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2.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3.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4">
  <p:sldMasterIdLst>
    <p:sldMasterId id="2147483664" r:id="rId4"/>
    <p:sldMasterId id="2147483667" r:id="rId5"/>
    <p:sldMasterId id="2147483670" r:id="rId6"/>
    <p:sldMasterId id="2147483674" r:id="rId7"/>
  </p:sldMasterIdLst>
  <p:notesMasterIdLst>
    <p:notesMasterId r:id="rId25"/>
  </p:notesMasterIdLst>
  <p:handoutMasterIdLst>
    <p:handoutMasterId r:id="rId26"/>
  </p:handoutMasterIdLst>
  <p:sldIdLst>
    <p:sldId id="333" r:id="rId8"/>
    <p:sldId id="3642" r:id="rId9"/>
    <p:sldId id="565" r:id="rId10"/>
    <p:sldId id="877" r:id="rId11"/>
    <p:sldId id="647" r:id="rId12"/>
    <p:sldId id="325" r:id="rId13"/>
    <p:sldId id="3646" r:id="rId14"/>
    <p:sldId id="633" r:id="rId15"/>
    <p:sldId id="868" r:id="rId16"/>
    <p:sldId id="3609" r:id="rId17"/>
    <p:sldId id="3663" r:id="rId18"/>
    <p:sldId id="3653" r:id="rId19"/>
    <p:sldId id="3638" r:id="rId20"/>
    <p:sldId id="871" r:id="rId21"/>
    <p:sldId id="600" r:id="rId22"/>
    <p:sldId id="612" r:id="rId23"/>
    <p:sldId id="366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amples" id="{5AC2F155-44AB-477F-9AEA-FEDE1622BF25}">
          <p14:sldIdLst>
            <p14:sldId id="333"/>
          </p14:sldIdLst>
        </p14:section>
        <p14:section name="Background" id="{E70945B8-551C-4982-A992-0F98CCB951F8}">
          <p14:sldIdLst>
            <p14:sldId id="3642"/>
            <p14:sldId id="565"/>
            <p14:sldId id="877"/>
            <p14:sldId id="647"/>
          </p14:sldIdLst>
        </p14:section>
        <p14:section name="Tender Results" id="{1CE3EB4B-3637-4EE2-B948-D9C85589D43C}">
          <p14:sldIdLst>
            <p14:sldId id="325"/>
            <p14:sldId id="3646"/>
            <p14:sldId id="633"/>
            <p14:sldId id="868"/>
            <p14:sldId id="3609"/>
            <p14:sldId id="3663"/>
            <p14:sldId id="3653"/>
            <p14:sldId id="3638"/>
            <p14:sldId id="871"/>
            <p14:sldId id="600"/>
            <p14:sldId id="612"/>
            <p14:sldId id="3661"/>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80E953-AE4B-E760-8BDA-722F570DE6C1}" name="Kathleen TAN from.TP (JTC)" initials="KTf(" userId="S::Kathleen_TAN_from.TP@jtc.gov.sg::3304f43b-80e8-491c-8845-a7114ace17c5"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ee Wee LIM (JTC)" initials="CWL(" lastIdx="3" clrIdx="0">
    <p:extLst>
      <p:ext uri="{19B8F6BF-5375-455C-9EA6-DF929625EA0E}">
        <p15:presenceInfo xmlns:p15="http://schemas.microsoft.com/office/powerpoint/2012/main" userId="S::LIM_Chee_Wee@jtc.gov.sg::3d402fb0-f0fe-4569-b95a-70de3d27e305" providerId="AD"/>
      </p:ext>
    </p:extLst>
  </p:cmAuthor>
  <p:cmAuthor id="2" name="Joey CHENG (JTC)" initials="JC(" lastIdx="7" clrIdx="1">
    <p:extLst>
      <p:ext uri="{19B8F6BF-5375-455C-9EA6-DF929625EA0E}">
        <p15:presenceInfo xmlns:p15="http://schemas.microsoft.com/office/powerpoint/2012/main" userId="S::Joey_CHENG@jtc.gov.sg::0ab3cb3c-3c94-4298-b8a7-ddbdd66a4c06" providerId="AD"/>
      </p:ext>
    </p:extLst>
  </p:cmAuthor>
  <p:cmAuthor id="3" name="Kathleen TAN from.TP (JTC)" initials="KTf(" lastIdx="2" clrIdx="2">
    <p:extLst>
      <p:ext uri="{19B8F6BF-5375-455C-9EA6-DF929625EA0E}">
        <p15:presenceInfo xmlns:p15="http://schemas.microsoft.com/office/powerpoint/2012/main" userId="S::Kathleen_TAN_from.TP@jtc.gov.sg::3304f43b-80e8-491c-8845-a7114ace17c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CC99FF"/>
    <a:srgbClr val="54D3FF"/>
    <a:srgbClr val="00A7E1"/>
    <a:srgbClr val="85DFFF"/>
    <a:srgbClr val="9FE6FF"/>
    <a:srgbClr val="008BBC"/>
    <a:srgbClr val="00A1DA"/>
    <a:srgbClr val="00A4DE"/>
    <a:srgbClr val="0085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08" autoAdjust="0"/>
    <p:restoredTop sz="76375" autoAdjust="0"/>
  </p:normalViewPr>
  <p:slideViewPr>
    <p:cSldViewPr snapToGrid="0">
      <p:cViewPr varScale="1">
        <p:scale>
          <a:sx n="45" d="100"/>
          <a:sy n="45" d="100"/>
        </p:scale>
        <p:origin x="1416" y="36"/>
      </p:cViewPr>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commentAuthors" Target="commentAuthors.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woohtk-jtc\Documents\FED\Ops\3.%20Tender%20JTC23T0081\JI\EC\Evaluation%20Matrix_JI%20working%20file%2003012024.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en-SG" sz="1200" b="0" i="0" u="none" strike="noStrike" kern="1200" spc="0" baseline="0" dirty="0">
                <a:solidFill>
                  <a:prstClr val="black">
                    <a:lumMod val="65000"/>
                    <a:lumOff val="35000"/>
                  </a:prstClr>
                </a:solidFill>
                <a:effectLst/>
              </a:rPr>
              <a:t>Comparison between Trade Cost Baseline Expenditure vs Tenderers tendered trade cost </a:t>
            </a:r>
          </a:p>
        </c:rich>
      </c:tx>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solidFill>
              <a:schemeClr val="accent1"/>
            </a:solidFill>
            <a:ln>
              <a:noFill/>
            </a:ln>
            <a:effectLst/>
            <a:sp3d/>
          </c:spPr>
          <c:invertIfNegative val="0"/>
          <c:dPt>
            <c:idx val="0"/>
            <c:invertIfNegative val="0"/>
            <c:bubble3D val="0"/>
            <c:spPr>
              <a:solidFill>
                <a:schemeClr val="bg2">
                  <a:lumMod val="75000"/>
                </a:schemeClr>
              </a:solidFill>
              <a:ln>
                <a:noFill/>
              </a:ln>
              <a:effectLst/>
              <a:sp3d/>
            </c:spPr>
            <c:extLst>
              <c:ext xmlns:c16="http://schemas.microsoft.com/office/drawing/2014/chart" uri="{C3380CC4-5D6E-409C-BE32-E72D297353CC}">
                <c16:uniqueId val="{00000001-1640-4095-9896-AEADCAD0D641}"/>
              </c:ext>
            </c:extLst>
          </c:dPt>
          <c:dPt>
            <c:idx val="1"/>
            <c:invertIfNegative val="0"/>
            <c:bubble3D val="0"/>
            <c:spPr>
              <a:solidFill>
                <a:srgbClr val="FFC000"/>
              </a:solidFill>
              <a:ln>
                <a:noFill/>
              </a:ln>
              <a:effectLst/>
              <a:sp3d/>
            </c:spPr>
            <c:extLst>
              <c:ext xmlns:c16="http://schemas.microsoft.com/office/drawing/2014/chart" uri="{C3380CC4-5D6E-409C-BE32-E72D297353CC}">
                <c16:uniqueId val="{00000003-1640-4095-9896-AEADCAD0D641}"/>
              </c:ext>
            </c:extLst>
          </c:dPt>
          <c:dPt>
            <c:idx val="3"/>
            <c:invertIfNegative val="0"/>
            <c:bubble3D val="0"/>
            <c:spPr>
              <a:solidFill>
                <a:srgbClr val="00B050"/>
              </a:solidFill>
              <a:ln>
                <a:noFill/>
              </a:ln>
              <a:effectLst/>
              <a:sp3d/>
            </c:spPr>
            <c:extLst>
              <c:ext xmlns:c16="http://schemas.microsoft.com/office/drawing/2014/chart" uri="{C3380CC4-5D6E-409C-BE32-E72D297353CC}">
                <c16:uniqueId val="{00000005-1640-4095-9896-AEADCAD0D641}"/>
              </c:ext>
            </c:extLst>
          </c:dPt>
          <c:dLbls>
            <c:dLbl>
              <c:idx val="0"/>
              <c:layout>
                <c:manualLayout>
                  <c:x val="1.848874356704094E-2"/>
                  <c:y val="-6.0730839354975016E-2"/>
                </c:manualLayout>
              </c:layout>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640-4095-9896-AEADCAD0D641}"/>
                </c:ext>
              </c:extLst>
            </c:dLbl>
            <c:dLbl>
              <c:idx val="1"/>
              <c:layout>
                <c:manualLayout>
                  <c:x val="1.1555464729400586E-2"/>
                  <c:y val="-0.13489136700467849"/>
                </c:manualLayout>
              </c:layout>
              <c:tx>
                <c:rich>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fld id="{76AF6F76-8A71-4B37-90F0-B2CD4DB68055}" type="VALUE">
                      <a:rPr lang="en-US" sz="1000"/>
                      <a:pPr>
                        <a:defRPr sz="1000"/>
                      </a:pPr>
                      <a:t>[VALUE]</a:t>
                    </a:fld>
                    <a:endParaRPr lang="en-US" sz="1000"/>
                  </a:p>
                  <a:p>
                    <a:pPr>
                      <a:defRPr sz="1000"/>
                    </a:pPr>
                    <a:r>
                      <a:rPr lang="en-US" sz="1000"/>
                      <a:t>(7% savings) </a:t>
                    </a:r>
                  </a:p>
                </c:rich>
              </c:tx>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640-4095-9896-AEADCAD0D641}"/>
                </c:ext>
              </c:extLst>
            </c:dLbl>
            <c:dLbl>
              <c:idx val="2"/>
              <c:layout>
                <c:manualLayout>
                  <c:x val="1.9644290039980913E-2"/>
                  <c:y val="-9.1096259032462573E-2"/>
                </c:manualLayout>
              </c:layout>
              <c:tx>
                <c:rich>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fld id="{712BBB33-C639-449E-BA5A-1FBBFC5E1DA1}" type="VALUE">
                      <a:rPr lang="en-US" sz="1000"/>
                      <a:pPr>
                        <a:defRPr sz="1000"/>
                      </a:pPr>
                      <a:t>[VALUE]</a:t>
                    </a:fld>
                    <a:endParaRPr lang="en-US" sz="1000"/>
                  </a:p>
                  <a:p>
                    <a:pPr>
                      <a:defRPr sz="1000"/>
                    </a:pPr>
                    <a:r>
                      <a:rPr lang="en-US" sz="1000" b="0" i="0" u="none" strike="noStrike" kern="1200" baseline="0">
                        <a:solidFill>
                          <a:sysClr val="windowText" lastClr="000000">
                            <a:lumMod val="75000"/>
                            <a:lumOff val="25000"/>
                          </a:sysClr>
                        </a:solidFill>
                      </a:rPr>
                      <a:t>(5.8% savings)</a:t>
                    </a:r>
                  </a:p>
                </c:rich>
              </c:tx>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6-1640-4095-9896-AEADCAD0D641}"/>
                </c:ext>
              </c:extLst>
            </c:dLbl>
            <c:dLbl>
              <c:idx val="3"/>
              <c:layout>
                <c:manualLayout>
                  <c:x val="2.1033220505290363E-2"/>
                  <c:y val="-1.5320625792826531E-2"/>
                </c:manualLayout>
              </c:layout>
              <c:tx>
                <c:rich>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fld id="{E8355C77-559A-4906-8805-8CFDDEAA174F}" type="VALUE">
                      <a:rPr lang="en-US" sz="1000"/>
                      <a:pPr>
                        <a:defRPr sz="1000"/>
                      </a:pPr>
                      <a:t>[VALUE]</a:t>
                    </a:fld>
                    <a:endParaRPr lang="en-US" sz="1000"/>
                  </a:p>
                  <a:p>
                    <a:pPr>
                      <a:defRPr sz="1000"/>
                    </a:pPr>
                    <a:r>
                      <a:rPr lang="en-US" sz="1000"/>
                      <a:t>(exceeds by 2.1%)</a:t>
                    </a:r>
                  </a:p>
                </c:rich>
              </c:tx>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layout>
                    <c:manualLayout>
                      <c:w val="0.25543066491688537"/>
                      <c:h val="0.16645851560221639"/>
                    </c:manualLayout>
                  </c15:layout>
                  <c15:dlblFieldTable/>
                  <c15:showDataLabelsRange val="0"/>
                </c:ext>
                <c:ext xmlns:c16="http://schemas.microsoft.com/office/drawing/2014/chart" uri="{C3380CC4-5D6E-409C-BE32-E72D297353CC}">
                  <c16:uniqueId val="{00000005-1640-4095-9896-AEADCAD0D641}"/>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'b-i) Price (Updated by Jas)'!$R$11:$U$11</c:f>
              <c:strCache>
                <c:ptCount val="4"/>
                <c:pt idx="0">
                  <c:v>Baseline</c:v>
                </c:pt>
                <c:pt idx="1">
                  <c:v>Guthrie</c:v>
                </c:pt>
                <c:pt idx="2">
                  <c:v>Savills</c:v>
                </c:pt>
                <c:pt idx="3">
                  <c:v>CBM</c:v>
                </c:pt>
              </c:strCache>
            </c:strRef>
          </c:cat>
          <c:val>
            <c:numRef>
              <c:f>'b-i) Price (Updated by Jas)'!$R$12:$U$12</c:f>
              <c:numCache>
                <c:formatCode>_("$"* #,##0.00_);_("$"* \(#,##0.00\);_("$"* "-"??_);_(@_)</c:formatCode>
                <c:ptCount val="4"/>
                <c:pt idx="0">
                  <c:v>38413116</c:v>
                </c:pt>
                <c:pt idx="1">
                  <c:v>35721930.872807071</c:v>
                </c:pt>
                <c:pt idx="2">
                  <c:v>36186855.105996482</c:v>
                </c:pt>
                <c:pt idx="3">
                  <c:v>39224392.811137825</c:v>
                </c:pt>
              </c:numCache>
            </c:numRef>
          </c:val>
          <c:extLst>
            <c:ext xmlns:c16="http://schemas.microsoft.com/office/drawing/2014/chart" uri="{C3380CC4-5D6E-409C-BE32-E72D297353CC}">
              <c16:uniqueId val="{00000007-1640-4095-9896-AEADCAD0D641}"/>
            </c:ext>
          </c:extLst>
        </c:ser>
        <c:dLbls>
          <c:showLegendKey val="0"/>
          <c:showVal val="0"/>
          <c:showCatName val="0"/>
          <c:showSerName val="0"/>
          <c:showPercent val="0"/>
          <c:showBubbleSize val="0"/>
        </c:dLbls>
        <c:gapWidth val="150"/>
        <c:shape val="box"/>
        <c:axId val="969994592"/>
        <c:axId val="972262288"/>
        <c:axId val="0"/>
      </c:bar3DChart>
      <c:catAx>
        <c:axId val="96999459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72262288"/>
        <c:crosses val="autoZero"/>
        <c:auto val="1"/>
        <c:lblAlgn val="ctr"/>
        <c:lblOffset val="100"/>
        <c:noMultiLvlLbl val="0"/>
      </c:catAx>
      <c:valAx>
        <c:axId val="972262288"/>
        <c:scaling>
          <c:orientation val="minMax"/>
        </c:scaling>
        <c:delete val="0"/>
        <c:axPos val="l"/>
        <c:majorGridlines>
          <c:spPr>
            <a:ln w="9525" cap="flat" cmpd="sng" algn="ctr">
              <a:solidFill>
                <a:schemeClr val="tx1">
                  <a:lumMod val="15000"/>
                  <a:lumOff val="85000"/>
                </a:schemeClr>
              </a:solidFill>
              <a:round/>
            </a:ln>
            <a:effectLst/>
          </c:spPr>
        </c:majorGridlines>
        <c:numFmt formatCode="_(&quot;$&quot;* #,##0_);_(&quot;$&quot;* \(#,##0\);_(&quot;$&quot;* &quot;-&quot;_);_(@_)"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6999459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8A273F3-FEC1-44ED-8EE2-FF35CDF5B5E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G"/>
          </a:p>
        </p:txBody>
      </p:sp>
      <p:sp>
        <p:nvSpPr>
          <p:cNvPr id="3" name="Date Placeholder 2">
            <a:extLst>
              <a:ext uri="{FF2B5EF4-FFF2-40B4-BE49-F238E27FC236}">
                <a16:creationId xmlns:a16="http://schemas.microsoft.com/office/drawing/2014/main" id="{0C310064-2192-4D44-B50E-A5DFA4E0B26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EBB1E35-2816-4803-BD58-35561F3F593C}" type="datetimeFigureOut">
              <a:rPr lang="en-SG" smtClean="0"/>
              <a:t>3/1/2024</a:t>
            </a:fld>
            <a:endParaRPr lang="en-SG"/>
          </a:p>
        </p:txBody>
      </p:sp>
      <p:sp>
        <p:nvSpPr>
          <p:cNvPr id="4" name="Footer Placeholder 3">
            <a:extLst>
              <a:ext uri="{FF2B5EF4-FFF2-40B4-BE49-F238E27FC236}">
                <a16:creationId xmlns:a16="http://schemas.microsoft.com/office/drawing/2014/main" id="{FAF001E8-11DB-426E-8329-6863C4226C2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SG"/>
          </a:p>
        </p:txBody>
      </p:sp>
      <p:sp>
        <p:nvSpPr>
          <p:cNvPr id="5" name="Slide Number Placeholder 4">
            <a:extLst>
              <a:ext uri="{FF2B5EF4-FFF2-40B4-BE49-F238E27FC236}">
                <a16:creationId xmlns:a16="http://schemas.microsoft.com/office/drawing/2014/main" id="{C6528CDD-0724-466A-9DCD-C3AA4271A0F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BDBEEC-C0F5-4B52-8398-0CEBA1DFE673}" type="slidenum">
              <a:rPr lang="en-SG" smtClean="0"/>
              <a:t>‹#›</a:t>
            </a:fld>
            <a:endParaRPr lang="en-SG"/>
          </a:p>
        </p:txBody>
      </p:sp>
    </p:spTree>
    <p:extLst>
      <p:ext uri="{BB962C8B-B14F-4D97-AF65-F5344CB8AC3E}">
        <p14:creationId xmlns:p14="http://schemas.microsoft.com/office/powerpoint/2010/main" val="33886109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327CC4-CF81-944B-BD24-2A180A55CBF1}" type="datetimeFigureOut">
              <a:rPr lang="en-US" smtClean="0"/>
              <a:t>03/01/2024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78F636-93A7-C14F-89E6-FBDD08CBE759}" type="slidenum">
              <a:rPr lang="en-US" smtClean="0"/>
              <a:t>‹#›</a:t>
            </a:fld>
            <a:endParaRPr lang="en-US"/>
          </a:p>
        </p:txBody>
      </p:sp>
    </p:spTree>
    <p:extLst>
      <p:ext uri="{BB962C8B-B14F-4D97-AF65-F5344CB8AC3E}">
        <p14:creationId xmlns:p14="http://schemas.microsoft.com/office/powerpoint/2010/main" val="1541619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Good morning Chairman and DC members. I’m Kenneth from JTC FEM, FM West Division</a:t>
            </a:r>
            <a:endParaRPr lang="en-SG" dirty="0"/>
          </a:p>
          <a:p>
            <a:endParaRPr lang="en-SG" dirty="0"/>
          </a:p>
        </p:txBody>
      </p:sp>
      <p:sp>
        <p:nvSpPr>
          <p:cNvPr id="4" name="Slide Number Placeholder 3"/>
          <p:cNvSpPr>
            <a:spLocks noGrp="1"/>
          </p:cNvSpPr>
          <p:nvPr>
            <p:ph type="sldNum" sz="quarter" idx="5"/>
          </p:nvPr>
        </p:nvSpPr>
        <p:spPr/>
        <p:txBody>
          <a:bodyPr/>
          <a:lstStyle/>
          <a:p>
            <a:fld id="{B778F636-93A7-C14F-89E6-FBDD08CBE759}" type="slidenum">
              <a:rPr lang="en-US" smtClean="0"/>
              <a:t>1</a:t>
            </a:fld>
            <a:endParaRPr lang="en-US"/>
          </a:p>
        </p:txBody>
      </p:sp>
    </p:spTree>
    <p:extLst>
      <p:ext uri="{BB962C8B-B14F-4D97-AF65-F5344CB8AC3E}">
        <p14:creationId xmlns:p14="http://schemas.microsoft.com/office/powerpoint/2010/main" val="37160176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objective of this paper is to seek DC’s approval to aware FMC contract for Jurong Island at EPV of 73.9 million. The contract period is for 3 years with an option to renew for another 6 years. </a:t>
            </a:r>
          </a:p>
          <a:p>
            <a:endParaRPr lang="en-SG" dirty="0"/>
          </a:p>
        </p:txBody>
      </p:sp>
      <p:sp>
        <p:nvSpPr>
          <p:cNvPr id="4" name="Slide Number Placeholder 3"/>
          <p:cNvSpPr>
            <a:spLocks noGrp="1"/>
          </p:cNvSpPr>
          <p:nvPr>
            <p:ph type="sldNum" sz="quarter" idx="5"/>
          </p:nvPr>
        </p:nvSpPr>
        <p:spPr/>
        <p:txBody>
          <a:bodyPr/>
          <a:lstStyle/>
          <a:p>
            <a:fld id="{B778F636-93A7-C14F-89E6-FBDD08CBE759}" type="slidenum">
              <a:rPr lang="en-US" smtClean="0"/>
              <a:t>2</a:t>
            </a:fld>
            <a:endParaRPr lang="en-US"/>
          </a:p>
        </p:txBody>
      </p:sp>
    </p:spTree>
    <p:extLst>
      <p:ext uri="{BB962C8B-B14F-4D97-AF65-F5344CB8AC3E}">
        <p14:creationId xmlns:p14="http://schemas.microsoft.com/office/powerpoint/2010/main" val="13581284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11">
              <a:defRPr/>
            </a:pPr>
            <a:r>
              <a:rPr lang="en-US" dirty="0"/>
              <a:t>So far, we have sought DC’s approval for a total of 7 FMC contracts. Out for these 7 contracts, 3 have been awarded, and another 4 are in the tendering stage. Next in the pipeline will be Jurong Island followed by FM West 2 FMC contracts. </a:t>
            </a:r>
          </a:p>
          <a:p>
            <a:pPr defTabSz="914211">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SG"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66D5E0-E87E-4D18-8F34-1BDC86E16E2D}" type="slidenum">
              <a:rPr kumimoji="0" lang="en-SG"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SG"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087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829" indent="-342829" defTabSz="914211">
              <a:buFont typeface="+mj-lt"/>
              <a:buAutoNum type="arabicPeriod"/>
              <a:defRPr/>
            </a:pPr>
            <a:r>
              <a:rPr lang="en-SG" dirty="0">
                <a:latin typeface="Calibri" panose="020F0502020204030204" pitchFamily="34" charset="0"/>
                <a:cs typeface="Calibri" panose="020F0502020204030204" pitchFamily="34" charset="0"/>
              </a:rPr>
              <a:t>Jurong Island (1,554,300m</a:t>
            </a:r>
            <a:r>
              <a:rPr lang="en-SG" baseline="30000" dirty="0">
                <a:latin typeface="Calibri" panose="020F0502020204030204" pitchFamily="34" charset="0"/>
                <a:cs typeface="Calibri" panose="020F0502020204030204" pitchFamily="34" charset="0"/>
              </a:rPr>
              <a:t>2</a:t>
            </a:r>
            <a:r>
              <a:rPr lang="en-SG" dirty="0">
                <a:latin typeface="Calibri" panose="020F0502020204030204" pitchFamily="34" charset="0"/>
                <a:cs typeface="Calibri" panose="020F0502020204030204" pitchFamily="34" charset="0"/>
              </a:rPr>
              <a:t>)</a:t>
            </a:r>
          </a:p>
          <a:p>
            <a:pPr marL="342829" indent="-342829" defTabSz="914211">
              <a:buFont typeface="Wingdings" panose="05000000000000000000" pitchFamily="2" charset="2"/>
              <a:buChar char="Ø"/>
              <a:defRPr/>
            </a:pPr>
            <a:r>
              <a:rPr lang="en-SG" dirty="0">
                <a:latin typeface="Calibri" panose="020F0502020204030204" pitchFamily="34" charset="0"/>
                <a:cs typeface="Calibri" panose="020F0502020204030204" pitchFamily="34" charset="0"/>
              </a:rPr>
              <a:t>Oasis @ </a:t>
            </a:r>
            <a:r>
              <a:rPr lang="en-SG" dirty="0" err="1">
                <a:latin typeface="Calibri" panose="020F0502020204030204" pitchFamily="34" charset="0"/>
                <a:cs typeface="Calibri" panose="020F0502020204030204" pitchFamily="34" charset="0"/>
              </a:rPr>
              <a:t>Sakra</a:t>
            </a:r>
            <a:r>
              <a:rPr lang="en-SG" dirty="0">
                <a:latin typeface="Calibri" panose="020F0502020204030204" pitchFamily="34" charset="0"/>
                <a:cs typeface="Calibri" panose="020F0502020204030204" pitchFamily="34" charset="0"/>
              </a:rPr>
              <a:t> (5,482m</a:t>
            </a:r>
            <a:r>
              <a:rPr lang="en-SG" baseline="30000" dirty="0">
                <a:latin typeface="Calibri" panose="020F0502020204030204" pitchFamily="34" charset="0"/>
                <a:cs typeface="Calibri" panose="020F0502020204030204" pitchFamily="34" charset="0"/>
              </a:rPr>
              <a:t>2</a:t>
            </a:r>
            <a:r>
              <a:rPr lang="en-SG" dirty="0">
                <a:latin typeface="Calibri" panose="020F0502020204030204" pitchFamily="34" charset="0"/>
                <a:cs typeface="Calibri" panose="020F0502020204030204" pitchFamily="34" charset="0"/>
              </a:rPr>
              <a:t>)</a:t>
            </a:r>
          </a:p>
          <a:p>
            <a:pPr marL="342829" indent="-342829" defTabSz="914211">
              <a:buFont typeface="Wingdings" panose="05000000000000000000" pitchFamily="2" charset="2"/>
              <a:buChar char="Ø"/>
              <a:defRPr/>
            </a:pPr>
            <a:r>
              <a:rPr lang="en-SG" dirty="0">
                <a:latin typeface="Calibri" panose="020F0502020204030204" pitchFamily="34" charset="0"/>
                <a:cs typeface="Calibri" panose="020F0502020204030204" pitchFamily="34" charset="0"/>
              </a:rPr>
              <a:t>Pier 20 (3,767m</a:t>
            </a:r>
            <a:r>
              <a:rPr lang="en-SG" baseline="30000" dirty="0">
                <a:latin typeface="Calibri" panose="020F0502020204030204" pitchFamily="34" charset="0"/>
                <a:cs typeface="Calibri" panose="020F0502020204030204" pitchFamily="34" charset="0"/>
              </a:rPr>
              <a:t>2</a:t>
            </a:r>
            <a:r>
              <a:rPr lang="en-SG" dirty="0">
                <a:latin typeface="Calibri" panose="020F0502020204030204" pitchFamily="34" charset="0"/>
                <a:cs typeface="Calibri" panose="020F0502020204030204" pitchFamily="34" charset="0"/>
              </a:rPr>
              <a:t>)</a:t>
            </a:r>
          </a:p>
          <a:p>
            <a:pPr marL="342829" indent="-342829" defTabSz="914211">
              <a:buFont typeface="Wingdings" panose="05000000000000000000" pitchFamily="2" charset="2"/>
              <a:buChar char="Ø"/>
              <a:defRPr/>
            </a:pPr>
            <a:r>
              <a:rPr lang="en-SG" dirty="0">
                <a:latin typeface="Calibri" panose="020F0502020204030204" pitchFamily="34" charset="0"/>
                <a:cs typeface="Calibri" panose="020F0502020204030204" pitchFamily="34" charset="0"/>
              </a:rPr>
              <a:t>Checkpoint (7,919m</a:t>
            </a:r>
            <a:r>
              <a:rPr lang="en-SG" baseline="30000" dirty="0">
                <a:latin typeface="Calibri" panose="020F0502020204030204" pitchFamily="34" charset="0"/>
                <a:cs typeface="Calibri" panose="020F0502020204030204" pitchFamily="34" charset="0"/>
              </a:rPr>
              <a:t>2</a:t>
            </a:r>
            <a:r>
              <a:rPr lang="en-SG" dirty="0">
                <a:latin typeface="Calibri" panose="020F0502020204030204" pitchFamily="34" charset="0"/>
                <a:cs typeface="Calibri" panose="020F0502020204030204" pitchFamily="34" charset="0"/>
              </a:rPr>
              <a:t>)</a:t>
            </a:r>
          </a:p>
          <a:p>
            <a:pPr marL="342829" indent="-342829" defTabSz="914211">
              <a:buFont typeface="Wingdings" panose="05000000000000000000" pitchFamily="2" charset="2"/>
              <a:buChar char="Ø"/>
              <a:defRPr/>
            </a:pPr>
            <a:endParaRPr lang="en-SG" dirty="0">
              <a:latin typeface="Calibri" panose="020F0502020204030204" pitchFamily="34" charset="0"/>
              <a:cs typeface="Calibri" panose="020F0502020204030204" pitchFamily="34" charset="0"/>
            </a:endParaRPr>
          </a:p>
          <a:p>
            <a:pPr defTabSz="914211">
              <a:defRPr/>
            </a:pPr>
            <a:r>
              <a:rPr lang="en-SG" dirty="0">
                <a:latin typeface="Calibri" panose="020F0502020204030204" pitchFamily="34" charset="0"/>
                <a:cs typeface="Calibri" panose="020F0502020204030204" pitchFamily="34" charset="0"/>
              </a:rPr>
              <a:t>Why 50% Quality</a:t>
            </a:r>
          </a:p>
          <a:p>
            <a:pPr defTabSz="914211">
              <a:defRPr/>
            </a:pPr>
            <a:r>
              <a:rPr lang="en-SG" dirty="0">
                <a:latin typeface="Calibri" panose="020F0502020204030204" pitchFamily="34" charset="0"/>
                <a:cs typeface="Calibri" panose="020F0502020204030204" pitchFamily="34" charset="0"/>
              </a:rPr>
              <a:t>FMCs like JLL, C&amp;W, CBRE are better in managing buildings, in terms of estate maintenance  it is yet to be tested  as the earliest FMC contract which covers both estate and buildings was C3 was awarded last Nov. </a:t>
            </a:r>
          </a:p>
          <a:p>
            <a:pPr defTabSz="914211">
              <a:defRPr/>
            </a:pPr>
            <a:endParaRPr lang="en-SG" dirty="0"/>
          </a:p>
        </p:txBody>
      </p:sp>
      <p:sp>
        <p:nvSpPr>
          <p:cNvPr id="4" name="Slide Number Placeholder 3"/>
          <p:cNvSpPr>
            <a:spLocks noGrp="1"/>
          </p:cNvSpPr>
          <p:nvPr>
            <p:ph type="sldNum" sz="quarter" idx="5"/>
          </p:nvPr>
        </p:nvSpPr>
        <p:spPr/>
        <p:txBody>
          <a:bodyPr/>
          <a:lstStyle/>
          <a:p>
            <a:fld id="{D492486D-B95C-4835-B858-5B3710E4FFE9}" type="slidenum">
              <a:rPr lang="en-SG" smtClean="0"/>
              <a:t>4</a:t>
            </a:fld>
            <a:endParaRPr lang="en-SG"/>
          </a:p>
        </p:txBody>
      </p:sp>
    </p:spTree>
    <p:extLst>
      <p:ext uri="{BB962C8B-B14F-4D97-AF65-F5344CB8AC3E}">
        <p14:creationId xmlns:p14="http://schemas.microsoft.com/office/powerpoint/2010/main" val="4643117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dirty="0"/>
          </a:p>
        </p:txBody>
      </p:sp>
      <p:sp>
        <p:nvSpPr>
          <p:cNvPr id="4" name="Slide Number Placeholder 3"/>
          <p:cNvSpPr>
            <a:spLocks noGrp="1"/>
          </p:cNvSpPr>
          <p:nvPr>
            <p:ph type="sldNum" sz="quarter" idx="5"/>
          </p:nvPr>
        </p:nvSpPr>
        <p:spPr/>
        <p:txBody>
          <a:bodyPr/>
          <a:lstStyle/>
          <a:p>
            <a:fld id="{B778F636-93A7-C14F-89E6-FBDD08CBE759}" type="slidenum">
              <a:rPr lang="en-US" smtClean="0"/>
              <a:t>5</a:t>
            </a:fld>
            <a:endParaRPr lang="en-US"/>
          </a:p>
        </p:txBody>
      </p:sp>
    </p:spTree>
    <p:extLst>
      <p:ext uri="{BB962C8B-B14F-4D97-AF65-F5344CB8AC3E}">
        <p14:creationId xmlns:p14="http://schemas.microsoft.com/office/powerpoint/2010/main" val="858067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dirty="0"/>
          </a:p>
        </p:txBody>
      </p:sp>
      <p:sp>
        <p:nvSpPr>
          <p:cNvPr id="4" name="Slide Number Placeholder 3"/>
          <p:cNvSpPr>
            <a:spLocks noGrp="1"/>
          </p:cNvSpPr>
          <p:nvPr>
            <p:ph type="sldNum" sz="quarter" idx="5"/>
          </p:nvPr>
        </p:nvSpPr>
        <p:spPr/>
        <p:txBody>
          <a:bodyPr/>
          <a:lstStyle/>
          <a:p>
            <a:fld id="{B778F636-93A7-C14F-89E6-FBDD08CBE759}" type="slidenum">
              <a:rPr lang="en-US" smtClean="0"/>
              <a:t>6</a:t>
            </a:fld>
            <a:endParaRPr lang="en-US"/>
          </a:p>
        </p:txBody>
      </p:sp>
    </p:spTree>
    <p:extLst>
      <p:ext uri="{BB962C8B-B14F-4D97-AF65-F5344CB8AC3E}">
        <p14:creationId xmlns:p14="http://schemas.microsoft.com/office/powerpoint/2010/main" val="41881616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dirty="0"/>
          </a:p>
        </p:txBody>
      </p:sp>
      <p:sp>
        <p:nvSpPr>
          <p:cNvPr id="4" name="Slide Number Placeholder 3"/>
          <p:cNvSpPr>
            <a:spLocks noGrp="1"/>
          </p:cNvSpPr>
          <p:nvPr>
            <p:ph type="sldNum" sz="quarter" idx="5"/>
          </p:nvPr>
        </p:nvSpPr>
        <p:spPr/>
        <p:txBody>
          <a:bodyPr/>
          <a:lstStyle/>
          <a:p>
            <a:fld id="{B778F636-93A7-C14F-89E6-FBDD08CBE759}" type="slidenum">
              <a:rPr lang="en-US" smtClean="0"/>
              <a:t>7</a:t>
            </a:fld>
            <a:endParaRPr lang="en-US"/>
          </a:p>
        </p:txBody>
      </p:sp>
    </p:spTree>
    <p:extLst>
      <p:ext uri="{BB962C8B-B14F-4D97-AF65-F5344CB8AC3E}">
        <p14:creationId xmlns:p14="http://schemas.microsoft.com/office/powerpoint/2010/main" val="16227050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11">
              <a:defRPr/>
            </a:pPr>
            <a:r>
              <a:rPr lang="en-US" sz="1200" dirty="0"/>
              <a:t>For our past FMC tenders, we have adopted a 50-50 Price Quality Evaluation and likewise for this JI tender. So far, it has resonated well with the various stakeholders in the FM industry, evident from the competitive pricing submitted by the FMCs. Based on the last three mega tenders that have been awarded, we have seen a narrowing of the difference between the winning bid and the median tender price down to under 14%.</a:t>
            </a:r>
          </a:p>
          <a:p>
            <a:pPr>
              <a:lnSpc>
                <a:spcPct val="107000"/>
              </a:lnSpc>
            </a:pPr>
            <a:r>
              <a:rPr lang="en-US" sz="1200" dirty="0">
                <a:ea typeface="DengXian" panose="02010600030101010101" pitchFamily="2" charset="-122"/>
                <a:cs typeface="Times New Roman" panose="02020603050405020304" pitchFamily="18" charset="0"/>
              </a:rPr>
              <a:t>The current 50-50 PQ score indicates a maturing FM industry where clients are not only looking at price but quality as well. With the support from the WOG, we are working to transform and uplift the FM sector and this has gained traction. As FM Centex, we have given advice to other government agencies who has also adopted a 50-50 PQ, and are successful in attracting very competitive bids.  </a:t>
            </a:r>
          </a:p>
          <a:p>
            <a:pPr>
              <a:lnSpc>
                <a:spcPct val="107000"/>
              </a:lnSpc>
            </a:pPr>
            <a:endParaRPr lang="en-US" sz="1200" dirty="0">
              <a:ea typeface="DengXian" panose="02010600030101010101" pitchFamily="2" charset="-122"/>
              <a:cs typeface="Times New Roman" panose="02020603050405020304" pitchFamily="18" charset="0"/>
            </a:endParaRPr>
          </a:p>
          <a:p>
            <a:pPr>
              <a:lnSpc>
                <a:spcPct val="107000"/>
              </a:lnSpc>
            </a:pPr>
            <a:r>
              <a:rPr lang="en-US" sz="1200" dirty="0">
                <a:ea typeface="DengXian" panose="02010600030101010101" pitchFamily="2" charset="-122"/>
                <a:cs typeface="Times New Roman" panose="02020603050405020304" pitchFamily="18" charset="0"/>
              </a:rPr>
              <a:t>====================</a:t>
            </a:r>
          </a:p>
          <a:p>
            <a:pPr>
              <a:lnSpc>
                <a:spcPct val="107000"/>
              </a:lnSpc>
            </a:pPr>
            <a:r>
              <a:rPr lang="en-US" sz="1200" dirty="0">
                <a:ea typeface="DengXian" panose="02010600030101010101" pitchFamily="2" charset="-122"/>
                <a:cs typeface="Times New Roman" panose="02020603050405020304" pitchFamily="18" charset="0"/>
              </a:rPr>
              <a:t>In addition, our Quality evaluation in today’s context has many aspects as compared to a few years back, the Q-evaluation drives the need for integrating across a myriad of services, technology as a key part of FM and building services, sub-contractor management, operations support and system effectiveness. All these form the basis of a transformative and innovative FM company. SIFMA has adopted some of our Q-evaluation drivers as certification for FM companies under the transformation roadmap - e.g. the presence of a fully-functional CMMS system, an in-house digital team with a CIO / CTO based locally, the presence of engineering and building diagnostics team within the local company structure, etc. The Q-evaluation continues to set the bar high on strategic transformation of the FM company, for them to score high marks for this. We have seen a wider group of companies who have embarked on this transformation due to our 50% Q-criteria - </a:t>
            </a:r>
            <a:r>
              <a:rPr lang="en-US" sz="1200" dirty="0" err="1">
                <a:ea typeface="DengXian" panose="02010600030101010101" pitchFamily="2" charset="-122"/>
                <a:cs typeface="Times New Roman" panose="02020603050405020304" pitchFamily="18" charset="0"/>
              </a:rPr>
              <a:t>Certis</a:t>
            </a:r>
            <a:r>
              <a:rPr lang="en-US" sz="1200" dirty="0">
                <a:ea typeface="DengXian" panose="02010600030101010101" pitchFamily="2" charset="-122"/>
                <a:cs typeface="Times New Roman" panose="02020603050405020304" pitchFamily="18" charset="0"/>
              </a:rPr>
              <a:t> FM, CBM, Engie, Fonda - just to name a few.  Therefore, to go back to lesser quality score would set us back to the past and give a contradictory signal to the industry in our trajectory towards a FM partner who can provide good quality FM services where they are committed to train and upskill their staff and partnership with their sub-contractors to achieve better quality and productivity.</a:t>
            </a:r>
          </a:p>
          <a:p>
            <a:endParaRPr lang="en-SG" dirty="0"/>
          </a:p>
        </p:txBody>
      </p:sp>
      <p:sp>
        <p:nvSpPr>
          <p:cNvPr id="4" name="Slide Number Placeholder 3"/>
          <p:cNvSpPr>
            <a:spLocks noGrp="1"/>
          </p:cNvSpPr>
          <p:nvPr>
            <p:ph type="sldNum" sz="quarter" idx="5"/>
          </p:nvPr>
        </p:nvSpPr>
        <p:spPr/>
        <p:txBody>
          <a:bodyPr/>
          <a:lstStyle/>
          <a:p>
            <a:fld id="{B778F636-93A7-C14F-89E6-FBDD08CBE759}" type="slidenum">
              <a:rPr lang="en-US" smtClean="0"/>
              <a:t>8</a:t>
            </a:fld>
            <a:endParaRPr lang="en-US"/>
          </a:p>
        </p:txBody>
      </p:sp>
    </p:spTree>
    <p:extLst>
      <p:ext uri="{BB962C8B-B14F-4D97-AF65-F5344CB8AC3E}">
        <p14:creationId xmlns:p14="http://schemas.microsoft.com/office/powerpoint/2010/main" val="3267488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sz="1800" kern="100" dirty="0">
                <a:effectLst/>
                <a:latin typeface="Calibri" panose="020F0502020204030204" pitchFamily="34" charset="0"/>
                <a:ea typeface="DengXian" panose="02010600030101010101" pitchFamily="2" charset="-122"/>
                <a:cs typeface="Times New Roman" panose="02020603050405020304" pitchFamily="18" charset="0"/>
              </a:rPr>
              <a:t>=(H22/(MAX($H$22:$L$22))*$E$23)</a:t>
            </a:r>
          </a:p>
          <a:p>
            <a:pPr marL="0" marR="0" lvl="0" indent="0" algn="l" defTabSz="914400" rtl="0" eaLnBrk="1" fontAlgn="auto" latinLnBrk="0" hangingPunct="1">
              <a:lnSpc>
                <a:spcPct val="100000"/>
              </a:lnSpc>
              <a:spcBef>
                <a:spcPts val="0"/>
              </a:spcBef>
              <a:spcAft>
                <a:spcPts val="0"/>
              </a:spcAft>
              <a:buClrTx/>
              <a:buSzTx/>
              <a:buFontTx/>
              <a:buNone/>
              <a:tabLst/>
              <a:defRPr/>
            </a:pPr>
            <a:r>
              <a:rPr lang="en-SG" sz="1800" kern="100" dirty="0">
                <a:effectLst/>
                <a:latin typeface="Calibri" panose="020F0502020204030204" pitchFamily="34" charset="0"/>
                <a:ea typeface="DengXian" panose="02010600030101010101" pitchFamily="2" charset="-122"/>
                <a:cs typeface="Times New Roman" panose="02020603050405020304" pitchFamily="18" charset="0"/>
              </a:rPr>
              <a:t>Weighted score takes into consideration after normalisation</a:t>
            </a:r>
          </a:p>
          <a:p>
            <a:endParaRPr lang="en-SG" dirty="0"/>
          </a:p>
        </p:txBody>
      </p:sp>
      <p:sp>
        <p:nvSpPr>
          <p:cNvPr id="4" name="Slide Number Placeholder 3"/>
          <p:cNvSpPr>
            <a:spLocks noGrp="1"/>
          </p:cNvSpPr>
          <p:nvPr>
            <p:ph type="sldNum" sz="quarter" idx="5"/>
          </p:nvPr>
        </p:nvSpPr>
        <p:spPr/>
        <p:txBody>
          <a:bodyPr/>
          <a:lstStyle/>
          <a:p>
            <a:fld id="{B778F636-93A7-C14F-89E6-FBDD08CBE759}" type="slidenum">
              <a:rPr lang="en-US" smtClean="0"/>
              <a:t>9</a:t>
            </a:fld>
            <a:endParaRPr lang="en-US"/>
          </a:p>
        </p:txBody>
      </p:sp>
    </p:spTree>
    <p:extLst>
      <p:ext uri="{BB962C8B-B14F-4D97-AF65-F5344CB8AC3E}">
        <p14:creationId xmlns:p14="http://schemas.microsoft.com/office/powerpoint/2010/main" val="11144104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B778F636-93A7-C14F-89E6-FBDD08CBE759}" type="slidenum">
              <a:rPr lang="en-US" smtClean="0"/>
              <a:t>10</a:t>
            </a:fld>
            <a:endParaRPr lang="en-US"/>
          </a:p>
        </p:txBody>
      </p:sp>
    </p:spTree>
    <p:extLst>
      <p:ext uri="{BB962C8B-B14F-4D97-AF65-F5344CB8AC3E}">
        <p14:creationId xmlns:p14="http://schemas.microsoft.com/office/powerpoint/2010/main" val="42822440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t>Incumbency, staff assimilated into contract, lowest attrition rate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t>Value add</a:t>
            </a:r>
          </a:p>
          <a:p>
            <a:pPr marL="0" marR="0" lvl="0" indent="0" algn="just" defTabSz="914400" rtl="0" eaLnBrk="1" fontAlgn="auto" latinLnBrk="0" hangingPunct="1">
              <a:lnSpc>
                <a:spcPct val="100000"/>
              </a:lnSpc>
              <a:spcBef>
                <a:spcPts val="0"/>
              </a:spcBef>
              <a:spcAft>
                <a:spcPts val="0"/>
              </a:spcAft>
              <a:buClrTx/>
              <a:buSzTx/>
              <a:buFontTx/>
              <a:buNone/>
              <a:tabLst/>
              <a:defRPr/>
            </a:pPr>
            <a:r>
              <a:rPr lang="en-SG" dirty="0"/>
              <a:t>Guthrie invested in technologies, machinery for road maintenance and repair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SG" dirty="0"/>
          </a:p>
        </p:txBody>
      </p:sp>
      <p:sp>
        <p:nvSpPr>
          <p:cNvPr id="4" name="Slide Number Placeholder 3"/>
          <p:cNvSpPr>
            <a:spLocks noGrp="1"/>
          </p:cNvSpPr>
          <p:nvPr>
            <p:ph type="sldNum" sz="quarter" idx="5"/>
          </p:nvPr>
        </p:nvSpPr>
        <p:spPr/>
        <p:txBody>
          <a:bodyPr/>
          <a:lstStyle/>
          <a:p>
            <a:fld id="{B778F636-93A7-C14F-89E6-FBDD08CBE759}" type="slidenum">
              <a:rPr lang="en-US" smtClean="0"/>
              <a:t>11</a:t>
            </a:fld>
            <a:endParaRPr lang="en-US"/>
          </a:p>
        </p:txBody>
      </p:sp>
    </p:spTree>
    <p:extLst>
      <p:ext uri="{BB962C8B-B14F-4D97-AF65-F5344CB8AC3E}">
        <p14:creationId xmlns:p14="http://schemas.microsoft.com/office/powerpoint/2010/main" val="10845121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sz="1800" dirty="0"/>
          </a:p>
        </p:txBody>
      </p:sp>
      <p:sp>
        <p:nvSpPr>
          <p:cNvPr id="4" name="Slide Number Placeholder 3"/>
          <p:cNvSpPr>
            <a:spLocks noGrp="1"/>
          </p:cNvSpPr>
          <p:nvPr>
            <p:ph type="sldNum" sz="quarter" idx="5"/>
          </p:nvPr>
        </p:nvSpPr>
        <p:spPr/>
        <p:txBody>
          <a:bodyPr/>
          <a:lstStyle/>
          <a:p>
            <a:fld id="{B778F636-93A7-C14F-89E6-FBDD08CBE759}" type="slidenum">
              <a:rPr lang="en-US" smtClean="0"/>
              <a:t>12</a:t>
            </a:fld>
            <a:endParaRPr lang="en-US"/>
          </a:p>
        </p:txBody>
      </p:sp>
    </p:spTree>
    <p:extLst>
      <p:ext uri="{BB962C8B-B14F-4D97-AF65-F5344CB8AC3E}">
        <p14:creationId xmlns:p14="http://schemas.microsoft.com/office/powerpoint/2010/main" val="24096872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dirty="0"/>
          </a:p>
        </p:txBody>
      </p:sp>
      <p:sp>
        <p:nvSpPr>
          <p:cNvPr id="4" name="Slide Number Placeholder 3"/>
          <p:cNvSpPr>
            <a:spLocks noGrp="1"/>
          </p:cNvSpPr>
          <p:nvPr>
            <p:ph type="sldNum" sz="quarter" idx="5"/>
          </p:nvPr>
        </p:nvSpPr>
        <p:spPr/>
        <p:txBody>
          <a:bodyPr/>
          <a:lstStyle/>
          <a:p>
            <a:fld id="{B778F636-93A7-C14F-89E6-FBDD08CBE759}" type="slidenum">
              <a:rPr lang="en-US" smtClean="0"/>
              <a:t>13</a:t>
            </a:fld>
            <a:endParaRPr lang="en-US"/>
          </a:p>
        </p:txBody>
      </p:sp>
    </p:spTree>
    <p:extLst>
      <p:ext uri="{BB962C8B-B14F-4D97-AF65-F5344CB8AC3E}">
        <p14:creationId xmlns:p14="http://schemas.microsoft.com/office/powerpoint/2010/main" val="35938907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05">
              <a:defRPr/>
            </a:pPr>
            <a:r>
              <a:rPr lang="en-US" dirty="0"/>
              <a:t>Now I will elaborate on the existing contract and management models for JI.  Currently it is managed through 2 FMC contracts, namely building and estate both which are awarded to Guthrie. The building contract comprises of the JI Checkpoint building, Pier 20 Long Term Pass Office, PDL Checkpoint, </a:t>
            </a:r>
            <a:r>
              <a:rPr lang="en-US" dirty="0" err="1"/>
              <a:t>Oasis@Sakra</a:t>
            </a:r>
            <a:r>
              <a:rPr lang="en-US" dirty="0"/>
              <a:t> and Forward Operations Base which are spread across the island. For the estate, it covers almost 200km of highway and roads, vacant land, landscape and TNRM which is meant for stray dog management. In my next slides, I shall elaborate on the broad principles for deriving the EPV and yearly cost escalation.</a:t>
            </a:r>
          </a:p>
          <a:p>
            <a:endParaRPr lang="en-US" dirty="0"/>
          </a:p>
          <a:p>
            <a:r>
              <a:rPr lang="en-US" dirty="0"/>
              <a:t>=========================</a:t>
            </a:r>
          </a:p>
          <a:p>
            <a:pPr algn="just"/>
            <a:r>
              <a:rPr lang="en-US" sz="1100" dirty="0">
                <a:solidFill>
                  <a:srgbClr val="222222"/>
                </a:solidFill>
              </a:rPr>
              <a:t>The Chemical Process Technology Centre (CPTC) is training </a:t>
            </a:r>
            <a:r>
              <a:rPr lang="en-US" sz="1100" dirty="0" err="1">
                <a:solidFill>
                  <a:srgbClr val="222222"/>
                </a:solidFill>
              </a:rPr>
              <a:t>centre</a:t>
            </a:r>
            <a:r>
              <a:rPr lang="en-US" sz="1100" dirty="0">
                <a:solidFill>
                  <a:srgbClr val="222222"/>
                </a:solidFill>
              </a:rPr>
              <a:t> located on Jurong Island, Singapore, which has been managed by Petrofac on behalf of the Economic Development Board of Singapore since June 2008. Petrofac’s Training Services business combines more than 30 years of experience with a first-class technical and operations training </a:t>
            </a:r>
            <a:r>
              <a:rPr lang="en-US" sz="1100" dirty="0" err="1">
                <a:solidFill>
                  <a:srgbClr val="222222"/>
                </a:solidFill>
              </a:rPr>
              <a:t>centre</a:t>
            </a:r>
            <a:r>
              <a:rPr lang="en-US" sz="1100" dirty="0">
                <a:solidFill>
                  <a:srgbClr val="222222"/>
                </a:solidFill>
              </a:rPr>
              <a:t> to deliver competence-led training </a:t>
            </a:r>
            <a:r>
              <a:rPr lang="en-US" sz="1100" dirty="0" err="1">
                <a:solidFill>
                  <a:srgbClr val="222222"/>
                </a:solidFill>
              </a:rPr>
              <a:t>programmes</a:t>
            </a:r>
            <a:r>
              <a:rPr lang="en-US" sz="1100" dirty="0">
                <a:solidFill>
                  <a:srgbClr val="222222"/>
                </a:solidFill>
              </a:rPr>
              <a:t> for both international and national oil companies. It underwent A&amp;A to convert to a Forward Operation Base (FOB) to house Singapore Armed Forces (SAF) personnel that was deployed in Jurong Island and completed in March 2019.</a:t>
            </a:r>
          </a:p>
          <a:p>
            <a:endParaRPr lang="en-US" dirty="0"/>
          </a:p>
          <a:p>
            <a:endParaRPr lang="en-S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SG" dirty="0"/>
          </a:p>
        </p:txBody>
      </p:sp>
      <p:sp>
        <p:nvSpPr>
          <p:cNvPr id="4" name="Slide Number Placeholder 3"/>
          <p:cNvSpPr>
            <a:spLocks noGrp="1"/>
          </p:cNvSpPr>
          <p:nvPr>
            <p:ph type="sldNum" sz="quarter" idx="5"/>
          </p:nvPr>
        </p:nvSpPr>
        <p:spPr/>
        <p:txBody>
          <a:bodyPr/>
          <a:lstStyle/>
          <a:p>
            <a:fld id="{799BC6D9-3729-4DFE-A0AB-D51E08B58CA9}" type="slidenum">
              <a:rPr lang="en-SG" smtClean="0"/>
              <a:t>15</a:t>
            </a:fld>
            <a:endParaRPr lang="en-SG"/>
          </a:p>
        </p:txBody>
      </p:sp>
    </p:spTree>
    <p:extLst>
      <p:ext uri="{BB962C8B-B14F-4D97-AF65-F5344CB8AC3E}">
        <p14:creationId xmlns:p14="http://schemas.microsoft.com/office/powerpoint/2010/main" val="38957121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05">
              <a:defRPr/>
            </a:pPr>
            <a:r>
              <a:rPr lang="en-US" dirty="0"/>
              <a:t>Now I will elaborate on the existing contract and management models for JI.  Currently it is managed through 2 FMC contracts, namely building and estate both which are awarded to Guthrie. The building contract comprises of the JI Checkpoint building, Pier 20 Long Term Pass Office, PDL Checkpoint, </a:t>
            </a:r>
            <a:r>
              <a:rPr lang="en-US" dirty="0" err="1"/>
              <a:t>Oasis@Sakra</a:t>
            </a:r>
            <a:r>
              <a:rPr lang="en-US" dirty="0"/>
              <a:t> and Forward Operations Base which are spread across the island. For the estate, it covers almost 200km of highway and roads, vacant land, landscape and TNRM which is meant for stray dog management. In my next slides, I shall elaborate on the broad principles for deriving the EPV and yearly cost escalation.</a:t>
            </a:r>
          </a:p>
          <a:p>
            <a:endParaRPr lang="en-US" dirty="0"/>
          </a:p>
          <a:p>
            <a:r>
              <a:rPr lang="en-US" dirty="0"/>
              <a:t>=========================</a:t>
            </a:r>
          </a:p>
          <a:p>
            <a:pPr algn="just"/>
            <a:r>
              <a:rPr lang="en-US" sz="1100" dirty="0">
                <a:solidFill>
                  <a:srgbClr val="222222"/>
                </a:solidFill>
              </a:rPr>
              <a:t>The Chemical Process Technology Centre (CPTC) is training </a:t>
            </a:r>
            <a:r>
              <a:rPr lang="en-US" sz="1100" dirty="0" err="1">
                <a:solidFill>
                  <a:srgbClr val="222222"/>
                </a:solidFill>
              </a:rPr>
              <a:t>centre</a:t>
            </a:r>
            <a:r>
              <a:rPr lang="en-US" sz="1100" dirty="0">
                <a:solidFill>
                  <a:srgbClr val="222222"/>
                </a:solidFill>
              </a:rPr>
              <a:t> located on Jurong Island, Singapore, which has been managed by Petrofac on behalf of the Economic Development Board of Singapore since June 2008. Petrofac’s Training Services business combines more than 30 years of experience with a first-class technical and operations training </a:t>
            </a:r>
            <a:r>
              <a:rPr lang="en-US" sz="1100" dirty="0" err="1">
                <a:solidFill>
                  <a:srgbClr val="222222"/>
                </a:solidFill>
              </a:rPr>
              <a:t>centre</a:t>
            </a:r>
            <a:r>
              <a:rPr lang="en-US" sz="1100" dirty="0">
                <a:solidFill>
                  <a:srgbClr val="222222"/>
                </a:solidFill>
              </a:rPr>
              <a:t> to deliver competence-led training </a:t>
            </a:r>
            <a:r>
              <a:rPr lang="en-US" sz="1100" dirty="0" err="1">
                <a:solidFill>
                  <a:srgbClr val="222222"/>
                </a:solidFill>
              </a:rPr>
              <a:t>programmes</a:t>
            </a:r>
            <a:r>
              <a:rPr lang="en-US" sz="1100" dirty="0">
                <a:solidFill>
                  <a:srgbClr val="222222"/>
                </a:solidFill>
              </a:rPr>
              <a:t> for both international and national oil companies. It underwent A&amp;A to convert to a Forward Operation Base (FOB) to house Singapore Armed Forces (SAF) personnel that was deployed in Jurong Island and completed in March 2019.</a:t>
            </a:r>
          </a:p>
          <a:p>
            <a:endParaRPr lang="en-US" dirty="0"/>
          </a:p>
          <a:p>
            <a:endParaRPr lang="en-SG" dirty="0"/>
          </a:p>
        </p:txBody>
      </p:sp>
      <p:sp>
        <p:nvSpPr>
          <p:cNvPr id="4" name="Slide Number Placeholder 3"/>
          <p:cNvSpPr>
            <a:spLocks noGrp="1"/>
          </p:cNvSpPr>
          <p:nvPr>
            <p:ph type="sldNum" sz="quarter" idx="5"/>
          </p:nvPr>
        </p:nvSpPr>
        <p:spPr/>
        <p:txBody>
          <a:bodyPr/>
          <a:lstStyle/>
          <a:p>
            <a:fld id="{B778F636-93A7-C14F-89E6-FBDD08CBE759}" type="slidenum">
              <a:rPr lang="en-US" smtClean="0"/>
              <a:t>16</a:t>
            </a:fld>
            <a:endParaRPr lang="en-US"/>
          </a:p>
        </p:txBody>
      </p:sp>
    </p:spTree>
    <p:extLst>
      <p:ext uri="{BB962C8B-B14F-4D97-AF65-F5344CB8AC3E}">
        <p14:creationId xmlns:p14="http://schemas.microsoft.com/office/powerpoint/2010/main" val="25218735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B778F636-93A7-C14F-89E6-FBDD08CBE759}" type="slidenum">
              <a:rPr lang="en-US" smtClean="0"/>
              <a:t>17</a:t>
            </a:fld>
            <a:endParaRPr lang="en-US"/>
          </a:p>
        </p:txBody>
      </p:sp>
    </p:spTree>
    <p:extLst>
      <p:ext uri="{BB962C8B-B14F-4D97-AF65-F5344CB8AC3E}">
        <p14:creationId xmlns:p14="http://schemas.microsoft.com/office/powerpoint/2010/main" val="1986229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7.jpe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10.jpe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10.jpe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5.jpe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18.jpe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Master" Target="../slideMasters/slideMaster1.xml"/><Relationship Id="rId4" Type="http://schemas.openxmlformats.org/officeDocument/2006/relationships/image" Target="../media/image21.jpe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4.png"/><Relationship Id="rId2" Type="http://schemas.openxmlformats.org/officeDocument/2006/relationships/hyperlink" Target="https://www.facebook.com/jtccorp/" TargetMode="External"/><Relationship Id="rId1" Type="http://schemas.openxmlformats.org/officeDocument/2006/relationships/slideMaster" Target="../slideMasters/slideMaster4.xml"/><Relationship Id="rId6" Type="http://schemas.openxmlformats.org/officeDocument/2006/relationships/hyperlink" Target="https://sg.linkedin.com/company/jtc-corporation" TargetMode="External"/><Relationship Id="rId5" Type="http://schemas.openxmlformats.org/officeDocument/2006/relationships/image" Target="../media/image33.png"/><Relationship Id="rId4" Type="http://schemas.openxmlformats.org/officeDocument/2006/relationships/hyperlink" Target="https://www.instagram.com/jtc_sg/?hl=en" TargetMode="Externa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4.png"/><Relationship Id="rId2" Type="http://schemas.openxmlformats.org/officeDocument/2006/relationships/hyperlink" Target="https://www.facebook.com/jtccorp/" TargetMode="External"/><Relationship Id="rId1" Type="http://schemas.openxmlformats.org/officeDocument/2006/relationships/slideMaster" Target="../slideMasters/slideMaster4.xml"/><Relationship Id="rId6" Type="http://schemas.openxmlformats.org/officeDocument/2006/relationships/hyperlink" Target="https://sg.linkedin.com/company/jtc-corporation" TargetMode="External"/><Relationship Id="rId5" Type="http://schemas.openxmlformats.org/officeDocument/2006/relationships/image" Target="../media/image33.png"/><Relationship Id="rId4" Type="http://schemas.openxmlformats.org/officeDocument/2006/relationships/hyperlink" Target="https://www.instagram.com/jtc_sg/?hl=en" TargetMode="External"/></Relationships>
</file>

<file path=ppt/slideLayouts/_rels/slideLayout7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facebook.com/jtccorp/" TargetMode="External"/><Relationship Id="rId7" Type="http://schemas.openxmlformats.org/officeDocument/2006/relationships/hyperlink" Target="https://sg.linkedin.com/company/jtc-corporation" TargetMode="External"/><Relationship Id="rId2" Type="http://schemas.openxmlformats.org/officeDocument/2006/relationships/image" Target="../media/image35.jpeg"/><Relationship Id="rId1" Type="http://schemas.openxmlformats.org/officeDocument/2006/relationships/slideMaster" Target="../slideMasters/slideMaster4.xml"/><Relationship Id="rId6" Type="http://schemas.openxmlformats.org/officeDocument/2006/relationships/image" Target="../media/image33.png"/><Relationship Id="rId5" Type="http://schemas.openxmlformats.org/officeDocument/2006/relationships/hyperlink" Target="https://www.instagram.com/jtc_sg/?hl=en" TargetMode="External"/><Relationship Id="rId4" Type="http://schemas.openxmlformats.org/officeDocument/2006/relationships/image" Target="../media/image32.png"/></Relationships>
</file>

<file path=ppt/slideLayouts/_rels/slideLayout7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facebook.com/jtccorp/" TargetMode="External"/><Relationship Id="rId7" Type="http://schemas.openxmlformats.org/officeDocument/2006/relationships/hyperlink" Target="https://sg.linkedin.com/company/jtc-corporation" TargetMode="External"/><Relationship Id="rId2" Type="http://schemas.openxmlformats.org/officeDocument/2006/relationships/image" Target="../media/image35.jpeg"/><Relationship Id="rId1" Type="http://schemas.openxmlformats.org/officeDocument/2006/relationships/slideMaster" Target="../slideMasters/slideMaster4.xml"/><Relationship Id="rId6" Type="http://schemas.openxmlformats.org/officeDocument/2006/relationships/image" Target="../media/image33.png"/><Relationship Id="rId5" Type="http://schemas.openxmlformats.org/officeDocument/2006/relationships/hyperlink" Target="https://www.instagram.com/jtc_sg/?hl=en" TargetMode="External"/><Relationship Id="rId4" Type="http://schemas.openxmlformats.org/officeDocument/2006/relationships/image" Target="../media/image32.png"/></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1">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090D4842-2F7F-E04A-91A5-8CFD11E0FD66}"/>
              </a:ext>
            </a:extLst>
          </p:cNvPr>
          <p:cNvSpPr>
            <a:spLocks noGrp="1"/>
          </p:cNvSpPr>
          <p:nvPr>
            <p:ph type="pic" sz="quarter" idx="13" hasCustomPrompt="1"/>
          </p:nvPr>
        </p:nvSpPr>
        <p:spPr>
          <a:xfrm>
            <a:off x="0" y="0"/>
            <a:ext cx="8761412" cy="4164597"/>
          </a:xfrm>
          <a:prstGeom prst="rect">
            <a:avLst/>
          </a:prstGeom>
          <a:solidFill>
            <a:schemeClr val="bg1">
              <a:lumMod val="50000"/>
            </a:schemeClr>
          </a:solidFill>
        </p:spPr>
        <p:txBody>
          <a:bodyPr anchor="ctr">
            <a:normAutofit/>
          </a:bodyPr>
          <a:lstStyle>
            <a:lvl1pPr algn="ctr">
              <a:defRPr sz="1600" b="0" i="1" spc="0">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27" name="Picture Placeholder 25">
            <a:extLst>
              <a:ext uri="{FF2B5EF4-FFF2-40B4-BE49-F238E27FC236}">
                <a16:creationId xmlns:a16="http://schemas.microsoft.com/office/drawing/2014/main" id="{CCE8DF4A-DA68-F245-ADBE-634D2C9D3338}"/>
              </a:ext>
            </a:extLst>
          </p:cNvPr>
          <p:cNvSpPr>
            <a:spLocks noGrp="1"/>
          </p:cNvSpPr>
          <p:nvPr userDrawn="1">
            <p:ph type="pic" sz="quarter" idx="14" hasCustomPrompt="1"/>
          </p:nvPr>
        </p:nvSpPr>
        <p:spPr>
          <a:xfrm>
            <a:off x="8799514" y="0"/>
            <a:ext cx="3392486" cy="2622550"/>
          </a:xfrm>
          <a:prstGeom prst="rect">
            <a:avLst/>
          </a:prstGeom>
          <a:solidFill>
            <a:schemeClr val="bg1">
              <a:lumMod val="50000"/>
            </a:schemeClr>
          </a:solidFill>
        </p:spPr>
        <p:txBody>
          <a:bodyPr anchor="ctr">
            <a:norm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1" spc="0">
                <a:solidFill>
                  <a:schemeClr val="bg1"/>
                </a:solidFill>
                <a:latin typeface="Lato" panose="020F0502020204030203" pitchFamily="34" charset="0"/>
                <a:ea typeface="Lato" panose="020F0502020204030203" pitchFamily="34" charset="0"/>
                <a:cs typeface="Lato" panose="020F0502020204030203"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insert image 2</a:t>
            </a:r>
          </a:p>
          <a:p>
            <a:endParaRPr lang="en-US"/>
          </a:p>
          <a:p>
            <a:endParaRPr lang="en-US"/>
          </a:p>
        </p:txBody>
      </p:sp>
      <p:sp>
        <p:nvSpPr>
          <p:cNvPr id="28" name="Picture Placeholder 25">
            <a:extLst>
              <a:ext uri="{FF2B5EF4-FFF2-40B4-BE49-F238E27FC236}">
                <a16:creationId xmlns:a16="http://schemas.microsoft.com/office/drawing/2014/main" id="{8BABA6BF-EDE2-E345-9119-C54FB933865E}"/>
              </a:ext>
            </a:extLst>
          </p:cNvPr>
          <p:cNvSpPr>
            <a:spLocks noGrp="1"/>
          </p:cNvSpPr>
          <p:nvPr userDrawn="1">
            <p:ph type="pic" sz="quarter" idx="15" hasCustomPrompt="1"/>
          </p:nvPr>
        </p:nvSpPr>
        <p:spPr>
          <a:xfrm>
            <a:off x="8799513" y="2660650"/>
            <a:ext cx="3390473" cy="1503947"/>
          </a:xfrm>
          <a:prstGeom prst="rect">
            <a:avLst/>
          </a:prstGeom>
          <a:solidFill>
            <a:schemeClr val="bg1">
              <a:lumMod val="50000"/>
            </a:schemeClr>
          </a:solidFill>
        </p:spPr>
        <p:txBody>
          <a:bodyPr anchor="ctr">
            <a:norm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1" spc="0">
                <a:solidFill>
                  <a:schemeClr val="bg1"/>
                </a:solidFill>
                <a:latin typeface="Lato" panose="020F0502020204030203" pitchFamily="34" charset="0"/>
                <a:ea typeface="Lato" panose="020F0502020204030203" pitchFamily="34" charset="0"/>
                <a:cs typeface="Lato" panose="020F0502020204030203"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insert image 3</a:t>
            </a:r>
          </a:p>
          <a:p>
            <a:endParaRPr lang="en-US"/>
          </a:p>
          <a:p>
            <a:endParaRPr lang="en-US"/>
          </a:p>
        </p:txBody>
      </p:sp>
      <p:sp>
        <p:nvSpPr>
          <p:cNvPr id="6" name="Text Placeholder 5">
            <a:extLst>
              <a:ext uri="{FF2B5EF4-FFF2-40B4-BE49-F238E27FC236}">
                <a16:creationId xmlns:a16="http://schemas.microsoft.com/office/drawing/2014/main" id="{7A1C6146-A20A-F94C-8AFB-F1A027DE4E23}"/>
              </a:ext>
            </a:extLst>
          </p:cNvPr>
          <p:cNvSpPr>
            <a:spLocks noGrp="1"/>
          </p:cNvSpPr>
          <p:nvPr>
            <p:ph type="body" sz="quarter" idx="19" hasCustomPrompt="1"/>
          </p:nvPr>
        </p:nvSpPr>
        <p:spPr>
          <a:xfrm>
            <a:off x="0" y="3889960"/>
            <a:ext cx="8761413" cy="274637"/>
          </a:xfrm>
          <a:prstGeom prst="rect">
            <a:avLst/>
          </a:prstGeom>
        </p:spPr>
        <p:txBody>
          <a:bodyPr lIns="90000" tIns="90000" rIns="90000" bIns="90000">
            <a:normAutofit/>
          </a:bodyPr>
          <a:lstStyle>
            <a:lvl1pPr algn="r">
              <a:defRPr sz="800">
                <a:solidFill>
                  <a:schemeClr val="bg1"/>
                </a:solidFill>
                <a:effectLst>
                  <a:outerShdw blurRad="228600" dist="38100" dir="2700000" sx="97000" sy="97000" algn="tl" rotWithShape="0">
                    <a:prstClr val="black">
                      <a:alpha val="90000"/>
                    </a:prstClr>
                  </a:outerShdw>
                </a:effectLst>
              </a:defRPr>
            </a:lvl1pPr>
          </a:lstStyle>
          <a:p>
            <a:pPr lvl="0"/>
            <a:r>
              <a:rPr lang="en-GB"/>
              <a:t>Click to add Estate Name</a:t>
            </a:r>
            <a:endParaRPr lang="en-US"/>
          </a:p>
        </p:txBody>
      </p:sp>
      <p:sp>
        <p:nvSpPr>
          <p:cNvPr id="16" name="Text Placeholder 5">
            <a:extLst>
              <a:ext uri="{FF2B5EF4-FFF2-40B4-BE49-F238E27FC236}">
                <a16:creationId xmlns:a16="http://schemas.microsoft.com/office/drawing/2014/main" id="{977CD764-F349-194A-8BA2-AC688C9258EC}"/>
              </a:ext>
            </a:extLst>
          </p:cNvPr>
          <p:cNvSpPr>
            <a:spLocks noGrp="1"/>
          </p:cNvSpPr>
          <p:nvPr>
            <p:ph type="body" sz="quarter" idx="20" hasCustomPrompt="1"/>
          </p:nvPr>
        </p:nvSpPr>
        <p:spPr>
          <a:xfrm>
            <a:off x="8797500" y="2347807"/>
            <a:ext cx="3392486" cy="274637"/>
          </a:xfrm>
          <a:prstGeom prst="rect">
            <a:avLst/>
          </a:prstGeom>
        </p:spPr>
        <p:txBody>
          <a:bodyPr lIns="90000" tIns="90000" rIns="90000" bIns="90000">
            <a:normAutofit/>
          </a:bodyPr>
          <a:lstStyle>
            <a:lvl1pPr algn="r">
              <a:defRPr sz="800">
                <a:solidFill>
                  <a:schemeClr val="bg1"/>
                </a:solidFill>
                <a:effectLst>
                  <a:outerShdw blurRad="228600" dist="38100" dir="2700000" sx="97000" sy="97000" algn="tl" rotWithShape="0">
                    <a:prstClr val="black">
                      <a:alpha val="90000"/>
                    </a:prstClr>
                  </a:outerShdw>
                </a:effectLst>
              </a:defRPr>
            </a:lvl1pPr>
          </a:lstStyle>
          <a:p>
            <a:pPr lvl="0"/>
            <a:r>
              <a:rPr lang="en-GB"/>
              <a:t>Click to add Estate Name</a:t>
            </a:r>
            <a:endParaRPr lang="en-US"/>
          </a:p>
        </p:txBody>
      </p:sp>
      <p:sp>
        <p:nvSpPr>
          <p:cNvPr id="5" name="Text Placeholder 4">
            <a:extLst>
              <a:ext uri="{FF2B5EF4-FFF2-40B4-BE49-F238E27FC236}">
                <a16:creationId xmlns:a16="http://schemas.microsoft.com/office/drawing/2014/main" id="{DA7A9864-F24D-4C84-AE27-1AD8C9FFB6BA}"/>
              </a:ext>
            </a:extLst>
          </p:cNvPr>
          <p:cNvSpPr>
            <a:spLocks noGrp="1"/>
          </p:cNvSpPr>
          <p:nvPr>
            <p:ph type="body" sz="quarter" idx="22" hasCustomPrompt="1"/>
          </p:nvPr>
        </p:nvSpPr>
        <p:spPr>
          <a:xfrm>
            <a:off x="8761412" y="6344933"/>
            <a:ext cx="3141247" cy="196850"/>
          </a:xfrm>
          <a:prstGeom prst="rect">
            <a:avLst/>
          </a:prstGeom>
        </p:spPr>
        <p:txBody>
          <a:bodyPr/>
          <a:lstStyle>
            <a:lvl1pPr algn="r">
              <a:defRPr sz="1000">
                <a:solidFill>
                  <a:schemeClr val="tx1">
                    <a:lumMod val="50000"/>
                    <a:lumOff val="50000"/>
                  </a:schemeClr>
                </a:solidFill>
                <a:latin typeface="+mj-lt"/>
              </a:defRPr>
            </a:lvl1pPr>
          </a:lstStyle>
          <a:p>
            <a:pPr lvl="0"/>
            <a:r>
              <a:rPr lang="en-US"/>
              <a:t>[CONFIDENTIAL/SENSITIVE NORMAL]</a:t>
            </a:r>
            <a:endParaRPr lang="en-SG"/>
          </a:p>
        </p:txBody>
      </p:sp>
      <p:sp>
        <p:nvSpPr>
          <p:cNvPr id="20" name="Title 29">
            <a:extLst>
              <a:ext uri="{FF2B5EF4-FFF2-40B4-BE49-F238E27FC236}">
                <a16:creationId xmlns:a16="http://schemas.microsoft.com/office/drawing/2014/main" id="{A3D9CA75-A5AA-F346-9BD6-826E4D51F58E}"/>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Click to edit title – </a:t>
            </a:r>
            <a:r>
              <a:rPr lang="en-GB" err="1"/>
              <a:t>Lato</a:t>
            </a:r>
            <a:r>
              <a:rPr lang="en-GB"/>
              <a:t> Bold max 44</a:t>
            </a:r>
            <a:endParaRPr lang="en-US"/>
          </a:p>
        </p:txBody>
      </p:sp>
      <p:sp>
        <p:nvSpPr>
          <p:cNvPr id="22" name="Text Placeholder 38">
            <a:extLst>
              <a:ext uri="{FF2B5EF4-FFF2-40B4-BE49-F238E27FC236}">
                <a16:creationId xmlns:a16="http://schemas.microsoft.com/office/drawing/2014/main" id="{387179F9-BE65-B846-A2AA-966C9280D94E}"/>
              </a:ext>
            </a:extLst>
          </p:cNvPr>
          <p:cNvSpPr>
            <a:spLocks noGrp="1"/>
          </p:cNvSpPr>
          <p:nvPr>
            <p:ph type="body" sz="quarter" idx="16" hasCustomPrompt="1"/>
          </p:nvPr>
        </p:nvSpPr>
        <p:spPr>
          <a:xfrm>
            <a:off x="412378" y="6000623"/>
            <a:ext cx="6496324" cy="248329"/>
          </a:xfrm>
          <a:prstGeom prst="rect">
            <a:avLst/>
          </a:prstGeom>
        </p:spPr>
        <p:txBody>
          <a:bodyPr lIns="0"/>
          <a:lstStyle>
            <a:lvl1pPr>
              <a:defRPr sz="1500"/>
            </a:lvl1pPr>
          </a:lstStyle>
          <a:p>
            <a:pPr lvl="0"/>
            <a:r>
              <a:rPr lang="en-GB"/>
              <a:t>Click to add Date Month Year – </a:t>
            </a:r>
            <a:r>
              <a:rPr lang="en-GB" err="1"/>
              <a:t>Lato</a:t>
            </a:r>
            <a:r>
              <a:rPr lang="en-GB"/>
              <a:t> min 15</a:t>
            </a:r>
          </a:p>
        </p:txBody>
      </p:sp>
      <p:sp>
        <p:nvSpPr>
          <p:cNvPr id="23" name="Text Placeholder 38">
            <a:extLst>
              <a:ext uri="{FF2B5EF4-FFF2-40B4-BE49-F238E27FC236}">
                <a16:creationId xmlns:a16="http://schemas.microsoft.com/office/drawing/2014/main" id="{1E67F370-8476-D648-A92D-CCFFCE310D0F}"/>
              </a:ext>
            </a:extLst>
          </p:cNvPr>
          <p:cNvSpPr>
            <a:spLocks noGrp="1"/>
          </p:cNvSpPr>
          <p:nvPr>
            <p:ph type="body" sz="quarter" idx="17" hasCustomPrompt="1"/>
          </p:nvPr>
        </p:nvSpPr>
        <p:spPr>
          <a:xfrm>
            <a:off x="412378" y="5423077"/>
            <a:ext cx="6496326" cy="248328"/>
          </a:xfrm>
          <a:prstGeom prst="rect">
            <a:avLst/>
          </a:prstGeom>
        </p:spPr>
        <p:txBody>
          <a:bodyPr lIns="0"/>
          <a:lstStyle>
            <a:lvl1pPr>
              <a:defRPr sz="1500"/>
            </a:lvl1pPr>
          </a:lstStyle>
          <a:p>
            <a:pPr lvl="0"/>
            <a:r>
              <a:rPr lang="en-GB"/>
              <a:t>Click to add Name – </a:t>
            </a:r>
            <a:r>
              <a:rPr lang="en-GB" err="1"/>
              <a:t>Lato</a:t>
            </a:r>
            <a:r>
              <a:rPr lang="en-GB"/>
              <a:t> min 15</a:t>
            </a:r>
          </a:p>
        </p:txBody>
      </p:sp>
      <p:sp>
        <p:nvSpPr>
          <p:cNvPr id="24" name="Text Placeholder 38">
            <a:extLst>
              <a:ext uri="{FF2B5EF4-FFF2-40B4-BE49-F238E27FC236}">
                <a16:creationId xmlns:a16="http://schemas.microsoft.com/office/drawing/2014/main" id="{F17F7441-5354-5448-BDAF-76DF4CC33A64}"/>
              </a:ext>
            </a:extLst>
          </p:cNvPr>
          <p:cNvSpPr>
            <a:spLocks noGrp="1"/>
          </p:cNvSpPr>
          <p:nvPr>
            <p:ph type="body" sz="quarter" idx="18" hasCustomPrompt="1"/>
          </p:nvPr>
        </p:nvSpPr>
        <p:spPr>
          <a:xfrm>
            <a:off x="412380" y="5711850"/>
            <a:ext cx="6496325" cy="248328"/>
          </a:xfrm>
          <a:prstGeom prst="rect">
            <a:avLst/>
          </a:prstGeom>
        </p:spPr>
        <p:txBody>
          <a:bodyPr lIns="0"/>
          <a:lstStyle>
            <a:lvl1pPr>
              <a:defRPr sz="1500"/>
            </a:lvl1pPr>
          </a:lstStyle>
          <a:p>
            <a:pPr lvl="0"/>
            <a:r>
              <a:rPr lang="en-GB"/>
              <a:t>Click to add Division – </a:t>
            </a:r>
            <a:r>
              <a:rPr lang="en-GB" err="1"/>
              <a:t>Lato</a:t>
            </a:r>
            <a:r>
              <a:rPr lang="en-GB"/>
              <a:t> min 15</a:t>
            </a:r>
          </a:p>
        </p:txBody>
      </p:sp>
      <p:sp>
        <p:nvSpPr>
          <p:cNvPr id="25" name="Text Placeholder 38">
            <a:extLst>
              <a:ext uri="{FF2B5EF4-FFF2-40B4-BE49-F238E27FC236}">
                <a16:creationId xmlns:a16="http://schemas.microsoft.com/office/drawing/2014/main" id="{A1B476BC-4F61-B04C-A0F8-2E6C943DA69F}"/>
              </a:ext>
            </a:extLst>
          </p:cNvPr>
          <p:cNvSpPr>
            <a:spLocks noGrp="1"/>
          </p:cNvSpPr>
          <p:nvPr>
            <p:ph type="body" sz="quarter" idx="21" hasCustomPrompt="1"/>
          </p:nvPr>
        </p:nvSpPr>
        <p:spPr>
          <a:xfrm>
            <a:off x="412376" y="6293454"/>
            <a:ext cx="6496324" cy="248329"/>
          </a:xfrm>
          <a:prstGeom prst="rect">
            <a:avLst/>
          </a:prstGeom>
        </p:spPr>
        <p:txBody>
          <a:bodyPr lIns="0"/>
          <a:lstStyle>
            <a:lvl1pPr>
              <a:defRPr sz="1500"/>
            </a:lvl1pPr>
          </a:lstStyle>
          <a:p>
            <a:pPr lvl="0"/>
            <a:r>
              <a:rPr lang="en-GB"/>
              <a:t>Click to add Platform/Purpose (optional) – </a:t>
            </a:r>
            <a:r>
              <a:rPr lang="en-GB" err="1"/>
              <a:t>Lato</a:t>
            </a:r>
            <a:r>
              <a:rPr lang="en-GB"/>
              <a:t> min 15</a:t>
            </a:r>
          </a:p>
        </p:txBody>
      </p:sp>
    </p:spTree>
    <p:extLst>
      <p:ext uri="{BB962C8B-B14F-4D97-AF65-F5344CB8AC3E}">
        <p14:creationId xmlns:p14="http://schemas.microsoft.com/office/powerpoint/2010/main" val="41759063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090D4842-2F7F-E04A-91A5-8CFD11E0FD66}"/>
              </a:ext>
            </a:extLst>
          </p:cNvPr>
          <p:cNvSpPr>
            <a:spLocks noGrp="1"/>
          </p:cNvSpPr>
          <p:nvPr>
            <p:ph type="pic" sz="quarter" idx="13" hasCustomPrompt="1"/>
          </p:nvPr>
        </p:nvSpPr>
        <p:spPr>
          <a:xfrm>
            <a:off x="0" y="0"/>
            <a:ext cx="12192000" cy="4168773"/>
          </a:xfrm>
          <a:prstGeom prst="rect">
            <a:avLst/>
          </a:prstGeom>
          <a:solidFill>
            <a:schemeClr val="bg1">
              <a:lumMod val="50000"/>
            </a:schemeClr>
          </a:solidFill>
        </p:spPr>
        <p:txBody>
          <a:bodyPr anchor="ctr">
            <a:normAutofit/>
          </a:bodyPr>
          <a:lstStyle>
            <a:lvl1pPr algn="ctr">
              <a:defRPr sz="1600" b="0" i="1" spc="0">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5" name="Text Placeholder 5">
            <a:extLst>
              <a:ext uri="{FF2B5EF4-FFF2-40B4-BE49-F238E27FC236}">
                <a16:creationId xmlns:a16="http://schemas.microsoft.com/office/drawing/2014/main" id="{1843BDF0-DF8F-6142-A446-2D1D8319951A}"/>
              </a:ext>
            </a:extLst>
          </p:cNvPr>
          <p:cNvSpPr>
            <a:spLocks noGrp="1"/>
          </p:cNvSpPr>
          <p:nvPr>
            <p:ph type="body" sz="quarter" idx="19" hasCustomPrompt="1"/>
          </p:nvPr>
        </p:nvSpPr>
        <p:spPr>
          <a:xfrm>
            <a:off x="0" y="3889960"/>
            <a:ext cx="12192000" cy="274637"/>
          </a:xfrm>
          <a:prstGeom prst="rect">
            <a:avLst/>
          </a:prstGeom>
        </p:spPr>
        <p:txBody>
          <a:bodyPr lIns="90000" tIns="90000" rIns="90000" bIns="90000">
            <a:normAutofit/>
          </a:bodyPr>
          <a:lstStyle>
            <a:lvl1pPr algn="r">
              <a:defRPr sz="800">
                <a:solidFill>
                  <a:schemeClr val="bg1"/>
                </a:solidFill>
                <a:effectLst>
                  <a:outerShdw blurRad="228600" dist="38100" dir="2700000" sx="97000" sy="97000" algn="tl" rotWithShape="0">
                    <a:prstClr val="black">
                      <a:alpha val="90000"/>
                    </a:prstClr>
                  </a:outerShdw>
                </a:effectLst>
              </a:defRPr>
            </a:lvl1pPr>
          </a:lstStyle>
          <a:p>
            <a:pPr lvl="0"/>
            <a:r>
              <a:rPr lang="en-GB"/>
              <a:t>Click to add Estate Name</a:t>
            </a:r>
            <a:endParaRPr lang="en-US"/>
          </a:p>
        </p:txBody>
      </p:sp>
      <p:sp>
        <p:nvSpPr>
          <p:cNvPr id="12" name="Text Placeholder 4">
            <a:extLst>
              <a:ext uri="{FF2B5EF4-FFF2-40B4-BE49-F238E27FC236}">
                <a16:creationId xmlns:a16="http://schemas.microsoft.com/office/drawing/2014/main" id="{9EDFD730-29B4-4942-A6D1-1C81E0C9E0EC}"/>
              </a:ext>
            </a:extLst>
          </p:cNvPr>
          <p:cNvSpPr>
            <a:spLocks noGrp="1"/>
          </p:cNvSpPr>
          <p:nvPr>
            <p:ph type="body" sz="quarter" idx="22" hasCustomPrompt="1"/>
          </p:nvPr>
        </p:nvSpPr>
        <p:spPr>
          <a:xfrm>
            <a:off x="8761412" y="6344933"/>
            <a:ext cx="3141247" cy="196850"/>
          </a:xfrm>
          <a:prstGeom prst="rect">
            <a:avLst/>
          </a:prstGeom>
        </p:spPr>
        <p:txBody>
          <a:bodyPr/>
          <a:lstStyle>
            <a:lvl1pPr algn="r">
              <a:defRPr sz="1000">
                <a:solidFill>
                  <a:schemeClr val="tx1">
                    <a:lumMod val="50000"/>
                    <a:lumOff val="50000"/>
                  </a:schemeClr>
                </a:solidFill>
                <a:latin typeface="+mj-lt"/>
              </a:defRPr>
            </a:lvl1pPr>
          </a:lstStyle>
          <a:p>
            <a:pPr lvl="0"/>
            <a:r>
              <a:rPr lang="en-US"/>
              <a:t>[CONFIDENTIAL/SENSITIVE NORMAL]</a:t>
            </a:r>
            <a:endParaRPr lang="en-SG"/>
          </a:p>
        </p:txBody>
      </p:sp>
      <p:sp>
        <p:nvSpPr>
          <p:cNvPr id="18" name="Title 29">
            <a:extLst>
              <a:ext uri="{FF2B5EF4-FFF2-40B4-BE49-F238E27FC236}">
                <a16:creationId xmlns:a16="http://schemas.microsoft.com/office/drawing/2014/main" id="{1A0CB0F6-1EE8-7046-B3A8-7694DA8A9960}"/>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Click to edit title – </a:t>
            </a:r>
            <a:r>
              <a:rPr lang="en-GB" err="1"/>
              <a:t>Lato</a:t>
            </a:r>
            <a:r>
              <a:rPr lang="en-GB"/>
              <a:t> Bold max 44</a:t>
            </a:r>
            <a:endParaRPr lang="en-US"/>
          </a:p>
        </p:txBody>
      </p:sp>
      <p:sp>
        <p:nvSpPr>
          <p:cNvPr id="24" name="Text Placeholder 38">
            <a:extLst>
              <a:ext uri="{FF2B5EF4-FFF2-40B4-BE49-F238E27FC236}">
                <a16:creationId xmlns:a16="http://schemas.microsoft.com/office/drawing/2014/main" id="{0B9F8422-4941-A74F-A9B1-DD70A0169899}"/>
              </a:ext>
            </a:extLst>
          </p:cNvPr>
          <p:cNvSpPr>
            <a:spLocks noGrp="1"/>
          </p:cNvSpPr>
          <p:nvPr>
            <p:ph type="body" sz="quarter" idx="16" hasCustomPrompt="1"/>
          </p:nvPr>
        </p:nvSpPr>
        <p:spPr>
          <a:xfrm>
            <a:off x="412378" y="6000623"/>
            <a:ext cx="6496324" cy="248329"/>
          </a:xfrm>
          <a:prstGeom prst="rect">
            <a:avLst/>
          </a:prstGeom>
        </p:spPr>
        <p:txBody>
          <a:bodyPr lIns="0"/>
          <a:lstStyle>
            <a:lvl1pPr>
              <a:defRPr sz="1500"/>
            </a:lvl1pPr>
          </a:lstStyle>
          <a:p>
            <a:pPr lvl="0"/>
            <a:r>
              <a:rPr lang="en-GB"/>
              <a:t>Click to add Date Month Year – </a:t>
            </a:r>
            <a:r>
              <a:rPr lang="en-GB" err="1"/>
              <a:t>Lato</a:t>
            </a:r>
            <a:r>
              <a:rPr lang="en-GB"/>
              <a:t> min 15</a:t>
            </a:r>
          </a:p>
        </p:txBody>
      </p:sp>
      <p:sp>
        <p:nvSpPr>
          <p:cNvPr id="25" name="Text Placeholder 38">
            <a:extLst>
              <a:ext uri="{FF2B5EF4-FFF2-40B4-BE49-F238E27FC236}">
                <a16:creationId xmlns:a16="http://schemas.microsoft.com/office/drawing/2014/main" id="{A12BB648-1812-AC4C-8413-3360440126A3}"/>
              </a:ext>
            </a:extLst>
          </p:cNvPr>
          <p:cNvSpPr>
            <a:spLocks noGrp="1"/>
          </p:cNvSpPr>
          <p:nvPr>
            <p:ph type="body" sz="quarter" idx="17" hasCustomPrompt="1"/>
          </p:nvPr>
        </p:nvSpPr>
        <p:spPr>
          <a:xfrm>
            <a:off x="412378" y="5423077"/>
            <a:ext cx="6496326" cy="248328"/>
          </a:xfrm>
          <a:prstGeom prst="rect">
            <a:avLst/>
          </a:prstGeom>
        </p:spPr>
        <p:txBody>
          <a:bodyPr lIns="0"/>
          <a:lstStyle>
            <a:lvl1pPr>
              <a:defRPr sz="1500"/>
            </a:lvl1pPr>
          </a:lstStyle>
          <a:p>
            <a:pPr lvl="0"/>
            <a:r>
              <a:rPr lang="en-GB"/>
              <a:t>Click to add Name – </a:t>
            </a:r>
            <a:r>
              <a:rPr lang="en-GB" err="1"/>
              <a:t>Lato</a:t>
            </a:r>
            <a:r>
              <a:rPr lang="en-GB"/>
              <a:t> min 15</a:t>
            </a:r>
          </a:p>
        </p:txBody>
      </p:sp>
      <p:sp>
        <p:nvSpPr>
          <p:cNvPr id="27" name="Text Placeholder 38">
            <a:extLst>
              <a:ext uri="{FF2B5EF4-FFF2-40B4-BE49-F238E27FC236}">
                <a16:creationId xmlns:a16="http://schemas.microsoft.com/office/drawing/2014/main" id="{C40167BF-DF20-DA46-A58C-2E0DF8935B42}"/>
              </a:ext>
            </a:extLst>
          </p:cNvPr>
          <p:cNvSpPr>
            <a:spLocks noGrp="1"/>
          </p:cNvSpPr>
          <p:nvPr>
            <p:ph type="body" sz="quarter" idx="18" hasCustomPrompt="1"/>
          </p:nvPr>
        </p:nvSpPr>
        <p:spPr>
          <a:xfrm>
            <a:off x="412380" y="5711850"/>
            <a:ext cx="6496325" cy="248328"/>
          </a:xfrm>
          <a:prstGeom prst="rect">
            <a:avLst/>
          </a:prstGeom>
        </p:spPr>
        <p:txBody>
          <a:bodyPr lIns="0"/>
          <a:lstStyle>
            <a:lvl1pPr>
              <a:defRPr sz="1500"/>
            </a:lvl1pPr>
          </a:lstStyle>
          <a:p>
            <a:pPr lvl="0"/>
            <a:r>
              <a:rPr lang="en-GB"/>
              <a:t>Click to add Division – </a:t>
            </a:r>
            <a:r>
              <a:rPr lang="en-GB" err="1"/>
              <a:t>Lato</a:t>
            </a:r>
            <a:r>
              <a:rPr lang="en-GB"/>
              <a:t> min 15</a:t>
            </a:r>
          </a:p>
        </p:txBody>
      </p:sp>
      <p:sp>
        <p:nvSpPr>
          <p:cNvPr id="28" name="Text Placeholder 38">
            <a:extLst>
              <a:ext uri="{FF2B5EF4-FFF2-40B4-BE49-F238E27FC236}">
                <a16:creationId xmlns:a16="http://schemas.microsoft.com/office/drawing/2014/main" id="{CA767041-EDD4-9A4D-B91D-DFAB567588D6}"/>
              </a:ext>
            </a:extLst>
          </p:cNvPr>
          <p:cNvSpPr>
            <a:spLocks noGrp="1"/>
          </p:cNvSpPr>
          <p:nvPr>
            <p:ph type="body" sz="quarter" idx="21" hasCustomPrompt="1"/>
          </p:nvPr>
        </p:nvSpPr>
        <p:spPr>
          <a:xfrm>
            <a:off x="412376" y="6293454"/>
            <a:ext cx="6496324" cy="248329"/>
          </a:xfrm>
          <a:prstGeom prst="rect">
            <a:avLst/>
          </a:prstGeom>
        </p:spPr>
        <p:txBody>
          <a:bodyPr lIns="0"/>
          <a:lstStyle>
            <a:lvl1pPr>
              <a:defRPr sz="1500"/>
            </a:lvl1pPr>
          </a:lstStyle>
          <a:p>
            <a:pPr lvl="0"/>
            <a:r>
              <a:rPr lang="en-GB"/>
              <a:t>Click to add Platform/Purpose (optional) – </a:t>
            </a:r>
            <a:r>
              <a:rPr lang="en-GB" err="1"/>
              <a:t>Lato</a:t>
            </a:r>
            <a:r>
              <a:rPr lang="en-GB"/>
              <a:t> min 15</a:t>
            </a:r>
          </a:p>
        </p:txBody>
      </p:sp>
    </p:spTree>
    <p:extLst>
      <p:ext uri="{BB962C8B-B14F-4D97-AF65-F5344CB8AC3E}">
        <p14:creationId xmlns:p14="http://schemas.microsoft.com/office/powerpoint/2010/main" val="3814871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KED + PDD">
    <p:spTree>
      <p:nvGrpSpPr>
        <p:cNvPr id="1" name=""/>
        <p:cNvGrpSpPr/>
        <p:nvPr/>
      </p:nvGrpSpPr>
      <p:grpSpPr>
        <a:xfrm>
          <a:off x="0" y="0"/>
          <a:ext cx="0" cy="0"/>
          <a:chOff x="0" y="0"/>
          <a:chExt cx="0" cy="0"/>
        </a:xfrm>
      </p:grpSpPr>
      <p:pic>
        <p:nvPicPr>
          <p:cNvPr id="4" name="Picture Placeholder 8" descr="A group of people walking down a street&#10;&#10;Description automatically generated">
            <a:extLst>
              <a:ext uri="{FF2B5EF4-FFF2-40B4-BE49-F238E27FC236}">
                <a16:creationId xmlns:a16="http://schemas.microsoft.com/office/drawing/2014/main" id="{8805E4A9-C70D-49ED-B9DF-CD046982F71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0" y="0"/>
            <a:ext cx="8761412" cy="4164597"/>
          </a:xfrm>
          <a:prstGeom prst="rect">
            <a:avLst/>
          </a:prstGeom>
        </p:spPr>
      </p:pic>
      <p:pic>
        <p:nvPicPr>
          <p:cNvPr id="5" name="Picture Placeholder 19" descr="A group of people walking down the street&#10;&#10;Description automatically generated">
            <a:extLst>
              <a:ext uri="{FF2B5EF4-FFF2-40B4-BE49-F238E27FC236}">
                <a16:creationId xmlns:a16="http://schemas.microsoft.com/office/drawing/2014/main" id="{3ACF4F49-F19D-41ED-A421-1B06F583901F}"/>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8799514" y="0"/>
            <a:ext cx="3392486" cy="2622550"/>
          </a:xfrm>
          <a:prstGeom prst="rect">
            <a:avLst/>
          </a:prstGeom>
        </p:spPr>
      </p:pic>
      <p:pic>
        <p:nvPicPr>
          <p:cNvPr id="6" name="Picture Placeholder 13" descr="A person standing in front of a building&#10;&#10;Description automatically generated">
            <a:extLst>
              <a:ext uri="{FF2B5EF4-FFF2-40B4-BE49-F238E27FC236}">
                <a16:creationId xmlns:a16="http://schemas.microsoft.com/office/drawing/2014/main" id="{CE501760-F070-4278-8098-98CDB84190EC}"/>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8799513" y="2660650"/>
            <a:ext cx="3390473" cy="1503947"/>
          </a:xfrm>
          <a:prstGeom prst="rect">
            <a:avLst/>
          </a:prstGeom>
        </p:spPr>
      </p:pic>
      <p:sp>
        <p:nvSpPr>
          <p:cNvPr id="16" name="TextBox 15">
            <a:extLst>
              <a:ext uri="{FF2B5EF4-FFF2-40B4-BE49-F238E27FC236}">
                <a16:creationId xmlns:a16="http://schemas.microsoft.com/office/drawing/2014/main" id="{29957E64-5559-4424-B24F-27AE7A349056}"/>
              </a:ext>
            </a:extLst>
          </p:cNvPr>
          <p:cNvSpPr txBox="1"/>
          <p:nvPr userDrawn="1"/>
        </p:nvSpPr>
        <p:spPr>
          <a:xfrm>
            <a:off x="36088" y="3878080"/>
            <a:ext cx="8761412" cy="230832"/>
          </a:xfrm>
          <a:prstGeom prst="rect">
            <a:avLst/>
          </a:prstGeom>
          <a:noFill/>
        </p:spPr>
        <p:txBody>
          <a:bodyPr wrap="square" rtlCol="0">
            <a:spAutoFit/>
          </a:bodyPr>
          <a:lstStyle/>
          <a:p>
            <a:pPr algn="r"/>
            <a:r>
              <a:rPr lang="en-US" sz="900" err="1">
                <a:solidFill>
                  <a:schemeClr val="bg1"/>
                </a:solidFill>
                <a:effectLst>
                  <a:outerShdw blurRad="38100" dist="38100" dir="2700000" algn="tl">
                    <a:srgbClr val="000000">
                      <a:alpha val="43137"/>
                    </a:srgbClr>
                  </a:outerShdw>
                </a:effectLst>
              </a:rPr>
              <a:t>Sungei</a:t>
            </a:r>
            <a:r>
              <a:rPr lang="en-US" sz="900">
                <a:solidFill>
                  <a:schemeClr val="bg1"/>
                </a:solidFill>
                <a:effectLst>
                  <a:outerShdw blurRad="38100" dist="38100" dir="2700000" algn="tl">
                    <a:srgbClr val="000000">
                      <a:alpha val="43137"/>
                    </a:srgbClr>
                  </a:outerShdw>
                </a:effectLst>
              </a:rPr>
              <a:t> </a:t>
            </a:r>
            <a:r>
              <a:rPr lang="en-US" sz="900" err="1">
                <a:solidFill>
                  <a:schemeClr val="bg1"/>
                </a:solidFill>
                <a:effectLst>
                  <a:outerShdw blurRad="38100" dist="38100" dir="2700000" algn="tl">
                    <a:srgbClr val="000000">
                      <a:alpha val="43137"/>
                    </a:srgbClr>
                  </a:outerShdw>
                </a:effectLst>
              </a:rPr>
              <a:t>Kadut</a:t>
            </a:r>
            <a:r>
              <a:rPr lang="en-US" sz="900">
                <a:solidFill>
                  <a:schemeClr val="bg1"/>
                </a:solidFill>
                <a:effectLst>
                  <a:outerShdw blurRad="38100" dist="38100" dir="2700000" algn="tl">
                    <a:srgbClr val="000000">
                      <a:alpha val="43137"/>
                    </a:srgbClr>
                  </a:outerShdw>
                </a:effectLst>
              </a:rPr>
              <a:t> Eco-District</a:t>
            </a:r>
            <a:endParaRPr lang="en-SG" sz="900">
              <a:solidFill>
                <a:schemeClr val="bg1"/>
              </a:solidFill>
              <a:effectLst>
                <a:outerShdw blurRad="38100" dist="38100" dir="2700000" algn="tl">
                  <a:srgbClr val="000000">
                    <a:alpha val="43137"/>
                  </a:srgbClr>
                </a:outerShdw>
              </a:effectLst>
            </a:endParaRPr>
          </a:p>
        </p:txBody>
      </p:sp>
      <p:sp>
        <p:nvSpPr>
          <p:cNvPr id="17" name="TextBox 16">
            <a:extLst>
              <a:ext uri="{FF2B5EF4-FFF2-40B4-BE49-F238E27FC236}">
                <a16:creationId xmlns:a16="http://schemas.microsoft.com/office/drawing/2014/main" id="{DD2E525C-FFCC-4DBF-82CE-2B0A569F332A}"/>
              </a:ext>
            </a:extLst>
          </p:cNvPr>
          <p:cNvSpPr txBox="1"/>
          <p:nvPr userDrawn="1"/>
        </p:nvSpPr>
        <p:spPr>
          <a:xfrm>
            <a:off x="8799514" y="2355703"/>
            <a:ext cx="3394500" cy="230832"/>
          </a:xfrm>
          <a:prstGeom prst="rect">
            <a:avLst/>
          </a:prstGeom>
          <a:noFill/>
        </p:spPr>
        <p:txBody>
          <a:bodyPr wrap="square" rtlCol="0">
            <a:spAutoFit/>
          </a:bodyPr>
          <a:lstStyle/>
          <a:p>
            <a:pPr algn="r"/>
            <a:r>
              <a:rPr lang="en-US" sz="900">
                <a:solidFill>
                  <a:schemeClr val="bg1"/>
                </a:solidFill>
                <a:effectLst>
                  <a:outerShdw blurRad="38100" dist="38100" dir="2700000" algn="tl">
                    <a:srgbClr val="000000">
                      <a:alpha val="43137"/>
                    </a:srgbClr>
                  </a:outerShdw>
                </a:effectLst>
              </a:rPr>
              <a:t>Punggol Digital District</a:t>
            </a:r>
            <a:endParaRPr lang="en-SG" sz="900">
              <a:solidFill>
                <a:schemeClr val="bg1"/>
              </a:solidFill>
              <a:effectLst>
                <a:outerShdw blurRad="38100" dist="38100" dir="2700000" algn="tl">
                  <a:srgbClr val="000000">
                    <a:alpha val="43137"/>
                  </a:srgbClr>
                </a:outerShdw>
              </a:effectLst>
            </a:endParaRPr>
          </a:p>
        </p:txBody>
      </p:sp>
      <p:sp>
        <p:nvSpPr>
          <p:cNvPr id="15" name="Text Placeholder 4">
            <a:extLst>
              <a:ext uri="{FF2B5EF4-FFF2-40B4-BE49-F238E27FC236}">
                <a16:creationId xmlns:a16="http://schemas.microsoft.com/office/drawing/2014/main" id="{9518B206-53DE-4A92-ABA4-450350875EA5}"/>
              </a:ext>
            </a:extLst>
          </p:cNvPr>
          <p:cNvSpPr>
            <a:spLocks noGrp="1"/>
          </p:cNvSpPr>
          <p:nvPr>
            <p:ph type="body" sz="quarter" idx="22" hasCustomPrompt="1"/>
          </p:nvPr>
        </p:nvSpPr>
        <p:spPr>
          <a:xfrm>
            <a:off x="8761412" y="6344933"/>
            <a:ext cx="3141247" cy="196850"/>
          </a:xfrm>
          <a:prstGeom prst="rect">
            <a:avLst/>
          </a:prstGeom>
        </p:spPr>
        <p:txBody>
          <a:bodyPr/>
          <a:lstStyle>
            <a:lvl1pPr algn="r">
              <a:defRPr sz="1000">
                <a:solidFill>
                  <a:schemeClr val="tx1">
                    <a:lumMod val="50000"/>
                    <a:lumOff val="50000"/>
                  </a:schemeClr>
                </a:solidFill>
                <a:latin typeface="+mj-lt"/>
              </a:defRPr>
            </a:lvl1pPr>
          </a:lstStyle>
          <a:p>
            <a:pPr lvl="0"/>
            <a:r>
              <a:rPr lang="en-US"/>
              <a:t>[CONFIDENTIAL/SENSITIVE NORMAL]</a:t>
            </a:r>
            <a:endParaRPr lang="en-SG"/>
          </a:p>
        </p:txBody>
      </p:sp>
      <p:sp>
        <p:nvSpPr>
          <p:cNvPr id="19" name="Title 29">
            <a:extLst>
              <a:ext uri="{FF2B5EF4-FFF2-40B4-BE49-F238E27FC236}">
                <a16:creationId xmlns:a16="http://schemas.microsoft.com/office/drawing/2014/main" id="{2C15DD6E-B84C-B845-B4BC-36F72056B018}"/>
              </a:ext>
            </a:extLst>
          </p:cNvPr>
          <p:cNvSpPr>
            <a:spLocks noGrp="1"/>
          </p:cNvSpPr>
          <p:nvPr>
            <p:ph type="title" hasCustomPrompt="1"/>
          </p:nvPr>
        </p:nvSpPr>
        <p:spPr>
          <a:xfrm>
            <a:off x="412376" y="4469982"/>
            <a:ext cx="9884218" cy="843713"/>
          </a:xfrm>
          <a:prstGeom prst="rect">
            <a:avLst/>
          </a:prstGeom>
        </p:spPr>
        <p:txBody>
          <a:bodyPr lIns="0" anchor="ctr">
            <a:normAutofit/>
          </a:bodyPr>
          <a:lstStyle>
            <a:lvl1pPr>
              <a:defRPr sz="4400" b="1"/>
            </a:lvl1pPr>
          </a:lstStyle>
          <a:p>
            <a:r>
              <a:rPr lang="en-GB"/>
              <a:t>Click to edit title – </a:t>
            </a:r>
            <a:r>
              <a:rPr lang="en-GB" err="1"/>
              <a:t>Lato</a:t>
            </a:r>
            <a:r>
              <a:rPr lang="en-GB"/>
              <a:t> Bold max 44</a:t>
            </a:r>
            <a:endParaRPr lang="en-US"/>
          </a:p>
        </p:txBody>
      </p:sp>
      <p:sp>
        <p:nvSpPr>
          <p:cNvPr id="20" name="Text Placeholder 38">
            <a:extLst>
              <a:ext uri="{FF2B5EF4-FFF2-40B4-BE49-F238E27FC236}">
                <a16:creationId xmlns:a16="http://schemas.microsoft.com/office/drawing/2014/main" id="{07D44EB7-7BE8-2949-A472-33250F029788}"/>
              </a:ext>
            </a:extLst>
          </p:cNvPr>
          <p:cNvSpPr>
            <a:spLocks noGrp="1"/>
          </p:cNvSpPr>
          <p:nvPr>
            <p:ph type="body" sz="quarter" idx="16" hasCustomPrompt="1"/>
          </p:nvPr>
        </p:nvSpPr>
        <p:spPr>
          <a:xfrm>
            <a:off x="412378" y="6000623"/>
            <a:ext cx="6496324" cy="248329"/>
          </a:xfrm>
          <a:prstGeom prst="rect">
            <a:avLst/>
          </a:prstGeom>
        </p:spPr>
        <p:txBody>
          <a:bodyPr lIns="0"/>
          <a:lstStyle>
            <a:lvl1pPr>
              <a:defRPr sz="1500"/>
            </a:lvl1pPr>
          </a:lstStyle>
          <a:p>
            <a:pPr lvl="0"/>
            <a:r>
              <a:rPr lang="en-GB"/>
              <a:t>Click to add Date Month Year – </a:t>
            </a:r>
            <a:r>
              <a:rPr lang="en-GB" err="1"/>
              <a:t>Lato</a:t>
            </a:r>
            <a:r>
              <a:rPr lang="en-GB"/>
              <a:t> min 15</a:t>
            </a:r>
          </a:p>
        </p:txBody>
      </p:sp>
      <p:sp>
        <p:nvSpPr>
          <p:cNvPr id="21" name="Text Placeholder 38">
            <a:extLst>
              <a:ext uri="{FF2B5EF4-FFF2-40B4-BE49-F238E27FC236}">
                <a16:creationId xmlns:a16="http://schemas.microsoft.com/office/drawing/2014/main" id="{A5529829-E4C3-2447-94A8-7F3038E98C75}"/>
              </a:ext>
            </a:extLst>
          </p:cNvPr>
          <p:cNvSpPr>
            <a:spLocks noGrp="1"/>
          </p:cNvSpPr>
          <p:nvPr>
            <p:ph type="body" sz="quarter" idx="17" hasCustomPrompt="1"/>
          </p:nvPr>
        </p:nvSpPr>
        <p:spPr>
          <a:xfrm>
            <a:off x="412378" y="5423077"/>
            <a:ext cx="6496326" cy="248328"/>
          </a:xfrm>
          <a:prstGeom prst="rect">
            <a:avLst/>
          </a:prstGeom>
        </p:spPr>
        <p:txBody>
          <a:bodyPr lIns="0"/>
          <a:lstStyle>
            <a:lvl1pPr>
              <a:defRPr sz="1500"/>
            </a:lvl1pPr>
          </a:lstStyle>
          <a:p>
            <a:pPr lvl="0"/>
            <a:r>
              <a:rPr lang="en-GB"/>
              <a:t>Click to add Name – </a:t>
            </a:r>
            <a:r>
              <a:rPr lang="en-GB" err="1"/>
              <a:t>Lato</a:t>
            </a:r>
            <a:r>
              <a:rPr lang="en-GB"/>
              <a:t> min 15</a:t>
            </a:r>
          </a:p>
        </p:txBody>
      </p:sp>
      <p:sp>
        <p:nvSpPr>
          <p:cNvPr id="22" name="Text Placeholder 38">
            <a:extLst>
              <a:ext uri="{FF2B5EF4-FFF2-40B4-BE49-F238E27FC236}">
                <a16:creationId xmlns:a16="http://schemas.microsoft.com/office/drawing/2014/main" id="{02215E54-FF6D-1845-B884-872F31324746}"/>
              </a:ext>
            </a:extLst>
          </p:cNvPr>
          <p:cNvSpPr>
            <a:spLocks noGrp="1"/>
          </p:cNvSpPr>
          <p:nvPr>
            <p:ph type="body" sz="quarter" idx="18" hasCustomPrompt="1"/>
          </p:nvPr>
        </p:nvSpPr>
        <p:spPr>
          <a:xfrm>
            <a:off x="412380" y="5711850"/>
            <a:ext cx="6496325" cy="248328"/>
          </a:xfrm>
          <a:prstGeom prst="rect">
            <a:avLst/>
          </a:prstGeom>
        </p:spPr>
        <p:txBody>
          <a:bodyPr lIns="0"/>
          <a:lstStyle>
            <a:lvl1pPr>
              <a:defRPr sz="1500"/>
            </a:lvl1pPr>
          </a:lstStyle>
          <a:p>
            <a:pPr lvl="0"/>
            <a:r>
              <a:rPr lang="en-GB"/>
              <a:t>Click to add Division – </a:t>
            </a:r>
            <a:r>
              <a:rPr lang="en-GB" err="1"/>
              <a:t>Lato</a:t>
            </a:r>
            <a:r>
              <a:rPr lang="en-GB"/>
              <a:t> min 15</a:t>
            </a:r>
          </a:p>
        </p:txBody>
      </p:sp>
      <p:sp>
        <p:nvSpPr>
          <p:cNvPr id="23" name="Text Placeholder 38">
            <a:extLst>
              <a:ext uri="{FF2B5EF4-FFF2-40B4-BE49-F238E27FC236}">
                <a16:creationId xmlns:a16="http://schemas.microsoft.com/office/drawing/2014/main" id="{4D1F2897-333F-EA40-B386-919723A4054F}"/>
              </a:ext>
            </a:extLst>
          </p:cNvPr>
          <p:cNvSpPr>
            <a:spLocks noGrp="1"/>
          </p:cNvSpPr>
          <p:nvPr>
            <p:ph type="body" sz="quarter" idx="21" hasCustomPrompt="1"/>
          </p:nvPr>
        </p:nvSpPr>
        <p:spPr>
          <a:xfrm>
            <a:off x="412376" y="6293454"/>
            <a:ext cx="6496324" cy="248329"/>
          </a:xfrm>
          <a:prstGeom prst="rect">
            <a:avLst/>
          </a:prstGeom>
        </p:spPr>
        <p:txBody>
          <a:bodyPr lIns="0"/>
          <a:lstStyle>
            <a:lvl1pPr>
              <a:defRPr sz="1500"/>
            </a:lvl1pPr>
          </a:lstStyle>
          <a:p>
            <a:pPr lvl="0"/>
            <a:r>
              <a:rPr lang="en-GB"/>
              <a:t>Click to add Platform/Purpose (optional) – </a:t>
            </a:r>
            <a:r>
              <a:rPr lang="en-GB" err="1"/>
              <a:t>Lato</a:t>
            </a:r>
            <a:r>
              <a:rPr lang="en-GB"/>
              <a:t> min 15</a:t>
            </a:r>
          </a:p>
        </p:txBody>
      </p:sp>
    </p:spTree>
    <p:extLst>
      <p:ext uri="{BB962C8B-B14F-4D97-AF65-F5344CB8AC3E}">
        <p14:creationId xmlns:p14="http://schemas.microsoft.com/office/powerpoint/2010/main" val="2652851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ne-north + JID">
    <p:spTree>
      <p:nvGrpSpPr>
        <p:cNvPr id="1" name=""/>
        <p:cNvGrpSpPr/>
        <p:nvPr/>
      </p:nvGrpSpPr>
      <p:grpSpPr>
        <a:xfrm>
          <a:off x="0" y="0"/>
          <a:ext cx="0" cy="0"/>
          <a:chOff x="0" y="0"/>
          <a:chExt cx="0" cy="0"/>
        </a:xfrm>
      </p:grpSpPr>
      <p:pic>
        <p:nvPicPr>
          <p:cNvPr id="4" name="Picture Placeholder 19" descr="A view of a city&#10;&#10;Description automatically generated">
            <a:extLst>
              <a:ext uri="{FF2B5EF4-FFF2-40B4-BE49-F238E27FC236}">
                <a16:creationId xmlns:a16="http://schemas.microsoft.com/office/drawing/2014/main" id="{F7022F20-F776-494A-98E5-9FD3F8484209}"/>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8761412" cy="4164597"/>
          </a:xfrm>
          <a:prstGeom prst="rect">
            <a:avLst/>
          </a:prstGeom>
        </p:spPr>
      </p:pic>
      <p:pic>
        <p:nvPicPr>
          <p:cNvPr id="5" name="Picture Placeholder 33" descr="A group of people walking on a beach&#10;&#10;Description automatically generated">
            <a:extLst>
              <a:ext uri="{FF2B5EF4-FFF2-40B4-BE49-F238E27FC236}">
                <a16:creationId xmlns:a16="http://schemas.microsoft.com/office/drawing/2014/main" id="{0BA8C304-D85D-4AFB-BC9C-EC733A94121F}"/>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8799514" y="0"/>
            <a:ext cx="3392486" cy="2622550"/>
          </a:xfrm>
          <a:prstGeom prst="rect">
            <a:avLst/>
          </a:prstGeom>
        </p:spPr>
      </p:pic>
      <p:pic>
        <p:nvPicPr>
          <p:cNvPr id="6" name="Picture Placeholder 45" descr="A group of people sitting at a table using a computer&#10;&#10;Description automatically generated">
            <a:extLst>
              <a:ext uri="{FF2B5EF4-FFF2-40B4-BE49-F238E27FC236}">
                <a16:creationId xmlns:a16="http://schemas.microsoft.com/office/drawing/2014/main" id="{2C3ED9E3-F6E0-45FA-814D-9A4FC7E922DB}"/>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8799513" y="2660650"/>
            <a:ext cx="3390473" cy="1503947"/>
          </a:xfrm>
          <a:prstGeom prst="rect">
            <a:avLst/>
          </a:prstGeom>
        </p:spPr>
      </p:pic>
      <p:sp>
        <p:nvSpPr>
          <p:cNvPr id="9" name="TextBox 8">
            <a:extLst>
              <a:ext uri="{FF2B5EF4-FFF2-40B4-BE49-F238E27FC236}">
                <a16:creationId xmlns:a16="http://schemas.microsoft.com/office/drawing/2014/main" id="{4EB89B3B-2630-4699-B1D8-B10BB9073D41}"/>
              </a:ext>
            </a:extLst>
          </p:cNvPr>
          <p:cNvSpPr txBox="1"/>
          <p:nvPr userDrawn="1"/>
        </p:nvSpPr>
        <p:spPr>
          <a:xfrm>
            <a:off x="8799514" y="2355703"/>
            <a:ext cx="3394500" cy="230832"/>
          </a:xfrm>
          <a:prstGeom prst="rect">
            <a:avLst/>
          </a:prstGeom>
          <a:noFill/>
        </p:spPr>
        <p:txBody>
          <a:bodyPr wrap="square" rtlCol="0">
            <a:spAutoFit/>
          </a:bodyPr>
          <a:lstStyle/>
          <a:p>
            <a:pPr algn="r"/>
            <a:r>
              <a:rPr lang="en-US" sz="900">
                <a:solidFill>
                  <a:schemeClr val="bg1"/>
                </a:solidFill>
                <a:effectLst>
                  <a:outerShdw blurRad="38100" dist="38100" dir="2700000" algn="tl">
                    <a:srgbClr val="000000">
                      <a:alpha val="43137"/>
                    </a:srgbClr>
                  </a:outerShdw>
                </a:effectLst>
              </a:rPr>
              <a:t>Jurong Innovation District</a:t>
            </a:r>
            <a:endParaRPr lang="en-SG" sz="900">
              <a:solidFill>
                <a:schemeClr val="bg1"/>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0E9DC223-3578-4880-BCE0-343AEA138C02}"/>
              </a:ext>
            </a:extLst>
          </p:cNvPr>
          <p:cNvSpPr txBox="1"/>
          <p:nvPr userDrawn="1"/>
        </p:nvSpPr>
        <p:spPr>
          <a:xfrm>
            <a:off x="36088" y="3878080"/>
            <a:ext cx="8761412" cy="230832"/>
          </a:xfrm>
          <a:prstGeom prst="rect">
            <a:avLst/>
          </a:prstGeom>
          <a:noFill/>
        </p:spPr>
        <p:txBody>
          <a:bodyPr wrap="square" rtlCol="0">
            <a:spAutoFit/>
          </a:bodyPr>
          <a:lstStyle/>
          <a:p>
            <a:pPr algn="r"/>
            <a:r>
              <a:rPr lang="en-US" sz="900">
                <a:solidFill>
                  <a:schemeClr val="bg1"/>
                </a:solidFill>
                <a:effectLst>
                  <a:outerShdw blurRad="38100" dist="38100" dir="2700000" algn="tl">
                    <a:srgbClr val="000000">
                      <a:alpha val="43137"/>
                    </a:srgbClr>
                  </a:outerShdw>
                </a:effectLst>
              </a:rPr>
              <a:t>one-north</a:t>
            </a:r>
            <a:endParaRPr lang="en-SG" sz="900">
              <a:solidFill>
                <a:schemeClr val="bg1"/>
              </a:solidFill>
              <a:effectLst>
                <a:outerShdw blurRad="38100" dist="38100" dir="2700000" algn="tl">
                  <a:srgbClr val="000000">
                    <a:alpha val="43137"/>
                  </a:srgbClr>
                </a:outerShdw>
              </a:effectLst>
            </a:endParaRPr>
          </a:p>
        </p:txBody>
      </p:sp>
      <p:sp>
        <p:nvSpPr>
          <p:cNvPr id="15" name="Text Placeholder 4">
            <a:extLst>
              <a:ext uri="{FF2B5EF4-FFF2-40B4-BE49-F238E27FC236}">
                <a16:creationId xmlns:a16="http://schemas.microsoft.com/office/drawing/2014/main" id="{CBD80315-932A-49B6-9E58-5AD2149D8976}"/>
              </a:ext>
            </a:extLst>
          </p:cNvPr>
          <p:cNvSpPr>
            <a:spLocks noGrp="1"/>
          </p:cNvSpPr>
          <p:nvPr>
            <p:ph type="body" sz="quarter" idx="22" hasCustomPrompt="1"/>
          </p:nvPr>
        </p:nvSpPr>
        <p:spPr>
          <a:xfrm>
            <a:off x="8761412" y="6344933"/>
            <a:ext cx="3141247" cy="196850"/>
          </a:xfrm>
          <a:prstGeom prst="rect">
            <a:avLst/>
          </a:prstGeom>
        </p:spPr>
        <p:txBody>
          <a:bodyPr/>
          <a:lstStyle>
            <a:lvl1pPr algn="r">
              <a:defRPr sz="1000">
                <a:solidFill>
                  <a:schemeClr val="tx1">
                    <a:lumMod val="50000"/>
                    <a:lumOff val="50000"/>
                  </a:schemeClr>
                </a:solidFill>
                <a:latin typeface="+mj-lt"/>
              </a:defRPr>
            </a:lvl1pPr>
          </a:lstStyle>
          <a:p>
            <a:pPr lvl="0"/>
            <a:r>
              <a:rPr lang="en-US"/>
              <a:t>[CONFIDENTIAL/SENSITIVE NORMAL]</a:t>
            </a:r>
            <a:endParaRPr lang="en-SG"/>
          </a:p>
        </p:txBody>
      </p:sp>
      <p:sp>
        <p:nvSpPr>
          <p:cNvPr id="20" name="Title 29">
            <a:extLst>
              <a:ext uri="{FF2B5EF4-FFF2-40B4-BE49-F238E27FC236}">
                <a16:creationId xmlns:a16="http://schemas.microsoft.com/office/drawing/2014/main" id="{0785B925-8D46-7D49-B663-D050F1F172E6}"/>
              </a:ext>
            </a:extLst>
          </p:cNvPr>
          <p:cNvSpPr>
            <a:spLocks noGrp="1"/>
          </p:cNvSpPr>
          <p:nvPr>
            <p:ph type="title" hasCustomPrompt="1"/>
          </p:nvPr>
        </p:nvSpPr>
        <p:spPr>
          <a:xfrm>
            <a:off x="412376" y="4469982"/>
            <a:ext cx="9884218" cy="843713"/>
          </a:xfrm>
          <a:prstGeom prst="rect">
            <a:avLst/>
          </a:prstGeom>
        </p:spPr>
        <p:txBody>
          <a:bodyPr lIns="0" anchor="ctr">
            <a:normAutofit/>
          </a:bodyPr>
          <a:lstStyle>
            <a:lvl1pPr>
              <a:defRPr sz="4400" b="1"/>
            </a:lvl1pPr>
          </a:lstStyle>
          <a:p>
            <a:r>
              <a:rPr lang="en-GB"/>
              <a:t>Click to edit title – </a:t>
            </a:r>
            <a:r>
              <a:rPr lang="en-GB" err="1"/>
              <a:t>Lato</a:t>
            </a:r>
            <a:r>
              <a:rPr lang="en-GB"/>
              <a:t> Bold max 44</a:t>
            </a:r>
            <a:endParaRPr lang="en-US"/>
          </a:p>
        </p:txBody>
      </p:sp>
      <p:sp>
        <p:nvSpPr>
          <p:cNvPr id="21" name="Text Placeholder 38">
            <a:extLst>
              <a:ext uri="{FF2B5EF4-FFF2-40B4-BE49-F238E27FC236}">
                <a16:creationId xmlns:a16="http://schemas.microsoft.com/office/drawing/2014/main" id="{5A23C72D-A513-9144-B120-A42351E44401}"/>
              </a:ext>
            </a:extLst>
          </p:cNvPr>
          <p:cNvSpPr>
            <a:spLocks noGrp="1"/>
          </p:cNvSpPr>
          <p:nvPr>
            <p:ph type="body" sz="quarter" idx="16" hasCustomPrompt="1"/>
          </p:nvPr>
        </p:nvSpPr>
        <p:spPr>
          <a:xfrm>
            <a:off x="412378" y="6000623"/>
            <a:ext cx="6496324" cy="248329"/>
          </a:xfrm>
          <a:prstGeom prst="rect">
            <a:avLst/>
          </a:prstGeom>
        </p:spPr>
        <p:txBody>
          <a:bodyPr lIns="0"/>
          <a:lstStyle>
            <a:lvl1pPr>
              <a:defRPr sz="1500"/>
            </a:lvl1pPr>
          </a:lstStyle>
          <a:p>
            <a:pPr lvl="0"/>
            <a:r>
              <a:rPr lang="en-GB"/>
              <a:t>Click to add Date Month Year – </a:t>
            </a:r>
            <a:r>
              <a:rPr lang="en-GB" err="1"/>
              <a:t>Lato</a:t>
            </a:r>
            <a:r>
              <a:rPr lang="en-GB"/>
              <a:t> min 15</a:t>
            </a:r>
          </a:p>
        </p:txBody>
      </p:sp>
      <p:sp>
        <p:nvSpPr>
          <p:cNvPr id="22" name="Text Placeholder 38">
            <a:extLst>
              <a:ext uri="{FF2B5EF4-FFF2-40B4-BE49-F238E27FC236}">
                <a16:creationId xmlns:a16="http://schemas.microsoft.com/office/drawing/2014/main" id="{9A9AE443-38D5-F04A-8AE0-0605052482F5}"/>
              </a:ext>
            </a:extLst>
          </p:cNvPr>
          <p:cNvSpPr>
            <a:spLocks noGrp="1"/>
          </p:cNvSpPr>
          <p:nvPr>
            <p:ph type="body" sz="quarter" idx="17" hasCustomPrompt="1"/>
          </p:nvPr>
        </p:nvSpPr>
        <p:spPr>
          <a:xfrm>
            <a:off x="412378" y="5423077"/>
            <a:ext cx="6496326" cy="248328"/>
          </a:xfrm>
          <a:prstGeom prst="rect">
            <a:avLst/>
          </a:prstGeom>
        </p:spPr>
        <p:txBody>
          <a:bodyPr lIns="0"/>
          <a:lstStyle>
            <a:lvl1pPr>
              <a:defRPr sz="1500"/>
            </a:lvl1pPr>
          </a:lstStyle>
          <a:p>
            <a:pPr lvl="0"/>
            <a:r>
              <a:rPr lang="en-GB"/>
              <a:t>Click to add Name – </a:t>
            </a:r>
            <a:r>
              <a:rPr lang="en-GB" err="1"/>
              <a:t>Lato</a:t>
            </a:r>
            <a:r>
              <a:rPr lang="en-GB"/>
              <a:t> min 15</a:t>
            </a:r>
          </a:p>
        </p:txBody>
      </p:sp>
      <p:sp>
        <p:nvSpPr>
          <p:cNvPr id="23" name="Text Placeholder 38">
            <a:extLst>
              <a:ext uri="{FF2B5EF4-FFF2-40B4-BE49-F238E27FC236}">
                <a16:creationId xmlns:a16="http://schemas.microsoft.com/office/drawing/2014/main" id="{9203FF8E-474B-DD4D-8F8C-5479716520D9}"/>
              </a:ext>
            </a:extLst>
          </p:cNvPr>
          <p:cNvSpPr>
            <a:spLocks noGrp="1"/>
          </p:cNvSpPr>
          <p:nvPr>
            <p:ph type="body" sz="quarter" idx="18" hasCustomPrompt="1"/>
          </p:nvPr>
        </p:nvSpPr>
        <p:spPr>
          <a:xfrm>
            <a:off x="412380" y="5711850"/>
            <a:ext cx="6496325" cy="248328"/>
          </a:xfrm>
          <a:prstGeom prst="rect">
            <a:avLst/>
          </a:prstGeom>
        </p:spPr>
        <p:txBody>
          <a:bodyPr lIns="0"/>
          <a:lstStyle>
            <a:lvl1pPr>
              <a:defRPr sz="1500"/>
            </a:lvl1pPr>
          </a:lstStyle>
          <a:p>
            <a:pPr lvl="0"/>
            <a:r>
              <a:rPr lang="en-GB"/>
              <a:t>Click to add Division – </a:t>
            </a:r>
            <a:r>
              <a:rPr lang="en-GB" err="1"/>
              <a:t>Lato</a:t>
            </a:r>
            <a:r>
              <a:rPr lang="en-GB"/>
              <a:t> min 15</a:t>
            </a:r>
          </a:p>
        </p:txBody>
      </p:sp>
      <p:sp>
        <p:nvSpPr>
          <p:cNvPr id="24" name="Text Placeholder 38">
            <a:extLst>
              <a:ext uri="{FF2B5EF4-FFF2-40B4-BE49-F238E27FC236}">
                <a16:creationId xmlns:a16="http://schemas.microsoft.com/office/drawing/2014/main" id="{9D9BB7E1-30A5-9943-AF83-E23AD43F2808}"/>
              </a:ext>
            </a:extLst>
          </p:cNvPr>
          <p:cNvSpPr>
            <a:spLocks noGrp="1"/>
          </p:cNvSpPr>
          <p:nvPr>
            <p:ph type="body" sz="quarter" idx="21" hasCustomPrompt="1"/>
          </p:nvPr>
        </p:nvSpPr>
        <p:spPr>
          <a:xfrm>
            <a:off x="412376" y="6293454"/>
            <a:ext cx="6496324" cy="248329"/>
          </a:xfrm>
          <a:prstGeom prst="rect">
            <a:avLst/>
          </a:prstGeom>
        </p:spPr>
        <p:txBody>
          <a:bodyPr lIns="0"/>
          <a:lstStyle>
            <a:lvl1pPr>
              <a:defRPr sz="1500"/>
            </a:lvl1pPr>
          </a:lstStyle>
          <a:p>
            <a:pPr lvl="0"/>
            <a:r>
              <a:rPr lang="en-GB"/>
              <a:t>Click to add Platform/Purpose (optional) – </a:t>
            </a:r>
            <a:r>
              <a:rPr lang="en-GB" err="1"/>
              <a:t>Lato</a:t>
            </a:r>
            <a:r>
              <a:rPr lang="en-GB"/>
              <a:t> min 15</a:t>
            </a:r>
          </a:p>
        </p:txBody>
      </p:sp>
    </p:spTree>
    <p:extLst>
      <p:ext uri="{BB962C8B-B14F-4D97-AF65-F5344CB8AC3E}">
        <p14:creationId xmlns:p14="http://schemas.microsoft.com/office/powerpoint/2010/main" val="16756180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DD 1">
    <p:spTree>
      <p:nvGrpSpPr>
        <p:cNvPr id="1" name=""/>
        <p:cNvGrpSpPr/>
        <p:nvPr/>
      </p:nvGrpSpPr>
      <p:grpSpPr>
        <a:xfrm>
          <a:off x="0" y="0"/>
          <a:ext cx="0" cy="0"/>
          <a:chOff x="0" y="0"/>
          <a:chExt cx="0" cy="0"/>
        </a:xfrm>
      </p:grpSpPr>
      <p:pic>
        <p:nvPicPr>
          <p:cNvPr id="4" name="Picture Placeholder 5" descr="A picture containing building, outdoor, table, sitting&#10;&#10;Description automatically generated">
            <a:extLst>
              <a:ext uri="{FF2B5EF4-FFF2-40B4-BE49-F238E27FC236}">
                <a16:creationId xmlns:a16="http://schemas.microsoft.com/office/drawing/2014/main" id="{2983F570-DA81-499C-AB15-3DA2C9DA1FD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8761412" cy="4164597"/>
          </a:xfrm>
          <a:prstGeom prst="rect">
            <a:avLst/>
          </a:prstGeom>
        </p:spPr>
      </p:pic>
      <p:pic>
        <p:nvPicPr>
          <p:cNvPr id="5" name="Picture Placeholder 21" descr="A person standing on a table&#10;&#10;Description automatically generated">
            <a:extLst>
              <a:ext uri="{FF2B5EF4-FFF2-40B4-BE49-F238E27FC236}">
                <a16:creationId xmlns:a16="http://schemas.microsoft.com/office/drawing/2014/main" id="{D13DE62D-811F-4235-AA63-8D2624254EB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8799514" y="0"/>
            <a:ext cx="3392486" cy="2622550"/>
          </a:xfrm>
          <a:prstGeom prst="rect">
            <a:avLst/>
          </a:prstGeom>
        </p:spPr>
      </p:pic>
      <p:pic>
        <p:nvPicPr>
          <p:cNvPr id="6" name="Picture Placeholder 16" descr="A picture containing table, bench, flower, sitting&#10;&#10;Description automatically generated">
            <a:extLst>
              <a:ext uri="{FF2B5EF4-FFF2-40B4-BE49-F238E27FC236}">
                <a16:creationId xmlns:a16="http://schemas.microsoft.com/office/drawing/2014/main" id="{A85E3F6F-A040-4981-B535-5D5BD2F3BC28}"/>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8799513" y="2660650"/>
            <a:ext cx="3390473" cy="1503947"/>
          </a:xfrm>
          <a:prstGeom prst="rect">
            <a:avLst/>
          </a:prstGeom>
        </p:spPr>
      </p:pic>
      <p:sp>
        <p:nvSpPr>
          <p:cNvPr id="8" name="TextBox 7">
            <a:extLst>
              <a:ext uri="{FF2B5EF4-FFF2-40B4-BE49-F238E27FC236}">
                <a16:creationId xmlns:a16="http://schemas.microsoft.com/office/drawing/2014/main" id="{6F3ED62B-7D92-45A9-A807-87C734B34DFB}"/>
              </a:ext>
            </a:extLst>
          </p:cNvPr>
          <p:cNvSpPr txBox="1"/>
          <p:nvPr userDrawn="1"/>
        </p:nvSpPr>
        <p:spPr>
          <a:xfrm>
            <a:off x="36088" y="3878080"/>
            <a:ext cx="8761412" cy="230832"/>
          </a:xfrm>
          <a:prstGeom prst="rect">
            <a:avLst/>
          </a:prstGeom>
          <a:noFill/>
        </p:spPr>
        <p:txBody>
          <a:bodyPr wrap="square" rtlCol="0">
            <a:spAutoFit/>
          </a:bodyPr>
          <a:lstStyle/>
          <a:p>
            <a:pPr algn="r"/>
            <a:r>
              <a:rPr lang="en-US" sz="900">
                <a:solidFill>
                  <a:schemeClr val="bg1"/>
                </a:solidFill>
                <a:effectLst>
                  <a:outerShdw blurRad="38100" dist="38100" dir="2700000" algn="tl">
                    <a:srgbClr val="000000">
                      <a:alpha val="43137"/>
                    </a:srgbClr>
                  </a:outerShdw>
                </a:effectLst>
              </a:rPr>
              <a:t>Punggol Digital District</a:t>
            </a:r>
            <a:endParaRPr lang="en-SG" sz="900">
              <a:solidFill>
                <a:schemeClr val="bg1"/>
              </a:solidFill>
              <a:effectLst>
                <a:outerShdw blurRad="38100" dist="38100" dir="2700000" algn="tl">
                  <a:srgbClr val="000000">
                    <a:alpha val="43137"/>
                  </a:srgbClr>
                </a:outerShdw>
              </a:effectLst>
            </a:endParaRPr>
          </a:p>
        </p:txBody>
      </p:sp>
      <p:sp>
        <p:nvSpPr>
          <p:cNvPr id="14" name="Text Placeholder 4">
            <a:extLst>
              <a:ext uri="{FF2B5EF4-FFF2-40B4-BE49-F238E27FC236}">
                <a16:creationId xmlns:a16="http://schemas.microsoft.com/office/drawing/2014/main" id="{B28502C7-84E0-45CC-9BF5-66E7697F7CA7}"/>
              </a:ext>
            </a:extLst>
          </p:cNvPr>
          <p:cNvSpPr>
            <a:spLocks noGrp="1"/>
          </p:cNvSpPr>
          <p:nvPr>
            <p:ph type="body" sz="quarter" idx="22" hasCustomPrompt="1"/>
          </p:nvPr>
        </p:nvSpPr>
        <p:spPr>
          <a:xfrm>
            <a:off x="8761412" y="6344933"/>
            <a:ext cx="3141247" cy="196850"/>
          </a:xfrm>
          <a:prstGeom prst="rect">
            <a:avLst/>
          </a:prstGeom>
        </p:spPr>
        <p:txBody>
          <a:bodyPr/>
          <a:lstStyle>
            <a:lvl1pPr algn="r">
              <a:defRPr sz="1000">
                <a:solidFill>
                  <a:schemeClr val="tx1">
                    <a:lumMod val="50000"/>
                    <a:lumOff val="50000"/>
                  </a:schemeClr>
                </a:solidFill>
                <a:latin typeface="+mj-lt"/>
              </a:defRPr>
            </a:lvl1pPr>
          </a:lstStyle>
          <a:p>
            <a:pPr lvl="0"/>
            <a:r>
              <a:rPr lang="en-US"/>
              <a:t>[CONFIDENTIAL/SENSITIVE NORMAL]</a:t>
            </a:r>
            <a:endParaRPr lang="en-SG"/>
          </a:p>
        </p:txBody>
      </p:sp>
      <p:sp>
        <p:nvSpPr>
          <p:cNvPr id="19" name="Title 29">
            <a:extLst>
              <a:ext uri="{FF2B5EF4-FFF2-40B4-BE49-F238E27FC236}">
                <a16:creationId xmlns:a16="http://schemas.microsoft.com/office/drawing/2014/main" id="{B737568C-9EE7-7847-9A89-E89F9334316B}"/>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Click to edit title – </a:t>
            </a:r>
            <a:r>
              <a:rPr lang="en-GB" err="1"/>
              <a:t>Lato</a:t>
            </a:r>
            <a:r>
              <a:rPr lang="en-GB"/>
              <a:t> Bold max 44</a:t>
            </a:r>
            <a:endParaRPr lang="en-US"/>
          </a:p>
        </p:txBody>
      </p:sp>
      <p:sp>
        <p:nvSpPr>
          <p:cNvPr id="20" name="Text Placeholder 38">
            <a:extLst>
              <a:ext uri="{FF2B5EF4-FFF2-40B4-BE49-F238E27FC236}">
                <a16:creationId xmlns:a16="http://schemas.microsoft.com/office/drawing/2014/main" id="{31A81E68-10C7-604B-AF5D-4E6173454CCA}"/>
              </a:ext>
            </a:extLst>
          </p:cNvPr>
          <p:cNvSpPr>
            <a:spLocks noGrp="1"/>
          </p:cNvSpPr>
          <p:nvPr>
            <p:ph type="body" sz="quarter" idx="16" hasCustomPrompt="1"/>
          </p:nvPr>
        </p:nvSpPr>
        <p:spPr>
          <a:xfrm>
            <a:off x="412378" y="6000623"/>
            <a:ext cx="6496324" cy="248329"/>
          </a:xfrm>
          <a:prstGeom prst="rect">
            <a:avLst/>
          </a:prstGeom>
        </p:spPr>
        <p:txBody>
          <a:bodyPr lIns="0"/>
          <a:lstStyle>
            <a:lvl1pPr>
              <a:defRPr sz="1500"/>
            </a:lvl1pPr>
          </a:lstStyle>
          <a:p>
            <a:pPr lvl="0"/>
            <a:r>
              <a:rPr lang="en-GB"/>
              <a:t>Click to add Date Month Year – </a:t>
            </a:r>
            <a:r>
              <a:rPr lang="en-GB" err="1"/>
              <a:t>Lato</a:t>
            </a:r>
            <a:r>
              <a:rPr lang="en-GB"/>
              <a:t> min 15</a:t>
            </a:r>
          </a:p>
        </p:txBody>
      </p:sp>
      <p:sp>
        <p:nvSpPr>
          <p:cNvPr id="21" name="Text Placeholder 38">
            <a:extLst>
              <a:ext uri="{FF2B5EF4-FFF2-40B4-BE49-F238E27FC236}">
                <a16:creationId xmlns:a16="http://schemas.microsoft.com/office/drawing/2014/main" id="{CA69B4AF-E218-884A-87A0-B5C756EE8AA6}"/>
              </a:ext>
            </a:extLst>
          </p:cNvPr>
          <p:cNvSpPr>
            <a:spLocks noGrp="1"/>
          </p:cNvSpPr>
          <p:nvPr>
            <p:ph type="body" sz="quarter" idx="17" hasCustomPrompt="1"/>
          </p:nvPr>
        </p:nvSpPr>
        <p:spPr>
          <a:xfrm>
            <a:off x="412378" y="5423077"/>
            <a:ext cx="6496326" cy="248328"/>
          </a:xfrm>
          <a:prstGeom prst="rect">
            <a:avLst/>
          </a:prstGeom>
        </p:spPr>
        <p:txBody>
          <a:bodyPr lIns="0"/>
          <a:lstStyle>
            <a:lvl1pPr>
              <a:defRPr sz="1500"/>
            </a:lvl1pPr>
          </a:lstStyle>
          <a:p>
            <a:pPr lvl="0"/>
            <a:r>
              <a:rPr lang="en-GB"/>
              <a:t>Click to add Name – </a:t>
            </a:r>
            <a:r>
              <a:rPr lang="en-GB" err="1"/>
              <a:t>Lato</a:t>
            </a:r>
            <a:r>
              <a:rPr lang="en-GB"/>
              <a:t> min 15</a:t>
            </a:r>
          </a:p>
        </p:txBody>
      </p:sp>
      <p:sp>
        <p:nvSpPr>
          <p:cNvPr id="22" name="Text Placeholder 38">
            <a:extLst>
              <a:ext uri="{FF2B5EF4-FFF2-40B4-BE49-F238E27FC236}">
                <a16:creationId xmlns:a16="http://schemas.microsoft.com/office/drawing/2014/main" id="{303753B3-F542-FA42-BCA4-AD710879A57F}"/>
              </a:ext>
            </a:extLst>
          </p:cNvPr>
          <p:cNvSpPr>
            <a:spLocks noGrp="1"/>
          </p:cNvSpPr>
          <p:nvPr>
            <p:ph type="body" sz="quarter" idx="18" hasCustomPrompt="1"/>
          </p:nvPr>
        </p:nvSpPr>
        <p:spPr>
          <a:xfrm>
            <a:off x="412380" y="5711850"/>
            <a:ext cx="6496325" cy="248328"/>
          </a:xfrm>
          <a:prstGeom prst="rect">
            <a:avLst/>
          </a:prstGeom>
        </p:spPr>
        <p:txBody>
          <a:bodyPr lIns="0"/>
          <a:lstStyle>
            <a:lvl1pPr>
              <a:defRPr sz="1500"/>
            </a:lvl1pPr>
          </a:lstStyle>
          <a:p>
            <a:pPr lvl="0"/>
            <a:r>
              <a:rPr lang="en-GB"/>
              <a:t>Click to add Division – </a:t>
            </a:r>
            <a:r>
              <a:rPr lang="en-GB" err="1"/>
              <a:t>Lato</a:t>
            </a:r>
            <a:r>
              <a:rPr lang="en-GB"/>
              <a:t> min 15</a:t>
            </a:r>
          </a:p>
        </p:txBody>
      </p:sp>
      <p:sp>
        <p:nvSpPr>
          <p:cNvPr id="23" name="Text Placeholder 38">
            <a:extLst>
              <a:ext uri="{FF2B5EF4-FFF2-40B4-BE49-F238E27FC236}">
                <a16:creationId xmlns:a16="http://schemas.microsoft.com/office/drawing/2014/main" id="{77F4E24D-4BA1-E14C-B360-4B52B258BF7D}"/>
              </a:ext>
            </a:extLst>
          </p:cNvPr>
          <p:cNvSpPr>
            <a:spLocks noGrp="1"/>
          </p:cNvSpPr>
          <p:nvPr>
            <p:ph type="body" sz="quarter" idx="21" hasCustomPrompt="1"/>
          </p:nvPr>
        </p:nvSpPr>
        <p:spPr>
          <a:xfrm>
            <a:off x="412376" y="6293454"/>
            <a:ext cx="6496324" cy="248329"/>
          </a:xfrm>
          <a:prstGeom prst="rect">
            <a:avLst/>
          </a:prstGeom>
        </p:spPr>
        <p:txBody>
          <a:bodyPr lIns="0"/>
          <a:lstStyle>
            <a:lvl1pPr>
              <a:defRPr sz="1500"/>
            </a:lvl1pPr>
          </a:lstStyle>
          <a:p>
            <a:pPr lvl="0"/>
            <a:r>
              <a:rPr lang="en-GB"/>
              <a:t>Click to add Platform/Purpose (optional) – </a:t>
            </a:r>
            <a:r>
              <a:rPr lang="en-GB" err="1"/>
              <a:t>Lato</a:t>
            </a:r>
            <a:r>
              <a:rPr lang="en-GB"/>
              <a:t> min 15</a:t>
            </a:r>
          </a:p>
        </p:txBody>
      </p:sp>
    </p:spTree>
    <p:extLst>
      <p:ext uri="{BB962C8B-B14F-4D97-AF65-F5344CB8AC3E}">
        <p14:creationId xmlns:p14="http://schemas.microsoft.com/office/powerpoint/2010/main" val="537956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DD 2">
    <p:spTree>
      <p:nvGrpSpPr>
        <p:cNvPr id="1" name=""/>
        <p:cNvGrpSpPr/>
        <p:nvPr/>
      </p:nvGrpSpPr>
      <p:grpSpPr>
        <a:xfrm>
          <a:off x="0" y="0"/>
          <a:ext cx="0" cy="0"/>
          <a:chOff x="0" y="0"/>
          <a:chExt cx="0" cy="0"/>
        </a:xfrm>
      </p:grpSpPr>
      <p:pic>
        <p:nvPicPr>
          <p:cNvPr id="4" name="Picture Placeholder 6">
            <a:extLst>
              <a:ext uri="{FF2B5EF4-FFF2-40B4-BE49-F238E27FC236}">
                <a16:creationId xmlns:a16="http://schemas.microsoft.com/office/drawing/2014/main" id="{19649BC9-2FE0-446E-83C8-473B3D43BB2F}"/>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8761412" cy="4164597"/>
          </a:xfrm>
          <a:prstGeom prst="rect">
            <a:avLst/>
          </a:prstGeom>
        </p:spPr>
      </p:pic>
      <p:pic>
        <p:nvPicPr>
          <p:cNvPr id="5" name="Picture Placeholder 12" descr="A person standing on a table&#10;&#10;Description automatically generated">
            <a:extLst>
              <a:ext uri="{FF2B5EF4-FFF2-40B4-BE49-F238E27FC236}">
                <a16:creationId xmlns:a16="http://schemas.microsoft.com/office/drawing/2014/main" id="{99D30470-094F-41C1-9F02-24A12C5C0D3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8799514" y="0"/>
            <a:ext cx="3392486" cy="2622550"/>
          </a:xfrm>
          <a:prstGeom prst="rect">
            <a:avLst/>
          </a:prstGeom>
        </p:spPr>
      </p:pic>
      <p:pic>
        <p:nvPicPr>
          <p:cNvPr id="6" name="Picture Placeholder 16" descr="A picture containing table, bench, flower, sitting&#10;&#10;Description automatically generated">
            <a:extLst>
              <a:ext uri="{FF2B5EF4-FFF2-40B4-BE49-F238E27FC236}">
                <a16:creationId xmlns:a16="http://schemas.microsoft.com/office/drawing/2014/main" id="{9773C627-206D-4E2A-AF21-C4BD2728C080}"/>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8799513" y="2660650"/>
            <a:ext cx="3390473" cy="1503947"/>
          </a:xfrm>
          <a:prstGeom prst="rect">
            <a:avLst/>
          </a:prstGeom>
        </p:spPr>
      </p:pic>
      <p:sp>
        <p:nvSpPr>
          <p:cNvPr id="8" name="TextBox 7">
            <a:extLst>
              <a:ext uri="{FF2B5EF4-FFF2-40B4-BE49-F238E27FC236}">
                <a16:creationId xmlns:a16="http://schemas.microsoft.com/office/drawing/2014/main" id="{3C089A52-B4D4-4CC8-8147-73C044392775}"/>
              </a:ext>
            </a:extLst>
          </p:cNvPr>
          <p:cNvSpPr txBox="1"/>
          <p:nvPr userDrawn="1"/>
        </p:nvSpPr>
        <p:spPr>
          <a:xfrm>
            <a:off x="36088" y="3878080"/>
            <a:ext cx="8761412" cy="230832"/>
          </a:xfrm>
          <a:prstGeom prst="rect">
            <a:avLst/>
          </a:prstGeom>
          <a:noFill/>
        </p:spPr>
        <p:txBody>
          <a:bodyPr wrap="square" rtlCol="0">
            <a:spAutoFit/>
          </a:bodyPr>
          <a:lstStyle/>
          <a:p>
            <a:pPr algn="r"/>
            <a:r>
              <a:rPr lang="en-US" sz="900">
                <a:solidFill>
                  <a:schemeClr val="bg1"/>
                </a:solidFill>
                <a:effectLst>
                  <a:outerShdw blurRad="38100" dist="38100" dir="2700000" algn="tl">
                    <a:srgbClr val="000000">
                      <a:alpha val="43137"/>
                    </a:srgbClr>
                  </a:outerShdw>
                </a:effectLst>
              </a:rPr>
              <a:t>Punggol Digital District</a:t>
            </a:r>
            <a:endParaRPr lang="en-SG" sz="900">
              <a:solidFill>
                <a:schemeClr val="bg1"/>
              </a:solidFill>
              <a:effectLst>
                <a:outerShdw blurRad="38100" dist="38100" dir="2700000" algn="tl">
                  <a:srgbClr val="000000">
                    <a:alpha val="43137"/>
                  </a:srgbClr>
                </a:outerShdw>
              </a:effectLst>
            </a:endParaRPr>
          </a:p>
        </p:txBody>
      </p:sp>
      <p:sp>
        <p:nvSpPr>
          <p:cNvPr id="14" name="Text Placeholder 4">
            <a:extLst>
              <a:ext uri="{FF2B5EF4-FFF2-40B4-BE49-F238E27FC236}">
                <a16:creationId xmlns:a16="http://schemas.microsoft.com/office/drawing/2014/main" id="{0CBBDCE4-A851-491F-8C38-D75A1ABF87DC}"/>
              </a:ext>
            </a:extLst>
          </p:cNvPr>
          <p:cNvSpPr>
            <a:spLocks noGrp="1"/>
          </p:cNvSpPr>
          <p:nvPr>
            <p:ph type="body" sz="quarter" idx="22" hasCustomPrompt="1"/>
          </p:nvPr>
        </p:nvSpPr>
        <p:spPr>
          <a:xfrm>
            <a:off x="8761412" y="6344933"/>
            <a:ext cx="3141247" cy="196850"/>
          </a:xfrm>
          <a:prstGeom prst="rect">
            <a:avLst/>
          </a:prstGeom>
        </p:spPr>
        <p:txBody>
          <a:bodyPr/>
          <a:lstStyle>
            <a:lvl1pPr algn="r">
              <a:defRPr sz="1000">
                <a:solidFill>
                  <a:schemeClr val="tx1">
                    <a:lumMod val="50000"/>
                    <a:lumOff val="50000"/>
                  </a:schemeClr>
                </a:solidFill>
                <a:latin typeface="+mj-lt"/>
              </a:defRPr>
            </a:lvl1pPr>
          </a:lstStyle>
          <a:p>
            <a:pPr lvl="0"/>
            <a:r>
              <a:rPr lang="en-US"/>
              <a:t>[CONFIDENTIAL/SENSITIVE NORMAL]</a:t>
            </a:r>
            <a:endParaRPr lang="en-SG"/>
          </a:p>
        </p:txBody>
      </p:sp>
      <p:sp>
        <p:nvSpPr>
          <p:cNvPr id="19" name="Title 29">
            <a:extLst>
              <a:ext uri="{FF2B5EF4-FFF2-40B4-BE49-F238E27FC236}">
                <a16:creationId xmlns:a16="http://schemas.microsoft.com/office/drawing/2014/main" id="{6031F8FB-619C-E94E-8E0B-4DEAFBAF74C2}"/>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Click to edit title – </a:t>
            </a:r>
            <a:r>
              <a:rPr lang="en-GB" err="1"/>
              <a:t>Lato</a:t>
            </a:r>
            <a:r>
              <a:rPr lang="en-GB"/>
              <a:t> Bold max 44</a:t>
            </a:r>
            <a:endParaRPr lang="en-US"/>
          </a:p>
        </p:txBody>
      </p:sp>
      <p:sp>
        <p:nvSpPr>
          <p:cNvPr id="20" name="Text Placeholder 38">
            <a:extLst>
              <a:ext uri="{FF2B5EF4-FFF2-40B4-BE49-F238E27FC236}">
                <a16:creationId xmlns:a16="http://schemas.microsoft.com/office/drawing/2014/main" id="{3E8CE479-795F-0A40-837F-0CDF644DA820}"/>
              </a:ext>
            </a:extLst>
          </p:cNvPr>
          <p:cNvSpPr>
            <a:spLocks noGrp="1"/>
          </p:cNvSpPr>
          <p:nvPr>
            <p:ph type="body" sz="quarter" idx="16" hasCustomPrompt="1"/>
          </p:nvPr>
        </p:nvSpPr>
        <p:spPr>
          <a:xfrm>
            <a:off x="412378" y="6000623"/>
            <a:ext cx="6496324" cy="248329"/>
          </a:xfrm>
          <a:prstGeom prst="rect">
            <a:avLst/>
          </a:prstGeom>
        </p:spPr>
        <p:txBody>
          <a:bodyPr lIns="0"/>
          <a:lstStyle>
            <a:lvl1pPr>
              <a:defRPr sz="1500"/>
            </a:lvl1pPr>
          </a:lstStyle>
          <a:p>
            <a:pPr lvl="0"/>
            <a:r>
              <a:rPr lang="en-GB"/>
              <a:t>Click to add Date Month Year – </a:t>
            </a:r>
            <a:r>
              <a:rPr lang="en-GB" err="1"/>
              <a:t>Lato</a:t>
            </a:r>
            <a:r>
              <a:rPr lang="en-GB"/>
              <a:t> min 15</a:t>
            </a:r>
          </a:p>
        </p:txBody>
      </p:sp>
      <p:sp>
        <p:nvSpPr>
          <p:cNvPr id="21" name="Text Placeholder 38">
            <a:extLst>
              <a:ext uri="{FF2B5EF4-FFF2-40B4-BE49-F238E27FC236}">
                <a16:creationId xmlns:a16="http://schemas.microsoft.com/office/drawing/2014/main" id="{A5C3CA59-E262-3846-A05B-50505B73548B}"/>
              </a:ext>
            </a:extLst>
          </p:cNvPr>
          <p:cNvSpPr>
            <a:spLocks noGrp="1"/>
          </p:cNvSpPr>
          <p:nvPr>
            <p:ph type="body" sz="quarter" idx="17" hasCustomPrompt="1"/>
          </p:nvPr>
        </p:nvSpPr>
        <p:spPr>
          <a:xfrm>
            <a:off x="412378" y="5423077"/>
            <a:ext cx="6496326" cy="248328"/>
          </a:xfrm>
          <a:prstGeom prst="rect">
            <a:avLst/>
          </a:prstGeom>
        </p:spPr>
        <p:txBody>
          <a:bodyPr lIns="0"/>
          <a:lstStyle>
            <a:lvl1pPr>
              <a:defRPr sz="1500"/>
            </a:lvl1pPr>
          </a:lstStyle>
          <a:p>
            <a:pPr lvl="0"/>
            <a:r>
              <a:rPr lang="en-GB"/>
              <a:t>Click to add Name – </a:t>
            </a:r>
            <a:r>
              <a:rPr lang="en-GB" err="1"/>
              <a:t>Lato</a:t>
            </a:r>
            <a:r>
              <a:rPr lang="en-GB"/>
              <a:t> min 15</a:t>
            </a:r>
          </a:p>
        </p:txBody>
      </p:sp>
      <p:sp>
        <p:nvSpPr>
          <p:cNvPr id="22" name="Text Placeholder 38">
            <a:extLst>
              <a:ext uri="{FF2B5EF4-FFF2-40B4-BE49-F238E27FC236}">
                <a16:creationId xmlns:a16="http://schemas.microsoft.com/office/drawing/2014/main" id="{143E2B49-9489-B646-AD5F-57C7D9FB43AE}"/>
              </a:ext>
            </a:extLst>
          </p:cNvPr>
          <p:cNvSpPr>
            <a:spLocks noGrp="1"/>
          </p:cNvSpPr>
          <p:nvPr>
            <p:ph type="body" sz="quarter" idx="18" hasCustomPrompt="1"/>
          </p:nvPr>
        </p:nvSpPr>
        <p:spPr>
          <a:xfrm>
            <a:off x="412380" y="5711850"/>
            <a:ext cx="6496325" cy="248328"/>
          </a:xfrm>
          <a:prstGeom prst="rect">
            <a:avLst/>
          </a:prstGeom>
        </p:spPr>
        <p:txBody>
          <a:bodyPr lIns="0"/>
          <a:lstStyle>
            <a:lvl1pPr>
              <a:defRPr sz="1500"/>
            </a:lvl1pPr>
          </a:lstStyle>
          <a:p>
            <a:pPr lvl="0"/>
            <a:r>
              <a:rPr lang="en-GB"/>
              <a:t>Click to add Division – </a:t>
            </a:r>
            <a:r>
              <a:rPr lang="en-GB" err="1"/>
              <a:t>Lato</a:t>
            </a:r>
            <a:r>
              <a:rPr lang="en-GB"/>
              <a:t> min 15</a:t>
            </a:r>
          </a:p>
        </p:txBody>
      </p:sp>
      <p:sp>
        <p:nvSpPr>
          <p:cNvPr id="23" name="Text Placeholder 38">
            <a:extLst>
              <a:ext uri="{FF2B5EF4-FFF2-40B4-BE49-F238E27FC236}">
                <a16:creationId xmlns:a16="http://schemas.microsoft.com/office/drawing/2014/main" id="{877AF7AE-D7EB-D94D-A6AE-0BB74ED29774}"/>
              </a:ext>
            </a:extLst>
          </p:cNvPr>
          <p:cNvSpPr>
            <a:spLocks noGrp="1"/>
          </p:cNvSpPr>
          <p:nvPr>
            <p:ph type="body" sz="quarter" idx="21" hasCustomPrompt="1"/>
          </p:nvPr>
        </p:nvSpPr>
        <p:spPr>
          <a:xfrm>
            <a:off x="412376" y="6293454"/>
            <a:ext cx="6496324" cy="248329"/>
          </a:xfrm>
          <a:prstGeom prst="rect">
            <a:avLst/>
          </a:prstGeom>
        </p:spPr>
        <p:txBody>
          <a:bodyPr lIns="0"/>
          <a:lstStyle>
            <a:lvl1pPr>
              <a:defRPr sz="1500"/>
            </a:lvl1pPr>
          </a:lstStyle>
          <a:p>
            <a:pPr lvl="0"/>
            <a:r>
              <a:rPr lang="en-GB"/>
              <a:t>Click to add Platform/Purpose (optional) – </a:t>
            </a:r>
            <a:r>
              <a:rPr lang="en-GB" err="1"/>
              <a:t>Lato</a:t>
            </a:r>
            <a:r>
              <a:rPr lang="en-GB"/>
              <a:t> min 15</a:t>
            </a:r>
          </a:p>
        </p:txBody>
      </p:sp>
    </p:spTree>
    <p:extLst>
      <p:ext uri="{BB962C8B-B14F-4D97-AF65-F5344CB8AC3E}">
        <p14:creationId xmlns:p14="http://schemas.microsoft.com/office/powerpoint/2010/main" val="1059695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AP + SKED">
    <p:spTree>
      <p:nvGrpSpPr>
        <p:cNvPr id="1" name=""/>
        <p:cNvGrpSpPr/>
        <p:nvPr/>
      </p:nvGrpSpPr>
      <p:grpSpPr>
        <a:xfrm>
          <a:off x="0" y="0"/>
          <a:ext cx="0" cy="0"/>
          <a:chOff x="0" y="0"/>
          <a:chExt cx="0" cy="0"/>
        </a:xfrm>
      </p:grpSpPr>
      <p:pic>
        <p:nvPicPr>
          <p:cNvPr id="4" name="Picture Placeholder 5" descr="A large lawn in front of a house&#10;&#10;Description automatically generated">
            <a:extLst>
              <a:ext uri="{FF2B5EF4-FFF2-40B4-BE49-F238E27FC236}">
                <a16:creationId xmlns:a16="http://schemas.microsoft.com/office/drawing/2014/main" id="{63B40E95-157C-4BD4-9B48-6DEFF0F4C3D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0" y="0"/>
            <a:ext cx="8761412" cy="4164597"/>
          </a:xfrm>
          <a:prstGeom prst="rect">
            <a:avLst/>
          </a:prstGeom>
        </p:spPr>
      </p:pic>
      <p:pic>
        <p:nvPicPr>
          <p:cNvPr id="5" name="Picture Placeholder 33">
            <a:extLst>
              <a:ext uri="{FF2B5EF4-FFF2-40B4-BE49-F238E27FC236}">
                <a16:creationId xmlns:a16="http://schemas.microsoft.com/office/drawing/2014/main" id="{D7FE1241-C81D-4705-8C6B-E68232D69AF7}"/>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8799514" y="0"/>
            <a:ext cx="3392486" cy="2622550"/>
          </a:xfrm>
          <a:prstGeom prst="rect">
            <a:avLst/>
          </a:prstGeom>
        </p:spPr>
      </p:pic>
      <p:pic>
        <p:nvPicPr>
          <p:cNvPr id="6" name="Picture Placeholder 27" descr="A person throwing a frisbee&#10;&#10;Description automatically generated">
            <a:extLst>
              <a:ext uri="{FF2B5EF4-FFF2-40B4-BE49-F238E27FC236}">
                <a16:creationId xmlns:a16="http://schemas.microsoft.com/office/drawing/2014/main" id="{E68257CF-F5D4-436A-BD18-D0EC6CF5CED4}"/>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8799513" y="2660650"/>
            <a:ext cx="3390473" cy="1503947"/>
          </a:xfrm>
          <a:prstGeom prst="rect">
            <a:avLst/>
          </a:prstGeom>
        </p:spPr>
      </p:pic>
      <p:sp>
        <p:nvSpPr>
          <p:cNvPr id="9" name="TextBox 8">
            <a:extLst>
              <a:ext uri="{FF2B5EF4-FFF2-40B4-BE49-F238E27FC236}">
                <a16:creationId xmlns:a16="http://schemas.microsoft.com/office/drawing/2014/main" id="{428C5C1E-FDE4-4E2D-9C7E-2ADE13553BC2}"/>
              </a:ext>
            </a:extLst>
          </p:cNvPr>
          <p:cNvSpPr txBox="1"/>
          <p:nvPr userDrawn="1"/>
        </p:nvSpPr>
        <p:spPr>
          <a:xfrm>
            <a:off x="36088" y="3878080"/>
            <a:ext cx="8761412" cy="230832"/>
          </a:xfrm>
          <a:prstGeom prst="rect">
            <a:avLst/>
          </a:prstGeom>
          <a:noFill/>
        </p:spPr>
        <p:txBody>
          <a:bodyPr wrap="square" rtlCol="0">
            <a:spAutoFit/>
          </a:bodyPr>
          <a:lstStyle/>
          <a:p>
            <a:pPr algn="r"/>
            <a:r>
              <a:rPr lang="en-US" sz="900">
                <a:solidFill>
                  <a:schemeClr val="bg1"/>
                </a:solidFill>
                <a:effectLst>
                  <a:outerShdw blurRad="38100" dist="38100" dir="2700000" algn="tl">
                    <a:srgbClr val="000000">
                      <a:alpha val="43137"/>
                    </a:srgbClr>
                  </a:outerShdw>
                </a:effectLst>
              </a:rPr>
              <a:t>Seletar Aerospace Park</a:t>
            </a:r>
            <a:endParaRPr lang="en-SG" sz="900">
              <a:solidFill>
                <a:schemeClr val="bg1"/>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2B5A2CF6-93EE-41C5-B85F-C649B7BC6886}"/>
              </a:ext>
            </a:extLst>
          </p:cNvPr>
          <p:cNvSpPr txBox="1"/>
          <p:nvPr userDrawn="1"/>
        </p:nvSpPr>
        <p:spPr>
          <a:xfrm>
            <a:off x="8799514" y="2355703"/>
            <a:ext cx="3394500" cy="230832"/>
          </a:xfrm>
          <a:prstGeom prst="rect">
            <a:avLst/>
          </a:prstGeom>
          <a:noFill/>
        </p:spPr>
        <p:txBody>
          <a:bodyPr wrap="square" rtlCol="0">
            <a:spAutoFit/>
          </a:bodyPr>
          <a:lstStyle/>
          <a:p>
            <a:pPr algn="r"/>
            <a:r>
              <a:rPr lang="en-US" sz="900" err="1">
                <a:solidFill>
                  <a:schemeClr val="bg1"/>
                </a:solidFill>
                <a:effectLst>
                  <a:outerShdw blurRad="38100" dist="38100" dir="2700000" algn="tl">
                    <a:srgbClr val="000000">
                      <a:alpha val="43137"/>
                    </a:srgbClr>
                  </a:outerShdw>
                </a:effectLst>
              </a:rPr>
              <a:t>Sungei</a:t>
            </a:r>
            <a:r>
              <a:rPr lang="en-US" sz="900">
                <a:solidFill>
                  <a:schemeClr val="bg1"/>
                </a:solidFill>
                <a:effectLst>
                  <a:outerShdw blurRad="38100" dist="38100" dir="2700000" algn="tl">
                    <a:srgbClr val="000000">
                      <a:alpha val="43137"/>
                    </a:srgbClr>
                  </a:outerShdw>
                </a:effectLst>
              </a:rPr>
              <a:t> </a:t>
            </a:r>
            <a:r>
              <a:rPr lang="en-US" sz="900" err="1">
                <a:solidFill>
                  <a:schemeClr val="bg1"/>
                </a:solidFill>
                <a:effectLst>
                  <a:outerShdw blurRad="38100" dist="38100" dir="2700000" algn="tl">
                    <a:srgbClr val="000000">
                      <a:alpha val="43137"/>
                    </a:srgbClr>
                  </a:outerShdw>
                </a:effectLst>
              </a:rPr>
              <a:t>Kadut</a:t>
            </a:r>
            <a:r>
              <a:rPr lang="en-US" sz="900">
                <a:solidFill>
                  <a:schemeClr val="bg1"/>
                </a:solidFill>
                <a:effectLst>
                  <a:outerShdw blurRad="38100" dist="38100" dir="2700000" algn="tl">
                    <a:srgbClr val="000000">
                      <a:alpha val="43137"/>
                    </a:srgbClr>
                  </a:outerShdw>
                </a:effectLst>
              </a:rPr>
              <a:t> Eco-District</a:t>
            </a:r>
            <a:endParaRPr lang="en-SG" sz="900">
              <a:solidFill>
                <a:schemeClr val="bg1"/>
              </a:solidFill>
              <a:effectLst>
                <a:outerShdw blurRad="38100" dist="38100" dir="2700000" algn="tl">
                  <a:srgbClr val="000000">
                    <a:alpha val="43137"/>
                  </a:srgbClr>
                </a:outerShdw>
              </a:effectLst>
            </a:endParaRPr>
          </a:p>
        </p:txBody>
      </p:sp>
      <p:sp>
        <p:nvSpPr>
          <p:cNvPr id="14" name="Text Placeholder 4">
            <a:extLst>
              <a:ext uri="{FF2B5EF4-FFF2-40B4-BE49-F238E27FC236}">
                <a16:creationId xmlns:a16="http://schemas.microsoft.com/office/drawing/2014/main" id="{FBE13874-BD79-464D-92CC-8E41DE584094}"/>
              </a:ext>
            </a:extLst>
          </p:cNvPr>
          <p:cNvSpPr>
            <a:spLocks noGrp="1"/>
          </p:cNvSpPr>
          <p:nvPr>
            <p:ph type="body" sz="quarter" idx="22" hasCustomPrompt="1"/>
          </p:nvPr>
        </p:nvSpPr>
        <p:spPr>
          <a:xfrm>
            <a:off x="8761412" y="6344933"/>
            <a:ext cx="3141247" cy="196850"/>
          </a:xfrm>
          <a:prstGeom prst="rect">
            <a:avLst/>
          </a:prstGeom>
        </p:spPr>
        <p:txBody>
          <a:bodyPr/>
          <a:lstStyle>
            <a:lvl1pPr algn="r">
              <a:defRPr sz="1000">
                <a:solidFill>
                  <a:schemeClr val="tx1">
                    <a:lumMod val="50000"/>
                    <a:lumOff val="50000"/>
                  </a:schemeClr>
                </a:solidFill>
                <a:latin typeface="+mj-lt"/>
              </a:defRPr>
            </a:lvl1pPr>
          </a:lstStyle>
          <a:p>
            <a:pPr lvl="0"/>
            <a:r>
              <a:rPr lang="en-US"/>
              <a:t>[CONFIDENTIAL/SENSITIVE NORMAL]</a:t>
            </a:r>
            <a:endParaRPr lang="en-SG"/>
          </a:p>
        </p:txBody>
      </p:sp>
      <p:sp>
        <p:nvSpPr>
          <p:cNvPr id="15" name="Title 29">
            <a:extLst>
              <a:ext uri="{FF2B5EF4-FFF2-40B4-BE49-F238E27FC236}">
                <a16:creationId xmlns:a16="http://schemas.microsoft.com/office/drawing/2014/main" id="{A2FBC1F7-8B78-1846-90DA-DF15587BDD71}"/>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Click to edit title – </a:t>
            </a:r>
            <a:r>
              <a:rPr lang="en-GB" err="1"/>
              <a:t>Lato</a:t>
            </a:r>
            <a:r>
              <a:rPr lang="en-GB"/>
              <a:t> Bold max 44</a:t>
            </a:r>
            <a:endParaRPr lang="en-US"/>
          </a:p>
        </p:txBody>
      </p:sp>
      <p:sp>
        <p:nvSpPr>
          <p:cNvPr id="21" name="Text Placeholder 38">
            <a:extLst>
              <a:ext uri="{FF2B5EF4-FFF2-40B4-BE49-F238E27FC236}">
                <a16:creationId xmlns:a16="http://schemas.microsoft.com/office/drawing/2014/main" id="{3CD05B3E-7464-4B44-93E2-45DAE48D1ED7}"/>
              </a:ext>
            </a:extLst>
          </p:cNvPr>
          <p:cNvSpPr>
            <a:spLocks noGrp="1"/>
          </p:cNvSpPr>
          <p:nvPr>
            <p:ph type="body" sz="quarter" idx="16" hasCustomPrompt="1"/>
          </p:nvPr>
        </p:nvSpPr>
        <p:spPr>
          <a:xfrm>
            <a:off x="412378" y="6000623"/>
            <a:ext cx="6496324" cy="248329"/>
          </a:xfrm>
          <a:prstGeom prst="rect">
            <a:avLst/>
          </a:prstGeom>
        </p:spPr>
        <p:txBody>
          <a:bodyPr lIns="0"/>
          <a:lstStyle>
            <a:lvl1pPr>
              <a:defRPr sz="1500"/>
            </a:lvl1pPr>
          </a:lstStyle>
          <a:p>
            <a:pPr lvl="0"/>
            <a:r>
              <a:rPr lang="en-GB"/>
              <a:t>Click to add Date Month Year – </a:t>
            </a:r>
            <a:r>
              <a:rPr lang="en-GB" err="1"/>
              <a:t>Lato</a:t>
            </a:r>
            <a:r>
              <a:rPr lang="en-GB"/>
              <a:t> min 15</a:t>
            </a:r>
          </a:p>
        </p:txBody>
      </p:sp>
      <p:sp>
        <p:nvSpPr>
          <p:cNvPr id="22" name="Text Placeholder 38">
            <a:extLst>
              <a:ext uri="{FF2B5EF4-FFF2-40B4-BE49-F238E27FC236}">
                <a16:creationId xmlns:a16="http://schemas.microsoft.com/office/drawing/2014/main" id="{FFDC763E-2E13-0F4A-810E-43124FC091AB}"/>
              </a:ext>
            </a:extLst>
          </p:cNvPr>
          <p:cNvSpPr>
            <a:spLocks noGrp="1"/>
          </p:cNvSpPr>
          <p:nvPr>
            <p:ph type="body" sz="quarter" idx="17" hasCustomPrompt="1"/>
          </p:nvPr>
        </p:nvSpPr>
        <p:spPr>
          <a:xfrm>
            <a:off x="412378" y="5423077"/>
            <a:ext cx="6496326" cy="248328"/>
          </a:xfrm>
          <a:prstGeom prst="rect">
            <a:avLst/>
          </a:prstGeom>
        </p:spPr>
        <p:txBody>
          <a:bodyPr lIns="0"/>
          <a:lstStyle>
            <a:lvl1pPr>
              <a:defRPr sz="1500"/>
            </a:lvl1pPr>
          </a:lstStyle>
          <a:p>
            <a:pPr lvl="0"/>
            <a:r>
              <a:rPr lang="en-GB"/>
              <a:t>Click to add Name – </a:t>
            </a:r>
            <a:r>
              <a:rPr lang="en-GB" err="1"/>
              <a:t>Lato</a:t>
            </a:r>
            <a:r>
              <a:rPr lang="en-GB"/>
              <a:t> min 15</a:t>
            </a:r>
          </a:p>
        </p:txBody>
      </p:sp>
      <p:sp>
        <p:nvSpPr>
          <p:cNvPr id="23" name="Text Placeholder 38">
            <a:extLst>
              <a:ext uri="{FF2B5EF4-FFF2-40B4-BE49-F238E27FC236}">
                <a16:creationId xmlns:a16="http://schemas.microsoft.com/office/drawing/2014/main" id="{CCFB91BC-DFA3-CC43-BFE1-8B3752A72EAC}"/>
              </a:ext>
            </a:extLst>
          </p:cNvPr>
          <p:cNvSpPr>
            <a:spLocks noGrp="1"/>
          </p:cNvSpPr>
          <p:nvPr>
            <p:ph type="body" sz="quarter" idx="18" hasCustomPrompt="1"/>
          </p:nvPr>
        </p:nvSpPr>
        <p:spPr>
          <a:xfrm>
            <a:off x="412380" y="5711850"/>
            <a:ext cx="6496325" cy="248328"/>
          </a:xfrm>
          <a:prstGeom prst="rect">
            <a:avLst/>
          </a:prstGeom>
        </p:spPr>
        <p:txBody>
          <a:bodyPr lIns="0"/>
          <a:lstStyle>
            <a:lvl1pPr>
              <a:defRPr sz="1500"/>
            </a:lvl1pPr>
          </a:lstStyle>
          <a:p>
            <a:pPr lvl="0"/>
            <a:r>
              <a:rPr lang="en-GB"/>
              <a:t>Click to add Division – </a:t>
            </a:r>
            <a:r>
              <a:rPr lang="en-GB" err="1"/>
              <a:t>Lato</a:t>
            </a:r>
            <a:r>
              <a:rPr lang="en-GB"/>
              <a:t> min 15</a:t>
            </a:r>
          </a:p>
        </p:txBody>
      </p:sp>
      <p:sp>
        <p:nvSpPr>
          <p:cNvPr id="24" name="Text Placeholder 38">
            <a:extLst>
              <a:ext uri="{FF2B5EF4-FFF2-40B4-BE49-F238E27FC236}">
                <a16:creationId xmlns:a16="http://schemas.microsoft.com/office/drawing/2014/main" id="{6BDE657E-5EE4-B74A-89CA-793DDD46B4F2}"/>
              </a:ext>
            </a:extLst>
          </p:cNvPr>
          <p:cNvSpPr>
            <a:spLocks noGrp="1"/>
          </p:cNvSpPr>
          <p:nvPr>
            <p:ph type="body" sz="quarter" idx="21" hasCustomPrompt="1"/>
          </p:nvPr>
        </p:nvSpPr>
        <p:spPr>
          <a:xfrm>
            <a:off x="412376" y="6293454"/>
            <a:ext cx="6496324" cy="248329"/>
          </a:xfrm>
          <a:prstGeom prst="rect">
            <a:avLst/>
          </a:prstGeom>
        </p:spPr>
        <p:txBody>
          <a:bodyPr lIns="0"/>
          <a:lstStyle>
            <a:lvl1pPr>
              <a:defRPr sz="1500"/>
            </a:lvl1pPr>
          </a:lstStyle>
          <a:p>
            <a:pPr lvl="0"/>
            <a:r>
              <a:rPr lang="en-GB"/>
              <a:t>Click to add Platform/Purpose (optional) – </a:t>
            </a:r>
            <a:r>
              <a:rPr lang="en-GB" err="1"/>
              <a:t>Lato</a:t>
            </a:r>
            <a:r>
              <a:rPr lang="en-GB"/>
              <a:t> min 15</a:t>
            </a:r>
          </a:p>
        </p:txBody>
      </p:sp>
    </p:spTree>
    <p:extLst>
      <p:ext uri="{BB962C8B-B14F-4D97-AF65-F5344CB8AC3E}">
        <p14:creationId xmlns:p14="http://schemas.microsoft.com/office/powerpoint/2010/main" val="39378640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AP + one-north">
    <p:spTree>
      <p:nvGrpSpPr>
        <p:cNvPr id="1" name=""/>
        <p:cNvGrpSpPr/>
        <p:nvPr/>
      </p:nvGrpSpPr>
      <p:grpSpPr>
        <a:xfrm>
          <a:off x="0" y="0"/>
          <a:ext cx="0" cy="0"/>
          <a:chOff x="0" y="0"/>
          <a:chExt cx="0" cy="0"/>
        </a:xfrm>
      </p:grpSpPr>
      <p:pic>
        <p:nvPicPr>
          <p:cNvPr id="4" name="Picture Placeholder 6">
            <a:extLst>
              <a:ext uri="{FF2B5EF4-FFF2-40B4-BE49-F238E27FC236}">
                <a16:creationId xmlns:a16="http://schemas.microsoft.com/office/drawing/2014/main" id="{5C48B36F-C7AC-4D0D-A035-7B6CA06968C5}"/>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8761412" cy="4164597"/>
          </a:xfrm>
          <a:prstGeom prst="rect">
            <a:avLst/>
          </a:prstGeom>
        </p:spPr>
      </p:pic>
      <p:pic>
        <p:nvPicPr>
          <p:cNvPr id="5" name="Picture Placeholder 33">
            <a:extLst>
              <a:ext uri="{FF2B5EF4-FFF2-40B4-BE49-F238E27FC236}">
                <a16:creationId xmlns:a16="http://schemas.microsoft.com/office/drawing/2014/main" id="{73303F47-0C17-4311-995D-31B8D1B4E066}"/>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8799514" y="0"/>
            <a:ext cx="3392486" cy="2622550"/>
          </a:xfrm>
          <a:prstGeom prst="rect">
            <a:avLst/>
          </a:prstGeom>
        </p:spPr>
      </p:pic>
      <p:pic>
        <p:nvPicPr>
          <p:cNvPr id="6" name="Picture Placeholder 27" descr="A person throwing a frisbee&#10;&#10;Description automatically generated">
            <a:extLst>
              <a:ext uri="{FF2B5EF4-FFF2-40B4-BE49-F238E27FC236}">
                <a16:creationId xmlns:a16="http://schemas.microsoft.com/office/drawing/2014/main" id="{220316CE-0D63-4982-8811-02CE83289961}"/>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8799513" y="2660650"/>
            <a:ext cx="3390473" cy="1503947"/>
          </a:xfrm>
          <a:prstGeom prst="rect">
            <a:avLst/>
          </a:prstGeom>
        </p:spPr>
      </p:pic>
      <p:sp>
        <p:nvSpPr>
          <p:cNvPr id="9" name="TextBox 8">
            <a:extLst>
              <a:ext uri="{FF2B5EF4-FFF2-40B4-BE49-F238E27FC236}">
                <a16:creationId xmlns:a16="http://schemas.microsoft.com/office/drawing/2014/main" id="{06983AF4-06C8-47EA-99E9-AB3F1294E91F}"/>
              </a:ext>
            </a:extLst>
          </p:cNvPr>
          <p:cNvSpPr txBox="1"/>
          <p:nvPr userDrawn="1"/>
        </p:nvSpPr>
        <p:spPr>
          <a:xfrm>
            <a:off x="36088" y="3878080"/>
            <a:ext cx="8761412" cy="230832"/>
          </a:xfrm>
          <a:prstGeom prst="rect">
            <a:avLst/>
          </a:prstGeom>
          <a:noFill/>
        </p:spPr>
        <p:txBody>
          <a:bodyPr wrap="square" rtlCol="0">
            <a:spAutoFit/>
          </a:bodyPr>
          <a:lstStyle/>
          <a:p>
            <a:pPr algn="r"/>
            <a:r>
              <a:rPr lang="en-US" sz="900">
                <a:solidFill>
                  <a:schemeClr val="bg1"/>
                </a:solidFill>
                <a:effectLst>
                  <a:outerShdw blurRad="38100" dist="38100" dir="2700000" algn="tl">
                    <a:srgbClr val="000000">
                      <a:alpha val="43137"/>
                    </a:srgbClr>
                  </a:outerShdw>
                </a:effectLst>
              </a:rPr>
              <a:t>Seletar Aerospace Park</a:t>
            </a:r>
            <a:endParaRPr lang="en-SG" sz="900">
              <a:solidFill>
                <a:schemeClr val="bg1"/>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DA25971B-8D0D-44C8-B339-5F390AE5CB6E}"/>
              </a:ext>
            </a:extLst>
          </p:cNvPr>
          <p:cNvSpPr txBox="1"/>
          <p:nvPr userDrawn="1"/>
        </p:nvSpPr>
        <p:spPr>
          <a:xfrm>
            <a:off x="8799514" y="2355703"/>
            <a:ext cx="3394500" cy="230832"/>
          </a:xfrm>
          <a:prstGeom prst="rect">
            <a:avLst/>
          </a:prstGeom>
          <a:noFill/>
        </p:spPr>
        <p:txBody>
          <a:bodyPr wrap="square" rtlCol="0">
            <a:spAutoFit/>
          </a:bodyPr>
          <a:lstStyle/>
          <a:p>
            <a:pPr algn="r"/>
            <a:r>
              <a:rPr lang="en-US" sz="900">
                <a:solidFill>
                  <a:schemeClr val="bg1"/>
                </a:solidFill>
                <a:effectLst>
                  <a:outerShdw blurRad="38100" dist="38100" dir="2700000" algn="tl">
                    <a:srgbClr val="000000">
                      <a:alpha val="43137"/>
                    </a:srgbClr>
                  </a:outerShdw>
                </a:effectLst>
              </a:rPr>
              <a:t>one-north</a:t>
            </a:r>
            <a:endParaRPr lang="en-SG" sz="900">
              <a:solidFill>
                <a:schemeClr val="bg1"/>
              </a:solidFill>
              <a:effectLst>
                <a:outerShdw blurRad="38100" dist="38100" dir="2700000" algn="tl">
                  <a:srgbClr val="000000">
                    <a:alpha val="43137"/>
                  </a:srgbClr>
                </a:outerShdw>
              </a:effectLst>
            </a:endParaRPr>
          </a:p>
        </p:txBody>
      </p:sp>
      <p:sp>
        <p:nvSpPr>
          <p:cNvPr id="14" name="Text Placeholder 4">
            <a:extLst>
              <a:ext uri="{FF2B5EF4-FFF2-40B4-BE49-F238E27FC236}">
                <a16:creationId xmlns:a16="http://schemas.microsoft.com/office/drawing/2014/main" id="{71E855B8-00DE-41FC-A400-A6155B8B8C65}"/>
              </a:ext>
            </a:extLst>
          </p:cNvPr>
          <p:cNvSpPr>
            <a:spLocks noGrp="1"/>
          </p:cNvSpPr>
          <p:nvPr>
            <p:ph type="body" sz="quarter" idx="22" hasCustomPrompt="1"/>
          </p:nvPr>
        </p:nvSpPr>
        <p:spPr>
          <a:xfrm>
            <a:off x="8761412" y="6344933"/>
            <a:ext cx="3141247" cy="196850"/>
          </a:xfrm>
          <a:prstGeom prst="rect">
            <a:avLst/>
          </a:prstGeom>
        </p:spPr>
        <p:txBody>
          <a:bodyPr/>
          <a:lstStyle>
            <a:lvl1pPr algn="r">
              <a:defRPr sz="1000">
                <a:solidFill>
                  <a:schemeClr val="tx1">
                    <a:lumMod val="50000"/>
                    <a:lumOff val="50000"/>
                  </a:schemeClr>
                </a:solidFill>
                <a:latin typeface="+mj-lt"/>
              </a:defRPr>
            </a:lvl1pPr>
          </a:lstStyle>
          <a:p>
            <a:pPr lvl="0"/>
            <a:r>
              <a:rPr lang="en-US"/>
              <a:t>[CONFIDENTIAL/SENSITIVE NORMAL]</a:t>
            </a:r>
            <a:endParaRPr lang="en-SG"/>
          </a:p>
        </p:txBody>
      </p:sp>
      <p:sp>
        <p:nvSpPr>
          <p:cNvPr id="15" name="Title 29">
            <a:extLst>
              <a:ext uri="{FF2B5EF4-FFF2-40B4-BE49-F238E27FC236}">
                <a16:creationId xmlns:a16="http://schemas.microsoft.com/office/drawing/2014/main" id="{EDEEFCFE-683B-9543-BC5D-FF908E1C3755}"/>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Click to edit title – </a:t>
            </a:r>
            <a:r>
              <a:rPr lang="en-GB" err="1"/>
              <a:t>Lato</a:t>
            </a:r>
            <a:r>
              <a:rPr lang="en-GB"/>
              <a:t> Bold max 44</a:t>
            </a:r>
            <a:endParaRPr lang="en-US"/>
          </a:p>
        </p:txBody>
      </p:sp>
      <p:sp>
        <p:nvSpPr>
          <p:cNvPr id="22" name="Text Placeholder 38">
            <a:extLst>
              <a:ext uri="{FF2B5EF4-FFF2-40B4-BE49-F238E27FC236}">
                <a16:creationId xmlns:a16="http://schemas.microsoft.com/office/drawing/2014/main" id="{7C53C511-4CF9-104C-9D28-C9D976752675}"/>
              </a:ext>
            </a:extLst>
          </p:cNvPr>
          <p:cNvSpPr>
            <a:spLocks noGrp="1"/>
          </p:cNvSpPr>
          <p:nvPr>
            <p:ph type="body" sz="quarter" idx="16" hasCustomPrompt="1"/>
          </p:nvPr>
        </p:nvSpPr>
        <p:spPr>
          <a:xfrm>
            <a:off x="412378" y="6000623"/>
            <a:ext cx="6496324" cy="248329"/>
          </a:xfrm>
          <a:prstGeom prst="rect">
            <a:avLst/>
          </a:prstGeom>
        </p:spPr>
        <p:txBody>
          <a:bodyPr lIns="0"/>
          <a:lstStyle>
            <a:lvl1pPr>
              <a:defRPr sz="1500"/>
            </a:lvl1pPr>
          </a:lstStyle>
          <a:p>
            <a:pPr lvl="0"/>
            <a:r>
              <a:rPr lang="en-GB"/>
              <a:t>Click to add Date Month Year – </a:t>
            </a:r>
            <a:r>
              <a:rPr lang="en-GB" err="1"/>
              <a:t>Lato</a:t>
            </a:r>
            <a:r>
              <a:rPr lang="en-GB"/>
              <a:t> min 15</a:t>
            </a:r>
          </a:p>
        </p:txBody>
      </p:sp>
      <p:sp>
        <p:nvSpPr>
          <p:cNvPr id="23" name="Text Placeholder 38">
            <a:extLst>
              <a:ext uri="{FF2B5EF4-FFF2-40B4-BE49-F238E27FC236}">
                <a16:creationId xmlns:a16="http://schemas.microsoft.com/office/drawing/2014/main" id="{4950CEF5-B47E-4347-8E6C-667498612E6E}"/>
              </a:ext>
            </a:extLst>
          </p:cNvPr>
          <p:cNvSpPr>
            <a:spLocks noGrp="1"/>
          </p:cNvSpPr>
          <p:nvPr>
            <p:ph type="body" sz="quarter" idx="17" hasCustomPrompt="1"/>
          </p:nvPr>
        </p:nvSpPr>
        <p:spPr>
          <a:xfrm>
            <a:off x="412378" y="5423077"/>
            <a:ext cx="6496326" cy="248328"/>
          </a:xfrm>
          <a:prstGeom prst="rect">
            <a:avLst/>
          </a:prstGeom>
        </p:spPr>
        <p:txBody>
          <a:bodyPr lIns="0"/>
          <a:lstStyle>
            <a:lvl1pPr>
              <a:defRPr sz="1500"/>
            </a:lvl1pPr>
          </a:lstStyle>
          <a:p>
            <a:pPr lvl="0"/>
            <a:r>
              <a:rPr lang="en-GB"/>
              <a:t>Click to add Name – </a:t>
            </a:r>
            <a:r>
              <a:rPr lang="en-GB" err="1"/>
              <a:t>Lato</a:t>
            </a:r>
            <a:r>
              <a:rPr lang="en-GB"/>
              <a:t> min 15</a:t>
            </a:r>
          </a:p>
        </p:txBody>
      </p:sp>
      <p:sp>
        <p:nvSpPr>
          <p:cNvPr id="24" name="Text Placeholder 38">
            <a:extLst>
              <a:ext uri="{FF2B5EF4-FFF2-40B4-BE49-F238E27FC236}">
                <a16:creationId xmlns:a16="http://schemas.microsoft.com/office/drawing/2014/main" id="{3DCDADA0-6554-464C-8409-EA9016EC5ECF}"/>
              </a:ext>
            </a:extLst>
          </p:cNvPr>
          <p:cNvSpPr>
            <a:spLocks noGrp="1"/>
          </p:cNvSpPr>
          <p:nvPr>
            <p:ph type="body" sz="quarter" idx="18" hasCustomPrompt="1"/>
          </p:nvPr>
        </p:nvSpPr>
        <p:spPr>
          <a:xfrm>
            <a:off x="412380" y="5711850"/>
            <a:ext cx="6496325" cy="248328"/>
          </a:xfrm>
          <a:prstGeom prst="rect">
            <a:avLst/>
          </a:prstGeom>
        </p:spPr>
        <p:txBody>
          <a:bodyPr lIns="0"/>
          <a:lstStyle>
            <a:lvl1pPr>
              <a:defRPr sz="1500"/>
            </a:lvl1pPr>
          </a:lstStyle>
          <a:p>
            <a:pPr lvl="0"/>
            <a:r>
              <a:rPr lang="en-GB"/>
              <a:t>Click to add Division – </a:t>
            </a:r>
            <a:r>
              <a:rPr lang="en-GB" err="1"/>
              <a:t>Lato</a:t>
            </a:r>
            <a:r>
              <a:rPr lang="en-GB"/>
              <a:t> min 15</a:t>
            </a:r>
          </a:p>
        </p:txBody>
      </p:sp>
      <p:sp>
        <p:nvSpPr>
          <p:cNvPr id="25" name="Text Placeholder 38">
            <a:extLst>
              <a:ext uri="{FF2B5EF4-FFF2-40B4-BE49-F238E27FC236}">
                <a16:creationId xmlns:a16="http://schemas.microsoft.com/office/drawing/2014/main" id="{C67A8002-BBCE-3C4D-A3C4-5861E5BA2942}"/>
              </a:ext>
            </a:extLst>
          </p:cNvPr>
          <p:cNvSpPr>
            <a:spLocks noGrp="1"/>
          </p:cNvSpPr>
          <p:nvPr>
            <p:ph type="body" sz="quarter" idx="21" hasCustomPrompt="1"/>
          </p:nvPr>
        </p:nvSpPr>
        <p:spPr>
          <a:xfrm>
            <a:off x="412376" y="6293454"/>
            <a:ext cx="6496324" cy="248329"/>
          </a:xfrm>
          <a:prstGeom prst="rect">
            <a:avLst/>
          </a:prstGeom>
        </p:spPr>
        <p:txBody>
          <a:bodyPr lIns="0"/>
          <a:lstStyle>
            <a:lvl1pPr>
              <a:defRPr sz="1500"/>
            </a:lvl1pPr>
          </a:lstStyle>
          <a:p>
            <a:pPr lvl="0"/>
            <a:r>
              <a:rPr lang="en-GB"/>
              <a:t>Click to add Platform/Purpose (optional) – </a:t>
            </a:r>
            <a:r>
              <a:rPr lang="en-GB" err="1"/>
              <a:t>Lato</a:t>
            </a:r>
            <a:r>
              <a:rPr lang="en-GB"/>
              <a:t> min 15</a:t>
            </a:r>
          </a:p>
        </p:txBody>
      </p:sp>
    </p:spTree>
    <p:extLst>
      <p:ext uri="{BB962C8B-B14F-4D97-AF65-F5344CB8AC3E}">
        <p14:creationId xmlns:p14="http://schemas.microsoft.com/office/powerpoint/2010/main" val="428224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KED + JID">
    <p:spTree>
      <p:nvGrpSpPr>
        <p:cNvPr id="1" name=""/>
        <p:cNvGrpSpPr/>
        <p:nvPr/>
      </p:nvGrpSpPr>
      <p:grpSpPr>
        <a:xfrm>
          <a:off x="0" y="0"/>
          <a:ext cx="0" cy="0"/>
          <a:chOff x="0" y="0"/>
          <a:chExt cx="0" cy="0"/>
        </a:xfrm>
      </p:grpSpPr>
      <p:pic>
        <p:nvPicPr>
          <p:cNvPr id="4" name="Picture Placeholder 55" descr="A view of a city&#10;&#10;Description automatically generated">
            <a:extLst>
              <a:ext uri="{FF2B5EF4-FFF2-40B4-BE49-F238E27FC236}">
                <a16:creationId xmlns:a16="http://schemas.microsoft.com/office/drawing/2014/main" id="{3828FB5A-FBF6-45B7-BECE-5610EE14152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0" y="0"/>
            <a:ext cx="8761412" cy="4164597"/>
          </a:xfrm>
          <a:prstGeom prst="rect">
            <a:avLst/>
          </a:prstGeom>
        </p:spPr>
      </p:pic>
      <p:pic>
        <p:nvPicPr>
          <p:cNvPr id="5" name="Picture Placeholder 45" descr="A person in a forest&#10;&#10;Description automatically generated">
            <a:extLst>
              <a:ext uri="{FF2B5EF4-FFF2-40B4-BE49-F238E27FC236}">
                <a16:creationId xmlns:a16="http://schemas.microsoft.com/office/drawing/2014/main" id="{4B839568-2D34-4A46-B51E-C823DCEF5A6A}"/>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8799514" y="0"/>
            <a:ext cx="3392486" cy="2622550"/>
          </a:xfrm>
          <a:prstGeom prst="rect">
            <a:avLst/>
          </a:prstGeom>
        </p:spPr>
      </p:pic>
      <p:pic>
        <p:nvPicPr>
          <p:cNvPr id="6" name="Picture Placeholder 59" descr="A group of people waiting at a train station&#10;&#10;Description automatically generated">
            <a:extLst>
              <a:ext uri="{FF2B5EF4-FFF2-40B4-BE49-F238E27FC236}">
                <a16:creationId xmlns:a16="http://schemas.microsoft.com/office/drawing/2014/main" id="{A3897A0E-FDC7-4D0C-A9D3-70B514FF5553}"/>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8799513" y="2660650"/>
            <a:ext cx="3390473" cy="1503947"/>
          </a:xfrm>
          <a:prstGeom prst="rect">
            <a:avLst/>
          </a:prstGeom>
        </p:spPr>
      </p:pic>
      <p:sp>
        <p:nvSpPr>
          <p:cNvPr id="9" name="TextBox 8">
            <a:extLst>
              <a:ext uri="{FF2B5EF4-FFF2-40B4-BE49-F238E27FC236}">
                <a16:creationId xmlns:a16="http://schemas.microsoft.com/office/drawing/2014/main" id="{AECA5932-D35C-4A94-A929-9227708B2413}"/>
              </a:ext>
            </a:extLst>
          </p:cNvPr>
          <p:cNvSpPr txBox="1"/>
          <p:nvPr userDrawn="1"/>
        </p:nvSpPr>
        <p:spPr>
          <a:xfrm>
            <a:off x="36088" y="3878080"/>
            <a:ext cx="8761412" cy="230832"/>
          </a:xfrm>
          <a:prstGeom prst="rect">
            <a:avLst/>
          </a:prstGeom>
          <a:noFill/>
        </p:spPr>
        <p:txBody>
          <a:bodyPr wrap="square" rtlCol="0">
            <a:spAutoFit/>
          </a:bodyPr>
          <a:lstStyle/>
          <a:p>
            <a:pPr algn="r"/>
            <a:r>
              <a:rPr lang="en-US" sz="900" err="1">
                <a:solidFill>
                  <a:schemeClr val="bg1"/>
                </a:solidFill>
                <a:effectLst>
                  <a:outerShdw blurRad="38100" dist="38100" dir="2700000" algn="tl">
                    <a:srgbClr val="000000">
                      <a:alpha val="43137"/>
                    </a:srgbClr>
                  </a:outerShdw>
                </a:effectLst>
              </a:rPr>
              <a:t>Sungei</a:t>
            </a:r>
            <a:r>
              <a:rPr lang="en-US" sz="900">
                <a:solidFill>
                  <a:schemeClr val="bg1"/>
                </a:solidFill>
                <a:effectLst>
                  <a:outerShdw blurRad="38100" dist="38100" dir="2700000" algn="tl">
                    <a:srgbClr val="000000">
                      <a:alpha val="43137"/>
                    </a:srgbClr>
                  </a:outerShdw>
                </a:effectLst>
              </a:rPr>
              <a:t> </a:t>
            </a:r>
            <a:r>
              <a:rPr lang="en-US" sz="900" err="1">
                <a:solidFill>
                  <a:schemeClr val="bg1"/>
                </a:solidFill>
                <a:effectLst>
                  <a:outerShdw blurRad="38100" dist="38100" dir="2700000" algn="tl">
                    <a:srgbClr val="000000">
                      <a:alpha val="43137"/>
                    </a:srgbClr>
                  </a:outerShdw>
                </a:effectLst>
              </a:rPr>
              <a:t>Kadut</a:t>
            </a:r>
            <a:r>
              <a:rPr lang="en-US" sz="900">
                <a:solidFill>
                  <a:schemeClr val="bg1"/>
                </a:solidFill>
                <a:effectLst>
                  <a:outerShdw blurRad="38100" dist="38100" dir="2700000" algn="tl">
                    <a:srgbClr val="000000">
                      <a:alpha val="43137"/>
                    </a:srgbClr>
                  </a:outerShdw>
                </a:effectLst>
              </a:rPr>
              <a:t> Eco-District</a:t>
            </a:r>
            <a:endParaRPr lang="en-SG" sz="900">
              <a:solidFill>
                <a:schemeClr val="bg1"/>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714EBA8D-010E-45BF-9DDD-8AB8A551AD93}"/>
              </a:ext>
            </a:extLst>
          </p:cNvPr>
          <p:cNvSpPr txBox="1"/>
          <p:nvPr userDrawn="1"/>
        </p:nvSpPr>
        <p:spPr>
          <a:xfrm>
            <a:off x="8761412" y="3878080"/>
            <a:ext cx="3394500" cy="230832"/>
          </a:xfrm>
          <a:prstGeom prst="rect">
            <a:avLst/>
          </a:prstGeom>
          <a:noFill/>
        </p:spPr>
        <p:txBody>
          <a:bodyPr wrap="square" rtlCol="0">
            <a:spAutoFit/>
          </a:bodyPr>
          <a:lstStyle/>
          <a:p>
            <a:pPr algn="r"/>
            <a:r>
              <a:rPr lang="en-US" sz="900">
                <a:solidFill>
                  <a:schemeClr val="bg1"/>
                </a:solidFill>
                <a:effectLst>
                  <a:outerShdw blurRad="38100" dist="38100" dir="2700000" algn="tl">
                    <a:srgbClr val="000000">
                      <a:alpha val="43137"/>
                    </a:srgbClr>
                  </a:outerShdw>
                </a:effectLst>
              </a:rPr>
              <a:t>Jurong Innovation District</a:t>
            </a:r>
            <a:endParaRPr lang="en-SG" sz="900">
              <a:solidFill>
                <a:schemeClr val="bg1"/>
              </a:solidFill>
              <a:effectLst>
                <a:outerShdw blurRad="38100" dist="38100" dir="2700000" algn="tl">
                  <a:srgbClr val="000000">
                    <a:alpha val="43137"/>
                  </a:srgbClr>
                </a:outerShdw>
              </a:effectLst>
            </a:endParaRPr>
          </a:p>
        </p:txBody>
      </p:sp>
      <p:sp>
        <p:nvSpPr>
          <p:cNvPr id="14" name="Text Placeholder 4">
            <a:extLst>
              <a:ext uri="{FF2B5EF4-FFF2-40B4-BE49-F238E27FC236}">
                <a16:creationId xmlns:a16="http://schemas.microsoft.com/office/drawing/2014/main" id="{8B7EA2C9-793E-4B20-BE15-840DAFE02FE3}"/>
              </a:ext>
            </a:extLst>
          </p:cNvPr>
          <p:cNvSpPr>
            <a:spLocks noGrp="1"/>
          </p:cNvSpPr>
          <p:nvPr>
            <p:ph type="body" sz="quarter" idx="22" hasCustomPrompt="1"/>
          </p:nvPr>
        </p:nvSpPr>
        <p:spPr>
          <a:xfrm>
            <a:off x="8761412" y="6344933"/>
            <a:ext cx="3141247" cy="196850"/>
          </a:xfrm>
          <a:prstGeom prst="rect">
            <a:avLst/>
          </a:prstGeom>
        </p:spPr>
        <p:txBody>
          <a:bodyPr/>
          <a:lstStyle>
            <a:lvl1pPr algn="r">
              <a:defRPr sz="1000">
                <a:solidFill>
                  <a:schemeClr val="tx1">
                    <a:lumMod val="50000"/>
                    <a:lumOff val="50000"/>
                  </a:schemeClr>
                </a:solidFill>
                <a:latin typeface="+mj-lt"/>
              </a:defRPr>
            </a:lvl1pPr>
          </a:lstStyle>
          <a:p>
            <a:pPr lvl="0"/>
            <a:r>
              <a:rPr lang="en-US"/>
              <a:t>[CONFIDENTIAL/SENSITIVE NORMAL]</a:t>
            </a:r>
            <a:endParaRPr lang="en-SG"/>
          </a:p>
        </p:txBody>
      </p:sp>
      <p:sp>
        <p:nvSpPr>
          <p:cNvPr id="21" name="Title 29">
            <a:extLst>
              <a:ext uri="{FF2B5EF4-FFF2-40B4-BE49-F238E27FC236}">
                <a16:creationId xmlns:a16="http://schemas.microsoft.com/office/drawing/2014/main" id="{2CBE7B42-E0C3-5D46-A109-2C4ECB9A42ED}"/>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Click to edit title – </a:t>
            </a:r>
            <a:r>
              <a:rPr lang="en-GB" err="1"/>
              <a:t>Lato</a:t>
            </a:r>
            <a:r>
              <a:rPr lang="en-GB"/>
              <a:t> Bold max 44</a:t>
            </a:r>
            <a:endParaRPr lang="en-US"/>
          </a:p>
        </p:txBody>
      </p:sp>
      <p:sp>
        <p:nvSpPr>
          <p:cNvPr id="22" name="Text Placeholder 38">
            <a:extLst>
              <a:ext uri="{FF2B5EF4-FFF2-40B4-BE49-F238E27FC236}">
                <a16:creationId xmlns:a16="http://schemas.microsoft.com/office/drawing/2014/main" id="{7FDBFD89-AE3F-E24B-A222-963E2D92EAE4}"/>
              </a:ext>
            </a:extLst>
          </p:cNvPr>
          <p:cNvSpPr>
            <a:spLocks noGrp="1"/>
          </p:cNvSpPr>
          <p:nvPr>
            <p:ph type="body" sz="quarter" idx="16" hasCustomPrompt="1"/>
          </p:nvPr>
        </p:nvSpPr>
        <p:spPr>
          <a:xfrm>
            <a:off x="412378" y="6000623"/>
            <a:ext cx="6496324" cy="248329"/>
          </a:xfrm>
          <a:prstGeom prst="rect">
            <a:avLst/>
          </a:prstGeom>
        </p:spPr>
        <p:txBody>
          <a:bodyPr lIns="0"/>
          <a:lstStyle>
            <a:lvl1pPr>
              <a:defRPr sz="1500"/>
            </a:lvl1pPr>
          </a:lstStyle>
          <a:p>
            <a:pPr lvl="0"/>
            <a:r>
              <a:rPr lang="en-GB"/>
              <a:t>Click to add Date Month Year – </a:t>
            </a:r>
            <a:r>
              <a:rPr lang="en-GB" err="1"/>
              <a:t>Lato</a:t>
            </a:r>
            <a:r>
              <a:rPr lang="en-GB"/>
              <a:t> min 15</a:t>
            </a:r>
          </a:p>
        </p:txBody>
      </p:sp>
      <p:sp>
        <p:nvSpPr>
          <p:cNvPr id="23" name="Text Placeholder 38">
            <a:extLst>
              <a:ext uri="{FF2B5EF4-FFF2-40B4-BE49-F238E27FC236}">
                <a16:creationId xmlns:a16="http://schemas.microsoft.com/office/drawing/2014/main" id="{1E34E393-EFEF-834B-ADA0-588088E4BECF}"/>
              </a:ext>
            </a:extLst>
          </p:cNvPr>
          <p:cNvSpPr>
            <a:spLocks noGrp="1"/>
          </p:cNvSpPr>
          <p:nvPr>
            <p:ph type="body" sz="quarter" idx="17" hasCustomPrompt="1"/>
          </p:nvPr>
        </p:nvSpPr>
        <p:spPr>
          <a:xfrm>
            <a:off x="412378" y="5423077"/>
            <a:ext cx="6496326" cy="248328"/>
          </a:xfrm>
          <a:prstGeom prst="rect">
            <a:avLst/>
          </a:prstGeom>
        </p:spPr>
        <p:txBody>
          <a:bodyPr lIns="0"/>
          <a:lstStyle>
            <a:lvl1pPr>
              <a:defRPr sz="1500"/>
            </a:lvl1pPr>
          </a:lstStyle>
          <a:p>
            <a:pPr lvl="0"/>
            <a:r>
              <a:rPr lang="en-GB"/>
              <a:t>Click to add Name – </a:t>
            </a:r>
            <a:r>
              <a:rPr lang="en-GB" err="1"/>
              <a:t>Lato</a:t>
            </a:r>
            <a:r>
              <a:rPr lang="en-GB"/>
              <a:t> min 15</a:t>
            </a:r>
          </a:p>
        </p:txBody>
      </p:sp>
      <p:sp>
        <p:nvSpPr>
          <p:cNvPr id="24" name="Text Placeholder 38">
            <a:extLst>
              <a:ext uri="{FF2B5EF4-FFF2-40B4-BE49-F238E27FC236}">
                <a16:creationId xmlns:a16="http://schemas.microsoft.com/office/drawing/2014/main" id="{98A78510-2F6A-0247-85BA-E3EE0FB5A433}"/>
              </a:ext>
            </a:extLst>
          </p:cNvPr>
          <p:cNvSpPr>
            <a:spLocks noGrp="1"/>
          </p:cNvSpPr>
          <p:nvPr>
            <p:ph type="body" sz="quarter" idx="18" hasCustomPrompt="1"/>
          </p:nvPr>
        </p:nvSpPr>
        <p:spPr>
          <a:xfrm>
            <a:off x="412380" y="5711850"/>
            <a:ext cx="6496325" cy="248328"/>
          </a:xfrm>
          <a:prstGeom prst="rect">
            <a:avLst/>
          </a:prstGeom>
        </p:spPr>
        <p:txBody>
          <a:bodyPr lIns="0"/>
          <a:lstStyle>
            <a:lvl1pPr>
              <a:defRPr sz="1500"/>
            </a:lvl1pPr>
          </a:lstStyle>
          <a:p>
            <a:pPr lvl="0"/>
            <a:r>
              <a:rPr lang="en-GB"/>
              <a:t>Click to add Division – </a:t>
            </a:r>
            <a:r>
              <a:rPr lang="en-GB" err="1"/>
              <a:t>Lato</a:t>
            </a:r>
            <a:r>
              <a:rPr lang="en-GB"/>
              <a:t> min 15</a:t>
            </a:r>
          </a:p>
        </p:txBody>
      </p:sp>
      <p:sp>
        <p:nvSpPr>
          <p:cNvPr id="25" name="Text Placeholder 38">
            <a:extLst>
              <a:ext uri="{FF2B5EF4-FFF2-40B4-BE49-F238E27FC236}">
                <a16:creationId xmlns:a16="http://schemas.microsoft.com/office/drawing/2014/main" id="{649C0387-A82B-2644-8E35-06755E005AB6}"/>
              </a:ext>
            </a:extLst>
          </p:cNvPr>
          <p:cNvSpPr>
            <a:spLocks noGrp="1"/>
          </p:cNvSpPr>
          <p:nvPr>
            <p:ph type="body" sz="quarter" idx="21" hasCustomPrompt="1"/>
          </p:nvPr>
        </p:nvSpPr>
        <p:spPr>
          <a:xfrm>
            <a:off x="412376" y="6293454"/>
            <a:ext cx="6496324" cy="248329"/>
          </a:xfrm>
          <a:prstGeom prst="rect">
            <a:avLst/>
          </a:prstGeom>
        </p:spPr>
        <p:txBody>
          <a:bodyPr lIns="0"/>
          <a:lstStyle>
            <a:lvl1pPr>
              <a:defRPr sz="1500"/>
            </a:lvl1pPr>
          </a:lstStyle>
          <a:p>
            <a:pPr lvl="0"/>
            <a:r>
              <a:rPr lang="en-GB"/>
              <a:t>Click to add Platform/Purpose (optional) – </a:t>
            </a:r>
            <a:r>
              <a:rPr lang="en-GB" err="1"/>
              <a:t>Lato</a:t>
            </a:r>
            <a:r>
              <a:rPr lang="en-GB"/>
              <a:t> min 15</a:t>
            </a:r>
          </a:p>
        </p:txBody>
      </p:sp>
    </p:spTree>
    <p:extLst>
      <p:ext uri="{BB962C8B-B14F-4D97-AF65-F5344CB8AC3E}">
        <p14:creationId xmlns:p14="http://schemas.microsoft.com/office/powerpoint/2010/main" val="405024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JID">
    <p:spTree>
      <p:nvGrpSpPr>
        <p:cNvPr id="1" name=""/>
        <p:cNvGrpSpPr/>
        <p:nvPr/>
      </p:nvGrpSpPr>
      <p:grpSpPr>
        <a:xfrm>
          <a:off x="0" y="0"/>
          <a:ext cx="0" cy="0"/>
          <a:chOff x="0" y="0"/>
          <a:chExt cx="0" cy="0"/>
        </a:xfrm>
      </p:grpSpPr>
      <p:pic>
        <p:nvPicPr>
          <p:cNvPr id="4" name="Picture Placeholder 5">
            <a:extLst>
              <a:ext uri="{FF2B5EF4-FFF2-40B4-BE49-F238E27FC236}">
                <a16:creationId xmlns:a16="http://schemas.microsoft.com/office/drawing/2014/main" id="{96C652D7-155C-4889-A4A9-7BBC73E2927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8761412" cy="4164597"/>
          </a:xfrm>
          <a:prstGeom prst="rect">
            <a:avLst/>
          </a:prstGeom>
        </p:spPr>
      </p:pic>
      <p:pic>
        <p:nvPicPr>
          <p:cNvPr id="5" name="Picture Placeholder 34" descr="A person in a forest&#10;&#10;Description automatically generated">
            <a:extLst>
              <a:ext uri="{FF2B5EF4-FFF2-40B4-BE49-F238E27FC236}">
                <a16:creationId xmlns:a16="http://schemas.microsoft.com/office/drawing/2014/main" id="{800DEB73-08F2-4C8D-BD08-B6DDD4F76FED}"/>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8799514" y="0"/>
            <a:ext cx="3392486" cy="2622550"/>
          </a:xfrm>
          <a:prstGeom prst="rect">
            <a:avLst/>
          </a:prstGeom>
        </p:spPr>
      </p:pic>
      <p:pic>
        <p:nvPicPr>
          <p:cNvPr id="6" name="Picture Placeholder 20" descr="A vase of flowers on a table&#10;&#10;Description automatically generated">
            <a:extLst>
              <a:ext uri="{FF2B5EF4-FFF2-40B4-BE49-F238E27FC236}">
                <a16:creationId xmlns:a16="http://schemas.microsoft.com/office/drawing/2014/main" id="{A7AAE8B6-2F3F-4939-A970-624AD3669F2F}"/>
              </a:ext>
            </a:extLst>
          </p:cNvPr>
          <p:cNvPicPr>
            <a:picLocks noChangeAspect="1"/>
          </p:cNvPicPr>
          <p:nvPr userDrawn="1"/>
        </p:nvPicPr>
        <p:blipFill>
          <a:blip r:embed="rId4" cstate="screen">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rcRect/>
          <a:stretch>
            <a:fillRect/>
          </a:stretch>
        </p:blipFill>
        <p:spPr>
          <a:xfrm>
            <a:off x="8799513" y="2660650"/>
            <a:ext cx="3390473" cy="1503947"/>
          </a:xfrm>
          <a:prstGeom prst="rect">
            <a:avLst/>
          </a:prstGeom>
        </p:spPr>
      </p:pic>
      <p:sp>
        <p:nvSpPr>
          <p:cNvPr id="8" name="TextBox 7">
            <a:extLst>
              <a:ext uri="{FF2B5EF4-FFF2-40B4-BE49-F238E27FC236}">
                <a16:creationId xmlns:a16="http://schemas.microsoft.com/office/drawing/2014/main" id="{2A90ADDC-211F-47B1-8F45-62E8EF7BF3CF}"/>
              </a:ext>
            </a:extLst>
          </p:cNvPr>
          <p:cNvSpPr txBox="1"/>
          <p:nvPr userDrawn="1"/>
        </p:nvSpPr>
        <p:spPr>
          <a:xfrm>
            <a:off x="36088" y="3878080"/>
            <a:ext cx="8761412" cy="230832"/>
          </a:xfrm>
          <a:prstGeom prst="rect">
            <a:avLst/>
          </a:prstGeom>
          <a:noFill/>
        </p:spPr>
        <p:txBody>
          <a:bodyPr wrap="square" rtlCol="0">
            <a:spAutoFit/>
          </a:bodyPr>
          <a:lstStyle/>
          <a:p>
            <a:pPr algn="r"/>
            <a:r>
              <a:rPr lang="en-US" sz="900">
                <a:solidFill>
                  <a:schemeClr val="bg1"/>
                </a:solidFill>
                <a:effectLst>
                  <a:outerShdw blurRad="38100" dist="38100" dir="2700000" algn="tl">
                    <a:srgbClr val="000000">
                      <a:alpha val="43137"/>
                    </a:srgbClr>
                  </a:outerShdw>
                </a:effectLst>
              </a:rPr>
              <a:t>Jurong Innovation District</a:t>
            </a:r>
            <a:endParaRPr lang="en-SG" sz="900">
              <a:solidFill>
                <a:schemeClr val="bg1"/>
              </a:solidFill>
              <a:effectLst>
                <a:outerShdw blurRad="38100" dist="38100" dir="2700000" algn="tl">
                  <a:srgbClr val="000000">
                    <a:alpha val="43137"/>
                  </a:srgbClr>
                </a:outerShdw>
              </a:effectLst>
            </a:endParaRPr>
          </a:p>
        </p:txBody>
      </p:sp>
      <p:sp>
        <p:nvSpPr>
          <p:cNvPr id="13" name="Text Placeholder 4">
            <a:extLst>
              <a:ext uri="{FF2B5EF4-FFF2-40B4-BE49-F238E27FC236}">
                <a16:creationId xmlns:a16="http://schemas.microsoft.com/office/drawing/2014/main" id="{62B62765-3412-4409-A04E-E1C7D6BA76C6}"/>
              </a:ext>
            </a:extLst>
          </p:cNvPr>
          <p:cNvSpPr>
            <a:spLocks noGrp="1"/>
          </p:cNvSpPr>
          <p:nvPr>
            <p:ph type="body" sz="quarter" idx="22" hasCustomPrompt="1"/>
          </p:nvPr>
        </p:nvSpPr>
        <p:spPr>
          <a:xfrm>
            <a:off x="8761412" y="6344933"/>
            <a:ext cx="3141247" cy="196850"/>
          </a:xfrm>
          <a:prstGeom prst="rect">
            <a:avLst/>
          </a:prstGeom>
        </p:spPr>
        <p:txBody>
          <a:bodyPr/>
          <a:lstStyle>
            <a:lvl1pPr algn="r">
              <a:defRPr sz="1000">
                <a:solidFill>
                  <a:schemeClr val="tx1">
                    <a:lumMod val="50000"/>
                    <a:lumOff val="50000"/>
                  </a:schemeClr>
                </a:solidFill>
                <a:latin typeface="+mj-lt"/>
              </a:defRPr>
            </a:lvl1pPr>
          </a:lstStyle>
          <a:p>
            <a:pPr lvl="0"/>
            <a:r>
              <a:rPr lang="en-US"/>
              <a:t>[CONFIDENTIAL/SENSITIVE NORMAL]</a:t>
            </a:r>
            <a:endParaRPr lang="en-SG"/>
          </a:p>
        </p:txBody>
      </p:sp>
      <p:sp>
        <p:nvSpPr>
          <p:cNvPr id="19" name="Title 29">
            <a:extLst>
              <a:ext uri="{FF2B5EF4-FFF2-40B4-BE49-F238E27FC236}">
                <a16:creationId xmlns:a16="http://schemas.microsoft.com/office/drawing/2014/main" id="{58894526-52A1-B64A-81AE-CB2DB9655EAE}"/>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Click to edit title – </a:t>
            </a:r>
            <a:r>
              <a:rPr lang="en-GB" err="1"/>
              <a:t>Lato</a:t>
            </a:r>
            <a:r>
              <a:rPr lang="en-GB"/>
              <a:t> Bold max 44</a:t>
            </a:r>
            <a:endParaRPr lang="en-US"/>
          </a:p>
        </p:txBody>
      </p:sp>
      <p:sp>
        <p:nvSpPr>
          <p:cNvPr id="20" name="Text Placeholder 38">
            <a:extLst>
              <a:ext uri="{FF2B5EF4-FFF2-40B4-BE49-F238E27FC236}">
                <a16:creationId xmlns:a16="http://schemas.microsoft.com/office/drawing/2014/main" id="{46939CEC-C9CC-F747-958D-2ACBA1AFDAAB}"/>
              </a:ext>
            </a:extLst>
          </p:cNvPr>
          <p:cNvSpPr>
            <a:spLocks noGrp="1"/>
          </p:cNvSpPr>
          <p:nvPr>
            <p:ph type="body" sz="quarter" idx="16" hasCustomPrompt="1"/>
          </p:nvPr>
        </p:nvSpPr>
        <p:spPr>
          <a:xfrm>
            <a:off x="412378" y="6000623"/>
            <a:ext cx="6496324" cy="248329"/>
          </a:xfrm>
          <a:prstGeom prst="rect">
            <a:avLst/>
          </a:prstGeom>
        </p:spPr>
        <p:txBody>
          <a:bodyPr lIns="0"/>
          <a:lstStyle>
            <a:lvl1pPr>
              <a:defRPr sz="1500"/>
            </a:lvl1pPr>
          </a:lstStyle>
          <a:p>
            <a:pPr lvl="0"/>
            <a:r>
              <a:rPr lang="en-GB"/>
              <a:t>Click to add Date Month Year – </a:t>
            </a:r>
            <a:r>
              <a:rPr lang="en-GB" err="1"/>
              <a:t>Lato</a:t>
            </a:r>
            <a:r>
              <a:rPr lang="en-GB"/>
              <a:t> min 15</a:t>
            </a:r>
          </a:p>
        </p:txBody>
      </p:sp>
      <p:sp>
        <p:nvSpPr>
          <p:cNvPr id="21" name="Text Placeholder 38">
            <a:extLst>
              <a:ext uri="{FF2B5EF4-FFF2-40B4-BE49-F238E27FC236}">
                <a16:creationId xmlns:a16="http://schemas.microsoft.com/office/drawing/2014/main" id="{DA794E7B-1B88-D34E-AEF2-083CF7C543CD}"/>
              </a:ext>
            </a:extLst>
          </p:cNvPr>
          <p:cNvSpPr>
            <a:spLocks noGrp="1"/>
          </p:cNvSpPr>
          <p:nvPr>
            <p:ph type="body" sz="quarter" idx="17" hasCustomPrompt="1"/>
          </p:nvPr>
        </p:nvSpPr>
        <p:spPr>
          <a:xfrm>
            <a:off x="412378" y="5423077"/>
            <a:ext cx="6496326" cy="248328"/>
          </a:xfrm>
          <a:prstGeom prst="rect">
            <a:avLst/>
          </a:prstGeom>
        </p:spPr>
        <p:txBody>
          <a:bodyPr lIns="0"/>
          <a:lstStyle>
            <a:lvl1pPr>
              <a:defRPr sz="1500"/>
            </a:lvl1pPr>
          </a:lstStyle>
          <a:p>
            <a:pPr lvl="0"/>
            <a:r>
              <a:rPr lang="en-GB"/>
              <a:t>Click to add Name – </a:t>
            </a:r>
            <a:r>
              <a:rPr lang="en-GB" err="1"/>
              <a:t>Lato</a:t>
            </a:r>
            <a:r>
              <a:rPr lang="en-GB"/>
              <a:t> min 15</a:t>
            </a:r>
          </a:p>
        </p:txBody>
      </p:sp>
      <p:sp>
        <p:nvSpPr>
          <p:cNvPr id="22" name="Text Placeholder 38">
            <a:extLst>
              <a:ext uri="{FF2B5EF4-FFF2-40B4-BE49-F238E27FC236}">
                <a16:creationId xmlns:a16="http://schemas.microsoft.com/office/drawing/2014/main" id="{29CD2E1C-97C9-0146-811D-582D2958B226}"/>
              </a:ext>
            </a:extLst>
          </p:cNvPr>
          <p:cNvSpPr>
            <a:spLocks noGrp="1"/>
          </p:cNvSpPr>
          <p:nvPr>
            <p:ph type="body" sz="quarter" idx="18" hasCustomPrompt="1"/>
          </p:nvPr>
        </p:nvSpPr>
        <p:spPr>
          <a:xfrm>
            <a:off x="412380" y="5711850"/>
            <a:ext cx="6496325" cy="248328"/>
          </a:xfrm>
          <a:prstGeom prst="rect">
            <a:avLst/>
          </a:prstGeom>
        </p:spPr>
        <p:txBody>
          <a:bodyPr lIns="0"/>
          <a:lstStyle>
            <a:lvl1pPr>
              <a:defRPr sz="1500"/>
            </a:lvl1pPr>
          </a:lstStyle>
          <a:p>
            <a:pPr lvl="0"/>
            <a:r>
              <a:rPr lang="en-GB"/>
              <a:t>Click to add Division – </a:t>
            </a:r>
            <a:r>
              <a:rPr lang="en-GB" err="1"/>
              <a:t>Lato</a:t>
            </a:r>
            <a:r>
              <a:rPr lang="en-GB"/>
              <a:t> min 15</a:t>
            </a:r>
          </a:p>
        </p:txBody>
      </p:sp>
      <p:sp>
        <p:nvSpPr>
          <p:cNvPr id="24" name="Text Placeholder 38">
            <a:extLst>
              <a:ext uri="{FF2B5EF4-FFF2-40B4-BE49-F238E27FC236}">
                <a16:creationId xmlns:a16="http://schemas.microsoft.com/office/drawing/2014/main" id="{49B9BE49-148E-C346-9D32-FEA2D440E383}"/>
              </a:ext>
            </a:extLst>
          </p:cNvPr>
          <p:cNvSpPr>
            <a:spLocks noGrp="1"/>
          </p:cNvSpPr>
          <p:nvPr>
            <p:ph type="body" sz="quarter" idx="21" hasCustomPrompt="1"/>
          </p:nvPr>
        </p:nvSpPr>
        <p:spPr>
          <a:xfrm>
            <a:off x="412376" y="6293454"/>
            <a:ext cx="6496324" cy="248329"/>
          </a:xfrm>
          <a:prstGeom prst="rect">
            <a:avLst/>
          </a:prstGeom>
        </p:spPr>
        <p:txBody>
          <a:bodyPr lIns="0"/>
          <a:lstStyle>
            <a:lvl1pPr>
              <a:defRPr sz="1500"/>
            </a:lvl1pPr>
          </a:lstStyle>
          <a:p>
            <a:pPr lvl="0"/>
            <a:r>
              <a:rPr lang="en-GB"/>
              <a:t>Click to add Platform/Purpose (optional) – </a:t>
            </a:r>
            <a:r>
              <a:rPr lang="en-GB" err="1"/>
              <a:t>Lato</a:t>
            </a:r>
            <a:r>
              <a:rPr lang="en-GB"/>
              <a:t> min 15</a:t>
            </a:r>
          </a:p>
        </p:txBody>
      </p:sp>
    </p:spTree>
    <p:extLst>
      <p:ext uri="{BB962C8B-B14F-4D97-AF65-F5344CB8AC3E}">
        <p14:creationId xmlns:p14="http://schemas.microsoft.com/office/powerpoint/2010/main" val="11079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 1 Liner + Subheader">
    <p:spTree>
      <p:nvGrpSpPr>
        <p:cNvPr id="1" name=""/>
        <p:cNvGrpSpPr/>
        <p:nvPr/>
      </p:nvGrpSpPr>
      <p:grpSpPr>
        <a:xfrm>
          <a:off x="0" y="0"/>
          <a:ext cx="0" cy="0"/>
          <a:chOff x="0" y="0"/>
          <a:chExt cx="0" cy="0"/>
        </a:xfrm>
      </p:grpSpPr>
      <p:sp>
        <p:nvSpPr>
          <p:cNvPr id="5" name="Slide Number Placeholder 6">
            <a:extLst>
              <a:ext uri="{FF2B5EF4-FFF2-40B4-BE49-F238E27FC236}">
                <a16:creationId xmlns:a16="http://schemas.microsoft.com/office/drawing/2014/main" id="{352310DF-A513-43D9-9E85-0622CE05E27D}"/>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5">
            <a:extLst>
              <a:ext uri="{FF2B5EF4-FFF2-40B4-BE49-F238E27FC236}">
                <a16:creationId xmlns:a16="http://schemas.microsoft.com/office/drawing/2014/main" id="{3FBDA0BE-7D7C-4410-9161-3E54727A429C}"/>
              </a:ext>
            </a:extLst>
          </p:cNvPr>
          <p:cNvSpPr>
            <a:spLocks noGrp="1"/>
          </p:cNvSpPr>
          <p:nvPr>
            <p:ph type="body" sz="quarter" idx="10" hasCustomPrompt="1"/>
          </p:nvPr>
        </p:nvSpPr>
        <p:spPr>
          <a:xfrm>
            <a:off x="3743815" y="3578237"/>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1" name="Text Placeholder 2">
            <a:extLst>
              <a:ext uri="{FF2B5EF4-FFF2-40B4-BE49-F238E27FC236}">
                <a16:creationId xmlns:a16="http://schemas.microsoft.com/office/drawing/2014/main" id="{45BFC915-9434-4FF6-9911-F91472E058C9}"/>
              </a:ext>
            </a:extLst>
          </p:cNvPr>
          <p:cNvSpPr>
            <a:spLocks noGrp="1"/>
          </p:cNvSpPr>
          <p:nvPr>
            <p:ph type="body" sz="quarter" idx="19" hasCustomPrompt="1"/>
          </p:nvPr>
        </p:nvSpPr>
        <p:spPr>
          <a:xfrm>
            <a:off x="3743325" y="2894160"/>
            <a:ext cx="8332788" cy="631825"/>
          </a:xfrm>
        </p:spPr>
        <p:txBody>
          <a:bodyPr anchor="b">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2509899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 Liner + No Subheader">
    <p:spTree>
      <p:nvGrpSpPr>
        <p:cNvPr id="1" name=""/>
        <p:cNvGrpSpPr/>
        <p:nvPr/>
      </p:nvGrpSpPr>
      <p:grpSpPr>
        <a:xfrm>
          <a:off x="0" y="0"/>
          <a:ext cx="0" cy="0"/>
          <a:chOff x="0" y="0"/>
          <a:chExt cx="0" cy="0"/>
        </a:xfrm>
      </p:grpSpPr>
      <p:sp>
        <p:nvSpPr>
          <p:cNvPr id="5" name="Slide Number Placeholder 6">
            <a:extLst>
              <a:ext uri="{FF2B5EF4-FFF2-40B4-BE49-F238E27FC236}">
                <a16:creationId xmlns:a16="http://schemas.microsoft.com/office/drawing/2014/main" id="{352310DF-A513-43D9-9E85-0622CE05E27D}"/>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1" name="Text Placeholder 2">
            <a:extLst>
              <a:ext uri="{FF2B5EF4-FFF2-40B4-BE49-F238E27FC236}">
                <a16:creationId xmlns:a16="http://schemas.microsoft.com/office/drawing/2014/main" id="{45BFC915-9434-4FF6-9911-F91472E058C9}"/>
              </a:ext>
            </a:extLst>
          </p:cNvPr>
          <p:cNvSpPr>
            <a:spLocks noGrp="1"/>
          </p:cNvSpPr>
          <p:nvPr>
            <p:ph type="body" sz="quarter" idx="19" hasCustomPrompt="1"/>
          </p:nvPr>
        </p:nvSpPr>
        <p:spPr>
          <a:xfrm>
            <a:off x="3743325" y="3113087"/>
            <a:ext cx="8332788" cy="631825"/>
          </a:xfrm>
        </p:spPr>
        <p:txBody>
          <a:bodyPr anchor="ctr">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24190963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 Liner + Subheader">
    <p:spTree>
      <p:nvGrpSpPr>
        <p:cNvPr id="1" name=""/>
        <p:cNvGrpSpPr/>
        <p:nvPr/>
      </p:nvGrpSpPr>
      <p:grpSpPr>
        <a:xfrm>
          <a:off x="0" y="0"/>
          <a:ext cx="0" cy="0"/>
          <a:chOff x="0" y="0"/>
          <a:chExt cx="0" cy="0"/>
        </a:xfrm>
      </p:grpSpPr>
      <p:sp>
        <p:nvSpPr>
          <p:cNvPr id="5" name="Slide Number Placeholder 6">
            <a:extLst>
              <a:ext uri="{FF2B5EF4-FFF2-40B4-BE49-F238E27FC236}">
                <a16:creationId xmlns:a16="http://schemas.microsoft.com/office/drawing/2014/main" id="{352310DF-A513-43D9-9E85-0622CE05E27D}"/>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7" name="Text Placeholder 5">
            <a:extLst>
              <a:ext uri="{FF2B5EF4-FFF2-40B4-BE49-F238E27FC236}">
                <a16:creationId xmlns:a16="http://schemas.microsoft.com/office/drawing/2014/main" id="{D3890205-47B0-4A75-BA90-5509F26D3C6A}"/>
              </a:ext>
            </a:extLst>
          </p:cNvPr>
          <p:cNvSpPr>
            <a:spLocks noGrp="1"/>
          </p:cNvSpPr>
          <p:nvPr>
            <p:ph type="body" sz="quarter" idx="10" hasCustomPrompt="1"/>
          </p:nvPr>
        </p:nvSpPr>
        <p:spPr>
          <a:xfrm>
            <a:off x="3743815" y="3842571"/>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8" name="Text Placeholder 3">
            <a:extLst>
              <a:ext uri="{FF2B5EF4-FFF2-40B4-BE49-F238E27FC236}">
                <a16:creationId xmlns:a16="http://schemas.microsoft.com/office/drawing/2014/main" id="{A29C42E5-3392-4F6E-9DB3-D0D05EA93DD6}"/>
              </a:ext>
            </a:extLst>
          </p:cNvPr>
          <p:cNvSpPr>
            <a:spLocks noGrp="1"/>
          </p:cNvSpPr>
          <p:nvPr>
            <p:ph type="body" sz="quarter" idx="20" hasCustomPrompt="1"/>
          </p:nvPr>
        </p:nvSpPr>
        <p:spPr>
          <a:xfrm>
            <a:off x="3743815" y="2240919"/>
            <a:ext cx="8332788" cy="1549400"/>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3030964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 Liner + No Subheader">
    <p:spTree>
      <p:nvGrpSpPr>
        <p:cNvPr id="1" name=""/>
        <p:cNvGrpSpPr/>
        <p:nvPr/>
      </p:nvGrpSpPr>
      <p:grpSpPr>
        <a:xfrm>
          <a:off x="0" y="0"/>
          <a:ext cx="0" cy="0"/>
          <a:chOff x="0" y="0"/>
          <a:chExt cx="0" cy="0"/>
        </a:xfrm>
      </p:grpSpPr>
      <p:sp>
        <p:nvSpPr>
          <p:cNvPr id="5" name="Slide Number Placeholder 6">
            <a:extLst>
              <a:ext uri="{FF2B5EF4-FFF2-40B4-BE49-F238E27FC236}">
                <a16:creationId xmlns:a16="http://schemas.microsoft.com/office/drawing/2014/main" id="{352310DF-A513-43D9-9E85-0622CE05E27D}"/>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3">
            <a:extLst>
              <a:ext uri="{FF2B5EF4-FFF2-40B4-BE49-F238E27FC236}">
                <a16:creationId xmlns:a16="http://schemas.microsoft.com/office/drawing/2014/main" id="{BA49BED2-50DD-4D4F-9F71-D2FD7C2BB4B3}"/>
              </a:ext>
            </a:extLst>
          </p:cNvPr>
          <p:cNvSpPr>
            <a:spLocks noGrp="1"/>
          </p:cNvSpPr>
          <p:nvPr>
            <p:ph type="body" sz="quarter" idx="20" hasCustomPrompt="1"/>
          </p:nvPr>
        </p:nvSpPr>
        <p:spPr>
          <a:xfrm>
            <a:off x="3743815" y="2654300"/>
            <a:ext cx="8332788" cy="1549400"/>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4917490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 Liner + Subheader">
    <p:spTree>
      <p:nvGrpSpPr>
        <p:cNvPr id="1" name=""/>
        <p:cNvGrpSpPr/>
        <p:nvPr/>
      </p:nvGrpSpPr>
      <p:grpSpPr>
        <a:xfrm>
          <a:off x="0" y="0"/>
          <a:ext cx="0" cy="0"/>
          <a:chOff x="0" y="0"/>
          <a:chExt cx="0" cy="0"/>
        </a:xfrm>
      </p:grpSpPr>
      <p:sp>
        <p:nvSpPr>
          <p:cNvPr id="5" name="Slide Number Placeholder 6">
            <a:extLst>
              <a:ext uri="{FF2B5EF4-FFF2-40B4-BE49-F238E27FC236}">
                <a16:creationId xmlns:a16="http://schemas.microsoft.com/office/drawing/2014/main" id="{352310DF-A513-43D9-9E85-0622CE05E27D}"/>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9" name="Text Placeholder 5">
            <a:extLst>
              <a:ext uri="{FF2B5EF4-FFF2-40B4-BE49-F238E27FC236}">
                <a16:creationId xmlns:a16="http://schemas.microsoft.com/office/drawing/2014/main" id="{95F6367F-054E-4A36-B784-9864108727EC}"/>
              </a:ext>
            </a:extLst>
          </p:cNvPr>
          <p:cNvSpPr>
            <a:spLocks noGrp="1"/>
          </p:cNvSpPr>
          <p:nvPr>
            <p:ph type="body" sz="quarter" idx="10" hasCustomPrompt="1"/>
          </p:nvPr>
        </p:nvSpPr>
        <p:spPr>
          <a:xfrm>
            <a:off x="3744795" y="4117428"/>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0" name="Text Placeholder 2">
            <a:extLst>
              <a:ext uri="{FF2B5EF4-FFF2-40B4-BE49-F238E27FC236}">
                <a16:creationId xmlns:a16="http://schemas.microsoft.com/office/drawing/2014/main" id="{F93F1EE8-0FCD-4AAE-8195-B5834A3CD337}"/>
              </a:ext>
            </a:extLst>
          </p:cNvPr>
          <p:cNvSpPr>
            <a:spLocks noGrp="1"/>
          </p:cNvSpPr>
          <p:nvPr>
            <p:ph type="body" sz="quarter" idx="19" hasCustomPrompt="1"/>
          </p:nvPr>
        </p:nvSpPr>
        <p:spPr>
          <a:xfrm>
            <a:off x="3744305" y="2179589"/>
            <a:ext cx="8337550" cy="1882775"/>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433378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 Liner + No Subheader">
    <p:spTree>
      <p:nvGrpSpPr>
        <p:cNvPr id="1" name=""/>
        <p:cNvGrpSpPr/>
        <p:nvPr/>
      </p:nvGrpSpPr>
      <p:grpSpPr>
        <a:xfrm>
          <a:off x="0" y="0"/>
          <a:ext cx="0" cy="0"/>
          <a:chOff x="0" y="0"/>
          <a:chExt cx="0" cy="0"/>
        </a:xfrm>
      </p:grpSpPr>
      <p:sp>
        <p:nvSpPr>
          <p:cNvPr id="5" name="Slide Number Placeholder 6">
            <a:extLst>
              <a:ext uri="{FF2B5EF4-FFF2-40B4-BE49-F238E27FC236}">
                <a16:creationId xmlns:a16="http://schemas.microsoft.com/office/drawing/2014/main" id="{352310DF-A513-43D9-9E85-0622CE05E27D}"/>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2">
            <a:extLst>
              <a:ext uri="{FF2B5EF4-FFF2-40B4-BE49-F238E27FC236}">
                <a16:creationId xmlns:a16="http://schemas.microsoft.com/office/drawing/2014/main" id="{F93F1EE8-0FCD-4AAE-8195-B5834A3CD337}"/>
              </a:ext>
            </a:extLst>
          </p:cNvPr>
          <p:cNvSpPr>
            <a:spLocks noGrp="1"/>
          </p:cNvSpPr>
          <p:nvPr>
            <p:ph type="body" sz="quarter" idx="19" hasCustomPrompt="1"/>
          </p:nvPr>
        </p:nvSpPr>
        <p:spPr>
          <a:xfrm>
            <a:off x="3744305" y="2487612"/>
            <a:ext cx="8337550" cy="1882775"/>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39798930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 Liner + Subheader_Pic">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19" name="Picture Placeholder 2">
            <a:extLst>
              <a:ext uri="{FF2B5EF4-FFF2-40B4-BE49-F238E27FC236}">
                <a16:creationId xmlns:a16="http://schemas.microsoft.com/office/drawing/2014/main" id="{99B45B14-248C-6443-A717-CF9BBDBD372C}"/>
              </a:ext>
            </a:extLst>
          </p:cNvPr>
          <p:cNvSpPr>
            <a:spLocks noGrp="1"/>
          </p:cNvSpPr>
          <p:nvPr>
            <p:ph type="pic" sz="quarter" idx="11" hasCustomPrompt="1"/>
          </p:nvPr>
        </p:nvSpPr>
        <p:spPr>
          <a:xfrm>
            <a:off x="-1" y="1887538"/>
            <a:ext cx="3384547" cy="3059111"/>
          </a:xfrm>
          <a:prstGeom prst="rect">
            <a:avLst/>
          </a:prstGeom>
          <a:solidFill>
            <a:schemeClr val="bg1">
              <a:lumMod val="50000"/>
            </a:schemeClr>
          </a:solidFill>
          <a:ln>
            <a:noFill/>
          </a:ln>
        </p:spPr>
        <p:txBody>
          <a:bodyPr anchor="ctr">
            <a:normAutofit/>
          </a:bodyPr>
          <a:lstStyle>
            <a:lvl1pPr algn="ctr">
              <a:defRPr sz="1600" i="1">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5">
            <a:extLst>
              <a:ext uri="{FF2B5EF4-FFF2-40B4-BE49-F238E27FC236}">
                <a16:creationId xmlns:a16="http://schemas.microsoft.com/office/drawing/2014/main" id="{C823DA90-C39F-4DB5-B0F5-4BB5B55C8C62}"/>
              </a:ext>
            </a:extLst>
          </p:cNvPr>
          <p:cNvSpPr>
            <a:spLocks noGrp="1"/>
          </p:cNvSpPr>
          <p:nvPr>
            <p:ph type="body" sz="quarter" idx="10" hasCustomPrompt="1"/>
          </p:nvPr>
        </p:nvSpPr>
        <p:spPr>
          <a:xfrm>
            <a:off x="3743815" y="3578237"/>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1" name="Text Placeholder 2">
            <a:extLst>
              <a:ext uri="{FF2B5EF4-FFF2-40B4-BE49-F238E27FC236}">
                <a16:creationId xmlns:a16="http://schemas.microsoft.com/office/drawing/2014/main" id="{78862BF9-4E2A-4226-A8B1-9884B3C06DD5}"/>
              </a:ext>
            </a:extLst>
          </p:cNvPr>
          <p:cNvSpPr>
            <a:spLocks noGrp="1"/>
          </p:cNvSpPr>
          <p:nvPr>
            <p:ph type="body" sz="quarter" idx="19" hasCustomPrompt="1"/>
          </p:nvPr>
        </p:nvSpPr>
        <p:spPr>
          <a:xfrm>
            <a:off x="3743325" y="2894160"/>
            <a:ext cx="8332788" cy="631825"/>
          </a:xfrm>
        </p:spPr>
        <p:txBody>
          <a:bodyPr anchor="b">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3426312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 Liner + No Subheader_Pic">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19" name="Picture Placeholder 2">
            <a:extLst>
              <a:ext uri="{FF2B5EF4-FFF2-40B4-BE49-F238E27FC236}">
                <a16:creationId xmlns:a16="http://schemas.microsoft.com/office/drawing/2014/main" id="{99B45B14-248C-6443-A717-CF9BBDBD372C}"/>
              </a:ext>
            </a:extLst>
          </p:cNvPr>
          <p:cNvSpPr>
            <a:spLocks noGrp="1"/>
          </p:cNvSpPr>
          <p:nvPr>
            <p:ph type="pic" sz="quarter" idx="11" hasCustomPrompt="1"/>
          </p:nvPr>
        </p:nvSpPr>
        <p:spPr>
          <a:xfrm>
            <a:off x="-1" y="1887538"/>
            <a:ext cx="3384547" cy="3059111"/>
          </a:xfrm>
          <a:prstGeom prst="rect">
            <a:avLst/>
          </a:prstGeom>
          <a:solidFill>
            <a:schemeClr val="bg1">
              <a:lumMod val="50000"/>
            </a:schemeClr>
          </a:solidFill>
          <a:ln>
            <a:noFill/>
          </a:ln>
        </p:spPr>
        <p:txBody>
          <a:bodyPr anchor="ctr">
            <a:normAutofit/>
          </a:bodyPr>
          <a:lstStyle>
            <a:lvl1pPr algn="ctr">
              <a:defRPr sz="1600" i="1">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2">
            <a:extLst>
              <a:ext uri="{FF2B5EF4-FFF2-40B4-BE49-F238E27FC236}">
                <a16:creationId xmlns:a16="http://schemas.microsoft.com/office/drawing/2014/main" id="{CB8430F9-8EEE-4DFA-921D-2D264BCB292D}"/>
              </a:ext>
            </a:extLst>
          </p:cNvPr>
          <p:cNvSpPr>
            <a:spLocks noGrp="1"/>
          </p:cNvSpPr>
          <p:nvPr>
            <p:ph type="body" sz="quarter" idx="19" hasCustomPrompt="1"/>
          </p:nvPr>
        </p:nvSpPr>
        <p:spPr>
          <a:xfrm>
            <a:off x="3743325" y="3113087"/>
            <a:ext cx="8332788" cy="631825"/>
          </a:xfrm>
        </p:spPr>
        <p:txBody>
          <a:bodyPr anchor="ctr">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23296216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 Liner + Subheader_Pic">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19" name="Picture Placeholder 2">
            <a:extLst>
              <a:ext uri="{FF2B5EF4-FFF2-40B4-BE49-F238E27FC236}">
                <a16:creationId xmlns:a16="http://schemas.microsoft.com/office/drawing/2014/main" id="{99B45B14-248C-6443-A717-CF9BBDBD372C}"/>
              </a:ext>
            </a:extLst>
          </p:cNvPr>
          <p:cNvSpPr>
            <a:spLocks noGrp="1"/>
          </p:cNvSpPr>
          <p:nvPr>
            <p:ph type="pic" sz="quarter" idx="11" hasCustomPrompt="1"/>
          </p:nvPr>
        </p:nvSpPr>
        <p:spPr>
          <a:xfrm>
            <a:off x="-1" y="1887538"/>
            <a:ext cx="3384547" cy="3059111"/>
          </a:xfrm>
          <a:prstGeom prst="rect">
            <a:avLst/>
          </a:prstGeom>
          <a:solidFill>
            <a:schemeClr val="bg1">
              <a:lumMod val="50000"/>
            </a:schemeClr>
          </a:solidFill>
          <a:ln>
            <a:noFill/>
          </a:ln>
        </p:spPr>
        <p:txBody>
          <a:bodyPr anchor="ctr">
            <a:normAutofit/>
          </a:bodyPr>
          <a:lstStyle>
            <a:lvl1pPr algn="ctr">
              <a:defRPr sz="1600" i="1">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7" name="Text Placeholder 5">
            <a:extLst>
              <a:ext uri="{FF2B5EF4-FFF2-40B4-BE49-F238E27FC236}">
                <a16:creationId xmlns:a16="http://schemas.microsoft.com/office/drawing/2014/main" id="{F66192C6-D4A2-4A7A-9271-9DFBA4CF6B52}"/>
              </a:ext>
            </a:extLst>
          </p:cNvPr>
          <p:cNvSpPr>
            <a:spLocks noGrp="1"/>
          </p:cNvSpPr>
          <p:nvPr>
            <p:ph type="body" sz="quarter" idx="10" hasCustomPrompt="1"/>
          </p:nvPr>
        </p:nvSpPr>
        <p:spPr>
          <a:xfrm>
            <a:off x="3743815" y="3842571"/>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9" name="Text Placeholder 3">
            <a:extLst>
              <a:ext uri="{FF2B5EF4-FFF2-40B4-BE49-F238E27FC236}">
                <a16:creationId xmlns:a16="http://schemas.microsoft.com/office/drawing/2014/main" id="{BE754BA9-8588-4757-A85F-28DC335A4BF7}"/>
              </a:ext>
            </a:extLst>
          </p:cNvPr>
          <p:cNvSpPr>
            <a:spLocks noGrp="1"/>
          </p:cNvSpPr>
          <p:nvPr>
            <p:ph type="body" sz="quarter" idx="20" hasCustomPrompt="1"/>
          </p:nvPr>
        </p:nvSpPr>
        <p:spPr>
          <a:xfrm>
            <a:off x="3743815" y="2240919"/>
            <a:ext cx="8332788" cy="1549400"/>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31225145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 Liner + No Subheader_Pic">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19" name="Picture Placeholder 2">
            <a:extLst>
              <a:ext uri="{FF2B5EF4-FFF2-40B4-BE49-F238E27FC236}">
                <a16:creationId xmlns:a16="http://schemas.microsoft.com/office/drawing/2014/main" id="{99B45B14-248C-6443-A717-CF9BBDBD372C}"/>
              </a:ext>
            </a:extLst>
          </p:cNvPr>
          <p:cNvSpPr>
            <a:spLocks noGrp="1"/>
          </p:cNvSpPr>
          <p:nvPr>
            <p:ph type="pic" sz="quarter" idx="11" hasCustomPrompt="1"/>
          </p:nvPr>
        </p:nvSpPr>
        <p:spPr>
          <a:xfrm>
            <a:off x="-1" y="1887538"/>
            <a:ext cx="3384547" cy="3059111"/>
          </a:xfrm>
          <a:prstGeom prst="rect">
            <a:avLst/>
          </a:prstGeom>
          <a:solidFill>
            <a:schemeClr val="bg1">
              <a:lumMod val="50000"/>
            </a:schemeClr>
          </a:solidFill>
          <a:ln>
            <a:noFill/>
          </a:ln>
        </p:spPr>
        <p:txBody>
          <a:bodyPr anchor="ctr">
            <a:normAutofit/>
          </a:bodyPr>
          <a:lstStyle>
            <a:lvl1pPr algn="ctr">
              <a:defRPr sz="1600" i="1">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7" name="Text Placeholder 3">
            <a:extLst>
              <a:ext uri="{FF2B5EF4-FFF2-40B4-BE49-F238E27FC236}">
                <a16:creationId xmlns:a16="http://schemas.microsoft.com/office/drawing/2014/main" id="{209C46FC-1F30-4881-8F5D-3C830B9C46ED}"/>
              </a:ext>
            </a:extLst>
          </p:cNvPr>
          <p:cNvSpPr>
            <a:spLocks noGrp="1"/>
          </p:cNvSpPr>
          <p:nvPr>
            <p:ph type="body" sz="quarter" idx="20" hasCustomPrompt="1"/>
          </p:nvPr>
        </p:nvSpPr>
        <p:spPr>
          <a:xfrm>
            <a:off x="3743815" y="2654300"/>
            <a:ext cx="8332788" cy="1549400"/>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37479794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 Liner + Subheader_Pic">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19" name="Picture Placeholder 2">
            <a:extLst>
              <a:ext uri="{FF2B5EF4-FFF2-40B4-BE49-F238E27FC236}">
                <a16:creationId xmlns:a16="http://schemas.microsoft.com/office/drawing/2014/main" id="{99B45B14-248C-6443-A717-CF9BBDBD372C}"/>
              </a:ext>
            </a:extLst>
          </p:cNvPr>
          <p:cNvSpPr>
            <a:spLocks noGrp="1"/>
          </p:cNvSpPr>
          <p:nvPr>
            <p:ph type="pic" sz="quarter" idx="11" hasCustomPrompt="1"/>
          </p:nvPr>
        </p:nvSpPr>
        <p:spPr>
          <a:xfrm>
            <a:off x="-1" y="1887538"/>
            <a:ext cx="3384547" cy="3059111"/>
          </a:xfrm>
          <a:prstGeom prst="rect">
            <a:avLst/>
          </a:prstGeom>
          <a:solidFill>
            <a:schemeClr val="bg1">
              <a:lumMod val="50000"/>
            </a:schemeClr>
          </a:solidFill>
          <a:ln>
            <a:noFill/>
          </a:ln>
        </p:spPr>
        <p:txBody>
          <a:bodyPr anchor="ctr">
            <a:normAutofit/>
          </a:bodyPr>
          <a:lstStyle>
            <a:lvl1pPr algn="ctr">
              <a:defRPr sz="1600" i="1">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5">
            <a:extLst>
              <a:ext uri="{FF2B5EF4-FFF2-40B4-BE49-F238E27FC236}">
                <a16:creationId xmlns:a16="http://schemas.microsoft.com/office/drawing/2014/main" id="{6D923D03-14C4-42C0-9CD2-89805A4CFAB1}"/>
              </a:ext>
            </a:extLst>
          </p:cNvPr>
          <p:cNvSpPr>
            <a:spLocks noGrp="1"/>
          </p:cNvSpPr>
          <p:nvPr>
            <p:ph type="body" sz="quarter" idx="10" hasCustomPrompt="1"/>
          </p:nvPr>
        </p:nvSpPr>
        <p:spPr>
          <a:xfrm>
            <a:off x="3744795" y="4117428"/>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1" name="Text Placeholder 2">
            <a:extLst>
              <a:ext uri="{FF2B5EF4-FFF2-40B4-BE49-F238E27FC236}">
                <a16:creationId xmlns:a16="http://schemas.microsoft.com/office/drawing/2014/main" id="{9D9FAA8B-C09F-4436-88BD-8D35A1E9343E}"/>
              </a:ext>
            </a:extLst>
          </p:cNvPr>
          <p:cNvSpPr>
            <a:spLocks noGrp="1"/>
          </p:cNvSpPr>
          <p:nvPr>
            <p:ph type="body" sz="quarter" idx="19" hasCustomPrompt="1"/>
          </p:nvPr>
        </p:nvSpPr>
        <p:spPr>
          <a:xfrm>
            <a:off x="3744305" y="2179589"/>
            <a:ext cx="8337550" cy="1882775"/>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29649471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 Liner + No Subheader_Pic">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19" name="Picture Placeholder 2">
            <a:extLst>
              <a:ext uri="{FF2B5EF4-FFF2-40B4-BE49-F238E27FC236}">
                <a16:creationId xmlns:a16="http://schemas.microsoft.com/office/drawing/2014/main" id="{99B45B14-248C-6443-A717-CF9BBDBD372C}"/>
              </a:ext>
            </a:extLst>
          </p:cNvPr>
          <p:cNvSpPr>
            <a:spLocks noGrp="1"/>
          </p:cNvSpPr>
          <p:nvPr>
            <p:ph type="pic" sz="quarter" idx="11" hasCustomPrompt="1"/>
          </p:nvPr>
        </p:nvSpPr>
        <p:spPr>
          <a:xfrm>
            <a:off x="-1" y="1887538"/>
            <a:ext cx="3384547" cy="3059111"/>
          </a:xfrm>
          <a:prstGeom prst="rect">
            <a:avLst/>
          </a:prstGeom>
          <a:solidFill>
            <a:schemeClr val="bg1">
              <a:lumMod val="50000"/>
            </a:schemeClr>
          </a:solidFill>
          <a:ln>
            <a:noFill/>
          </a:ln>
        </p:spPr>
        <p:txBody>
          <a:bodyPr anchor="ctr">
            <a:normAutofit/>
          </a:bodyPr>
          <a:lstStyle>
            <a:lvl1pPr algn="ctr">
              <a:defRPr sz="1600" i="1">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7" name="Text Placeholder 2">
            <a:extLst>
              <a:ext uri="{FF2B5EF4-FFF2-40B4-BE49-F238E27FC236}">
                <a16:creationId xmlns:a16="http://schemas.microsoft.com/office/drawing/2014/main" id="{88407907-2090-4C19-B640-1F6728FD1220}"/>
              </a:ext>
            </a:extLst>
          </p:cNvPr>
          <p:cNvSpPr>
            <a:spLocks noGrp="1"/>
          </p:cNvSpPr>
          <p:nvPr>
            <p:ph type="body" sz="quarter" idx="19" hasCustomPrompt="1"/>
          </p:nvPr>
        </p:nvSpPr>
        <p:spPr>
          <a:xfrm>
            <a:off x="3744305" y="2487612"/>
            <a:ext cx="8337550" cy="1882775"/>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26848233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 Liner + Subheader_PDD">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group of people walking down a street&#10;&#10;Description automatically generated">
            <a:extLst>
              <a:ext uri="{FF2B5EF4-FFF2-40B4-BE49-F238E27FC236}">
                <a16:creationId xmlns:a16="http://schemas.microsoft.com/office/drawing/2014/main" id="{EB5B1983-FB7F-4724-B32B-9A4675E39850}"/>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13" name="Text Placeholder 5">
            <a:extLst>
              <a:ext uri="{FF2B5EF4-FFF2-40B4-BE49-F238E27FC236}">
                <a16:creationId xmlns:a16="http://schemas.microsoft.com/office/drawing/2014/main" id="{50DD431E-C90C-4CDF-89A6-4FD16940DEA0}"/>
              </a:ext>
            </a:extLst>
          </p:cNvPr>
          <p:cNvSpPr>
            <a:spLocks noGrp="1"/>
          </p:cNvSpPr>
          <p:nvPr>
            <p:ph type="body" sz="quarter" idx="10" hasCustomPrompt="1"/>
          </p:nvPr>
        </p:nvSpPr>
        <p:spPr>
          <a:xfrm>
            <a:off x="3743815" y="3578237"/>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4" name="Text Placeholder 2">
            <a:extLst>
              <a:ext uri="{FF2B5EF4-FFF2-40B4-BE49-F238E27FC236}">
                <a16:creationId xmlns:a16="http://schemas.microsoft.com/office/drawing/2014/main" id="{74454DC9-8C26-4649-BB62-661F53567904}"/>
              </a:ext>
            </a:extLst>
          </p:cNvPr>
          <p:cNvSpPr>
            <a:spLocks noGrp="1"/>
          </p:cNvSpPr>
          <p:nvPr>
            <p:ph type="body" sz="quarter" idx="19" hasCustomPrompt="1"/>
          </p:nvPr>
        </p:nvSpPr>
        <p:spPr>
          <a:xfrm>
            <a:off x="3743325" y="2894160"/>
            <a:ext cx="8332788" cy="631825"/>
          </a:xfrm>
        </p:spPr>
        <p:txBody>
          <a:bodyPr anchor="b">
            <a:normAutofit/>
          </a:bodyPr>
          <a:lstStyle>
            <a:lvl1pPr>
              <a:defRPr sz="4000" b="1"/>
            </a:lvl1pPr>
          </a:lstStyle>
          <a:p>
            <a:pPr lvl="0"/>
            <a:r>
              <a:rPr lang="en-US"/>
              <a:t>Single liner title – </a:t>
            </a:r>
            <a:r>
              <a:rPr lang="en-US" err="1"/>
              <a:t>Lato</a:t>
            </a:r>
            <a:r>
              <a:rPr lang="en-US"/>
              <a:t> 40</a:t>
            </a:r>
            <a:endParaRPr lang="en-SG"/>
          </a:p>
        </p:txBody>
      </p:sp>
      <p:sp>
        <p:nvSpPr>
          <p:cNvPr id="9" name="TextBox 8">
            <a:extLst>
              <a:ext uri="{FF2B5EF4-FFF2-40B4-BE49-F238E27FC236}">
                <a16:creationId xmlns:a16="http://schemas.microsoft.com/office/drawing/2014/main" id="{622DCA20-7453-4A4C-8E6B-31A5E2A27BE7}"/>
              </a:ext>
            </a:extLst>
          </p:cNvPr>
          <p:cNvSpPr txBox="1"/>
          <p:nvPr userDrawn="1"/>
        </p:nvSpPr>
        <p:spPr>
          <a:xfrm>
            <a:off x="1" y="4715817"/>
            <a:ext cx="3394500" cy="230832"/>
          </a:xfrm>
          <a:prstGeom prst="rect">
            <a:avLst/>
          </a:prstGeom>
          <a:noFill/>
        </p:spPr>
        <p:txBody>
          <a:bodyPr wrap="square" rtlCol="0">
            <a:spAutoFit/>
          </a:bodyPr>
          <a:lstStyle/>
          <a:p>
            <a:pPr algn="l"/>
            <a:r>
              <a:rPr lang="en-US" sz="900">
                <a:solidFill>
                  <a:schemeClr val="bg1"/>
                </a:solidFill>
                <a:effectLst>
                  <a:outerShdw blurRad="38100" dist="38100" dir="2700000" algn="tl">
                    <a:srgbClr val="000000">
                      <a:alpha val="43137"/>
                    </a:srgbClr>
                  </a:outerShdw>
                </a:effectLst>
              </a:rPr>
              <a:t>Punggol Digital District</a:t>
            </a:r>
            <a:endParaRPr lang="en-SG" sz="90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473719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 Liner + No Subheader_PDD">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group of people walking down a street&#10;&#10;Description automatically generated">
            <a:extLst>
              <a:ext uri="{FF2B5EF4-FFF2-40B4-BE49-F238E27FC236}">
                <a16:creationId xmlns:a16="http://schemas.microsoft.com/office/drawing/2014/main" id="{EB5B1983-FB7F-4724-B32B-9A4675E39850}"/>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9" name="Text Placeholder 2">
            <a:extLst>
              <a:ext uri="{FF2B5EF4-FFF2-40B4-BE49-F238E27FC236}">
                <a16:creationId xmlns:a16="http://schemas.microsoft.com/office/drawing/2014/main" id="{13677474-A590-4588-AF21-E6B4790E563B}"/>
              </a:ext>
            </a:extLst>
          </p:cNvPr>
          <p:cNvSpPr>
            <a:spLocks noGrp="1"/>
          </p:cNvSpPr>
          <p:nvPr>
            <p:ph type="body" sz="quarter" idx="19" hasCustomPrompt="1"/>
          </p:nvPr>
        </p:nvSpPr>
        <p:spPr>
          <a:xfrm>
            <a:off x="3743325" y="3113087"/>
            <a:ext cx="8332788" cy="631825"/>
          </a:xfrm>
        </p:spPr>
        <p:txBody>
          <a:bodyPr anchor="ctr">
            <a:normAutofit/>
          </a:bodyPr>
          <a:lstStyle>
            <a:lvl1pPr>
              <a:defRPr sz="4000" b="1"/>
            </a:lvl1pPr>
          </a:lstStyle>
          <a:p>
            <a:pPr lvl="0"/>
            <a:r>
              <a:rPr lang="en-US"/>
              <a:t>Single liner title – </a:t>
            </a:r>
            <a:r>
              <a:rPr lang="en-US" err="1"/>
              <a:t>Lato</a:t>
            </a:r>
            <a:r>
              <a:rPr lang="en-US"/>
              <a:t> 40</a:t>
            </a:r>
            <a:endParaRPr lang="en-SG"/>
          </a:p>
        </p:txBody>
      </p:sp>
      <p:sp>
        <p:nvSpPr>
          <p:cNvPr id="6" name="TextBox 5">
            <a:extLst>
              <a:ext uri="{FF2B5EF4-FFF2-40B4-BE49-F238E27FC236}">
                <a16:creationId xmlns:a16="http://schemas.microsoft.com/office/drawing/2014/main" id="{91E41546-8ABB-4DFD-8F0B-1C88C302087A}"/>
              </a:ext>
            </a:extLst>
          </p:cNvPr>
          <p:cNvSpPr txBox="1"/>
          <p:nvPr userDrawn="1"/>
        </p:nvSpPr>
        <p:spPr>
          <a:xfrm>
            <a:off x="1" y="4715817"/>
            <a:ext cx="3394500" cy="230832"/>
          </a:xfrm>
          <a:prstGeom prst="rect">
            <a:avLst/>
          </a:prstGeom>
          <a:noFill/>
        </p:spPr>
        <p:txBody>
          <a:bodyPr wrap="square" rtlCol="0">
            <a:spAutoFit/>
          </a:bodyPr>
          <a:lstStyle/>
          <a:p>
            <a:pPr algn="l"/>
            <a:r>
              <a:rPr lang="en-US" sz="900">
                <a:solidFill>
                  <a:schemeClr val="bg1"/>
                </a:solidFill>
                <a:effectLst>
                  <a:outerShdw blurRad="38100" dist="38100" dir="2700000" algn="tl">
                    <a:srgbClr val="000000">
                      <a:alpha val="43137"/>
                    </a:srgbClr>
                  </a:outerShdw>
                </a:effectLst>
              </a:rPr>
              <a:t>Punggol Digital District</a:t>
            </a:r>
            <a:endParaRPr lang="en-SG" sz="90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084274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 Liner + Subheader_PDD">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group of people walking down a street&#10;&#10;Description automatically generated">
            <a:extLst>
              <a:ext uri="{FF2B5EF4-FFF2-40B4-BE49-F238E27FC236}">
                <a16:creationId xmlns:a16="http://schemas.microsoft.com/office/drawing/2014/main" id="{EB5B1983-FB7F-4724-B32B-9A4675E39850}"/>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9" name="TextBox 8">
            <a:extLst>
              <a:ext uri="{FF2B5EF4-FFF2-40B4-BE49-F238E27FC236}">
                <a16:creationId xmlns:a16="http://schemas.microsoft.com/office/drawing/2014/main" id="{28B84BAD-4584-4A6B-9B0D-C102730F65C1}"/>
              </a:ext>
            </a:extLst>
          </p:cNvPr>
          <p:cNvSpPr txBox="1"/>
          <p:nvPr userDrawn="1"/>
        </p:nvSpPr>
        <p:spPr>
          <a:xfrm>
            <a:off x="1" y="4715817"/>
            <a:ext cx="3394500" cy="230832"/>
          </a:xfrm>
          <a:prstGeom prst="rect">
            <a:avLst/>
          </a:prstGeom>
          <a:noFill/>
        </p:spPr>
        <p:txBody>
          <a:bodyPr wrap="square" rtlCol="0">
            <a:spAutoFit/>
          </a:bodyPr>
          <a:lstStyle/>
          <a:p>
            <a:pPr algn="l"/>
            <a:r>
              <a:rPr lang="en-US" sz="900">
                <a:solidFill>
                  <a:schemeClr val="bg1"/>
                </a:solidFill>
                <a:effectLst>
                  <a:outerShdw blurRad="38100" dist="38100" dir="2700000" algn="tl">
                    <a:srgbClr val="000000">
                      <a:alpha val="43137"/>
                    </a:srgbClr>
                  </a:outerShdw>
                </a:effectLst>
              </a:rPr>
              <a:t>Punggol Digital District</a:t>
            </a:r>
            <a:endParaRPr lang="en-SG" sz="900">
              <a:solidFill>
                <a:schemeClr val="bg1"/>
              </a:solidFill>
              <a:effectLst>
                <a:outerShdw blurRad="38100" dist="38100" dir="2700000" algn="tl">
                  <a:srgbClr val="000000">
                    <a:alpha val="43137"/>
                  </a:srgbClr>
                </a:outerShdw>
              </a:effectLst>
            </a:endParaRPr>
          </a:p>
        </p:txBody>
      </p:sp>
      <p:sp>
        <p:nvSpPr>
          <p:cNvPr id="10" name="Text Placeholder 5">
            <a:extLst>
              <a:ext uri="{FF2B5EF4-FFF2-40B4-BE49-F238E27FC236}">
                <a16:creationId xmlns:a16="http://schemas.microsoft.com/office/drawing/2014/main" id="{8E2A34E8-4743-4947-A47E-092266FF7CB8}"/>
              </a:ext>
            </a:extLst>
          </p:cNvPr>
          <p:cNvSpPr>
            <a:spLocks noGrp="1"/>
          </p:cNvSpPr>
          <p:nvPr>
            <p:ph type="body" sz="quarter" idx="10" hasCustomPrompt="1"/>
          </p:nvPr>
        </p:nvSpPr>
        <p:spPr>
          <a:xfrm>
            <a:off x="3743815" y="3842571"/>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3" name="Text Placeholder 3">
            <a:extLst>
              <a:ext uri="{FF2B5EF4-FFF2-40B4-BE49-F238E27FC236}">
                <a16:creationId xmlns:a16="http://schemas.microsoft.com/office/drawing/2014/main" id="{6C575205-D4B8-4E34-A3F2-BBE19DDD6021}"/>
              </a:ext>
            </a:extLst>
          </p:cNvPr>
          <p:cNvSpPr>
            <a:spLocks noGrp="1"/>
          </p:cNvSpPr>
          <p:nvPr>
            <p:ph type="body" sz="quarter" idx="20" hasCustomPrompt="1"/>
          </p:nvPr>
        </p:nvSpPr>
        <p:spPr>
          <a:xfrm>
            <a:off x="3743815" y="2240919"/>
            <a:ext cx="8332788" cy="1549400"/>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5830128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 Liner + No Subheader_PDD">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group of people walking down a street&#10;&#10;Description automatically generated">
            <a:extLst>
              <a:ext uri="{FF2B5EF4-FFF2-40B4-BE49-F238E27FC236}">
                <a16:creationId xmlns:a16="http://schemas.microsoft.com/office/drawing/2014/main" id="{EB5B1983-FB7F-4724-B32B-9A4675E39850}"/>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9" name="Text Placeholder 3">
            <a:extLst>
              <a:ext uri="{FF2B5EF4-FFF2-40B4-BE49-F238E27FC236}">
                <a16:creationId xmlns:a16="http://schemas.microsoft.com/office/drawing/2014/main" id="{604E9055-C8A1-403E-8FE8-D2DFAF85256A}"/>
              </a:ext>
            </a:extLst>
          </p:cNvPr>
          <p:cNvSpPr>
            <a:spLocks noGrp="1"/>
          </p:cNvSpPr>
          <p:nvPr>
            <p:ph type="body" sz="quarter" idx="20" hasCustomPrompt="1"/>
          </p:nvPr>
        </p:nvSpPr>
        <p:spPr>
          <a:xfrm>
            <a:off x="3743815" y="2654300"/>
            <a:ext cx="8332788" cy="1549400"/>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
        <p:nvSpPr>
          <p:cNvPr id="6" name="TextBox 5">
            <a:extLst>
              <a:ext uri="{FF2B5EF4-FFF2-40B4-BE49-F238E27FC236}">
                <a16:creationId xmlns:a16="http://schemas.microsoft.com/office/drawing/2014/main" id="{3DD14073-894C-415D-B426-FEB4263DF71F}"/>
              </a:ext>
            </a:extLst>
          </p:cNvPr>
          <p:cNvSpPr txBox="1"/>
          <p:nvPr userDrawn="1"/>
        </p:nvSpPr>
        <p:spPr>
          <a:xfrm>
            <a:off x="1" y="4715817"/>
            <a:ext cx="3394500" cy="230832"/>
          </a:xfrm>
          <a:prstGeom prst="rect">
            <a:avLst/>
          </a:prstGeom>
          <a:noFill/>
        </p:spPr>
        <p:txBody>
          <a:bodyPr wrap="square" rtlCol="0">
            <a:spAutoFit/>
          </a:bodyPr>
          <a:lstStyle/>
          <a:p>
            <a:pPr algn="l"/>
            <a:r>
              <a:rPr lang="en-US" sz="900">
                <a:solidFill>
                  <a:schemeClr val="bg1"/>
                </a:solidFill>
                <a:effectLst>
                  <a:outerShdw blurRad="38100" dist="38100" dir="2700000" algn="tl">
                    <a:srgbClr val="000000">
                      <a:alpha val="43137"/>
                    </a:srgbClr>
                  </a:outerShdw>
                </a:effectLst>
              </a:rPr>
              <a:t>Punggol Digital District</a:t>
            </a:r>
            <a:endParaRPr lang="en-SG" sz="90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511070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 Liner + Subheader_PDD">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group of people walking down a street&#10;&#10;Description automatically generated">
            <a:extLst>
              <a:ext uri="{FF2B5EF4-FFF2-40B4-BE49-F238E27FC236}">
                <a16:creationId xmlns:a16="http://schemas.microsoft.com/office/drawing/2014/main" id="{EB5B1983-FB7F-4724-B32B-9A4675E39850}"/>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11" name="TextBox 10">
            <a:extLst>
              <a:ext uri="{FF2B5EF4-FFF2-40B4-BE49-F238E27FC236}">
                <a16:creationId xmlns:a16="http://schemas.microsoft.com/office/drawing/2014/main" id="{5AAF8139-BDC6-4A98-9ADE-470A7DCA07F7}"/>
              </a:ext>
            </a:extLst>
          </p:cNvPr>
          <p:cNvSpPr txBox="1"/>
          <p:nvPr userDrawn="1"/>
        </p:nvSpPr>
        <p:spPr>
          <a:xfrm>
            <a:off x="1" y="4715817"/>
            <a:ext cx="3394500" cy="230832"/>
          </a:xfrm>
          <a:prstGeom prst="rect">
            <a:avLst/>
          </a:prstGeom>
          <a:noFill/>
        </p:spPr>
        <p:txBody>
          <a:bodyPr wrap="square" rtlCol="0">
            <a:spAutoFit/>
          </a:bodyPr>
          <a:lstStyle/>
          <a:p>
            <a:pPr algn="l"/>
            <a:r>
              <a:rPr lang="en-US" sz="900">
                <a:solidFill>
                  <a:schemeClr val="bg1"/>
                </a:solidFill>
                <a:effectLst>
                  <a:outerShdw blurRad="38100" dist="38100" dir="2700000" algn="tl">
                    <a:srgbClr val="000000">
                      <a:alpha val="43137"/>
                    </a:srgbClr>
                  </a:outerShdw>
                </a:effectLst>
              </a:rPr>
              <a:t>Punggol Digital District</a:t>
            </a:r>
            <a:endParaRPr lang="en-SG" sz="900">
              <a:solidFill>
                <a:schemeClr val="bg1"/>
              </a:solidFill>
              <a:effectLst>
                <a:outerShdw blurRad="38100" dist="38100" dir="2700000" algn="tl">
                  <a:srgbClr val="000000">
                    <a:alpha val="43137"/>
                  </a:srgbClr>
                </a:outerShdw>
              </a:effectLst>
            </a:endParaRPr>
          </a:p>
        </p:txBody>
      </p:sp>
      <p:sp>
        <p:nvSpPr>
          <p:cNvPr id="12" name="Text Placeholder 5">
            <a:extLst>
              <a:ext uri="{FF2B5EF4-FFF2-40B4-BE49-F238E27FC236}">
                <a16:creationId xmlns:a16="http://schemas.microsoft.com/office/drawing/2014/main" id="{66B09E6A-7C8B-4D17-AA0F-D76473C912CC}"/>
              </a:ext>
            </a:extLst>
          </p:cNvPr>
          <p:cNvSpPr>
            <a:spLocks noGrp="1"/>
          </p:cNvSpPr>
          <p:nvPr>
            <p:ph type="body" sz="quarter" idx="10" hasCustomPrompt="1"/>
          </p:nvPr>
        </p:nvSpPr>
        <p:spPr>
          <a:xfrm>
            <a:off x="3744795" y="4117428"/>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3" name="Text Placeholder 2">
            <a:extLst>
              <a:ext uri="{FF2B5EF4-FFF2-40B4-BE49-F238E27FC236}">
                <a16:creationId xmlns:a16="http://schemas.microsoft.com/office/drawing/2014/main" id="{01EDB26C-C921-4B89-BD04-52081D7B166D}"/>
              </a:ext>
            </a:extLst>
          </p:cNvPr>
          <p:cNvSpPr>
            <a:spLocks noGrp="1"/>
          </p:cNvSpPr>
          <p:nvPr>
            <p:ph type="body" sz="quarter" idx="19" hasCustomPrompt="1"/>
          </p:nvPr>
        </p:nvSpPr>
        <p:spPr>
          <a:xfrm>
            <a:off x="3744305" y="2179589"/>
            <a:ext cx="8337550" cy="1882775"/>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5768133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 Liner + No Subheader_PDD">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group of people walking down a street&#10;&#10;Description automatically generated">
            <a:extLst>
              <a:ext uri="{FF2B5EF4-FFF2-40B4-BE49-F238E27FC236}">
                <a16:creationId xmlns:a16="http://schemas.microsoft.com/office/drawing/2014/main" id="{EB5B1983-FB7F-4724-B32B-9A4675E39850}"/>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11" name="Text Placeholder 2">
            <a:extLst>
              <a:ext uri="{FF2B5EF4-FFF2-40B4-BE49-F238E27FC236}">
                <a16:creationId xmlns:a16="http://schemas.microsoft.com/office/drawing/2014/main" id="{47095FF5-2B4B-4F3D-901E-D94033420139}"/>
              </a:ext>
            </a:extLst>
          </p:cNvPr>
          <p:cNvSpPr>
            <a:spLocks noGrp="1"/>
          </p:cNvSpPr>
          <p:nvPr>
            <p:ph type="body" sz="quarter" idx="19" hasCustomPrompt="1"/>
          </p:nvPr>
        </p:nvSpPr>
        <p:spPr>
          <a:xfrm>
            <a:off x="3744305" y="2487612"/>
            <a:ext cx="8337550" cy="1882775"/>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
        <p:nvSpPr>
          <p:cNvPr id="6" name="TextBox 5">
            <a:extLst>
              <a:ext uri="{FF2B5EF4-FFF2-40B4-BE49-F238E27FC236}">
                <a16:creationId xmlns:a16="http://schemas.microsoft.com/office/drawing/2014/main" id="{D808C925-5DE2-4ACB-B7A6-36CC1D3124BE}"/>
              </a:ext>
            </a:extLst>
          </p:cNvPr>
          <p:cNvSpPr txBox="1"/>
          <p:nvPr userDrawn="1"/>
        </p:nvSpPr>
        <p:spPr>
          <a:xfrm>
            <a:off x="1" y="4715817"/>
            <a:ext cx="3394500" cy="230832"/>
          </a:xfrm>
          <a:prstGeom prst="rect">
            <a:avLst/>
          </a:prstGeom>
          <a:noFill/>
        </p:spPr>
        <p:txBody>
          <a:bodyPr wrap="square" rtlCol="0">
            <a:spAutoFit/>
          </a:bodyPr>
          <a:lstStyle/>
          <a:p>
            <a:pPr algn="l"/>
            <a:r>
              <a:rPr lang="en-US" sz="900">
                <a:solidFill>
                  <a:schemeClr val="bg1"/>
                </a:solidFill>
                <a:effectLst>
                  <a:outerShdw blurRad="38100" dist="38100" dir="2700000" algn="tl">
                    <a:srgbClr val="000000">
                      <a:alpha val="43137"/>
                    </a:srgbClr>
                  </a:outerShdw>
                </a:effectLst>
              </a:rPr>
              <a:t>Punggol Digital District</a:t>
            </a:r>
            <a:endParaRPr lang="en-SG" sz="90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411346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 Liner + Subheader_Community">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descr="A group of people sitting at a table using a computer&#10;&#10;Description automatically generated">
            <a:extLst>
              <a:ext uri="{FF2B5EF4-FFF2-40B4-BE49-F238E27FC236}">
                <a16:creationId xmlns:a16="http://schemas.microsoft.com/office/drawing/2014/main" id="{A750324B-8FF3-43EE-9182-550DC51107BE}"/>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7" name="Slide Number Placeholder 6">
            <a:extLst>
              <a:ext uri="{FF2B5EF4-FFF2-40B4-BE49-F238E27FC236}">
                <a16:creationId xmlns:a16="http://schemas.microsoft.com/office/drawing/2014/main" id="{11863D25-BB4A-4A99-AA77-DD73CCADA04B}"/>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8" name="Text Placeholder 5">
            <a:extLst>
              <a:ext uri="{FF2B5EF4-FFF2-40B4-BE49-F238E27FC236}">
                <a16:creationId xmlns:a16="http://schemas.microsoft.com/office/drawing/2014/main" id="{ECCD9273-9736-47E7-9032-CCCCA543C50B}"/>
              </a:ext>
            </a:extLst>
          </p:cNvPr>
          <p:cNvSpPr>
            <a:spLocks noGrp="1"/>
          </p:cNvSpPr>
          <p:nvPr>
            <p:ph type="body" sz="quarter" idx="10" hasCustomPrompt="1"/>
          </p:nvPr>
        </p:nvSpPr>
        <p:spPr>
          <a:xfrm>
            <a:off x="3743815" y="3578237"/>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0" name="Text Placeholder 2">
            <a:extLst>
              <a:ext uri="{FF2B5EF4-FFF2-40B4-BE49-F238E27FC236}">
                <a16:creationId xmlns:a16="http://schemas.microsoft.com/office/drawing/2014/main" id="{7F454C6A-549F-43FD-A4FC-88BB2B83968C}"/>
              </a:ext>
            </a:extLst>
          </p:cNvPr>
          <p:cNvSpPr>
            <a:spLocks noGrp="1"/>
          </p:cNvSpPr>
          <p:nvPr>
            <p:ph type="body" sz="quarter" idx="19" hasCustomPrompt="1"/>
          </p:nvPr>
        </p:nvSpPr>
        <p:spPr>
          <a:xfrm>
            <a:off x="3743325" y="2894160"/>
            <a:ext cx="8332788" cy="631825"/>
          </a:xfrm>
        </p:spPr>
        <p:txBody>
          <a:bodyPr anchor="b">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1751704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 Liner + No Subheader_Community">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descr="A group of people sitting at a table using a computer&#10;&#10;Description automatically generated">
            <a:extLst>
              <a:ext uri="{FF2B5EF4-FFF2-40B4-BE49-F238E27FC236}">
                <a16:creationId xmlns:a16="http://schemas.microsoft.com/office/drawing/2014/main" id="{A750324B-8FF3-43EE-9182-550DC51107BE}"/>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6" name="Text Placeholder 2">
            <a:extLst>
              <a:ext uri="{FF2B5EF4-FFF2-40B4-BE49-F238E27FC236}">
                <a16:creationId xmlns:a16="http://schemas.microsoft.com/office/drawing/2014/main" id="{1240C34A-F9EF-43B6-A05C-CBA0197177FE}"/>
              </a:ext>
            </a:extLst>
          </p:cNvPr>
          <p:cNvSpPr>
            <a:spLocks noGrp="1"/>
          </p:cNvSpPr>
          <p:nvPr>
            <p:ph type="body" sz="quarter" idx="19" hasCustomPrompt="1"/>
          </p:nvPr>
        </p:nvSpPr>
        <p:spPr>
          <a:xfrm>
            <a:off x="3743325" y="3113087"/>
            <a:ext cx="8332788" cy="631825"/>
          </a:xfrm>
        </p:spPr>
        <p:txBody>
          <a:bodyPr anchor="ctr">
            <a:normAutofit/>
          </a:bodyPr>
          <a:lstStyle>
            <a:lvl1pPr>
              <a:defRPr sz="4000" b="1"/>
            </a:lvl1pPr>
          </a:lstStyle>
          <a:p>
            <a:pPr lvl="0"/>
            <a:r>
              <a:rPr lang="en-US"/>
              <a:t>Single liner title – </a:t>
            </a:r>
            <a:r>
              <a:rPr lang="en-US" err="1"/>
              <a:t>Lato</a:t>
            </a:r>
            <a:r>
              <a:rPr lang="en-US"/>
              <a:t> 40</a:t>
            </a:r>
            <a:endParaRPr lang="en-SG"/>
          </a:p>
        </p:txBody>
      </p:sp>
      <p:sp>
        <p:nvSpPr>
          <p:cNvPr id="7" name="Slide Number Placeholder 6">
            <a:extLst>
              <a:ext uri="{FF2B5EF4-FFF2-40B4-BE49-F238E27FC236}">
                <a16:creationId xmlns:a16="http://schemas.microsoft.com/office/drawing/2014/main" id="{58DBEB88-64B1-475E-B80D-926B9EE4C4B3}"/>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Tree>
    <p:extLst>
      <p:ext uri="{BB962C8B-B14F-4D97-AF65-F5344CB8AC3E}">
        <p14:creationId xmlns:p14="http://schemas.microsoft.com/office/powerpoint/2010/main" val="363947618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 Liner + Subheader_Community">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descr="A group of people sitting at a table using a computer&#10;&#10;Description automatically generated">
            <a:extLst>
              <a:ext uri="{FF2B5EF4-FFF2-40B4-BE49-F238E27FC236}">
                <a16:creationId xmlns:a16="http://schemas.microsoft.com/office/drawing/2014/main" id="{A750324B-8FF3-43EE-9182-550DC51107BE}"/>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7" name="Slide Number Placeholder 6">
            <a:extLst>
              <a:ext uri="{FF2B5EF4-FFF2-40B4-BE49-F238E27FC236}">
                <a16:creationId xmlns:a16="http://schemas.microsoft.com/office/drawing/2014/main" id="{4E158CC9-32EC-4C3A-94FC-7A5208745672}"/>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1" name="Text Placeholder 5">
            <a:extLst>
              <a:ext uri="{FF2B5EF4-FFF2-40B4-BE49-F238E27FC236}">
                <a16:creationId xmlns:a16="http://schemas.microsoft.com/office/drawing/2014/main" id="{43D560C2-E4BC-4926-ACFF-ABF85414B0CC}"/>
              </a:ext>
            </a:extLst>
          </p:cNvPr>
          <p:cNvSpPr>
            <a:spLocks noGrp="1"/>
          </p:cNvSpPr>
          <p:nvPr>
            <p:ph type="body" sz="quarter" idx="10" hasCustomPrompt="1"/>
          </p:nvPr>
        </p:nvSpPr>
        <p:spPr>
          <a:xfrm>
            <a:off x="3743815" y="3842571"/>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2" name="Text Placeholder 3">
            <a:extLst>
              <a:ext uri="{FF2B5EF4-FFF2-40B4-BE49-F238E27FC236}">
                <a16:creationId xmlns:a16="http://schemas.microsoft.com/office/drawing/2014/main" id="{F3EF9D5D-36D3-45A5-ADD7-01A6247644EC}"/>
              </a:ext>
            </a:extLst>
          </p:cNvPr>
          <p:cNvSpPr>
            <a:spLocks noGrp="1"/>
          </p:cNvSpPr>
          <p:nvPr>
            <p:ph type="body" sz="quarter" idx="20" hasCustomPrompt="1"/>
          </p:nvPr>
        </p:nvSpPr>
        <p:spPr>
          <a:xfrm>
            <a:off x="3743815" y="2240919"/>
            <a:ext cx="8332788" cy="1549400"/>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9839653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 Liner + No Subheader_Community">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descr="A group of people sitting at a table using a computer&#10;&#10;Description automatically generated">
            <a:extLst>
              <a:ext uri="{FF2B5EF4-FFF2-40B4-BE49-F238E27FC236}">
                <a16:creationId xmlns:a16="http://schemas.microsoft.com/office/drawing/2014/main" id="{A750324B-8FF3-43EE-9182-550DC51107BE}"/>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7" name="Slide Number Placeholder 6">
            <a:extLst>
              <a:ext uri="{FF2B5EF4-FFF2-40B4-BE49-F238E27FC236}">
                <a16:creationId xmlns:a16="http://schemas.microsoft.com/office/drawing/2014/main" id="{4E158CC9-32EC-4C3A-94FC-7A5208745672}"/>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3">
            <a:extLst>
              <a:ext uri="{FF2B5EF4-FFF2-40B4-BE49-F238E27FC236}">
                <a16:creationId xmlns:a16="http://schemas.microsoft.com/office/drawing/2014/main" id="{136707B6-541F-46B2-BE6D-0E9430FEB3CF}"/>
              </a:ext>
            </a:extLst>
          </p:cNvPr>
          <p:cNvSpPr>
            <a:spLocks noGrp="1"/>
          </p:cNvSpPr>
          <p:nvPr>
            <p:ph type="body" sz="quarter" idx="20" hasCustomPrompt="1"/>
          </p:nvPr>
        </p:nvSpPr>
        <p:spPr>
          <a:xfrm>
            <a:off x="3743815" y="2654300"/>
            <a:ext cx="8332788" cy="1549400"/>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31559663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 Liner + Subheader_Community">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descr="A group of people sitting at a table using a computer&#10;&#10;Description automatically generated">
            <a:extLst>
              <a:ext uri="{FF2B5EF4-FFF2-40B4-BE49-F238E27FC236}">
                <a16:creationId xmlns:a16="http://schemas.microsoft.com/office/drawing/2014/main" id="{A750324B-8FF3-43EE-9182-550DC51107BE}"/>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6" name="Slide Number Placeholder 6">
            <a:extLst>
              <a:ext uri="{FF2B5EF4-FFF2-40B4-BE49-F238E27FC236}">
                <a16:creationId xmlns:a16="http://schemas.microsoft.com/office/drawing/2014/main" id="{77F2DDC7-0256-432E-BB33-8EF96CF43F2F}"/>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8" name="Text Placeholder 5">
            <a:extLst>
              <a:ext uri="{FF2B5EF4-FFF2-40B4-BE49-F238E27FC236}">
                <a16:creationId xmlns:a16="http://schemas.microsoft.com/office/drawing/2014/main" id="{5B30275E-8259-4B8B-A7F7-DB32ED9385F3}"/>
              </a:ext>
            </a:extLst>
          </p:cNvPr>
          <p:cNvSpPr>
            <a:spLocks noGrp="1"/>
          </p:cNvSpPr>
          <p:nvPr>
            <p:ph type="body" sz="quarter" idx="10" hasCustomPrompt="1"/>
          </p:nvPr>
        </p:nvSpPr>
        <p:spPr>
          <a:xfrm>
            <a:off x="3744795" y="4117428"/>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1" name="Text Placeholder 2">
            <a:extLst>
              <a:ext uri="{FF2B5EF4-FFF2-40B4-BE49-F238E27FC236}">
                <a16:creationId xmlns:a16="http://schemas.microsoft.com/office/drawing/2014/main" id="{B67059DC-C5BD-456B-9C28-53E31D60A7D3}"/>
              </a:ext>
            </a:extLst>
          </p:cNvPr>
          <p:cNvSpPr>
            <a:spLocks noGrp="1"/>
          </p:cNvSpPr>
          <p:nvPr>
            <p:ph type="body" sz="quarter" idx="19" hasCustomPrompt="1"/>
          </p:nvPr>
        </p:nvSpPr>
        <p:spPr>
          <a:xfrm>
            <a:off x="3744305" y="2179589"/>
            <a:ext cx="8337550" cy="1882775"/>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31878060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 Liner + No Subheader_Community">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descr="A group of people sitting at a table using a computer&#10;&#10;Description automatically generated">
            <a:extLst>
              <a:ext uri="{FF2B5EF4-FFF2-40B4-BE49-F238E27FC236}">
                <a16:creationId xmlns:a16="http://schemas.microsoft.com/office/drawing/2014/main" id="{A750324B-8FF3-43EE-9182-550DC51107BE}"/>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6" name="Slide Number Placeholder 6">
            <a:extLst>
              <a:ext uri="{FF2B5EF4-FFF2-40B4-BE49-F238E27FC236}">
                <a16:creationId xmlns:a16="http://schemas.microsoft.com/office/drawing/2014/main" id="{77F2DDC7-0256-432E-BB33-8EF96CF43F2F}"/>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8" name="Text Placeholder 2">
            <a:extLst>
              <a:ext uri="{FF2B5EF4-FFF2-40B4-BE49-F238E27FC236}">
                <a16:creationId xmlns:a16="http://schemas.microsoft.com/office/drawing/2014/main" id="{EC755154-D0FA-4A43-BC75-E425F0994960}"/>
              </a:ext>
            </a:extLst>
          </p:cNvPr>
          <p:cNvSpPr>
            <a:spLocks noGrp="1"/>
          </p:cNvSpPr>
          <p:nvPr>
            <p:ph type="body" sz="quarter" idx="19" hasCustomPrompt="1"/>
          </p:nvPr>
        </p:nvSpPr>
        <p:spPr>
          <a:xfrm>
            <a:off x="3744305" y="2487612"/>
            <a:ext cx="8337550" cy="1882775"/>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28734580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 Liner + Subheader_Talent">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6">
            <a:extLst>
              <a:ext uri="{FF2B5EF4-FFF2-40B4-BE49-F238E27FC236}">
                <a16:creationId xmlns:a16="http://schemas.microsoft.com/office/drawing/2014/main" id="{6A9B941E-FCF9-4CCA-B080-9F72F43729F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9" name="Text Placeholder 5">
            <a:extLst>
              <a:ext uri="{FF2B5EF4-FFF2-40B4-BE49-F238E27FC236}">
                <a16:creationId xmlns:a16="http://schemas.microsoft.com/office/drawing/2014/main" id="{476CFA17-5FBB-4D73-B1CA-8B827F5B4E94}"/>
              </a:ext>
            </a:extLst>
          </p:cNvPr>
          <p:cNvSpPr>
            <a:spLocks noGrp="1"/>
          </p:cNvSpPr>
          <p:nvPr>
            <p:ph type="body" sz="quarter" idx="10" hasCustomPrompt="1"/>
          </p:nvPr>
        </p:nvSpPr>
        <p:spPr>
          <a:xfrm>
            <a:off x="3743815" y="3578237"/>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0" name="Text Placeholder 2">
            <a:extLst>
              <a:ext uri="{FF2B5EF4-FFF2-40B4-BE49-F238E27FC236}">
                <a16:creationId xmlns:a16="http://schemas.microsoft.com/office/drawing/2014/main" id="{3C31E57B-B970-4EFE-944C-ACF7F81C272A}"/>
              </a:ext>
            </a:extLst>
          </p:cNvPr>
          <p:cNvSpPr>
            <a:spLocks noGrp="1"/>
          </p:cNvSpPr>
          <p:nvPr>
            <p:ph type="body" sz="quarter" idx="19" hasCustomPrompt="1"/>
          </p:nvPr>
        </p:nvSpPr>
        <p:spPr>
          <a:xfrm>
            <a:off x="3743325" y="2894160"/>
            <a:ext cx="8332788" cy="631825"/>
          </a:xfrm>
        </p:spPr>
        <p:txBody>
          <a:bodyPr anchor="b">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5197219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 Liner + No Subheader_Talent">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6">
            <a:extLst>
              <a:ext uri="{FF2B5EF4-FFF2-40B4-BE49-F238E27FC236}">
                <a16:creationId xmlns:a16="http://schemas.microsoft.com/office/drawing/2014/main" id="{6A9B941E-FCF9-4CCA-B080-9F72F43729F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9" name="Text Placeholder 2">
            <a:extLst>
              <a:ext uri="{FF2B5EF4-FFF2-40B4-BE49-F238E27FC236}">
                <a16:creationId xmlns:a16="http://schemas.microsoft.com/office/drawing/2014/main" id="{D20FCEC6-3EEF-4217-A9D0-A7D53E4C9CB1}"/>
              </a:ext>
            </a:extLst>
          </p:cNvPr>
          <p:cNvSpPr>
            <a:spLocks noGrp="1"/>
          </p:cNvSpPr>
          <p:nvPr>
            <p:ph type="body" sz="quarter" idx="19" hasCustomPrompt="1"/>
          </p:nvPr>
        </p:nvSpPr>
        <p:spPr>
          <a:xfrm>
            <a:off x="3743325" y="3113087"/>
            <a:ext cx="8332788" cy="631825"/>
          </a:xfrm>
        </p:spPr>
        <p:txBody>
          <a:bodyPr anchor="ctr">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429299318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 Liner + Subheader_Talent">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6">
            <a:extLst>
              <a:ext uri="{FF2B5EF4-FFF2-40B4-BE49-F238E27FC236}">
                <a16:creationId xmlns:a16="http://schemas.microsoft.com/office/drawing/2014/main" id="{6A9B941E-FCF9-4CCA-B080-9F72F43729F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9" name="Text Placeholder 5">
            <a:extLst>
              <a:ext uri="{FF2B5EF4-FFF2-40B4-BE49-F238E27FC236}">
                <a16:creationId xmlns:a16="http://schemas.microsoft.com/office/drawing/2014/main" id="{60AA7F6A-C2F7-45F0-8AAC-1AE41C412BE3}"/>
              </a:ext>
            </a:extLst>
          </p:cNvPr>
          <p:cNvSpPr>
            <a:spLocks noGrp="1"/>
          </p:cNvSpPr>
          <p:nvPr>
            <p:ph type="body" sz="quarter" idx="10" hasCustomPrompt="1"/>
          </p:nvPr>
        </p:nvSpPr>
        <p:spPr>
          <a:xfrm>
            <a:off x="3743815" y="3842571"/>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0" name="Text Placeholder 3">
            <a:extLst>
              <a:ext uri="{FF2B5EF4-FFF2-40B4-BE49-F238E27FC236}">
                <a16:creationId xmlns:a16="http://schemas.microsoft.com/office/drawing/2014/main" id="{3E9BC6EC-8CA2-4C88-BB46-9C65E02C477E}"/>
              </a:ext>
            </a:extLst>
          </p:cNvPr>
          <p:cNvSpPr>
            <a:spLocks noGrp="1"/>
          </p:cNvSpPr>
          <p:nvPr>
            <p:ph type="body" sz="quarter" idx="20" hasCustomPrompt="1"/>
          </p:nvPr>
        </p:nvSpPr>
        <p:spPr>
          <a:xfrm>
            <a:off x="3743815" y="2240919"/>
            <a:ext cx="8332788" cy="1549400"/>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10132865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 Liner + No Subheader_Talent">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6">
            <a:extLst>
              <a:ext uri="{FF2B5EF4-FFF2-40B4-BE49-F238E27FC236}">
                <a16:creationId xmlns:a16="http://schemas.microsoft.com/office/drawing/2014/main" id="{6A9B941E-FCF9-4CCA-B080-9F72F43729F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9" name="Text Placeholder 3">
            <a:extLst>
              <a:ext uri="{FF2B5EF4-FFF2-40B4-BE49-F238E27FC236}">
                <a16:creationId xmlns:a16="http://schemas.microsoft.com/office/drawing/2014/main" id="{07C3C634-F283-42D1-924C-BABE4C12BDA4}"/>
              </a:ext>
            </a:extLst>
          </p:cNvPr>
          <p:cNvSpPr>
            <a:spLocks noGrp="1"/>
          </p:cNvSpPr>
          <p:nvPr>
            <p:ph type="body" sz="quarter" idx="20" hasCustomPrompt="1"/>
          </p:nvPr>
        </p:nvSpPr>
        <p:spPr>
          <a:xfrm>
            <a:off x="3743815" y="2654300"/>
            <a:ext cx="8332788" cy="1549400"/>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28706781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 Liner + Subheader_Talent">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6">
            <a:extLst>
              <a:ext uri="{FF2B5EF4-FFF2-40B4-BE49-F238E27FC236}">
                <a16:creationId xmlns:a16="http://schemas.microsoft.com/office/drawing/2014/main" id="{6A9B941E-FCF9-4CCA-B080-9F72F43729F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11" name="Text Placeholder 5">
            <a:extLst>
              <a:ext uri="{FF2B5EF4-FFF2-40B4-BE49-F238E27FC236}">
                <a16:creationId xmlns:a16="http://schemas.microsoft.com/office/drawing/2014/main" id="{F8567683-8AAB-49C6-AB6E-CA555EEDEDE6}"/>
              </a:ext>
            </a:extLst>
          </p:cNvPr>
          <p:cNvSpPr>
            <a:spLocks noGrp="1"/>
          </p:cNvSpPr>
          <p:nvPr>
            <p:ph type="body" sz="quarter" idx="10" hasCustomPrompt="1"/>
          </p:nvPr>
        </p:nvSpPr>
        <p:spPr>
          <a:xfrm>
            <a:off x="3744795" y="4117428"/>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2" name="Text Placeholder 2">
            <a:extLst>
              <a:ext uri="{FF2B5EF4-FFF2-40B4-BE49-F238E27FC236}">
                <a16:creationId xmlns:a16="http://schemas.microsoft.com/office/drawing/2014/main" id="{7E793B73-E225-4670-89D3-5D2F470BCF97}"/>
              </a:ext>
            </a:extLst>
          </p:cNvPr>
          <p:cNvSpPr>
            <a:spLocks noGrp="1"/>
          </p:cNvSpPr>
          <p:nvPr>
            <p:ph type="body" sz="quarter" idx="19" hasCustomPrompt="1"/>
          </p:nvPr>
        </p:nvSpPr>
        <p:spPr>
          <a:xfrm>
            <a:off x="3744305" y="2179589"/>
            <a:ext cx="8337550" cy="1882775"/>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227162518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3 Liner + No Subheader_Talent">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6">
            <a:extLst>
              <a:ext uri="{FF2B5EF4-FFF2-40B4-BE49-F238E27FC236}">
                <a16:creationId xmlns:a16="http://schemas.microsoft.com/office/drawing/2014/main" id="{6A9B941E-FCF9-4CCA-B080-9F72F43729F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11" name="Text Placeholder 2">
            <a:extLst>
              <a:ext uri="{FF2B5EF4-FFF2-40B4-BE49-F238E27FC236}">
                <a16:creationId xmlns:a16="http://schemas.microsoft.com/office/drawing/2014/main" id="{1C8BDD57-19C1-4778-A970-07B51D07C4E2}"/>
              </a:ext>
            </a:extLst>
          </p:cNvPr>
          <p:cNvSpPr>
            <a:spLocks noGrp="1"/>
          </p:cNvSpPr>
          <p:nvPr>
            <p:ph type="body" sz="quarter" idx="19" hasCustomPrompt="1"/>
          </p:nvPr>
        </p:nvSpPr>
        <p:spPr>
          <a:xfrm>
            <a:off x="3744305" y="2487612"/>
            <a:ext cx="8337550" cy="1882775"/>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21519112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 Liner + Subheader_Tech">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9" name="Picture Placeholder 4">
            <a:extLst>
              <a:ext uri="{FF2B5EF4-FFF2-40B4-BE49-F238E27FC236}">
                <a16:creationId xmlns:a16="http://schemas.microsoft.com/office/drawing/2014/main" id="{75A82CB4-4005-47B0-B383-8F1C0C401A2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7" name="Text Placeholder 5">
            <a:extLst>
              <a:ext uri="{FF2B5EF4-FFF2-40B4-BE49-F238E27FC236}">
                <a16:creationId xmlns:a16="http://schemas.microsoft.com/office/drawing/2014/main" id="{BB8E6330-38C6-43A7-9C71-EA8A6278C300}"/>
              </a:ext>
            </a:extLst>
          </p:cNvPr>
          <p:cNvSpPr>
            <a:spLocks noGrp="1"/>
          </p:cNvSpPr>
          <p:nvPr>
            <p:ph type="body" sz="quarter" idx="10" hasCustomPrompt="1"/>
          </p:nvPr>
        </p:nvSpPr>
        <p:spPr>
          <a:xfrm>
            <a:off x="3743815" y="3578237"/>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0" name="Text Placeholder 2">
            <a:extLst>
              <a:ext uri="{FF2B5EF4-FFF2-40B4-BE49-F238E27FC236}">
                <a16:creationId xmlns:a16="http://schemas.microsoft.com/office/drawing/2014/main" id="{72A09766-8D15-4363-B299-D4B20AD6E458}"/>
              </a:ext>
            </a:extLst>
          </p:cNvPr>
          <p:cNvSpPr>
            <a:spLocks noGrp="1"/>
          </p:cNvSpPr>
          <p:nvPr>
            <p:ph type="body" sz="quarter" idx="19" hasCustomPrompt="1"/>
          </p:nvPr>
        </p:nvSpPr>
        <p:spPr>
          <a:xfrm>
            <a:off x="3743325" y="2894160"/>
            <a:ext cx="8332788" cy="631825"/>
          </a:xfrm>
        </p:spPr>
        <p:txBody>
          <a:bodyPr anchor="b">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42940102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 Liner + No Subheader_Tech">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9" name="Picture Placeholder 4">
            <a:extLst>
              <a:ext uri="{FF2B5EF4-FFF2-40B4-BE49-F238E27FC236}">
                <a16:creationId xmlns:a16="http://schemas.microsoft.com/office/drawing/2014/main" id="{75A82CB4-4005-47B0-B383-8F1C0C401A2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7" name="Text Placeholder 2">
            <a:extLst>
              <a:ext uri="{FF2B5EF4-FFF2-40B4-BE49-F238E27FC236}">
                <a16:creationId xmlns:a16="http://schemas.microsoft.com/office/drawing/2014/main" id="{6535E5C3-E390-47A0-B8A6-AF08E22C37DD}"/>
              </a:ext>
            </a:extLst>
          </p:cNvPr>
          <p:cNvSpPr>
            <a:spLocks noGrp="1"/>
          </p:cNvSpPr>
          <p:nvPr>
            <p:ph type="body" sz="quarter" idx="19" hasCustomPrompt="1"/>
          </p:nvPr>
        </p:nvSpPr>
        <p:spPr>
          <a:xfrm>
            <a:off x="3743325" y="3113087"/>
            <a:ext cx="8332788" cy="631825"/>
          </a:xfrm>
        </p:spPr>
        <p:txBody>
          <a:bodyPr anchor="ctr">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19786966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 Liner + Subheader_Tech">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9" name="Picture Placeholder 4">
            <a:extLst>
              <a:ext uri="{FF2B5EF4-FFF2-40B4-BE49-F238E27FC236}">
                <a16:creationId xmlns:a16="http://schemas.microsoft.com/office/drawing/2014/main" id="{75A82CB4-4005-47B0-B383-8F1C0C401A2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7" name="Text Placeholder 5">
            <a:extLst>
              <a:ext uri="{FF2B5EF4-FFF2-40B4-BE49-F238E27FC236}">
                <a16:creationId xmlns:a16="http://schemas.microsoft.com/office/drawing/2014/main" id="{4F7CA512-9C6B-4C30-A165-8155252CDBB3}"/>
              </a:ext>
            </a:extLst>
          </p:cNvPr>
          <p:cNvSpPr>
            <a:spLocks noGrp="1"/>
          </p:cNvSpPr>
          <p:nvPr>
            <p:ph type="body" sz="quarter" idx="10" hasCustomPrompt="1"/>
          </p:nvPr>
        </p:nvSpPr>
        <p:spPr>
          <a:xfrm>
            <a:off x="3743815" y="3842571"/>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0" name="Text Placeholder 3">
            <a:extLst>
              <a:ext uri="{FF2B5EF4-FFF2-40B4-BE49-F238E27FC236}">
                <a16:creationId xmlns:a16="http://schemas.microsoft.com/office/drawing/2014/main" id="{D906731B-4737-4F7D-8A2E-85E9BA4A71DF}"/>
              </a:ext>
            </a:extLst>
          </p:cNvPr>
          <p:cNvSpPr>
            <a:spLocks noGrp="1"/>
          </p:cNvSpPr>
          <p:nvPr>
            <p:ph type="body" sz="quarter" idx="20" hasCustomPrompt="1"/>
          </p:nvPr>
        </p:nvSpPr>
        <p:spPr>
          <a:xfrm>
            <a:off x="3743815" y="2240919"/>
            <a:ext cx="8332788" cy="1549400"/>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161891440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 Liner + No Subheader_Tech">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9" name="Picture Placeholder 4">
            <a:extLst>
              <a:ext uri="{FF2B5EF4-FFF2-40B4-BE49-F238E27FC236}">
                <a16:creationId xmlns:a16="http://schemas.microsoft.com/office/drawing/2014/main" id="{75A82CB4-4005-47B0-B383-8F1C0C401A2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7" name="Text Placeholder 3">
            <a:extLst>
              <a:ext uri="{FF2B5EF4-FFF2-40B4-BE49-F238E27FC236}">
                <a16:creationId xmlns:a16="http://schemas.microsoft.com/office/drawing/2014/main" id="{E3DA35F8-F526-48E2-A1A5-73CA8F5B9628}"/>
              </a:ext>
            </a:extLst>
          </p:cNvPr>
          <p:cNvSpPr>
            <a:spLocks noGrp="1"/>
          </p:cNvSpPr>
          <p:nvPr>
            <p:ph type="body" sz="quarter" idx="20" hasCustomPrompt="1"/>
          </p:nvPr>
        </p:nvSpPr>
        <p:spPr>
          <a:xfrm>
            <a:off x="3743815" y="2654300"/>
            <a:ext cx="8332788" cy="1549400"/>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249259164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 Liner + Subheader_Tech">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9" name="Picture Placeholder 4">
            <a:extLst>
              <a:ext uri="{FF2B5EF4-FFF2-40B4-BE49-F238E27FC236}">
                <a16:creationId xmlns:a16="http://schemas.microsoft.com/office/drawing/2014/main" id="{75A82CB4-4005-47B0-B383-8F1C0C401A2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12" name="Text Placeholder 5">
            <a:extLst>
              <a:ext uri="{FF2B5EF4-FFF2-40B4-BE49-F238E27FC236}">
                <a16:creationId xmlns:a16="http://schemas.microsoft.com/office/drawing/2014/main" id="{DC1D98ED-63D2-4F79-AEB3-1873A98225BE}"/>
              </a:ext>
            </a:extLst>
          </p:cNvPr>
          <p:cNvSpPr>
            <a:spLocks noGrp="1"/>
          </p:cNvSpPr>
          <p:nvPr>
            <p:ph type="body" sz="quarter" idx="10" hasCustomPrompt="1"/>
          </p:nvPr>
        </p:nvSpPr>
        <p:spPr>
          <a:xfrm>
            <a:off x="3744795" y="4117428"/>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3" name="Text Placeholder 2">
            <a:extLst>
              <a:ext uri="{FF2B5EF4-FFF2-40B4-BE49-F238E27FC236}">
                <a16:creationId xmlns:a16="http://schemas.microsoft.com/office/drawing/2014/main" id="{AC029941-8B42-4E28-A601-49982484D80D}"/>
              </a:ext>
            </a:extLst>
          </p:cNvPr>
          <p:cNvSpPr>
            <a:spLocks noGrp="1"/>
          </p:cNvSpPr>
          <p:nvPr>
            <p:ph type="body" sz="quarter" idx="19" hasCustomPrompt="1"/>
          </p:nvPr>
        </p:nvSpPr>
        <p:spPr>
          <a:xfrm>
            <a:off x="3744305" y="2179589"/>
            <a:ext cx="8337550" cy="1882775"/>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1121085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 Liner + No Subheader_Tech">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9" name="Picture Placeholder 4">
            <a:extLst>
              <a:ext uri="{FF2B5EF4-FFF2-40B4-BE49-F238E27FC236}">
                <a16:creationId xmlns:a16="http://schemas.microsoft.com/office/drawing/2014/main" id="{75A82CB4-4005-47B0-B383-8F1C0C401A2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11" name="Text Placeholder 2">
            <a:extLst>
              <a:ext uri="{FF2B5EF4-FFF2-40B4-BE49-F238E27FC236}">
                <a16:creationId xmlns:a16="http://schemas.microsoft.com/office/drawing/2014/main" id="{DDD8B668-E172-4F08-BA19-AA44C055B189}"/>
              </a:ext>
            </a:extLst>
          </p:cNvPr>
          <p:cNvSpPr>
            <a:spLocks noGrp="1"/>
          </p:cNvSpPr>
          <p:nvPr>
            <p:ph type="body" sz="quarter" idx="19" hasCustomPrompt="1"/>
          </p:nvPr>
        </p:nvSpPr>
        <p:spPr>
          <a:xfrm>
            <a:off x="3744305" y="2487612"/>
            <a:ext cx="8337550" cy="1882775"/>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2041711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 Liner + Subheader_AM">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7" name="Picture Placeholder 6">
            <a:extLst>
              <a:ext uri="{FF2B5EF4-FFF2-40B4-BE49-F238E27FC236}">
                <a16:creationId xmlns:a16="http://schemas.microsoft.com/office/drawing/2014/main" id="{CBEBC243-2A84-478A-838B-08AA77D65B6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6" name="Slide Number Placeholder 6">
            <a:extLst>
              <a:ext uri="{FF2B5EF4-FFF2-40B4-BE49-F238E27FC236}">
                <a16:creationId xmlns:a16="http://schemas.microsoft.com/office/drawing/2014/main" id="{CC508D35-EE3B-497A-AD8F-44B313351201}"/>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8" name="Text Placeholder 5">
            <a:extLst>
              <a:ext uri="{FF2B5EF4-FFF2-40B4-BE49-F238E27FC236}">
                <a16:creationId xmlns:a16="http://schemas.microsoft.com/office/drawing/2014/main" id="{FFC086CF-8737-4062-8455-2ADBDFB7D805}"/>
              </a:ext>
            </a:extLst>
          </p:cNvPr>
          <p:cNvSpPr>
            <a:spLocks noGrp="1"/>
          </p:cNvSpPr>
          <p:nvPr>
            <p:ph type="body" sz="quarter" idx="10" hasCustomPrompt="1"/>
          </p:nvPr>
        </p:nvSpPr>
        <p:spPr>
          <a:xfrm>
            <a:off x="3743815" y="3578237"/>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9" name="Text Placeholder 2">
            <a:extLst>
              <a:ext uri="{FF2B5EF4-FFF2-40B4-BE49-F238E27FC236}">
                <a16:creationId xmlns:a16="http://schemas.microsoft.com/office/drawing/2014/main" id="{1A806A8A-D4FA-47A4-9985-910EE17C6879}"/>
              </a:ext>
            </a:extLst>
          </p:cNvPr>
          <p:cNvSpPr>
            <a:spLocks noGrp="1"/>
          </p:cNvSpPr>
          <p:nvPr>
            <p:ph type="body" sz="quarter" idx="19" hasCustomPrompt="1"/>
          </p:nvPr>
        </p:nvSpPr>
        <p:spPr>
          <a:xfrm>
            <a:off x="3743325" y="2894160"/>
            <a:ext cx="8332788" cy="631825"/>
          </a:xfrm>
        </p:spPr>
        <p:txBody>
          <a:bodyPr anchor="b">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34101422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 Liner + No Subheader_AM">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7" name="Picture Placeholder 6">
            <a:extLst>
              <a:ext uri="{FF2B5EF4-FFF2-40B4-BE49-F238E27FC236}">
                <a16:creationId xmlns:a16="http://schemas.microsoft.com/office/drawing/2014/main" id="{CBEBC243-2A84-478A-838B-08AA77D65B6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6" name="Text Placeholder 2">
            <a:extLst>
              <a:ext uri="{FF2B5EF4-FFF2-40B4-BE49-F238E27FC236}">
                <a16:creationId xmlns:a16="http://schemas.microsoft.com/office/drawing/2014/main" id="{F96B2162-F3C7-4716-B7C4-97CDE5AA1150}"/>
              </a:ext>
            </a:extLst>
          </p:cNvPr>
          <p:cNvSpPr>
            <a:spLocks noGrp="1"/>
          </p:cNvSpPr>
          <p:nvPr>
            <p:ph type="body" sz="quarter" idx="19" hasCustomPrompt="1"/>
          </p:nvPr>
        </p:nvSpPr>
        <p:spPr>
          <a:xfrm>
            <a:off x="3743325" y="3113087"/>
            <a:ext cx="8332788" cy="631825"/>
          </a:xfrm>
        </p:spPr>
        <p:txBody>
          <a:bodyPr anchor="ctr">
            <a:normAutofit/>
          </a:bodyPr>
          <a:lstStyle>
            <a:lvl1pPr>
              <a:defRPr sz="4000" b="1"/>
            </a:lvl1pPr>
          </a:lstStyle>
          <a:p>
            <a:pPr lvl="0"/>
            <a:r>
              <a:rPr lang="en-US"/>
              <a:t>Single liner title – </a:t>
            </a:r>
            <a:r>
              <a:rPr lang="en-US" err="1"/>
              <a:t>Lato</a:t>
            </a:r>
            <a:r>
              <a:rPr lang="en-US"/>
              <a:t> 40</a:t>
            </a:r>
            <a:endParaRPr lang="en-SG"/>
          </a:p>
        </p:txBody>
      </p:sp>
      <p:sp>
        <p:nvSpPr>
          <p:cNvPr id="8" name="Slide Number Placeholder 6">
            <a:extLst>
              <a:ext uri="{FF2B5EF4-FFF2-40B4-BE49-F238E27FC236}">
                <a16:creationId xmlns:a16="http://schemas.microsoft.com/office/drawing/2014/main" id="{A134B3F5-8A47-4431-B899-B9579EE7E32D}"/>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Tree>
    <p:extLst>
      <p:ext uri="{BB962C8B-B14F-4D97-AF65-F5344CB8AC3E}">
        <p14:creationId xmlns:p14="http://schemas.microsoft.com/office/powerpoint/2010/main" val="27399588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 Liner + Subheader_AM">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7" name="Picture Placeholder 6">
            <a:extLst>
              <a:ext uri="{FF2B5EF4-FFF2-40B4-BE49-F238E27FC236}">
                <a16:creationId xmlns:a16="http://schemas.microsoft.com/office/drawing/2014/main" id="{CBEBC243-2A84-478A-838B-08AA77D65B6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9" name="Slide Number Placeholder 6">
            <a:extLst>
              <a:ext uri="{FF2B5EF4-FFF2-40B4-BE49-F238E27FC236}">
                <a16:creationId xmlns:a16="http://schemas.microsoft.com/office/drawing/2014/main" id="{8B329533-F9B1-4A9B-9002-C593E5A82898}"/>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5">
            <a:extLst>
              <a:ext uri="{FF2B5EF4-FFF2-40B4-BE49-F238E27FC236}">
                <a16:creationId xmlns:a16="http://schemas.microsoft.com/office/drawing/2014/main" id="{6037DCFC-CF02-4C8D-B5E4-C5A69465BB65}"/>
              </a:ext>
            </a:extLst>
          </p:cNvPr>
          <p:cNvSpPr>
            <a:spLocks noGrp="1"/>
          </p:cNvSpPr>
          <p:nvPr>
            <p:ph type="body" sz="quarter" idx="10" hasCustomPrompt="1"/>
          </p:nvPr>
        </p:nvSpPr>
        <p:spPr>
          <a:xfrm>
            <a:off x="3743815" y="3842571"/>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1" name="Text Placeholder 3">
            <a:extLst>
              <a:ext uri="{FF2B5EF4-FFF2-40B4-BE49-F238E27FC236}">
                <a16:creationId xmlns:a16="http://schemas.microsoft.com/office/drawing/2014/main" id="{39971A6C-363D-414C-8757-73BB0CD86C71}"/>
              </a:ext>
            </a:extLst>
          </p:cNvPr>
          <p:cNvSpPr>
            <a:spLocks noGrp="1"/>
          </p:cNvSpPr>
          <p:nvPr>
            <p:ph type="body" sz="quarter" idx="20" hasCustomPrompt="1"/>
          </p:nvPr>
        </p:nvSpPr>
        <p:spPr>
          <a:xfrm>
            <a:off x="3743815" y="2240919"/>
            <a:ext cx="8332788" cy="1549400"/>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30535661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 Liner + No Subheader_AM">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7" name="Picture Placeholder 6">
            <a:extLst>
              <a:ext uri="{FF2B5EF4-FFF2-40B4-BE49-F238E27FC236}">
                <a16:creationId xmlns:a16="http://schemas.microsoft.com/office/drawing/2014/main" id="{CBEBC243-2A84-478A-838B-08AA77D65B6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9" name="Slide Number Placeholder 6">
            <a:extLst>
              <a:ext uri="{FF2B5EF4-FFF2-40B4-BE49-F238E27FC236}">
                <a16:creationId xmlns:a16="http://schemas.microsoft.com/office/drawing/2014/main" id="{8B329533-F9B1-4A9B-9002-C593E5A82898}"/>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3">
            <a:extLst>
              <a:ext uri="{FF2B5EF4-FFF2-40B4-BE49-F238E27FC236}">
                <a16:creationId xmlns:a16="http://schemas.microsoft.com/office/drawing/2014/main" id="{71D3110F-7A44-4E91-9283-D1E184ACAC5C}"/>
              </a:ext>
            </a:extLst>
          </p:cNvPr>
          <p:cNvSpPr>
            <a:spLocks noGrp="1"/>
          </p:cNvSpPr>
          <p:nvPr>
            <p:ph type="body" sz="quarter" idx="20" hasCustomPrompt="1"/>
          </p:nvPr>
        </p:nvSpPr>
        <p:spPr>
          <a:xfrm>
            <a:off x="3743815" y="2654300"/>
            <a:ext cx="8332788" cy="1549400"/>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37984157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 Liner + Subheader_AM">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7" name="Picture Placeholder 6">
            <a:extLst>
              <a:ext uri="{FF2B5EF4-FFF2-40B4-BE49-F238E27FC236}">
                <a16:creationId xmlns:a16="http://schemas.microsoft.com/office/drawing/2014/main" id="{CBEBC243-2A84-478A-838B-08AA77D65B6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6" name="Slide Number Placeholder 6">
            <a:extLst>
              <a:ext uri="{FF2B5EF4-FFF2-40B4-BE49-F238E27FC236}">
                <a16:creationId xmlns:a16="http://schemas.microsoft.com/office/drawing/2014/main" id="{A04FC653-4622-4B7E-A4A6-A4E4CD1E3FA9}"/>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8" name="Text Placeholder 5">
            <a:extLst>
              <a:ext uri="{FF2B5EF4-FFF2-40B4-BE49-F238E27FC236}">
                <a16:creationId xmlns:a16="http://schemas.microsoft.com/office/drawing/2014/main" id="{D06D9AF3-E5D2-4115-B2A8-CA96E2B2A207}"/>
              </a:ext>
            </a:extLst>
          </p:cNvPr>
          <p:cNvSpPr>
            <a:spLocks noGrp="1"/>
          </p:cNvSpPr>
          <p:nvPr>
            <p:ph type="body" sz="quarter" idx="10" hasCustomPrompt="1"/>
          </p:nvPr>
        </p:nvSpPr>
        <p:spPr>
          <a:xfrm>
            <a:off x="3744795" y="4117428"/>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1" name="Text Placeholder 2">
            <a:extLst>
              <a:ext uri="{FF2B5EF4-FFF2-40B4-BE49-F238E27FC236}">
                <a16:creationId xmlns:a16="http://schemas.microsoft.com/office/drawing/2014/main" id="{D586F49A-0D76-4761-99C6-C1A784A41687}"/>
              </a:ext>
            </a:extLst>
          </p:cNvPr>
          <p:cNvSpPr>
            <a:spLocks noGrp="1"/>
          </p:cNvSpPr>
          <p:nvPr>
            <p:ph type="body" sz="quarter" idx="19" hasCustomPrompt="1"/>
          </p:nvPr>
        </p:nvSpPr>
        <p:spPr>
          <a:xfrm>
            <a:off x="3744305" y="2179589"/>
            <a:ext cx="8337550" cy="1882775"/>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305542402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 Liner + No Subheader_AM">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7" name="Picture Placeholder 6">
            <a:extLst>
              <a:ext uri="{FF2B5EF4-FFF2-40B4-BE49-F238E27FC236}">
                <a16:creationId xmlns:a16="http://schemas.microsoft.com/office/drawing/2014/main" id="{CBEBC243-2A84-478A-838B-08AA77D65B6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6" name="Slide Number Placeholder 6">
            <a:extLst>
              <a:ext uri="{FF2B5EF4-FFF2-40B4-BE49-F238E27FC236}">
                <a16:creationId xmlns:a16="http://schemas.microsoft.com/office/drawing/2014/main" id="{A04FC653-4622-4B7E-A4A6-A4E4CD1E3FA9}"/>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8" name="Text Placeholder 2">
            <a:extLst>
              <a:ext uri="{FF2B5EF4-FFF2-40B4-BE49-F238E27FC236}">
                <a16:creationId xmlns:a16="http://schemas.microsoft.com/office/drawing/2014/main" id="{974F71F8-4293-4785-A07D-40A2AAEEBD9F}"/>
              </a:ext>
            </a:extLst>
          </p:cNvPr>
          <p:cNvSpPr>
            <a:spLocks noGrp="1"/>
          </p:cNvSpPr>
          <p:nvPr>
            <p:ph type="body" sz="quarter" idx="19" hasCustomPrompt="1"/>
          </p:nvPr>
        </p:nvSpPr>
        <p:spPr>
          <a:xfrm>
            <a:off x="3744305" y="2487612"/>
            <a:ext cx="8337550" cy="1882775"/>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21704466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 Liner + Subheader_Green">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a:extLst>
              <a:ext uri="{FF2B5EF4-FFF2-40B4-BE49-F238E27FC236}">
                <a16:creationId xmlns:a16="http://schemas.microsoft.com/office/drawing/2014/main" id="{6D13B7E3-972A-44A0-BBAF-BCEF63C637A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6" name="Slide Number Placeholder 6">
            <a:extLst>
              <a:ext uri="{FF2B5EF4-FFF2-40B4-BE49-F238E27FC236}">
                <a16:creationId xmlns:a16="http://schemas.microsoft.com/office/drawing/2014/main" id="{66EC71E2-9582-4E29-B6FC-2A60AD7AF611}"/>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7" name="Text Placeholder 5">
            <a:extLst>
              <a:ext uri="{FF2B5EF4-FFF2-40B4-BE49-F238E27FC236}">
                <a16:creationId xmlns:a16="http://schemas.microsoft.com/office/drawing/2014/main" id="{CCE9822F-72ED-4002-80D8-1EA57CC33B16}"/>
              </a:ext>
            </a:extLst>
          </p:cNvPr>
          <p:cNvSpPr>
            <a:spLocks noGrp="1"/>
          </p:cNvSpPr>
          <p:nvPr>
            <p:ph type="body" sz="quarter" idx="10" hasCustomPrompt="1"/>
          </p:nvPr>
        </p:nvSpPr>
        <p:spPr>
          <a:xfrm>
            <a:off x="3743815" y="3578237"/>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8" name="Text Placeholder 2">
            <a:extLst>
              <a:ext uri="{FF2B5EF4-FFF2-40B4-BE49-F238E27FC236}">
                <a16:creationId xmlns:a16="http://schemas.microsoft.com/office/drawing/2014/main" id="{4C7C5478-8E10-43DE-AB32-12026C4D3D6B}"/>
              </a:ext>
            </a:extLst>
          </p:cNvPr>
          <p:cNvSpPr>
            <a:spLocks noGrp="1"/>
          </p:cNvSpPr>
          <p:nvPr>
            <p:ph type="body" sz="quarter" idx="19" hasCustomPrompt="1"/>
          </p:nvPr>
        </p:nvSpPr>
        <p:spPr>
          <a:xfrm>
            <a:off x="3743325" y="2894160"/>
            <a:ext cx="8332788" cy="631825"/>
          </a:xfrm>
        </p:spPr>
        <p:txBody>
          <a:bodyPr anchor="b">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188162640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 Liner + No Subheader_Green">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a:extLst>
              <a:ext uri="{FF2B5EF4-FFF2-40B4-BE49-F238E27FC236}">
                <a16:creationId xmlns:a16="http://schemas.microsoft.com/office/drawing/2014/main" id="{6D13B7E3-972A-44A0-BBAF-BCEF63C637A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6" name="Text Placeholder 2">
            <a:extLst>
              <a:ext uri="{FF2B5EF4-FFF2-40B4-BE49-F238E27FC236}">
                <a16:creationId xmlns:a16="http://schemas.microsoft.com/office/drawing/2014/main" id="{63F6D73D-EB59-4BC1-8CB8-BB131DBC50E6}"/>
              </a:ext>
            </a:extLst>
          </p:cNvPr>
          <p:cNvSpPr>
            <a:spLocks noGrp="1"/>
          </p:cNvSpPr>
          <p:nvPr>
            <p:ph type="body" sz="quarter" idx="19" hasCustomPrompt="1"/>
          </p:nvPr>
        </p:nvSpPr>
        <p:spPr>
          <a:xfrm>
            <a:off x="3743325" y="3113087"/>
            <a:ext cx="8332788" cy="631825"/>
          </a:xfrm>
        </p:spPr>
        <p:txBody>
          <a:bodyPr anchor="ctr">
            <a:normAutofit/>
          </a:bodyPr>
          <a:lstStyle>
            <a:lvl1pPr>
              <a:defRPr sz="4000" b="1"/>
            </a:lvl1pPr>
          </a:lstStyle>
          <a:p>
            <a:pPr lvl="0"/>
            <a:r>
              <a:rPr lang="en-US"/>
              <a:t>Single liner title – </a:t>
            </a:r>
            <a:r>
              <a:rPr lang="en-US" err="1"/>
              <a:t>Lato</a:t>
            </a:r>
            <a:r>
              <a:rPr lang="en-US"/>
              <a:t> 40</a:t>
            </a:r>
            <a:endParaRPr lang="en-SG"/>
          </a:p>
        </p:txBody>
      </p:sp>
      <p:sp>
        <p:nvSpPr>
          <p:cNvPr id="7" name="Slide Number Placeholder 6">
            <a:extLst>
              <a:ext uri="{FF2B5EF4-FFF2-40B4-BE49-F238E27FC236}">
                <a16:creationId xmlns:a16="http://schemas.microsoft.com/office/drawing/2014/main" id="{2AE02D07-7358-4E7D-91B3-87379DE69928}"/>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Tree>
    <p:extLst>
      <p:ext uri="{BB962C8B-B14F-4D97-AF65-F5344CB8AC3E}">
        <p14:creationId xmlns:p14="http://schemas.microsoft.com/office/powerpoint/2010/main" val="394620813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2 Liner + Subheader_Green">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a:extLst>
              <a:ext uri="{FF2B5EF4-FFF2-40B4-BE49-F238E27FC236}">
                <a16:creationId xmlns:a16="http://schemas.microsoft.com/office/drawing/2014/main" id="{6D13B7E3-972A-44A0-BBAF-BCEF63C637A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7" name="Slide Number Placeholder 6">
            <a:extLst>
              <a:ext uri="{FF2B5EF4-FFF2-40B4-BE49-F238E27FC236}">
                <a16:creationId xmlns:a16="http://schemas.microsoft.com/office/drawing/2014/main" id="{600E4C75-273D-4BAA-822F-F5D2508B028A}"/>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1" name="Text Placeholder 5">
            <a:extLst>
              <a:ext uri="{FF2B5EF4-FFF2-40B4-BE49-F238E27FC236}">
                <a16:creationId xmlns:a16="http://schemas.microsoft.com/office/drawing/2014/main" id="{CB3C47D9-7162-4C74-B5F8-BA9B68328386}"/>
              </a:ext>
            </a:extLst>
          </p:cNvPr>
          <p:cNvSpPr>
            <a:spLocks noGrp="1"/>
          </p:cNvSpPr>
          <p:nvPr>
            <p:ph type="body" sz="quarter" idx="10" hasCustomPrompt="1"/>
          </p:nvPr>
        </p:nvSpPr>
        <p:spPr>
          <a:xfrm>
            <a:off x="3743815" y="3842571"/>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2" name="Text Placeholder 3">
            <a:extLst>
              <a:ext uri="{FF2B5EF4-FFF2-40B4-BE49-F238E27FC236}">
                <a16:creationId xmlns:a16="http://schemas.microsoft.com/office/drawing/2014/main" id="{D1F483DF-B6CA-44A7-B562-D6281C0DCEDE}"/>
              </a:ext>
            </a:extLst>
          </p:cNvPr>
          <p:cNvSpPr>
            <a:spLocks noGrp="1"/>
          </p:cNvSpPr>
          <p:nvPr>
            <p:ph type="body" sz="quarter" idx="20" hasCustomPrompt="1"/>
          </p:nvPr>
        </p:nvSpPr>
        <p:spPr>
          <a:xfrm>
            <a:off x="3743815" y="2240919"/>
            <a:ext cx="8332788" cy="1549400"/>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349112789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 Liner + No Subheader_Green">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a:extLst>
              <a:ext uri="{FF2B5EF4-FFF2-40B4-BE49-F238E27FC236}">
                <a16:creationId xmlns:a16="http://schemas.microsoft.com/office/drawing/2014/main" id="{6D13B7E3-972A-44A0-BBAF-BCEF63C637A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7" name="Slide Number Placeholder 6">
            <a:extLst>
              <a:ext uri="{FF2B5EF4-FFF2-40B4-BE49-F238E27FC236}">
                <a16:creationId xmlns:a16="http://schemas.microsoft.com/office/drawing/2014/main" id="{600E4C75-273D-4BAA-822F-F5D2508B028A}"/>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3">
            <a:extLst>
              <a:ext uri="{FF2B5EF4-FFF2-40B4-BE49-F238E27FC236}">
                <a16:creationId xmlns:a16="http://schemas.microsoft.com/office/drawing/2014/main" id="{2540D413-D6F6-4E6B-9DDA-C7C3DFC14E25}"/>
              </a:ext>
            </a:extLst>
          </p:cNvPr>
          <p:cNvSpPr>
            <a:spLocks noGrp="1"/>
          </p:cNvSpPr>
          <p:nvPr>
            <p:ph type="body" sz="quarter" idx="20" hasCustomPrompt="1"/>
          </p:nvPr>
        </p:nvSpPr>
        <p:spPr>
          <a:xfrm>
            <a:off x="3743815" y="2654300"/>
            <a:ext cx="8332788" cy="1549400"/>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298143410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 Liner + Subheader_Green">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a:extLst>
              <a:ext uri="{FF2B5EF4-FFF2-40B4-BE49-F238E27FC236}">
                <a16:creationId xmlns:a16="http://schemas.microsoft.com/office/drawing/2014/main" id="{6D13B7E3-972A-44A0-BBAF-BCEF63C637A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6" name="Slide Number Placeholder 6">
            <a:extLst>
              <a:ext uri="{FF2B5EF4-FFF2-40B4-BE49-F238E27FC236}">
                <a16:creationId xmlns:a16="http://schemas.microsoft.com/office/drawing/2014/main" id="{7B0609B1-8DB0-4F0B-8243-D9F5117FF715}"/>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8" name="Text Placeholder 5">
            <a:extLst>
              <a:ext uri="{FF2B5EF4-FFF2-40B4-BE49-F238E27FC236}">
                <a16:creationId xmlns:a16="http://schemas.microsoft.com/office/drawing/2014/main" id="{294E2DCD-AB51-46C2-8D1B-6B881FCEC61A}"/>
              </a:ext>
            </a:extLst>
          </p:cNvPr>
          <p:cNvSpPr>
            <a:spLocks noGrp="1"/>
          </p:cNvSpPr>
          <p:nvPr>
            <p:ph type="body" sz="quarter" idx="10" hasCustomPrompt="1"/>
          </p:nvPr>
        </p:nvSpPr>
        <p:spPr>
          <a:xfrm>
            <a:off x="3744795" y="4117428"/>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1" name="Text Placeholder 2">
            <a:extLst>
              <a:ext uri="{FF2B5EF4-FFF2-40B4-BE49-F238E27FC236}">
                <a16:creationId xmlns:a16="http://schemas.microsoft.com/office/drawing/2014/main" id="{CA805265-A444-4185-9720-016E8D3B63C4}"/>
              </a:ext>
            </a:extLst>
          </p:cNvPr>
          <p:cNvSpPr>
            <a:spLocks noGrp="1"/>
          </p:cNvSpPr>
          <p:nvPr>
            <p:ph type="body" sz="quarter" idx="19" hasCustomPrompt="1"/>
          </p:nvPr>
        </p:nvSpPr>
        <p:spPr>
          <a:xfrm>
            <a:off x="3744305" y="2179589"/>
            <a:ext cx="8337550" cy="1882775"/>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349870743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3 Liner + No Subheader_Green">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a:extLst>
              <a:ext uri="{FF2B5EF4-FFF2-40B4-BE49-F238E27FC236}">
                <a16:creationId xmlns:a16="http://schemas.microsoft.com/office/drawing/2014/main" id="{6D13B7E3-972A-44A0-BBAF-BCEF63C637A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6" name="Slide Number Placeholder 6">
            <a:extLst>
              <a:ext uri="{FF2B5EF4-FFF2-40B4-BE49-F238E27FC236}">
                <a16:creationId xmlns:a16="http://schemas.microsoft.com/office/drawing/2014/main" id="{7B0609B1-8DB0-4F0B-8243-D9F5117FF715}"/>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8" name="Text Placeholder 2">
            <a:extLst>
              <a:ext uri="{FF2B5EF4-FFF2-40B4-BE49-F238E27FC236}">
                <a16:creationId xmlns:a16="http://schemas.microsoft.com/office/drawing/2014/main" id="{CC696276-F23C-463B-8448-12578261F0BE}"/>
              </a:ext>
            </a:extLst>
          </p:cNvPr>
          <p:cNvSpPr>
            <a:spLocks noGrp="1"/>
          </p:cNvSpPr>
          <p:nvPr>
            <p:ph type="body" sz="quarter" idx="19" hasCustomPrompt="1"/>
          </p:nvPr>
        </p:nvSpPr>
        <p:spPr>
          <a:xfrm>
            <a:off x="3744305" y="2487612"/>
            <a:ext cx="8337550" cy="1882775"/>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251750963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 Liner + Subheader_Microscope">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picture containing indoor, table, food, plate&#10;&#10;Description automatically generated">
            <a:extLst>
              <a:ext uri="{FF2B5EF4-FFF2-40B4-BE49-F238E27FC236}">
                <a16:creationId xmlns:a16="http://schemas.microsoft.com/office/drawing/2014/main" id="{B5CC737B-6AB4-4A48-BD1B-E9965DE64DC1}"/>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9" name="Text Placeholder 5">
            <a:extLst>
              <a:ext uri="{FF2B5EF4-FFF2-40B4-BE49-F238E27FC236}">
                <a16:creationId xmlns:a16="http://schemas.microsoft.com/office/drawing/2014/main" id="{5E51F9B3-C1ED-4AB0-B1D0-CA63773ACE05}"/>
              </a:ext>
            </a:extLst>
          </p:cNvPr>
          <p:cNvSpPr>
            <a:spLocks noGrp="1"/>
          </p:cNvSpPr>
          <p:nvPr>
            <p:ph type="body" sz="quarter" idx="10" hasCustomPrompt="1"/>
          </p:nvPr>
        </p:nvSpPr>
        <p:spPr>
          <a:xfrm>
            <a:off x="3743815" y="3578237"/>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0" name="Text Placeholder 2">
            <a:extLst>
              <a:ext uri="{FF2B5EF4-FFF2-40B4-BE49-F238E27FC236}">
                <a16:creationId xmlns:a16="http://schemas.microsoft.com/office/drawing/2014/main" id="{51B944D4-3273-4258-8B5B-EC437DEBB693}"/>
              </a:ext>
            </a:extLst>
          </p:cNvPr>
          <p:cNvSpPr>
            <a:spLocks noGrp="1"/>
          </p:cNvSpPr>
          <p:nvPr>
            <p:ph type="body" sz="quarter" idx="19" hasCustomPrompt="1"/>
          </p:nvPr>
        </p:nvSpPr>
        <p:spPr>
          <a:xfrm>
            <a:off x="3743325" y="2894160"/>
            <a:ext cx="8332788" cy="631825"/>
          </a:xfrm>
        </p:spPr>
        <p:txBody>
          <a:bodyPr anchor="b">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35693287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 Liner + No Subheader_Microscope">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picture containing indoor, table, food, plate&#10;&#10;Description automatically generated">
            <a:extLst>
              <a:ext uri="{FF2B5EF4-FFF2-40B4-BE49-F238E27FC236}">
                <a16:creationId xmlns:a16="http://schemas.microsoft.com/office/drawing/2014/main" id="{B5CC737B-6AB4-4A48-BD1B-E9965DE64DC1}"/>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9" name="Text Placeholder 2">
            <a:extLst>
              <a:ext uri="{FF2B5EF4-FFF2-40B4-BE49-F238E27FC236}">
                <a16:creationId xmlns:a16="http://schemas.microsoft.com/office/drawing/2014/main" id="{ADFA4184-27D4-46BC-A352-9BD3A010BBBE}"/>
              </a:ext>
            </a:extLst>
          </p:cNvPr>
          <p:cNvSpPr>
            <a:spLocks noGrp="1"/>
          </p:cNvSpPr>
          <p:nvPr>
            <p:ph type="body" sz="quarter" idx="19" hasCustomPrompt="1"/>
          </p:nvPr>
        </p:nvSpPr>
        <p:spPr>
          <a:xfrm>
            <a:off x="3743325" y="3113087"/>
            <a:ext cx="8332788" cy="631825"/>
          </a:xfrm>
        </p:spPr>
        <p:txBody>
          <a:bodyPr anchor="ctr">
            <a:normAutofit/>
          </a:bodyPr>
          <a:lstStyle>
            <a:lvl1pPr>
              <a:defRPr sz="4000" b="1"/>
            </a:lvl1pPr>
          </a:lstStyle>
          <a:p>
            <a:pPr lvl="0"/>
            <a:r>
              <a:rPr lang="en-US"/>
              <a:t>Single liner title – </a:t>
            </a:r>
            <a:r>
              <a:rPr lang="en-US" err="1"/>
              <a:t>Lato</a:t>
            </a:r>
            <a:r>
              <a:rPr lang="en-US"/>
              <a:t> 40</a:t>
            </a:r>
            <a:endParaRPr lang="en-SG"/>
          </a:p>
        </p:txBody>
      </p:sp>
    </p:spTree>
    <p:extLst>
      <p:ext uri="{BB962C8B-B14F-4D97-AF65-F5344CB8AC3E}">
        <p14:creationId xmlns:p14="http://schemas.microsoft.com/office/powerpoint/2010/main" val="359666059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 Liner + Subheader_Microscope">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picture containing indoor, table, food, plate&#10;&#10;Description automatically generated">
            <a:extLst>
              <a:ext uri="{FF2B5EF4-FFF2-40B4-BE49-F238E27FC236}">
                <a16:creationId xmlns:a16="http://schemas.microsoft.com/office/drawing/2014/main" id="{B5CC737B-6AB4-4A48-BD1B-E9965DE64DC1}"/>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11" name="Text Placeholder 5">
            <a:extLst>
              <a:ext uri="{FF2B5EF4-FFF2-40B4-BE49-F238E27FC236}">
                <a16:creationId xmlns:a16="http://schemas.microsoft.com/office/drawing/2014/main" id="{81375042-4DD5-413B-9EF7-AE69FE93B5CF}"/>
              </a:ext>
            </a:extLst>
          </p:cNvPr>
          <p:cNvSpPr>
            <a:spLocks noGrp="1"/>
          </p:cNvSpPr>
          <p:nvPr>
            <p:ph type="body" sz="quarter" idx="10" hasCustomPrompt="1"/>
          </p:nvPr>
        </p:nvSpPr>
        <p:spPr>
          <a:xfrm>
            <a:off x="3743815" y="3842571"/>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2" name="Text Placeholder 3">
            <a:extLst>
              <a:ext uri="{FF2B5EF4-FFF2-40B4-BE49-F238E27FC236}">
                <a16:creationId xmlns:a16="http://schemas.microsoft.com/office/drawing/2014/main" id="{9AC7BE1D-E6F5-4FE5-A300-8728D403CE9E}"/>
              </a:ext>
            </a:extLst>
          </p:cNvPr>
          <p:cNvSpPr>
            <a:spLocks noGrp="1"/>
          </p:cNvSpPr>
          <p:nvPr>
            <p:ph type="body" sz="quarter" idx="20" hasCustomPrompt="1"/>
          </p:nvPr>
        </p:nvSpPr>
        <p:spPr>
          <a:xfrm>
            <a:off x="3743815" y="2240919"/>
            <a:ext cx="8332788" cy="1549400"/>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48935121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2 Liner + No Subheader_Microscope">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picture containing indoor, table, food, plate&#10;&#10;Description automatically generated">
            <a:extLst>
              <a:ext uri="{FF2B5EF4-FFF2-40B4-BE49-F238E27FC236}">
                <a16:creationId xmlns:a16="http://schemas.microsoft.com/office/drawing/2014/main" id="{B5CC737B-6AB4-4A48-BD1B-E9965DE64DC1}"/>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9" name="Text Placeholder 3">
            <a:extLst>
              <a:ext uri="{FF2B5EF4-FFF2-40B4-BE49-F238E27FC236}">
                <a16:creationId xmlns:a16="http://schemas.microsoft.com/office/drawing/2014/main" id="{4084A77D-A114-4C3D-ABA5-0D75B04D3434}"/>
              </a:ext>
            </a:extLst>
          </p:cNvPr>
          <p:cNvSpPr>
            <a:spLocks noGrp="1"/>
          </p:cNvSpPr>
          <p:nvPr>
            <p:ph type="body" sz="quarter" idx="20" hasCustomPrompt="1"/>
          </p:nvPr>
        </p:nvSpPr>
        <p:spPr>
          <a:xfrm>
            <a:off x="3743815" y="2654300"/>
            <a:ext cx="8332788" cy="1549400"/>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14580265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3 Liner + Subheader_Microscope">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picture containing indoor, table, food, plate&#10;&#10;Description automatically generated">
            <a:extLst>
              <a:ext uri="{FF2B5EF4-FFF2-40B4-BE49-F238E27FC236}">
                <a16:creationId xmlns:a16="http://schemas.microsoft.com/office/drawing/2014/main" id="{B5CC737B-6AB4-4A48-BD1B-E9965DE64DC1}"/>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11" name="Text Placeholder 5">
            <a:extLst>
              <a:ext uri="{FF2B5EF4-FFF2-40B4-BE49-F238E27FC236}">
                <a16:creationId xmlns:a16="http://schemas.microsoft.com/office/drawing/2014/main" id="{DFA833B0-6AC4-47DA-BE73-A542377C8826}"/>
              </a:ext>
            </a:extLst>
          </p:cNvPr>
          <p:cNvSpPr>
            <a:spLocks noGrp="1"/>
          </p:cNvSpPr>
          <p:nvPr>
            <p:ph type="body" sz="quarter" idx="10" hasCustomPrompt="1"/>
          </p:nvPr>
        </p:nvSpPr>
        <p:spPr>
          <a:xfrm>
            <a:off x="3744795" y="4117428"/>
            <a:ext cx="8092584" cy="633195"/>
          </a:xfrm>
          <a:prstGeom prst="rect">
            <a:avLst/>
          </a:prstGeom>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pPr lvl="0"/>
            <a:r>
              <a:rPr lang="en-GB"/>
              <a:t>SUBHEADER– </a:t>
            </a:r>
            <a:r>
              <a:rPr lang="en-GB" err="1"/>
              <a:t>Lato</a:t>
            </a:r>
            <a:r>
              <a:rPr lang="en-GB"/>
              <a:t> 24</a:t>
            </a:r>
          </a:p>
        </p:txBody>
      </p:sp>
      <p:sp>
        <p:nvSpPr>
          <p:cNvPr id="12" name="Text Placeholder 2">
            <a:extLst>
              <a:ext uri="{FF2B5EF4-FFF2-40B4-BE49-F238E27FC236}">
                <a16:creationId xmlns:a16="http://schemas.microsoft.com/office/drawing/2014/main" id="{B9E90E93-307D-414B-A2F0-CD833B1B1F88}"/>
              </a:ext>
            </a:extLst>
          </p:cNvPr>
          <p:cNvSpPr>
            <a:spLocks noGrp="1"/>
          </p:cNvSpPr>
          <p:nvPr>
            <p:ph type="body" sz="quarter" idx="19" hasCustomPrompt="1"/>
          </p:nvPr>
        </p:nvSpPr>
        <p:spPr>
          <a:xfrm>
            <a:off x="3744305" y="2179589"/>
            <a:ext cx="8337550" cy="1882775"/>
          </a:xfrm>
        </p:spPr>
        <p:txBody>
          <a:bodyPr anchor="b">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227612039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3 Liner + No Subheader_Microscope">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8" name="Slide Number Placeholder 6">
            <a:extLst>
              <a:ext uri="{FF2B5EF4-FFF2-40B4-BE49-F238E27FC236}">
                <a16:creationId xmlns:a16="http://schemas.microsoft.com/office/drawing/2014/main" id="{CBC5A5B4-3A12-4AF4-B56F-B8F1ED72B224}"/>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pic>
        <p:nvPicPr>
          <p:cNvPr id="7" name="Picture Placeholder 5" descr="A picture containing indoor, table, food, plate&#10;&#10;Description automatically generated">
            <a:extLst>
              <a:ext uri="{FF2B5EF4-FFF2-40B4-BE49-F238E27FC236}">
                <a16:creationId xmlns:a16="http://schemas.microsoft.com/office/drawing/2014/main" id="{B5CC737B-6AB4-4A48-BD1B-E9965DE64DC1}"/>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a:fillRect/>
          </a:stretch>
        </p:blipFill>
        <p:spPr>
          <a:xfrm>
            <a:off x="-1" y="1887538"/>
            <a:ext cx="3384547" cy="3059111"/>
          </a:xfrm>
          <a:prstGeom prst="rect">
            <a:avLst/>
          </a:prstGeom>
        </p:spPr>
      </p:pic>
      <p:sp>
        <p:nvSpPr>
          <p:cNvPr id="11" name="Text Placeholder 2">
            <a:extLst>
              <a:ext uri="{FF2B5EF4-FFF2-40B4-BE49-F238E27FC236}">
                <a16:creationId xmlns:a16="http://schemas.microsoft.com/office/drawing/2014/main" id="{D3B5ABC8-F78D-48D7-BEA5-F3722FF3167B}"/>
              </a:ext>
            </a:extLst>
          </p:cNvPr>
          <p:cNvSpPr>
            <a:spLocks noGrp="1"/>
          </p:cNvSpPr>
          <p:nvPr>
            <p:ph type="body" sz="quarter" idx="19" hasCustomPrompt="1"/>
          </p:nvPr>
        </p:nvSpPr>
        <p:spPr>
          <a:xfrm>
            <a:off x="3744305" y="2487612"/>
            <a:ext cx="8337550" cy="1882775"/>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Three liner title – </a:t>
            </a:r>
            <a:r>
              <a:rPr lang="en-US" err="1"/>
              <a:t>Lato</a:t>
            </a:r>
            <a:r>
              <a:rPr lang="en-US"/>
              <a:t> 40           Three liner title – </a:t>
            </a:r>
            <a:r>
              <a:rPr lang="en-US" err="1"/>
              <a:t>Lato</a:t>
            </a:r>
            <a:r>
              <a:rPr lang="en-US"/>
              <a:t> 40</a:t>
            </a:r>
            <a:r>
              <a:rPr lang="en-SG"/>
              <a:t>           </a:t>
            </a:r>
            <a:r>
              <a:rPr lang="en-US"/>
              <a:t>Three liner title – </a:t>
            </a:r>
            <a:r>
              <a:rPr lang="en-US" err="1"/>
              <a:t>Lato</a:t>
            </a:r>
            <a:r>
              <a:rPr lang="en-US"/>
              <a:t> 40</a:t>
            </a:r>
            <a:endParaRPr lang="en-SG"/>
          </a:p>
        </p:txBody>
      </p:sp>
    </p:spTree>
    <p:extLst>
      <p:ext uri="{BB962C8B-B14F-4D97-AF65-F5344CB8AC3E}">
        <p14:creationId xmlns:p14="http://schemas.microsoft.com/office/powerpoint/2010/main" val="315350007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B5B6FB5-75AF-2140-BA8E-9A6DFFA38086}"/>
              </a:ext>
            </a:extLst>
          </p:cNvPr>
          <p:cNvSpPr>
            <a:spLocks noGrp="1"/>
          </p:cNvSpPr>
          <p:nvPr>
            <p:ph type="body" sz="quarter" idx="15" hasCustomPrompt="1"/>
          </p:nvPr>
        </p:nvSpPr>
        <p:spPr>
          <a:xfrm>
            <a:off x="606443" y="1649689"/>
            <a:ext cx="10515597" cy="4425647"/>
          </a:xfrm>
          <a:prstGeom prst="rect">
            <a:avLst/>
          </a:prstGeom>
        </p:spPr>
        <p:txBody>
          <a:bodyPr>
            <a:normAutofit/>
          </a:bodyPr>
          <a:lstStyle>
            <a:lvl1pPr>
              <a:defRPr sz="1600"/>
            </a:lvl1pPr>
          </a:lstStyle>
          <a:p>
            <a:pPr lvl="0"/>
            <a:r>
              <a:rPr lang="en-GB"/>
              <a:t>Click to add text – </a:t>
            </a:r>
            <a:r>
              <a:rPr lang="en-GB" err="1"/>
              <a:t>Lato</a:t>
            </a:r>
            <a:r>
              <a:rPr lang="en-GB"/>
              <a:t> min 16</a:t>
            </a:r>
            <a:endParaRPr lang="en-US"/>
          </a:p>
        </p:txBody>
      </p:sp>
      <p:sp>
        <p:nvSpPr>
          <p:cNvPr id="7" name="Slide Number Placeholder 6">
            <a:extLst>
              <a:ext uri="{FF2B5EF4-FFF2-40B4-BE49-F238E27FC236}">
                <a16:creationId xmlns:a16="http://schemas.microsoft.com/office/drawing/2014/main" id="{C30FEFFE-A257-4456-9665-66A7C92ADF37}"/>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2" name="Title 1">
            <a:extLst>
              <a:ext uri="{FF2B5EF4-FFF2-40B4-BE49-F238E27FC236}">
                <a16:creationId xmlns:a16="http://schemas.microsoft.com/office/drawing/2014/main" id="{ABA534E6-AA56-4EC7-B559-51AC16DAF51A}"/>
              </a:ext>
            </a:extLst>
          </p:cNvPr>
          <p:cNvSpPr>
            <a:spLocks noGrp="1"/>
          </p:cNvSpPr>
          <p:nvPr>
            <p:ph type="title" hasCustomPrompt="1"/>
          </p:nvPr>
        </p:nvSpPr>
        <p:spPr>
          <a:xfrm>
            <a:off x="606443" y="525271"/>
            <a:ext cx="10515600" cy="1042671"/>
          </a:xfrm>
          <a:prstGeom prst="rect">
            <a:avLst/>
          </a:prstGeom>
        </p:spPr>
        <p:txBody>
          <a:bodyPr/>
          <a:lstStyle>
            <a:lvl1pPr>
              <a:defRPr b="1"/>
            </a:lvl1pPr>
          </a:lstStyle>
          <a:p>
            <a:r>
              <a:rPr lang="en-US"/>
              <a:t>Header – </a:t>
            </a:r>
            <a:r>
              <a:rPr lang="en-US" err="1"/>
              <a:t>Lato</a:t>
            </a:r>
            <a:r>
              <a:rPr lang="en-US"/>
              <a:t> Bold max 40, </a:t>
            </a:r>
            <a:r>
              <a:rPr lang="en-US" err="1"/>
              <a:t>Lato</a:t>
            </a:r>
            <a:r>
              <a:rPr lang="en-US"/>
              <a:t> Bold min 32</a:t>
            </a:r>
            <a:endParaRPr lang="en-SG"/>
          </a:p>
        </p:txBody>
      </p:sp>
      <p:sp>
        <p:nvSpPr>
          <p:cNvPr id="11" name="Text Placeholder 10">
            <a:extLst>
              <a:ext uri="{FF2B5EF4-FFF2-40B4-BE49-F238E27FC236}">
                <a16:creationId xmlns:a16="http://schemas.microsoft.com/office/drawing/2014/main" id="{096A56E5-340E-48B4-AF23-FEF9964E7C03}"/>
              </a:ext>
            </a:extLst>
          </p:cNvPr>
          <p:cNvSpPr>
            <a:spLocks noGrp="1"/>
          </p:cNvSpPr>
          <p:nvPr>
            <p:ph type="body" sz="quarter" idx="19" hasCustomPrompt="1"/>
          </p:nvPr>
        </p:nvSpPr>
        <p:spPr>
          <a:xfrm>
            <a:off x="606441" y="1105175"/>
            <a:ext cx="10515599" cy="544513"/>
          </a:xfrm>
          <a:prstGeom prst="rect">
            <a:avLst/>
          </a:prstGeom>
        </p:spPr>
        <p:txBody>
          <a:bodyPr>
            <a:normAutofit/>
          </a:bodyPr>
          <a:lstStyle>
            <a:lvl1pPr>
              <a:defRPr sz="2000" b="0">
                <a:solidFill>
                  <a:srgbClr val="00A7E1"/>
                </a:solidFill>
              </a:defRPr>
            </a:lvl1pPr>
          </a:lstStyle>
          <a:p>
            <a:r>
              <a:rPr lang="en-US"/>
              <a:t>SUBTITLE – </a:t>
            </a:r>
            <a:r>
              <a:rPr lang="en-US" err="1"/>
              <a:t>Lato</a:t>
            </a:r>
            <a:r>
              <a:rPr lang="en-US"/>
              <a:t> min 20</a:t>
            </a:r>
          </a:p>
        </p:txBody>
      </p:sp>
    </p:spTree>
    <p:extLst>
      <p:ext uri="{BB962C8B-B14F-4D97-AF65-F5344CB8AC3E}">
        <p14:creationId xmlns:p14="http://schemas.microsoft.com/office/powerpoint/2010/main" val="2114370807"/>
      </p:ext>
    </p:extLst>
  </p:cSld>
  <p:clrMapOvr>
    <a:masterClrMapping/>
  </p:clrMapOvr>
  <p:hf hdr="0" ftr="0" dt="0"/>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B5B6FB5-75AF-2140-BA8E-9A6DFFA38086}"/>
              </a:ext>
            </a:extLst>
          </p:cNvPr>
          <p:cNvSpPr>
            <a:spLocks noGrp="1"/>
          </p:cNvSpPr>
          <p:nvPr>
            <p:ph type="body" sz="quarter" idx="15" hasCustomPrompt="1"/>
          </p:nvPr>
        </p:nvSpPr>
        <p:spPr>
          <a:xfrm>
            <a:off x="606443" y="1649689"/>
            <a:ext cx="10515597" cy="4425647"/>
          </a:xfrm>
          <a:prstGeom prst="rect">
            <a:avLst/>
          </a:prstGeom>
        </p:spPr>
        <p:txBody>
          <a:bodyPr>
            <a:normAutofit/>
          </a:bodyPr>
          <a:lstStyle>
            <a:lvl1pPr>
              <a:defRPr sz="1600"/>
            </a:lvl1pPr>
          </a:lstStyle>
          <a:p>
            <a:pPr lvl="0"/>
            <a:r>
              <a:rPr lang="en-GB"/>
              <a:t>Click to add text – </a:t>
            </a:r>
            <a:r>
              <a:rPr lang="en-GB" err="1"/>
              <a:t>Lato</a:t>
            </a:r>
            <a:r>
              <a:rPr lang="en-GB"/>
              <a:t> min 16</a:t>
            </a:r>
            <a:endParaRPr lang="en-US"/>
          </a:p>
        </p:txBody>
      </p:sp>
      <p:sp>
        <p:nvSpPr>
          <p:cNvPr id="7" name="Slide Number Placeholder 6">
            <a:extLst>
              <a:ext uri="{FF2B5EF4-FFF2-40B4-BE49-F238E27FC236}">
                <a16:creationId xmlns:a16="http://schemas.microsoft.com/office/drawing/2014/main" id="{C30FEFFE-A257-4456-9665-66A7C92ADF37}"/>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2" name="Title 1">
            <a:extLst>
              <a:ext uri="{FF2B5EF4-FFF2-40B4-BE49-F238E27FC236}">
                <a16:creationId xmlns:a16="http://schemas.microsoft.com/office/drawing/2014/main" id="{ABA534E6-AA56-4EC7-B559-51AC16DAF51A}"/>
              </a:ext>
            </a:extLst>
          </p:cNvPr>
          <p:cNvSpPr>
            <a:spLocks noGrp="1"/>
          </p:cNvSpPr>
          <p:nvPr>
            <p:ph type="title" hasCustomPrompt="1"/>
          </p:nvPr>
        </p:nvSpPr>
        <p:spPr>
          <a:xfrm>
            <a:off x="606443" y="525271"/>
            <a:ext cx="10515600" cy="1042671"/>
          </a:xfrm>
          <a:prstGeom prst="rect">
            <a:avLst/>
          </a:prstGeom>
        </p:spPr>
        <p:txBody>
          <a:bodyPr/>
          <a:lstStyle>
            <a:lvl1pPr>
              <a:defRPr b="1"/>
            </a:lvl1pPr>
          </a:lstStyle>
          <a:p>
            <a:r>
              <a:rPr lang="en-US"/>
              <a:t>Header – </a:t>
            </a:r>
            <a:r>
              <a:rPr lang="en-US" err="1"/>
              <a:t>Lato</a:t>
            </a:r>
            <a:r>
              <a:rPr lang="en-US"/>
              <a:t> Bold max 40, </a:t>
            </a:r>
            <a:r>
              <a:rPr lang="en-US" err="1"/>
              <a:t>Lato</a:t>
            </a:r>
            <a:r>
              <a:rPr lang="en-US"/>
              <a:t> Bold min 32</a:t>
            </a:r>
            <a:endParaRPr lang="en-SG"/>
          </a:p>
        </p:txBody>
      </p:sp>
      <p:sp>
        <p:nvSpPr>
          <p:cNvPr id="11" name="Text Placeholder 10">
            <a:extLst>
              <a:ext uri="{FF2B5EF4-FFF2-40B4-BE49-F238E27FC236}">
                <a16:creationId xmlns:a16="http://schemas.microsoft.com/office/drawing/2014/main" id="{096A56E5-340E-48B4-AF23-FEF9964E7C03}"/>
              </a:ext>
            </a:extLst>
          </p:cNvPr>
          <p:cNvSpPr>
            <a:spLocks noGrp="1"/>
          </p:cNvSpPr>
          <p:nvPr>
            <p:ph type="body" sz="quarter" idx="19" hasCustomPrompt="1"/>
          </p:nvPr>
        </p:nvSpPr>
        <p:spPr>
          <a:xfrm>
            <a:off x="606441" y="1105175"/>
            <a:ext cx="10515599" cy="544513"/>
          </a:xfrm>
          <a:prstGeom prst="rect">
            <a:avLst/>
          </a:prstGeom>
        </p:spPr>
        <p:txBody>
          <a:bodyPr>
            <a:normAutofit/>
          </a:bodyPr>
          <a:lstStyle>
            <a:lvl1pPr>
              <a:defRPr sz="2000" b="0">
                <a:solidFill>
                  <a:srgbClr val="00A7E1"/>
                </a:solidFill>
              </a:defRPr>
            </a:lvl1pPr>
          </a:lstStyle>
          <a:p>
            <a:r>
              <a:rPr lang="en-US"/>
              <a:t>SUBTITLE – </a:t>
            </a:r>
            <a:r>
              <a:rPr lang="en-US" err="1"/>
              <a:t>Lato</a:t>
            </a:r>
            <a:r>
              <a:rPr lang="en-US"/>
              <a:t> min 20</a:t>
            </a:r>
          </a:p>
        </p:txBody>
      </p:sp>
    </p:spTree>
    <p:extLst>
      <p:ext uri="{BB962C8B-B14F-4D97-AF65-F5344CB8AC3E}">
        <p14:creationId xmlns:p14="http://schemas.microsoft.com/office/powerpoint/2010/main" val="629591426"/>
      </p:ext>
    </p:extLst>
  </p:cSld>
  <p:clrMapOvr>
    <a:masterClrMapping/>
  </p:clrMapOvr>
  <p:hf hdr="0" ftr="0" dt="0"/>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58ABB57-52AF-4708-8BCE-E9E02E5B92FA}"/>
              </a:ext>
            </a:extLst>
          </p:cNvPr>
          <p:cNvSpPr>
            <a:spLocks noGrp="1"/>
          </p:cNvSpPr>
          <p:nvPr>
            <p:ph type="sldNum" sz="quarter" idx="10"/>
          </p:nvPr>
        </p:nvSpPr>
        <p:spPr/>
        <p:txBody>
          <a:bodyPr/>
          <a:lstStyle/>
          <a:p>
            <a:fld id="{6CBB999D-3509-3345-BD2A-58AC16F53E8B}" type="slidenum">
              <a:rPr lang="en-US" smtClean="0"/>
              <a:pPr/>
              <a:t>‹#›</a:t>
            </a:fld>
            <a:endParaRPr lang="en-US"/>
          </a:p>
        </p:txBody>
      </p:sp>
    </p:spTree>
    <p:extLst>
      <p:ext uri="{BB962C8B-B14F-4D97-AF65-F5344CB8AC3E}">
        <p14:creationId xmlns:p14="http://schemas.microsoft.com/office/powerpoint/2010/main" val="248933328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 Liner + No Subheader_Community">
    <p:spTree>
      <p:nvGrpSpPr>
        <p:cNvPr id="1" name=""/>
        <p:cNvGrpSpPr/>
        <p:nvPr/>
      </p:nvGrpSpPr>
      <p:grpSpPr>
        <a:xfrm>
          <a:off x="0" y="0"/>
          <a:ext cx="0" cy="0"/>
          <a:chOff x="0" y="0"/>
          <a:chExt cx="0" cy="0"/>
        </a:xfrm>
      </p:grpSpPr>
      <p:sp>
        <p:nvSpPr>
          <p:cNvPr id="18" name="Bar-White Top">
            <a:extLst>
              <a:ext uri="{FF2B5EF4-FFF2-40B4-BE49-F238E27FC236}">
                <a16:creationId xmlns:a16="http://schemas.microsoft.com/office/drawing/2014/main" id="{C1741632-0CE1-BB4B-9B2C-ACCCBE127ED1}"/>
              </a:ext>
            </a:extLst>
          </p:cNvPr>
          <p:cNvSpPr/>
          <p:nvPr userDrawn="1"/>
        </p:nvSpPr>
        <p:spPr>
          <a:xfrm>
            <a:off x="1" y="1847850"/>
            <a:ext cx="3384547" cy="3141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9" name="Picture Placeholder 5" descr="A group of people sitting at a table using a computer&#10;&#10;Description automatically generated">
            <a:extLst>
              <a:ext uri="{FF2B5EF4-FFF2-40B4-BE49-F238E27FC236}">
                <a16:creationId xmlns:a16="http://schemas.microsoft.com/office/drawing/2014/main" id="{A750324B-8FF3-43EE-9182-550DC51107BE}"/>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887538"/>
            <a:ext cx="3384547" cy="3059111"/>
          </a:xfrm>
          <a:prstGeom prst="rect">
            <a:avLst/>
          </a:prstGeom>
        </p:spPr>
      </p:pic>
      <p:sp>
        <p:nvSpPr>
          <p:cNvPr id="7" name="Slide Number Placeholder 6">
            <a:extLst>
              <a:ext uri="{FF2B5EF4-FFF2-40B4-BE49-F238E27FC236}">
                <a16:creationId xmlns:a16="http://schemas.microsoft.com/office/drawing/2014/main" id="{4E158CC9-32EC-4C3A-94FC-7A5208745672}"/>
              </a:ext>
            </a:extLst>
          </p:cNvPr>
          <p:cNvSpPr>
            <a:spLocks noGrp="1"/>
          </p:cNvSpPr>
          <p:nvPr>
            <p:ph type="sldNum" sz="quarter" idx="18"/>
          </p:nvPr>
        </p:nvSpPr>
        <p:spPr>
          <a:xfrm>
            <a:off x="9159459" y="6421313"/>
            <a:ext cx="2743200" cy="365125"/>
          </a:xfrm>
          <a:prstGeom prst="rect">
            <a:avLst/>
          </a:prstGeom>
        </p:spPr>
        <p:txBody>
          <a:bodyPr/>
          <a:lstStyle/>
          <a:p>
            <a:fld id="{6CBB999D-3509-3345-BD2A-58AC16F53E8B}" type="slidenum">
              <a:rPr lang="en-US" smtClean="0"/>
              <a:pPr/>
              <a:t>‹#›</a:t>
            </a:fld>
            <a:endParaRPr lang="en-US"/>
          </a:p>
        </p:txBody>
      </p:sp>
      <p:sp>
        <p:nvSpPr>
          <p:cNvPr id="10" name="Text Placeholder 3">
            <a:extLst>
              <a:ext uri="{FF2B5EF4-FFF2-40B4-BE49-F238E27FC236}">
                <a16:creationId xmlns:a16="http://schemas.microsoft.com/office/drawing/2014/main" id="{136707B6-541F-46B2-BE6D-0E9430FEB3CF}"/>
              </a:ext>
            </a:extLst>
          </p:cNvPr>
          <p:cNvSpPr>
            <a:spLocks noGrp="1"/>
          </p:cNvSpPr>
          <p:nvPr>
            <p:ph type="body" sz="quarter" idx="20" hasCustomPrompt="1"/>
          </p:nvPr>
        </p:nvSpPr>
        <p:spPr>
          <a:xfrm>
            <a:off x="3743815" y="2654300"/>
            <a:ext cx="8332788" cy="1549400"/>
          </a:xfr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000" b="1"/>
            </a:lvl1pPr>
          </a:lstStyle>
          <a:p>
            <a:pPr lvl="0"/>
            <a:r>
              <a:rPr lang="en-US"/>
              <a:t>Double liner title – </a:t>
            </a:r>
            <a:r>
              <a:rPr lang="en-US" err="1"/>
              <a:t>Lato</a:t>
            </a:r>
            <a:r>
              <a:rPr lang="en-US"/>
              <a:t> 40     Double liner title – </a:t>
            </a:r>
            <a:r>
              <a:rPr lang="en-US" err="1"/>
              <a:t>Lato</a:t>
            </a:r>
            <a:r>
              <a:rPr lang="en-US"/>
              <a:t> 40</a:t>
            </a:r>
            <a:endParaRPr lang="en-SG"/>
          </a:p>
        </p:txBody>
      </p:sp>
    </p:spTree>
    <p:extLst>
      <p:ext uri="{BB962C8B-B14F-4D97-AF65-F5344CB8AC3E}">
        <p14:creationId xmlns:p14="http://schemas.microsoft.com/office/powerpoint/2010/main" val="354738000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SG"/>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SG"/>
          </a:p>
        </p:txBody>
      </p:sp>
      <p:sp>
        <p:nvSpPr>
          <p:cNvPr id="4" name="Date Placeholder 3"/>
          <p:cNvSpPr>
            <a:spLocks noGrp="1"/>
          </p:cNvSpPr>
          <p:nvPr>
            <p:ph type="dt" sz="half" idx="10"/>
          </p:nvPr>
        </p:nvSpPr>
        <p:spPr/>
        <p:txBody>
          <a:bodyPr/>
          <a:lstStyle>
            <a:lvl1pPr>
              <a:defRPr/>
            </a:lvl1pPr>
          </a:lstStyle>
          <a:p>
            <a:pPr>
              <a:defRPr/>
            </a:pPr>
            <a:fld id="{0F908E52-4E09-4EBF-A57E-C6DC55B466A4}" type="datetimeFigureOut">
              <a:rPr lang="en-SG"/>
              <a:pPr>
                <a:defRPr/>
              </a:pPr>
              <a:t>3/1/2024</a:t>
            </a:fld>
            <a:endParaRPr lang="en-SG"/>
          </a:p>
        </p:txBody>
      </p:sp>
      <p:sp>
        <p:nvSpPr>
          <p:cNvPr id="5" name="Footer Placeholder 4"/>
          <p:cNvSpPr>
            <a:spLocks noGrp="1"/>
          </p:cNvSpPr>
          <p:nvPr>
            <p:ph type="ftr" sz="quarter" idx="11"/>
          </p:nvPr>
        </p:nvSpPr>
        <p:spPr/>
        <p:txBody>
          <a:bodyPr/>
          <a:lstStyle>
            <a:lvl1pPr>
              <a:defRPr/>
            </a:lvl1pPr>
          </a:lstStyle>
          <a:p>
            <a:pPr>
              <a:defRPr/>
            </a:pPr>
            <a:endParaRPr lang="en-SG"/>
          </a:p>
        </p:txBody>
      </p:sp>
      <p:sp>
        <p:nvSpPr>
          <p:cNvPr id="6" name="Slide Number Placeholder 5"/>
          <p:cNvSpPr>
            <a:spLocks noGrp="1"/>
          </p:cNvSpPr>
          <p:nvPr>
            <p:ph type="sldNum" sz="quarter" idx="12"/>
          </p:nvPr>
        </p:nvSpPr>
        <p:spPr/>
        <p:txBody>
          <a:bodyPr/>
          <a:lstStyle>
            <a:lvl1pPr>
              <a:defRPr/>
            </a:lvl1pPr>
          </a:lstStyle>
          <a:p>
            <a:pPr>
              <a:defRPr/>
            </a:pPr>
            <a:fld id="{DDD0411D-A591-44C0-9389-CED998A15D10}" type="slidenum">
              <a:rPr lang="en-SG"/>
              <a:pPr>
                <a:defRPr/>
              </a:pPr>
              <a:t>‹#›</a:t>
            </a:fld>
            <a:endParaRPr lang="en-SG"/>
          </a:p>
        </p:txBody>
      </p:sp>
    </p:spTree>
    <p:extLst>
      <p:ext uri="{BB962C8B-B14F-4D97-AF65-F5344CB8AC3E}">
        <p14:creationId xmlns:p14="http://schemas.microsoft.com/office/powerpoint/2010/main" val="392916655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7CCB049-3421-4B29-9300-24877FC4EFA7}" type="datetimeFigureOut">
              <a:rPr lang="en-SG"/>
              <a:pPr>
                <a:defRPr/>
              </a:pPr>
              <a:t>3/1/2024</a:t>
            </a:fld>
            <a:endParaRPr lang="en-SG"/>
          </a:p>
        </p:txBody>
      </p:sp>
      <p:sp>
        <p:nvSpPr>
          <p:cNvPr id="3" name="Footer Placeholder 4"/>
          <p:cNvSpPr>
            <a:spLocks noGrp="1"/>
          </p:cNvSpPr>
          <p:nvPr>
            <p:ph type="ftr" sz="quarter" idx="11"/>
          </p:nvPr>
        </p:nvSpPr>
        <p:spPr/>
        <p:txBody>
          <a:bodyPr/>
          <a:lstStyle>
            <a:lvl1pPr>
              <a:defRPr/>
            </a:lvl1pPr>
          </a:lstStyle>
          <a:p>
            <a:pPr>
              <a:defRPr/>
            </a:pPr>
            <a:endParaRPr lang="en-SG"/>
          </a:p>
        </p:txBody>
      </p:sp>
      <p:sp>
        <p:nvSpPr>
          <p:cNvPr id="4" name="Slide Number Placeholder 5"/>
          <p:cNvSpPr>
            <a:spLocks noGrp="1"/>
          </p:cNvSpPr>
          <p:nvPr>
            <p:ph type="sldNum" sz="quarter" idx="12"/>
          </p:nvPr>
        </p:nvSpPr>
        <p:spPr/>
        <p:txBody>
          <a:bodyPr/>
          <a:lstStyle>
            <a:lvl1pPr>
              <a:defRPr/>
            </a:lvl1pPr>
          </a:lstStyle>
          <a:p>
            <a:pPr>
              <a:defRPr/>
            </a:pPr>
            <a:fld id="{FC61F5BD-01BE-4F35-B363-0EC8781EFC36}" type="slidenum">
              <a:rPr lang="en-SG"/>
              <a:pPr>
                <a:defRPr/>
              </a:pPr>
              <a:t>‹#›</a:t>
            </a:fld>
            <a:endParaRPr lang="en-SG"/>
          </a:p>
        </p:txBody>
      </p:sp>
    </p:spTree>
    <p:extLst>
      <p:ext uri="{BB962C8B-B14F-4D97-AF65-F5344CB8AC3E}">
        <p14:creationId xmlns:p14="http://schemas.microsoft.com/office/powerpoint/2010/main" val="418981065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A66C3-A2FA-336E-FA5B-44FDB9BFAA3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SG"/>
          </a:p>
        </p:txBody>
      </p:sp>
      <p:sp>
        <p:nvSpPr>
          <p:cNvPr id="3" name="Subtitle 2">
            <a:extLst>
              <a:ext uri="{FF2B5EF4-FFF2-40B4-BE49-F238E27FC236}">
                <a16:creationId xmlns:a16="http://schemas.microsoft.com/office/drawing/2014/main" id="{11BD4865-63A5-7093-8350-B5505043D2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SG"/>
          </a:p>
        </p:txBody>
      </p:sp>
      <p:sp>
        <p:nvSpPr>
          <p:cNvPr id="4" name="Date Placeholder 3">
            <a:extLst>
              <a:ext uri="{FF2B5EF4-FFF2-40B4-BE49-F238E27FC236}">
                <a16:creationId xmlns:a16="http://schemas.microsoft.com/office/drawing/2014/main" id="{F869DA6F-62D7-252A-19A6-2E1C5F0783A9}"/>
              </a:ext>
            </a:extLst>
          </p:cNvPr>
          <p:cNvSpPr>
            <a:spLocks noGrp="1"/>
          </p:cNvSpPr>
          <p:nvPr>
            <p:ph type="dt" sz="half" idx="10"/>
          </p:nvPr>
        </p:nvSpPr>
        <p:spPr/>
        <p:txBody>
          <a:bodyPr/>
          <a:lstStyle/>
          <a:p>
            <a:fld id="{378B0B26-1D81-4135-A22E-253C0990F90B}" type="datetimeFigureOut">
              <a:rPr lang="en-SG" smtClean="0"/>
              <a:t>3/1/2024</a:t>
            </a:fld>
            <a:endParaRPr lang="en-SG"/>
          </a:p>
        </p:txBody>
      </p:sp>
      <p:sp>
        <p:nvSpPr>
          <p:cNvPr id="5" name="Footer Placeholder 4">
            <a:extLst>
              <a:ext uri="{FF2B5EF4-FFF2-40B4-BE49-F238E27FC236}">
                <a16:creationId xmlns:a16="http://schemas.microsoft.com/office/drawing/2014/main" id="{67A59B72-624B-ABAB-83A1-206188F5AD33}"/>
              </a:ext>
            </a:extLst>
          </p:cNvPr>
          <p:cNvSpPr>
            <a:spLocks noGrp="1"/>
          </p:cNvSpPr>
          <p:nvPr>
            <p:ph type="ftr" sz="quarter" idx="11"/>
          </p:nvPr>
        </p:nvSpPr>
        <p:spPr/>
        <p:txBody>
          <a:bodyPr/>
          <a:lstStyle/>
          <a:p>
            <a:endParaRPr lang="en-SG"/>
          </a:p>
        </p:txBody>
      </p:sp>
      <p:sp>
        <p:nvSpPr>
          <p:cNvPr id="6" name="Slide Number Placeholder 5">
            <a:extLst>
              <a:ext uri="{FF2B5EF4-FFF2-40B4-BE49-F238E27FC236}">
                <a16:creationId xmlns:a16="http://schemas.microsoft.com/office/drawing/2014/main" id="{D9BD494B-A945-800F-92D2-A1B39A06DAF3}"/>
              </a:ext>
            </a:extLst>
          </p:cNvPr>
          <p:cNvSpPr>
            <a:spLocks noGrp="1"/>
          </p:cNvSpPr>
          <p:nvPr>
            <p:ph type="sldNum" sz="quarter" idx="12"/>
          </p:nvPr>
        </p:nvSpPr>
        <p:spPr/>
        <p:txBody>
          <a:bodyPr/>
          <a:lstStyle/>
          <a:p>
            <a:fld id="{AE07ED7A-2371-486C-8800-B943913FCC7B}" type="slidenum">
              <a:rPr lang="en-SG" smtClean="0"/>
              <a:t>‹#›</a:t>
            </a:fld>
            <a:endParaRPr lang="en-SG"/>
          </a:p>
        </p:txBody>
      </p:sp>
    </p:spTree>
    <p:extLst>
      <p:ext uri="{BB962C8B-B14F-4D97-AF65-F5344CB8AC3E}">
        <p14:creationId xmlns:p14="http://schemas.microsoft.com/office/powerpoint/2010/main" val="30890662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090D4842-2F7F-E04A-91A5-8CFD11E0FD66}"/>
              </a:ext>
            </a:extLst>
          </p:cNvPr>
          <p:cNvSpPr>
            <a:spLocks noGrp="1"/>
          </p:cNvSpPr>
          <p:nvPr>
            <p:ph type="pic" sz="quarter" idx="13" hasCustomPrompt="1"/>
          </p:nvPr>
        </p:nvSpPr>
        <p:spPr>
          <a:xfrm>
            <a:off x="0" y="0"/>
            <a:ext cx="12192000" cy="4168773"/>
          </a:xfrm>
          <a:prstGeom prst="rect">
            <a:avLst/>
          </a:prstGeom>
          <a:solidFill>
            <a:schemeClr val="bg1">
              <a:lumMod val="50000"/>
            </a:schemeClr>
          </a:solidFill>
        </p:spPr>
        <p:txBody>
          <a:bodyPr anchor="ctr">
            <a:normAutofit/>
          </a:bodyPr>
          <a:lstStyle>
            <a:lvl1pPr algn="ctr">
              <a:defRPr sz="1600" b="0" i="1" spc="0">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5" name="Text Placeholder 5">
            <a:extLst>
              <a:ext uri="{FF2B5EF4-FFF2-40B4-BE49-F238E27FC236}">
                <a16:creationId xmlns:a16="http://schemas.microsoft.com/office/drawing/2014/main" id="{1843BDF0-DF8F-6142-A446-2D1D8319951A}"/>
              </a:ext>
            </a:extLst>
          </p:cNvPr>
          <p:cNvSpPr>
            <a:spLocks noGrp="1"/>
          </p:cNvSpPr>
          <p:nvPr>
            <p:ph type="body" sz="quarter" idx="19" hasCustomPrompt="1"/>
          </p:nvPr>
        </p:nvSpPr>
        <p:spPr>
          <a:xfrm>
            <a:off x="0" y="3889960"/>
            <a:ext cx="12192000" cy="274637"/>
          </a:xfrm>
          <a:prstGeom prst="rect">
            <a:avLst/>
          </a:prstGeom>
        </p:spPr>
        <p:txBody>
          <a:bodyPr lIns="90000" tIns="90000" rIns="90000" bIns="90000">
            <a:normAutofit/>
          </a:bodyPr>
          <a:lstStyle>
            <a:lvl1pPr algn="r">
              <a:defRPr sz="800">
                <a:solidFill>
                  <a:schemeClr val="bg1"/>
                </a:solidFill>
                <a:effectLst>
                  <a:outerShdw blurRad="228600" dist="38100" dir="2700000" sx="97000" sy="97000" algn="tl" rotWithShape="0">
                    <a:prstClr val="black">
                      <a:alpha val="90000"/>
                    </a:prstClr>
                  </a:outerShdw>
                </a:effectLst>
              </a:defRPr>
            </a:lvl1pPr>
          </a:lstStyle>
          <a:p>
            <a:pPr lvl="0"/>
            <a:r>
              <a:rPr lang="en-GB"/>
              <a:t>Click to add Estate Name</a:t>
            </a:r>
            <a:endParaRPr lang="en-US"/>
          </a:p>
        </p:txBody>
      </p:sp>
      <p:sp>
        <p:nvSpPr>
          <p:cNvPr id="10" name="Slide Number Placeholder 3">
            <a:extLst>
              <a:ext uri="{FF2B5EF4-FFF2-40B4-BE49-F238E27FC236}">
                <a16:creationId xmlns:a16="http://schemas.microsoft.com/office/drawing/2014/main" id="{9DC28A8E-B08E-4702-BF39-8A2423563DBD}"/>
              </a:ext>
            </a:extLst>
          </p:cNvPr>
          <p:cNvSpPr>
            <a:spLocks noGrp="1"/>
          </p:cNvSpPr>
          <p:nvPr>
            <p:ph type="sldNum" sz="quarter" idx="4"/>
          </p:nvPr>
        </p:nvSpPr>
        <p:spPr>
          <a:xfrm>
            <a:off x="9159459" y="6421313"/>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43AAE751-C855-4831-9034-B4AEC60546A5}" type="slidenum">
              <a:rPr lang="en-SG" smtClean="0"/>
              <a:pPr/>
              <a:t>‹#›</a:t>
            </a:fld>
            <a:endParaRPr lang="en-SG"/>
          </a:p>
        </p:txBody>
      </p:sp>
      <p:sp>
        <p:nvSpPr>
          <p:cNvPr id="17" name="Title 29">
            <a:extLst>
              <a:ext uri="{FF2B5EF4-FFF2-40B4-BE49-F238E27FC236}">
                <a16:creationId xmlns:a16="http://schemas.microsoft.com/office/drawing/2014/main" id="{5F9D4EA8-6F76-234C-B7F2-90C2A7B7CC7D}"/>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Thank You. – </a:t>
            </a:r>
            <a:r>
              <a:rPr lang="en-GB" err="1"/>
              <a:t>Lato</a:t>
            </a:r>
            <a:r>
              <a:rPr lang="en-GB"/>
              <a:t> Bold 44</a:t>
            </a:r>
            <a:endParaRPr lang="en-US"/>
          </a:p>
        </p:txBody>
      </p:sp>
      <p:pic>
        <p:nvPicPr>
          <p:cNvPr id="18" name="Picture 17" descr="A picture containing clock, drawing&#10;&#10;Description automatically generated">
            <a:hlinkClick r:id="rId2"/>
            <a:extLst>
              <a:ext uri="{FF2B5EF4-FFF2-40B4-BE49-F238E27FC236}">
                <a16:creationId xmlns:a16="http://schemas.microsoft.com/office/drawing/2014/main" id="{33D13689-96DC-274C-A785-68F17112010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29853" y="5487645"/>
            <a:ext cx="353182" cy="353182"/>
          </a:xfrm>
          <a:prstGeom prst="rect">
            <a:avLst/>
          </a:prstGeom>
        </p:spPr>
      </p:pic>
      <p:pic>
        <p:nvPicPr>
          <p:cNvPr id="19" name="icon-IG">
            <a:hlinkClick r:id="rId4"/>
            <a:extLst>
              <a:ext uri="{FF2B5EF4-FFF2-40B4-BE49-F238E27FC236}">
                <a16:creationId xmlns:a16="http://schemas.microsoft.com/office/drawing/2014/main" id="{16025297-47B7-834D-BE50-C38D345B9A6F}"/>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938995" y="5487644"/>
            <a:ext cx="353183" cy="353183"/>
          </a:xfrm>
          <a:prstGeom prst="rect">
            <a:avLst/>
          </a:prstGeom>
        </p:spPr>
      </p:pic>
      <p:pic>
        <p:nvPicPr>
          <p:cNvPr id="20" name="icon-in">
            <a:hlinkClick r:id="rId6"/>
            <a:extLst>
              <a:ext uri="{FF2B5EF4-FFF2-40B4-BE49-F238E27FC236}">
                <a16:creationId xmlns:a16="http://schemas.microsoft.com/office/drawing/2014/main" id="{1E9F881B-2314-094A-A2B6-19E699BC38D9}"/>
              </a:ext>
            </a:extLst>
          </p:cNvPr>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1448138" y="5487644"/>
            <a:ext cx="353183" cy="353183"/>
          </a:xfrm>
          <a:prstGeom prst="rect">
            <a:avLst/>
          </a:prstGeom>
        </p:spPr>
      </p:pic>
    </p:spTree>
    <p:extLst>
      <p:ext uri="{BB962C8B-B14F-4D97-AF65-F5344CB8AC3E}">
        <p14:creationId xmlns:p14="http://schemas.microsoft.com/office/powerpoint/2010/main" val="135808886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End Slide with Legal Disclaimer">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090D4842-2F7F-E04A-91A5-8CFD11E0FD66}"/>
              </a:ext>
            </a:extLst>
          </p:cNvPr>
          <p:cNvSpPr>
            <a:spLocks noGrp="1"/>
          </p:cNvSpPr>
          <p:nvPr>
            <p:ph type="pic" sz="quarter" idx="13" hasCustomPrompt="1"/>
          </p:nvPr>
        </p:nvSpPr>
        <p:spPr>
          <a:xfrm>
            <a:off x="0" y="0"/>
            <a:ext cx="12192000" cy="4168773"/>
          </a:xfrm>
          <a:prstGeom prst="rect">
            <a:avLst/>
          </a:prstGeom>
          <a:solidFill>
            <a:schemeClr val="bg1">
              <a:lumMod val="50000"/>
            </a:schemeClr>
          </a:solidFill>
        </p:spPr>
        <p:txBody>
          <a:bodyPr anchor="ctr">
            <a:normAutofit/>
          </a:bodyPr>
          <a:lstStyle>
            <a:lvl1pPr algn="ctr">
              <a:defRPr sz="1600" b="0" i="1" spc="0">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5" name="Text Placeholder 5">
            <a:extLst>
              <a:ext uri="{FF2B5EF4-FFF2-40B4-BE49-F238E27FC236}">
                <a16:creationId xmlns:a16="http://schemas.microsoft.com/office/drawing/2014/main" id="{1843BDF0-DF8F-6142-A446-2D1D8319951A}"/>
              </a:ext>
            </a:extLst>
          </p:cNvPr>
          <p:cNvSpPr>
            <a:spLocks noGrp="1"/>
          </p:cNvSpPr>
          <p:nvPr>
            <p:ph type="body" sz="quarter" idx="19" hasCustomPrompt="1"/>
          </p:nvPr>
        </p:nvSpPr>
        <p:spPr>
          <a:xfrm>
            <a:off x="0" y="3889960"/>
            <a:ext cx="12192000" cy="274637"/>
          </a:xfrm>
          <a:prstGeom prst="rect">
            <a:avLst/>
          </a:prstGeom>
        </p:spPr>
        <p:txBody>
          <a:bodyPr lIns="90000" tIns="90000" rIns="90000" bIns="90000">
            <a:normAutofit/>
          </a:bodyPr>
          <a:lstStyle>
            <a:lvl1pPr algn="r">
              <a:defRPr sz="800">
                <a:solidFill>
                  <a:schemeClr val="bg1"/>
                </a:solidFill>
                <a:effectLst>
                  <a:outerShdw blurRad="228600" dist="38100" dir="2700000" sx="97000" sy="97000" algn="tl" rotWithShape="0">
                    <a:prstClr val="black">
                      <a:alpha val="90000"/>
                    </a:prstClr>
                  </a:outerShdw>
                </a:effectLst>
              </a:defRPr>
            </a:lvl1pPr>
          </a:lstStyle>
          <a:p>
            <a:pPr lvl="0"/>
            <a:r>
              <a:rPr lang="en-GB"/>
              <a:t>Click to add Estate Name</a:t>
            </a:r>
            <a:endParaRPr lang="en-US"/>
          </a:p>
        </p:txBody>
      </p:sp>
      <p:sp>
        <p:nvSpPr>
          <p:cNvPr id="2" name="TextBox 1">
            <a:extLst>
              <a:ext uri="{FF2B5EF4-FFF2-40B4-BE49-F238E27FC236}">
                <a16:creationId xmlns:a16="http://schemas.microsoft.com/office/drawing/2014/main" id="{A3C8F3D9-2F9C-46DB-AFE7-5636D2044813}"/>
              </a:ext>
            </a:extLst>
          </p:cNvPr>
          <p:cNvSpPr txBox="1"/>
          <p:nvPr userDrawn="1"/>
        </p:nvSpPr>
        <p:spPr>
          <a:xfrm>
            <a:off x="412380" y="6367943"/>
            <a:ext cx="10704799" cy="400110"/>
          </a:xfrm>
          <a:prstGeom prst="rect">
            <a:avLst/>
          </a:prstGeom>
          <a:noFill/>
        </p:spPr>
        <p:txBody>
          <a:bodyPr wrap="square" lIns="90000" rtlCol="0">
            <a:spAutoFit/>
          </a:bodyPr>
          <a:lstStyle/>
          <a:p>
            <a:pPr>
              <a:spcBef>
                <a:spcPts val="0"/>
              </a:spcBef>
            </a:pPr>
            <a:r>
              <a:rPr lang="en-US" sz="1000" b="0" i="0" kern="1200">
                <a:solidFill>
                  <a:schemeClr val="bg1">
                    <a:lumMod val="65000"/>
                  </a:schemeClr>
                </a:solidFill>
                <a:effectLst/>
                <a:latin typeface="+mn-lt"/>
                <a:ea typeface="+mn-ea"/>
                <a:cs typeface="+mn-cs"/>
              </a:rPr>
              <a:t>In accessing or receiving these slides, the viewer or recipient acknowledges that (</a:t>
            </a:r>
            <a:r>
              <a:rPr lang="en-US" sz="1000" b="0" i="0" kern="1200" err="1">
                <a:solidFill>
                  <a:schemeClr val="bg1">
                    <a:lumMod val="65000"/>
                  </a:schemeClr>
                </a:solidFill>
                <a:effectLst/>
                <a:latin typeface="+mn-lt"/>
                <a:ea typeface="+mn-ea"/>
                <a:cs typeface="+mn-cs"/>
              </a:rPr>
              <a:t>i</a:t>
            </a:r>
            <a:r>
              <a:rPr lang="en-US" sz="1000" b="0" i="0" kern="1200">
                <a:solidFill>
                  <a:schemeClr val="bg1">
                    <a:lumMod val="65000"/>
                  </a:schemeClr>
                </a:solidFill>
                <a:effectLst/>
                <a:latin typeface="+mn-lt"/>
                <a:ea typeface="+mn-ea"/>
                <a:cs typeface="+mn-cs"/>
              </a:rPr>
              <a:t>) the slides (and any material contained within the slides) are provided for its information only and without any warranty made or liability undertaken on JTC’s part whatsoever, and that (ii) it may not reproduce, share or circulate any part of the said slides or material without JTC’s written consent.</a:t>
            </a:r>
            <a:endParaRPr lang="en-SG" sz="1000" i="0">
              <a:solidFill>
                <a:schemeClr val="bg1">
                  <a:lumMod val="65000"/>
                </a:schemeClr>
              </a:solidFill>
            </a:endParaRPr>
          </a:p>
        </p:txBody>
      </p:sp>
      <p:pic>
        <p:nvPicPr>
          <p:cNvPr id="14" name="Picture 13" descr="A picture containing clock, drawing&#10;&#10;Description automatically generated">
            <a:hlinkClick r:id="rId2"/>
            <a:extLst>
              <a:ext uri="{FF2B5EF4-FFF2-40B4-BE49-F238E27FC236}">
                <a16:creationId xmlns:a16="http://schemas.microsoft.com/office/drawing/2014/main" id="{B5189696-25D9-4683-8B05-FF8ABB96E36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29853" y="5487645"/>
            <a:ext cx="353182" cy="353182"/>
          </a:xfrm>
          <a:prstGeom prst="rect">
            <a:avLst/>
          </a:prstGeom>
        </p:spPr>
      </p:pic>
      <p:pic>
        <p:nvPicPr>
          <p:cNvPr id="15" name="icon-IG">
            <a:hlinkClick r:id="rId4"/>
            <a:extLst>
              <a:ext uri="{FF2B5EF4-FFF2-40B4-BE49-F238E27FC236}">
                <a16:creationId xmlns:a16="http://schemas.microsoft.com/office/drawing/2014/main" id="{E9A2A35B-2D2E-4D68-8814-01F0FCEB2915}"/>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938995" y="5487644"/>
            <a:ext cx="353183" cy="353183"/>
          </a:xfrm>
          <a:prstGeom prst="rect">
            <a:avLst/>
          </a:prstGeom>
        </p:spPr>
      </p:pic>
      <p:pic>
        <p:nvPicPr>
          <p:cNvPr id="16" name="icon-in">
            <a:hlinkClick r:id="rId6"/>
            <a:extLst>
              <a:ext uri="{FF2B5EF4-FFF2-40B4-BE49-F238E27FC236}">
                <a16:creationId xmlns:a16="http://schemas.microsoft.com/office/drawing/2014/main" id="{07CF53FA-847B-4D07-9845-70788CAF2586}"/>
              </a:ext>
            </a:extLst>
          </p:cNvPr>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1448138" y="5487644"/>
            <a:ext cx="353183" cy="353183"/>
          </a:xfrm>
          <a:prstGeom prst="rect">
            <a:avLst/>
          </a:prstGeom>
        </p:spPr>
      </p:pic>
      <p:sp>
        <p:nvSpPr>
          <p:cNvPr id="10" name="Slide Number Placeholder 3">
            <a:extLst>
              <a:ext uri="{FF2B5EF4-FFF2-40B4-BE49-F238E27FC236}">
                <a16:creationId xmlns:a16="http://schemas.microsoft.com/office/drawing/2014/main" id="{F317E830-B949-4835-B0DB-590F93C076CC}"/>
              </a:ext>
            </a:extLst>
          </p:cNvPr>
          <p:cNvSpPr>
            <a:spLocks noGrp="1"/>
          </p:cNvSpPr>
          <p:nvPr>
            <p:ph type="sldNum" sz="quarter" idx="4"/>
          </p:nvPr>
        </p:nvSpPr>
        <p:spPr>
          <a:xfrm>
            <a:off x="9159459" y="6421313"/>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43AAE751-C855-4831-9034-B4AEC60546A5}" type="slidenum">
              <a:rPr lang="en-SG" smtClean="0"/>
              <a:pPr/>
              <a:t>‹#›</a:t>
            </a:fld>
            <a:endParaRPr lang="en-SG"/>
          </a:p>
        </p:txBody>
      </p:sp>
      <p:sp>
        <p:nvSpPr>
          <p:cNvPr id="17" name="Title 29">
            <a:extLst>
              <a:ext uri="{FF2B5EF4-FFF2-40B4-BE49-F238E27FC236}">
                <a16:creationId xmlns:a16="http://schemas.microsoft.com/office/drawing/2014/main" id="{6CEC19D7-B8AF-3F49-AA55-8D28BBBC1A52}"/>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Thank You. – </a:t>
            </a:r>
            <a:r>
              <a:rPr lang="en-GB" err="1"/>
              <a:t>Lato</a:t>
            </a:r>
            <a:r>
              <a:rPr lang="en-GB"/>
              <a:t> Bold 44</a:t>
            </a:r>
            <a:endParaRPr lang="en-US"/>
          </a:p>
        </p:txBody>
      </p:sp>
    </p:spTree>
    <p:extLst>
      <p:ext uri="{BB962C8B-B14F-4D97-AF65-F5344CB8AC3E}">
        <p14:creationId xmlns:p14="http://schemas.microsoft.com/office/powerpoint/2010/main" val="93616935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End Slide with Image">
    <p:spTree>
      <p:nvGrpSpPr>
        <p:cNvPr id="1" name=""/>
        <p:cNvGrpSpPr/>
        <p:nvPr/>
      </p:nvGrpSpPr>
      <p:grpSpPr>
        <a:xfrm>
          <a:off x="0" y="0"/>
          <a:ext cx="0" cy="0"/>
          <a:chOff x="0" y="0"/>
          <a:chExt cx="0" cy="0"/>
        </a:xfrm>
      </p:grpSpPr>
      <p:pic>
        <p:nvPicPr>
          <p:cNvPr id="10" name="Picture Placeholder 5" descr="A large body of water with a city in the background&#10;&#10;Description automatically generated">
            <a:extLst>
              <a:ext uri="{FF2B5EF4-FFF2-40B4-BE49-F238E27FC236}">
                <a16:creationId xmlns:a16="http://schemas.microsoft.com/office/drawing/2014/main" id="{0E83B6C8-DCB9-4A38-9372-A68BF355320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4168773"/>
          </a:xfrm>
          <a:prstGeom prst="rect">
            <a:avLst/>
          </a:prstGeom>
        </p:spPr>
      </p:pic>
      <p:sp>
        <p:nvSpPr>
          <p:cNvPr id="15" name="TextBox 14">
            <a:extLst>
              <a:ext uri="{FF2B5EF4-FFF2-40B4-BE49-F238E27FC236}">
                <a16:creationId xmlns:a16="http://schemas.microsoft.com/office/drawing/2014/main" id="{0360A2BD-C714-4744-B50C-82853DF01E05}"/>
              </a:ext>
            </a:extLst>
          </p:cNvPr>
          <p:cNvSpPr txBox="1"/>
          <p:nvPr userDrawn="1"/>
        </p:nvSpPr>
        <p:spPr>
          <a:xfrm>
            <a:off x="1" y="3878080"/>
            <a:ext cx="12191850" cy="230832"/>
          </a:xfrm>
          <a:prstGeom prst="rect">
            <a:avLst/>
          </a:prstGeom>
          <a:noFill/>
        </p:spPr>
        <p:txBody>
          <a:bodyPr wrap="square" rtlCol="0">
            <a:spAutoFit/>
          </a:bodyPr>
          <a:lstStyle/>
          <a:p>
            <a:pPr algn="r"/>
            <a:r>
              <a:rPr lang="en-US" sz="900" err="1">
                <a:solidFill>
                  <a:schemeClr val="bg1"/>
                </a:solidFill>
                <a:effectLst>
                  <a:outerShdw blurRad="38100" dist="38100" dir="2700000" algn="tl">
                    <a:srgbClr val="000000">
                      <a:alpha val="43137"/>
                    </a:srgbClr>
                  </a:outerShdw>
                </a:effectLst>
              </a:rPr>
              <a:t>Sungei</a:t>
            </a:r>
            <a:r>
              <a:rPr lang="en-US" sz="900">
                <a:solidFill>
                  <a:schemeClr val="bg1"/>
                </a:solidFill>
                <a:effectLst>
                  <a:outerShdw blurRad="38100" dist="38100" dir="2700000" algn="tl">
                    <a:srgbClr val="000000">
                      <a:alpha val="43137"/>
                    </a:srgbClr>
                  </a:outerShdw>
                </a:effectLst>
              </a:rPr>
              <a:t> </a:t>
            </a:r>
            <a:r>
              <a:rPr lang="en-US" sz="900" err="1">
                <a:solidFill>
                  <a:schemeClr val="bg1"/>
                </a:solidFill>
                <a:effectLst>
                  <a:outerShdw blurRad="38100" dist="38100" dir="2700000" algn="tl">
                    <a:srgbClr val="000000">
                      <a:alpha val="43137"/>
                    </a:srgbClr>
                  </a:outerShdw>
                </a:effectLst>
              </a:rPr>
              <a:t>Kadut</a:t>
            </a:r>
            <a:r>
              <a:rPr lang="en-US" sz="900">
                <a:solidFill>
                  <a:schemeClr val="bg1"/>
                </a:solidFill>
                <a:effectLst>
                  <a:outerShdw blurRad="38100" dist="38100" dir="2700000" algn="tl">
                    <a:srgbClr val="000000">
                      <a:alpha val="43137"/>
                    </a:srgbClr>
                  </a:outerShdw>
                </a:effectLst>
              </a:rPr>
              <a:t> Eco-District</a:t>
            </a:r>
            <a:endParaRPr lang="en-SG" sz="900">
              <a:solidFill>
                <a:schemeClr val="bg1"/>
              </a:solidFill>
              <a:effectLst>
                <a:outerShdw blurRad="38100" dist="38100" dir="2700000" algn="tl">
                  <a:srgbClr val="000000">
                    <a:alpha val="43137"/>
                  </a:srgbClr>
                </a:outerShdw>
              </a:effectLst>
            </a:endParaRPr>
          </a:p>
        </p:txBody>
      </p:sp>
      <p:sp>
        <p:nvSpPr>
          <p:cNvPr id="16" name="Slide Number Placeholder 3">
            <a:extLst>
              <a:ext uri="{FF2B5EF4-FFF2-40B4-BE49-F238E27FC236}">
                <a16:creationId xmlns:a16="http://schemas.microsoft.com/office/drawing/2014/main" id="{4A54DFF0-B14B-4F9D-A2C6-CFB7D1525078}"/>
              </a:ext>
            </a:extLst>
          </p:cNvPr>
          <p:cNvSpPr>
            <a:spLocks noGrp="1"/>
          </p:cNvSpPr>
          <p:nvPr>
            <p:ph type="sldNum" sz="quarter" idx="4"/>
          </p:nvPr>
        </p:nvSpPr>
        <p:spPr>
          <a:xfrm>
            <a:off x="9159459" y="6421313"/>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43AAE751-C855-4831-9034-B4AEC60546A5}" type="slidenum">
              <a:rPr lang="en-SG" smtClean="0"/>
              <a:pPr/>
              <a:t>‹#›</a:t>
            </a:fld>
            <a:endParaRPr lang="en-SG"/>
          </a:p>
        </p:txBody>
      </p:sp>
      <p:sp>
        <p:nvSpPr>
          <p:cNvPr id="18" name="Title 29">
            <a:extLst>
              <a:ext uri="{FF2B5EF4-FFF2-40B4-BE49-F238E27FC236}">
                <a16:creationId xmlns:a16="http://schemas.microsoft.com/office/drawing/2014/main" id="{1F40632F-92A0-B14F-BA08-123AF6AB3080}"/>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Thank You. – </a:t>
            </a:r>
            <a:r>
              <a:rPr lang="en-GB" err="1"/>
              <a:t>Lato</a:t>
            </a:r>
            <a:r>
              <a:rPr lang="en-GB"/>
              <a:t> Bold 44</a:t>
            </a:r>
            <a:endParaRPr lang="en-US"/>
          </a:p>
        </p:txBody>
      </p:sp>
      <p:pic>
        <p:nvPicPr>
          <p:cNvPr id="19" name="Picture 18" descr="A picture containing clock, drawing&#10;&#10;Description automatically generated">
            <a:hlinkClick r:id="rId3"/>
            <a:extLst>
              <a:ext uri="{FF2B5EF4-FFF2-40B4-BE49-F238E27FC236}">
                <a16:creationId xmlns:a16="http://schemas.microsoft.com/office/drawing/2014/main" id="{CF956552-D486-F546-9A5A-7B0FD29CA87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29853" y="5487645"/>
            <a:ext cx="353182" cy="353182"/>
          </a:xfrm>
          <a:prstGeom prst="rect">
            <a:avLst/>
          </a:prstGeom>
        </p:spPr>
      </p:pic>
      <p:pic>
        <p:nvPicPr>
          <p:cNvPr id="20" name="icon-IG">
            <a:hlinkClick r:id="rId5"/>
            <a:extLst>
              <a:ext uri="{FF2B5EF4-FFF2-40B4-BE49-F238E27FC236}">
                <a16:creationId xmlns:a16="http://schemas.microsoft.com/office/drawing/2014/main" id="{4B273808-6656-6642-AC7B-12AE3B6BE6C8}"/>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938995" y="5487644"/>
            <a:ext cx="353183" cy="353183"/>
          </a:xfrm>
          <a:prstGeom prst="rect">
            <a:avLst/>
          </a:prstGeom>
        </p:spPr>
      </p:pic>
      <p:pic>
        <p:nvPicPr>
          <p:cNvPr id="21" name="icon-in">
            <a:hlinkClick r:id="rId7"/>
            <a:extLst>
              <a:ext uri="{FF2B5EF4-FFF2-40B4-BE49-F238E27FC236}">
                <a16:creationId xmlns:a16="http://schemas.microsoft.com/office/drawing/2014/main" id="{42F359C9-857B-BB48-BA60-35355C89E967}"/>
              </a:ext>
            </a:extLst>
          </p:cNvPr>
          <p:cNvPicPr>
            <a:picLocks noChangeAspect="1"/>
          </p:cNvPicPr>
          <p:nvPr userDrawn="1"/>
        </p:nvPicPr>
        <p:blipFill>
          <a:blip r:embed="rId8" cstate="screen">
            <a:extLst>
              <a:ext uri="{28A0092B-C50C-407E-A947-70E740481C1C}">
                <a14:useLocalDpi xmlns:a14="http://schemas.microsoft.com/office/drawing/2010/main"/>
              </a:ext>
            </a:extLst>
          </a:blip>
          <a:srcRect/>
          <a:stretch/>
        </p:blipFill>
        <p:spPr>
          <a:xfrm>
            <a:off x="1448138" y="5487644"/>
            <a:ext cx="353183" cy="353183"/>
          </a:xfrm>
          <a:prstGeom prst="rect">
            <a:avLst/>
          </a:prstGeom>
        </p:spPr>
      </p:pic>
    </p:spTree>
    <p:extLst>
      <p:ext uri="{BB962C8B-B14F-4D97-AF65-F5344CB8AC3E}">
        <p14:creationId xmlns:p14="http://schemas.microsoft.com/office/powerpoint/2010/main" val="155366748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End Slide with Legal Disclaimer and Image">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C8F3D9-2F9C-46DB-AFE7-5636D2044813}"/>
              </a:ext>
            </a:extLst>
          </p:cNvPr>
          <p:cNvSpPr txBox="1"/>
          <p:nvPr userDrawn="1"/>
        </p:nvSpPr>
        <p:spPr>
          <a:xfrm>
            <a:off x="412380" y="6367943"/>
            <a:ext cx="10668704" cy="400110"/>
          </a:xfrm>
          <a:prstGeom prst="rect">
            <a:avLst/>
          </a:prstGeom>
          <a:noFill/>
        </p:spPr>
        <p:txBody>
          <a:bodyPr wrap="square" lIns="0" rtlCol="0">
            <a:spAutoFit/>
          </a:bodyPr>
          <a:lstStyle/>
          <a:p>
            <a:pPr>
              <a:spcBef>
                <a:spcPts val="0"/>
              </a:spcBef>
            </a:pPr>
            <a:r>
              <a:rPr lang="en-US" sz="1000" b="0" i="0" kern="1200">
                <a:solidFill>
                  <a:schemeClr val="bg1">
                    <a:lumMod val="65000"/>
                  </a:schemeClr>
                </a:solidFill>
                <a:effectLst/>
                <a:latin typeface="+mn-lt"/>
                <a:ea typeface="+mn-ea"/>
                <a:cs typeface="+mn-cs"/>
              </a:rPr>
              <a:t>In accessing or receiving these slides, the viewer or recipient acknowledges that (</a:t>
            </a:r>
            <a:r>
              <a:rPr lang="en-US" sz="1000" b="0" i="0" kern="1200" err="1">
                <a:solidFill>
                  <a:schemeClr val="bg1">
                    <a:lumMod val="65000"/>
                  </a:schemeClr>
                </a:solidFill>
                <a:effectLst/>
                <a:latin typeface="+mn-lt"/>
                <a:ea typeface="+mn-ea"/>
                <a:cs typeface="+mn-cs"/>
              </a:rPr>
              <a:t>i</a:t>
            </a:r>
            <a:r>
              <a:rPr lang="en-US" sz="1000" b="0" i="0" kern="1200">
                <a:solidFill>
                  <a:schemeClr val="bg1">
                    <a:lumMod val="65000"/>
                  </a:schemeClr>
                </a:solidFill>
                <a:effectLst/>
                <a:latin typeface="+mn-lt"/>
                <a:ea typeface="+mn-ea"/>
                <a:cs typeface="+mn-cs"/>
              </a:rPr>
              <a:t>) the slides (and any material contained within the slides) are provided for its information only and without any warranty made or liability undertaken on JTC’s part whatsoever, and that (ii) it may not reproduce, share or circulate any part of the said slides or material without JTC’s written consent.</a:t>
            </a:r>
            <a:endParaRPr lang="en-SG" sz="1000" i="0">
              <a:solidFill>
                <a:schemeClr val="bg1">
                  <a:lumMod val="65000"/>
                </a:schemeClr>
              </a:solidFill>
            </a:endParaRPr>
          </a:p>
        </p:txBody>
      </p:sp>
      <p:pic>
        <p:nvPicPr>
          <p:cNvPr id="10" name="Picture Placeholder 5" descr="A large body of water with a city in the background&#10;&#10;Description automatically generated">
            <a:extLst>
              <a:ext uri="{FF2B5EF4-FFF2-40B4-BE49-F238E27FC236}">
                <a16:creationId xmlns:a16="http://schemas.microsoft.com/office/drawing/2014/main" id="{C2712FDD-A6CB-4C22-8055-377BB7BD493F}"/>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4168773"/>
          </a:xfrm>
          <a:prstGeom prst="rect">
            <a:avLst/>
          </a:prstGeom>
        </p:spPr>
      </p:pic>
      <p:sp>
        <p:nvSpPr>
          <p:cNvPr id="17" name="TextBox 16">
            <a:extLst>
              <a:ext uri="{FF2B5EF4-FFF2-40B4-BE49-F238E27FC236}">
                <a16:creationId xmlns:a16="http://schemas.microsoft.com/office/drawing/2014/main" id="{1336A06D-A597-49CE-86E0-2EADE82501B7}"/>
              </a:ext>
            </a:extLst>
          </p:cNvPr>
          <p:cNvSpPr txBox="1"/>
          <p:nvPr userDrawn="1"/>
        </p:nvSpPr>
        <p:spPr>
          <a:xfrm>
            <a:off x="1" y="3878080"/>
            <a:ext cx="12191850" cy="230832"/>
          </a:xfrm>
          <a:prstGeom prst="rect">
            <a:avLst/>
          </a:prstGeom>
          <a:noFill/>
        </p:spPr>
        <p:txBody>
          <a:bodyPr wrap="square" rtlCol="0">
            <a:spAutoFit/>
          </a:bodyPr>
          <a:lstStyle/>
          <a:p>
            <a:pPr algn="r"/>
            <a:r>
              <a:rPr lang="en-US" sz="900" err="1">
                <a:solidFill>
                  <a:schemeClr val="bg1"/>
                </a:solidFill>
                <a:effectLst>
                  <a:outerShdw blurRad="38100" dist="38100" dir="2700000" algn="tl">
                    <a:srgbClr val="000000">
                      <a:alpha val="43137"/>
                    </a:srgbClr>
                  </a:outerShdw>
                </a:effectLst>
              </a:rPr>
              <a:t>Sungei</a:t>
            </a:r>
            <a:r>
              <a:rPr lang="en-US" sz="900">
                <a:solidFill>
                  <a:schemeClr val="bg1"/>
                </a:solidFill>
                <a:effectLst>
                  <a:outerShdw blurRad="38100" dist="38100" dir="2700000" algn="tl">
                    <a:srgbClr val="000000">
                      <a:alpha val="43137"/>
                    </a:srgbClr>
                  </a:outerShdw>
                </a:effectLst>
              </a:rPr>
              <a:t> </a:t>
            </a:r>
            <a:r>
              <a:rPr lang="en-US" sz="900" err="1">
                <a:solidFill>
                  <a:schemeClr val="bg1"/>
                </a:solidFill>
                <a:effectLst>
                  <a:outerShdw blurRad="38100" dist="38100" dir="2700000" algn="tl">
                    <a:srgbClr val="000000">
                      <a:alpha val="43137"/>
                    </a:srgbClr>
                  </a:outerShdw>
                </a:effectLst>
              </a:rPr>
              <a:t>Kadut</a:t>
            </a:r>
            <a:r>
              <a:rPr lang="en-US" sz="900">
                <a:solidFill>
                  <a:schemeClr val="bg1"/>
                </a:solidFill>
                <a:effectLst>
                  <a:outerShdw blurRad="38100" dist="38100" dir="2700000" algn="tl">
                    <a:srgbClr val="000000">
                      <a:alpha val="43137"/>
                    </a:srgbClr>
                  </a:outerShdw>
                </a:effectLst>
              </a:rPr>
              <a:t> Eco-District</a:t>
            </a:r>
            <a:endParaRPr lang="en-SG" sz="900">
              <a:solidFill>
                <a:schemeClr val="bg1"/>
              </a:solidFill>
              <a:effectLst>
                <a:outerShdw blurRad="38100" dist="38100" dir="2700000" algn="tl">
                  <a:srgbClr val="000000">
                    <a:alpha val="43137"/>
                  </a:srgbClr>
                </a:outerShdw>
              </a:effectLst>
            </a:endParaRPr>
          </a:p>
        </p:txBody>
      </p:sp>
      <p:sp>
        <p:nvSpPr>
          <p:cNvPr id="18" name="Slide Number Placeholder 3">
            <a:extLst>
              <a:ext uri="{FF2B5EF4-FFF2-40B4-BE49-F238E27FC236}">
                <a16:creationId xmlns:a16="http://schemas.microsoft.com/office/drawing/2014/main" id="{C13BF785-B86C-4E42-921F-5DFDC8BF7721}"/>
              </a:ext>
            </a:extLst>
          </p:cNvPr>
          <p:cNvSpPr>
            <a:spLocks noGrp="1"/>
          </p:cNvSpPr>
          <p:nvPr>
            <p:ph type="sldNum" sz="quarter" idx="4"/>
          </p:nvPr>
        </p:nvSpPr>
        <p:spPr>
          <a:xfrm>
            <a:off x="9159459" y="6421313"/>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43AAE751-C855-4831-9034-B4AEC60546A5}" type="slidenum">
              <a:rPr lang="en-SG" smtClean="0"/>
              <a:pPr/>
              <a:t>‹#›</a:t>
            </a:fld>
            <a:endParaRPr lang="en-SG"/>
          </a:p>
        </p:txBody>
      </p:sp>
      <p:sp>
        <p:nvSpPr>
          <p:cNvPr id="19" name="Title 29">
            <a:extLst>
              <a:ext uri="{FF2B5EF4-FFF2-40B4-BE49-F238E27FC236}">
                <a16:creationId xmlns:a16="http://schemas.microsoft.com/office/drawing/2014/main" id="{E42A8367-734B-F74E-B495-F41082040DF9}"/>
              </a:ext>
            </a:extLst>
          </p:cNvPr>
          <p:cNvSpPr>
            <a:spLocks noGrp="1"/>
          </p:cNvSpPr>
          <p:nvPr>
            <p:ph type="title" hasCustomPrompt="1"/>
          </p:nvPr>
        </p:nvSpPr>
        <p:spPr>
          <a:xfrm>
            <a:off x="412380" y="4469982"/>
            <a:ext cx="9884218" cy="843713"/>
          </a:xfrm>
          <a:prstGeom prst="rect">
            <a:avLst/>
          </a:prstGeom>
        </p:spPr>
        <p:txBody>
          <a:bodyPr lIns="0" anchor="ctr">
            <a:normAutofit/>
          </a:bodyPr>
          <a:lstStyle>
            <a:lvl1pPr>
              <a:defRPr sz="4400" b="1"/>
            </a:lvl1pPr>
          </a:lstStyle>
          <a:p>
            <a:r>
              <a:rPr lang="en-GB"/>
              <a:t>Thank You. – </a:t>
            </a:r>
            <a:r>
              <a:rPr lang="en-GB" err="1"/>
              <a:t>Lato</a:t>
            </a:r>
            <a:r>
              <a:rPr lang="en-GB"/>
              <a:t> Bold 44</a:t>
            </a:r>
            <a:endParaRPr lang="en-US"/>
          </a:p>
        </p:txBody>
      </p:sp>
      <p:pic>
        <p:nvPicPr>
          <p:cNvPr id="20" name="Picture 19" descr="A picture containing clock, drawing&#10;&#10;Description automatically generated">
            <a:hlinkClick r:id="rId3"/>
            <a:extLst>
              <a:ext uri="{FF2B5EF4-FFF2-40B4-BE49-F238E27FC236}">
                <a16:creationId xmlns:a16="http://schemas.microsoft.com/office/drawing/2014/main" id="{13C055C0-370E-2E46-99CD-89427FA107EC}"/>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29853" y="5487645"/>
            <a:ext cx="353182" cy="353182"/>
          </a:xfrm>
          <a:prstGeom prst="rect">
            <a:avLst/>
          </a:prstGeom>
        </p:spPr>
      </p:pic>
      <p:pic>
        <p:nvPicPr>
          <p:cNvPr id="21" name="icon-IG">
            <a:hlinkClick r:id="rId5"/>
            <a:extLst>
              <a:ext uri="{FF2B5EF4-FFF2-40B4-BE49-F238E27FC236}">
                <a16:creationId xmlns:a16="http://schemas.microsoft.com/office/drawing/2014/main" id="{F686B8BA-0F4E-874B-966A-607CD7B47231}"/>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938995" y="5487644"/>
            <a:ext cx="353183" cy="353183"/>
          </a:xfrm>
          <a:prstGeom prst="rect">
            <a:avLst/>
          </a:prstGeom>
        </p:spPr>
      </p:pic>
      <p:pic>
        <p:nvPicPr>
          <p:cNvPr id="22" name="icon-in">
            <a:hlinkClick r:id="rId7"/>
            <a:extLst>
              <a:ext uri="{FF2B5EF4-FFF2-40B4-BE49-F238E27FC236}">
                <a16:creationId xmlns:a16="http://schemas.microsoft.com/office/drawing/2014/main" id="{2B595A8E-0F06-B642-996C-27C65A1DF925}"/>
              </a:ext>
            </a:extLst>
          </p:cNvPr>
          <p:cNvPicPr>
            <a:picLocks noChangeAspect="1"/>
          </p:cNvPicPr>
          <p:nvPr userDrawn="1"/>
        </p:nvPicPr>
        <p:blipFill>
          <a:blip r:embed="rId8" cstate="screen">
            <a:extLst>
              <a:ext uri="{28A0092B-C50C-407E-A947-70E740481C1C}">
                <a14:useLocalDpi xmlns:a14="http://schemas.microsoft.com/office/drawing/2010/main"/>
              </a:ext>
            </a:extLst>
          </a:blip>
          <a:srcRect/>
          <a:stretch/>
        </p:blipFill>
        <p:spPr>
          <a:xfrm>
            <a:off x="1448138" y="5487644"/>
            <a:ext cx="353183" cy="353183"/>
          </a:xfrm>
          <a:prstGeom prst="rect">
            <a:avLst/>
          </a:prstGeom>
        </p:spPr>
      </p:pic>
    </p:spTree>
    <p:extLst>
      <p:ext uri="{BB962C8B-B14F-4D97-AF65-F5344CB8AC3E}">
        <p14:creationId xmlns:p14="http://schemas.microsoft.com/office/powerpoint/2010/main" val="94605497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1_End Slide">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090D4842-2F7F-E04A-91A5-8CFD11E0FD66}"/>
              </a:ext>
            </a:extLst>
          </p:cNvPr>
          <p:cNvSpPr>
            <a:spLocks noGrp="1"/>
          </p:cNvSpPr>
          <p:nvPr>
            <p:ph type="pic" sz="quarter" idx="13" hasCustomPrompt="1"/>
          </p:nvPr>
        </p:nvSpPr>
        <p:spPr>
          <a:xfrm>
            <a:off x="0" y="0"/>
            <a:ext cx="12192000" cy="4168773"/>
          </a:xfrm>
          <a:prstGeom prst="rect">
            <a:avLst/>
          </a:prstGeom>
          <a:solidFill>
            <a:schemeClr val="bg1">
              <a:lumMod val="50000"/>
            </a:schemeClr>
          </a:solidFill>
        </p:spPr>
        <p:txBody>
          <a:bodyPr anchor="ctr">
            <a:normAutofit/>
          </a:bodyPr>
          <a:lstStyle>
            <a:lvl1pPr algn="ctr">
              <a:defRPr sz="1600" b="0" i="1" spc="0">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icon to insert image</a:t>
            </a:r>
          </a:p>
          <a:p>
            <a:endParaRPr lang="en-US"/>
          </a:p>
          <a:p>
            <a:endParaRPr lang="en-US"/>
          </a:p>
        </p:txBody>
      </p:sp>
      <p:sp>
        <p:nvSpPr>
          <p:cNvPr id="5" name="Text Placeholder 5">
            <a:extLst>
              <a:ext uri="{FF2B5EF4-FFF2-40B4-BE49-F238E27FC236}">
                <a16:creationId xmlns:a16="http://schemas.microsoft.com/office/drawing/2014/main" id="{1843BDF0-DF8F-6142-A446-2D1D8319951A}"/>
              </a:ext>
            </a:extLst>
          </p:cNvPr>
          <p:cNvSpPr>
            <a:spLocks noGrp="1"/>
          </p:cNvSpPr>
          <p:nvPr>
            <p:ph type="body" sz="quarter" idx="19" hasCustomPrompt="1"/>
          </p:nvPr>
        </p:nvSpPr>
        <p:spPr>
          <a:xfrm>
            <a:off x="0" y="3889960"/>
            <a:ext cx="12192000" cy="274637"/>
          </a:xfrm>
          <a:prstGeom prst="rect">
            <a:avLst/>
          </a:prstGeom>
        </p:spPr>
        <p:txBody>
          <a:bodyPr lIns="90000" tIns="90000" rIns="90000" bIns="90000">
            <a:normAutofit/>
          </a:bodyPr>
          <a:lstStyle>
            <a:lvl1pPr algn="r">
              <a:defRPr sz="800">
                <a:solidFill>
                  <a:schemeClr val="bg1"/>
                </a:solidFill>
                <a:effectLst>
                  <a:outerShdw blurRad="228600" dist="38100" dir="2700000" sx="97000" sy="97000" algn="tl" rotWithShape="0">
                    <a:prstClr val="black">
                      <a:alpha val="90000"/>
                    </a:prstClr>
                  </a:outerShdw>
                </a:effectLst>
              </a:defRPr>
            </a:lvl1pPr>
          </a:lstStyle>
          <a:p>
            <a:pPr lvl="0"/>
            <a:r>
              <a:rPr lang="en-GB"/>
              <a:t>Click to add Estate Name</a:t>
            </a:r>
            <a:endParaRPr lang="en-US"/>
          </a:p>
        </p:txBody>
      </p:sp>
      <p:sp>
        <p:nvSpPr>
          <p:cNvPr id="6" name="Text Placeholder 38">
            <a:extLst>
              <a:ext uri="{FF2B5EF4-FFF2-40B4-BE49-F238E27FC236}">
                <a16:creationId xmlns:a16="http://schemas.microsoft.com/office/drawing/2014/main" id="{355049A9-D1E3-48D3-A19F-F7EB64F405A5}"/>
              </a:ext>
            </a:extLst>
          </p:cNvPr>
          <p:cNvSpPr>
            <a:spLocks noGrp="1"/>
          </p:cNvSpPr>
          <p:nvPr>
            <p:ph type="body" sz="quarter" idx="16" hasCustomPrompt="1"/>
          </p:nvPr>
        </p:nvSpPr>
        <p:spPr>
          <a:xfrm>
            <a:off x="606444" y="6141697"/>
            <a:ext cx="6496324" cy="339041"/>
          </a:xfrm>
          <a:prstGeom prst="rect">
            <a:avLst/>
          </a:prstGeom>
        </p:spPr>
        <p:txBody>
          <a:bodyPr/>
          <a:lstStyle>
            <a:lvl1pPr>
              <a:defRPr/>
            </a:lvl1pPr>
          </a:lstStyle>
          <a:p>
            <a:pPr lvl="0"/>
            <a:r>
              <a:rPr lang="en-GB"/>
              <a:t>Date Month Year – </a:t>
            </a:r>
            <a:r>
              <a:rPr lang="en-GB" err="1"/>
              <a:t>Lato</a:t>
            </a:r>
            <a:r>
              <a:rPr lang="en-GB"/>
              <a:t> 20</a:t>
            </a:r>
          </a:p>
        </p:txBody>
      </p:sp>
      <p:sp>
        <p:nvSpPr>
          <p:cNvPr id="7" name="Text Placeholder 38">
            <a:extLst>
              <a:ext uri="{FF2B5EF4-FFF2-40B4-BE49-F238E27FC236}">
                <a16:creationId xmlns:a16="http://schemas.microsoft.com/office/drawing/2014/main" id="{48B8ED22-8863-4FE2-8031-A91C3D270368}"/>
              </a:ext>
            </a:extLst>
          </p:cNvPr>
          <p:cNvSpPr>
            <a:spLocks noGrp="1"/>
          </p:cNvSpPr>
          <p:nvPr>
            <p:ph type="body" sz="quarter" idx="17" hasCustomPrompt="1"/>
          </p:nvPr>
        </p:nvSpPr>
        <p:spPr>
          <a:xfrm>
            <a:off x="606442" y="5423076"/>
            <a:ext cx="6496326" cy="335521"/>
          </a:xfrm>
          <a:prstGeom prst="rect">
            <a:avLst/>
          </a:prstGeom>
        </p:spPr>
        <p:txBody>
          <a:bodyPr/>
          <a:lstStyle>
            <a:lvl1pPr>
              <a:defRPr/>
            </a:lvl1pPr>
          </a:lstStyle>
          <a:p>
            <a:pPr lvl="0"/>
            <a:r>
              <a:rPr lang="en-GB"/>
              <a:t>Proposal by Click to add Name – </a:t>
            </a:r>
            <a:r>
              <a:rPr lang="en-GB" err="1"/>
              <a:t>Lato</a:t>
            </a:r>
            <a:r>
              <a:rPr lang="en-GB"/>
              <a:t> 20	</a:t>
            </a:r>
          </a:p>
        </p:txBody>
      </p:sp>
      <p:sp>
        <p:nvSpPr>
          <p:cNvPr id="10" name="Text Placeholder 38">
            <a:extLst>
              <a:ext uri="{FF2B5EF4-FFF2-40B4-BE49-F238E27FC236}">
                <a16:creationId xmlns:a16="http://schemas.microsoft.com/office/drawing/2014/main" id="{C11A9AF3-D64E-4C2E-8ABC-3697D0006247}"/>
              </a:ext>
            </a:extLst>
          </p:cNvPr>
          <p:cNvSpPr>
            <a:spLocks noGrp="1"/>
          </p:cNvSpPr>
          <p:nvPr>
            <p:ph type="body" sz="quarter" idx="18" hasCustomPrompt="1"/>
          </p:nvPr>
        </p:nvSpPr>
        <p:spPr>
          <a:xfrm>
            <a:off x="606443" y="5783989"/>
            <a:ext cx="6496325" cy="339040"/>
          </a:xfrm>
          <a:prstGeom prst="rect">
            <a:avLst/>
          </a:prstGeom>
        </p:spPr>
        <p:txBody>
          <a:bodyPr/>
          <a:lstStyle>
            <a:lvl1pPr>
              <a:defRPr/>
            </a:lvl1pPr>
          </a:lstStyle>
          <a:p>
            <a:pPr lvl="0"/>
            <a:r>
              <a:rPr lang="en-GB"/>
              <a:t>Click to add Division – </a:t>
            </a:r>
            <a:r>
              <a:rPr lang="en-GB" err="1"/>
              <a:t>Lato</a:t>
            </a:r>
            <a:r>
              <a:rPr lang="en-GB"/>
              <a:t> 20</a:t>
            </a:r>
          </a:p>
        </p:txBody>
      </p:sp>
      <p:cxnSp>
        <p:nvCxnSpPr>
          <p:cNvPr id="11" name="Grey Line">
            <a:extLst>
              <a:ext uri="{FF2B5EF4-FFF2-40B4-BE49-F238E27FC236}">
                <a16:creationId xmlns:a16="http://schemas.microsoft.com/office/drawing/2014/main" id="{81863945-B5F2-4DF0-8200-2F6B61DA1DAA}"/>
              </a:ext>
            </a:extLst>
          </p:cNvPr>
          <p:cNvCxnSpPr>
            <a:cxnSpLocks/>
          </p:cNvCxnSpPr>
          <p:nvPr userDrawn="1"/>
        </p:nvCxnSpPr>
        <p:spPr>
          <a:xfrm>
            <a:off x="606444" y="5272589"/>
            <a:ext cx="9734589" cy="0"/>
          </a:xfrm>
          <a:prstGeom prst="line">
            <a:avLst/>
          </a:prstGeom>
          <a:ln w="19050">
            <a:solidFill>
              <a:srgbClr val="C8C8C8"/>
            </a:solidFill>
          </a:ln>
        </p:spPr>
        <p:style>
          <a:lnRef idx="1">
            <a:schemeClr val="accent1"/>
          </a:lnRef>
          <a:fillRef idx="0">
            <a:schemeClr val="accent1"/>
          </a:fillRef>
          <a:effectRef idx="0">
            <a:schemeClr val="accent1"/>
          </a:effectRef>
          <a:fontRef idx="minor">
            <a:schemeClr val="tx1"/>
          </a:fontRef>
        </p:style>
      </p:cxnSp>
      <p:sp>
        <p:nvSpPr>
          <p:cNvPr id="13" name="Title 29">
            <a:extLst>
              <a:ext uri="{FF2B5EF4-FFF2-40B4-BE49-F238E27FC236}">
                <a16:creationId xmlns:a16="http://schemas.microsoft.com/office/drawing/2014/main" id="{FC6581D5-F71E-47E1-9447-75E21C8D2B65}"/>
              </a:ext>
            </a:extLst>
          </p:cNvPr>
          <p:cNvSpPr>
            <a:spLocks noGrp="1"/>
          </p:cNvSpPr>
          <p:nvPr>
            <p:ph type="title" hasCustomPrompt="1"/>
          </p:nvPr>
        </p:nvSpPr>
        <p:spPr>
          <a:xfrm>
            <a:off x="606444" y="4469982"/>
            <a:ext cx="9884218" cy="843713"/>
          </a:xfrm>
          <a:prstGeom prst="rect">
            <a:avLst/>
          </a:prstGeom>
        </p:spPr>
        <p:txBody>
          <a:bodyPr anchor="ctr">
            <a:normAutofit/>
          </a:bodyPr>
          <a:lstStyle>
            <a:lvl1pPr>
              <a:defRPr sz="4400" b="1"/>
            </a:lvl1pPr>
          </a:lstStyle>
          <a:p>
            <a:r>
              <a:rPr lang="en-GB"/>
              <a:t>Click to edit title – </a:t>
            </a:r>
            <a:r>
              <a:rPr lang="en-GB" err="1"/>
              <a:t>Lato</a:t>
            </a:r>
            <a:r>
              <a:rPr lang="en-GB"/>
              <a:t> Bold 44</a:t>
            </a:r>
            <a:endParaRPr lang="en-US"/>
          </a:p>
        </p:txBody>
      </p:sp>
    </p:spTree>
    <p:extLst>
      <p:ext uri="{BB962C8B-B14F-4D97-AF65-F5344CB8AC3E}">
        <p14:creationId xmlns:p14="http://schemas.microsoft.com/office/powerpoint/2010/main" val="554098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3.xml"/><Relationship Id="rId18" Type="http://schemas.openxmlformats.org/officeDocument/2006/relationships/slideLayout" Target="../slideLayouts/slideLayout28.xml"/><Relationship Id="rId26" Type="http://schemas.openxmlformats.org/officeDocument/2006/relationships/slideLayout" Target="../slideLayouts/slideLayout36.xml"/><Relationship Id="rId39" Type="http://schemas.openxmlformats.org/officeDocument/2006/relationships/slideLayout" Target="../slideLayouts/slideLayout49.xml"/><Relationship Id="rId21" Type="http://schemas.openxmlformats.org/officeDocument/2006/relationships/slideLayout" Target="../slideLayouts/slideLayout31.xml"/><Relationship Id="rId34" Type="http://schemas.openxmlformats.org/officeDocument/2006/relationships/slideLayout" Target="../slideLayouts/slideLayout44.xml"/><Relationship Id="rId42" Type="http://schemas.openxmlformats.org/officeDocument/2006/relationships/slideLayout" Target="../slideLayouts/slideLayout52.xml"/><Relationship Id="rId47" Type="http://schemas.openxmlformats.org/officeDocument/2006/relationships/slideLayout" Target="../slideLayouts/slideLayout57.xml"/><Relationship Id="rId50" Type="http://schemas.openxmlformats.org/officeDocument/2006/relationships/slideLayout" Target="../slideLayouts/slideLayout60.xml"/><Relationship Id="rId55" Type="http://schemas.openxmlformats.org/officeDocument/2006/relationships/slideLayout" Target="../slideLayouts/slideLayout65.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29" Type="http://schemas.openxmlformats.org/officeDocument/2006/relationships/slideLayout" Target="../slideLayouts/slideLayout39.xml"/><Relationship Id="rId11" Type="http://schemas.openxmlformats.org/officeDocument/2006/relationships/slideLayout" Target="../slideLayouts/slideLayout21.xml"/><Relationship Id="rId24" Type="http://schemas.openxmlformats.org/officeDocument/2006/relationships/slideLayout" Target="../slideLayouts/slideLayout34.xml"/><Relationship Id="rId32" Type="http://schemas.openxmlformats.org/officeDocument/2006/relationships/slideLayout" Target="../slideLayouts/slideLayout42.xml"/><Relationship Id="rId37" Type="http://schemas.openxmlformats.org/officeDocument/2006/relationships/slideLayout" Target="../slideLayouts/slideLayout47.xml"/><Relationship Id="rId40" Type="http://schemas.openxmlformats.org/officeDocument/2006/relationships/slideLayout" Target="../slideLayouts/slideLayout50.xml"/><Relationship Id="rId45" Type="http://schemas.openxmlformats.org/officeDocument/2006/relationships/slideLayout" Target="../slideLayouts/slideLayout55.xml"/><Relationship Id="rId53" Type="http://schemas.openxmlformats.org/officeDocument/2006/relationships/slideLayout" Target="../slideLayouts/slideLayout63.xml"/><Relationship Id="rId5" Type="http://schemas.openxmlformats.org/officeDocument/2006/relationships/slideLayout" Target="../slideLayouts/slideLayout15.xml"/><Relationship Id="rId19" Type="http://schemas.openxmlformats.org/officeDocument/2006/relationships/slideLayout" Target="../slideLayouts/slideLayout29.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 Id="rId22" Type="http://schemas.openxmlformats.org/officeDocument/2006/relationships/slideLayout" Target="../slideLayouts/slideLayout32.xml"/><Relationship Id="rId27" Type="http://schemas.openxmlformats.org/officeDocument/2006/relationships/slideLayout" Target="../slideLayouts/slideLayout37.xml"/><Relationship Id="rId30" Type="http://schemas.openxmlformats.org/officeDocument/2006/relationships/slideLayout" Target="../slideLayouts/slideLayout40.xml"/><Relationship Id="rId35" Type="http://schemas.openxmlformats.org/officeDocument/2006/relationships/slideLayout" Target="../slideLayouts/slideLayout45.xml"/><Relationship Id="rId43" Type="http://schemas.openxmlformats.org/officeDocument/2006/relationships/slideLayout" Target="../slideLayouts/slideLayout53.xml"/><Relationship Id="rId48" Type="http://schemas.openxmlformats.org/officeDocument/2006/relationships/slideLayout" Target="../slideLayouts/slideLayout58.xml"/><Relationship Id="rId56" Type="http://schemas.openxmlformats.org/officeDocument/2006/relationships/theme" Target="../theme/theme2.xml"/><Relationship Id="rId8" Type="http://schemas.openxmlformats.org/officeDocument/2006/relationships/slideLayout" Target="../slideLayouts/slideLayout18.xml"/><Relationship Id="rId51" Type="http://schemas.openxmlformats.org/officeDocument/2006/relationships/slideLayout" Target="../slideLayouts/slideLayout61.xml"/><Relationship Id="rId3" Type="http://schemas.openxmlformats.org/officeDocument/2006/relationships/slideLayout" Target="../slideLayouts/slideLayout13.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5" Type="http://schemas.openxmlformats.org/officeDocument/2006/relationships/slideLayout" Target="../slideLayouts/slideLayout35.xml"/><Relationship Id="rId33" Type="http://schemas.openxmlformats.org/officeDocument/2006/relationships/slideLayout" Target="../slideLayouts/slideLayout43.xml"/><Relationship Id="rId38" Type="http://schemas.openxmlformats.org/officeDocument/2006/relationships/slideLayout" Target="../slideLayouts/slideLayout48.xml"/><Relationship Id="rId46" Type="http://schemas.openxmlformats.org/officeDocument/2006/relationships/slideLayout" Target="../slideLayouts/slideLayout56.xml"/><Relationship Id="rId20" Type="http://schemas.openxmlformats.org/officeDocument/2006/relationships/slideLayout" Target="../slideLayouts/slideLayout30.xml"/><Relationship Id="rId41" Type="http://schemas.openxmlformats.org/officeDocument/2006/relationships/slideLayout" Target="../slideLayouts/slideLayout51.xml"/><Relationship Id="rId54" Type="http://schemas.openxmlformats.org/officeDocument/2006/relationships/slideLayout" Target="../slideLayouts/slideLayout64.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5" Type="http://schemas.openxmlformats.org/officeDocument/2006/relationships/slideLayout" Target="../slideLayouts/slideLayout25.xml"/><Relationship Id="rId23" Type="http://schemas.openxmlformats.org/officeDocument/2006/relationships/slideLayout" Target="../slideLayouts/slideLayout33.xml"/><Relationship Id="rId28" Type="http://schemas.openxmlformats.org/officeDocument/2006/relationships/slideLayout" Target="../slideLayouts/slideLayout38.xml"/><Relationship Id="rId36" Type="http://schemas.openxmlformats.org/officeDocument/2006/relationships/slideLayout" Target="../slideLayouts/slideLayout46.xml"/><Relationship Id="rId49" Type="http://schemas.openxmlformats.org/officeDocument/2006/relationships/slideLayout" Target="../slideLayouts/slideLayout59.xml"/><Relationship Id="rId57" Type="http://schemas.openxmlformats.org/officeDocument/2006/relationships/image" Target="../media/image1.png"/><Relationship Id="rId10" Type="http://schemas.openxmlformats.org/officeDocument/2006/relationships/slideLayout" Target="../slideLayouts/slideLayout20.xml"/><Relationship Id="rId31" Type="http://schemas.openxmlformats.org/officeDocument/2006/relationships/slideLayout" Target="../slideLayouts/slideLayout41.xml"/><Relationship Id="rId44" Type="http://schemas.openxmlformats.org/officeDocument/2006/relationships/slideLayout" Target="../slideLayouts/slideLayout54.xml"/><Relationship Id="rId52" Type="http://schemas.openxmlformats.org/officeDocument/2006/relationships/slideLayout" Target="../slideLayouts/slideLayout6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68.xml"/><Relationship Id="rId7" Type="http://schemas.openxmlformats.org/officeDocument/2006/relationships/theme" Target="../theme/theme3.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5" Type="http://schemas.openxmlformats.org/officeDocument/2006/relationships/slideLayout" Target="../slideLayouts/slideLayout70.xml"/><Relationship Id="rId4" Type="http://schemas.openxmlformats.org/officeDocument/2006/relationships/slideLayout" Target="../slideLayouts/slideLayout69.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74.xml"/><Relationship Id="rId7" Type="http://schemas.openxmlformats.org/officeDocument/2006/relationships/image" Target="../media/image1.png"/><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theme" Target="../theme/theme4.xml"/><Relationship Id="rId5" Type="http://schemas.openxmlformats.org/officeDocument/2006/relationships/slideLayout" Target="../slideLayouts/slideLayout76.xml"/><Relationship Id="rId4"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JTC logo" descr="A picture containing drawing&#10;&#10;Description automatically generated">
            <a:extLst>
              <a:ext uri="{FF2B5EF4-FFF2-40B4-BE49-F238E27FC236}">
                <a16:creationId xmlns:a16="http://schemas.microsoft.com/office/drawing/2014/main" id="{A1F52732-5651-9848-8600-0A27F976F47B}"/>
              </a:ext>
            </a:extLst>
          </p:cNvPr>
          <p:cNvPicPr>
            <a:picLocks noChangeAspect="1"/>
          </p:cNvPicPr>
          <p:nvPr userDrawn="1"/>
        </p:nvPicPr>
        <p:blipFill>
          <a:blip r:embed="rId12" cstate="screen">
            <a:extLst>
              <a:ext uri="{28A0092B-C50C-407E-A947-70E740481C1C}">
                <a14:useLocalDpi xmlns:a14="http://schemas.microsoft.com/office/drawing/2010/main"/>
              </a:ext>
            </a:extLst>
          </a:blip>
          <a:stretch>
            <a:fillRect/>
          </a:stretch>
        </p:blipFill>
        <p:spPr>
          <a:xfrm>
            <a:off x="10795387" y="4360971"/>
            <a:ext cx="988363" cy="821989"/>
          </a:xfrm>
          <a:prstGeom prst="rect">
            <a:avLst/>
          </a:prstGeom>
        </p:spPr>
      </p:pic>
      <p:cxnSp>
        <p:nvCxnSpPr>
          <p:cNvPr id="4" name="Grey Line">
            <a:extLst>
              <a:ext uri="{FF2B5EF4-FFF2-40B4-BE49-F238E27FC236}">
                <a16:creationId xmlns:a16="http://schemas.microsoft.com/office/drawing/2014/main" id="{766C4322-4D00-CC4E-AB25-C097E69AEE52}"/>
              </a:ext>
            </a:extLst>
          </p:cNvPr>
          <p:cNvCxnSpPr>
            <a:cxnSpLocks/>
          </p:cNvCxnSpPr>
          <p:nvPr userDrawn="1"/>
        </p:nvCxnSpPr>
        <p:spPr>
          <a:xfrm>
            <a:off x="412380" y="5272589"/>
            <a:ext cx="9972641" cy="0"/>
          </a:xfrm>
          <a:prstGeom prst="line">
            <a:avLst/>
          </a:prstGeom>
          <a:ln w="19050">
            <a:solidFill>
              <a:srgbClr val="C8C8C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0771320"/>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Lst>
  <p:hf hdr="0" dt="0"/>
  <p:txStyles>
    <p:titleStyle>
      <a:lvl1pPr algn="l" defTabSz="914400" rtl="0" eaLnBrk="1" latinLnBrk="0" hangingPunct="1">
        <a:lnSpc>
          <a:spcPct val="90000"/>
        </a:lnSpc>
        <a:spcBef>
          <a:spcPct val="0"/>
        </a:spcBef>
        <a:buNone/>
        <a:defRPr sz="5400" b="1" i="0" kern="1200">
          <a:solidFill>
            <a:srgbClr val="00A7E1"/>
          </a:solidFill>
          <a:latin typeface="Lato" panose="020F0502020204030203" pitchFamily="34" charset="0"/>
          <a:ea typeface="Lato" panose="020F0502020204030203" pitchFamily="34" charset="0"/>
          <a:cs typeface="Lato" panose="020F0502020204030203"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000" b="0" i="0"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800" b="0" i="0" kern="1200">
          <a:solidFill>
            <a:srgbClr val="00A7E1"/>
          </a:solidFill>
          <a:latin typeface="ITC Avant Garde Gothic Std Book" panose="02000503030000020004"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b="1" i="0" kern="1200">
          <a:solidFill>
            <a:srgbClr val="00A7E1"/>
          </a:solidFill>
          <a:latin typeface="Lato Heavy" panose="020F0502020204030203" pitchFamily="34" charset="0"/>
          <a:ea typeface="Lato Heavy" panose="020F0502020204030203" pitchFamily="34" charset="0"/>
          <a:cs typeface="Lato Heavy" panose="020F050202020403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7">
          <p15:clr>
            <a:srgbClr val="F26B43"/>
          </p15:clr>
        </p15:guide>
        <p15:guide id="2" pos="222">
          <p15:clr>
            <a:srgbClr val="F26B43"/>
          </p15:clr>
        </p15:guide>
        <p15:guide id="3" pos="682">
          <p15:clr>
            <a:srgbClr val="F26B43"/>
          </p15:clr>
        </p15:guide>
        <p15:guide id="4" pos="706">
          <p15:clr>
            <a:srgbClr val="F26B43"/>
          </p15:clr>
        </p15:guide>
        <p15:guide id="5" pos="1164">
          <p15:clr>
            <a:srgbClr val="F26B43"/>
          </p15:clr>
        </p15:guide>
        <p15:guide id="6" pos="1189">
          <p15:clr>
            <a:srgbClr val="F26B43"/>
          </p15:clr>
        </p15:guide>
        <p15:guide id="7" pos="1647">
          <p15:clr>
            <a:srgbClr val="F26B43"/>
          </p15:clr>
        </p15:guide>
        <p15:guide id="8" pos="1674">
          <p15:clr>
            <a:srgbClr val="F26B43"/>
          </p15:clr>
        </p15:guide>
        <p15:guide id="9" pos="2132">
          <p15:clr>
            <a:srgbClr val="F26B43"/>
          </p15:clr>
        </p15:guide>
        <p15:guide id="10" pos="2156">
          <p15:clr>
            <a:srgbClr val="F26B43"/>
          </p15:clr>
        </p15:guide>
        <p15:guide id="11" pos="2614">
          <p15:clr>
            <a:srgbClr val="F26B43"/>
          </p15:clr>
        </p15:guide>
        <p15:guide id="12" pos="2639">
          <p15:clr>
            <a:srgbClr val="F26B43"/>
          </p15:clr>
        </p15:guide>
        <p15:guide id="13" pos="3097">
          <p15:clr>
            <a:srgbClr val="F26B43"/>
          </p15:clr>
        </p15:guide>
        <p15:guide id="14" pos="3124">
          <p15:clr>
            <a:srgbClr val="F26B43"/>
          </p15:clr>
        </p15:guide>
        <p15:guide id="15" pos="3579">
          <p15:clr>
            <a:srgbClr val="F26B43"/>
          </p15:clr>
        </p15:guide>
        <p15:guide id="16" pos="3606">
          <p15:clr>
            <a:srgbClr val="F26B43"/>
          </p15:clr>
        </p15:guide>
        <p15:guide id="17" pos="4064">
          <p15:clr>
            <a:srgbClr val="F26B43"/>
          </p15:clr>
        </p15:guide>
        <p15:guide id="18" pos="4089">
          <p15:clr>
            <a:srgbClr val="F26B43"/>
          </p15:clr>
        </p15:guide>
        <p15:guide id="19" pos="4549">
          <p15:clr>
            <a:srgbClr val="F26B43"/>
          </p15:clr>
        </p15:guide>
        <p15:guide id="20" pos="4574">
          <p15:clr>
            <a:srgbClr val="F26B43"/>
          </p15:clr>
        </p15:guide>
        <p15:guide id="21" pos="5031">
          <p15:clr>
            <a:srgbClr val="F26B43"/>
          </p15:clr>
        </p15:guide>
        <p15:guide id="22" pos="5058">
          <p15:clr>
            <a:srgbClr val="F26B43"/>
          </p15:clr>
        </p15:guide>
        <p15:guide id="23" pos="5519">
          <p15:clr>
            <a:srgbClr val="F26B43"/>
          </p15:clr>
        </p15:guide>
        <p15:guide id="24" pos="5543">
          <p15:clr>
            <a:srgbClr val="F26B43"/>
          </p15:clr>
        </p15:guide>
        <p15:guide id="25" pos="6001">
          <p15:clr>
            <a:srgbClr val="F26B43"/>
          </p15:clr>
        </p15:guide>
        <p15:guide id="26" pos="6028">
          <p15:clr>
            <a:srgbClr val="F26B43"/>
          </p15:clr>
        </p15:guide>
        <p15:guide id="27" pos="6486">
          <p15:clr>
            <a:srgbClr val="F26B43"/>
          </p15:clr>
        </p15:guide>
        <p15:guide id="28" pos="6513">
          <p15:clr>
            <a:srgbClr val="F26B43"/>
          </p15:clr>
        </p15:guide>
        <p15:guide id="29" pos="6971">
          <p15:clr>
            <a:srgbClr val="F26B43"/>
          </p15:clr>
        </p15:guide>
        <p15:guide id="30" pos="6998">
          <p15:clr>
            <a:srgbClr val="F26B43"/>
          </p15:clr>
        </p15:guide>
        <p15:guide id="31" pos="7456">
          <p15:clr>
            <a:srgbClr val="F26B43"/>
          </p15:clr>
        </p15:guide>
        <p15:guide id="32" orient="horz" pos="677">
          <p15:clr>
            <a:srgbClr val="F26B43"/>
          </p15:clr>
        </p15:guide>
        <p15:guide id="33" orient="horz" pos="702">
          <p15:clr>
            <a:srgbClr val="F26B43"/>
          </p15:clr>
        </p15:guide>
        <p15:guide id="34" orient="horz" pos="1164">
          <p15:clr>
            <a:srgbClr val="F26B43"/>
          </p15:clr>
        </p15:guide>
        <p15:guide id="35" orient="horz" pos="1189">
          <p15:clr>
            <a:srgbClr val="F26B43"/>
          </p15:clr>
        </p15:guide>
        <p15:guide id="36" orient="horz" pos="1652">
          <p15:clr>
            <a:srgbClr val="F26B43"/>
          </p15:clr>
        </p15:guide>
        <p15:guide id="37" orient="horz" pos="1676">
          <p15:clr>
            <a:srgbClr val="F26B43"/>
          </p15:clr>
        </p15:guide>
        <p15:guide id="38" orient="horz" pos="2137">
          <p15:clr>
            <a:srgbClr val="F26B43"/>
          </p15:clr>
        </p15:guide>
        <p15:guide id="39" orient="horz" pos="2166">
          <p15:clr>
            <a:srgbClr val="F26B43"/>
          </p15:clr>
        </p15:guide>
        <p15:guide id="40" orient="horz" pos="2626">
          <p15:clr>
            <a:srgbClr val="F26B43"/>
          </p15:clr>
        </p15:guide>
        <p15:guide id="41" orient="horz" pos="2654">
          <p15:clr>
            <a:srgbClr val="F26B43"/>
          </p15:clr>
        </p15:guide>
        <p15:guide id="42" orient="horz" pos="3116">
          <p15:clr>
            <a:srgbClr val="F26B43"/>
          </p15:clr>
        </p15:guide>
        <p15:guide id="43" orient="horz" pos="3143">
          <p15:clr>
            <a:srgbClr val="F26B43"/>
          </p15:clr>
        </p15:guide>
        <p15:guide id="44" orient="horz" pos="3606">
          <p15:clr>
            <a:srgbClr val="F26B43"/>
          </p15:clr>
        </p15:guide>
        <p15:guide id="45" orient="horz" pos="3633">
          <p15:clr>
            <a:srgbClr val="F26B43"/>
          </p15:clr>
        </p15:guide>
        <p15:guide id="46" orient="horz" pos="409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JTC logo" descr="A picture containing drawing&#10;&#10;Description automatically generated">
            <a:extLst>
              <a:ext uri="{FF2B5EF4-FFF2-40B4-BE49-F238E27FC236}">
                <a16:creationId xmlns:a16="http://schemas.microsoft.com/office/drawing/2014/main" id="{D2A5E99F-14F6-C74F-AB89-543A47CD4FE9}"/>
              </a:ext>
            </a:extLst>
          </p:cNvPr>
          <p:cNvPicPr>
            <a:picLocks noChangeAspect="1"/>
          </p:cNvPicPr>
          <p:nvPr userDrawn="1"/>
        </p:nvPicPr>
        <p:blipFill>
          <a:blip r:embed="rId57" cstate="screen">
            <a:extLst>
              <a:ext uri="{28A0092B-C50C-407E-A947-70E740481C1C}">
                <a14:useLocalDpi xmlns:a14="http://schemas.microsoft.com/office/drawing/2010/main"/>
              </a:ext>
            </a:extLst>
          </a:blip>
          <a:stretch>
            <a:fillRect/>
          </a:stretch>
        </p:blipFill>
        <p:spPr>
          <a:xfrm>
            <a:off x="10846450" y="347174"/>
            <a:ext cx="988363" cy="821989"/>
          </a:xfrm>
          <a:prstGeom prst="rect">
            <a:avLst/>
          </a:prstGeom>
        </p:spPr>
      </p:pic>
      <p:sp>
        <p:nvSpPr>
          <p:cNvPr id="8" name="Box-Grey">
            <a:extLst>
              <a:ext uri="{FF2B5EF4-FFF2-40B4-BE49-F238E27FC236}">
                <a16:creationId xmlns:a16="http://schemas.microsoft.com/office/drawing/2014/main" id="{052C856F-2D0B-DC40-9EC1-3573FA825E2A}"/>
              </a:ext>
            </a:extLst>
          </p:cNvPr>
          <p:cNvSpPr/>
          <p:nvPr userDrawn="1"/>
        </p:nvSpPr>
        <p:spPr>
          <a:xfrm>
            <a:off x="0" y="0"/>
            <a:ext cx="3384550" cy="6867525"/>
          </a:xfrm>
          <a:prstGeom prst="rect">
            <a:avLst/>
          </a:prstGeom>
          <a:solidFill>
            <a:srgbClr val="C8C8C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laceholder 1">
            <a:extLst>
              <a:ext uri="{FF2B5EF4-FFF2-40B4-BE49-F238E27FC236}">
                <a16:creationId xmlns:a16="http://schemas.microsoft.com/office/drawing/2014/main" id="{D165AE8F-8DCF-3D48-96A7-F220BB40635D}"/>
              </a:ext>
            </a:extLst>
          </p:cNvPr>
          <p:cNvSpPr>
            <a:spLocks noGrp="1"/>
          </p:cNvSpPr>
          <p:nvPr>
            <p:ph type="title"/>
          </p:nvPr>
        </p:nvSpPr>
        <p:spPr>
          <a:xfrm>
            <a:off x="406238" y="365125"/>
            <a:ext cx="10515600" cy="1325563"/>
          </a:xfrm>
          <a:prstGeom prst="rect">
            <a:avLst/>
          </a:prstGeom>
        </p:spPr>
        <p:txBody>
          <a:bodyPr vert="horz" lIns="0" tIns="0" rIns="0" bIns="0" rtlCol="0" anchor="t">
            <a:normAutofit/>
          </a:bodyPr>
          <a:lstStyle/>
          <a:p>
            <a:r>
              <a:rPr lang="en-GB"/>
              <a:t>Section title</a:t>
            </a:r>
            <a:endParaRPr lang="en-US"/>
          </a:p>
        </p:txBody>
      </p:sp>
      <p:sp>
        <p:nvSpPr>
          <p:cNvPr id="3" name="Text Placeholder 2">
            <a:extLst>
              <a:ext uri="{FF2B5EF4-FFF2-40B4-BE49-F238E27FC236}">
                <a16:creationId xmlns:a16="http://schemas.microsoft.com/office/drawing/2014/main" id="{054232AD-0140-494F-921A-22E7EB6DF69F}"/>
              </a:ext>
            </a:extLst>
          </p:cNvPr>
          <p:cNvSpPr>
            <a:spLocks noGrp="1"/>
          </p:cNvSpPr>
          <p:nvPr>
            <p:ph type="body" idx="1"/>
          </p:nvPr>
        </p:nvSpPr>
        <p:spPr>
          <a:xfrm>
            <a:off x="406238" y="1825625"/>
            <a:ext cx="10515600" cy="1782279"/>
          </a:xfrm>
          <a:prstGeom prst="rect">
            <a:avLst/>
          </a:prstGeom>
        </p:spPr>
        <p:txBody>
          <a:bodyPr vert="horz" lIns="0" tIns="0" rIns="0" bIns="0" rtlCol="0">
            <a:normAutofit/>
          </a:bodyPr>
          <a:lstStyle/>
          <a:p>
            <a:pPr lvl="0"/>
            <a:r>
              <a:rPr lang="en-GB"/>
              <a:t>SECTION SUBTITLE</a:t>
            </a:r>
          </a:p>
          <a:p>
            <a:pPr lvl="1"/>
            <a:r>
              <a:rPr lang="en-GB"/>
              <a:t>SECTION SUBTITLE</a:t>
            </a:r>
          </a:p>
          <a:p>
            <a:pPr lvl="2"/>
            <a:r>
              <a:rPr lang="en-GB"/>
              <a:t>Third level</a:t>
            </a:r>
          </a:p>
          <a:p>
            <a:pPr lvl="3"/>
            <a:r>
              <a:rPr lang="en-GB"/>
              <a:t>Fourth level</a:t>
            </a:r>
          </a:p>
          <a:p>
            <a:pPr lvl="4"/>
            <a:r>
              <a:rPr lang="en-GB"/>
              <a:t>Fifth level</a:t>
            </a:r>
            <a:endParaRPr lang="en-US"/>
          </a:p>
        </p:txBody>
      </p:sp>
      <p:sp>
        <p:nvSpPr>
          <p:cNvPr id="4" name="Slide Number Placeholder 3">
            <a:extLst>
              <a:ext uri="{FF2B5EF4-FFF2-40B4-BE49-F238E27FC236}">
                <a16:creationId xmlns:a16="http://schemas.microsoft.com/office/drawing/2014/main" id="{07A5E75D-2E6B-43E9-9C72-658E24DC29C4}"/>
              </a:ext>
            </a:extLst>
          </p:cNvPr>
          <p:cNvSpPr>
            <a:spLocks noGrp="1"/>
          </p:cNvSpPr>
          <p:nvPr>
            <p:ph type="sldNum" sz="quarter" idx="4"/>
          </p:nvPr>
        </p:nvSpPr>
        <p:spPr>
          <a:xfrm>
            <a:off x="9159459" y="6421313"/>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43AAE751-C855-4831-9034-B4AEC60546A5}" type="slidenum">
              <a:rPr lang="en-SG" smtClean="0"/>
              <a:pPr/>
              <a:t>‹#›</a:t>
            </a:fld>
            <a:endParaRPr lang="en-SG"/>
          </a:p>
        </p:txBody>
      </p:sp>
    </p:spTree>
    <p:extLst>
      <p:ext uri="{BB962C8B-B14F-4D97-AF65-F5344CB8AC3E}">
        <p14:creationId xmlns:p14="http://schemas.microsoft.com/office/powerpoint/2010/main" val="750165363"/>
      </p:ext>
    </p:extLst>
  </p:cSld>
  <p:clrMap bg1="lt1" tx1="dk1" bg2="lt2" tx2="dk2" accent1="accent1" accent2="accent2" accent3="accent3" accent4="accent4" accent5="accent5" accent6="accent6" hlink="hlink" folHlink="folHlink"/>
  <p:sldLayoutIdLst>
    <p:sldLayoutId id="2147483668" r:id="rId1"/>
    <p:sldLayoutId id="2147483714" r:id="rId2"/>
    <p:sldLayoutId id="2147483696" r:id="rId3"/>
    <p:sldLayoutId id="2147483715" r:id="rId4"/>
    <p:sldLayoutId id="2147483697" r:id="rId5"/>
    <p:sldLayoutId id="2147483716" r:id="rId6"/>
    <p:sldLayoutId id="2147483669" r:id="rId7"/>
    <p:sldLayoutId id="2147483717" r:id="rId8"/>
    <p:sldLayoutId id="2147483698" r:id="rId9"/>
    <p:sldLayoutId id="2147483718" r:id="rId10"/>
    <p:sldLayoutId id="2147483699" r:id="rId11"/>
    <p:sldLayoutId id="2147483719" r:id="rId12"/>
    <p:sldLayoutId id="2147483687" r:id="rId13"/>
    <p:sldLayoutId id="2147483720" r:id="rId14"/>
    <p:sldLayoutId id="2147483700" r:id="rId15"/>
    <p:sldLayoutId id="2147483727" r:id="rId16"/>
    <p:sldLayoutId id="2147483707" r:id="rId17"/>
    <p:sldLayoutId id="2147483734" r:id="rId18"/>
    <p:sldLayoutId id="2147483688" r:id="rId19"/>
    <p:sldLayoutId id="2147483721" r:id="rId20"/>
    <p:sldLayoutId id="2147483701" r:id="rId21"/>
    <p:sldLayoutId id="2147483728" r:id="rId22"/>
    <p:sldLayoutId id="2147483708" r:id="rId23"/>
    <p:sldLayoutId id="2147483735" r:id="rId24"/>
    <p:sldLayoutId id="2147483689" r:id="rId25"/>
    <p:sldLayoutId id="2147483722" r:id="rId26"/>
    <p:sldLayoutId id="2147483702" r:id="rId27"/>
    <p:sldLayoutId id="2147483729" r:id="rId28"/>
    <p:sldLayoutId id="2147483709" r:id="rId29"/>
    <p:sldLayoutId id="2147483736" r:id="rId30"/>
    <p:sldLayoutId id="2147483690" r:id="rId31"/>
    <p:sldLayoutId id="2147483723" r:id="rId32"/>
    <p:sldLayoutId id="2147483703" r:id="rId33"/>
    <p:sldLayoutId id="2147483730" r:id="rId34"/>
    <p:sldLayoutId id="2147483710" r:id="rId35"/>
    <p:sldLayoutId id="2147483737" r:id="rId36"/>
    <p:sldLayoutId id="2147483691" r:id="rId37"/>
    <p:sldLayoutId id="2147483724" r:id="rId38"/>
    <p:sldLayoutId id="2147483704" r:id="rId39"/>
    <p:sldLayoutId id="2147483731" r:id="rId40"/>
    <p:sldLayoutId id="2147483711" r:id="rId41"/>
    <p:sldLayoutId id="2147483738" r:id="rId42"/>
    <p:sldLayoutId id="2147483692" r:id="rId43"/>
    <p:sldLayoutId id="2147483725" r:id="rId44"/>
    <p:sldLayoutId id="2147483705" r:id="rId45"/>
    <p:sldLayoutId id="2147483732" r:id="rId46"/>
    <p:sldLayoutId id="2147483712" r:id="rId47"/>
    <p:sldLayoutId id="2147483739" r:id="rId48"/>
    <p:sldLayoutId id="2147483693" r:id="rId49"/>
    <p:sldLayoutId id="2147483726" r:id="rId50"/>
    <p:sldLayoutId id="2147483706" r:id="rId51"/>
    <p:sldLayoutId id="2147483733" r:id="rId52"/>
    <p:sldLayoutId id="2147483713" r:id="rId53"/>
    <p:sldLayoutId id="2147483740" r:id="rId54"/>
    <p:sldLayoutId id="2147483741" r:id="rId55"/>
  </p:sldLayoutIdLst>
  <p:hf hdr="0" dt="0"/>
  <p:txStyles>
    <p:titleStyle>
      <a:lvl1pPr algn="l" defTabSz="914400" rtl="0" eaLnBrk="1" latinLnBrk="0" hangingPunct="1">
        <a:lnSpc>
          <a:spcPct val="90000"/>
        </a:lnSpc>
        <a:spcBef>
          <a:spcPct val="0"/>
        </a:spcBef>
        <a:buNone/>
        <a:defRPr sz="4000" b="1" i="0" kern="1200">
          <a:solidFill>
            <a:srgbClr val="00A7E1"/>
          </a:solidFill>
          <a:latin typeface="Lato" panose="020F0502020204030203" pitchFamily="34" charset="0"/>
          <a:ea typeface="Lato" panose="020F0502020204030203" pitchFamily="34" charset="0"/>
          <a:cs typeface="Lato" panose="020F0502020204030203"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i="0" kern="1200">
          <a:solidFill>
            <a:srgbClr val="00A7E1"/>
          </a:solidFill>
          <a:latin typeface="+mn-lt"/>
          <a:ea typeface="Lato" panose="020F0502020204030203" pitchFamily="34" charset="0"/>
          <a:cs typeface="Lato" panose="020F0502020204030203"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800" b="0" i="0" kern="1200">
          <a:solidFill>
            <a:srgbClr val="00A7E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400" b="1" i="0" kern="1200">
          <a:solidFill>
            <a:srgbClr val="00A7E1"/>
          </a:solidFill>
          <a:latin typeface="+mn-lt"/>
          <a:ea typeface="Lato Heavy" panose="020F0502020204030203" pitchFamily="34" charset="0"/>
          <a:cs typeface="Lato Heavy" panose="020F0502020204030203"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Lato" panose="020F0502020204030203" pitchFamily="34" charset="0"/>
          <a:cs typeface="Lato" panose="020F0502020204030203"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Lato" panose="020F0502020204030203" pitchFamily="34" charset="0"/>
          <a:cs typeface="Lato"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7">
          <p15:clr>
            <a:srgbClr val="F26B43"/>
          </p15:clr>
        </p15:guide>
        <p15:guide id="2" pos="222">
          <p15:clr>
            <a:srgbClr val="F26B43"/>
          </p15:clr>
        </p15:guide>
        <p15:guide id="3" pos="682">
          <p15:clr>
            <a:srgbClr val="F26B43"/>
          </p15:clr>
        </p15:guide>
        <p15:guide id="4" pos="706">
          <p15:clr>
            <a:srgbClr val="F26B43"/>
          </p15:clr>
        </p15:guide>
        <p15:guide id="5" pos="1164">
          <p15:clr>
            <a:srgbClr val="F26B43"/>
          </p15:clr>
        </p15:guide>
        <p15:guide id="6" pos="1189">
          <p15:clr>
            <a:srgbClr val="F26B43"/>
          </p15:clr>
        </p15:guide>
        <p15:guide id="7" pos="1647">
          <p15:clr>
            <a:srgbClr val="F26B43"/>
          </p15:clr>
        </p15:guide>
        <p15:guide id="8" pos="1674">
          <p15:clr>
            <a:srgbClr val="F26B43"/>
          </p15:clr>
        </p15:guide>
        <p15:guide id="9" pos="2132">
          <p15:clr>
            <a:srgbClr val="F26B43"/>
          </p15:clr>
        </p15:guide>
        <p15:guide id="10" pos="2156">
          <p15:clr>
            <a:srgbClr val="F26B43"/>
          </p15:clr>
        </p15:guide>
        <p15:guide id="11" pos="2614">
          <p15:clr>
            <a:srgbClr val="F26B43"/>
          </p15:clr>
        </p15:guide>
        <p15:guide id="12" pos="2639">
          <p15:clr>
            <a:srgbClr val="F26B43"/>
          </p15:clr>
        </p15:guide>
        <p15:guide id="13" pos="3097">
          <p15:clr>
            <a:srgbClr val="F26B43"/>
          </p15:clr>
        </p15:guide>
        <p15:guide id="14" pos="3124">
          <p15:clr>
            <a:srgbClr val="F26B43"/>
          </p15:clr>
        </p15:guide>
        <p15:guide id="15" pos="3579">
          <p15:clr>
            <a:srgbClr val="F26B43"/>
          </p15:clr>
        </p15:guide>
        <p15:guide id="16" pos="3606">
          <p15:clr>
            <a:srgbClr val="F26B43"/>
          </p15:clr>
        </p15:guide>
        <p15:guide id="17" pos="4064">
          <p15:clr>
            <a:srgbClr val="F26B43"/>
          </p15:clr>
        </p15:guide>
        <p15:guide id="18" pos="4089">
          <p15:clr>
            <a:srgbClr val="F26B43"/>
          </p15:clr>
        </p15:guide>
        <p15:guide id="19" pos="4549">
          <p15:clr>
            <a:srgbClr val="F26B43"/>
          </p15:clr>
        </p15:guide>
        <p15:guide id="20" pos="4574">
          <p15:clr>
            <a:srgbClr val="F26B43"/>
          </p15:clr>
        </p15:guide>
        <p15:guide id="21" pos="5031">
          <p15:clr>
            <a:srgbClr val="F26B43"/>
          </p15:clr>
        </p15:guide>
        <p15:guide id="22" pos="5058">
          <p15:clr>
            <a:srgbClr val="F26B43"/>
          </p15:clr>
        </p15:guide>
        <p15:guide id="23" pos="5519">
          <p15:clr>
            <a:srgbClr val="F26B43"/>
          </p15:clr>
        </p15:guide>
        <p15:guide id="24" pos="5543">
          <p15:clr>
            <a:srgbClr val="F26B43"/>
          </p15:clr>
        </p15:guide>
        <p15:guide id="25" pos="6001">
          <p15:clr>
            <a:srgbClr val="F26B43"/>
          </p15:clr>
        </p15:guide>
        <p15:guide id="26" pos="6028">
          <p15:clr>
            <a:srgbClr val="F26B43"/>
          </p15:clr>
        </p15:guide>
        <p15:guide id="27" pos="6486">
          <p15:clr>
            <a:srgbClr val="F26B43"/>
          </p15:clr>
        </p15:guide>
        <p15:guide id="28" pos="6513">
          <p15:clr>
            <a:srgbClr val="F26B43"/>
          </p15:clr>
        </p15:guide>
        <p15:guide id="29" pos="6971">
          <p15:clr>
            <a:srgbClr val="F26B43"/>
          </p15:clr>
        </p15:guide>
        <p15:guide id="30" pos="6998">
          <p15:clr>
            <a:srgbClr val="F26B43"/>
          </p15:clr>
        </p15:guide>
        <p15:guide id="31" pos="7456">
          <p15:clr>
            <a:srgbClr val="F26B43"/>
          </p15:clr>
        </p15:guide>
        <p15:guide id="32" orient="horz" pos="677">
          <p15:clr>
            <a:srgbClr val="F26B43"/>
          </p15:clr>
        </p15:guide>
        <p15:guide id="33" orient="horz" pos="702">
          <p15:clr>
            <a:srgbClr val="F26B43"/>
          </p15:clr>
        </p15:guide>
        <p15:guide id="34" orient="horz" pos="1164">
          <p15:clr>
            <a:srgbClr val="F26B43"/>
          </p15:clr>
        </p15:guide>
        <p15:guide id="35" orient="horz" pos="1189">
          <p15:clr>
            <a:srgbClr val="F26B43"/>
          </p15:clr>
        </p15:guide>
        <p15:guide id="36" orient="horz" pos="1652">
          <p15:clr>
            <a:srgbClr val="F26B43"/>
          </p15:clr>
        </p15:guide>
        <p15:guide id="37" orient="horz" pos="1676">
          <p15:clr>
            <a:srgbClr val="F26B43"/>
          </p15:clr>
        </p15:guide>
        <p15:guide id="38" orient="horz" pos="2137">
          <p15:clr>
            <a:srgbClr val="F26B43"/>
          </p15:clr>
        </p15:guide>
        <p15:guide id="39" orient="horz" pos="2166">
          <p15:clr>
            <a:srgbClr val="F26B43"/>
          </p15:clr>
        </p15:guide>
        <p15:guide id="40" orient="horz" pos="2626">
          <p15:clr>
            <a:srgbClr val="F26B43"/>
          </p15:clr>
        </p15:guide>
        <p15:guide id="41" orient="horz" pos="2654">
          <p15:clr>
            <a:srgbClr val="F26B43"/>
          </p15:clr>
        </p15:guide>
        <p15:guide id="42" orient="horz" pos="3116">
          <p15:clr>
            <a:srgbClr val="F26B43"/>
          </p15:clr>
        </p15:guide>
        <p15:guide id="43" orient="horz" pos="3143">
          <p15:clr>
            <a:srgbClr val="F26B43"/>
          </p15:clr>
        </p15:guide>
        <p15:guide id="44" orient="horz" pos="3606">
          <p15:clr>
            <a:srgbClr val="F26B43"/>
          </p15:clr>
        </p15:guide>
        <p15:guide id="45" orient="horz" pos="3633">
          <p15:clr>
            <a:srgbClr val="F26B43"/>
          </p15:clr>
        </p15:guide>
        <p15:guide id="46" orient="horz" pos="4098">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65AE8F-8DCF-3D48-96A7-F220BB40635D}"/>
              </a:ext>
            </a:extLst>
          </p:cNvPr>
          <p:cNvSpPr>
            <a:spLocks noGrp="1"/>
          </p:cNvSpPr>
          <p:nvPr>
            <p:ph type="title"/>
          </p:nvPr>
        </p:nvSpPr>
        <p:spPr>
          <a:xfrm>
            <a:off x="416871" y="365125"/>
            <a:ext cx="10515600" cy="1325563"/>
          </a:xfrm>
          <a:prstGeom prst="rect">
            <a:avLst/>
          </a:prstGeom>
        </p:spPr>
        <p:txBody>
          <a:bodyPr vert="horz" lIns="0" tIns="0" rIns="0" bIns="0" rtlCol="0" anchor="t">
            <a:normAutofit/>
          </a:bodyPr>
          <a:lstStyle/>
          <a:p>
            <a:r>
              <a:rPr lang="en-GB"/>
              <a:t>Section title – </a:t>
            </a:r>
            <a:r>
              <a:rPr lang="en-GB" err="1"/>
              <a:t>Lato</a:t>
            </a:r>
            <a:r>
              <a:rPr lang="en-GB"/>
              <a:t> Bold 40</a:t>
            </a:r>
            <a:endParaRPr lang="en-US"/>
          </a:p>
        </p:txBody>
      </p:sp>
      <p:sp>
        <p:nvSpPr>
          <p:cNvPr id="3" name="Text Placeholder 2">
            <a:extLst>
              <a:ext uri="{FF2B5EF4-FFF2-40B4-BE49-F238E27FC236}">
                <a16:creationId xmlns:a16="http://schemas.microsoft.com/office/drawing/2014/main" id="{054232AD-0140-494F-921A-22E7EB6DF69F}"/>
              </a:ext>
            </a:extLst>
          </p:cNvPr>
          <p:cNvSpPr>
            <a:spLocks noGrp="1"/>
          </p:cNvSpPr>
          <p:nvPr>
            <p:ph type="body" idx="1"/>
          </p:nvPr>
        </p:nvSpPr>
        <p:spPr>
          <a:xfrm>
            <a:off x="416871" y="1825625"/>
            <a:ext cx="10515600" cy="1782279"/>
          </a:xfrm>
          <a:prstGeom prst="rect">
            <a:avLst/>
          </a:prstGeom>
        </p:spPr>
        <p:txBody>
          <a:bodyPr vert="horz" lIns="0" tIns="0" rIns="0" bIns="0" rtlCol="0">
            <a:normAutofit/>
          </a:bodyPr>
          <a:lstStyle/>
          <a:p>
            <a:pPr lvl="0"/>
            <a:r>
              <a:rPr lang="en-GB"/>
              <a:t>Body copy – </a:t>
            </a:r>
            <a:r>
              <a:rPr lang="en-GB" err="1"/>
              <a:t>Lato</a:t>
            </a:r>
            <a:r>
              <a:rPr lang="en-GB"/>
              <a:t> 16</a:t>
            </a:r>
          </a:p>
          <a:p>
            <a:pPr lvl="1"/>
            <a:r>
              <a:rPr lang="en-GB"/>
              <a:t>Second level – </a:t>
            </a:r>
            <a:r>
              <a:rPr lang="en-GB" err="1"/>
              <a:t>Lato</a:t>
            </a:r>
            <a:r>
              <a:rPr lang="en-GB"/>
              <a:t> 16</a:t>
            </a:r>
          </a:p>
          <a:p>
            <a:pPr lvl="2"/>
            <a:r>
              <a:rPr lang="en-GB"/>
              <a:t>Third level – </a:t>
            </a:r>
            <a:r>
              <a:rPr lang="en-GB" err="1"/>
              <a:t>Lato</a:t>
            </a:r>
            <a:r>
              <a:rPr lang="en-GB"/>
              <a:t> 14</a:t>
            </a:r>
          </a:p>
          <a:p>
            <a:pPr lvl="3"/>
            <a:r>
              <a:rPr lang="en-GB"/>
              <a:t>Fourth level – </a:t>
            </a:r>
            <a:r>
              <a:rPr lang="en-GB" err="1"/>
              <a:t>Lato</a:t>
            </a:r>
            <a:r>
              <a:rPr lang="en-GB"/>
              <a:t> 12</a:t>
            </a:r>
          </a:p>
          <a:p>
            <a:pPr lvl="4"/>
            <a:r>
              <a:rPr lang="en-GB"/>
              <a:t>Fifth level – </a:t>
            </a:r>
            <a:r>
              <a:rPr lang="en-GB" err="1"/>
              <a:t>Lato</a:t>
            </a:r>
            <a:r>
              <a:rPr lang="en-GB"/>
              <a:t> Heavy 14</a:t>
            </a:r>
            <a:endParaRPr lang="en-US"/>
          </a:p>
        </p:txBody>
      </p:sp>
      <p:sp>
        <p:nvSpPr>
          <p:cNvPr id="7" name="Slide Number Placeholder 6">
            <a:extLst>
              <a:ext uri="{FF2B5EF4-FFF2-40B4-BE49-F238E27FC236}">
                <a16:creationId xmlns:a16="http://schemas.microsoft.com/office/drawing/2014/main" id="{0462A7C9-97AA-F24F-9157-982F8D214160}"/>
              </a:ext>
            </a:extLst>
          </p:cNvPr>
          <p:cNvSpPr>
            <a:spLocks noGrp="1"/>
          </p:cNvSpPr>
          <p:nvPr>
            <p:ph type="sldNum" sz="quarter" idx="4"/>
          </p:nvPr>
        </p:nvSpPr>
        <p:spPr>
          <a:xfrm>
            <a:off x="9159459" y="6417619"/>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6CBB999D-3509-3345-BD2A-58AC16F53E8B}" type="slidenum">
              <a:rPr lang="en-US" smtClean="0"/>
              <a:pPr/>
              <a:t>‹#›</a:t>
            </a:fld>
            <a:endParaRPr lang="en-US"/>
          </a:p>
        </p:txBody>
      </p:sp>
    </p:spTree>
    <p:extLst>
      <p:ext uri="{BB962C8B-B14F-4D97-AF65-F5344CB8AC3E}">
        <p14:creationId xmlns:p14="http://schemas.microsoft.com/office/powerpoint/2010/main" val="1373484714"/>
      </p:ext>
    </p:extLst>
  </p:cSld>
  <p:clrMap bg1="lt1" tx1="dk1" bg2="lt2" tx2="dk2" accent1="accent1" accent2="accent2" accent3="accent3" accent4="accent4" accent5="accent5" accent6="accent6" hlink="hlink" folHlink="folHlink"/>
  <p:sldLayoutIdLst>
    <p:sldLayoutId id="2147483671" r:id="rId1"/>
    <p:sldLayoutId id="2147483678" r:id="rId2"/>
    <p:sldLayoutId id="2147483743" r:id="rId3"/>
    <p:sldLayoutId id="2147483745" r:id="rId4"/>
    <p:sldLayoutId id="2147483747" r:id="rId5"/>
    <p:sldLayoutId id="2147483748" r:id="rId6"/>
  </p:sldLayoutIdLst>
  <p:hf hdr="0" dt="0"/>
  <p:txStyles>
    <p:titleStyle>
      <a:lvl1pPr algn="l" defTabSz="914400" rtl="0" eaLnBrk="1" latinLnBrk="0" hangingPunct="1">
        <a:lnSpc>
          <a:spcPct val="90000"/>
        </a:lnSpc>
        <a:spcBef>
          <a:spcPct val="0"/>
        </a:spcBef>
        <a:buNone/>
        <a:defRPr sz="4000" b="1" i="0" kern="1200">
          <a:solidFill>
            <a:srgbClr val="00A7E1"/>
          </a:solidFill>
          <a:latin typeface="Lato" panose="020F0502020204030203" pitchFamily="34" charset="0"/>
          <a:ea typeface="Lato" panose="020F0502020204030203" pitchFamily="34" charset="0"/>
          <a:cs typeface="Lato" panose="020F0502020204030203"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600" b="0" i="0"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400" b="0" i="0"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200" i="0"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400" b="1" i="0" kern="1200">
          <a:solidFill>
            <a:srgbClr val="00A7E1"/>
          </a:solidFill>
          <a:latin typeface="Lato Heavy" panose="020F0502020204030203" pitchFamily="34" charset="0"/>
          <a:ea typeface="Lato Heavy" panose="020F0502020204030203" pitchFamily="34" charset="0"/>
          <a:cs typeface="Lato Heavy"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7">
          <p15:clr>
            <a:srgbClr val="F26B43"/>
          </p15:clr>
        </p15:guide>
        <p15:guide id="2" pos="222">
          <p15:clr>
            <a:srgbClr val="F26B43"/>
          </p15:clr>
        </p15:guide>
        <p15:guide id="3" pos="682">
          <p15:clr>
            <a:srgbClr val="F26B43"/>
          </p15:clr>
        </p15:guide>
        <p15:guide id="4" pos="706">
          <p15:clr>
            <a:srgbClr val="F26B43"/>
          </p15:clr>
        </p15:guide>
        <p15:guide id="5" pos="1164">
          <p15:clr>
            <a:srgbClr val="F26B43"/>
          </p15:clr>
        </p15:guide>
        <p15:guide id="6" pos="1189">
          <p15:clr>
            <a:srgbClr val="F26B43"/>
          </p15:clr>
        </p15:guide>
        <p15:guide id="7" pos="1647">
          <p15:clr>
            <a:srgbClr val="F26B43"/>
          </p15:clr>
        </p15:guide>
        <p15:guide id="8" pos="1674">
          <p15:clr>
            <a:srgbClr val="F26B43"/>
          </p15:clr>
        </p15:guide>
        <p15:guide id="9" pos="2132">
          <p15:clr>
            <a:srgbClr val="F26B43"/>
          </p15:clr>
        </p15:guide>
        <p15:guide id="10" pos="2156">
          <p15:clr>
            <a:srgbClr val="F26B43"/>
          </p15:clr>
        </p15:guide>
        <p15:guide id="11" pos="2614">
          <p15:clr>
            <a:srgbClr val="F26B43"/>
          </p15:clr>
        </p15:guide>
        <p15:guide id="12" pos="2639">
          <p15:clr>
            <a:srgbClr val="F26B43"/>
          </p15:clr>
        </p15:guide>
        <p15:guide id="13" pos="3097">
          <p15:clr>
            <a:srgbClr val="F26B43"/>
          </p15:clr>
        </p15:guide>
        <p15:guide id="14" pos="3124">
          <p15:clr>
            <a:srgbClr val="F26B43"/>
          </p15:clr>
        </p15:guide>
        <p15:guide id="15" pos="3579">
          <p15:clr>
            <a:srgbClr val="F26B43"/>
          </p15:clr>
        </p15:guide>
        <p15:guide id="16" pos="3606">
          <p15:clr>
            <a:srgbClr val="F26B43"/>
          </p15:clr>
        </p15:guide>
        <p15:guide id="17" pos="4064">
          <p15:clr>
            <a:srgbClr val="F26B43"/>
          </p15:clr>
        </p15:guide>
        <p15:guide id="18" pos="4089">
          <p15:clr>
            <a:srgbClr val="F26B43"/>
          </p15:clr>
        </p15:guide>
        <p15:guide id="19" pos="4549">
          <p15:clr>
            <a:srgbClr val="F26B43"/>
          </p15:clr>
        </p15:guide>
        <p15:guide id="20" pos="4574">
          <p15:clr>
            <a:srgbClr val="F26B43"/>
          </p15:clr>
        </p15:guide>
        <p15:guide id="21" pos="5031">
          <p15:clr>
            <a:srgbClr val="F26B43"/>
          </p15:clr>
        </p15:guide>
        <p15:guide id="22" pos="5058">
          <p15:clr>
            <a:srgbClr val="F26B43"/>
          </p15:clr>
        </p15:guide>
        <p15:guide id="23" pos="5519">
          <p15:clr>
            <a:srgbClr val="F26B43"/>
          </p15:clr>
        </p15:guide>
        <p15:guide id="24" pos="5543">
          <p15:clr>
            <a:srgbClr val="F26B43"/>
          </p15:clr>
        </p15:guide>
        <p15:guide id="25" pos="6001">
          <p15:clr>
            <a:srgbClr val="F26B43"/>
          </p15:clr>
        </p15:guide>
        <p15:guide id="26" pos="6028">
          <p15:clr>
            <a:srgbClr val="F26B43"/>
          </p15:clr>
        </p15:guide>
        <p15:guide id="27" pos="6486">
          <p15:clr>
            <a:srgbClr val="F26B43"/>
          </p15:clr>
        </p15:guide>
        <p15:guide id="28" pos="6513">
          <p15:clr>
            <a:srgbClr val="F26B43"/>
          </p15:clr>
        </p15:guide>
        <p15:guide id="29" pos="6971">
          <p15:clr>
            <a:srgbClr val="F26B43"/>
          </p15:clr>
        </p15:guide>
        <p15:guide id="30" pos="6998">
          <p15:clr>
            <a:srgbClr val="F26B43"/>
          </p15:clr>
        </p15:guide>
        <p15:guide id="31" pos="7456">
          <p15:clr>
            <a:srgbClr val="F26B43"/>
          </p15:clr>
        </p15:guide>
        <p15:guide id="32" orient="horz" pos="677">
          <p15:clr>
            <a:srgbClr val="F26B43"/>
          </p15:clr>
        </p15:guide>
        <p15:guide id="33" orient="horz" pos="702">
          <p15:clr>
            <a:srgbClr val="F26B43"/>
          </p15:clr>
        </p15:guide>
        <p15:guide id="34" orient="horz" pos="1164">
          <p15:clr>
            <a:srgbClr val="F26B43"/>
          </p15:clr>
        </p15:guide>
        <p15:guide id="35" orient="horz" pos="1189">
          <p15:clr>
            <a:srgbClr val="F26B43"/>
          </p15:clr>
        </p15:guide>
        <p15:guide id="36" orient="horz" pos="1652">
          <p15:clr>
            <a:srgbClr val="F26B43"/>
          </p15:clr>
        </p15:guide>
        <p15:guide id="37" orient="horz" pos="1676">
          <p15:clr>
            <a:srgbClr val="F26B43"/>
          </p15:clr>
        </p15:guide>
        <p15:guide id="38" orient="horz" pos="2137">
          <p15:clr>
            <a:srgbClr val="F26B43"/>
          </p15:clr>
        </p15:guide>
        <p15:guide id="39" orient="horz" pos="2166">
          <p15:clr>
            <a:srgbClr val="F26B43"/>
          </p15:clr>
        </p15:guide>
        <p15:guide id="40" orient="horz" pos="2626">
          <p15:clr>
            <a:srgbClr val="F26B43"/>
          </p15:clr>
        </p15:guide>
        <p15:guide id="41" orient="horz" pos="2654">
          <p15:clr>
            <a:srgbClr val="F26B43"/>
          </p15:clr>
        </p15:guide>
        <p15:guide id="42" orient="horz" pos="3116">
          <p15:clr>
            <a:srgbClr val="F26B43"/>
          </p15:clr>
        </p15:guide>
        <p15:guide id="43" orient="horz" pos="3143">
          <p15:clr>
            <a:srgbClr val="F26B43"/>
          </p15:clr>
        </p15:guide>
        <p15:guide id="44" orient="horz" pos="3606">
          <p15:clr>
            <a:srgbClr val="F26B43"/>
          </p15:clr>
        </p15:guide>
        <p15:guide id="45" orient="horz" pos="3633">
          <p15:clr>
            <a:srgbClr val="F26B43"/>
          </p15:clr>
        </p15:guide>
        <p15:guide id="46" orient="horz" pos="4098">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JTC logo" descr="A picture containing drawing&#10;&#10;Description automatically generated">
            <a:extLst>
              <a:ext uri="{FF2B5EF4-FFF2-40B4-BE49-F238E27FC236}">
                <a16:creationId xmlns:a16="http://schemas.microsoft.com/office/drawing/2014/main" id="{A1F52732-5651-9848-8600-0A27F976F47B}"/>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795387" y="4360971"/>
            <a:ext cx="988363" cy="821989"/>
          </a:xfrm>
          <a:prstGeom prst="rect">
            <a:avLst/>
          </a:prstGeom>
        </p:spPr>
      </p:pic>
      <p:sp>
        <p:nvSpPr>
          <p:cNvPr id="6" name="Slide Number Placeholder 3">
            <a:extLst>
              <a:ext uri="{FF2B5EF4-FFF2-40B4-BE49-F238E27FC236}">
                <a16:creationId xmlns:a16="http://schemas.microsoft.com/office/drawing/2014/main" id="{5B9C87DC-A48F-41F7-8FE9-CD9A4BAEBE63}"/>
              </a:ext>
            </a:extLst>
          </p:cNvPr>
          <p:cNvSpPr>
            <a:spLocks noGrp="1"/>
          </p:cNvSpPr>
          <p:nvPr>
            <p:ph type="sldNum" sz="quarter" idx="4"/>
          </p:nvPr>
        </p:nvSpPr>
        <p:spPr>
          <a:xfrm>
            <a:off x="9159459" y="6421313"/>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43AAE751-C855-4831-9034-B4AEC60546A5}" type="slidenum">
              <a:rPr lang="en-SG" smtClean="0"/>
              <a:pPr/>
              <a:t>‹#›</a:t>
            </a:fld>
            <a:endParaRPr lang="en-SG"/>
          </a:p>
        </p:txBody>
      </p:sp>
      <p:cxnSp>
        <p:nvCxnSpPr>
          <p:cNvPr id="9" name="Grey Line">
            <a:extLst>
              <a:ext uri="{FF2B5EF4-FFF2-40B4-BE49-F238E27FC236}">
                <a16:creationId xmlns:a16="http://schemas.microsoft.com/office/drawing/2014/main" id="{696C0A65-0A6C-3843-A97B-3DF15D34E74E}"/>
              </a:ext>
            </a:extLst>
          </p:cNvPr>
          <p:cNvCxnSpPr>
            <a:cxnSpLocks/>
          </p:cNvCxnSpPr>
          <p:nvPr userDrawn="1"/>
        </p:nvCxnSpPr>
        <p:spPr>
          <a:xfrm>
            <a:off x="412380" y="5272589"/>
            <a:ext cx="9972641" cy="0"/>
          </a:xfrm>
          <a:prstGeom prst="line">
            <a:avLst/>
          </a:prstGeom>
          <a:ln w="19050">
            <a:solidFill>
              <a:srgbClr val="C8C8C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216951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95" r:id="rId3"/>
    <p:sldLayoutId id="2147483694" r:id="rId4"/>
    <p:sldLayoutId id="2147483746" r:id="rId5"/>
  </p:sldLayoutIdLst>
  <p:hf hdr="0" dt="0"/>
  <p:txStyles>
    <p:titleStyle>
      <a:lvl1pPr algn="l" defTabSz="914400" rtl="0" eaLnBrk="1" latinLnBrk="0" hangingPunct="1">
        <a:lnSpc>
          <a:spcPct val="90000"/>
        </a:lnSpc>
        <a:spcBef>
          <a:spcPct val="0"/>
        </a:spcBef>
        <a:buNone/>
        <a:defRPr sz="5400" b="1" i="0" kern="1200">
          <a:solidFill>
            <a:srgbClr val="00A7E1"/>
          </a:solidFill>
          <a:latin typeface="Lato" panose="020F0502020204030203" pitchFamily="34" charset="0"/>
          <a:ea typeface="Lato" panose="020F0502020204030203" pitchFamily="34" charset="0"/>
          <a:cs typeface="Lato" panose="020F0502020204030203"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000" b="0" i="0"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800" b="0" i="0" kern="1200">
          <a:solidFill>
            <a:srgbClr val="00A7E1"/>
          </a:solidFill>
          <a:latin typeface="ITC Avant Garde Gothic Std Book" panose="02000503030000020004"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b="1" i="0" kern="1200">
          <a:solidFill>
            <a:srgbClr val="00A7E1"/>
          </a:solidFill>
          <a:latin typeface="Lato Heavy" panose="020F0502020204030203" pitchFamily="34" charset="0"/>
          <a:ea typeface="Lato Heavy" panose="020F0502020204030203" pitchFamily="34" charset="0"/>
          <a:cs typeface="Lato Heavy" panose="020F050202020403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7">
          <p15:clr>
            <a:srgbClr val="F26B43"/>
          </p15:clr>
        </p15:guide>
        <p15:guide id="2" pos="222">
          <p15:clr>
            <a:srgbClr val="F26B43"/>
          </p15:clr>
        </p15:guide>
        <p15:guide id="3" pos="682">
          <p15:clr>
            <a:srgbClr val="F26B43"/>
          </p15:clr>
        </p15:guide>
        <p15:guide id="4" pos="706">
          <p15:clr>
            <a:srgbClr val="F26B43"/>
          </p15:clr>
        </p15:guide>
        <p15:guide id="5" pos="1164">
          <p15:clr>
            <a:srgbClr val="F26B43"/>
          </p15:clr>
        </p15:guide>
        <p15:guide id="6" pos="1189">
          <p15:clr>
            <a:srgbClr val="F26B43"/>
          </p15:clr>
        </p15:guide>
        <p15:guide id="7" pos="1647">
          <p15:clr>
            <a:srgbClr val="F26B43"/>
          </p15:clr>
        </p15:guide>
        <p15:guide id="8" pos="1674">
          <p15:clr>
            <a:srgbClr val="F26B43"/>
          </p15:clr>
        </p15:guide>
        <p15:guide id="9" pos="2132">
          <p15:clr>
            <a:srgbClr val="F26B43"/>
          </p15:clr>
        </p15:guide>
        <p15:guide id="10" pos="2156">
          <p15:clr>
            <a:srgbClr val="F26B43"/>
          </p15:clr>
        </p15:guide>
        <p15:guide id="11" pos="2614">
          <p15:clr>
            <a:srgbClr val="F26B43"/>
          </p15:clr>
        </p15:guide>
        <p15:guide id="12" pos="2639">
          <p15:clr>
            <a:srgbClr val="F26B43"/>
          </p15:clr>
        </p15:guide>
        <p15:guide id="13" pos="3097">
          <p15:clr>
            <a:srgbClr val="F26B43"/>
          </p15:clr>
        </p15:guide>
        <p15:guide id="14" pos="3124">
          <p15:clr>
            <a:srgbClr val="F26B43"/>
          </p15:clr>
        </p15:guide>
        <p15:guide id="15" pos="3579">
          <p15:clr>
            <a:srgbClr val="F26B43"/>
          </p15:clr>
        </p15:guide>
        <p15:guide id="16" pos="3606">
          <p15:clr>
            <a:srgbClr val="F26B43"/>
          </p15:clr>
        </p15:guide>
        <p15:guide id="17" pos="4064">
          <p15:clr>
            <a:srgbClr val="F26B43"/>
          </p15:clr>
        </p15:guide>
        <p15:guide id="18" pos="4089">
          <p15:clr>
            <a:srgbClr val="F26B43"/>
          </p15:clr>
        </p15:guide>
        <p15:guide id="19" pos="4549">
          <p15:clr>
            <a:srgbClr val="F26B43"/>
          </p15:clr>
        </p15:guide>
        <p15:guide id="20" pos="4574">
          <p15:clr>
            <a:srgbClr val="F26B43"/>
          </p15:clr>
        </p15:guide>
        <p15:guide id="21" pos="5031">
          <p15:clr>
            <a:srgbClr val="F26B43"/>
          </p15:clr>
        </p15:guide>
        <p15:guide id="22" pos="5058">
          <p15:clr>
            <a:srgbClr val="F26B43"/>
          </p15:clr>
        </p15:guide>
        <p15:guide id="23" pos="5519">
          <p15:clr>
            <a:srgbClr val="F26B43"/>
          </p15:clr>
        </p15:guide>
        <p15:guide id="24" pos="5543">
          <p15:clr>
            <a:srgbClr val="F26B43"/>
          </p15:clr>
        </p15:guide>
        <p15:guide id="25" pos="6001">
          <p15:clr>
            <a:srgbClr val="F26B43"/>
          </p15:clr>
        </p15:guide>
        <p15:guide id="26" pos="6028">
          <p15:clr>
            <a:srgbClr val="F26B43"/>
          </p15:clr>
        </p15:guide>
        <p15:guide id="27" pos="6486">
          <p15:clr>
            <a:srgbClr val="F26B43"/>
          </p15:clr>
        </p15:guide>
        <p15:guide id="28" pos="6513">
          <p15:clr>
            <a:srgbClr val="F26B43"/>
          </p15:clr>
        </p15:guide>
        <p15:guide id="29" pos="6971">
          <p15:clr>
            <a:srgbClr val="F26B43"/>
          </p15:clr>
        </p15:guide>
        <p15:guide id="30" pos="6998">
          <p15:clr>
            <a:srgbClr val="F26B43"/>
          </p15:clr>
        </p15:guide>
        <p15:guide id="31" pos="7456">
          <p15:clr>
            <a:srgbClr val="F26B43"/>
          </p15:clr>
        </p15:guide>
        <p15:guide id="32" orient="horz" pos="677">
          <p15:clr>
            <a:srgbClr val="F26B43"/>
          </p15:clr>
        </p15:guide>
        <p15:guide id="33" orient="horz" pos="702">
          <p15:clr>
            <a:srgbClr val="F26B43"/>
          </p15:clr>
        </p15:guide>
        <p15:guide id="34" orient="horz" pos="1164">
          <p15:clr>
            <a:srgbClr val="F26B43"/>
          </p15:clr>
        </p15:guide>
        <p15:guide id="35" orient="horz" pos="1189">
          <p15:clr>
            <a:srgbClr val="F26B43"/>
          </p15:clr>
        </p15:guide>
        <p15:guide id="36" orient="horz" pos="1652">
          <p15:clr>
            <a:srgbClr val="F26B43"/>
          </p15:clr>
        </p15:guide>
        <p15:guide id="37" orient="horz" pos="1676">
          <p15:clr>
            <a:srgbClr val="F26B43"/>
          </p15:clr>
        </p15:guide>
        <p15:guide id="38" orient="horz" pos="2137">
          <p15:clr>
            <a:srgbClr val="F26B43"/>
          </p15:clr>
        </p15:guide>
        <p15:guide id="39" orient="horz" pos="2166">
          <p15:clr>
            <a:srgbClr val="F26B43"/>
          </p15:clr>
        </p15:guide>
        <p15:guide id="40" orient="horz" pos="2626">
          <p15:clr>
            <a:srgbClr val="F26B43"/>
          </p15:clr>
        </p15:guide>
        <p15:guide id="41" orient="horz" pos="2654">
          <p15:clr>
            <a:srgbClr val="F26B43"/>
          </p15:clr>
        </p15:guide>
        <p15:guide id="42" orient="horz" pos="3116">
          <p15:clr>
            <a:srgbClr val="F26B43"/>
          </p15:clr>
        </p15:guide>
        <p15:guide id="43" orient="horz" pos="3143">
          <p15:clr>
            <a:srgbClr val="F26B43"/>
          </p15:clr>
        </p15:guide>
        <p15:guide id="44" orient="horz" pos="3606">
          <p15:clr>
            <a:srgbClr val="F26B43"/>
          </p15:clr>
        </p15:guide>
        <p15:guide id="45" orient="horz" pos="3633">
          <p15:clr>
            <a:srgbClr val="F26B43"/>
          </p15:clr>
        </p15:guide>
        <p15:guide id="46" orient="horz" pos="409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6.xml"/></Relationships>
</file>

<file path=ppt/slides/_rels/slide3.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7.png"/><Relationship Id="rId7"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69.xml"/><Relationship Id="rId6" Type="http://schemas.microsoft.com/office/2007/relationships/hdphoto" Target="../media/hdphoto2.wdp"/><Relationship Id="rId5" Type="http://schemas.openxmlformats.org/officeDocument/2006/relationships/image" Target="../media/image39.png"/><Relationship Id="rId10" Type="http://schemas.microsoft.com/office/2007/relationships/hdphoto" Target="../media/hdphoto4.wdp"/><Relationship Id="rId4" Type="http://schemas.openxmlformats.org/officeDocument/2006/relationships/image" Target="../media/image38.png"/><Relationship Id="rId9" Type="http://schemas.openxmlformats.org/officeDocument/2006/relationships/image" Target="../media/image41.png"/></Relationships>
</file>

<file path=ppt/slides/_rels/slide4.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42.png"/><Relationship Id="rId7" Type="http://schemas.openxmlformats.org/officeDocument/2006/relationships/image" Target="../media/image46.jpeg"/><Relationship Id="rId2" Type="http://schemas.openxmlformats.org/officeDocument/2006/relationships/notesSlide" Target="../notesSlides/notesSlide4.xml"/><Relationship Id="rId1" Type="http://schemas.openxmlformats.org/officeDocument/2006/relationships/slideLayout" Target="../slideLayouts/slideLayout71.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png"/><Relationship Id="rId9" Type="http://schemas.openxmlformats.org/officeDocument/2006/relationships/image" Target="../media/image48.jpeg"/></Relationships>
</file>

<file path=ppt/slides/_rels/slide5.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9.png"/><Relationship Id="rId7" Type="http://schemas.openxmlformats.org/officeDocument/2006/relationships/image" Target="../media/image52.png"/><Relationship Id="rId2" Type="http://schemas.openxmlformats.org/officeDocument/2006/relationships/notesSlide" Target="../notesSlides/notesSlide5.xml"/><Relationship Id="rId1" Type="http://schemas.openxmlformats.org/officeDocument/2006/relationships/slideLayout" Target="../slideLayouts/slideLayout66.xml"/><Relationship Id="rId6" Type="http://schemas.openxmlformats.org/officeDocument/2006/relationships/image" Target="../media/image51.png"/><Relationship Id="rId5" Type="http://schemas.openxmlformats.org/officeDocument/2006/relationships/image" Target="../media/image50.png"/><Relationship Id="rId4" Type="http://schemas.microsoft.com/office/2007/relationships/hdphoto" Target="../media/hdphoto5.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0.xml"/></Relationships>
</file>

<file path=ppt/slides/_rels/slide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7.xml"/><Relationship Id="rId1" Type="http://schemas.openxmlformats.org/officeDocument/2006/relationships/slideLayout" Target="../slideLayouts/slideLayout66.xml"/><Relationship Id="rId5" Type="http://schemas.openxmlformats.org/officeDocument/2006/relationships/image" Target="../media/image56.png"/><Relationship Id="rId4" Type="http://schemas.openxmlformats.org/officeDocument/2006/relationships/image" Target="../media/image5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6.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66.xml"/></Relationships>
</file>

<file path=ppt/slides/_rels/slide11.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57.jpeg"/><Relationship Id="rId7" Type="http://schemas.openxmlformats.org/officeDocument/2006/relationships/image" Target="../media/image61.png"/><Relationship Id="rId2" Type="http://schemas.openxmlformats.org/officeDocument/2006/relationships/notesSlide" Target="../notesSlides/notesSlide11.xml"/><Relationship Id="rId1" Type="http://schemas.openxmlformats.org/officeDocument/2006/relationships/slideLayout" Target="../slideLayouts/slideLayout66.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15.xml.rels><?xml version="1.0" encoding="UTF-8" standalone="yes"?>
<Relationships xmlns="http://schemas.openxmlformats.org/package/2006/relationships"><Relationship Id="rId8" Type="http://schemas.microsoft.com/office/2007/relationships/hdphoto" Target="../media/hdphoto7.wdp"/><Relationship Id="rId13" Type="http://schemas.openxmlformats.org/officeDocument/2006/relationships/image" Target="../media/image71.jpeg"/><Relationship Id="rId3" Type="http://schemas.openxmlformats.org/officeDocument/2006/relationships/image" Target="../media/image62.jpeg"/><Relationship Id="rId7" Type="http://schemas.openxmlformats.org/officeDocument/2006/relationships/image" Target="../media/image66.png"/><Relationship Id="rId12" Type="http://schemas.openxmlformats.org/officeDocument/2006/relationships/image" Target="../media/image70.jpeg"/><Relationship Id="rId2" Type="http://schemas.openxmlformats.org/officeDocument/2006/relationships/notesSlide" Target="../notesSlides/notesSlide14.xml"/><Relationship Id="rId16" Type="http://schemas.openxmlformats.org/officeDocument/2006/relationships/image" Target="../media/image74.jpeg"/><Relationship Id="rId1" Type="http://schemas.openxmlformats.org/officeDocument/2006/relationships/slideLayout" Target="../slideLayouts/slideLayout69.xml"/><Relationship Id="rId6" Type="http://schemas.openxmlformats.org/officeDocument/2006/relationships/image" Target="../media/image65.jpeg"/><Relationship Id="rId11" Type="http://schemas.openxmlformats.org/officeDocument/2006/relationships/image" Target="../media/image69.svg"/><Relationship Id="rId5" Type="http://schemas.openxmlformats.org/officeDocument/2006/relationships/image" Target="../media/image64.jpeg"/><Relationship Id="rId15" Type="http://schemas.openxmlformats.org/officeDocument/2006/relationships/image" Target="../media/image73.jpeg"/><Relationship Id="rId10" Type="http://schemas.openxmlformats.org/officeDocument/2006/relationships/image" Target="../media/image68.png"/><Relationship Id="rId4" Type="http://schemas.openxmlformats.org/officeDocument/2006/relationships/image" Target="../media/image63.jpeg"/><Relationship Id="rId9" Type="http://schemas.openxmlformats.org/officeDocument/2006/relationships/image" Target="../media/image67.jpeg"/><Relationship Id="rId14" Type="http://schemas.openxmlformats.org/officeDocument/2006/relationships/image" Target="../media/image72.jpeg"/></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notesSlide" Target="../notesSlides/notesSlide15.xml"/><Relationship Id="rId1" Type="http://schemas.openxmlformats.org/officeDocument/2006/relationships/slideLayout" Target="../slideLayouts/slideLayout70.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3338D49-650F-4E7A-860D-8248CBBBAEF7}"/>
              </a:ext>
            </a:extLst>
          </p:cNvPr>
          <p:cNvSpPr>
            <a:spLocks noGrp="1"/>
          </p:cNvSpPr>
          <p:nvPr>
            <p:ph type="body" sz="quarter" idx="22"/>
          </p:nvPr>
        </p:nvSpPr>
        <p:spPr>
          <a:prstGeom prst="rect">
            <a:avLst/>
          </a:prstGeom>
        </p:spPr>
        <p:txBody>
          <a:bodyPr/>
          <a:lstStyle/>
          <a:p>
            <a:r>
              <a:rPr lang="en-US"/>
              <a:t>[CONFIDENTIAL/SENSITIVE NORMAL]</a:t>
            </a:r>
            <a:endParaRPr lang="en-SG"/>
          </a:p>
        </p:txBody>
      </p:sp>
      <p:sp>
        <p:nvSpPr>
          <p:cNvPr id="11" name="Title 10">
            <a:extLst>
              <a:ext uri="{FF2B5EF4-FFF2-40B4-BE49-F238E27FC236}">
                <a16:creationId xmlns:a16="http://schemas.microsoft.com/office/drawing/2014/main" id="{555CBF0C-B168-409F-BAAB-51CFE255EC78}"/>
              </a:ext>
            </a:extLst>
          </p:cNvPr>
          <p:cNvSpPr>
            <a:spLocks noGrp="1"/>
          </p:cNvSpPr>
          <p:nvPr>
            <p:ph type="title"/>
          </p:nvPr>
        </p:nvSpPr>
        <p:spPr>
          <a:prstGeom prst="rect">
            <a:avLst/>
          </a:prstGeom>
        </p:spPr>
        <p:txBody>
          <a:bodyPr>
            <a:normAutofit/>
          </a:bodyPr>
          <a:lstStyle/>
          <a:p>
            <a:r>
              <a:rPr lang="en-US" sz="1800" dirty="0">
                <a:latin typeface="Lato"/>
                <a:ea typeface="Times New Roman" panose="02020603050405020304" pitchFamily="18" charset="0"/>
                <a:cs typeface="Lato"/>
              </a:rPr>
              <a:t>For Development Committee (Tender Board C)’s Approval:</a:t>
            </a:r>
            <a:br>
              <a:rPr lang="en-US" sz="1800" b="1" dirty="0">
                <a:effectLst/>
                <a:latin typeface="+mj-lt"/>
                <a:ea typeface="Times New Roman" panose="02020603050405020304" pitchFamily="18" charset="0"/>
              </a:rPr>
            </a:br>
            <a:r>
              <a:rPr lang="en-US" sz="1800" b="1" dirty="0">
                <a:effectLst/>
                <a:latin typeface="+mj-lt"/>
                <a:ea typeface="Times New Roman" panose="02020603050405020304" pitchFamily="18" charset="0"/>
              </a:rPr>
              <a:t>APPOINTMENT OF FACILITIES MANAGEMENT COMPANY FOR FACILITIES MAINTENANCE OF JURONG ISLAND PROPERTIES AND ESTATE FOR A PERIOD OF 3 YEARS</a:t>
            </a:r>
            <a:endParaRPr lang="en-SG" sz="1800" dirty="0">
              <a:effectLst/>
              <a:latin typeface="+mj-lt"/>
              <a:ea typeface="Times New Roman" panose="02020603050405020304" pitchFamily="18" charset="0"/>
            </a:endParaRPr>
          </a:p>
        </p:txBody>
      </p:sp>
      <p:sp>
        <p:nvSpPr>
          <p:cNvPr id="12" name="Text Placeholder 11">
            <a:extLst>
              <a:ext uri="{FF2B5EF4-FFF2-40B4-BE49-F238E27FC236}">
                <a16:creationId xmlns:a16="http://schemas.microsoft.com/office/drawing/2014/main" id="{EC174A88-8DAD-496C-9DFB-F5500F740C2D}"/>
              </a:ext>
            </a:extLst>
          </p:cNvPr>
          <p:cNvSpPr>
            <a:spLocks noGrp="1"/>
          </p:cNvSpPr>
          <p:nvPr>
            <p:ph type="body" sz="quarter" idx="16"/>
          </p:nvPr>
        </p:nvSpPr>
        <p:spPr>
          <a:prstGeom prst="rect">
            <a:avLst/>
          </a:prstGeom>
        </p:spPr>
        <p:txBody>
          <a:bodyPr/>
          <a:lstStyle/>
          <a:p>
            <a:r>
              <a:rPr lang="en-US" dirty="0"/>
              <a:t>23 January 2024</a:t>
            </a:r>
            <a:endParaRPr lang="en-SG" dirty="0"/>
          </a:p>
        </p:txBody>
      </p:sp>
      <p:sp>
        <p:nvSpPr>
          <p:cNvPr id="14" name="Text Placeholder 13">
            <a:extLst>
              <a:ext uri="{FF2B5EF4-FFF2-40B4-BE49-F238E27FC236}">
                <a16:creationId xmlns:a16="http://schemas.microsoft.com/office/drawing/2014/main" id="{4485335D-D12C-480D-981F-F85A2146FA5C}"/>
              </a:ext>
            </a:extLst>
          </p:cNvPr>
          <p:cNvSpPr>
            <a:spLocks noGrp="1"/>
          </p:cNvSpPr>
          <p:nvPr>
            <p:ph type="body" sz="quarter" idx="18"/>
          </p:nvPr>
        </p:nvSpPr>
        <p:spPr>
          <a:prstGeom prst="rect">
            <a:avLst/>
          </a:prstGeom>
        </p:spPr>
        <p:txBody>
          <a:bodyPr/>
          <a:lstStyle/>
          <a:p>
            <a:r>
              <a:rPr lang="en-US" dirty="0"/>
              <a:t>FM West 1</a:t>
            </a:r>
            <a:endParaRPr lang="en-SG" dirty="0"/>
          </a:p>
        </p:txBody>
      </p:sp>
      <p:sp>
        <p:nvSpPr>
          <p:cNvPr id="8" name="Text Placeholder 7">
            <a:extLst>
              <a:ext uri="{FF2B5EF4-FFF2-40B4-BE49-F238E27FC236}">
                <a16:creationId xmlns:a16="http://schemas.microsoft.com/office/drawing/2014/main" id="{59452AE2-6CB4-E47F-C107-A954D010A942}"/>
              </a:ext>
            </a:extLst>
          </p:cNvPr>
          <p:cNvSpPr>
            <a:spLocks noGrp="1"/>
          </p:cNvSpPr>
          <p:nvPr>
            <p:ph type="body" sz="quarter" idx="21"/>
          </p:nvPr>
        </p:nvSpPr>
        <p:spPr/>
        <p:txBody>
          <a:bodyPr/>
          <a:lstStyle/>
          <a:p>
            <a:endParaRPr lang="en-US"/>
          </a:p>
        </p:txBody>
      </p:sp>
      <p:sp>
        <p:nvSpPr>
          <p:cNvPr id="5" name="Text Placeholder 4">
            <a:extLst>
              <a:ext uri="{FF2B5EF4-FFF2-40B4-BE49-F238E27FC236}">
                <a16:creationId xmlns:a16="http://schemas.microsoft.com/office/drawing/2014/main" id="{427A43C2-658C-4314-5ECA-2C4880D6C526}"/>
              </a:ext>
            </a:extLst>
          </p:cNvPr>
          <p:cNvSpPr>
            <a:spLocks noGrp="1"/>
          </p:cNvSpPr>
          <p:nvPr>
            <p:ph type="body" sz="quarter" idx="17"/>
          </p:nvPr>
        </p:nvSpPr>
        <p:spPr/>
        <p:txBody>
          <a:bodyPr/>
          <a:lstStyle/>
          <a:p>
            <a:r>
              <a:rPr lang="en-SG" dirty="0"/>
              <a:t>Kenneth Woo</a:t>
            </a:r>
          </a:p>
        </p:txBody>
      </p:sp>
      <p:pic>
        <p:nvPicPr>
          <p:cNvPr id="2" name="Picture Placeholder 19" descr="A view of a city&#10;&#10;Description automatically generated">
            <a:extLst>
              <a:ext uri="{FF2B5EF4-FFF2-40B4-BE49-F238E27FC236}">
                <a16:creationId xmlns:a16="http://schemas.microsoft.com/office/drawing/2014/main" id="{FF2A06F2-BF6F-2E86-8871-084D9FC882E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5640"/>
            <a:ext cx="8761412" cy="4164597"/>
          </a:xfrm>
          <a:prstGeom prst="rect">
            <a:avLst/>
          </a:prstGeom>
        </p:spPr>
      </p:pic>
    </p:spTree>
    <p:extLst>
      <p:ext uri="{BB962C8B-B14F-4D97-AF65-F5344CB8AC3E}">
        <p14:creationId xmlns:p14="http://schemas.microsoft.com/office/powerpoint/2010/main" val="7154986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3D7D3D-9949-CF91-CF56-6B52EC2B9864}"/>
              </a:ext>
            </a:extLst>
          </p:cNvPr>
          <p:cNvSpPr>
            <a:spLocks noGrp="1"/>
          </p:cNvSpPr>
          <p:nvPr>
            <p:ph type="body" sz="quarter" idx="15"/>
          </p:nvPr>
        </p:nvSpPr>
        <p:spPr>
          <a:xfrm>
            <a:off x="606446" y="1650150"/>
            <a:ext cx="10515597" cy="4425647"/>
          </a:xfrm>
        </p:spPr>
        <p:txBody>
          <a:bodyPr/>
          <a:lstStyle/>
          <a:p>
            <a:r>
              <a:rPr lang="en-US"/>
              <a:t>To seek Development Committee (Tender Board C)’s approval to accept the following tender (3+3+3):</a:t>
            </a:r>
          </a:p>
        </p:txBody>
      </p:sp>
      <p:sp>
        <p:nvSpPr>
          <p:cNvPr id="2" name="Slide Number Placeholder 1">
            <a:extLst>
              <a:ext uri="{FF2B5EF4-FFF2-40B4-BE49-F238E27FC236}">
                <a16:creationId xmlns:a16="http://schemas.microsoft.com/office/drawing/2014/main" id="{CA6E3E87-FD4E-C890-E81B-DC68C0646CF4}"/>
              </a:ext>
            </a:extLst>
          </p:cNvPr>
          <p:cNvSpPr>
            <a:spLocks noGrp="1"/>
          </p:cNvSpPr>
          <p:nvPr>
            <p:ph type="sldNum" sz="quarter" idx="18"/>
          </p:nvPr>
        </p:nvSpPr>
        <p:spPr/>
        <p:txBody>
          <a:bodyPr/>
          <a:lstStyle/>
          <a:p>
            <a:fld id="{6CBB999D-3509-3345-BD2A-58AC16F53E8B}" type="slidenum">
              <a:rPr lang="en-US" smtClean="0"/>
              <a:pPr/>
              <a:t>2</a:t>
            </a:fld>
            <a:endParaRPr lang="en-US"/>
          </a:p>
        </p:txBody>
      </p:sp>
      <p:sp>
        <p:nvSpPr>
          <p:cNvPr id="3" name="Title 2">
            <a:extLst>
              <a:ext uri="{FF2B5EF4-FFF2-40B4-BE49-F238E27FC236}">
                <a16:creationId xmlns:a16="http://schemas.microsoft.com/office/drawing/2014/main" id="{9B83D85C-4350-DE06-8D85-ADB267AE400E}"/>
              </a:ext>
            </a:extLst>
          </p:cNvPr>
          <p:cNvSpPr>
            <a:spLocks noGrp="1"/>
          </p:cNvSpPr>
          <p:nvPr>
            <p:ph type="title"/>
          </p:nvPr>
        </p:nvSpPr>
        <p:spPr/>
        <p:txBody>
          <a:bodyPr>
            <a:normAutofit fontScale="90000"/>
          </a:bodyPr>
          <a:lstStyle/>
          <a:p>
            <a:r>
              <a:rPr lang="en-US" sz="4000"/>
              <a:t>Objective</a:t>
            </a:r>
            <a:br>
              <a:rPr lang="en-US" sz="4000"/>
            </a:br>
            <a:endParaRPr lang="en-SG"/>
          </a:p>
        </p:txBody>
      </p:sp>
      <p:sp>
        <p:nvSpPr>
          <p:cNvPr id="5" name="Text Placeholder 4">
            <a:extLst>
              <a:ext uri="{FF2B5EF4-FFF2-40B4-BE49-F238E27FC236}">
                <a16:creationId xmlns:a16="http://schemas.microsoft.com/office/drawing/2014/main" id="{420BFE4D-844B-F04E-B0FA-6ADCCECB004E}"/>
              </a:ext>
            </a:extLst>
          </p:cNvPr>
          <p:cNvSpPr>
            <a:spLocks noGrp="1"/>
          </p:cNvSpPr>
          <p:nvPr>
            <p:ph type="body" sz="quarter" idx="19"/>
          </p:nvPr>
        </p:nvSpPr>
        <p:spPr/>
        <p:txBody>
          <a:bodyPr/>
          <a:lstStyle/>
          <a:p>
            <a:endParaRPr lang="en-SG"/>
          </a:p>
        </p:txBody>
      </p:sp>
      <p:graphicFrame>
        <p:nvGraphicFramePr>
          <p:cNvPr id="8" name="Table 4">
            <a:extLst>
              <a:ext uri="{FF2B5EF4-FFF2-40B4-BE49-F238E27FC236}">
                <a16:creationId xmlns:a16="http://schemas.microsoft.com/office/drawing/2014/main" id="{011CA9EE-E5C6-33C3-690A-E9C042751F76}"/>
              </a:ext>
            </a:extLst>
          </p:cNvPr>
          <p:cNvGraphicFramePr>
            <a:graphicFrameLocks noGrp="1"/>
          </p:cNvGraphicFramePr>
          <p:nvPr>
            <p:extLst>
              <p:ext uri="{D42A27DB-BD31-4B8C-83A1-F6EECF244321}">
                <p14:modId xmlns:p14="http://schemas.microsoft.com/office/powerpoint/2010/main" val="209460371"/>
              </p:ext>
            </p:extLst>
          </p:nvPr>
        </p:nvGraphicFramePr>
        <p:xfrm>
          <a:off x="606442" y="2419182"/>
          <a:ext cx="10515597" cy="2789129"/>
        </p:xfrm>
        <a:graphic>
          <a:graphicData uri="http://schemas.openxmlformats.org/drawingml/2006/table">
            <a:tbl>
              <a:tblPr firstRow="1" bandRow="1">
                <a:tableStyleId>{5940675A-B579-460E-94D1-54222C63F5DA}</a:tableStyleId>
              </a:tblPr>
              <a:tblGrid>
                <a:gridCol w="4226691">
                  <a:extLst>
                    <a:ext uri="{9D8B030D-6E8A-4147-A177-3AD203B41FA5}">
                      <a16:colId xmlns:a16="http://schemas.microsoft.com/office/drawing/2014/main" val="3775513881"/>
                    </a:ext>
                  </a:extLst>
                </a:gridCol>
                <a:gridCol w="6288906">
                  <a:extLst>
                    <a:ext uri="{9D8B030D-6E8A-4147-A177-3AD203B41FA5}">
                      <a16:colId xmlns:a16="http://schemas.microsoft.com/office/drawing/2014/main" val="3357975917"/>
                    </a:ext>
                  </a:extLst>
                </a:gridCol>
              </a:tblGrid>
              <a:tr h="483701">
                <a:tc>
                  <a:txBody>
                    <a:bodyPr/>
                    <a:lstStyle/>
                    <a:p>
                      <a:r>
                        <a:rPr lang="en-US" sz="1600" dirty="0"/>
                        <a:t>Recommended Highest PQ Tenderer</a:t>
                      </a:r>
                      <a:endParaRPr lang="en-SG" sz="1600" dirty="0"/>
                    </a:p>
                  </a:txBody>
                  <a:tcPr>
                    <a:solidFill>
                      <a:srgbClr val="92D5EC"/>
                    </a:solidFill>
                  </a:tcPr>
                </a:tc>
                <a:tc>
                  <a:txBody>
                    <a:bodyPr/>
                    <a:lstStyle/>
                    <a:p>
                      <a:pPr marL="0" indent="0" algn="ctr">
                        <a:buNone/>
                      </a:pPr>
                      <a:r>
                        <a:rPr lang="fr-FR" dirty="0"/>
                        <a:t>Guthrie FMC </a:t>
                      </a:r>
                      <a:r>
                        <a:rPr lang="fr-FR" dirty="0" err="1"/>
                        <a:t>Pte</a:t>
                      </a:r>
                      <a:r>
                        <a:rPr lang="fr-FR" dirty="0"/>
                        <a:t> Ltd</a:t>
                      </a:r>
                      <a:endParaRPr lang="en-SG" dirty="0"/>
                    </a:p>
                  </a:txBody>
                  <a:tcPr/>
                </a:tc>
                <a:extLst>
                  <a:ext uri="{0D108BD9-81ED-4DB2-BD59-A6C34878D82A}">
                    <a16:rowId xmlns:a16="http://schemas.microsoft.com/office/drawing/2014/main" val="1699723362"/>
                  </a:ext>
                </a:extLst>
              </a:tr>
              <a:tr h="854325">
                <a:tc>
                  <a:txBody>
                    <a:bodyPr/>
                    <a:lstStyle/>
                    <a:p>
                      <a:r>
                        <a:rPr lang="en-US" sz="1600" dirty="0"/>
                        <a:t>Total Tendered Price</a:t>
                      </a:r>
                      <a:endParaRPr lang="en-SG" sz="1600" dirty="0"/>
                    </a:p>
                  </a:txBody>
                  <a:tcPr>
                    <a:solidFill>
                      <a:srgbClr val="92D5EC"/>
                    </a:solidFill>
                  </a:tcPr>
                </a:tc>
                <a:tc>
                  <a:txBody>
                    <a:bodyPr/>
                    <a:lstStyle/>
                    <a:p>
                      <a:pPr algn="ctr"/>
                      <a:r>
                        <a:rPr lang="en-US" sz="1800" dirty="0"/>
                        <a:t>$65,115,796.14  </a:t>
                      </a:r>
                    </a:p>
                    <a:p>
                      <a:pPr algn="ctr"/>
                      <a:r>
                        <a:rPr lang="en-SG" sz="1200" dirty="0"/>
                        <a:t>Initial Term (Y1 to Y3) - $20,545,099.72 </a:t>
                      </a:r>
                    </a:p>
                    <a:p>
                      <a:pPr algn="ctr"/>
                      <a:r>
                        <a:rPr lang="en-SG" sz="1200" dirty="0"/>
                        <a:t>Option Terms (Y4 to Y9) - $44,570,696.42 </a:t>
                      </a:r>
                    </a:p>
                  </a:txBody>
                  <a:tcPr/>
                </a:tc>
                <a:extLst>
                  <a:ext uri="{0D108BD9-81ED-4DB2-BD59-A6C34878D82A}">
                    <a16:rowId xmlns:a16="http://schemas.microsoft.com/office/drawing/2014/main" val="806522551"/>
                  </a:ext>
                </a:extLst>
              </a:tr>
              <a:tr h="483701">
                <a:tc>
                  <a:txBody>
                    <a:bodyPr/>
                    <a:lstStyle/>
                    <a:p>
                      <a:r>
                        <a:rPr lang="en-US" sz="1600" dirty="0"/>
                        <a:t>SOR adjustments</a:t>
                      </a:r>
                      <a:endParaRPr lang="en-SG" sz="1600" dirty="0"/>
                    </a:p>
                  </a:txBody>
                  <a:tcPr>
                    <a:solidFill>
                      <a:srgbClr val="92D5EC"/>
                    </a:solidFill>
                  </a:tcPr>
                </a:tc>
                <a:tc>
                  <a:txBody>
                    <a:bodyPr/>
                    <a:lstStyle/>
                    <a:p>
                      <a:pPr algn="ctr"/>
                      <a:r>
                        <a:rPr lang="en-US" dirty="0"/>
                        <a:t>$377,822.46</a:t>
                      </a:r>
                    </a:p>
                  </a:txBody>
                  <a:tcPr/>
                </a:tc>
                <a:extLst>
                  <a:ext uri="{0D108BD9-81ED-4DB2-BD59-A6C34878D82A}">
                    <a16:rowId xmlns:a16="http://schemas.microsoft.com/office/drawing/2014/main" val="1197975597"/>
                  </a:ext>
                </a:extLst>
              </a:tr>
              <a:tr h="4837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Contingency Sum and Incentives</a:t>
                      </a:r>
                      <a:endParaRPr lang="en-SG" sz="1600" dirty="0"/>
                    </a:p>
                  </a:txBody>
                  <a:tcPr>
                    <a:solidFill>
                      <a:srgbClr val="92D5EC"/>
                    </a:solidFill>
                  </a:tcPr>
                </a:tc>
                <a:tc>
                  <a:txBody>
                    <a:bodyPr/>
                    <a:lstStyle/>
                    <a:p>
                      <a:pPr algn="ctr"/>
                      <a:r>
                        <a:rPr lang="en-US" dirty="0"/>
                        <a:t>$5,627,548.98</a:t>
                      </a:r>
                    </a:p>
                  </a:txBody>
                  <a:tcPr/>
                </a:tc>
                <a:extLst>
                  <a:ext uri="{0D108BD9-81ED-4DB2-BD59-A6C34878D82A}">
                    <a16:rowId xmlns:a16="http://schemas.microsoft.com/office/drawing/2014/main" val="2540431120"/>
                  </a:ext>
                </a:extLst>
              </a:tr>
              <a:tr h="483701">
                <a:tc>
                  <a:txBody>
                    <a:bodyPr/>
                    <a:lstStyle/>
                    <a:p>
                      <a:r>
                        <a:rPr lang="en-US" sz="1600" b="1" dirty="0"/>
                        <a:t>Total Procurement Sought</a:t>
                      </a:r>
                      <a:endParaRPr lang="en-SG" sz="1600" b="1" dirty="0"/>
                    </a:p>
                  </a:txBody>
                  <a:tcPr>
                    <a:solidFill>
                      <a:srgbClr val="92D5EC"/>
                    </a:solidFill>
                  </a:tcPr>
                </a:tc>
                <a:tc>
                  <a:txBody>
                    <a:bodyPr/>
                    <a:lstStyle/>
                    <a:p>
                      <a:pPr algn="ctr"/>
                      <a:r>
                        <a:rPr lang="en-US" b="1" dirty="0"/>
                        <a:t>$71,121,167.58 </a:t>
                      </a:r>
                    </a:p>
                  </a:txBody>
                  <a:tcPr/>
                </a:tc>
                <a:extLst>
                  <a:ext uri="{0D108BD9-81ED-4DB2-BD59-A6C34878D82A}">
                    <a16:rowId xmlns:a16="http://schemas.microsoft.com/office/drawing/2014/main" val="1277143510"/>
                  </a:ext>
                </a:extLst>
              </a:tr>
            </a:tbl>
          </a:graphicData>
        </a:graphic>
      </p:graphicFrame>
    </p:spTree>
    <p:extLst>
      <p:ext uri="{BB962C8B-B14F-4D97-AF65-F5344CB8AC3E}">
        <p14:creationId xmlns:p14="http://schemas.microsoft.com/office/powerpoint/2010/main" val="3801736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67A56C0-B924-4C0E-8F9E-4D87ADC7B51E}"/>
              </a:ext>
            </a:extLst>
          </p:cNvPr>
          <p:cNvGrpSpPr>
            <a:grpSpLocks noChangeAspect="1"/>
          </p:cNvGrpSpPr>
          <p:nvPr/>
        </p:nvGrpSpPr>
        <p:grpSpPr>
          <a:xfrm>
            <a:off x="84902" y="481309"/>
            <a:ext cx="12031044" cy="6336588"/>
            <a:chOff x="2591" y="919618"/>
            <a:chExt cx="9105913" cy="4795961"/>
          </a:xfrm>
        </p:grpSpPr>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l="4687" t="5426" r="6250" b="5624"/>
            <a:stretch/>
          </p:blipFill>
          <p:spPr>
            <a:xfrm>
              <a:off x="2591" y="919618"/>
              <a:ext cx="9105913" cy="4795961"/>
            </a:xfrm>
            <a:prstGeom prst="rect">
              <a:avLst/>
            </a:prstGeom>
          </p:spPr>
        </p:pic>
        <p:sp>
          <p:nvSpPr>
            <p:cNvPr id="7" name="Rectangle 6">
              <a:extLst>
                <a:ext uri="{FF2B5EF4-FFF2-40B4-BE49-F238E27FC236}">
                  <a16:creationId xmlns:a16="http://schemas.microsoft.com/office/drawing/2014/main" id="{31A050A9-9CEC-4085-B55F-A1446F75FFBA}"/>
                </a:ext>
              </a:extLst>
            </p:cNvPr>
            <p:cNvSpPr/>
            <p:nvPr/>
          </p:nvSpPr>
          <p:spPr>
            <a:xfrm>
              <a:off x="408067" y="4606666"/>
              <a:ext cx="339327" cy="2562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all" spc="0" normalizeH="0" baseline="0" noProof="0">
                  <a:ln>
                    <a:noFill/>
                  </a:ln>
                  <a:solidFill>
                    <a:srgbClr val="333333"/>
                  </a:solidFill>
                  <a:effectLst/>
                  <a:uLnTx/>
                  <a:uFillTx/>
                  <a:latin typeface="Calibri" panose="020F0502020204030204"/>
                  <a:ea typeface="+mn-ea"/>
                  <a:cs typeface="+mn-cs"/>
                </a:rPr>
                <a:t>JTC SPACE @ TUAS BIOMEDICAL PARK</a:t>
              </a: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ED59F49C-0C53-487B-8D54-7284DC1B13FF}"/>
                </a:ext>
              </a:extLst>
            </p:cNvPr>
            <p:cNvSpPr/>
            <p:nvPr/>
          </p:nvSpPr>
          <p:spPr>
            <a:xfrm>
              <a:off x="408067" y="4286748"/>
              <a:ext cx="438230" cy="11647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all" spc="0" normalizeH="0" baseline="0" noProof="0">
                  <a:ln>
                    <a:noFill/>
                  </a:ln>
                  <a:solidFill>
                    <a:srgbClr val="333333"/>
                  </a:solidFill>
                  <a:effectLst/>
                  <a:uLnTx/>
                  <a:uFillTx/>
                  <a:latin typeface="Calibri" panose="020F0502020204030204"/>
                  <a:ea typeface="+mn-ea"/>
                  <a:cs typeface="+mn-cs"/>
                </a:rPr>
                <a:t>T9 @ TUAS SOUTH</a:t>
              </a: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2D86F76E-9921-4DEA-BCDF-3BF102E59886}"/>
                </a:ext>
              </a:extLst>
            </p:cNvPr>
            <p:cNvSpPr/>
            <p:nvPr/>
          </p:nvSpPr>
          <p:spPr>
            <a:xfrm>
              <a:off x="840932" y="3934435"/>
              <a:ext cx="36740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all" spc="0" normalizeH="0" baseline="0" noProof="0">
                  <a:ln>
                    <a:noFill/>
                  </a:ln>
                  <a:solidFill>
                    <a:prstClr val="black"/>
                  </a:solidFill>
                  <a:effectLst/>
                  <a:uLnTx/>
                  <a:uFillTx/>
                  <a:latin typeface="Calibri" panose="020F0502020204030204"/>
                  <a:ea typeface="+mn-ea"/>
                  <a:cs typeface="+mn-cs"/>
                </a:rPr>
                <a:t>TUAS AC</a:t>
              </a: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D0E41351-062D-481D-944E-DB1E89FA44E2}"/>
                </a:ext>
              </a:extLst>
            </p:cNvPr>
            <p:cNvSpPr/>
            <p:nvPr/>
          </p:nvSpPr>
          <p:spPr>
            <a:xfrm>
              <a:off x="1186984" y="3942325"/>
              <a:ext cx="496133"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all" spc="0" normalizeH="0" baseline="0" noProof="0">
                  <a:ln>
                    <a:noFill/>
                  </a:ln>
                  <a:solidFill>
                    <a:srgbClr val="333333"/>
                  </a:solidFill>
                  <a:effectLst/>
                  <a:uLnTx/>
                  <a:uFillTx/>
                  <a:latin typeface="Calibri" panose="020F0502020204030204"/>
                  <a:ea typeface="+mn-ea"/>
                  <a:cs typeface="+mn-cs"/>
                </a:rPr>
                <a:t>T9 @ TUAS ROAD</a:t>
              </a: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FEE7BAE7-B01B-40C0-BB4D-F0EDD2F2CD6F}"/>
                </a:ext>
              </a:extLst>
            </p:cNvPr>
            <p:cNvSpPr/>
            <p:nvPr/>
          </p:nvSpPr>
          <p:spPr>
            <a:xfrm>
              <a:off x="1040787" y="4122047"/>
              <a:ext cx="287001" cy="1630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all" spc="0" normalizeH="0" baseline="0" noProof="0">
                  <a:ln>
                    <a:noFill/>
                  </a:ln>
                  <a:solidFill>
                    <a:srgbClr val="333333"/>
                  </a:solidFill>
                  <a:effectLst/>
                  <a:uLnTx/>
                  <a:uFillTx/>
                  <a:latin typeface="Calibri" panose="020F0502020204030204"/>
                  <a:ea typeface="+mn-ea"/>
                  <a:cs typeface="+mn-cs"/>
                </a:rPr>
                <a:t>PIONEER ROAD</a:t>
              </a: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2A9E96ED-FAD4-4940-830E-AACD7EEFF86C}"/>
                </a:ext>
              </a:extLst>
            </p:cNvPr>
            <p:cNvSpPr/>
            <p:nvPr/>
          </p:nvSpPr>
          <p:spPr>
            <a:xfrm>
              <a:off x="1595860" y="3834603"/>
              <a:ext cx="36740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SPACE @ GUL</a:t>
              </a:r>
            </a:p>
          </p:txBody>
        </p:sp>
        <p:sp>
          <p:nvSpPr>
            <p:cNvPr id="14" name="Rectangle 13">
              <a:extLst>
                <a:ext uri="{FF2B5EF4-FFF2-40B4-BE49-F238E27FC236}">
                  <a16:creationId xmlns:a16="http://schemas.microsoft.com/office/drawing/2014/main" id="{F282816B-959B-4DDB-9688-21DC14C23200}"/>
                </a:ext>
              </a:extLst>
            </p:cNvPr>
            <p:cNvSpPr/>
            <p:nvPr/>
          </p:nvSpPr>
          <p:spPr>
            <a:xfrm>
              <a:off x="1433779" y="4097657"/>
              <a:ext cx="478016"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LOGISTIC HUB</a:t>
              </a:r>
            </a:p>
          </p:txBody>
        </p:sp>
        <p:sp>
          <p:nvSpPr>
            <p:cNvPr id="15" name="Rectangle 14">
              <a:extLst>
                <a:ext uri="{FF2B5EF4-FFF2-40B4-BE49-F238E27FC236}">
                  <a16:creationId xmlns:a16="http://schemas.microsoft.com/office/drawing/2014/main" id="{EABACFD7-73AF-4909-9705-E8900D1C7291}"/>
                </a:ext>
              </a:extLst>
            </p:cNvPr>
            <p:cNvSpPr/>
            <p:nvPr/>
          </p:nvSpPr>
          <p:spPr>
            <a:xfrm>
              <a:off x="1820181" y="4106922"/>
              <a:ext cx="478016"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SURFACE ENGINEERING HUB</a:t>
              </a:r>
            </a:p>
          </p:txBody>
        </p:sp>
        <p:sp>
          <p:nvSpPr>
            <p:cNvPr id="16" name="Rectangle 15">
              <a:extLst>
                <a:ext uri="{FF2B5EF4-FFF2-40B4-BE49-F238E27FC236}">
                  <a16:creationId xmlns:a16="http://schemas.microsoft.com/office/drawing/2014/main" id="{F37184D5-7339-4055-A483-654280811D25}"/>
                </a:ext>
              </a:extLst>
            </p:cNvPr>
            <p:cNvSpPr/>
            <p:nvPr/>
          </p:nvSpPr>
          <p:spPr>
            <a:xfrm>
              <a:off x="1849935" y="3925875"/>
              <a:ext cx="42862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SPACE @ BUROH STREET</a:t>
              </a:r>
            </a:p>
          </p:txBody>
        </p:sp>
        <p:sp>
          <p:nvSpPr>
            <p:cNvPr id="17" name="Rectangle 16">
              <a:extLst>
                <a:ext uri="{FF2B5EF4-FFF2-40B4-BE49-F238E27FC236}">
                  <a16:creationId xmlns:a16="http://schemas.microsoft.com/office/drawing/2014/main" id="{8280A5FF-B4FA-4B57-82FA-FD818440F241}"/>
                </a:ext>
              </a:extLst>
            </p:cNvPr>
            <p:cNvSpPr/>
            <p:nvPr/>
          </p:nvSpPr>
          <p:spPr>
            <a:xfrm>
              <a:off x="2260222" y="4106922"/>
              <a:ext cx="34015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PIER 20</a:t>
              </a:r>
            </a:p>
          </p:txBody>
        </p:sp>
        <p:sp>
          <p:nvSpPr>
            <p:cNvPr id="18" name="Rectangle 17">
              <a:extLst>
                <a:ext uri="{FF2B5EF4-FFF2-40B4-BE49-F238E27FC236}">
                  <a16:creationId xmlns:a16="http://schemas.microsoft.com/office/drawing/2014/main" id="{8FDEE711-66EB-46AA-804C-92BE57D7B6FB}"/>
                </a:ext>
              </a:extLst>
            </p:cNvPr>
            <p:cNvSpPr/>
            <p:nvPr/>
          </p:nvSpPr>
          <p:spPr>
            <a:xfrm>
              <a:off x="2152298" y="4308016"/>
              <a:ext cx="627095"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PULAU DAMAR LAUT</a:t>
              </a:r>
            </a:p>
          </p:txBody>
        </p:sp>
        <p:sp>
          <p:nvSpPr>
            <p:cNvPr id="19" name="Rectangle 18">
              <a:extLst>
                <a:ext uri="{FF2B5EF4-FFF2-40B4-BE49-F238E27FC236}">
                  <a16:creationId xmlns:a16="http://schemas.microsoft.com/office/drawing/2014/main" id="{9FA72FFA-A92B-4DCB-A9FA-30C9CEBEF117}"/>
                </a:ext>
              </a:extLst>
            </p:cNvPr>
            <p:cNvSpPr/>
            <p:nvPr/>
          </p:nvSpPr>
          <p:spPr>
            <a:xfrm>
              <a:off x="1785601" y="4960241"/>
              <a:ext cx="518091"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OASIS @ SAKRA</a:t>
              </a:r>
            </a:p>
          </p:txBody>
        </p:sp>
        <p:sp>
          <p:nvSpPr>
            <p:cNvPr id="20" name="Rectangle 19">
              <a:extLst>
                <a:ext uri="{FF2B5EF4-FFF2-40B4-BE49-F238E27FC236}">
                  <a16:creationId xmlns:a16="http://schemas.microsoft.com/office/drawing/2014/main" id="{A813BAB9-0FC7-46DC-963F-EFA250796B49}"/>
                </a:ext>
              </a:extLst>
            </p:cNvPr>
            <p:cNvSpPr/>
            <p:nvPr/>
          </p:nvSpPr>
          <p:spPr>
            <a:xfrm>
              <a:off x="2261307" y="3913556"/>
              <a:ext cx="303535" cy="2096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JURONG PORT ROAD</a:t>
              </a:r>
            </a:p>
          </p:txBody>
        </p:sp>
        <p:sp>
          <p:nvSpPr>
            <p:cNvPr id="21" name="Rectangle 20">
              <a:extLst>
                <a:ext uri="{FF2B5EF4-FFF2-40B4-BE49-F238E27FC236}">
                  <a16:creationId xmlns:a16="http://schemas.microsoft.com/office/drawing/2014/main" id="{865F7832-28FB-4FA3-AE80-DD31C43362AC}"/>
                </a:ext>
              </a:extLst>
            </p:cNvPr>
            <p:cNvSpPr/>
            <p:nvPr/>
          </p:nvSpPr>
          <p:spPr>
            <a:xfrm>
              <a:off x="2440545" y="3818038"/>
              <a:ext cx="390762" cy="20965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POULTRY PROCESSING HUB</a:t>
              </a:r>
            </a:p>
          </p:txBody>
        </p:sp>
        <p:sp>
          <p:nvSpPr>
            <p:cNvPr id="22" name="Rectangle 21">
              <a:extLst>
                <a:ext uri="{FF2B5EF4-FFF2-40B4-BE49-F238E27FC236}">
                  <a16:creationId xmlns:a16="http://schemas.microsoft.com/office/drawing/2014/main" id="{FA4A7F64-3AFF-455F-AC87-D0871C9BECC4}"/>
                </a:ext>
              </a:extLst>
            </p:cNvPr>
            <p:cNvSpPr/>
            <p:nvPr/>
          </p:nvSpPr>
          <p:spPr>
            <a:xfrm>
              <a:off x="1924938" y="3775953"/>
              <a:ext cx="50045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MEDTECH HUB</a:t>
              </a:r>
            </a:p>
          </p:txBody>
        </p:sp>
        <p:sp>
          <p:nvSpPr>
            <p:cNvPr id="23" name="Rectangle 22">
              <a:extLst>
                <a:ext uri="{FF2B5EF4-FFF2-40B4-BE49-F238E27FC236}">
                  <a16:creationId xmlns:a16="http://schemas.microsoft.com/office/drawing/2014/main" id="{478AA4FE-3632-4D94-9BAE-3D3BF6578467}"/>
                </a:ext>
              </a:extLst>
            </p:cNvPr>
            <p:cNvSpPr/>
            <p:nvPr/>
          </p:nvSpPr>
          <p:spPr>
            <a:xfrm>
              <a:off x="1923335" y="3621779"/>
              <a:ext cx="502061"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45 QUALITY RD</a:t>
              </a:r>
            </a:p>
          </p:txBody>
        </p:sp>
        <p:sp>
          <p:nvSpPr>
            <p:cNvPr id="24" name="Rectangle 23">
              <a:extLst>
                <a:ext uri="{FF2B5EF4-FFF2-40B4-BE49-F238E27FC236}">
                  <a16:creationId xmlns:a16="http://schemas.microsoft.com/office/drawing/2014/main" id="{516D3B7A-0780-4585-9ABA-04BB94E30587}"/>
                </a:ext>
              </a:extLst>
            </p:cNvPr>
            <p:cNvSpPr/>
            <p:nvPr/>
          </p:nvSpPr>
          <p:spPr>
            <a:xfrm>
              <a:off x="2568269" y="4112205"/>
              <a:ext cx="524503" cy="153888"/>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PENJURU CLOSE</a:t>
              </a:r>
            </a:p>
          </p:txBody>
        </p:sp>
        <p:sp>
          <p:nvSpPr>
            <p:cNvPr id="25" name="Rectangle 24">
              <a:extLst>
                <a:ext uri="{FF2B5EF4-FFF2-40B4-BE49-F238E27FC236}">
                  <a16:creationId xmlns:a16="http://schemas.microsoft.com/office/drawing/2014/main" id="{DFB0BE64-1A70-4614-8571-0C5933D44F5C}"/>
                </a:ext>
              </a:extLst>
            </p:cNvPr>
            <p:cNvSpPr/>
            <p:nvPr/>
          </p:nvSpPr>
          <p:spPr>
            <a:xfrm>
              <a:off x="2941126" y="3985047"/>
              <a:ext cx="498855" cy="153888"/>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PANDAN LOOP</a:t>
              </a:r>
            </a:p>
          </p:txBody>
        </p:sp>
        <p:sp>
          <p:nvSpPr>
            <p:cNvPr id="26" name="Rectangle 25">
              <a:extLst>
                <a:ext uri="{FF2B5EF4-FFF2-40B4-BE49-F238E27FC236}">
                  <a16:creationId xmlns:a16="http://schemas.microsoft.com/office/drawing/2014/main" id="{90795F55-D028-427E-9675-DFA04F5FE285}"/>
                </a:ext>
              </a:extLst>
            </p:cNvPr>
            <p:cNvSpPr/>
            <p:nvPr/>
          </p:nvSpPr>
          <p:spPr>
            <a:xfrm>
              <a:off x="2659641" y="3600101"/>
              <a:ext cx="36740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SUMMIT</a:t>
              </a:r>
            </a:p>
          </p:txBody>
        </p:sp>
        <p:sp>
          <p:nvSpPr>
            <p:cNvPr id="27" name="Rectangle 26">
              <a:extLst>
                <a:ext uri="{FF2B5EF4-FFF2-40B4-BE49-F238E27FC236}">
                  <a16:creationId xmlns:a16="http://schemas.microsoft.com/office/drawing/2014/main" id="{DCE7BBDE-272A-42EE-8762-7B8616374779}"/>
                </a:ext>
              </a:extLst>
            </p:cNvPr>
            <p:cNvSpPr/>
            <p:nvPr/>
          </p:nvSpPr>
          <p:spPr>
            <a:xfrm>
              <a:off x="2725069" y="3780946"/>
              <a:ext cx="625492"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JURONG TOWN HALL</a:t>
              </a:r>
            </a:p>
          </p:txBody>
        </p:sp>
        <p:sp>
          <p:nvSpPr>
            <p:cNvPr id="28" name="Rectangle 27">
              <a:extLst>
                <a:ext uri="{FF2B5EF4-FFF2-40B4-BE49-F238E27FC236}">
                  <a16:creationId xmlns:a16="http://schemas.microsoft.com/office/drawing/2014/main" id="{700619E7-7B12-4210-87AB-EB447482B77E}"/>
                </a:ext>
              </a:extLst>
            </p:cNvPr>
            <p:cNvSpPr/>
            <p:nvPr/>
          </p:nvSpPr>
          <p:spPr>
            <a:xfrm>
              <a:off x="499724" y="3978468"/>
              <a:ext cx="508473"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CHEMICAL HUB</a:t>
              </a:r>
            </a:p>
          </p:txBody>
        </p:sp>
        <p:sp>
          <p:nvSpPr>
            <p:cNvPr id="29" name="Rectangle 28">
              <a:extLst>
                <a:ext uri="{FF2B5EF4-FFF2-40B4-BE49-F238E27FC236}">
                  <a16:creationId xmlns:a16="http://schemas.microsoft.com/office/drawing/2014/main" id="{85FCEE81-5EAD-43E9-BBF9-8EA258BAF05F}"/>
                </a:ext>
              </a:extLst>
            </p:cNvPr>
            <p:cNvSpPr/>
            <p:nvPr/>
          </p:nvSpPr>
          <p:spPr>
            <a:xfrm>
              <a:off x="1496862" y="3181673"/>
              <a:ext cx="546945"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CLEANTECH 1,2,3</a:t>
              </a:r>
            </a:p>
          </p:txBody>
        </p:sp>
        <p:sp>
          <p:nvSpPr>
            <p:cNvPr id="30" name="Rectangle 29">
              <a:extLst>
                <a:ext uri="{FF2B5EF4-FFF2-40B4-BE49-F238E27FC236}">
                  <a16:creationId xmlns:a16="http://schemas.microsoft.com/office/drawing/2014/main" id="{1087E722-FB50-4CE2-839B-FDB77BDA3C41}"/>
                </a:ext>
              </a:extLst>
            </p:cNvPr>
            <p:cNvSpPr/>
            <p:nvPr/>
          </p:nvSpPr>
          <p:spPr>
            <a:xfrm>
              <a:off x="1689966" y="3082315"/>
              <a:ext cx="559769"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LAUNCHPAD@JID</a:t>
              </a:r>
            </a:p>
          </p:txBody>
        </p:sp>
        <p:sp>
          <p:nvSpPr>
            <p:cNvPr id="31" name="Rectangle 30">
              <a:extLst>
                <a:ext uri="{FF2B5EF4-FFF2-40B4-BE49-F238E27FC236}">
                  <a16:creationId xmlns:a16="http://schemas.microsoft.com/office/drawing/2014/main" id="{051CC90E-A6C4-4D11-B441-85C72B33F7FA}"/>
                </a:ext>
              </a:extLst>
            </p:cNvPr>
            <p:cNvSpPr/>
            <p:nvPr/>
          </p:nvSpPr>
          <p:spPr>
            <a:xfrm>
              <a:off x="3062861" y="3331670"/>
              <a:ext cx="37221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SKYTECH</a:t>
              </a:r>
            </a:p>
          </p:txBody>
        </p:sp>
        <p:sp>
          <p:nvSpPr>
            <p:cNvPr id="32" name="Rectangle 31">
              <a:extLst>
                <a:ext uri="{FF2B5EF4-FFF2-40B4-BE49-F238E27FC236}">
                  <a16:creationId xmlns:a16="http://schemas.microsoft.com/office/drawing/2014/main" id="{E2E3FECE-912B-4F32-8DE2-C36B1C1BD756}"/>
                </a:ext>
              </a:extLst>
            </p:cNvPr>
            <p:cNvSpPr/>
            <p:nvPr/>
          </p:nvSpPr>
          <p:spPr>
            <a:xfrm>
              <a:off x="2768894" y="3497730"/>
              <a:ext cx="896399"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BUKIT BATOK INDUSTRIAL PARK A</a:t>
              </a:r>
            </a:p>
          </p:txBody>
        </p:sp>
        <p:sp>
          <p:nvSpPr>
            <p:cNvPr id="33" name="Rectangle 32">
              <a:extLst>
                <a:ext uri="{FF2B5EF4-FFF2-40B4-BE49-F238E27FC236}">
                  <a16:creationId xmlns:a16="http://schemas.microsoft.com/office/drawing/2014/main" id="{3870C610-D8ED-4B41-8A20-4C5D2B7D60EC}"/>
                </a:ext>
              </a:extLst>
            </p:cNvPr>
            <p:cNvSpPr/>
            <p:nvPr/>
          </p:nvSpPr>
          <p:spPr>
            <a:xfrm>
              <a:off x="3433980" y="4176006"/>
              <a:ext cx="556563"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ROCHESTER PARK</a:t>
              </a:r>
            </a:p>
          </p:txBody>
        </p:sp>
        <p:sp>
          <p:nvSpPr>
            <p:cNvPr id="34" name="Rectangle 33">
              <a:extLst>
                <a:ext uri="{FF2B5EF4-FFF2-40B4-BE49-F238E27FC236}">
                  <a16:creationId xmlns:a16="http://schemas.microsoft.com/office/drawing/2014/main" id="{5E423E81-0C4C-48E0-A35A-E5C126CAC262}"/>
                </a:ext>
              </a:extLst>
            </p:cNvPr>
            <p:cNvSpPr/>
            <p:nvPr/>
          </p:nvSpPr>
          <p:spPr>
            <a:xfrm>
              <a:off x="3960208" y="4200453"/>
              <a:ext cx="289342" cy="116473"/>
            </a:xfrm>
            <a:prstGeom prst="rect">
              <a:avLst/>
            </a:prstGeom>
            <a:solidFill>
              <a:schemeClr val="accent2">
                <a:alpha val="38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BIOPOLIS</a:t>
              </a:r>
            </a:p>
          </p:txBody>
        </p:sp>
        <p:sp>
          <p:nvSpPr>
            <p:cNvPr id="35" name="Rectangle 34">
              <a:extLst>
                <a:ext uri="{FF2B5EF4-FFF2-40B4-BE49-F238E27FC236}">
                  <a16:creationId xmlns:a16="http://schemas.microsoft.com/office/drawing/2014/main" id="{7B4775ED-D805-4B47-82AC-063B091820C8}"/>
                </a:ext>
              </a:extLst>
            </p:cNvPr>
            <p:cNvSpPr/>
            <p:nvPr/>
          </p:nvSpPr>
          <p:spPr>
            <a:xfrm>
              <a:off x="3627252" y="4083224"/>
              <a:ext cx="593432"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all" spc="0" normalizeH="0" baseline="0" noProof="0">
                  <a:ln>
                    <a:noFill/>
                  </a:ln>
                  <a:solidFill>
                    <a:prstClr val="black"/>
                  </a:solidFill>
                  <a:effectLst/>
                  <a:uLnTx/>
                  <a:uFillTx/>
                  <a:latin typeface="Calibri" panose="020F0502020204030204"/>
                  <a:ea typeface="+mn-ea"/>
                  <a:cs typeface="+mn-cs"/>
                </a:rPr>
                <a:t>MULTI UTILITY HUB</a:t>
              </a: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Rectangle 35">
              <a:extLst>
                <a:ext uri="{FF2B5EF4-FFF2-40B4-BE49-F238E27FC236}">
                  <a16:creationId xmlns:a16="http://schemas.microsoft.com/office/drawing/2014/main" id="{B678C926-0936-4DF7-9F6C-A43BC8039D30}"/>
                </a:ext>
              </a:extLst>
            </p:cNvPr>
            <p:cNvSpPr/>
            <p:nvPr/>
          </p:nvSpPr>
          <p:spPr>
            <a:xfrm>
              <a:off x="3637456" y="4280267"/>
              <a:ext cx="298480"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PIXEL</a:t>
              </a:r>
            </a:p>
          </p:txBody>
        </p:sp>
        <p:sp>
          <p:nvSpPr>
            <p:cNvPr id="37" name="Rectangle 36">
              <a:extLst>
                <a:ext uri="{FF2B5EF4-FFF2-40B4-BE49-F238E27FC236}">
                  <a16:creationId xmlns:a16="http://schemas.microsoft.com/office/drawing/2014/main" id="{2FBB8F2D-1227-4F8D-8868-F1C5A12A2256}"/>
                </a:ext>
              </a:extLst>
            </p:cNvPr>
            <p:cNvSpPr/>
            <p:nvPr/>
          </p:nvSpPr>
          <p:spPr>
            <a:xfrm>
              <a:off x="3401216" y="4355049"/>
              <a:ext cx="468562" cy="16306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all" spc="0" normalizeH="0" baseline="0" noProof="0">
                  <a:ln>
                    <a:noFill/>
                  </a:ln>
                  <a:solidFill>
                    <a:prstClr val="black"/>
                  </a:solidFill>
                  <a:effectLst/>
                  <a:uLnTx/>
                  <a:uFillTx/>
                  <a:latin typeface="Calibri" panose="020F0502020204030204"/>
                  <a:ea typeface="+mn-ea"/>
                  <a:cs typeface="+mn-cs"/>
                </a:rPr>
                <a:t>FUSIONOPOLIS 1 &amp; 2</a:t>
              </a:r>
              <a:b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b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Rectangle 37">
              <a:extLst>
                <a:ext uri="{FF2B5EF4-FFF2-40B4-BE49-F238E27FC236}">
                  <a16:creationId xmlns:a16="http://schemas.microsoft.com/office/drawing/2014/main" id="{65900DCA-2305-4CC8-9EBA-E7C4B9ED3C94}"/>
                </a:ext>
              </a:extLst>
            </p:cNvPr>
            <p:cNvSpPr/>
            <p:nvPr/>
          </p:nvSpPr>
          <p:spPr>
            <a:xfrm>
              <a:off x="3658725" y="4425609"/>
              <a:ext cx="352982"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ARC FFS</a:t>
              </a:r>
            </a:p>
          </p:txBody>
        </p:sp>
        <p:sp>
          <p:nvSpPr>
            <p:cNvPr id="39" name="Rectangle 38">
              <a:extLst>
                <a:ext uri="{FF2B5EF4-FFF2-40B4-BE49-F238E27FC236}">
                  <a16:creationId xmlns:a16="http://schemas.microsoft.com/office/drawing/2014/main" id="{2FE5D4E3-0A79-4419-93F0-57060CEE62C1}"/>
                </a:ext>
              </a:extLst>
            </p:cNvPr>
            <p:cNvSpPr/>
            <p:nvPr/>
          </p:nvSpPr>
          <p:spPr>
            <a:xfrm>
              <a:off x="4015624" y="4422785"/>
              <a:ext cx="35618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WESSEX</a:t>
              </a:r>
            </a:p>
          </p:txBody>
        </p:sp>
        <p:sp>
          <p:nvSpPr>
            <p:cNvPr id="40" name="Rectangle 39">
              <a:extLst>
                <a:ext uri="{FF2B5EF4-FFF2-40B4-BE49-F238E27FC236}">
                  <a16:creationId xmlns:a16="http://schemas.microsoft.com/office/drawing/2014/main" id="{FEAB7C01-D74D-456D-8A98-68F1AE26FC25}"/>
                </a:ext>
              </a:extLst>
            </p:cNvPr>
            <p:cNvSpPr/>
            <p:nvPr/>
          </p:nvSpPr>
          <p:spPr>
            <a:xfrm>
              <a:off x="3904677" y="4807024"/>
              <a:ext cx="611065"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GILLMAN BARRACKS</a:t>
              </a:r>
            </a:p>
          </p:txBody>
        </p:sp>
        <p:sp>
          <p:nvSpPr>
            <p:cNvPr id="41" name="Rectangle 40">
              <a:extLst>
                <a:ext uri="{FF2B5EF4-FFF2-40B4-BE49-F238E27FC236}">
                  <a16:creationId xmlns:a16="http://schemas.microsoft.com/office/drawing/2014/main" id="{A20CFE69-53FC-4C67-970E-AAA22648137A}"/>
                </a:ext>
              </a:extLst>
            </p:cNvPr>
            <p:cNvSpPr/>
            <p:nvPr/>
          </p:nvSpPr>
          <p:spPr>
            <a:xfrm>
              <a:off x="4354974" y="4644073"/>
              <a:ext cx="611066"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DEPOT LANE INDUSTRIAL ESTATE</a:t>
              </a:r>
            </a:p>
          </p:txBody>
        </p:sp>
        <p:sp>
          <p:nvSpPr>
            <p:cNvPr id="42" name="Rectangle 41">
              <a:extLst>
                <a:ext uri="{FF2B5EF4-FFF2-40B4-BE49-F238E27FC236}">
                  <a16:creationId xmlns:a16="http://schemas.microsoft.com/office/drawing/2014/main" id="{B1F68383-87EC-41B8-89EF-0DD66F1F983E}"/>
                </a:ext>
              </a:extLst>
            </p:cNvPr>
            <p:cNvSpPr/>
            <p:nvPr/>
          </p:nvSpPr>
          <p:spPr>
            <a:xfrm>
              <a:off x="4161993" y="4526686"/>
              <a:ext cx="493449"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ALEXANDRA VILLAGE</a:t>
              </a:r>
            </a:p>
          </p:txBody>
        </p:sp>
        <p:sp>
          <p:nvSpPr>
            <p:cNvPr id="43" name="Rectangle 42">
              <a:extLst>
                <a:ext uri="{FF2B5EF4-FFF2-40B4-BE49-F238E27FC236}">
                  <a16:creationId xmlns:a16="http://schemas.microsoft.com/office/drawing/2014/main" id="{68EC80F3-2905-4850-B5D4-0CDB5AD0192C}"/>
                </a:ext>
              </a:extLst>
            </p:cNvPr>
            <p:cNvSpPr/>
            <p:nvPr/>
          </p:nvSpPr>
          <p:spPr>
            <a:xfrm>
              <a:off x="4628260" y="4331897"/>
              <a:ext cx="566181"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DESIGN ORCHARD</a:t>
              </a:r>
            </a:p>
          </p:txBody>
        </p:sp>
        <p:sp>
          <p:nvSpPr>
            <p:cNvPr id="44" name="Rectangle 43">
              <a:extLst>
                <a:ext uri="{FF2B5EF4-FFF2-40B4-BE49-F238E27FC236}">
                  <a16:creationId xmlns:a16="http://schemas.microsoft.com/office/drawing/2014/main" id="{4B31817E-7ED9-42B8-98EA-7B40647CEFC8}"/>
                </a:ext>
              </a:extLst>
            </p:cNvPr>
            <p:cNvSpPr/>
            <p:nvPr/>
          </p:nvSpPr>
          <p:spPr>
            <a:xfrm>
              <a:off x="4875855" y="3788743"/>
              <a:ext cx="59663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65A JLN TENTERAM</a:t>
              </a:r>
            </a:p>
          </p:txBody>
        </p:sp>
        <p:sp>
          <p:nvSpPr>
            <p:cNvPr id="45" name="Rectangle 44">
              <a:extLst>
                <a:ext uri="{FF2B5EF4-FFF2-40B4-BE49-F238E27FC236}">
                  <a16:creationId xmlns:a16="http://schemas.microsoft.com/office/drawing/2014/main" id="{61713FA7-70EF-4BE3-9EED-FA7BD2FB3B02}"/>
                </a:ext>
              </a:extLst>
            </p:cNvPr>
            <p:cNvSpPr/>
            <p:nvPr/>
          </p:nvSpPr>
          <p:spPr>
            <a:xfrm>
              <a:off x="4833823" y="3503116"/>
              <a:ext cx="59663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TOA PAYOH INDUSTRIAL PARK</a:t>
              </a:r>
            </a:p>
          </p:txBody>
        </p:sp>
        <p:sp>
          <p:nvSpPr>
            <p:cNvPr id="46" name="Rectangle 45">
              <a:extLst>
                <a:ext uri="{FF2B5EF4-FFF2-40B4-BE49-F238E27FC236}">
                  <a16:creationId xmlns:a16="http://schemas.microsoft.com/office/drawing/2014/main" id="{A0CC21A1-4520-4E86-AD42-3648B7AB4D8E}"/>
                </a:ext>
              </a:extLst>
            </p:cNvPr>
            <p:cNvSpPr/>
            <p:nvPr/>
          </p:nvSpPr>
          <p:spPr>
            <a:xfrm>
              <a:off x="4966067" y="3009556"/>
              <a:ext cx="546945"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ANG MO KIO INDUSTRIAL PARK 1</a:t>
              </a:r>
            </a:p>
          </p:txBody>
        </p:sp>
        <p:sp>
          <p:nvSpPr>
            <p:cNvPr id="47" name="Rectangle 46">
              <a:extLst>
                <a:ext uri="{FF2B5EF4-FFF2-40B4-BE49-F238E27FC236}">
                  <a16:creationId xmlns:a16="http://schemas.microsoft.com/office/drawing/2014/main" id="{34C29ED2-B963-48DF-BDA1-8DC506030A23}"/>
                </a:ext>
              </a:extLst>
            </p:cNvPr>
            <p:cNvSpPr/>
            <p:nvPr/>
          </p:nvSpPr>
          <p:spPr>
            <a:xfrm>
              <a:off x="4471784" y="2953956"/>
              <a:ext cx="522317"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SIN MING AUTOCARE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 b="0" i="0" u="none" strike="noStrike" kern="1200" cap="none" spc="0" normalizeH="0" baseline="0" noProof="0">
                  <a:ln>
                    <a:noFill/>
                  </a:ln>
                  <a:solidFill>
                    <a:prstClr val="black"/>
                  </a:solidFill>
                  <a:effectLst/>
                  <a:uLnTx/>
                  <a:uFillTx/>
                  <a:latin typeface="Calibri" panose="020F0502020204030204"/>
                  <a:ea typeface="+mn-ea"/>
                  <a:cs typeface="+mn-cs"/>
                </a:rPr>
                <a:t>&amp;</a:t>
              </a: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 AUTOCITY</a:t>
              </a:r>
            </a:p>
          </p:txBody>
        </p:sp>
        <p:sp>
          <p:nvSpPr>
            <p:cNvPr id="48" name="Rectangle 47">
              <a:extLst>
                <a:ext uri="{FF2B5EF4-FFF2-40B4-BE49-F238E27FC236}">
                  <a16:creationId xmlns:a16="http://schemas.microsoft.com/office/drawing/2014/main" id="{2366AB97-9F85-4889-B53D-9C233F548565}"/>
                </a:ext>
              </a:extLst>
            </p:cNvPr>
            <p:cNvSpPr/>
            <p:nvPr/>
          </p:nvSpPr>
          <p:spPr>
            <a:xfrm>
              <a:off x="4311835" y="3209877"/>
              <a:ext cx="682266"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SIN MING INDUSTRIAL ESTATE SECTOR A</a:t>
              </a:r>
            </a:p>
          </p:txBody>
        </p:sp>
        <p:sp>
          <p:nvSpPr>
            <p:cNvPr id="49" name="Rectangle 48">
              <a:extLst>
                <a:ext uri="{FF2B5EF4-FFF2-40B4-BE49-F238E27FC236}">
                  <a16:creationId xmlns:a16="http://schemas.microsoft.com/office/drawing/2014/main" id="{BF4DF9A8-E182-4FC8-A774-3FB23A1A27A3}"/>
                </a:ext>
              </a:extLst>
            </p:cNvPr>
            <p:cNvSpPr/>
            <p:nvPr/>
          </p:nvSpPr>
          <p:spPr>
            <a:xfrm>
              <a:off x="5430462" y="3950814"/>
              <a:ext cx="437682"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GEYLANG BAHRU</a:t>
              </a:r>
            </a:p>
          </p:txBody>
        </p:sp>
        <p:sp>
          <p:nvSpPr>
            <p:cNvPr id="50" name="Rectangle 49">
              <a:extLst>
                <a:ext uri="{FF2B5EF4-FFF2-40B4-BE49-F238E27FC236}">
                  <a16:creationId xmlns:a16="http://schemas.microsoft.com/office/drawing/2014/main" id="{449D9B93-79C4-444C-8760-1BA780AF6340}"/>
                </a:ext>
              </a:extLst>
            </p:cNvPr>
            <p:cNvSpPr/>
            <p:nvPr/>
          </p:nvSpPr>
          <p:spPr>
            <a:xfrm>
              <a:off x="5506712" y="3684875"/>
              <a:ext cx="457273"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KALLANG WAY 5</a:t>
              </a:r>
            </a:p>
          </p:txBody>
        </p:sp>
        <p:sp>
          <p:nvSpPr>
            <p:cNvPr id="51" name="Rectangle 50">
              <a:extLst>
                <a:ext uri="{FF2B5EF4-FFF2-40B4-BE49-F238E27FC236}">
                  <a16:creationId xmlns:a16="http://schemas.microsoft.com/office/drawing/2014/main" id="{D2657569-5F31-44FA-884C-FD2CF3A7C5B5}"/>
                </a:ext>
              </a:extLst>
            </p:cNvPr>
            <p:cNvSpPr/>
            <p:nvPr/>
          </p:nvSpPr>
          <p:spPr>
            <a:xfrm>
              <a:off x="5772863" y="3968159"/>
              <a:ext cx="502061"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GEYLANG EAST</a:t>
              </a:r>
            </a:p>
          </p:txBody>
        </p:sp>
        <p:sp>
          <p:nvSpPr>
            <p:cNvPr id="52" name="Rectangle 51">
              <a:extLst>
                <a:ext uri="{FF2B5EF4-FFF2-40B4-BE49-F238E27FC236}">
                  <a16:creationId xmlns:a16="http://schemas.microsoft.com/office/drawing/2014/main" id="{6E892CE4-EA7D-4D69-8206-4F3EA57E968E}"/>
                </a:ext>
              </a:extLst>
            </p:cNvPr>
            <p:cNvSpPr/>
            <p:nvPr/>
          </p:nvSpPr>
          <p:spPr>
            <a:xfrm>
              <a:off x="5724128" y="3774222"/>
              <a:ext cx="389850"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ALJUNIED</a:t>
              </a:r>
            </a:p>
          </p:txBody>
        </p:sp>
        <p:sp>
          <p:nvSpPr>
            <p:cNvPr id="53" name="Rectangle 52">
              <a:extLst>
                <a:ext uri="{FF2B5EF4-FFF2-40B4-BE49-F238E27FC236}">
                  <a16:creationId xmlns:a16="http://schemas.microsoft.com/office/drawing/2014/main" id="{FDF231E7-C78E-4D7D-B0CB-6EB67E518221}"/>
                </a:ext>
              </a:extLst>
            </p:cNvPr>
            <p:cNvSpPr/>
            <p:nvPr/>
          </p:nvSpPr>
          <p:spPr>
            <a:xfrm>
              <a:off x="6018840" y="3883672"/>
              <a:ext cx="33534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EUNOS</a:t>
              </a:r>
            </a:p>
          </p:txBody>
        </p:sp>
        <p:sp>
          <p:nvSpPr>
            <p:cNvPr id="54" name="Rectangle 53">
              <a:extLst>
                <a:ext uri="{FF2B5EF4-FFF2-40B4-BE49-F238E27FC236}">
                  <a16:creationId xmlns:a16="http://schemas.microsoft.com/office/drawing/2014/main" id="{04ADFF7B-9C83-4FF8-877A-EB7AD97202E0}"/>
                </a:ext>
              </a:extLst>
            </p:cNvPr>
            <p:cNvSpPr/>
            <p:nvPr/>
          </p:nvSpPr>
          <p:spPr>
            <a:xfrm>
              <a:off x="6016689" y="3708234"/>
              <a:ext cx="793807"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UBI, UBIPLEX, KAMPONG UBI</a:t>
              </a:r>
            </a:p>
          </p:txBody>
        </p:sp>
        <p:sp>
          <p:nvSpPr>
            <p:cNvPr id="55" name="Rectangle 54">
              <a:extLst>
                <a:ext uri="{FF2B5EF4-FFF2-40B4-BE49-F238E27FC236}">
                  <a16:creationId xmlns:a16="http://schemas.microsoft.com/office/drawing/2014/main" id="{C093EE0D-DC95-4861-BF57-54E7316AADF5}"/>
                </a:ext>
              </a:extLst>
            </p:cNvPr>
            <p:cNvSpPr/>
            <p:nvPr/>
          </p:nvSpPr>
          <p:spPr>
            <a:xfrm>
              <a:off x="5646169" y="3569839"/>
              <a:ext cx="380232"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TAI SENG</a:t>
              </a:r>
            </a:p>
          </p:txBody>
        </p:sp>
        <p:sp>
          <p:nvSpPr>
            <p:cNvPr id="56" name="Rectangle 55">
              <a:extLst>
                <a:ext uri="{FF2B5EF4-FFF2-40B4-BE49-F238E27FC236}">
                  <a16:creationId xmlns:a16="http://schemas.microsoft.com/office/drawing/2014/main" id="{460D9E44-E930-46CC-916A-1B9BEFD17683}"/>
                </a:ext>
              </a:extLst>
            </p:cNvPr>
            <p:cNvSpPr/>
            <p:nvPr/>
          </p:nvSpPr>
          <p:spPr>
            <a:xfrm>
              <a:off x="6193690" y="3610838"/>
              <a:ext cx="264816"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i-FI" sz="400" b="0" i="0" u="none" strike="noStrike" kern="1200" cap="none" spc="0" normalizeH="0" baseline="0" noProof="0">
                  <a:ln>
                    <a:noFill/>
                  </a:ln>
                  <a:solidFill>
                    <a:prstClr val="black"/>
                  </a:solidFill>
                  <a:effectLst/>
                  <a:uLnTx/>
                  <a:uFillTx/>
                  <a:latin typeface="Calibri" panose="020F0502020204030204"/>
                  <a:ea typeface="+mn-ea"/>
                  <a:cs typeface="+mn-cs"/>
                </a:rPr>
                <a:t>KB1</a:t>
              </a:r>
            </a:p>
          </p:txBody>
        </p:sp>
        <p:sp>
          <p:nvSpPr>
            <p:cNvPr id="57" name="Rectangle 56">
              <a:extLst>
                <a:ext uri="{FF2B5EF4-FFF2-40B4-BE49-F238E27FC236}">
                  <a16:creationId xmlns:a16="http://schemas.microsoft.com/office/drawing/2014/main" id="{DEEECCA2-EE66-4AA8-86EB-45DA7EAA6CDC}"/>
                </a:ext>
              </a:extLst>
            </p:cNvPr>
            <p:cNvSpPr/>
            <p:nvPr/>
          </p:nvSpPr>
          <p:spPr>
            <a:xfrm>
              <a:off x="5625686" y="3495082"/>
              <a:ext cx="705642"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AUTOHUB @ KAKI BUKIT</a:t>
              </a:r>
            </a:p>
          </p:txBody>
        </p:sp>
        <p:sp>
          <p:nvSpPr>
            <p:cNvPr id="58" name="Rectangle 57">
              <a:extLst>
                <a:ext uri="{FF2B5EF4-FFF2-40B4-BE49-F238E27FC236}">
                  <a16:creationId xmlns:a16="http://schemas.microsoft.com/office/drawing/2014/main" id="{4C4363D3-C0DE-4792-BDAB-A0B083D4C99B}"/>
                </a:ext>
              </a:extLst>
            </p:cNvPr>
            <p:cNvSpPr/>
            <p:nvPr/>
          </p:nvSpPr>
          <p:spPr>
            <a:xfrm>
              <a:off x="6134009" y="3345780"/>
              <a:ext cx="696024"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AUTOBAY @ KAKI BUKIT</a:t>
              </a:r>
            </a:p>
          </p:txBody>
        </p:sp>
        <p:sp>
          <p:nvSpPr>
            <p:cNvPr id="59" name="Rectangle 58">
              <a:extLst>
                <a:ext uri="{FF2B5EF4-FFF2-40B4-BE49-F238E27FC236}">
                  <a16:creationId xmlns:a16="http://schemas.microsoft.com/office/drawing/2014/main" id="{8D3E6751-808D-44A9-B89A-C6193F5D3684}"/>
                </a:ext>
              </a:extLst>
            </p:cNvPr>
            <p:cNvSpPr/>
            <p:nvPr/>
          </p:nvSpPr>
          <p:spPr>
            <a:xfrm>
              <a:off x="5558178" y="3366680"/>
              <a:ext cx="542019"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DEFU INDUSTRIAL CITY</a:t>
              </a:r>
            </a:p>
          </p:txBody>
        </p:sp>
        <p:sp>
          <p:nvSpPr>
            <p:cNvPr id="60" name="Rectangle 59">
              <a:extLst>
                <a:ext uri="{FF2B5EF4-FFF2-40B4-BE49-F238E27FC236}">
                  <a16:creationId xmlns:a16="http://schemas.microsoft.com/office/drawing/2014/main" id="{09D03B29-0C75-4406-99F3-337C2B835EDD}"/>
                </a:ext>
              </a:extLst>
            </p:cNvPr>
            <p:cNvSpPr/>
            <p:nvPr/>
          </p:nvSpPr>
          <p:spPr>
            <a:xfrm>
              <a:off x="5649303" y="3121747"/>
              <a:ext cx="732893"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DEFU INDUSTRIAL ESTATE</a:t>
              </a:r>
            </a:p>
          </p:txBody>
        </p:sp>
        <p:sp>
          <p:nvSpPr>
            <p:cNvPr id="61" name="Rectangle 60">
              <a:extLst>
                <a:ext uri="{FF2B5EF4-FFF2-40B4-BE49-F238E27FC236}">
                  <a16:creationId xmlns:a16="http://schemas.microsoft.com/office/drawing/2014/main" id="{8B5E60E9-3E98-40A3-BCE0-6B730FF5BF93}"/>
                </a:ext>
              </a:extLst>
            </p:cNvPr>
            <p:cNvSpPr/>
            <p:nvPr/>
          </p:nvSpPr>
          <p:spPr>
            <a:xfrm>
              <a:off x="6607626" y="3429000"/>
              <a:ext cx="52645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TAMPINES INDUSTRIAL PARK A</a:t>
              </a:r>
            </a:p>
          </p:txBody>
        </p:sp>
        <p:sp>
          <p:nvSpPr>
            <p:cNvPr id="62" name="Rectangle 61">
              <a:extLst>
                <a:ext uri="{FF2B5EF4-FFF2-40B4-BE49-F238E27FC236}">
                  <a16:creationId xmlns:a16="http://schemas.microsoft.com/office/drawing/2014/main" id="{CDB273C4-421D-4C77-A3BD-9D0DF43E600F}"/>
                </a:ext>
              </a:extLst>
            </p:cNvPr>
            <p:cNvSpPr/>
            <p:nvPr/>
          </p:nvSpPr>
          <p:spPr>
            <a:xfrm>
              <a:off x="6877050" y="3670493"/>
              <a:ext cx="318308" cy="16306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BEDOK FOOD CITY</a:t>
              </a:r>
            </a:p>
          </p:txBody>
        </p:sp>
        <p:sp>
          <p:nvSpPr>
            <p:cNvPr id="63" name="Rectangle 62">
              <a:extLst>
                <a:ext uri="{FF2B5EF4-FFF2-40B4-BE49-F238E27FC236}">
                  <a16:creationId xmlns:a16="http://schemas.microsoft.com/office/drawing/2014/main" id="{7FEC397F-802D-41DC-BBAC-EB2AD1A620E0}"/>
                </a:ext>
              </a:extLst>
            </p:cNvPr>
            <p:cNvSpPr/>
            <p:nvPr/>
          </p:nvSpPr>
          <p:spPr>
            <a:xfrm>
              <a:off x="6995049" y="3270114"/>
              <a:ext cx="573478"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GOURMET &amp; SHIMEI EAST KITCHEN</a:t>
              </a:r>
            </a:p>
          </p:txBody>
        </p:sp>
        <p:sp>
          <p:nvSpPr>
            <p:cNvPr id="64" name="Rectangle 63">
              <a:extLst>
                <a:ext uri="{FF2B5EF4-FFF2-40B4-BE49-F238E27FC236}">
                  <a16:creationId xmlns:a16="http://schemas.microsoft.com/office/drawing/2014/main" id="{A6D52C2D-37D9-4ABA-B964-B767E8804909}"/>
                </a:ext>
              </a:extLst>
            </p:cNvPr>
            <p:cNvSpPr/>
            <p:nvPr/>
          </p:nvSpPr>
          <p:spPr>
            <a:xfrm>
              <a:off x="7082893" y="3700478"/>
              <a:ext cx="385042"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EASTLINK</a:t>
              </a:r>
            </a:p>
          </p:txBody>
        </p:sp>
        <p:sp>
          <p:nvSpPr>
            <p:cNvPr id="65" name="Rectangle 64">
              <a:extLst>
                <a:ext uri="{FF2B5EF4-FFF2-40B4-BE49-F238E27FC236}">
                  <a16:creationId xmlns:a16="http://schemas.microsoft.com/office/drawing/2014/main" id="{61EE3327-BB8D-49D4-A8CC-D532B72EE60B}"/>
                </a:ext>
              </a:extLst>
            </p:cNvPr>
            <p:cNvSpPr/>
            <p:nvPr/>
          </p:nvSpPr>
          <p:spPr>
            <a:xfrm>
              <a:off x="7080599" y="3631290"/>
              <a:ext cx="460168" cy="1538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EAST TECH</a:t>
              </a:r>
            </a:p>
          </p:txBody>
        </p:sp>
        <p:sp>
          <p:nvSpPr>
            <p:cNvPr id="66" name="Rectangle 65">
              <a:extLst>
                <a:ext uri="{FF2B5EF4-FFF2-40B4-BE49-F238E27FC236}">
                  <a16:creationId xmlns:a16="http://schemas.microsoft.com/office/drawing/2014/main" id="{78482E71-15B5-479D-B480-8A8F920C653E}"/>
                </a:ext>
              </a:extLst>
            </p:cNvPr>
            <p:cNvSpPr/>
            <p:nvPr/>
          </p:nvSpPr>
          <p:spPr>
            <a:xfrm>
              <a:off x="7112120" y="3431128"/>
              <a:ext cx="513738"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BEDOK INDUSTRIAL PARK EAST</a:t>
              </a:r>
            </a:p>
          </p:txBody>
        </p:sp>
        <p:sp>
          <p:nvSpPr>
            <p:cNvPr id="67" name="Rectangle 66">
              <a:extLst>
                <a:ext uri="{FF2B5EF4-FFF2-40B4-BE49-F238E27FC236}">
                  <a16:creationId xmlns:a16="http://schemas.microsoft.com/office/drawing/2014/main" id="{F837F895-BDC0-428C-8392-CD347D50D8EE}"/>
                </a:ext>
              </a:extLst>
            </p:cNvPr>
            <p:cNvSpPr/>
            <p:nvPr/>
          </p:nvSpPr>
          <p:spPr>
            <a:xfrm>
              <a:off x="7466702" y="3322655"/>
              <a:ext cx="744114"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CHANGI NORTH CRESCENT</a:t>
              </a:r>
            </a:p>
          </p:txBody>
        </p:sp>
        <p:sp>
          <p:nvSpPr>
            <p:cNvPr id="68" name="Rectangle 67">
              <a:extLst>
                <a:ext uri="{FF2B5EF4-FFF2-40B4-BE49-F238E27FC236}">
                  <a16:creationId xmlns:a16="http://schemas.microsoft.com/office/drawing/2014/main" id="{CF56A83C-F4A2-4F8C-9205-B81360ADE590}"/>
                </a:ext>
              </a:extLst>
            </p:cNvPr>
            <p:cNvSpPr/>
            <p:nvPr/>
          </p:nvSpPr>
          <p:spPr>
            <a:xfrm>
              <a:off x="7340486" y="3076016"/>
              <a:ext cx="62869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CHANGI NORTH WAY</a:t>
              </a:r>
            </a:p>
          </p:txBody>
        </p:sp>
        <p:sp>
          <p:nvSpPr>
            <p:cNvPr id="69" name="Rectangle 68">
              <a:extLst>
                <a:ext uri="{FF2B5EF4-FFF2-40B4-BE49-F238E27FC236}">
                  <a16:creationId xmlns:a16="http://schemas.microsoft.com/office/drawing/2014/main" id="{D2A2F947-9414-4E69-9925-B6E3FBACDBD1}"/>
                </a:ext>
              </a:extLst>
            </p:cNvPr>
            <p:cNvSpPr/>
            <p:nvPr/>
          </p:nvSpPr>
          <p:spPr>
            <a:xfrm>
              <a:off x="6593020" y="3044803"/>
              <a:ext cx="434951" cy="16306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SPACE @ TAMPINES NORTH</a:t>
              </a:r>
            </a:p>
          </p:txBody>
        </p:sp>
        <p:sp>
          <p:nvSpPr>
            <p:cNvPr id="70" name="Rectangle 69">
              <a:extLst>
                <a:ext uri="{FF2B5EF4-FFF2-40B4-BE49-F238E27FC236}">
                  <a16:creationId xmlns:a16="http://schemas.microsoft.com/office/drawing/2014/main" id="{7F9B66D9-CCDD-4564-95CC-1AC5C3A8FE68}"/>
                </a:ext>
              </a:extLst>
            </p:cNvPr>
            <p:cNvSpPr/>
            <p:nvPr/>
          </p:nvSpPr>
          <p:spPr>
            <a:xfrm>
              <a:off x="6304605" y="2800068"/>
              <a:ext cx="450764"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NANOSPACE</a:t>
              </a:r>
            </a:p>
          </p:txBody>
        </p:sp>
        <p:sp>
          <p:nvSpPr>
            <p:cNvPr id="71" name="Rectangle 70">
              <a:extLst>
                <a:ext uri="{FF2B5EF4-FFF2-40B4-BE49-F238E27FC236}">
                  <a16:creationId xmlns:a16="http://schemas.microsoft.com/office/drawing/2014/main" id="{2D22639F-D2DB-4BA0-8AEB-D9CAA304BD97}"/>
                </a:ext>
              </a:extLst>
            </p:cNvPr>
            <p:cNvSpPr/>
            <p:nvPr/>
          </p:nvSpPr>
          <p:spPr>
            <a:xfrm>
              <a:off x="4725782" y="2798285"/>
              <a:ext cx="682266"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ANG MO KIO INDUSTRIAL PARK 2</a:t>
              </a:r>
            </a:p>
          </p:txBody>
        </p:sp>
        <p:sp>
          <p:nvSpPr>
            <p:cNvPr id="72" name="Rectangle 71">
              <a:extLst>
                <a:ext uri="{FF2B5EF4-FFF2-40B4-BE49-F238E27FC236}">
                  <a16:creationId xmlns:a16="http://schemas.microsoft.com/office/drawing/2014/main" id="{23FEDF97-2EC7-4B0D-8D5D-1517DA44E413}"/>
                </a:ext>
              </a:extLst>
            </p:cNvPr>
            <p:cNvSpPr/>
            <p:nvPr/>
          </p:nvSpPr>
          <p:spPr>
            <a:xfrm>
              <a:off x="5328871" y="2835617"/>
              <a:ext cx="439953"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AMK TECH I &amp; II</a:t>
              </a:r>
            </a:p>
          </p:txBody>
        </p:sp>
        <p:sp>
          <p:nvSpPr>
            <p:cNvPr id="73" name="Rectangle 72">
              <a:extLst>
                <a:ext uri="{FF2B5EF4-FFF2-40B4-BE49-F238E27FC236}">
                  <a16:creationId xmlns:a16="http://schemas.microsoft.com/office/drawing/2014/main" id="{460AF747-1E10-42EA-9BDF-D8028BAC49DE}"/>
                </a:ext>
              </a:extLst>
            </p:cNvPr>
            <p:cNvSpPr/>
            <p:nvPr/>
          </p:nvSpPr>
          <p:spPr>
            <a:xfrm>
              <a:off x="5066915" y="2676674"/>
              <a:ext cx="553357"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AMK AUTOPOINT</a:t>
              </a:r>
            </a:p>
          </p:txBody>
        </p:sp>
        <p:sp>
          <p:nvSpPr>
            <p:cNvPr id="74" name="Rectangle 73">
              <a:extLst>
                <a:ext uri="{FF2B5EF4-FFF2-40B4-BE49-F238E27FC236}">
                  <a16:creationId xmlns:a16="http://schemas.microsoft.com/office/drawing/2014/main" id="{9A2F68E3-A654-4C3F-A335-491EBCBAB70E}"/>
                </a:ext>
              </a:extLst>
            </p:cNvPr>
            <p:cNvSpPr/>
            <p:nvPr/>
          </p:nvSpPr>
          <p:spPr>
            <a:xfrm>
              <a:off x="5232409" y="2621692"/>
              <a:ext cx="502061"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AMK TECHLINK</a:t>
              </a:r>
            </a:p>
          </p:txBody>
        </p:sp>
        <p:sp>
          <p:nvSpPr>
            <p:cNvPr id="75" name="Rectangle 74">
              <a:extLst>
                <a:ext uri="{FF2B5EF4-FFF2-40B4-BE49-F238E27FC236}">
                  <a16:creationId xmlns:a16="http://schemas.microsoft.com/office/drawing/2014/main" id="{E587255B-62F4-4BC8-B799-E5A20132B32C}"/>
                </a:ext>
              </a:extLst>
            </p:cNvPr>
            <p:cNvSpPr/>
            <p:nvPr/>
          </p:nvSpPr>
          <p:spPr>
            <a:xfrm>
              <a:off x="5286912" y="2174659"/>
              <a:ext cx="393056"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THE OVAL</a:t>
              </a:r>
            </a:p>
          </p:txBody>
        </p:sp>
        <p:sp>
          <p:nvSpPr>
            <p:cNvPr id="76" name="Rectangle 75">
              <a:extLst>
                <a:ext uri="{FF2B5EF4-FFF2-40B4-BE49-F238E27FC236}">
                  <a16:creationId xmlns:a16="http://schemas.microsoft.com/office/drawing/2014/main" id="{D635654B-FA54-4AF5-B99E-B42FA948177F}"/>
                </a:ext>
              </a:extLst>
            </p:cNvPr>
            <p:cNvSpPr/>
            <p:nvPr/>
          </p:nvSpPr>
          <p:spPr>
            <a:xfrm>
              <a:off x="5395360" y="1857318"/>
              <a:ext cx="513282"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AVIATION 1 &amp; 2</a:t>
              </a:r>
            </a:p>
          </p:txBody>
        </p:sp>
        <p:sp>
          <p:nvSpPr>
            <p:cNvPr id="77" name="Rectangle 76">
              <a:extLst>
                <a:ext uri="{FF2B5EF4-FFF2-40B4-BE49-F238E27FC236}">
                  <a16:creationId xmlns:a16="http://schemas.microsoft.com/office/drawing/2014/main" id="{D01D9E97-2DBF-4E82-95B5-41362710FB62}"/>
                </a:ext>
              </a:extLst>
            </p:cNvPr>
            <p:cNvSpPr/>
            <p:nvPr/>
          </p:nvSpPr>
          <p:spPr>
            <a:xfrm>
              <a:off x="4792300" y="1569364"/>
              <a:ext cx="343364"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YS-ONE</a:t>
              </a:r>
            </a:p>
          </p:txBody>
        </p:sp>
        <p:sp>
          <p:nvSpPr>
            <p:cNvPr id="78" name="Rectangle 77">
              <a:extLst>
                <a:ext uri="{FF2B5EF4-FFF2-40B4-BE49-F238E27FC236}">
                  <a16:creationId xmlns:a16="http://schemas.microsoft.com/office/drawing/2014/main" id="{2A619C6B-89F3-43CF-8E0E-281F330EB4E6}"/>
                </a:ext>
              </a:extLst>
            </p:cNvPr>
            <p:cNvSpPr/>
            <p:nvPr/>
          </p:nvSpPr>
          <p:spPr>
            <a:xfrm>
              <a:off x="4517598" y="1224861"/>
              <a:ext cx="522316"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YISHUN INDUSTRIAL PARK A</a:t>
              </a:r>
            </a:p>
          </p:txBody>
        </p:sp>
        <p:sp>
          <p:nvSpPr>
            <p:cNvPr id="79" name="Rectangle 78">
              <a:extLst>
                <a:ext uri="{FF2B5EF4-FFF2-40B4-BE49-F238E27FC236}">
                  <a16:creationId xmlns:a16="http://schemas.microsoft.com/office/drawing/2014/main" id="{945D71A0-B217-44E9-89E2-D929E0D83E7A}"/>
                </a:ext>
              </a:extLst>
            </p:cNvPr>
            <p:cNvSpPr/>
            <p:nvPr/>
          </p:nvSpPr>
          <p:spPr>
            <a:xfrm>
              <a:off x="4092947" y="1386926"/>
              <a:ext cx="479053"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15,20,22 WOODLANDS LINK/LOOP</a:t>
              </a:r>
            </a:p>
          </p:txBody>
        </p:sp>
        <p:sp>
          <p:nvSpPr>
            <p:cNvPr id="80" name="Rectangle 79">
              <a:extLst>
                <a:ext uri="{FF2B5EF4-FFF2-40B4-BE49-F238E27FC236}">
                  <a16:creationId xmlns:a16="http://schemas.microsoft.com/office/drawing/2014/main" id="{F2105BF2-8F80-4365-913F-8ABFD78CC665}"/>
                </a:ext>
              </a:extLst>
            </p:cNvPr>
            <p:cNvSpPr/>
            <p:nvPr/>
          </p:nvSpPr>
          <p:spPr>
            <a:xfrm>
              <a:off x="4049057" y="1006850"/>
              <a:ext cx="412292"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FOOD HUB</a:t>
              </a:r>
            </a:p>
          </p:txBody>
        </p:sp>
        <p:sp>
          <p:nvSpPr>
            <p:cNvPr id="81" name="Rectangle 80">
              <a:extLst>
                <a:ext uri="{FF2B5EF4-FFF2-40B4-BE49-F238E27FC236}">
                  <a16:creationId xmlns:a16="http://schemas.microsoft.com/office/drawing/2014/main" id="{ABDEE73F-BC78-4E7F-BD3A-BD330AA6BAD8}"/>
                </a:ext>
              </a:extLst>
            </p:cNvPr>
            <p:cNvSpPr/>
            <p:nvPr/>
          </p:nvSpPr>
          <p:spPr>
            <a:xfrm>
              <a:off x="3696598" y="1236883"/>
              <a:ext cx="638053"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WOODLANDS INDUSTRIAL PARK E</a:t>
              </a:r>
            </a:p>
          </p:txBody>
        </p:sp>
        <p:sp>
          <p:nvSpPr>
            <p:cNvPr id="82" name="Rectangle 81">
              <a:extLst>
                <a:ext uri="{FF2B5EF4-FFF2-40B4-BE49-F238E27FC236}">
                  <a16:creationId xmlns:a16="http://schemas.microsoft.com/office/drawing/2014/main" id="{CC39A69C-DC5F-4E22-8F0B-CE2843317250}"/>
                </a:ext>
              </a:extLst>
            </p:cNvPr>
            <p:cNvSpPr/>
            <p:nvPr/>
          </p:nvSpPr>
          <p:spPr>
            <a:xfrm>
              <a:off x="3435079" y="1543714"/>
              <a:ext cx="71190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MARSILING INDUSTRIAL ESTATE ROAD 3</a:t>
              </a:r>
            </a:p>
          </p:txBody>
        </p:sp>
        <p:sp>
          <p:nvSpPr>
            <p:cNvPr id="84" name="Rectangle 83">
              <a:extLst>
                <a:ext uri="{FF2B5EF4-FFF2-40B4-BE49-F238E27FC236}">
                  <a16:creationId xmlns:a16="http://schemas.microsoft.com/office/drawing/2014/main" id="{0DC90C2A-880B-43E4-8C2A-B18CC7B5FCBA}"/>
                </a:ext>
              </a:extLst>
            </p:cNvPr>
            <p:cNvSpPr/>
            <p:nvPr/>
          </p:nvSpPr>
          <p:spPr>
            <a:xfrm>
              <a:off x="3057566" y="1613909"/>
              <a:ext cx="616334" cy="1538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KRANJI LOOP</a:t>
              </a:r>
            </a:p>
          </p:txBody>
        </p:sp>
        <p:sp>
          <p:nvSpPr>
            <p:cNvPr id="86" name="Rectangle 85">
              <a:extLst>
                <a:ext uri="{FF2B5EF4-FFF2-40B4-BE49-F238E27FC236}">
                  <a16:creationId xmlns:a16="http://schemas.microsoft.com/office/drawing/2014/main" id="{3088CF86-BAC5-4022-B88C-32759C8BF6E8}"/>
                </a:ext>
              </a:extLst>
            </p:cNvPr>
            <p:cNvSpPr/>
            <p:nvPr/>
          </p:nvSpPr>
          <p:spPr>
            <a:xfrm>
              <a:off x="2843345" y="1882674"/>
              <a:ext cx="616334" cy="1538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TRENDSPACE</a:t>
              </a:r>
            </a:p>
          </p:txBody>
        </p:sp>
        <p:sp>
          <p:nvSpPr>
            <p:cNvPr id="85" name="Rectangle 84">
              <a:extLst>
                <a:ext uri="{FF2B5EF4-FFF2-40B4-BE49-F238E27FC236}">
                  <a16:creationId xmlns:a16="http://schemas.microsoft.com/office/drawing/2014/main" id="{20ADE93F-3F4D-4CD6-8435-1B991839F5E9}"/>
                </a:ext>
              </a:extLst>
            </p:cNvPr>
            <p:cNvSpPr/>
            <p:nvPr/>
          </p:nvSpPr>
          <p:spPr>
            <a:xfrm>
              <a:off x="3126810" y="1810057"/>
              <a:ext cx="372218" cy="1538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TIMMAC</a:t>
              </a:r>
            </a:p>
          </p:txBody>
        </p:sp>
        <p:sp>
          <p:nvSpPr>
            <p:cNvPr id="87" name="Rectangle 86">
              <a:extLst>
                <a:ext uri="{FF2B5EF4-FFF2-40B4-BE49-F238E27FC236}">
                  <a16:creationId xmlns:a16="http://schemas.microsoft.com/office/drawing/2014/main" id="{75583064-1572-419D-9235-69D7A54E46F8}"/>
                </a:ext>
              </a:extLst>
            </p:cNvPr>
            <p:cNvSpPr/>
            <p:nvPr/>
          </p:nvSpPr>
          <p:spPr>
            <a:xfrm>
              <a:off x="2941990" y="2427689"/>
              <a:ext cx="616334" cy="1538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YEW TEE IND EST</a:t>
              </a:r>
            </a:p>
          </p:txBody>
        </p:sp>
        <p:sp>
          <p:nvSpPr>
            <p:cNvPr id="88" name="Rectangle 87">
              <a:extLst>
                <a:ext uri="{FF2B5EF4-FFF2-40B4-BE49-F238E27FC236}">
                  <a16:creationId xmlns:a16="http://schemas.microsoft.com/office/drawing/2014/main" id="{A5D42296-835C-41C7-8EE4-1AD7975C1D6C}"/>
                </a:ext>
              </a:extLst>
            </p:cNvPr>
            <p:cNvSpPr/>
            <p:nvPr/>
          </p:nvSpPr>
          <p:spPr>
            <a:xfrm>
              <a:off x="8045004" y="2787825"/>
              <a:ext cx="28725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ALPS</a:t>
              </a:r>
            </a:p>
          </p:txBody>
        </p:sp>
        <p:sp>
          <p:nvSpPr>
            <p:cNvPr id="89" name="Rectangle 88">
              <a:extLst>
                <a:ext uri="{FF2B5EF4-FFF2-40B4-BE49-F238E27FC236}">
                  <a16:creationId xmlns:a16="http://schemas.microsoft.com/office/drawing/2014/main" id="{3A957A59-DA75-41F4-A08A-B642BE384C85}"/>
                </a:ext>
              </a:extLst>
            </p:cNvPr>
            <p:cNvSpPr/>
            <p:nvPr/>
          </p:nvSpPr>
          <p:spPr>
            <a:xfrm>
              <a:off x="7438894" y="3494313"/>
              <a:ext cx="513737"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7,9,15 CHANGI BUSINESS PARK</a:t>
              </a:r>
            </a:p>
          </p:txBody>
        </p:sp>
        <p:grpSp>
          <p:nvGrpSpPr>
            <p:cNvPr id="90" name="Group 89">
              <a:extLst>
                <a:ext uri="{FF2B5EF4-FFF2-40B4-BE49-F238E27FC236}">
                  <a16:creationId xmlns:a16="http://schemas.microsoft.com/office/drawing/2014/main" id="{D52B37F7-0D21-4717-8942-F0F1F9AB087C}"/>
                </a:ext>
              </a:extLst>
            </p:cNvPr>
            <p:cNvGrpSpPr/>
            <p:nvPr/>
          </p:nvGrpSpPr>
          <p:grpSpPr>
            <a:xfrm>
              <a:off x="7266804" y="3602744"/>
              <a:ext cx="613574" cy="288716"/>
              <a:chOff x="7266804" y="3602744"/>
              <a:chExt cx="613574" cy="288716"/>
            </a:xfrm>
          </p:grpSpPr>
          <p:pic>
            <p:nvPicPr>
              <p:cNvPr id="91" name="Picture 90">
                <a:extLst>
                  <a:ext uri="{FF2B5EF4-FFF2-40B4-BE49-F238E27FC236}">
                    <a16:creationId xmlns:a16="http://schemas.microsoft.com/office/drawing/2014/main" id="{24C64498-AF42-4693-87B8-CB997302BB6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88150" t="31153" r="6839" b="60700"/>
              <a:stretch/>
            </p:blipFill>
            <p:spPr>
              <a:xfrm>
                <a:off x="7408142" y="3602744"/>
                <a:ext cx="265886" cy="273762"/>
              </a:xfrm>
              <a:prstGeom prst="rect">
                <a:avLst/>
              </a:prstGeom>
            </p:spPr>
          </p:pic>
          <p:sp>
            <p:nvSpPr>
              <p:cNvPr id="92" name="Rectangle 91">
                <a:extLst>
                  <a:ext uri="{FF2B5EF4-FFF2-40B4-BE49-F238E27FC236}">
                    <a16:creationId xmlns:a16="http://schemas.microsoft.com/office/drawing/2014/main" id="{E40A9A07-B2A9-4978-BE52-D8599AE12E13}"/>
                  </a:ext>
                </a:extLst>
              </p:cNvPr>
              <p:cNvSpPr/>
              <p:nvPr/>
            </p:nvSpPr>
            <p:spPr>
              <a:xfrm>
                <a:off x="7266804" y="3737572"/>
                <a:ext cx="613574" cy="1538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CHANGI SOUTH AC</a:t>
                </a:r>
              </a:p>
            </p:txBody>
          </p:sp>
        </p:grpSp>
        <p:sp>
          <p:nvSpPr>
            <p:cNvPr id="11" name="Rectangle 10">
              <a:extLst>
                <a:ext uri="{FF2B5EF4-FFF2-40B4-BE49-F238E27FC236}">
                  <a16:creationId xmlns:a16="http://schemas.microsoft.com/office/drawing/2014/main" id="{A574E8F7-CD0E-410E-91D1-48B82509911D}"/>
                </a:ext>
              </a:extLst>
            </p:cNvPr>
            <p:cNvSpPr/>
            <p:nvPr/>
          </p:nvSpPr>
          <p:spPr>
            <a:xfrm>
              <a:off x="1067222" y="3736515"/>
              <a:ext cx="576064" cy="1538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all" spc="0" normalizeH="0" baseline="0" noProof="0">
                  <a:ln>
                    <a:noFill/>
                  </a:ln>
                  <a:solidFill>
                    <a:srgbClr val="333333"/>
                  </a:solidFill>
                  <a:effectLst/>
                  <a:uLnTx/>
                  <a:uFillTx/>
                  <a:latin typeface="Calibri" panose="020F0502020204030204"/>
                  <a:ea typeface="+mn-ea"/>
                  <a:cs typeface="+mn-cs"/>
                </a:rPr>
                <a:t>SPACE @ TUAS</a:t>
              </a: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3" name="Rectangle 82">
              <a:extLst>
                <a:ext uri="{FF2B5EF4-FFF2-40B4-BE49-F238E27FC236}">
                  <a16:creationId xmlns:a16="http://schemas.microsoft.com/office/drawing/2014/main" id="{0B761E11-23FF-4F23-9E87-B138FF271D10}"/>
                </a:ext>
              </a:extLst>
            </p:cNvPr>
            <p:cNvSpPr/>
            <p:nvPr/>
          </p:nvSpPr>
          <p:spPr>
            <a:xfrm>
              <a:off x="2941990" y="1445006"/>
              <a:ext cx="616334"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MULTI-STOREY RECYCLING FACILITY</a:t>
              </a:r>
            </a:p>
          </p:txBody>
        </p:sp>
      </p:grpSp>
      <p:sp>
        <p:nvSpPr>
          <p:cNvPr id="104" name="Freeform 103"/>
          <p:cNvSpPr/>
          <p:nvPr/>
        </p:nvSpPr>
        <p:spPr>
          <a:xfrm>
            <a:off x="3647621" y="532265"/>
            <a:ext cx="3996502" cy="5767316"/>
          </a:xfrm>
          <a:custGeom>
            <a:avLst/>
            <a:gdLst>
              <a:gd name="connsiteX0" fmla="*/ 234737 w 4176116"/>
              <a:gd name="connsiteY0" fmla="*/ 2333297 h 6274676"/>
              <a:gd name="connsiteX1" fmla="*/ 182185 w 4176116"/>
              <a:gd name="connsiteY1" fmla="*/ 2238704 h 6274676"/>
              <a:gd name="connsiteX2" fmla="*/ 161165 w 4176116"/>
              <a:gd name="connsiteY2" fmla="*/ 2175641 h 6274676"/>
              <a:gd name="connsiteX3" fmla="*/ 140144 w 4176116"/>
              <a:gd name="connsiteY3" fmla="*/ 2144110 h 6274676"/>
              <a:gd name="connsiteX4" fmla="*/ 87592 w 4176116"/>
              <a:gd name="connsiteY4" fmla="*/ 2049517 h 6274676"/>
              <a:gd name="connsiteX5" fmla="*/ 56061 w 4176116"/>
              <a:gd name="connsiteY5" fmla="*/ 1933904 h 6274676"/>
              <a:gd name="connsiteX6" fmla="*/ 35040 w 4176116"/>
              <a:gd name="connsiteY6" fmla="*/ 1860331 h 6274676"/>
              <a:gd name="connsiteX7" fmla="*/ 24530 w 4176116"/>
              <a:gd name="connsiteY7" fmla="*/ 1828800 h 6274676"/>
              <a:gd name="connsiteX8" fmla="*/ 24530 w 4176116"/>
              <a:gd name="connsiteY8" fmla="*/ 1439917 h 6274676"/>
              <a:gd name="connsiteX9" fmla="*/ 140144 w 4176116"/>
              <a:gd name="connsiteY9" fmla="*/ 1376855 h 6274676"/>
              <a:gd name="connsiteX10" fmla="*/ 203206 w 4176116"/>
              <a:gd name="connsiteY10" fmla="*/ 1229710 h 6274676"/>
              <a:gd name="connsiteX11" fmla="*/ 234737 w 4176116"/>
              <a:gd name="connsiteY11" fmla="*/ 1187669 h 6274676"/>
              <a:gd name="connsiteX12" fmla="*/ 276778 w 4176116"/>
              <a:gd name="connsiteY12" fmla="*/ 1124607 h 6274676"/>
              <a:gd name="connsiteX13" fmla="*/ 360861 w 4176116"/>
              <a:gd name="connsiteY13" fmla="*/ 1030014 h 6274676"/>
              <a:gd name="connsiteX14" fmla="*/ 413413 w 4176116"/>
              <a:gd name="connsiteY14" fmla="*/ 977462 h 6274676"/>
              <a:gd name="connsiteX15" fmla="*/ 455454 w 4176116"/>
              <a:gd name="connsiteY15" fmla="*/ 966952 h 6274676"/>
              <a:gd name="connsiteX16" fmla="*/ 518516 w 4176116"/>
              <a:gd name="connsiteY16" fmla="*/ 945931 h 6274676"/>
              <a:gd name="connsiteX17" fmla="*/ 592089 w 4176116"/>
              <a:gd name="connsiteY17" fmla="*/ 903890 h 6274676"/>
              <a:gd name="connsiteX18" fmla="*/ 676171 w 4176116"/>
              <a:gd name="connsiteY18" fmla="*/ 882869 h 6274676"/>
              <a:gd name="connsiteX19" fmla="*/ 760254 w 4176116"/>
              <a:gd name="connsiteY19" fmla="*/ 819807 h 6274676"/>
              <a:gd name="connsiteX20" fmla="*/ 865358 w 4176116"/>
              <a:gd name="connsiteY20" fmla="*/ 756745 h 6274676"/>
              <a:gd name="connsiteX21" fmla="*/ 928420 w 4176116"/>
              <a:gd name="connsiteY21" fmla="*/ 693683 h 6274676"/>
              <a:gd name="connsiteX22" fmla="*/ 991482 w 4176116"/>
              <a:gd name="connsiteY22" fmla="*/ 630621 h 6274676"/>
              <a:gd name="connsiteX23" fmla="*/ 1044033 w 4176116"/>
              <a:gd name="connsiteY23" fmla="*/ 557048 h 6274676"/>
              <a:gd name="connsiteX24" fmla="*/ 1075565 w 4176116"/>
              <a:gd name="connsiteY24" fmla="*/ 536028 h 6274676"/>
              <a:gd name="connsiteX25" fmla="*/ 1107096 w 4176116"/>
              <a:gd name="connsiteY25" fmla="*/ 504497 h 6274676"/>
              <a:gd name="connsiteX26" fmla="*/ 1170158 w 4176116"/>
              <a:gd name="connsiteY26" fmla="*/ 409904 h 6274676"/>
              <a:gd name="connsiteX27" fmla="*/ 1212199 w 4176116"/>
              <a:gd name="connsiteY27" fmla="*/ 336331 h 6274676"/>
              <a:gd name="connsiteX28" fmla="*/ 1327813 w 4176116"/>
              <a:gd name="connsiteY28" fmla="*/ 273269 h 6274676"/>
              <a:gd name="connsiteX29" fmla="*/ 1390875 w 4176116"/>
              <a:gd name="connsiteY29" fmla="*/ 199697 h 6274676"/>
              <a:gd name="connsiteX30" fmla="*/ 1422406 w 4176116"/>
              <a:gd name="connsiteY30" fmla="*/ 189186 h 6274676"/>
              <a:gd name="connsiteX31" fmla="*/ 1506489 w 4176116"/>
              <a:gd name="connsiteY31" fmla="*/ 157655 h 6274676"/>
              <a:gd name="connsiteX32" fmla="*/ 1538020 w 4176116"/>
              <a:gd name="connsiteY32" fmla="*/ 115614 h 6274676"/>
              <a:gd name="connsiteX33" fmla="*/ 1580061 w 4176116"/>
              <a:gd name="connsiteY33" fmla="*/ 105104 h 6274676"/>
              <a:gd name="connsiteX34" fmla="*/ 1611592 w 4176116"/>
              <a:gd name="connsiteY34" fmla="*/ 94593 h 6274676"/>
              <a:gd name="connsiteX35" fmla="*/ 1685165 w 4176116"/>
              <a:gd name="connsiteY35" fmla="*/ 73572 h 6274676"/>
              <a:gd name="connsiteX36" fmla="*/ 1937413 w 4176116"/>
              <a:gd name="connsiteY36" fmla="*/ 52552 h 6274676"/>
              <a:gd name="connsiteX37" fmla="*/ 2231702 w 4176116"/>
              <a:gd name="connsiteY37" fmla="*/ 0 h 6274676"/>
              <a:gd name="connsiteX38" fmla="*/ 3293247 w 4176116"/>
              <a:gd name="connsiteY38" fmla="*/ 10510 h 6274676"/>
              <a:gd name="connsiteX39" fmla="*/ 3440392 w 4176116"/>
              <a:gd name="connsiteY39" fmla="*/ 21021 h 6274676"/>
              <a:gd name="connsiteX40" fmla="*/ 3492944 w 4176116"/>
              <a:gd name="connsiteY40" fmla="*/ 42041 h 6274676"/>
              <a:gd name="connsiteX41" fmla="*/ 3556006 w 4176116"/>
              <a:gd name="connsiteY41" fmla="*/ 52552 h 6274676"/>
              <a:gd name="connsiteX42" fmla="*/ 3650599 w 4176116"/>
              <a:gd name="connsiteY42" fmla="*/ 73572 h 6274676"/>
              <a:gd name="connsiteX43" fmla="*/ 3703151 w 4176116"/>
              <a:gd name="connsiteY43" fmla="*/ 105104 h 6274676"/>
              <a:gd name="connsiteX44" fmla="*/ 3734682 w 4176116"/>
              <a:gd name="connsiteY44" fmla="*/ 115614 h 6274676"/>
              <a:gd name="connsiteX45" fmla="*/ 3776723 w 4176116"/>
              <a:gd name="connsiteY45" fmla="*/ 294290 h 6274676"/>
              <a:gd name="connsiteX46" fmla="*/ 3776723 w 4176116"/>
              <a:gd name="connsiteY46" fmla="*/ 1124607 h 6274676"/>
              <a:gd name="connsiteX47" fmla="*/ 3734682 w 4176116"/>
              <a:gd name="connsiteY47" fmla="*/ 1198179 h 6274676"/>
              <a:gd name="connsiteX48" fmla="*/ 3713661 w 4176116"/>
              <a:gd name="connsiteY48" fmla="*/ 1229710 h 6274676"/>
              <a:gd name="connsiteX49" fmla="*/ 3682130 w 4176116"/>
              <a:gd name="connsiteY49" fmla="*/ 1303283 h 6274676"/>
              <a:gd name="connsiteX50" fmla="*/ 3629578 w 4176116"/>
              <a:gd name="connsiteY50" fmla="*/ 1345324 h 6274676"/>
              <a:gd name="connsiteX51" fmla="*/ 3577027 w 4176116"/>
              <a:gd name="connsiteY51" fmla="*/ 1481959 h 6274676"/>
              <a:gd name="connsiteX52" fmla="*/ 3545496 w 4176116"/>
              <a:gd name="connsiteY52" fmla="*/ 1513490 h 6274676"/>
              <a:gd name="connsiteX53" fmla="*/ 3513965 w 4176116"/>
              <a:gd name="connsiteY53" fmla="*/ 1566041 h 6274676"/>
              <a:gd name="connsiteX54" fmla="*/ 3461413 w 4176116"/>
              <a:gd name="connsiteY54" fmla="*/ 1608083 h 6274676"/>
              <a:gd name="connsiteX55" fmla="*/ 3419371 w 4176116"/>
              <a:gd name="connsiteY55" fmla="*/ 1650124 h 6274676"/>
              <a:gd name="connsiteX56" fmla="*/ 3387840 w 4176116"/>
              <a:gd name="connsiteY56" fmla="*/ 1660635 h 6274676"/>
              <a:gd name="connsiteX57" fmla="*/ 3219675 w 4176116"/>
              <a:gd name="connsiteY57" fmla="*/ 1681655 h 6274676"/>
              <a:gd name="connsiteX58" fmla="*/ 3104061 w 4176116"/>
              <a:gd name="connsiteY58" fmla="*/ 1702676 h 6274676"/>
              <a:gd name="connsiteX59" fmla="*/ 3062020 w 4176116"/>
              <a:gd name="connsiteY59" fmla="*/ 1713186 h 6274676"/>
              <a:gd name="connsiteX60" fmla="*/ 3040999 w 4176116"/>
              <a:gd name="connsiteY60" fmla="*/ 1744717 h 6274676"/>
              <a:gd name="connsiteX61" fmla="*/ 2977937 w 4176116"/>
              <a:gd name="connsiteY61" fmla="*/ 1818290 h 6274676"/>
              <a:gd name="connsiteX62" fmla="*/ 2914875 w 4176116"/>
              <a:gd name="connsiteY62" fmla="*/ 1891862 h 6274676"/>
              <a:gd name="connsiteX63" fmla="*/ 2883344 w 4176116"/>
              <a:gd name="connsiteY63" fmla="*/ 1944414 h 6274676"/>
              <a:gd name="connsiteX64" fmla="*/ 2851813 w 4176116"/>
              <a:gd name="connsiteY64" fmla="*/ 1975945 h 6274676"/>
              <a:gd name="connsiteX65" fmla="*/ 2841302 w 4176116"/>
              <a:gd name="connsiteY65" fmla="*/ 2007476 h 6274676"/>
              <a:gd name="connsiteX66" fmla="*/ 2820282 w 4176116"/>
              <a:gd name="connsiteY66" fmla="*/ 2039007 h 6274676"/>
              <a:gd name="connsiteX67" fmla="*/ 2788751 w 4176116"/>
              <a:gd name="connsiteY67" fmla="*/ 2186152 h 6274676"/>
              <a:gd name="connsiteX68" fmla="*/ 2767730 w 4176116"/>
              <a:gd name="connsiteY68" fmla="*/ 2249214 h 6274676"/>
              <a:gd name="connsiteX69" fmla="*/ 2841302 w 4176116"/>
              <a:gd name="connsiteY69" fmla="*/ 2238704 h 6274676"/>
              <a:gd name="connsiteX70" fmla="*/ 2998958 w 4176116"/>
              <a:gd name="connsiteY70" fmla="*/ 2186152 h 6274676"/>
              <a:gd name="connsiteX71" fmla="*/ 3482433 w 4176116"/>
              <a:gd name="connsiteY71" fmla="*/ 2217683 h 6274676"/>
              <a:gd name="connsiteX72" fmla="*/ 3577027 w 4176116"/>
              <a:gd name="connsiteY72" fmla="*/ 2228193 h 6274676"/>
              <a:gd name="connsiteX73" fmla="*/ 3608558 w 4176116"/>
              <a:gd name="connsiteY73" fmla="*/ 2238704 h 6274676"/>
              <a:gd name="connsiteX74" fmla="*/ 3692640 w 4176116"/>
              <a:gd name="connsiteY74" fmla="*/ 2270235 h 6274676"/>
              <a:gd name="connsiteX75" fmla="*/ 3755702 w 4176116"/>
              <a:gd name="connsiteY75" fmla="*/ 2280745 h 6274676"/>
              <a:gd name="connsiteX76" fmla="*/ 3829275 w 4176116"/>
              <a:gd name="connsiteY76" fmla="*/ 2343807 h 6274676"/>
              <a:gd name="connsiteX77" fmla="*/ 3976420 w 4176116"/>
              <a:gd name="connsiteY77" fmla="*/ 2532993 h 6274676"/>
              <a:gd name="connsiteX78" fmla="*/ 4071013 w 4176116"/>
              <a:gd name="connsiteY78" fmla="*/ 2606566 h 6274676"/>
              <a:gd name="connsiteX79" fmla="*/ 4155096 w 4176116"/>
              <a:gd name="connsiteY79" fmla="*/ 2701159 h 6274676"/>
              <a:gd name="connsiteX80" fmla="*/ 4176116 w 4176116"/>
              <a:gd name="connsiteY80" fmla="*/ 2743200 h 6274676"/>
              <a:gd name="connsiteX81" fmla="*/ 4165606 w 4176116"/>
              <a:gd name="connsiteY81" fmla="*/ 3005959 h 6274676"/>
              <a:gd name="connsiteX82" fmla="*/ 4134075 w 4176116"/>
              <a:gd name="connsiteY82" fmla="*/ 3048000 h 6274676"/>
              <a:gd name="connsiteX83" fmla="*/ 4060502 w 4176116"/>
              <a:gd name="connsiteY83" fmla="*/ 3111062 h 6274676"/>
              <a:gd name="connsiteX84" fmla="*/ 4039482 w 4176116"/>
              <a:gd name="connsiteY84" fmla="*/ 3153104 h 6274676"/>
              <a:gd name="connsiteX85" fmla="*/ 4007951 w 4176116"/>
              <a:gd name="connsiteY85" fmla="*/ 3195145 h 6274676"/>
              <a:gd name="connsiteX86" fmla="*/ 3997440 w 4176116"/>
              <a:gd name="connsiteY86" fmla="*/ 3279228 h 6274676"/>
              <a:gd name="connsiteX87" fmla="*/ 3955399 w 4176116"/>
              <a:gd name="connsiteY87" fmla="*/ 3310759 h 6274676"/>
              <a:gd name="connsiteX88" fmla="*/ 3881827 w 4176116"/>
              <a:gd name="connsiteY88" fmla="*/ 3373821 h 6274676"/>
              <a:gd name="connsiteX89" fmla="*/ 3860806 w 4176116"/>
              <a:gd name="connsiteY89" fmla="*/ 3457904 h 6274676"/>
              <a:gd name="connsiteX90" fmla="*/ 3850296 w 4176116"/>
              <a:gd name="connsiteY90" fmla="*/ 3499945 h 6274676"/>
              <a:gd name="connsiteX91" fmla="*/ 3797744 w 4176116"/>
              <a:gd name="connsiteY91" fmla="*/ 3573517 h 6274676"/>
              <a:gd name="connsiteX92" fmla="*/ 3734682 w 4176116"/>
              <a:gd name="connsiteY92" fmla="*/ 3668110 h 6274676"/>
              <a:gd name="connsiteX93" fmla="*/ 3682130 w 4176116"/>
              <a:gd name="connsiteY93" fmla="*/ 3710152 h 6274676"/>
              <a:gd name="connsiteX94" fmla="*/ 3661109 w 4176116"/>
              <a:gd name="connsiteY94" fmla="*/ 3741683 h 6274676"/>
              <a:gd name="connsiteX95" fmla="*/ 3629578 w 4176116"/>
              <a:gd name="connsiteY95" fmla="*/ 3773214 h 6274676"/>
              <a:gd name="connsiteX96" fmla="*/ 3619068 w 4176116"/>
              <a:gd name="connsiteY96" fmla="*/ 3825766 h 6274676"/>
              <a:gd name="connsiteX97" fmla="*/ 3608558 w 4176116"/>
              <a:gd name="connsiteY97" fmla="*/ 3909848 h 6274676"/>
              <a:gd name="connsiteX98" fmla="*/ 3566516 w 4176116"/>
              <a:gd name="connsiteY98" fmla="*/ 4014952 h 6274676"/>
              <a:gd name="connsiteX99" fmla="*/ 3545496 w 4176116"/>
              <a:gd name="connsiteY99" fmla="*/ 4319752 h 6274676"/>
              <a:gd name="connsiteX100" fmla="*/ 3524475 w 4176116"/>
              <a:gd name="connsiteY100" fmla="*/ 4456386 h 6274676"/>
              <a:gd name="connsiteX101" fmla="*/ 3513965 w 4176116"/>
              <a:gd name="connsiteY101" fmla="*/ 4508938 h 6274676"/>
              <a:gd name="connsiteX102" fmla="*/ 3492944 w 4176116"/>
              <a:gd name="connsiteY102" fmla="*/ 4708635 h 6274676"/>
              <a:gd name="connsiteX103" fmla="*/ 3482433 w 4176116"/>
              <a:gd name="connsiteY103" fmla="*/ 4855779 h 6274676"/>
              <a:gd name="connsiteX104" fmla="*/ 3419371 w 4176116"/>
              <a:gd name="connsiteY104" fmla="*/ 5139559 h 6274676"/>
              <a:gd name="connsiteX105" fmla="*/ 3387840 w 4176116"/>
              <a:gd name="connsiteY105" fmla="*/ 5213131 h 6274676"/>
              <a:gd name="connsiteX106" fmla="*/ 3377330 w 4176116"/>
              <a:gd name="connsiteY106" fmla="*/ 5244662 h 6274676"/>
              <a:gd name="connsiteX107" fmla="*/ 3366820 w 4176116"/>
              <a:gd name="connsiteY107" fmla="*/ 5297214 h 6274676"/>
              <a:gd name="connsiteX108" fmla="*/ 3345799 w 4176116"/>
              <a:gd name="connsiteY108" fmla="*/ 5328745 h 6274676"/>
              <a:gd name="connsiteX109" fmla="*/ 3335289 w 4176116"/>
              <a:gd name="connsiteY109" fmla="*/ 5360276 h 6274676"/>
              <a:gd name="connsiteX110" fmla="*/ 3314268 w 4176116"/>
              <a:gd name="connsiteY110" fmla="*/ 5717628 h 6274676"/>
              <a:gd name="connsiteX111" fmla="*/ 3293247 w 4176116"/>
              <a:gd name="connsiteY111" fmla="*/ 5822731 h 6274676"/>
              <a:gd name="connsiteX112" fmla="*/ 3282737 w 4176116"/>
              <a:gd name="connsiteY112" fmla="*/ 5896304 h 6274676"/>
              <a:gd name="connsiteX113" fmla="*/ 3209165 w 4176116"/>
              <a:gd name="connsiteY113" fmla="*/ 6159062 h 6274676"/>
              <a:gd name="connsiteX114" fmla="*/ 3146102 w 4176116"/>
              <a:gd name="connsiteY114" fmla="*/ 6190593 h 6274676"/>
              <a:gd name="connsiteX115" fmla="*/ 3104061 w 4176116"/>
              <a:gd name="connsiteY115" fmla="*/ 6232635 h 6274676"/>
              <a:gd name="connsiteX116" fmla="*/ 2967427 w 4176116"/>
              <a:gd name="connsiteY116" fmla="*/ 6274676 h 6274676"/>
              <a:gd name="connsiteX117" fmla="*/ 2778240 w 4176116"/>
              <a:gd name="connsiteY117" fmla="*/ 6264166 h 6274676"/>
              <a:gd name="connsiteX118" fmla="*/ 2662627 w 4176116"/>
              <a:gd name="connsiteY118" fmla="*/ 6211614 h 6274676"/>
              <a:gd name="connsiteX119" fmla="*/ 2473440 w 4176116"/>
              <a:gd name="connsiteY119" fmla="*/ 6169572 h 6274676"/>
              <a:gd name="connsiteX120" fmla="*/ 2315785 w 4176116"/>
              <a:gd name="connsiteY120" fmla="*/ 6127531 h 6274676"/>
              <a:gd name="connsiteX121" fmla="*/ 2116089 w 4176116"/>
              <a:gd name="connsiteY121" fmla="*/ 6085490 h 6274676"/>
              <a:gd name="connsiteX122" fmla="*/ 2042516 w 4176116"/>
              <a:gd name="connsiteY122" fmla="*/ 6053959 h 6274676"/>
              <a:gd name="connsiteX123" fmla="*/ 2010985 w 4176116"/>
              <a:gd name="connsiteY123" fmla="*/ 6043448 h 6274676"/>
              <a:gd name="connsiteX124" fmla="*/ 1905882 w 4176116"/>
              <a:gd name="connsiteY124" fmla="*/ 6032938 h 6274676"/>
              <a:gd name="connsiteX125" fmla="*/ 1842820 w 4176116"/>
              <a:gd name="connsiteY125" fmla="*/ 6011917 h 6274676"/>
              <a:gd name="connsiteX126" fmla="*/ 1748227 w 4176116"/>
              <a:gd name="connsiteY126" fmla="*/ 6001407 h 6274676"/>
              <a:gd name="connsiteX127" fmla="*/ 1716696 w 4176116"/>
              <a:gd name="connsiteY127" fmla="*/ 5980386 h 6274676"/>
              <a:gd name="connsiteX128" fmla="*/ 1685165 w 4176116"/>
              <a:gd name="connsiteY128" fmla="*/ 5969876 h 6274676"/>
              <a:gd name="connsiteX129" fmla="*/ 1643123 w 4176116"/>
              <a:gd name="connsiteY129" fmla="*/ 5959366 h 6274676"/>
              <a:gd name="connsiteX130" fmla="*/ 1611592 w 4176116"/>
              <a:gd name="connsiteY130" fmla="*/ 5948855 h 6274676"/>
              <a:gd name="connsiteX131" fmla="*/ 1506489 w 4176116"/>
              <a:gd name="connsiteY131" fmla="*/ 5927835 h 6274676"/>
              <a:gd name="connsiteX132" fmla="*/ 1474958 w 4176116"/>
              <a:gd name="connsiteY132" fmla="*/ 5917324 h 6274676"/>
              <a:gd name="connsiteX133" fmla="*/ 1317302 w 4176116"/>
              <a:gd name="connsiteY133" fmla="*/ 5864772 h 6274676"/>
              <a:gd name="connsiteX134" fmla="*/ 1275261 w 4176116"/>
              <a:gd name="connsiteY134" fmla="*/ 5843752 h 6274676"/>
              <a:gd name="connsiteX135" fmla="*/ 1212199 w 4176116"/>
              <a:gd name="connsiteY135" fmla="*/ 5822731 h 6274676"/>
              <a:gd name="connsiteX136" fmla="*/ 1117606 w 4176116"/>
              <a:gd name="connsiteY136" fmla="*/ 5801710 h 6274676"/>
              <a:gd name="connsiteX137" fmla="*/ 1086075 w 4176116"/>
              <a:gd name="connsiteY137" fmla="*/ 5759669 h 6274676"/>
              <a:gd name="connsiteX138" fmla="*/ 1012502 w 4176116"/>
              <a:gd name="connsiteY138" fmla="*/ 5749159 h 6274676"/>
              <a:gd name="connsiteX139" fmla="*/ 875868 w 4176116"/>
              <a:gd name="connsiteY139" fmla="*/ 5717628 h 6274676"/>
              <a:gd name="connsiteX140" fmla="*/ 844337 w 4176116"/>
              <a:gd name="connsiteY140" fmla="*/ 5696607 h 6274676"/>
              <a:gd name="connsiteX141" fmla="*/ 833827 w 4176116"/>
              <a:gd name="connsiteY141" fmla="*/ 5580993 h 6274676"/>
              <a:gd name="connsiteX142" fmla="*/ 823316 w 4176116"/>
              <a:gd name="connsiteY142" fmla="*/ 5391807 h 6274676"/>
              <a:gd name="connsiteX143" fmla="*/ 844337 w 4176116"/>
              <a:gd name="connsiteY143" fmla="*/ 4792717 h 6274676"/>
              <a:gd name="connsiteX144" fmla="*/ 875868 w 4176116"/>
              <a:gd name="connsiteY144" fmla="*/ 4656083 h 6274676"/>
              <a:gd name="connsiteX145" fmla="*/ 896889 w 4176116"/>
              <a:gd name="connsiteY145" fmla="*/ 4561490 h 6274676"/>
              <a:gd name="connsiteX146" fmla="*/ 949440 w 4176116"/>
              <a:gd name="connsiteY146" fmla="*/ 4403835 h 6274676"/>
              <a:gd name="connsiteX147" fmla="*/ 970461 w 4176116"/>
              <a:gd name="connsiteY147" fmla="*/ 4193628 h 6274676"/>
              <a:gd name="connsiteX148" fmla="*/ 980971 w 4176116"/>
              <a:gd name="connsiteY148" fmla="*/ 4162097 h 6274676"/>
              <a:gd name="connsiteX149" fmla="*/ 1044033 w 4176116"/>
              <a:gd name="connsiteY149" fmla="*/ 3752193 h 6274676"/>
              <a:gd name="connsiteX150" fmla="*/ 1054544 w 4176116"/>
              <a:gd name="connsiteY150" fmla="*/ 3699641 h 6274676"/>
              <a:gd name="connsiteX151" fmla="*/ 1065054 w 4176116"/>
              <a:gd name="connsiteY151" fmla="*/ 3626069 h 6274676"/>
              <a:gd name="connsiteX152" fmla="*/ 1107096 w 4176116"/>
              <a:gd name="connsiteY152" fmla="*/ 3573517 h 6274676"/>
              <a:gd name="connsiteX153" fmla="*/ 1138627 w 4176116"/>
              <a:gd name="connsiteY153" fmla="*/ 3415862 h 6274676"/>
              <a:gd name="connsiteX154" fmla="*/ 1159647 w 4176116"/>
              <a:gd name="connsiteY154" fmla="*/ 3373821 h 6274676"/>
              <a:gd name="connsiteX155" fmla="*/ 1128116 w 4176116"/>
              <a:gd name="connsiteY155" fmla="*/ 3258207 h 6274676"/>
              <a:gd name="connsiteX156" fmla="*/ 1086075 w 4176116"/>
              <a:gd name="connsiteY156" fmla="*/ 3184635 h 6274676"/>
              <a:gd name="connsiteX157" fmla="*/ 1065054 w 4176116"/>
              <a:gd name="connsiteY157" fmla="*/ 3132083 h 6274676"/>
              <a:gd name="connsiteX158" fmla="*/ 1012502 w 4176116"/>
              <a:gd name="connsiteY158" fmla="*/ 3037490 h 6274676"/>
              <a:gd name="connsiteX159" fmla="*/ 991482 w 4176116"/>
              <a:gd name="connsiteY159" fmla="*/ 3005959 h 6274676"/>
              <a:gd name="connsiteX160" fmla="*/ 907399 w 4176116"/>
              <a:gd name="connsiteY160" fmla="*/ 2848304 h 6274676"/>
              <a:gd name="connsiteX161" fmla="*/ 854847 w 4176116"/>
              <a:gd name="connsiteY161" fmla="*/ 2774731 h 6274676"/>
              <a:gd name="connsiteX162" fmla="*/ 823316 w 4176116"/>
              <a:gd name="connsiteY162" fmla="*/ 2680138 h 6274676"/>
              <a:gd name="connsiteX163" fmla="*/ 791785 w 4176116"/>
              <a:gd name="connsiteY163" fmla="*/ 2617076 h 6274676"/>
              <a:gd name="connsiteX164" fmla="*/ 749744 w 4176116"/>
              <a:gd name="connsiteY164" fmla="*/ 2532993 h 6274676"/>
              <a:gd name="connsiteX165" fmla="*/ 739233 w 4176116"/>
              <a:gd name="connsiteY165" fmla="*/ 2501462 h 6274676"/>
              <a:gd name="connsiteX166" fmla="*/ 697192 w 4176116"/>
              <a:gd name="connsiteY166" fmla="*/ 2490952 h 6274676"/>
              <a:gd name="connsiteX167" fmla="*/ 602599 w 4176116"/>
              <a:gd name="connsiteY167" fmla="*/ 2480441 h 6274676"/>
              <a:gd name="connsiteX168" fmla="*/ 465965 w 4176116"/>
              <a:gd name="connsiteY168" fmla="*/ 2459421 h 6274676"/>
              <a:gd name="connsiteX169" fmla="*/ 402902 w 4176116"/>
              <a:gd name="connsiteY169" fmla="*/ 2417379 h 6274676"/>
              <a:gd name="connsiteX170" fmla="*/ 360861 w 4176116"/>
              <a:gd name="connsiteY170" fmla="*/ 2385848 h 6274676"/>
              <a:gd name="connsiteX0" fmla="*/ 234737 w 4176116"/>
              <a:gd name="connsiteY0" fmla="*/ 2322820 h 6264199"/>
              <a:gd name="connsiteX1" fmla="*/ 182185 w 4176116"/>
              <a:gd name="connsiteY1" fmla="*/ 2228227 h 6264199"/>
              <a:gd name="connsiteX2" fmla="*/ 161165 w 4176116"/>
              <a:gd name="connsiteY2" fmla="*/ 2165164 h 6264199"/>
              <a:gd name="connsiteX3" fmla="*/ 140144 w 4176116"/>
              <a:gd name="connsiteY3" fmla="*/ 2133633 h 6264199"/>
              <a:gd name="connsiteX4" fmla="*/ 87592 w 4176116"/>
              <a:gd name="connsiteY4" fmla="*/ 2039040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538020 w 4176116"/>
              <a:gd name="connsiteY32" fmla="*/ 105137 h 6264199"/>
              <a:gd name="connsiteX33" fmla="*/ 1580061 w 4176116"/>
              <a:gd name="connsiteY33" fmla="*/ 94627 h 6264199"/>
              <a:gd name="connsiteX34" fmla="*/ 1611592 w 4176116"/>
              <a:gd name="connsiteY34" fmla="*/ 84116 h 6264199"/>
              <a:gd name="connsiteX35" fmla="*/ 1685165 w 4176116"/>
              <a:gd name="connsiteY35" fmla="*/ 63095 h 6264199"/>
              <a:gd name="connsiteX36" fmla="*/ 1937413 w 4176116"/>
              <a:gd name="connsiteY36" fmla="*/ 42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234737 w 4176116"/>
              <a:gd name="connsiteY0" fmla="*/ 2322820 h 6264199"/>
              <a:gd name="connsiteX1" fmla="*/ 182185 w 4176116"/>
              <a:gd name="connsiteY1" fmla="*/ 2228227 h 6264199"/>
              <a:gd name="connsiteX2" fmla="*/ 161165 w 4176116"/>
              <a:gd name="connsiteY2" fmla="*/ 2165164 h 6264199"/>
              <a:gd name="connsiteX3" fmla="*/ 140144 w 4176116"/>
              <a:gd name="connsiteY3" fmla="*/ 2133633 h 6264199"/>
              <a:gd name="connsiteX4" fmla="*/ 87592 w 4176116"/>
              <a:gd name="connsiteY4" fmla="*/ 2039040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538020 w 4176116"/>
              <a:gd name="connsiteY32" fmla="*/ 105137 h 6264199"/>
              <a:gd name="connsiteX33" fmla="*/ 1580061 w 4176116"/>
              <a:gd name="connsiteY33" fmla="*/ 94627 h 6264199"/>
              <a:gd name="connsiteX34" fmla="*/ 1611592 w 4176116"/>
              <a:gd name="connsiteY34" fmla="*/ 84116 h 6264199"/>
              <a:gd name="connsiteX35" fmla="*/ 1685165 w 4176116"/>
              <a:gd name="connsiteY35" fmla="*/ 63095 h 6264199"/>
              <a:gd name="connsiteX36" fmla="*/ 1962813 w 4176116"/>
              <a:gd name="connsiteY36" fmla="*/ 296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234737 w 4176116"/>
              <a:gd name="connsiteY0" fmla="*/ 2322820 h 6264199"/>
              <a:gd name="connsiteX1" fmla="*/ 182185 w 4176116"/>
              <a:gd name="connsiteY1" fmla="*/ 2228227 h 6264199"/>
              <a:gd name="connsiteX2" fmla="*/ 161165 w 4176116"/>
              <a:gd name="connsiteY2" fmla="*/ 2165164 h 6264199"/>
              <a:gd name="connsiteX3" fmla="*/ 140144 w 4176116"/>
              <a:gd name="connsiteY3" fmla="*/ 2133633 h 6264199"/>
              <a:gd name="connsiteX4" fmla="*/ 87592 w 4176116"/>
              <a:gd name="connsiteY4" fmla="*/ 2039040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538020 w 4176116"/>
              <a:gd name="connsiteY32" fmla="*/ 105137 h 6264199"/>
              <a:gd name="connsiteX33" fmla="*/ 1580061 w 4176116"/>
              <a:gd name="connsiteY33" fmla="*/ 94627 h 6264199"/>
              <a:gd name="connsiteX34" fmla="*/ 1611592 w 4176116"/>
              <a:gd name="connsiteY34" fmla="*/ 84116 h 6264199"/>
              <a:gd name="connsiteX35" fmla="*/ 1812165 w 4176116"/>
              <a:gd name="connsiteY35" fmla="*/ 393295 h 6264199"/>
              <a:gd name="connsiteX36" fmla="*/ 1962813 w 4176116"/>
              <a:gd name="connsiteY36" fmla="*/ 296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234737 w 4176116"/>
              <a:gd name="connsiteY0" fmla="*/ 2322820 h 6264199"/>
              <a:gd name="connsiteX1" fmla="*/ 182185 w 4176116"/>
              <a:gd name="connsiteY1" fmla="*/ 2228227 h 6264199"/>
              <a:gd name="connsiteX2" fmla="*/ 161165 w 4176116"/>
              <a:gd name="connsiteY2" fmla="*/ 2165164 h 6264199"/>
              <a:gd name="connsiteX3" fmla="*/ 140144 w 4176116"/>
              <a:gd name="connsiteY3" fmla="*/ 2133633 h 6264199"/>
              <a:gd name="connsiteX4" fmla="*/ 87592 w 4176116"/>
              <a:gd name="connsiteY4" fmla="*/ 2039040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538020 w 4176116"/>
              <a:gd name="connsiteY32" fmla="*/ 105137 h 6264199"/>
              <a:gd name="connsiteX33" fmla="*/ 1580061 w 4176116"/>
              <a:gd name="connsiteY33" fmla="*/ 94627 h 6264199"/>
              <a:gd name="connsiteX34" fmla="*/ 1789392 w 4176116"/>
              <a:gd name="connsiteY34" fmla="*/ 388916 h 6264199"/>
              <a:gd name="connsiteX35" fmla="*/ 1812165 w 4176116"/>
              <a:gd name="connsiteY35" fmla="*/ 393295 h 6264199"/>
              <a:gd name="connsiteX36" fmla="*/ 1962813 w 4176116"/>
              <a:gd name="connsiteY36" fmla="*/ 296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234737 w 4176116"/>
              <a:gd name="connsiteY0" fmla="*/ 2322820 h 6264199"/>
              <a:gd name="connsiteX1" fmla="*/ 182185 w 4176116"/>
              <a:gd name="connsiteY1" fmla="*/ 2228227 h 6264199"/>
              <a:gd name="connsiteX2" fmla="*/ 161165 w 4176116"/>
              <a:gd name="connsiteY2" fmla="*/ 2165164 h 6264199"/>
              <a:gd name="connsiteX3" fmla="*/ 140144 w 4176116"/>
              <a:gd name="connsiteY3" fmla="*/ 2133633 h 6264199"/>
              <a:gd name="connsiteX4" fmla="*/ 87592 w 4176116"/>
              <a:gd name="connsiteY4" fmla="*/ 2039040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538020 w 4176116"/>
              <a:gd name="connsiteY32" fmla="*/ 105137 h 6264199"/>
              <a:gd name="connsiteX33" fmla="*/ 1749394 w 4176116"/>
              <a:gd name="connsiteY33" fmla="*/ 441760 h 6264199"/>
              <a:gd name="connsiteX34" fmla="*/ 1789392 w 4176116"/>
              <a:gd name="connsiteY34" fmla="*/ 388916 h 6264199"/>
              <a:gd name="connsiteX35" fmla="*/ 1812165 w 4176116"/>
              <a:gd name="connsiteY35" fmla="*/ 393295 h 6264199"/>
              <a:gd name="connsiteX36" fmla="*/ 1962813 w 4176116"/>
              <a:gd name="connsiteY36" fmla="*/ 296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234737 w 4176116"/>
              <a:gd name="connsiteY0" fmla="*/ 2322820 h 6264199"/>
              <a:gd name="connsiteX1" fmla="*/ 182185 w 4176116"/>
              <a:gd name="connsiteY1" fmla="*/ 2228227 h 6264199"/>
              <a:gd name="connsiteX2" fmla="*/ 161165 w 4176116"/>
              <a:gd name="connsiteY2" fmla="*/ 2165164 h 6264199"/>
              <a:gd name="connsiteX3" fmla="*/ 140144 w 4176116"/>
              <a:gd name="connsiteY3" fmla="*/ 2133633 h 6264199"/>
              <a:gd name="connsiteX4" fmla="*/ 87592 w 4176116"/>
              <a:gd name="connsiteY4" fmla="*/ 2039040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656553 w 4176116"/>
              <a:gd name="connsiteY32" fmla="*/ 494604 h 6264199"/>
              <a:gd name="connsiteX33" fmla="*/ 1749394 w 4176116"/>
              <a:gd name="connsiteY33" fmla="*/ 441760 h 6264199"/>
              <a:gd name="connsiteX34" fmla="*/ 1789392 w 4176116"/>
              <a:gd name="connsiteY34" fmla="*/ 388916 h 6264199"/>
              <a:gd name="connsiteX35" fmla="*/ 1812165 w 4176116"/>
              <a:gd name="connsiteY35" fmla="*/ 393295 h 6264199"/>
              <a:gd name="connsiteX36" fmla="*/ 1962813 w 4176116"/>
              <a:gd name="connsiteY36" fmla="*/ 296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88687 w 4176116"/>
              <a:gd name="connsiteY0" fmla="*/ 2710170 h 6264199"/>
              <a:gd name="connsiteX1" fmla="*/ 182185 w 4176116"/>
              <a:gd name="connsiteY1" fmla="*/ 2228227 h 6264199"/>
              <a:gd name="connsiteX2" fmla="*/ 161165 w 4176116"/>
              <a:gd name="connsiteY2" fmla="*/ 2165164 h 6264199"/>
              <a:gd name="connsiteX3" fmla="*/ 140144 w 4176116"/>
              <a:gd name="connsiteY3" fmla="*/ 2133633 h 6264199"/>
              <a:gd name="connsiteX4" fmla="*/ 87592 w 4176116"/>
              <a:gd name="connsiteY4" fmla="*/ 2039040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656553 w 4176116"/>
              <a:gd name="connsiteY32" fmla="*/ 494604 h 6264199"/>
              <a:gd name="connsiteX33" fmla="*/ 1749394 w 4176116"/>
              <a:gd name="connsiteY33" fmla="*/ 441760 h 6264199"/>
              <a:gd name="connsiteX34" fmla="*/ 1789392 w 4176116"/>
              <a:gd name="connsiteY34" fmla="*/ 388916 h 6264199"/>
              <a:gd name="connsiteX35" fmla="*/ 1812165 w 4176116"/>
              <a:gd name="connsiteY35" fmla="*/ 393295 h 6264199"/>
              <a:gd name="connsiteX36" fmla="*/ 1962813 w 4176116"/>
              <a:gd name="connsiteY36" fmla="*/ 296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88687 w 4176116"/>
              <a:gd name="connsiteY0" fmla="*/ 2710170 h 6264199"/>
              <a:gd name="connsiteX1" fmla="*/ 86935 w 4176116"/>
              <a:gd name="connsiteY1" fmla="*/ 2536202 h 6264199"/>
              <a:gd name="connsiteX2" fmla="*/ 161165 w 4176116"/>
              <a:gd name="connsiteY2" fmla="*/ 2165164 h 6264199"/>
              <a:gd name="connsiteX3" fmla="*/ 140144 w 4176116"/>
              <a:gd name="connsiteY3" fmla="*/ 2133633 h 6264199"/>
              <a:gd name="connsiteX4" fmla="*/ 87592 w 4176116"/>
              <a:gd name="connsiteY4" fmla="*/ 2039040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656553 w 4176116"/>
              <a:gd name="connsiteY32" fmla="*/ 494604 h 6264199"/>
              <a:gd name="connsiteX33" fmla="*/ 1749394 w 4176116"/>
              <a:gd name="connsiteY33" fmla="*/ 441760 h 6264199"/>
              <a:gd name="connsiteX34" fmla="*/ 1789392 w 4176116"/>
              <a:gd name="connsiteY34" fmla="*/ 388916 h 6264199"/>
              <a:gd name="connsiteX35" fmla="*/ 1812165 w 4176116"/>
              <a:gd name="connsiteY35" fmla="*/ 393295 h 6264199"/>
              <a:gd name="connsiteX36" fmla="*/ 1962813 w 4176116"/>
              <a:gd name="connsiteY36" fmla="*/ 296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88687 w 4176116"/>
              <a:gd name="connsiteY0" fmla="*/ 2710170 h 6264199"/>
              <a:gd name="connsiteX1" fmla="*/ 86935 w 4176116"/>
              <a:gd name="connsiteY1" fmla="*/ 2536202 h 6264199"/>
              <a:gd name="connsiteX2" fmla="*/ 145290 w 4176116"/>
              <a:gd name="connsiteY2" fmla="*/ 2304864 h 6264199"/>
              <a:gd name="connsiteX3" fmla="*/ 140144 w 4176116"/>
              <a:gd name="connsiteY3" fmla="*/ 2133633 h 6264199"/>
              <a:gd name="connsiteX4" fmla="*/ 87592 w 4176116"/>
              <a:gd name="connsiteY4" fmla="*/ 2039040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656553 w 4176116"/>
              <a:gd name="connsiteY32" fmla="*/ 494604 h 6264199"/>
              <a:gd name="connsiteX33" fmla="*/ 1749394 w 4176116"/>
              <a:gd name="connsiteY33" fmla="*/ 441760 h 6264199"/>
              <a:gd name="connsiteX34" fmla="*/ 1789392 w 4176116"/>
              <a:gd name="connsiteY34" fmla="*/ 388916 h 6264199"/>
              <a:gd name="connsiteX35" fmla="*/ 1812165 w 4176116"/>
              <a:gd name="connsiteY35" fmla="*/ 393295 h 6264199"/>
              <a:gd name="connsiteX36" fmla="*/ 1962813 w 4176116"/>
              <a:gd name="connsiteY36" fmla="*/ 296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88687 w 4176116"/>
              <a:gd name="connsiteY0" fmla="*/ 2710170 h 6264199"/>
              <a:gd name="connsiteX1" fmla="*/ 86935 w 4176116"/>
              <a:gd name="connsiteY1" fmla="*/ 2536202 h 6264199"/>
              <a:gd name="connsiteX2" fmla="*/ 145290 w 4176116"/>
              <a:gd name="connsiteY2" fmla="*/ 2304864 h 6264199"/>
              <a:gd name="connsiteX3" fmla="*/ 114744 w 4176116"/>
              <a:gd name="connsiteY3" fmla="*/ 2174908 h 6264199"/>
              <a:gd name="connsiteX4" fmla="*/ 87592 w 4176116"/>
              <a:gd name="connsiteY4" fmla="*/ 2039040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656553 w 4176116"/>
              <a:gd name="connsiteY32" fmla="*/ 494604 h 6264199"/>
              <a:gd name="connsiteX33" fmla="*/ 1749394 w 4176116"/>
              <a:gd name="connsiteY33" fmla="*/ 441760 h 6264199"/>
              <a:gd name="connsiteX34" fmla="*/ 1789392 w 4176116"/>
              <a:gd name="connsiteY34" fmla="*/ 388916 h 6264199"/>
              <a:gd name="connsiteX35" fmla="*/ 1812165 w 4176116"/>
              <a:gd name="connsiteY35" fmla="*/ 393295 h 6264199"/>
              <a:gd name="connsiteX36" fmla="*/ 1962813 w 4176116"/>
              <a:gd name="connsiteY36" fmla="*/ 296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88687 w 4176116"/>
              <a:gd name="connsiteY0" fmla="*/ 2710170 h 6264199"/>
              <a:gd name="connsiteX1" fmla="*/ 86935 w 4176116"/>
              <a:gd name="connsiteY1" fmla="*/ 2536202 h 6264199"/>
              <a:gd name="connsiteX2" fmla="*/ 145290 w 4176116"/>
              <a:gd name="connsiteY2" fmla="*/ 2304864 h 6264199"/>
              <a:gd name="connsiteX3" fmla="*/ 114744 w 4176116"/>
              <a:gd name="connsiteY3" fmla="*/ 2174908 h 6264199"/>
              <a:gd name="connsiteX4" fmla="*/ 39967 w 4176116"/>
              <a:gd name="connsiteY4" fmla="*/ 2080315 h 6264199"/>
              <a:gd name="connsiteX5" fmla="*/ 56061 w 4176116"/>
              <a:gd name="connsiteY5" fmla="*/ 1923427 h 6264199"/>
              <a:gd name="connsiteX6" fmla="*/ 35040 w 4176116"/>
              <a:gd name="connsiteY6" fmla="*/ 1849854 h 6264199"/>
              <a:gd name="connsiteX7" fmla="*/ 24530 w 4176116"/>
              <a:gd name="connsiteY7" fmla="*/ 1818323 h 6264199"/>
              <a:gd name="connsiteX8" fmla="*/ 24530 w 4176116"/>
              <a:gd name="connsiteY8" fmla="*/ 1429440 h 6264199"/>
              <a:gd name="connsiteX9" fmla="*/ 140144 w 4176116"/>
              <a:gd name="connsiteY9" fmla="*/ 1366378 h 6264199"/>
              <a:gd name="connsiteX10" fmla="*/ 203206 w 4176116"/>
              <a:gd name="connsiteY10" fmla="*/ 1219233 h 6264199"/>
              <a:gd name="connsiteX11" fmla="*/ 234737 w 4176116"/>
              <a:gd name="connsiteY11" fmla="*/ 1177192 h 6264199"/>
              <a:gd name="connsiteX12" fmla="*/ 276778 w 4176116"/>
              <a:gd name="connsiteY12" fmla="*/ 1114130 h 6264199"/>
              <a:gd name="connsiteX13" fmla="*/ 360861 w 4176116"/>
              <a:gd name="connsiteY13" fmla="*/ 1019537 h 6264199"/>
              <a:gd name="connsiteX14" fmla="*/ 413413 w 4176116"/>
              <a:gd name="connsiteY14" fmla="*/ 966985 h 6264199"/>
              <a:gd name="connsiteX15" fmla="*/ 455454 w 4176116"/>
              <a:gd name="connsiteY15" fmla="*/ 956475 h 6264199"/>
              <a:gd name="connsiteX16" fmla="*/ 518516 w 4176116"/>
              <a:gd name="connsiteY16" fmla="*/ 935454 h 6264199"/>
              <a:gd name="connsiteX17" fmla="*/ 592089 w 4176116"/>
              <a:gd name="connsiteY17" fmla="*/ 893413 h 6264199"/>
              <a:gd name="connsiteX18" fmla="*/ 676171 w 4176116"/>
              <a:gd name="connsiteY18" fmla="*/ 872392 h 6264199"/>
              <a:gd name="connsiteX19" fmla="*/ 760254 w 4176116"/>
              <a:gd name="connsiteY19" fmla="*/ 809330 h 6264199"/>
              <a:gd name="connsiteX20" fmla="*/ 865358 w 4176116"/>
              <a:gd name="connsiteY20" fmla="*/ 746268 h 6264199"/>
              <a:gd name="connsiteX21" fmla="*/ 928420 w 4176116"/>
              <a:gd name="connsiteY21" fmla="*/ 683206 h 6264199"/>
              <a:gd name="connsiteX22" fmla="*/ 991482 w 4176116"/>
              <a:gd name="connsiteY22" fmla="*/ 620144 h 6264199"/>
              <a:gd name="connsiteX23" fmla="*/ 1044033 w 4176116"/>
              <a:gd name="connsiteY23" fmla="*/ 546571 h 6264199"/>
              <a:gd name="connsiteX24" fmla="*/ 1075565 w 4176116"/>
              <a:gd name="connsiteY24" fmla="*/ 525551 h 6264199"/>
              <a:gd name="connsiteX25" fmla="*/ 1107096 w 4176116"/>
              <a:gd name="connsiteY25" fmla="*/ 494020 h 6264199"/>
              <a:gd name="connsiteX26" fmla="*/ 1170158 w 4176116"/>
              <a:gd name="connsiteY26" fmla="*/ 399427 h 6264199"/>
              <a:gd name="connsiteX27" fmla="*/ 1212199 w 4176116"/>
              <a:gd name="connsiteY27" fmla="*/ 325854 h 6264199"/>
              <a:gd name="connsiteX28" fmla="*/ 1327813 w 4176116"/>
              <a:gd name="connsiteY28" fmla="*/ 262792 h 6264199"/>
              <a:gd name="connsiteX29" fmla="*/ 1390875 w 4176116"/>
              <a:gd name="connsiteY29" fmla="*/ 189220 h 6264199"/>
              <a:gd name="connsiteX30" fmla="*/ 1422406 w 4176116"/>
              <a:gd name="connsiteY30" fmla="*/ 178709 h 6264199"/>
              <a:gd name="connsiteX31" fmla="*/ 1506489 w 4176116"/>
              <a:gd name="connsiteY31" fmla="*/ 147178 h 6264199"/>
              <a:gd name="connsiteX32" fmla="*/ 1656553 w 4176116"/>
              <a:gd name="connsiteY32" fmla="*/ 494604 h 6264199"/>
              <a:gd name="connsiteX33" fmla="*/ 1749394 w 4176116"/>
              <a:gd name="connsiteY33" fmla="*/ 441760 h 6264199"/>
              <a:gd name="connsiteX34" fmla="*/ 1789392 w 4176116"/>
              <a:gd name="connsiteY34" fmla="*/ 388916 h 6264199"/>
              <a:gd name="connsiteX35" fmla="*/ 1812165 w 4176116"/>
              <a:gd name="connsiteY35" fmla="*/ 393295 h 6264199"/>
              <a:gd name="connsiteX36" fmla="*/ 1962813 w 4176116"/>
              <a:gd name="connsiteY36" fmla="*/ 296075 h 6264199"/>
              <a:gd name="connsiteX37" fmla="*/ 2290969 w 4176116"/>
              <a:gd name="connsiteY37" fmla="*/ 277390 h 6264199"/>
              <a:gd name="connsiteX38" fmla="*/ 3293247 w 4176116"/>
              <a:gd name="connsiteY38" fmla="*/ 33 h 6264199"/>
              <a:gd name="connsiteX39" fmla="*/ 3440392 w 4176116"/>
              <a:gd name="connsiteY39" fmla="*/ 10544 h 6264199"/>
              <a:gd name="connsiteX40" fmla="*/ 3492944 w 4176116"/>
              <a:gd name="connsiteY40" fmla="*/ 31564 h 6264199"/>
              <a:gd name="connsiteX41" fmla="*/ 3556006 w 4176116"/>
              <a:gd name="connsiteY41" fmla="*/ 42075 h 6264199"/>
              <a:gd name="connsiteX42" fmla="*/ 3650599 w 4176116"/>
              <a:gd name="connsiteY42" fmla="*/ 63095 h 6264199"/>
              <a:gd name="connsiteX43" fmla="*/ 3703151 w 4176116"/>
              <a:gd name="connsiteY43" fmla="*/ 94627 h 6264199"/>
              <a:gd name="connsiteX44" fmla="*/ 3734682 w 4176116"/>
              <a:gd name="connsiteY44" fmla="*/ 105137 h 6264199"/>
              <a:gd name="connsiteX45" fmla="*/ 3776723 w 4176116"/>
              <a:gd name="connsiteY45" fmla="*/ 283813 h 6264199"/>
              <a:gd name="connsiteX46" fmla="*/ 3776723 w 4176116"/>
              <a:gd name="connsiteY46" fmla="*/ 1114130 h 6264199"/>
              <a:gd name="connsiteX47" fmla="*/ 3734682 w 4176116"/>
              <a:gd name="connsiteY47" fmla="*/ 1187702 h 6264199"/>
              <a:gd name="connsiteX48" fmla="*/ 3713661 w 4176116"/>
              <a:gd name="connsiteY48" fmla="*/ 1219233 h 6264199"/>
              <a:gd name="connsiteX49" fmla="*/ 3682130 w 4176116"/>
              <a:gd name="connsiteY49" fmla="*/ 1292806 h 6264199"/>
              <a:gd name="connsiteX50" fmla="*/ 3629578 w 4176116"/>
              <a:gd name="connsiteY50" fmla="*/ 1334847 h 6264199"/>
              <a:gd name="connsiteX51" fmla="*/ 3577027 w 4176116"/>
              <a:gd name="connsiteY51" fmla="*/ 1471482 h 6264199"/>
              <a:gd name="connsiteX52" fmla="*/ 3545496 w 4176116"/>
              <a:gd name="connsiteY52" fmla="*/ 1503013 h 6264199"/>
              <a:gd name="connsiteX53" fmla="*/ 3513965 w 4176116"/>
              <a:gd name="connsiteY53" fmla="*/ 1555564 h 6264199"/>
              <a:gd name="connsiteX54" fmla="*/ 3461413 w 4176116"/>
              <a:gd name="connsiteY54" fmla="*/ 1597606 h 6264199"/>
              <a:gd name="connsiteX55" fmla="*/ 3419371 w 4176116"/>
              <a:gd name="connsiteY55" fmla="*/ 1639647 h 6264199"/>
              <a:gd name="connsiteX56" fmla="*/ 3387840 w 4176116"/>
              <a:gd name="connsiteY56" fmla="*/ 1650158 h 6264199"/>
              <a:gd name="connsiteX57" fmla="*/ 3219675 w 4176116"/>
              <a:gd name="connsiteY57" fmla="*/ 1671178 h 6264199"/>
              <a:gd name="connsiteX58" fmla="*/ 3104061 w 4176116"/>
              <a:gd name="connsiteY58" fmla="*/ 1692199 h 6264199"/>
              <a:gd name="connsiteX59" fmla="*/ 3062020 w 4176116"/>
              <a:gd name="connsiteY59" fmla="*/ 1702709 h 6264199"/>
              <a:gd name="connsiteX60" fmla="*/ 3040999 w 4176116"/>
              <a:gd name="connsiteY60" fmla="*/ 1734240 h 6264199"/>
              <a:gd name="connsiteX61" fmla="*/ 2977937 w 4176116"/>
              <a:gd name="connsiteY61" fmla="*/ 1807813 h 6264199"/>
              <a:gd name="connsiteX62" fmla="*/ 2914875 w 4176116"/>
              <a:gd name="connsiteY62" fmla="*/ 1881385 h 6264199"/>
              <a:gd name="connsiteX63" fmla="*/ 2883344 w 4176116"/>
              <a:gd name="connsiteY63" fmla="*/ 1933937 h 6264199"/>
              <a:gd name="connsiteX64" fmla="*/ 2851813 w 4176116"/>
              <a:gd name="connsiteY64" fmla="*/ 1965468 h 6264199"/>
              <a:gd name="connsiteX65" fmla="*/ 2841302 w 4176116"/>
              <a:gd name="connsiteY65" fmla="*/ 1996999 h 6264199"/>
              <a:gd name="connsiteX66" fmla="*/ 2820282 w 4176116"/>
              <a:gd name="connsiteY66" fmla="*/ 2028530 h 6264199"/>
              <a:gd name="connsiteX67" fmla="*/ 2788751 w 4176116"/>
              <a:gd name="connsiteY67" fmla="*/ 2175675 h 6264199"/>
              <a:gd name="connsiteX68" fmla="*/ 2767730 w 4176116"/>
              <a:gd name="connsiteY68" fmla="*/ 2238737 h 6264199"/>
              <a:gd name="connsiteX69" fmla="*/ 2841302 w 4176116"/>
              <a:gd name="connsiteY69" fmla="*/ 2228227 h 6264199"/>
              <a:gd name="connsiteX70" fmla="*/ 2998958 w 4176116"/>
              <a:gd name="connsiteY70" fmla="*/ 2175675 h 6264199"/>
              <a:gd name="connsiteX71" fmla="*/ 3482433 w 4176116"/>
              <a:gd name="connsiteY71" fmla="*/ 2207206 h 6264199"/>
              <a:gd name="connsiteX72" fmla="*/ 3577027 w 4176116"/>
              <a:gd name="connsiteY72" fmla="*/ 2217716 h 6264199"/>
              <a:gd name="connsiteX73" fmla="*/ 3608558 w 4176116"/>
              <a:gd name="connsiteY73" fmla="*/ 2228227 h 6264199"/>
              <a:gd name="connsiteX74" fmla="*/ 3692640 w 4176116"/>
              <a:gd name="connsiteY74" fmla="*/ 2259758 h 6264199"/>
              <a:gd name="connsiteX75" fmla="*/ 3755702 w 4176116"/>
              <a:gd name="connsiteY75" fmla="*/ 2270268 h 6264199"/>
              <a:gd name="connsiteX76" fmla="*/ 3829275 w 4176116"/>
              <a:gd name="connsiteY76" fmla="*/ 2333330 h 6264199"/>
              <a:gd name="connsiteX77" fmla="*/ 3976420 w 4176116"/>
              <a:gd name="connsiteY77" fmla="*/ 2522516 h 6264199"/>
              <a:gd name="connsiteX78" fmla="*/ 4071013 w 4176116"/>
              <a:gd name="connsiteY78" fmla="*/ 2596089 h 6264199"/>
              <a:gd name="connsiteX79" fmla="*/ 4155096 w 4176116"/>
              <a:gd name="connsiteY79" fmla="*/ 2690682 h 6264199"/>
              <a:gd name="connsiteX80" fmla="*/ 4176116 w 4176116"/>
              <a:gd name="connsiteY80" fmla="*/ 2732723 h 6264199"/>
              <a:gd name="connsiteX81" fmla="*/ 4165606 w 4176116"/>
              <a:gd name="connsiteY81" fmla="*/ 2995482 h 6264199"/>
              <a:gd name="connsiteX82" fmla="*/ 4134075 w 4176116"/>
              <a:gd name="connsiteY82" fmla="*/ 3037523 h 6264199"/>
              <a:gd name="connsiteX83" fmla="*/ 4060502 w 4176116"/>
              <a:gd name="connsiteY83" fmla="*/ 3100585 h 6264199"/>
              <a:gd name="connsiteX84" fmla="*/ 4039482 w 4176116"/>
              <a:gd name="connsiteY84" fmla="*/ 3142627 h 6264199"/>
              <a:gd name="connsiteX85" fmla="*/ 4007951 w 4176116"/>
              <a:gd name="connsiteY85" fmla="*/ 3184668 h 6264199"/>
              <a:gd name="connsiteX86" fmla="*/ 3997440 w 4176116"/>
              <a:gd name="connsiteY86" fmla="*/ 3268751 h 6264199"/>
              <a:gd name="connsiteX87" fmla="*/ 3955399 w 4176116"/>
              <a:gd name="connsiteY87" fmla="*/ 3300282 h 6264199"/>
              <a:gd name="connsiteX88" fmla="*/ 3881827 w 4176116"/>
              <a:gd name="connsiteY88" fmla="*/ 3363344 h 6264199"/>
              <a:gd name="connsiteX89" fmla="*/ 3860806 w 4176116"/>
              <a:gd name="connsiteY89" fmla="*/ 3447427 h 6264199"/>
              <a:gd name="connsiteX90" fmla="*/ 3850296 w 4176116"/>
              <a:gd name="connsiteY90" fmla="*/ 3489468 h 6264199"/>
              <a:gd name="connsiteX91" fmla="*/ 3797744 w 4176116"/>
              <a:gd name="connsiteY91" fmla="*/ 3563040 h 6264199"/>
              <a:gd name="connsiteX92" fmla="*/ 3734682 w 4176116"/>
              <a:gd name="connsiteY92" fmla="*/ 3657633 h 6264199"/>
              <a:gd name="connsiteX93" fmla="*/ 3682130 w 4176116"/>
              <a:gd name="connsiteY93" fmla="*/ 3699675 h 6264199"/>
              <a:gd name="connsiteX94" fmla="*/ 3661109 w 4176116"/>
              <a:gd name="connsiteY94" fmla="*/ 3731206 h 6264199"/>
              <a:gd name="connsiteX95" fmla="*/ 3629578 w 4176116"/>
              <a:gd name="connsiteY95" fmla="*/ 3762737 h 6264199"/>
              <a:gd name="connsiteX96" fmla="*/ 3619068 w 4176116"/>
              <a:gd name="connsiteY96" fmla="*/ 3815289 h 6264199"/>
              <a:gd name="connsiteX97" fmla="*/ 3608558 w 4176116"/>
              <a:gd name="connsiteY97" fmla="*/ 3899371 h 6264199"/>
              <a:gd name="connsiteX98" fmla="*/ 3566516 w 4176116"/>
              <a:gd name="connsiteY98" fmla="*/ 4004475 h 6264199"/>
              <a:gd name="connsiteX99" fmla="*/ 3545496 w 4176116"/>
              <a:gd name="connsiteY99" fmla="*/ 4309275 h 6264199"/>
              <a:gd name="connsiteX100" fmla="*/ 3524475 w 4176116"/>
              <a:gd name="connsiteY100" fmla="*/ 4445909 h 6264199"/>
              <a:gd name="connsiteX101" fmla="*/ 3513965 w 4176116"/>
              <a:gd name="connsiteY101" fmla="*/ 4498461 h 6264199"/>
              <a:gd name="connsiteX102" fmla="*/ 3492944 w 4176116"/>
              <a:gd name="connsiteY102" fmla="*/ 4698158 h 6264199"/>
              <a:gd name="connsiteX103" fmla="*/ 3482433 w 4176116"/>
              <a:gd name="connsiteY103" fmla="*/ 4845302 h 6264199"/>
              <a:gd name="connsiteX104" fmla="*/ 3419371 w 4176116"/>
              <a:gd name="connsiteY104" fmla="*/ 5129082 h 6264199"/>
              <a:gd name="connsiteX105" fmla="*/ 3387840 w 4176116"/>
              <a:gd name="connsiteY105" fmla="*/ 5202654 h 6264199"/>
              <a:gd name="connsiteX106" fmla="*/ 3377330 w 4176116"/>
              <a:gd name="connsiteY106" fmla="*/ 5234185 h 6264199"/>
              <a:gd name="connsiteX107" fmla="*/ 3366820 w 4176116"/>
              <a:gd name="connsiteY107" fmla="*/ 5286737 h 6264199"/>
              <a:gd name="connsiteX108" fmla="*/ 3345799 w 4176116"/>
              <a:gd name="connsiteY108" fmla="*/ 5318268 h 6264199"/>
              <a:gd name="connsiteX109" fmla="*/ 3335289 w 4176116"/>
              <a:gd name="connsiteY109" fmla="*/ 5349799 h 6264199"/>
              <a:gd name="connsiteX110" fmla="*/ 3314268 w 4176116"/>
              <a:gd name="connsiteY110" fmla="*/ 5707151 h 6264199"/>
              <a:gd name="connsiteX111" fmla="*/ 3293247 w 4176116"/>
              <a:gd name="connsiteY111" fmla="*/ 5812254 h 6264199"/>
              <a:gd name="connsiteX112" fmla="*/ 3282737 w 4176116"/>
              <a:gd name="connsiteY112" fmla="*/ 5885827 h 6264199"/>
              <a:gd name="connsiteX113" fmla="*/ 3209165 w 4176116"/>
              <a:gd name="connsiteY113" fmla="*/ 6148585 h 6264199"/>
              <a:gd name="connsiteX114" fmla="*/ 3146102 w 4176116"/>
              <a:gd name="connsiteY114" fmla="*/ 6180116 h 6264199"/>
              <a:gd name="connsiteX115" fmla="*/ 3104061 w 4176116"/>
              <a:gd name="connsiteY115" fmla="*/ 6222158 h 6264199"/>
              <a:gd name="connsiteX116" fmla="*/ 2967427 w 4176116"/>
              <a:gd name="connsiteY116" fmla="*/ 6264199 h 6264199"/>
              <a:gd name="connsiteX117" fmla="*/ 2778240 w 4176116"/>
              <a:gd name="connsiteY117" fmla="*/ 6253689 h 6264199"/>
              <a:gd name="connsiteX118" fmla="*/ 2662627 w 4176116"/>
              <a:gd name="connsiteY118" fmla="*/ 6201137 h 6264199"/>
              <a:gd name="connsiteX119" fmla="*/ 2473440 w 4176116"/>
              <a:gd name="connsiteY119" fmla="*/ 6159095 h 6264199"/>
              <a:gd name="connsiteX120" fmla="*/ 2315785 w 4176116"/>
              <a:gd name="connsiteY120" fmla="*/ 6117054 h 6264199"/>
              <a:gd name="connsiteX121" fmla="*/ 2116089 w 4176116"/>
              <a:gd name="connsiteY121" fmla="*/ 6075013 h 6264199"/>
              <a:gd name="connsiteX122" fmla="*/ 2042516 w 4176116"/>
              <a:gd name="connsiteY122" fmla="*/ 6043482 h 6264199"/>
              <a:gd name="connsiteX123" fmla="*/ 2010985 w 4176116"/>
              <a:gd name="connsiteY123" fmla="*/ 6032971 h 6264199"/>
              <a:gd name="connsiteX124" fmla="*/ 1905882 w 4176116"/>
              <a:gd name="connsiteY124" fmla="*/ 6022461 h 6264199"/>
              <a:gd name="connsiteX125" fmla="*/ 1842820 w 4176116"/>
              <a:gd name="connsiteY125" fmla="*/ 6001440 h 6264199"/>
              <a:gd name="connsiteX126" fmla="*/ 1748227 w 4176116"/>
              <a:gd name="connsiteY126" fmla="*/ 5990930 h 6264199"/>
              <a:gd name="connsiteX127" fmla="*/ 1716696 w 4176116"/>
              <a:gd name="connsiteY127" fmla="*/ 5969909 h 6264199"/>
              <a:gd name="connsiteX128" fmla="*/ 1685165 w 4176116"/>
              <a:gd name="connsiteY128" fmla="*/ 5959399 h 6264199"/>
              <a:gd name="connsiteX129" fmla="*/ 1643123 w 4176116"/>
              <a:gd name="connsiteY129" fmla="*/ 5948889 h 6264199"/>
              <a:gd name="connsiteX130" fmla="*/ 1611592 w 4176116"/>
              <a:gd name="connsiteY130" fmla="*/ 5938378 h 6264199"/>
              <a:gd name="connsiteX131" fmla="*/ 1506489 w 4176116"/>
              <a:gd name="connsiteY131" fmla="*/ 5917358 h 6264199"/>
              <a:gd name="connsiteX132" fmla="*/ 1474958 w 4176116"/>
              <a:gd name="connsiteY132" fmla="*/ 5906847 h 6264199"/>
              <a:gd name="connsiteX133" fmla="*/ 1317302 w 4176116"/>
              <a:gd name="connsiteY133" fmla="*/ 5854295 h 6264199"/>
              <a:gd name="connsiteX134" fmla="*/ 1275261 w 4176116"/>
              <a:gd name="connsiteY134" fmla="*/ 5833275 h 6264199"/>
              <a:gd name="connsiteX135" fmla="*/ 1212199 w 4176116"/>
              <a:gd name="connsiteY135" fmla="*/ 5812254 h 6264199"/>
              <a:gd name="connsiteX136" fmla="*/ 1117606 w 4176116"/>
              <a:gd name="connsiteY136" fmla="*/ 5791233 h 6264199"/>
              <a:gd name="connsiteX137" fmla="*/ 1086075 w 4176116"/>
              <a:gd name="connsiteY137" fmla="*/ 5749192 h 6264199"/>
              <a:gd name="connsiteX138" fmla="*/ 1012502 w 4176116"/>
              <a:gd name="connsiteY138" fmla="*/ 5738682 h 6264199"/>
              <a:gd name="connsiteX139" fmla="*/ 875868 w 4176116"/>
              <a:gd name="connsiteY139" fmla="*/ 5707151 h 6264199"/>
              <a:gd name="connsiteX140" fmla="*/ 844337 w 4176116"/>
              <a:gd name="connsiteY140" fmla="*/ 5686130 h 6264199"/>
              <a:gd name="connsiteX141" fmla="*/ 833827 w 4176116"/>
              <a:gd name="connsiteY141" fmla="*/ 5570516 h 6264199"/>
              <a:gd name="connsiteX142" fmla="*/ 823316 w 4176116"/>
              <a:gd name="connsiteY142" fmla="*/ 5381330 h 6264199"/>
              <a:gd name="connsiteX143" fmla="*/ 844337 w 4176116"/>
              <a:gd name="connsiteY143" fmla="*/ 4782240 h 6264199"/>
              <a:gd name="connsiteX144" fmla="*/ 875868 w 4176116"/>
              <a:gd name="connsiteY144" fmla="*/ 4645606 h 6264199"/>
              <a:gd name="connsiteX145" fmla="*/ 896889 w 4176116"/>
              <a:gd name="connsiteY145" fmla="*/ 4551013 h 6264199"/>
              <a:gd name="connsiteX146" fmla="*/ 949440 w 4176116"/>
              <a:gd name="connsiteY146" fmla="*/ 4393358 h 6264199"/>
              <a:gd name="connsiteX147" fmla="*/ 970461 w 4176116"/>
              <a:gd name="connsiteY147" fmla="*/ 4183151 h 6264199"/>
              <a:gd name="connsiteX148" fmla="*/ 980971 w 4176116"/>
              <a:gd name="connsiteY148" fmla="*/ 4151620 h 6264199"/>
              <a:gd name="connsiteX149" fmla="*/ 1044033 w 4176116"/>
              <a:gd name="connsiteY149" fmla="*/ 3741716 h 6264199"/>
              <a:gd name="connsiteX150" fmla="*/ 1054544 w 4176116"/>
              <a:gd name="connsiteY150" fmla="*/ 3689164 h 6264199"/>
              <a:gd name="connsiteX151" fmla="*/ 1065054 w 4176116"/>
              <a:gd name="connsiteY151" fmla="*/ 3615592 h 6264199"/>
              <a:gd name="connsiteX152" fmla="*/ 1107096 w 4176116"/>
              <a:gd name="connsiteY152" fmla="*/ 3563040 h 6264199"/>
              <a:gd name="connsiteX153" fmla="*/ 1138627 w 4176116"/>
              <a:gd name="connsiteY153" fmla="*/ 3405385 h 6264199"/>
              <a:gd name="connsiteX154" fmla="*/ 1159647 w 4176116"/>
              <a:gd name="connsiteY154" fmla="*/ 3363344 h 6264199"/>
              <a:gd name="connsiteX155" fmla="*/ 1128116 w 4176116"/>
              <a:gd name="connsiteY155" fmla="*/ 3247730 h 6264199"/>
              <a:gd name="connsiteX156" fmla="*/ 1086075 w 4176116"/>
              <a:gd name="connsiteY156" fmla="*/ 3174158 h 6264199"/>
              <a:gd name="connsiteX157" fmla="*/ 1065054 w 4176116"/>
              <a:gd name="connsiteY157" fmla="*/ 3121606 h 6264199"/>
              <a:gd name="connsiteX158" fmla="*/ 1012502 w 4176116"/>
              <a:gd name="connsiteY158" fmla="*/ 3027013 h 6264199"/>
              <a:gd name="connsiteX159" fmla="*/ 991482 w 4176116"/>
              <a:gd name="connsiteY159" fmla="*/ 2995482 h 6264199"/>
              <a:gd name="connsiteX160" fmla="*/ 907399 w 4176116"/>
              <a:gd name="connsiteY160" fmla="*/ 2837827 h 6264199"/>
              <a:gd name="connsiteX161" fmla="*/ 854847 w 4176116"/>
              <a:gd name="connsiteY161" fmla="*/ 2764254 h 6264199"/>
              <a:gd name="connsiteX162" fmla="*/ 823316 w 4176116"/>
              <a:gd name="connsiteY162" fmla="*/ 2669661 h 6264199"/>
              <a:gd name="connsiteX163" fmla="*/ 791785 w 4176116"/>
              <a:gd name="connsiteY163" fmla="*/ 2606599 h 6264199"/>
              <a:gd name="connsiteX164" fmla="*/ 749744 w 4176116"/>
              <a:gd name="connsiteY164" fmla="*/ 2522516 h 6264199"/>
              <a:gd name="connsiteX165" fmla="*/ 739233 w 4176116"/>
              <a:gd name="connsiteY165" fmla="*/ 2490985 h 6264199"/>
              <a:gd name="connsiteX166" fmla="*/ 697192 w 4176116"/>
              <a:gd name="connsiteY166" fmla="*/ 2480475 h 6264199"/>
              <a:gd name="connsiteX167" fmla="*/ 602599 w 4176116"/>
              <a:gd name="connsiteY167" fmla="*/ 2469964 h 6264199"/>
              <a:gd name="connsiteX168" fmla="*/ 465965 w 4176116"/>
              <a:gd name="connsiteY168" fmla="*/ 2448944 h 6264199"/>
              <a:gd name="connsiteX169" fmla="*/ 402902 w 4176116"/>
              <a:gd name="connsiteY169" fmla="*/ 2406902 h 6264199"/>
              <a:gd name="connsiteX170" fmla="*/ 360861 w 4176116"/>
              <a:gd name="connsiteY170" fmla="*/ 2375371 h 6264199"/>
              <a:gd name="connsiteX0" fmla="*/ 105661 w 4193090"/>
              <a:gd name="connsiteY0" fmla="*/ 2710170 h 6264199"/>
              <a:gd name="connsiteX1" fmla="*/ 103909 w 4193090"/>
              <a:gd name="connsiteY1" fmla="*/ 2536202 h 6264199"/>
              <a:gd name="connsiteX2" fmla="*/ 162264 w 4193090"/>
              <a:gd name="connsiteY2" fmla="*/ 2304864 h 6264199"/>
              <a:gd name="connsiteX3" fmla="*/ 131718 w 4193090"/>
              <a:gd name="connsiteY3" fmla="*/ 2174908 h 6264199"/>
              <a:gd name="connsiteX4" fmla="*/ 56941 w 4193090"/>
              <a:gd name="connsiteY4" fmla="*/ 2080315 h 6264199"/>
              <a:gd name="connsiteX5" fmla="*/ 10 w 4193090"/>
              <a:gd name="connsiteY5" fmla="*/ 1926602 h 6264199"/>
              <a:gd name="connsiteX6" fmla="*/ 52014 w 4193090"/>
              <a:gd name="connsiteY6" fmla="*/ 1849854 h 6264199"/>
              <a:gd name="connsiteX7" fmla="*/ 41504 w 4193090"/>
              <a:gd name="connsiteY7" fmla="*/ 1818323 h 6264199"/>
              <a:gd name="connsiteX8" fmla="*/ 41504 w 4193090"/>
              <a:gd name="connsiteY8" fmla="*/ 1429440 h 6264199"/>
              <a:gd name="connsiteX9" fmla="*/ 157118 w 4193090"/>
              <a:gd name="connsiteY9" fmla="*/ 1366378 h 6264199"/>
              <a:gd name="connsiteX10" fmla="*/ 220180 w 4193090"/>
              <a:gd name="connsiteY10" fmla="*/ 1219233 h 6264199"/>
              <a:gd name="connsiteX11" fmla="*/ 251711 w 4193090"/>
              <a:gd name="connsiteY11" fmla="*/ 1177192 h 6264199"/>
              <a:gd name="connsiteX12" fmla="*/ 293752 w 4193090"/>
              <a:gd name="connsiteY12" fmla="*/ 1114130 h 6264199"/>
              <a:gd name="connsiteX13" fmla="*/ 377835 w 4193090"/>
              <a:gd name="connsiteY13" fmla="*/ 1019537 h 6264199"/>
              <a:gd name="connsiteX14" fmla="*/ 430387 w 4193090"/>
              <a:gd name="connsiteY14" fmla="*/ 966985 h 6264199"/>
              <a:gd name="connsiteX15" fmla="*/ 472428 w 4193090"/>
              <a:gd name="connsiteY15" fmla="*/ 956475 h 6264199"/>
              <a:gd name="connsiteX16" fmla="*/ 535490 w 4193090"/>
              <a:gd name="connsiteY16" fmla="*/ 935454 h 6264199"/>
              <a:gd name="connsiteX17" fmla="*/ 609063 w 4193090"/>
              <a:gd name="connsiteY17" fmla="*/ 893413 h 6264199"/>
              <a:gd name="connsiteX18" fmla="*/ 693145 w 4193090"/>
              <a:gd name="connsiteY18" fmla="*/ 872392 h 6264199"/>
              <a:gd name="connsiteX19" fmla="*/ 777228 w 4193090"/>
              <a:gd name="connsiteY19" fmla="*/ 809330 h 6264199"/>
              <a:gd name="connsiteX20" fmla="*/ 882332 w 4193090"/>
              <a:gd name="connsiteY20" fmla="*/ 746268 h 6264199"/>
              <a:gd name="connsiteX21" fmla="*/ 945394 w 4193090"/>
              <a:gd name="connsiteY21" fmla="*/ 683206 h 6264199"/>
              <a:gd name="connsiteX22" fmla="*/ 1008456 w 4193090"/>
              <a:gd name="connsiteY22" fmla="*/ 620144 h 6264199"/>
              <a:gd name="connsiteX23" fmla="*/ 1061007 w 4193090"/>
              <a:gd name="connsiteY23" fmla="*/ 546571 h 6264199"/>
              <a:gd name="connsiteX24" fmla="*/ 1092539 w 4193090"/>
              <a:gd name="connsiteY24" fmla="*/ 525551 h 6264199"/>
              <a:gd name="connsiteX25" fmla="*/ 1124070 w 4193090"/>
              <a:gd name="connsiteY25" fmla="*/ 494020 h 6264199"/>
              <a:gd name="connsiteX26" fmla="*/ 1187132 w 4193090"/>
              <a:gd name="connsiteY26" fmla="*/ 399427 h 6264199"/>
              <a:gd name="connsiteX27" fmla="*/ 1229173 w 4193090"/>
              <a:gd name="connsiteY27" fmla="*/ 325854 h 6264199"/>
              <a:gd name="connsiteX28" fmla="*/ 1344787 w 4193090"/>
              <a:gd name="connsiteY28" fmla="*/ 262792 h 6264199"/>
              <a:gd name="connsiteX29" fmla="*/ 1407849 w 4193090"/>
              <a:gd name="connsiteY29" fmla="*/ 189220 h 6264199"/>
              <a:gd name="connsiteX30" fmla="*/ 1439380 w 4193090"/>
              <a:gd name="connsiteY30" fmla="*/ 178709 h 6264199"/>
              <a:gd name="connsiteX31" fmla="*/ 1523463 w 4193090"/>
              <a:gd name="connsiteY31" fmla="*/ 147178 h 6264199"/>
              <a:gd name="connsiteX32" fmla="*/ 1673527 w 4193090"/>
              <a:gd name="connsiteY32" fmla="*/ 494604 h 6264199"/>
              <a:gd name="connsiteX33" fmla="*/ 1766368 w 4193090"/>
              <a:gd name="connsiteY33" fmla="*/ 441760 h 6264199"/>
              <a:gd name="connsiteX34" fmla="*/ 1806366 w 4193090"/>
              <a:gd name="connsiteY34" fmla="*/ 388916 h 6264199"/>
              <a:gd name="connsiteX35" fmla="*/ 1829139 w 4193090"/>
              <a:gd name="connsiteY35" fmla="*/ 393295 h 6264199"/>
              <a:gd name="connsiteX36" fmla="*/ 1979787 w 4193090"/>
              <a:gd name="connsiteY36" fmla="*/ 296075 h 6264199"/>
              <a:gd name="connsiteX37" fmla="*/ 2307943 w 4193090"/>
              <a:gd name="connsiteY37" fmla="*/ 277390 h 6264199"/>
              <a:gd name="connsiteX38" fmla="*/ 3310221 w 4193090"/>
              <a:gd name="connsiteY38" fmla="*/ 33 h 6264199"/>
              <a:gd name="connsiteX39" fmla="*/ 3457366 w 4193090"/>
              <a:gd name="connsiteY39" fmla="*/ 10544 h 6264199"/>
              <a:gd name="connsiteX40" fmla="*/ 3509918 w 4193090"/>
              <a:gd name="connsiteY40" fmla="*/ 31564 h 6264199"/>
              <a:gd name="connsiteX41" fmla="*/ 3572980 w 4193090"/>
              <a:gd name="connsiteY41" fmla="*/ 42075 h 6264199"/>
              <a:gd name="connsiteX42" fmla="*/ 3667573 w 4193090"/>
              <a:gd name="connsiteY42" fmla="*/ 63095 h 6264199"/>
              <a:gd name="connsiteX43" fmla="*/ 3720125 w 4193090"/>
              <a:gd name="connsiteY43" fmla="*/ 94627 h 6264199"/>
              <a:gd name="connsiteX44" fmla="*/ 3751656 w 4193090"/>
              <a:gd name="connsiteY44" fmla="*/ 105137 h 6264199"/>
              <a:gd name="connsiteX45" fmla="*/ 3793697 w 4193090"/>
              <a:gd name="connsiteY45" fmla="*/ 283813 h 6264199"/>
              <a:gd name="connsiteX46" fmla="*/ 3793697 w 4193090"/>
              <a:gd name="connsiteY46" fmla="*/ 1114130 h 6264199"/>
              <a:gd name="connsiteX47" fmla="*/ 3751656 w 4193090"/>
              <a:gd name="connsiteY47" fmla="*/ 1187702 h 6264199"/>
              <a:gd name="connsiteX48" fmla="*/ 3730635 w 4193090"/>
              <a:gd name="connsiteY48" fmla="*/ 1219233 h 6264199"/>
              <a:gd name="connsiteX49" fmla="*/ 3699104 w 4193090"/>
              <a:gd name="connsiteY49" fmla="*/ 1292806 h 6264199"/>
              <a:gd name="connsiteX50" fmla="*/ 3646552 w 4193090"/>
              <a:gd name="connsiteY50" fmla="*/ 1334847 h 6264199"/>
              <a:gd name="connsiteX51" fmla="*/ 3594001 w 4193090"/>
              <a:gd name="connsiteY51" fmla="*/ 1471482 h 6264199"/>
              <a:gd name="connsiteX52" fmla="*/ 3562470 w 4193090"/>
              <a:gd name="connsiteY52" fmla="*/ 1503013 h 6264199"/>
              <a:gd name="connsiteX53" fmla="*/ 3530939 w 4193090"/>
              <a:gd name="connsiteY53" fmla="*/ 1555564 h 6264199"/>
              <a:gd name="connsiteX54" fmla="*/ 3478387 w 4193090"/>
              <a:gd name="connsiteY54" fmla="*/ 1597606 h 6264199"/>
              <a:gd name="connsiteX55" fmla="*/ 3436345 w 4193090"/>
              <a:gd name="connsiteY55" fmla="*/ 1639647 h 6264199"/>
              <a:gd name="connsiteX56" fmla="*/ 3404814 w 4193090"/>
              <a:gd name="connsiteY56" fmla="*/ 1650158 h 6264199"/>
              <a:gd name="connsiteX57" fmla="*/ 3236649 w 4193090"/>
              <a:gd name="connsiteY57" fmla="*/ 1671178 h 6264199"/>
              <a:gd name="connsiteX58" fmla="*/ 3121035 w 4193090"/>
              <a:gd name="connsiteY58" fmla="*/ 1692199 h 6264199"/>
              <a:gd name="connsiteX59" fmla="*/ 3078994 w 4193090"/>
              <a:gd name="connsiteY59" fmla="*/ 1702709 h 6264199"/>
              <a:gd name="connsiteX60" fmla="*/ 3057973 w 4193090"/>
              <a:gd name="connsiteY60" fmla="*/ 1734240 h 6264199"/>
              <a:gd name="connsiteX61" fmla="*/ 2994911 w 4193090"/>
              <a:gd name="connsiteY61" fmla="*/ 1807813 h 6264199"/>
              <a:gd name="connsiteX62" fmla="*/ 2931849 w 4193090"/>
              <a:gd name="connsiteY62" fmla="*/ 1881385 h 6264199"/>
              <a:gd name="connsiteX63" fmla="*/ 2900318 w 4193090"/>
              <a:gd name="connsiteY63" fmla="*/ 1933937 h 6264199"/>
              <a:gd name="connsiteX64" fmla="*/ 2868787 w 4193090"/>
              <a:gd name="connsiteY64" fmla="*/ 1965468 h 6264199"/>
              <a:gd name="connsiteX65" fmla="*/ 2858276 w 4193090"/>
              <a:gd name="connsiteY65" fmla="*/ 1996999 h 6264199"/>
              <a:gd name="connsiteX66" fmla="*/ 2837256 w 4193090"/>
              <a:gd name="connsiteY66" fmla="*/ 2028530 h 6264199"/>
              <a:gd name="connsiteX67" fmla="*/ 2805725 w 4193090"/>
              <a:gd name="connsiteY67" fmla="*/ 2175675 h 6264199"/>
              <a:gd name="connsiteX68" fmla="*/ 2784704 w 4193090"/>
              <a:gd name="connsiteY68" fmla="*/ 2238737 h 6264199"/>
              <a:gd name="connsiteX69" fmla="*/ 2858276 w 4193090"/>
              <a:gd name="connsiteY69" fmla="*/ 2228227 h 6264199"/>
              <a:gd name="connsiteX70" fmla="*/ 3015932 w 4193090"/>
              <a:gd name="connsiteY70" fmla="*/ 2175675 h 6264199"/>
              <a:gd name="connsiteX71" fmla="*/ 3499407 w 4193090"/>
              <a:gd name="connsiteY71" fmla="*/ 2207206 h 6264199"/>
              <a:gd name="connsiteX72" fmla="*/ 3594001 w 4193090"/>
              <a:gd name="connsiteY72" fmla="*/ 2217716 h 6264199"/>
              <a:gd name="connsiteX73" fmla="*/ 3625532 w 4193090"/>
              <a:gd name="connsiteY73" fmla="*/ 2228227 h 6264199"/>
              <a:gd name="connsiteX74" fmla="*/ 3709614 w 4193090"/>
              <a:gd name="connsiteY74" fmla="*/ 2259758 h 6264199"/>
              <a:gd name="connsiteX75" fmla="*/ 3772676 w 4193090"/>
              <a:gd name="connsiteY75" fmla="*/ 2270268 h 6264199"/>
              <a:gd name="connsiteX76" fmla="*/ 3846249 w 4193090"/>
              <a:gd name="connsiteY76" fmla="*/ 2333330 h 6264199"/>
              <a:gd name="connsiteX77" fmla="*/ 3993394 w 4193090"/>
              <a:gd name="connsiteY77" fmla="*/ 2522516 h 6264199"/>
              <a:gd name="connsiteX78" fmla="*/ 4087987 w 4193090"/>
              <a:gd name="connsiteY78" fmla="*/ 2596089 h 6264199"/>
              <a:gd name="connsiteX79" fmla="*/ 4172070 w 4193090"/>
              <a:gd name="connsiteY79" fmla="*/ 2690682 h 6264199"/>
              <a:gd name="connsiteX80" fmla="*/ 4193090 w 4193090"/>
              <a:gd name="connsiteY80" fmla="*/ 2732723 h 6264199"/>
              <a:gd name="connsiteX81" fmla="*/ 4182580 w 4193090"/>
              <a:gd name="connsiteY81" fmla="*/ 2995482 h 6264199"/>
              <a:gd name="connsiteX82" fmla="*/ 4151049 w 4193090"/>
              <a:gd name="connsiteY82" fmla="*/ 3037523 h 6264199"/>
              <a:gd name="connsiteX83" fmla="*/ 4077476 w 4193090"/>
              <a:gd name="connsiteY83" fmla="*/ 3100585 h 6264199"/>
              <a:gd name="connsiteX84" fmla="*/ 4056456 w 4193090"/>
              <a:gd name="connsiteY84" fmla="*/ 3142627 h 6264199"/>
              <a:gd name="connsiteX85" fmla="*/ 4024925 w 4193090"/>
              <a:gd name="connsiteY85" fmla="*/ 3184668 h 6264199"/>
              <a:gd name="connsiteX86" fmla="*/ 4014414 w 4193090"/>
              <a:gd name="connsiteY86" fmla="*/ 3268751 h 6264199"/>
              <a:gd name="connsiteX87" fmla="*/ 3972373 w 4193090"/>
              <a:gd name="connsiteY87" fmla="*/ 3300282 h 6264199"/>
              <a:gd name="connsiteX88" fmla="*/ 3898801 w 4193090"/>
              <a:gd name="connsiteY88" fmla="*/ 3363344 h 6264199"/>
              <a:gd name="connsiteX89" fmla="*/ 3877780 w 4193090"/>
              <a:gd name="connsiteY89" fmla="*/ 3447427 h 6264199"/>
              <a:gd name="connsiteX90" fmla="*/ 3867270 w 4193090"/>
              <a:gd name="connsiteY90" fmla="*/ 3489468 h 6264199"/>
              <a:gd name="connsiteX91" fmla="*/ 3814718 w 4193090"/>
              <a:gd name="connsiteY91" fmla="*/ 3563040 h 6264199"/>
              <a:gd name="connsiteX92" fmla="*/ 3751656 w 4193090"/>
              <a:gd name="connsiteY92" fmla="*/ 3657633 h 6264199"/>
              <a:gd name="connsiteX93" fmla="*/ 3699104 w 4193090"/>
              <a:gd name="connsiteY93" fmla="*/ 3699675 h 6264199"/>
              <a:gd name="connsiteX94" fmla="*/ 3678083 w 4193090"/>
              <a:gd name="connsiteY94" fmla="*/ 3731206 h 6264199"/>
              <a:gd name="connsiteX95" fmla="*/ 3646552 w 4193090"/>
              <a:gd name="connsiteY95" fmla="*/ 3762737 h 6264199"/>
              <a:gd name="connsiteX96" fmla="*/ 3636042 w 4193090"/>
              <a:gd name="connsiteY96" fmla="*/ 3815289 h 6264199"/>
              <a:gd name="connsiteX97" fmla="*/ 3625532 w 4193090"/>
              <a:gd name="connsiteY97" fmla="*/ 3899371 h 6264199"/>
              <a:gd name="connsiteX98" fmla="*/ 3583490 w 4193090"/>
              <a:gd name="connsiteY98" fmla="*/ 4004475 h 6264199"/>
              <a:gd name="connsiteX99" fmla="*/ 3562470 w 4193090"/>
              <a:gd name="connsiteY99" fmla="*/ 4309275 h 6264199"/>
              <a:gd name="connsiteX100" fmla="*/ 3541449 w 4193090"/>
              <a:gd name="connsiteY100" fmla="*/ 4445909 h 6264199"/>
              <a:gd name="connsiteX101" fmla="*/ 3530939 w 4193090"/>
              <a:gd name="connsiteY101" fmla="*/ 4498461 h 6264199"/>
              <a:gd name="connsiteX102" fmla="*/ 3509918 w 4193090"/>
              <a:gd name="connsiteY102" fmla="*/ 4698158 h 6264199"/>
              <a:gd name="connsiteX103" fmla="*/ 3499407 w 4193090"/>
              <a:gd name="connsiteY103" fmla="*/ 4845302 h 6264199"/>
              <a:gd name="connsiteX104" fmla="*/ 3436345 w 4193090"/>
              <a:gd name="connsiteY104" fmla="*/ 5129082 h 6264199"/>
              <a:gd name="connsiteX105" fmla="*/ 3404814 w 4193090"/>
              <a:gd name="connsiteY105" fmla="*/ 5202654 h 6264199"/>
              <a:gd name="connsiteX106" fmla="*/ 3394304 w 4193090"/>
              <a:gd name="connsiteY106" fmla="*/ 5234185 h 6264199"/>
              <a:gd name="connsiteX107" fmla="*/ 3383794 w 4193090"/>
              <a:gd name="connsiteY107" fmla="*/ 5286737 h 6264199"/>
              <a:gd name="connsiteX108" fmla="*/ 3362773 w 4193090"/>
              <a:gd name="connsiteY108" fmla="*/ 5318268 h 6264199"/>
              <a:gd name="connsiteX109" fmla="*/ 3352263 w 4193090"/>
              <a:gd name="connsiteY109" fmla="*/ 5349799 h 6264199"/>
              <a:gd name="connsiteX110" fmla="*/ 3331242 w 4193090"/>
              <a:gd name="connsiteY110" fmla="*/ 5707151 h 6264199"/>
              <a:gd name="connsiteX111" fmla="*/ 3310221 w 4193090"/>
              <a:gd name="connsiteY111" fmla="*/ 5812254 h 6264199"/>
              <a:gd name="connsiteX112" fmla="*/ 3299711 w 4193090"/>
              <a:gd name="connsiteY112" fmla="*/ 5885827 h 6264199"/>
              <a:gd name="connsiteX113" fmla="*/ 3226139 w 4193090"/>
              <a:gd name="connsiteY113" fmla="*/ 6148585 h 6264199"/>
              <a:gd name="connsiteX114" fmla="*/ 3163076 w 4193090"/>
              <a:gd name="connsiteY114" fmla="*/ 6180116 h 6264199"/>
              <a:gd name="connsiteX115" fmla="*/ 3121035 w 4193090"/>
              <a:gd name="connsiteY115" fmla="*/ 6222158 h 6264199"/>
              <a:gd name="connsiteX116" fmla="*/ 2984401 w 4193090"/>
              <a:gd name="connsiteY116" fmla="*/ 6264199 h 6264199"/>
              <a:gd name="connsiteX117" fmla="*/ 2795214 w 4193090"/>
              <a:gd name="connsiteY117" fmla="*/ 6253689 h 6264199"/>
              <a:gd name="connsiteX118" fmla="*/ 2679601 w 4193090"/>
              <a:gd name="connsiteY118" fmla="*/ 6201137 h 6264199"/>
              <a:gd name="connsiteX119" fmla="*/ 2490414 w 4193090"/>
              <a:gd name="connsiteY119" fmla="*/ 6159095 h 6264199"/>
              <a:gd name="connsiteX120" fmla="*/ 2332759 w 4193090"/>
              <a:gd name="connsiteY120" fmla="*/ 6117054 h 6264199"/>
              <a:gd name="connsiteX121" fmla="*/ 2133063 w 4193090"/>
              <a:gd name="connsiteY121" fmla="*/ 6075013 h 6264199"/>
              <a:gd name="connsiteX122" fmla="*/ 2059490 w 4193090"/>
              <a:gd name="connsiteY122" fmla="*/ 6043482 h 6264199"/>
              <a:gd name="connsiteX123" fmla="*/ 2027959 w 4193090"/>
              <a:gd name="connsiteY123" fmla="*/ 6032971 h 6264199"/>
              <a:gd name="connsiteX124" fmla="*/ 1922856 w 4193090"/>
              <a:gd name="connsiteY124" fmla="*/ 6022461 h 6264199"/>
              <a:gd name="connsiteX125" fmla="*/ 1859794 w 4193090"/>
              <a:gd name="connsiteY125" fmla="*/ 6001440 h 6264199"/>
              <a:gd name="connsiteX126" fmla="*/ 1765201 w 4193090"/>
              <a:gd name="connsiteY126" fmla="*/ 5990930 h 6264199"/>
              <a:gd name="connsiteX127" fmla="*/ 1733670 w 4193090"/>
              <a:gd name="connsiteY127" fmla="*/ 5969909 h 6264199"/>
              <a:gd name="connsiteX128" fmla="*/ 1702139 w 4193090"/>
              <a:gd name="connsiteY128" fmla="*/ 5959399 h 6264199"/>
              <a:gd name="connsiteX129" fmla="*/ 1660097 w 4193090"/>
              <a:gd name="connsiteY129" fmla="*/ 5948889 h 6264199"/>
              <a:gd name="connsiteX130" fmla="*/ 1628566 w 4193090"/>
              <a:gd name="connsiteY130" fmla="*/ 5938378 h 6264199"/>
              <a:gd name="connsiteX131" fmla="*/ 1523463 w 4193090"/>
              <a:gd name="connsiteY131" fmla="*/ 5917358 h 6264199"/>
              <a:gd name="connsiteX132" fmla="*/ 1491932 w 4193090"/>
              <a:gd name="connsiteY132" fmla="*/ 5906847 h 6264199"/>
              <a:gd name="connsiteX133" fmla="*/ 1334276 w 4193090"/>
              <a:gd name="connsiteY133" fmla="*/ 5854295 h 6264199"/>
              <a:gd name="connsiteX134" fmla="*/ 1292235 w 4193090"/>
              <a:gd name="connsiteY134" fmla="*/ 5833275 h 6264199"/>
              <a:gd name="connsiteX135" fmla="*/ 1229173 w 4193090"/>
              <a:gd name="connsiteY135" fmla="*/ 5812254 h 6264199"/>
              <a:gd name="connsiteX136" fmla="*/ 1134580 w 4193090"/>
              <a:gd name="connsiteY136" fmla="*/ 5791233 h 6264199"/>
              <a:gd name="connsiteX137" fmla="*/ 1103049 w 4193090"/>
              <a:gd name="connsiteY137" fmla="*/ 5749192 h 6264199"/>
              <a:gd name="connsiteX138" fmla="*/ 1029476 w 4193090"/>
              <a:gd name="connsiteY138" fmla="*/ 5738682 h 6264199"/>
              <a:gd name="connsiteX139" fmla="*/ 892842 w 4193090"/>
              <a:gd name="connsiteY139" fmla="*/ 5707151 h 6264199"/>
              <a:gd name="connsiteX140" fmla="*/ 861311 w 4193090"/>
              <a:gd name="connsiteY140" fmla="*/ 5686130 h 6264199"/>
              <a:gd name="connsiteX141" fmla="*/ 850801 w 4193090"/>
              <a:gd name="connsiteY141" fmla="*/ 5570516 h 6264199"/>
              <a:gd name="connsiteX142" fmla="*/ 840290 w 4193090"/>
              <a:gd name="connsiteY142" fmla="*/ 5381330 h 6264199"/>
              <a:gd name="connsiteX143" fmla="*/ 861311 w 4193090"/>
              <a:gd name="connsiteY143" fmla="*/ 4782240 h 6264199"/>
              <a:gd name="connsiteX144" fmla="*/ 892842 w 4193090"/>
              <a:gd name="connsiteY144" fmla="*/ 4645606 h 6264199"/>
              <a:gd name="connsiteX145" fmla="*/ 913863 w 4193090"/>
              <a:gd name="connsiteY145" fmla="*/ 4551013 h 6264199"/>
              <a:gd name="connsiteX146" fmla="*/ 966414 w 4193090"/>
              <a:gd name="connsiteY146" fmla="*/ 4393358 h 6264199"/>
              <a:gd name="connsiteX147" fmla="*/ 987435 w 4193090"/>
              <a:gd name="connsiteY147" fmla="*/ 4183151 h 6264199"/>
              <a:gd name="connsiteX148" fmla="*/ 997945 w 4193090"/>
              <a:gd name="connsiteY148" fmla="*/ 4151620 h 6264199"/>
              <a:gd name="connsiteX149" fmla="*/ 1061007 w 4193090"/>
              <a:gd name="connsiteY149" fmla="*/ 3741716 h 6264199"/>
              <a:gd name="connsiteX150" fmla="*/ 1071518 w 4193090"/>
              <a:gd name="connsiteY150" fmla="*/ 3689164 h 6264199"/>
              <a:gd name="connsiteX151" fmla="*/ 1082028 w 4193090"/>
              <a:gd name="connsiteY151" fmla="*/ 3615592 h 6264199"/>
              <a:gd name="connsiteX152" fmla="*/ 1124070 w 4193090"/>
              <a:gd name="connsiteY152" fmla="*/ 3563040 h 6264199"/>
              <a:gd name="connsiteX153" fmla="*/ 1155601 w 4193090"/>
              <a:gd name="connsiteY153" fmla="*/ 3405385 h 6264199"/>
              <a:gd name="connsiteX154" fmla="*/ 1176621 w 4193090"/>
              <a:gd name="connsiteY154" fmla="*/ 3363344 h 6264199"/>
              <a:gd name="connsiteX155" fmla="*/ 1145090 w 4193090"/>
              <a:gd name="connsiteY155" fmla="*/ 3247730 h 6264199"/>
              <a:gd name="connsiteX156" fmla="*/ 1103049 w 4193090"/>
              <a:gd name="connsiteY156" fmla="*/ 3174158 h 6264199"/>
              <a:gd name="connsiteX157" fmla="*/ 1082028 w 4193090"/>
              <a:gd name="connsiteY157" fmla="*/ 3121606 h 6264199"/>
              <a:gd name="connsiteX158" fmla="*/ 1029476 w 4193090"/>
              <a:gd name="connsiteY158" fmla="*/ 3027013 h 6264199"/>
              <a:gd name="connsiteX159" fmla="*/ 1008456 w 4193090"/>
              <a:gd name="connsiteY159" fmla="*/ 2995482 h 6264199"/>
              <a:gd name="connsiteX160" fmla="*/ 924373 w 4193090"/>
              <a:gd name="connsiteY160" fmla="*/ 2837827 h 6264199"/>
              <a:gd name="connsiteX161" fmla="*/ 871821 w 4193090"/>
              <a:gd name="connsiteY161" fmla="*/ 2764254 h 6264199"/>
              <a:gd name="connsiteX162" fmla="*/ 840290 w 4193090"/>
              <a:gd name="connsiteY162" fmla="*/ 2669661 h 6264199"/>
              <a:gd name="connsiteX163" fmla="*/ 808759 w 4193090"/>
              <a:gd name="connsiteY163" fmla="*/ 2606599 h 6264199"/>
              <a:gd name="connsiteX164" fmla="*/ 766718 w 4193090"/>
              <a:gd name="connsiteY164" fmla="*/ 2522516 h 6264199"/>
              <a:gd name="connsiteX165" fmla="*/ 756207 w 4193090"/>
              <a:gd name="connsiteY165" fmla="*/ 2490985 h 6264199"/>
              <a:gd name="connsiteX166" fmla="*/ 714166 w 4193090"/>
              <a:gd name="connsiteY166" fmla="*/ 2480475 h 6264199"/>
              <a:gd name="connsiteX167" fmla="*/ 619573 w 4193090"/>
              <a:gd name="connsiteY167" fmla="*/ 2469964 h 6264199"/>
              <a:gd name="connsiteX168" fmla="*/ 482939 w 4193090"/>
              <a:gd name="connsiteY168" fmla="*/ 2448944 h 6264199"/>
              <a:gd name="connsiteX169" fmla="*/ 419876 w 4193090"/>
              <a:gd name="connsiteY169" fmla="*/ 2406902 h 6264199"/>
              <a:gd name="connsiteX170" fmla="*/ 377835 w 4193090"/>
              <a:gd name="connsiteY170" fmla="*/ 2375371 h 6264199"/>
              <a:gd name="connsiteX0" fmla="*/ 105661 w 4193090"/>
              <a:gd name="connsiteY0" fmla="*/ 2710170 h 6264199"/>
              <a:gd name="connsiteX1" fmla="*/ 103909 w 4193090"/>
              <a:gd name="connsiteY1" fmla="*/ 2536202 h 6264199"/>
              <a:gd name="connsiteX2" fmla="*/ 162264 w 4193090"/>
              <a:gd name="connsiteY2" fmla="*/ 2304864 h 6264199"/>
              <a:gd name="connsiteX3" fmla="*/ 131718 w 4193090"/>
              <a:gd name="connsiteY3" fmla="*/ 2174908 h 6264199"/>
              <a:gd name="connsiteX4" fmla="*/ 56941 w 4193090"/>
              <a:gd name="connsiteY4" fmla="*/ 2080315 h 6264199"/>
              <a:gd name="connsiteX5" fmla="*/ 10 w 4193090"/>
              <a:gd name="connsiteY5" fmla="*/ 1926602 h 6264199"/>
              <a:gd name="connsiteX6" fmla="*/ 52014 w 4193090"/>
              <a:gd name="connsiteY6" fmla="*/ 1849854 h 6264199"/>
              <a:gd name="connsiteX7" fmla="*/ 41504 w 4193090"/>
              <a:gd name="connsiteY7" fmla="*/ 1818323 h 6264199"/>
              <a:gd name="connsiteX8" fmla="*/ 146279 w 4193090"/>
              <a:gd name="connsiteY8" fmla="*/ 1696140 h 6264199"/>
              <a:gd name="connsiteX9" fmla="*/ 157118 w 4193090"/>
              <a:gd name="connsiteY9" fmla="*/ 1366378 h 6264199"/>
              <a:gd name="connsiteX10" fmla="*/ 220180 w 4193090"/>
              <a:gd name="connsiteY10" fmla="*/ 1219233 h 6264199"/>
              <a:gd name="connsiteX11" fmla="*/ 251711 w 4193090"/>
              <a:gd name="connsiteY11" fmla="*/ 1177192 h 6264199"/>
              <a:gd name="connsiteX12" fmla="*/ 293752 w 4193090"/>
              <a:gd name="connsiteY12" fmla="*/ 1114130 h 6264199"/>
              <a:gd name="connsiteX13" fmla="*/ 377835 w 4193090"/>
              <a:gd name="connsiteY13" fmla="*/ 1019537 h 6264199"/>
              <a:gd name="connsiteX14" fmla="*/ 430387 w 4193090"/>
              <a:gd name="connsiteY14" fmla="*/ 966985 h 6264199"/>
              <a:gd name="connsiteX15" fmla="*/ 472428 w 4193090"/>
              <a:gd name="connsiteY15" fmla="*/ 956475 h 6264199"/>
              <a:gd name="connsiteX16" fmla="*/ 535490 w 4193090"/>
              <a:gd name="connsiteY16" fmla="*/ 935454 h 6264199"/>
              <a:gd name="connsiteX17" fmla="*/ 609063 w 4193090"/>
              <a:gd name="connsiteY17" fmla="*/ 893413 h 6264199"/>
              <a:gd name="connsiteX18" fmla="*/ 693145 w 4193090"/>
              <a:gd name="connsiteY18" fmla="*/ 872392 h 6264199"/>
              <a:gd name="connsiteX19" fmla="*/ 777228 w 4193090"/>
              <a:gd name="connsiteY19" fmla="*/ 809330 h 6264199"/>
              <a:gd name="connsiteX20" fmla="*/ 882332 w 4193090"/>
              <a:gd name="connsiteY20" fmla="*/ 746268 h 6264199"/>
              <a:gd name="connsiteX21" fmla="*/ 945394 w 4193090"/>
              <a:gd name="connsiteY21" fmla="*/ 683206 h 6264199"/>
              <a:gd name="connsiteX22" fmla="*/ 1008456 w 4193090"/>
              <a:gd name="connsiteY22" fmla="*/ 620144 h 6264199"/>
              <a:gd name="connsiteX23" fmla="*/ 1061007 w 4193090"/>
              <a:gd name="connsiteY23" fmla="*/ 546571 h 6264199"/>
              <a:gd name="connsiteX24" fmla="*/ 1092539 w 4193090"/>
              <a:gd name="connsiteY24" fmla="*/ 525551 h 6264199"/>
              <a:gd name="connsiteX25" fmla="*/ 1124070 w 4193090"/>
              <a:gd name="connsiteY25" fmla="*/ 494020 h 6264199"/>
              <a:gd name="connsiteX26" fmla="*/ 1187132 w 4193090"/>
              <a:gd name="connsiteY26" fmla="*/ 399427 h 6264199"/>
              <a:gd name="connsiteX27" fmla="*/ 1229173 w 4193090"/>
              <a:gd name="connsiteY27" fmla="*/ 325854 h 6264199"/>
              <a:gd name="connsiteX28" fmla="*/ 1344787 w 4193090"/>
              <a:gd name="connsiteY28" fmla="*/ 262792 h 6264199"/>
              <a:gd name="connsiteX29" fmla="*/ 1407849 w 4193090"/>
              <a:gd name="connsiteY29" fmla="*/ 189220 h 6264199"/>
              <a:gd name="connsiteX30" fmla="*/ 1439380 w 4193090"/>
              <a:gd name="connsiteY30" fmla="*/ 178709 h 6264199"/>
              <a:gd name="connsiteX31" fmla="*/ 1523463 w 4193090"/>
              <a:gd name="connsiteY31" fmla="*/ 147178 h 6264199"/>
              <a:gd name="connsiteX32" fmla="*/ 1673527 w 4193090"/>
              <a:gd name="connsiteY32" fmla="*/ 494604 h 6264199"/>
              <a:gd name="connsiteX33" fmla="*/ 1766368 w 4193090"/>
              <a:gd name="connsiteY33" fmla="*/ 441760 h 6264199"/>
              <a:gd name="connsiteX34" fmla="*/ 1806366 w 4193090"/>
              <a:gd name="connsiteY34" fmla="*/ 388916 h 6264199"/>
              <a:gd name="connsiteX35" fmla="*/ 1829139 w 4193090"/>
              <a:gd name="connsiteY35" fmla="*/ 393295 h 6264199"/>
              <a:gd name="connsiteX36" fmla="*/ 1979787 w 4193090"/>
              <a:gd name="connsiteY36" fmla="*/ 296075 h 6264199"/>
              <a:gd name="connsiteX37" fmla="*/ 2307943 w 4193090"/>
              <a:gd name="connsiteY37" fmla="*/ 277390 h 6264199"/>
              <a:gd name="connsiteX38" fmla="*/ 3310221 w 4193090"/>
              <a:gd name="connsiteY38" fmla="*/ 33 h 6264199"/>
              <a:gd name="connsiteX39" fmla="*/ 3457366 w 4193090"/>
              <a:gd name="connsiteY39" fmla="*/ 10544 h 6264199"/>
              <a:gd name="connsiteX40" fmla="*/ 3509918 w 4193090"/>
              <a:gd name="connsiteY40" fmla="*/ 31564 h 6264199"/>
              <a:gd name="connsiteX41" fmla="*/ 3572980 w 4193090"/>
              <a:gd name="connsiteY41" fmla="*/ 42075 h 6264199"/>
              <a:gd name="connsiteX42" fmla="*/ 3667573 w 4193090"/>
              <a:gd name="connsiteY42" fmla="*/ 63095 h 6264199"/>
              <a:gd name="connsiteX43" fmla="*/ 3720125 w 4193090"/>
              <a:gd name="connsiteY43" fmla="*/ 94627 h 6264199"/>
              <a:gd name="connsiteX44" fmla="*/ 3751656 w 4193090"/>
              <a:gd name="connsiteY44" fmla="*/ 105137 h 6264199"/>
              <a:gd name="connsiteX45" fmla="*/ 3793697 w 4193090"/>
              <a:gd name="connsiteY45" fmla="*/ 283813 h 6264199"/>
              <a:gd name="connsiteX46" fmla="*/ 3793697 w 4193090"/>
              <a:gd name="connsiteY46" fmla="*/ 1114130 h 6264199"/>
              <a:gd name="connsiteX47" fmla="*/ 3751656 w 4193090"/>
              <a:gd name="connsiteY47" fmla="*/ 1187702 h 6264199"/>
              <a:gd name="connsiteX48" fmla="*/ 3730635 w 4193090"/>
              <a:gd name="connsiteY48" fmla="*/ 1219233 h 6264199"/>
              <a:gd name="connsiteX49" fmla="*/ 3699104 w 4193090"/>
              <a:gd name="connsiteY49" fmla="*/ 1292806 h 6264199"/>
              <a:gd name="connsiteX50" fmla="*/ 3646552 w 4193090"/>
              <a:gd name="connsiteY50" fmla="*/ 1334847 h 6264199"/>
              <a:gd name="connsiteX51" fmla="*/ 3594001 w 4193090"/>
              <a:gd name="connsiteY51" fmla="*/ 1471482 h 6264199"/>
              <a:gd name="connsiteX52" fmla="*/ 3562470 w 4193090"/>
              <a:gd name="connsiteY52" fmla="*/ 1503013 h 6264199"/>
              <a:gd name="connsiteX53" fmla="*/ 3530939 w 4193090"/>
              <a:gd name="connsiteY53" fmla="*/ 1555564 h 6264199"/>
              <a:gd name="connsiteX54" fmla="*/ 3478387 w 4193090"/>
              <a:gd name="connsiteY54" fmla="*/ 1597606 h 6264199"/>
              <a:gd name="connsiteX55" fmla="*/ 3436345 w 4193090"/>
              <a:gd name="connsiteY55" fmla="*/ 1639647 h 6264199"/>
              <a:gd name="connsiteX56" fmla="*/ 3404814 w 4193090"/>
              <a:gd name="connsiteY56" fmla="*/ 1650158 h 6264199"/>
              <a:gd name="connsiteX57" fmla="*/ 3236649 w 4193090"/>
              <a:gd name="connsiteY57" fmla="*/ 1671178 h 6264199"/>
              <a:gd name="connsiteX58" fmla="*/ 3121035 w 4193090"/>
              <a:gd name="connsiteY58" fmla="*/ 1692199 h 6264199"/>
              <a:gd name="connsiteX59" fmla="*/ 3078994 w 4193090"/>
              <a:gd name="connsiteY59" fmla="*/ 1702709 h 6264199"/>
              <a:gd name="connsiteX60" fmla="*/ 3057973 w 4193090"/>
              <a:gd name="connsiteY60" fmla="*/ 1734240 h 6264199"/>
              <a:gd name="connsiteX61" fmla="*/ 2994911 w 4193090"/>
              <a:gd name="connsiteY61" fmla="*/ 1807813 h 6264199"/>
              <a:gd name="connsiteX62" fmla="*/ 2931849 w 4193090"/>
              <a:gd name="connsiteY62" fmla="*/ 1881385 h 6264199"/>
              <a:gd name="connsiteX63" fmla="*/ 2900318 w 4193090"/>
              <a:gd name="connsiteY63" fmla="*/ 1933937 h 6264199"/>
              <a:gd name="connsiteX64" fmla="*/ 2868787 w 4193090"/>
              <a:gd name="connsiteY64" fmla="*/ 1965468 h 6264199"/>
              <a:gd name="connsiteX65" fmla="*/ 2858276 w 4193090"/>
              <a:gd name="connsiteY65" fmla="*/ 1996999 h 6264199"/>
              <a:gd name="connsiteX66" fmla="*/ 2837256 w 4193090"/>
              <a:gd name="connsiteY66" fmla="*/ 2028530 h 6264199"/>
              <a:gd name="connsiteX67" fmla="*/ 2805725 w 4193090"/>
              <a:gd name="connsiteY67" fmla="*/ 2175675 h 6264199"/>
              <a:gd name="connsiteX68" fmla="*/ 2784704 w 4193090"/>
              <a:gd name="connsiteY68" fmla="*/ 2238737 h 6264199"/>
              <a:gd name="connsiteX69" fmla="*/ 2858276 w 4193090"/>
              <a:gd name="connsiteY69" fmla="*/ 2228227 h 6264199"/>
              <a:gd name="connsiteX70" fmla="*/ 3015932 w 4193090"/>
              <a:gd name="connsiteY70" fmla="*/ 2175675 h 6264199"/>
              <a:gd name="connsiteX71" fmla="*/ 3499407 w 4193090"/>
              <a:gd name="connsiteY71" fmla="*/ 2207206 h 6264199"/>
              <a:gd name="connsiteX72" fmla="*/ 3594001 w 4193090"/>
              <a:gd name="connsiteY72" fmla="*/ 2217716 h 6264199"/>
              <a:gd name="connsiteX73" fmla="*/ 3625532 w 4193090"/>
              <a:gd name="connsiteY73" fmla="*/ 2228227 h 6264199"/>
              <a:gd name="connsiteX74" fmla="*/ 3709614 w 4193090"/>
              <a:gd name="connsiteY74" fmla="*/ 2259758 h 6264199"/>
              <a:gd name="connsiteX75" fmla="*/ 3772676 w 4193090"/>
              <a:gd name="connsiteY75" fmla="*/ 2270268 h 6264199"/>
              <a:gd name="connsiteX76" fmla="*/ 3846249 w 4193090"/>
              <a:gd name="connsiteY76" fmla="*/ 2333330 h 6264199"/>
              <a:gd name="connsiteX77" fmla="*/ 3993394 w 4193090"/>
              <a:gd name="connsiteY77" fmla="*/ 2522516 h 6264199"/>
              <a:gd name="connsiteX78" fmla="*/ 4087987 w 4193090"/>
              <a:gd name="connsiteY78" fmla="*/ 2596089 h 6264199"/>
              <a:gd name="connsiteX79" fmla="*/ 4172070 w 4193090"/>
              <a:gd name="connsiteY79" fmla="*/ 2690682 h 6264199"/>
              <a:gd name="connsiteX80" fmla="*/ 4193090 w 4193090"/>
              <a:gd name="connsiteY80" fmla="*/ 2732723 h 6264199"/>
              <a:gd name="connsiteX81" fmla="*/ 4182580 w 4193090"/>
              <a:gd name="connsiteY81" fmla="*/ 2995482 h 6264199"/>
              <a:gd name="connsiteX82" fmla="*/ 4151049 w 4193090"/>
              <a:gd name="connsiteY82" fmla="*/ 3037523 h 6264199"/>
              <a:gd name="connsiteX83" fmla="*/ 4077476 w 4193090"/>
              <a:gd name="connsiteY83" fmla="*/ 3100585 h 6264199"/>
              <a:gd name="connsiteX84" fmla="*/ 4056456 w 4193090"/>
              <a:gd name="connsiteY84" fmla="*/ 3142627 h 6264199"/>
              <a:gd name="connsiteX85" fmla="*/ 4024925 w 4193090"/>
              <a:gd name="connsiteY85" fmla="*/ 3184668 h 6264199"/>
              <a:gd name="connsiteX86" fmla="*/ 4014414 w 4193090"/>
              <a:gd name="connsiteY86" fmla="*/ 3268751 h 6264199"/>
              <a:gd name="connsiteX87" fmla="*/ 3972373 w 4193090"/>
              <a:gd name="connsiteY87" fmla="*/ 3300282 h 6264199"/>
              <a:gd name="connsiteX88" fmla="*/ 3898801 w 4193090"/>
              <a:gd name="connsiteY88" fmla="*/ 3363344 h 6264199"/>
              <a:gd name="connsiteX89" fmla="*/ 3877780 w 4193090"/>
              <a:gd name="connsiteY89" fmla="*/ 3447427 h 6264199"/>
              <a:gd name="connsiteX90" fmla="*/ 3867270 w 4193090"/>
              <a:gd name="connsiteY90" fmla="*/ 3489468 h 6264199"/>
              <a:gd name="connsiteX91" fmla="*/ 3814718 w 4193090"/>
              <a:gd name="connsiteY91" fmla="*/ 3563040 h 6264199"/>
              <a:gd name="connsiteX92" fmla="*/ 3751656 w 4193090"/>
              <a:gd name="connsiteY92" fmla="*/ 3657633 h 6264199"/>
              <a:gd name="connsiteX93" fmla="*/ 3699104 w 4193090"/>
              <a:gd name="connsiteY93" fmla="*/ 3699675 h 6264199"/>
              <a:gd name="connsiteX94" fmla="*/ 3678083 w 4193090"/>
              <a:gd name="connsiteY94" fmla="*/ 3731206 h 6264199"/>
              <a:gd name="connsiteX95" fmla="*/ 3646552 w 4193090"/>
              <a:gd name="connsiteY95" fmla="*/ 3762737 h 6264199"/>
              <a:gd name="connsiteX96" fmla="*/ 3636042 w 4193090"/>
              <a:gd name="connsiteY96" fmla="*/ 3815289 h 6264199"/>
              <a:gd name="connsiteX97" fmla="*/ 3625532 w 4193090"/>
              <a:gd name="connsiteY97" fmla="*/ 3899371 h 6264199"/>
              <a:gd name="connsiteX98" fmla="*/ 3583490 w 4193090"/>
              <a:gd name="connsiteY98" fmla="*/ 4004475 h 6264199"/>
              <a:gd name="connsiteX99" fmla="*/ 3562470 w 4193090"/>
              <a:gd name="connsiteY99" fmla="*/ 4309275 h 6264199"/>
              <a:gd name="connsiteX100" fmla="*/ 3541449 w 4193090"/>
              <a:gd name="connsiteY100" fmla="*/ 4445909 h 6264199"/>
              <a:gd name="connsiteX101" fmla="*/ 3530939 w 4193090"/>
              <a:gd name="connsiteY101" fmla="*/ 4498461 h 6264199"/>
              <a:gd name="connsiteX102" fmla="*/ 3509918 w 4193090"/>
              <a:gd name="connsiteY102" fmla="*/ 4698158 h 6264199"/>
              <a:gd name="connsiteX103" fmla="*/ 3499407 w 4193090"/>
              <a:gd name="connsiteY103" fmla="*/ 4845302 h 6264199"/>
              <a:gd name="connsiteX104" fmla="*/ 3436345 w 4193090"/>
              <a:gd name="connsiteY104" fmla="*/ 5129082 h 6264199"/>
              <a:gd name="connsiteX105" fmla="*/ 3404814 w 4193090"/>
              <a:gd name="connsiteY105" fmla="*/ 5202654 h 6264199"/>
              <a:gd name="connsiteX106" fmla="*/ 3394304 w 4193090"/>
              <a:gd name="connsiteY106" fmla="*/ 5234185 h 6264199"/>
              <a:gd name="connsiteX107" fmla="*/ 3383794 w 4193090"/>
              <a:gd name="connsiteY107" fmla="*/ 5286737 h 6264199"/>
              <a:gd name="connsiteX108" fmla="*/ 3362773 w 4193090"/>
              <a:gd name="connsiteY108" fmla="*/ 5318268 h 6264199"/>
              <a:gd name="connsiteX109" fmla="*/ 3352263 w 4193090"/>
              <a:gd name="connsiteY109" fmla="*/ 5349799 h 6264199"/>
              <a:gd name="connsiteX110" fmla="*/ 3331242 w 4193090"/>
              <a:gd name="connsiteY110" fmla="*/ 5707151 h 6264199"/>
              <a:gd name="connsiteX111" fmla="*/ 3310221 w 4193090"/>
              <a:gd name="connsiteY111" fmla="*/ 5812254 h 6264199"/>
              <a:gd name="connsiteX112" fmla="*/ 3299711 w 4193090"/>
              <a:gd name="connsiteY112" fmla="*/ 5885827 h 6264199"/>
              <a:gd name="connsiteX113" fmla="*/ 3226139 w 4193090"/>
              <a:gd name="connsiteY113" fmla="*/ 6148585 h 6264199"/>
              <a:gd name="connsiteX114" fmla="*/ 3163076 w 4193090"/>
              <a:gd name="connsiteY114" fmla="*/ 6180116 h 6264199"/>
              <a:gd name="connsiteX115" fmla="*/ 3121035 w 4193090"/>
              <a:gd name="connsiteY115" fmla="*/ 6222158 h 6264199"/>
              <a:gd name="connsiteX116" fmla="*/ 2984401 w 4193090"/>
              <a:gd name="connsiteY116" fmla="*/ 6264199 h 6264199"/>
              <a:gd name="connsiteX117" fmla="*/ 2795214 w 4193090"/>
              <a:gd name="connsiteY117" fmla="*/ 6253689 h 6264199"/>
              <a:gd name="connsiteX118" fmla="*/ 2679601 w 4193090"/>
              <a:gd name="connsiteY118" fmla="*/ 6201137 h 6264199"/>
              <a:gd name="connsiteX119" fmla="*/ 2490414 w 4193090"/>
              <a:gd name="connsiteY119" fmla="*/ 6159095 h 6264199"/>
              <a:gd name="connsiteX120" fmla="*/ 2332759 w 4193090"/>
              <a:gd name="connsiteY120" fmla="*/ 6117054 h 6264199"/>
              <a:gd name="connsiteX121" fmla="*/ 2133063 w 4193090"/>
              <a:gd name="connsiteY121" fmla="*/ 6075013 h 6264199"/>
              <a:gd name="connsiteX122" fmla="*/ 2059490 w 4193090"/>
              <a:gd name="connsiteY122" fmla="*/ 6043482 h 6264199"/>
              <a:gd name="connsiteX123" fmla="*/ 2027959 w 4193090"/>
              <a:gd name="connsiteY123" fmla="*/ 6032971 h 6264199"/>
              <a:gd name="connsiteX124" fmla="*/ 1922856 w 4193090"/>
              <a:gd name="connsiteY124" fmla="*/ 6022461 h 6264199"/>
              <a:gd name="connsiteX125" fmla="*/ 1859794 w 4193090"/>
              <a:gd name="connsiteY125" fmla="*/ 6001440 h 6264199"/>
              <a:gd name="connsiteX126" fmla="*/ 1765201 w 4193090"/>
              <a:gd name="connsiteY126" fmla="*/ 5990930 h 6264199"/>
              <a:gd name="connsiteX127" fmla="*/ 1733670 w 4193090"/>
              <a:gd name="connsiteY127" fmla="*/ 5969909 h 6264199"/>
              <a:gd name="connsiteX128" fmla="*/ 1702139 w 4193090"/>
              <a:gd name="connsiteY128" fmla="*/ 5959399 h 6264199"/>
              <a:gd name="connsiteX129" fmla="*/ 1660097 w 4193090"/>
              <a:gd name="connsiteY129" fmla="*/ 5948889 h 6264199"/>
              <a:gd name="connsiteX130" fmla="*/ 1628566 w 4193090"/>
              <a:gd name="connsiteY130" fmla="*/ 5938378 h 6264199"/>
              <a:gd name="connsiteX131" fmla="*/ 1523463 w 4193090"/>
              <a:gd name="connsiteY131" fmla="*/ 5917358 h 6264199"/>
              <a:gd name="connsiteX132" fmla="*/ 1491932 w 4193090"/>
              <a:gd name="connsiteY132" fmla="*/ 5906847 h 6264199"/>
              <a:gd name="connsiteX133" fmla="*/ 1334276 w 4193090"/>
              <a:gd name="connsiteY133" fmla="*/ 5854295 h 6264199"/>
              <a:gd name="connsiteX134" fmla="*/ 1292235 w 4193090"/>
              <a:gd name="connsiteY134" fmla="*/ 5833275 h 6264199"/>
              <a:gd name="connsiteX135" fmla="*/ 1229173 w 4193090"/>
              <a:gd name="connsiteY135" fmla="*/ 5812254 h 6264199"/>
              <a:gd name="connsiteX136" fmla="*/ 1134580 w 4193090"/>
              <a:gd name="connsiteY136" fmla="*/ 5791233 h 6264199"/>
              <a:gd name="connsiteX137" fmla="*/ 1103049 w 4193090"/>
              <a:gd name="connsiteY137" fmla="*/ 5749192 h 6264199"/>
              <a:gd name="connsiteX138" fmla="*/ 1029476 w 4193090"/>
              <a:gd name="connsiteY138" fmla="*/ 5738682 h 6264199"/>
              <a:gd name="connsiteX139" fmla="*/ 892842 w 4193090"/>
              <a:gd name="connsiteY139" fmla="*/ 5707151 h 6264199"/>
              <a:gd name="connsiteX140" fmla="*/ 861311 w 4193090"/>
              <a:gd name="connsiteY140" fmla="*/ 5686130 h 6264199"/>
              <a:gd name="connsiteX141" fmla="*/ 850801 w 4193090"/>
              <a:gd name="connsiteY141" fmla="*/ 5570516 h 6264199"/>
              <a:gd name="connsiteX142" fmla="*/ 840290 w 4193090"/>
              <a:gd name="connsiteY142" fmla="*/ 5381330 h 6264199"/>
              <a:gd name="connsiteX143" fmla="*/ 861311 w 4193090"/>
              <a:gd name="connsiteY143" fmla="*/ 4782240 h 6264199"/>
              <a:gd name="connsiteX144" fmla="*/ 892842 w 4193090"/>
              <a:gd name="connsiteY144" fmla="*/ 4645606 h 6264199"/>
              <a:gd name="connsiteX145" fmla="*/ 913863 w 4193090"/>
              <a:gd name="connsiteY145" fmla="*/ 4551013 h 6264199"/>
              <a:gd name="connsiteX146" fmla="*/ 966414 w 4193090"/>
              <a:gd name="connsiteY146" fmla="*/ 4393358 h 6264199"/>
              <a:gd name="connsiteX147" fmla="*/ 987435 w 4193090"/>
              <a:gd name="connsiteY147" fmla="*/ 4183151 h 6264199"/>
              <a:gd name="connsiteX148" fmla="*/ 997945 w 4193090"/>
              <a:gd name="connsiteY148" fmla="*/ 4151620 h 6264199"/>
              <a:gd name="connsiteX149" fmla="*/ 1061007 w 4193090"/>
              <a:gd name="connsiteY149" fmla="*/ 3741716 h 6264199"/>
              <a:gd name="connsiteX150" fmla="*/ 1071518 w 4193090"/>
              <a:gd name="connsiteY150" fmla="*/ 3689164 h 6264199"/>
              <a:gd name="connsiteX151" fmla="*/ 1082028 w 4193090"/>
              <a:gd name="connsiteY151" fmla="*/ 3615592 h 6264199"/>
              <a:gd name="connsiteX152" fmla="*/ 1124070 w 4193090"/>
              <a:gd name="connsiteY152" fmla="*/ 3563040 h 6264199"/>
              <a:gd name="connsiteX153" fmla="*/ 1155601 w 4193090"/>
              <a:gd name="connsiteY153" fmla="*/ 3405385 h 6264199"/>
              <a:gd name="connsiteX154" fmla="*/ 1176621 w 4193090"/>
              <a:gd name="connsiteY154" fmla="*/ 3363344 h 6264199"/>
              <a:gd name="connsiteX155" fmla="*/ 1145090 w 4193090"/>
              <a:gd name="connsiteY155" fmla="*/ 3247730 h 6264199"/>
              <a:gd name="connsiteX156" fmla="*/ 1103049 w 4193090"/>
              <a:gd name="connsiteY156" fmla="*/ 3174158 h 6264199"/>
              <a:gd name="connsiteX157" fmla="*/ 1082028 w 4193090"/>
              <a:gd name="connsiteY157" fmla="*/ 3121606 h 6264199"/>
              <a:gd name="connsiteX158" fmla="*/ 1029476 w 4193090"/>
              <a:gd name="connsiteY158" fmla="*/ 3027013 h 6264199"/>
              <a:gd name="connsiteX159" fmla="*/ 1008456 w 4193090"/>
              <a:gd name="connsiteY159" fmla="*/ 2995482 h 6264199"/>
              <a:gd name="connsiteX160" fmla="*/ 924373 w 4193090"/>
              <a:gd name="connsiteY160" fmla="*/ 2837827 h 6264199"/>
              <a:gd name="connsiteX161" fmla="*/ 871821 w 4193090"/>
              <a:gd name="connsiteY161" fmla="*/ 2764254 h 6264199"/>
              <a:gd name="connsiteX162" fmla="*/ 840290 w 4193090"/>
              <a:gd name="connsiteY162" fmla="*/ 2669661 h 6264199"/>
              <a:gd name="connsiteX163" fmla="*/ 808759 w 4193090"/>
              <a:gd name="connsiteY163" fmla="*/ 2606599 h 6264199"/>
              <a:gd name="connsiteX164" fmla="*/ 766718 w 4193090"/>
              <a:gd name="connsiteY164" fmla="*/ 2522516 h 6264199"/>
              <a:gd name="connsiteX165" fmla="*/ 756207 w 4193090"/>
              <a:gd name="connsiteY165" fmla="*/ 2490985 h 6264199"/>
              <a:gd name="connsiteX166" fmla="*/ 714166 w 4193090"/>
              <a:gd name="connsiteY166" fmla="*/ 2480475 h 6264199"/>
              <a:gd name="connsiteX167" fmla="*/ 619573 w 4193090"/>
              <a:gd name="connsiteY167" fmla="*/ 2469964 h 6264199"/>
              <a:gd name="connsiteX168" fmla="*/ 482939 w 4193090"/>
              <a:gd name="connsiteY168" fmla="*/ 2448944 h 6264199"/>
              <a:gd name="connsiteX169" fmla="*/ 419876 w 4193090"/>
              <a:gd name="connsiteY169" fmla="*/ 2406902 h 6264199"/>
              <a:gd name="connsiteX170" fmla="*/ 377835 w 4193090"/>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46283 w 4193094"/>
              <a:gd name="connsiteY8" fmla="*/ 1696140 h 6264199"/>
              <a:gd name="connsiteX9" fmla="*/ 157122 w 4193094"/>
              <a:gd name="connsiteY9" fmla="*/ 1366378 h 6264199"/>
              <a:gd name="connsiteX10" fmla="*/ 220184 w 4193094"/>
              <a:gd name="connsiteY10" fmla="*/ 1219233 h 6264199"/>
              <a:gd name="connsiteX11" fmla="*/ 251715 w 4193094"/>
              <a:gd name="connsiteY11" fmla="*/ 1177192 h 6264199"/>
              <a:gd name="connsiteX12" fmla="*/ 293756 w 4193094"/>
              <a:gd name="connsiteY12" fmla="*/ 1114130 h 6264199"/>
              <a:gd name="connsiteX13" fmla="*/ 377839 w 4193094"/>
              <a:gd name="connsiteY13" fmla="*/ 1019537 h 6264199"/>
              <a:gd name="connsiteX14" fmla="*/ 430391 w 4193094"/>
              <a:gd name="connsiteY14" fmla="*/ 966985 h 6264199"/>
              <a:gd name="connsiteX15" fmla="*/ 472432 w 4193094"/>
              <a:gd name="connsiteY15" fmla="*/ 95647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46283 w 4193094"/>
              <a:gd name="connsiteY8" fmla="*/ 1696140 h 6264199"/>
              <a:gd name="connsiteX9" fmla="*/ 157122 w 4193094"/>
              <a:gd name="connsiteY9" fmla="*/ 1366378 h 6264199"/>
              <a:gd name="connsiteX10" fmla="*/ 220184 w 4193094"/>
              <a:gd name="connsiteY10" fmla="*/ 1219233 h 6264199"/>
              <a:gd name="connsiteX11" fmla="*/ 251715 w 4193094"/>
              <a:gd name="connsiteY11" fmla="*/ 1177192 h 6264199"/>
              <a:gd name="connsiteX12" fmla="*/ 293756 w 4193094"/>
              <a:gd name="connsiteY12" fmla="*/ 1114130 h 6264199"/>
              <a:gd name="connsiteX13" fmla="*/ 377839 w 4193094"/>
              <a:gd name="connsiteY13" fmla="*/ 1019537 h 6264199"/>
              <a:gd name="connsiteX14" fmla="*/ 430391 w 4193094"/>
              <a:gd name="connsiteY14" fmla="*/ 966985 h 6264199"/>
              <a:gd name="connsiteX15" fmla="*/ 472432 w 4193094"/>
              <a:gd name="connsiteY15" fmla="*/ 95647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46283 w 4193094"/>
              <a:gd name="connsiteY8" fmla="*/ 1696140 h 6264199"/>
              <a:gd name="connsiteX9" fmla="*/ 157122 w 4193094"/>
              <a:gd name="connsiteY9" fmla="*/ 1366378 h 6264199"/>
              <a:gd name="connsiteX10" fmla="*/ 220184 w 4193094"/>
              <a:gd name="connsiteY10" fmla="*/ 1219233 h 6264199"/>
              <a:gd name="connsiteX11" fmla="*/ 251715 w 4193094"/>
              <a:gd name="connsiteY11" fmla="*/ 1177192 h 6264199"/>
              <a:gd name="connsiteX12" fmla="*/ 293756 w 4193094"/>
              <a:gd name="connsiteY12" fmla="*/ 1114130 h 6264199"/>
              <a:gd name="connsiteX13" fmla="*/ 377839 w 4193094"/>
              <a:gd name="connsiteY13" fmla="*/ 1019537 h 6264199"/>
              <a:gd name="connsiteX14" fmla="*/ 430391 w 4193094"/>
              <a:gd name="connsiteY14" fmla="*/ 966985 h 6264199"/>
              <a:gd name="connsiteX15" fmla="*/ 472432 w 4193094"/>
              <a:gd name="connsiteY15" fmla="*/ 95647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46283 w 4193094"/>
              <a:gd name="connsiteY8" fmla="*/ 1696140 h 6264199"/>
              <a:gd name="connsiteX9" fmla="*/ 293647 w 4193094"/>
              <a:gd name="connsiteY9" fmla="*/ 1652128 h 6264199"/>
              <a:gd name="connsiteX10" fmla="*/ 220184 w 4193094"/>
              <a:gd name="connsiteY10" fmla="*/ 1219233 h 6264199"/>
              <a:gd name="connsiteX11" fmla="*/ 251715 w 4193094"/>
              <a:gd name="connsiteY11" fmla="*/ 1177192 h 6264199"/>
              <a:gd name="connsiteX12" fmla="*/ 293756 w 4193094"/>
              <a:gd name="connsiteY12" fmla="*/ 1114130 h 6264199"/>
              <a:gd name="connsiteX13" fmla="*/ 377839 w 4193094"/>
              <a:gd name="connsiteY13" fmla="*/ 1019537 h 6264199"/>
              <a:gd name="connsiteX14" fmla="*/ 430391 w 4193094"/>
              <a:gd name="connsiteY14" fmla="*/ 966985 h 6264199"/>
              <a:gd name="connsiteX15" fmla="*/ 472432 w 4193094"/>
              <a:gd name="connsiteY15" fmla="*/ 95647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220184 w 4193094"/>
              <a:gd name="connsiteY10" fmla="*/ 1219233 h 6264199"/>
              <a:gd name="connsiteX11" fmla="*/ 251715 w 4193094"/>
              <a:gd name="connsiteY11" fmla="*/ 1177192 h 6264199"/>
              <a:gd name="connsiteX12" fmla="*/ 293756 w 4193094"/>
              <a:gd name="connsiteY12" fmla="*/ 1114130 h 6264199"/>
              <a:gd name="connsiteX13" fmla="*/ 377839 w 4193094"/>
              <a:gd name="connsiteY13" fmla="*/ 1019537 h 6264199"/>
              <a:gd name="connsiteX14" fmla="*/ 430391 w 4193094"/>
              <a:gd name="connsiteY14" fmla="*/ 966985 h 6264199"/>
              <a:gd name="connsiteX15" fmla="*/ 472432 w 4193094"/>
              <a:gd name="connsiteY15" fmla="*/ 95647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220184 w 4193094"/>
              <a:gd name="connsiteY10" fmla="*/ 1219233 h 6264199"/>
              <a:gd name="connsiteX11" fmla="*/ 413640 w 4193094"/>
              <a:gd name="connsiteY11" fmla="*/ 1393092 h 6264199"/>
              <a:gd name="connsiteX12" fmla="*/ 293756 w 4193094"/>
              <a:gd name="connsiteY12" fmla="*/ 1114130 h 6264199"/>
              <a:gd name="connsiteX13" fmla="*/ 377839 w 4193094"/>
              <a:gd name="connsiteY13" fmla="*/ 1019537 h 6264199"/>
              <a:gd name="connsiteX14" fmla="*/ 430391 w 4193094"/>
              <a:gd name="connsiteY14" fmla="*/ 966985 h 6264199"/>
              <a:gd name="connsiteX15" fmla="*/ 472432 w 4193094"/>
              <a:gd name="connsiteY15" fmla="*/ 95647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13640 w 4193094"/>
              <a:gd name="connsiteY11" fmla="*/ 1393092 h 6264199"/>
              <a:gd name="connsiteX12" fmla="*/ 293756 w 4193094"/>
              <a:gd name="connsiteY12" fmla="*/ 1114130 h 6264199"/>
              <a:gd name="connsiteX13" fmla="*/ 377839 w 4193094"/>
              <a:gd name="connsiteY13" fmla="*/ 1019537 h 6264199"/>
              <a:gd name="connsiteX14" fmla="*/ 430391 w 4193094"/>
              <a:gd name="connsiteY14" fmla="*/ 966985 h 6264199"/>
              <a:gd name="connsiteX15" fmla="*/ 472432 w 4193094"/>
              <a:gd name="connsiteY15" fmla="*/ 95647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13640 w 4193094"/>
              <a:gd name="connsiteY11" fmla="*/ 1393092 h 6264199"/>
              <a:gd name="connsiteX12" fmla="*/ 335031 w 4193094"/>
              <a:gd name="connsiteY12" fmla="*/ 1130005 h 6264199"/>
              <a:gd name="connsiteX13" fmla="*/ 377839 w 4193094"/>
              <a:gd name="connsiteY13" fmla="*/ 1019537 h 6264199"/>
              <a:gd name="connsiteX14" fmla="*/ 430391 w 4193094"/>
              <a:gd name="connsiteY14" fmla="*/ 966985 h 6264199"/>
              <a:gd name="connsiteX15" fmla="*/ 472432 w 4193094"/>
              <a:gd name="connsiteY15" fmla="*/ 95647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77839 w 4193094"/>
              <a:gd name="connsiteY13" fmla="*/ 1019537 h 6264199"/>
              <a:gd name="connsiteX14" fmla="*/ 430391 w 4193094"/>
              <a:gd name="connsiteY14" fmla="*/ 966985 h 6264199"/>
              <a:gd name="connsiteX15" fmla="*/ 472432 w 4193094"/>
              <a:gd name="connsiteY15" fmla="*/ 95647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30391 w 4193094"/>
              <a:gd name="connsiteY14" fmla="*/ 966985 h 6264199"/>
              <a:gd name="connsiteX15" fmla="*/ 472432 w 4193094"/>
              <a:gd name="connsiteY15" fmla="*/ 95647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30391 w 4193094"/>
              <a:gd name="connsiteY14" fmla="*/ 966985 h 6264199"/>
              <a:gd name="connsiteX15" fmla="*/ 485132 w 4193094"/>
              <a:gd name="connsiteY15" fmla="*/ 111522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35494 w 4193094"/>
              <a:gd name="connsiteY16" fmla="*/ 935454 h 6264199"/>
              <a:gd name="connsiteX17" fmla="*/ 609067 w 4193094"/>
              <a:gd name="connsiteY17" fmla="*/ 89341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35494 w 4193094"/>
              <a:gd name="connsiteY16" fmla="*/ 935454 h 6264199"/>
              <a:gd name="connsiteX17" fmla="*/ 558267 w 4193094"/>
              <a:gd name="connsiteY17" fmla="*/ 114106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93149 w 4193094"/>
              <a:gd name="connsiteY18" fmla="*/ 8723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48699 w 4193094"/>
              <a:gd name="connsiteY18" fmla="*/ 1100992 h 6264199"/>
              <a:gd name="connsiteX19" fmla="*/ 777232 w 4193094"/>
              <a:gd name="connsiteY19" fmla="*/ 80933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48699 w 4193094"/>
              <a:gd name="connsiteY18" fmla="*/ 1100992 h 6264199"/>
              <a:gd name="connsiteX19" fmla="*/ 777232 w 4193094"/>
              <a:gd name="connsiteY19" fmla="*/ 1098255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29567 h 6264199"/>
              <a:gd name="connsiteX19" fmla="*/ 777232 w 4193094"/>
              <a:gd name="connsiteY19" fmla="*/ 1098255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77232 w 4193094"/>
              <a:gd name="connsiteY19" fmla="*/ 1098255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77232 w 4193094"/>
              <a:gd name="connsiteY19" fmla="*/ 1095080 h 6264199"/>
              <a:gd name="connsiteX20" fmla="*/ 882336 w 4193094"/>
              <a:gd name="connsiteY20" fmla="*/ 74626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77232 w 4193094"/>
              <a:gd name="connsiteY19" fmla="*/ 1095080 h 6264199"/>
              <a:gd name="connsiteX20" fmla="*/ 914086 w 4193094"/>
              <a:gd name="connsiteY20" fmla="*/ 107011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945398 w 4193094"/>
              <a:gd name="connsiteY21" fmla="*/ 683206 h 6264199"/>
              <a:gd name="connsiteX22" fmla="*/ 1008460 w 4193094"/>
              <a:gd name="connsiteY22" fmla="*/ 62014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945398 w 4193094"/>
              <a:gd name="connsiteY21" fmla="*/ 683206 h 6264199"/>
              <a:gd name="connsiteX22" fmla="*/ 1081485 w 4193094"/>
              <a:gd name="connsiteY22" fmla="*/ 84239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061011 w 4193094"/>
              <a:gd name="connsiteY23" fmla="*/ 546571 h 6264199"/>
              <a:gd name="connsiteX24" fmla="*/ 1092543 w 4193094"/>
              <a:gd name="connsiteY24" fmla="*/ 525551 h 6264199"/>
              <a:gd name="connsiteX25" fmla="*/ 1124074 w 4193094"/>
              <a:gd name="connsiteY25" fmla="*/ 494020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061011 w 4193094"/>
              <a:gd name="connsiteY23" fmla="*/ 546571 h 6264199"/>
              <a:gd name="connsiteX24" fmla="*/ 1092543 w 4193094"/>
              <a:gd name="connsiteY24" fmla="*/ 525551 h 6264199"/>
              <a:gd name="connsiteX25" fmla="*/ 1289174 w 4193094"/>
              <a:gd name="connsiteY25" fmla="*/ 776595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061011 w 4193094"/>
              <a:gd name="connsiteY23" fmla="*/ 546571 h 6264199"/>
              <a:gd name="connsiteX24" fmla="*/ 1181443 w 4193094"/>
              <a:gd name="connsiteY24" fmla="*/ 763676 h 6264199"/>
              <a:gd name="connsiteX25" fmla="*/ 1289174 w 4193094"/>
              <a:gd name="connsiteY25" fmla="*/ 776595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37211 w 4193094"/>
              <a:gd name="connsiteY23" fmla="*/ 819621 h 6264199"/>
              <a:gd name="connsiteX24" fmla="*/ 1181443 w 4193094"/>
              <a:gd name="connsiteY24" fmla="*/ 763676 h 6264199"/>
              <a:gd name="connsiteX25" fmla="*/ 1289174 w 4193094"/>
              <a:gd name="connsiteY25" fmla="*/ 776595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37211 w 4193094"/>
              <a:gd name="connsiteY23" fmla="*/ 819621 h 6264199"/>
              <a:gd name="connsiteX24" fmla="*/ 1219543 w 4193094"/>
              <a:gd name="connsiteY24" fmla="*/ 801776 h 6264199"/>
              <a:gd name="connsiteX25" fmla="*/ 1289174 w 4193094"/>
              <a:gd name="connsiteY25" fmla="*/ 776595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187136 w 4193094"/>
              <a:gd name="connsiteY26" fmla="*/ 399427 h 6264199"/>
              <a:gd name="connsiteX27" fmla="*/ 1229177 w 4193094"/>
              <a:gd name="connsiteY27" fmla="*/ 325854 h 6264199"/>
              <a:gd name="connsiteX28" fmla="*/ 1344791 w 4193094"/>
              <a:gd name="connsiteY28" fmla="*/ 262792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187136 w 4193094"/>
              <a:gd name="connsiteY26" fmla="*/ 399427 h 6264199"/>
              <a:gd name="connsiteX27" fmla="*/ 1229177 w 4193094"/>
              <a:gd name="connsiteY27" fmla="*/ 325854 h 6264199"/>
              <a:gd name="connsiteX28" fmla="*/ 1513066 w 4193094"/>
              <a:gd name="connsiteY28" fmla="*/ 608867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71286 w 4193094"/>
              <a:gd name="connsiteY26" fmla="*/ 659777 h 6264199"/>
              <a:gd name="connsiteX27" fmla="*/ 1229177 w 4193094"/>
              <a:gd name="connsiteY27" fmla="*/ 325854 h 6264199"/>
              <a:gd name="connsiteX28" fmla="*/ 1513066 w 4193094"/>
              <a:gd name="connsiteY28" fmla="*/ 608867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71286 w 4193094"/>
              <a:gd name="connsiteY26" fmla="*/ 659777 h 6264199"/>
              <a:gd name="connsiteX27" fmla="*/ 1229177 w 4193094"/>
              <a:gd name="connsiteY27" fmla="*/ 325854 h 6264199"/>
              <a:gd name="connsiteX28" fmla="*/ 1513066 w 4193094"/>
              <a:gd name="connsiteY28" fmla="*/ 608867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71286 w 4193094"/>
              <a:gd name="connsiteY26" fmla="*/ 659777 h 6264199"/>
              <a:gd name="connsiteX27" fmla="*/ 1445077 w 4193094"/>
              <a:gd name="connsiteY27" fmla="*/ 649704 h 6264199"/>
              <a:gd name="connsiteX28" fmla="*/ 1513066 w 4193094"/>
              <a:gd name="connsiteY28" fmla="*/ 608867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87161 w 4193094"/>
              <a:gd name="connsiteY26" fmla="*/ 697877 h 6264199"/>
              <a:gd name="connsiteX27" fmla="*/ 1445077 w 4193094"/>
              <a:gd name="connsiteY27" fmla="*/ 649704 h 6264199"/>
              <a:gd name="connsiteX28" fmla="*/ 1513066 w 4193094"/>
              <a:gd name="connsiteY28" fmla="*/ 608867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87161 w 4193094"/>
              <a:gd name="connsiteY26" fmla="*/ 697877 h 6264199"/>
              <a:gd name="connsiteX27" fmla="*/ 1445077 w 4193094"/>
              <a:gd name="connsiteY27" fmla="*/ 649704 h 6264199"/>
              <a:gd name="connsiteX28" fmla="*/ 1513066 w 4193094"/>
              <a:gd name="connsiteY28" fmla="*/ 608867 h 6264199"/>
              <a:gd name="connsiteX29" fmla="*/ 1407853 w 4193094"/>
              <a:gd name="connsiteY29" fmla="*/ 189220 h 6264199"/>
              <a:gd name="connsiteX30" fmla="*/ 1439384 w 4193094"/>
              <a:gd name="connsiteY30" fmla="*/ 178709 h 6264199"/>
              <a:gd name="connsiteX31" fmla="*/ 1523467 w 4193094"/>
              <a:gd name="connsiteY31" fmla="*/ 147178 h 6264199"/>
              <a:gd name="connsiteX32" fmla="*/ 1673531 w 4193094"/>
              <a:gd name="connsiteY32" fmla="*/ 494604 h 6264199"/>
              <a:gd name="connsiteX33" fmla="*/ 1766372 w 4193094"/>
              <a:gd name="connsiteY33" fmla="*/ 441760 h 6264199"/>
              <a:gd name="connsiteX34" fmla="*/ 1806370 w 4193094"/>
              <a:gd name="connsiteY34" fmla="*/ 388916 h 6264199"/>
              <a:gd name="connsiteX35" fmla="*/ 1829143 w 4193094"/>
              <a:gd name="connsiteY35" fmla="*/ 393295 h 6264199"/>
              <a:gd name="connsiteX36" fmla="*/ 1979791 w 4193094"/>
              <a:gd name="connsiteY36" fmla="*/ 296075 h 6264199"/>
              <a:gd name="connsiteX37" fmla="*/ 2307947 w 4193094"/>
              <a:gd name="connsiteY37" fmla="*/ 277390 h 6264199"/>
              <a:gd name="connsiteX38" fmla="*/ 3310225 w 4193094"/>
              <a:gd name="connsiteY38" fmla="*/ 33 h 6264199"/>
              <a:gd name="connsiteX39" fmla="*/ 3457370 w 4193094"/>
              <a:gd name="connsiteY39" fmla="*/ 10544 h 6264199"/>
              <a:gd name="connsiteX40" fmla="*/ 3509922 w 4193094"/>
              <a:gd name="connsiteY40" fmla="*/ 31564 h 6264199"/>
              <a:gd name="connsiteX41" fmla="*/ 3572984 w 4193094"/>
              <a:gd name="connsiteY41" fmla="*/ 42075 h 6264199"/>
              <a:gd name="connsiteX42" fmla="*/ 3667577 w 4193094"/>
              <a:gd name="connsiteY42" fmla="*/ 63095 h 6264199"/>
              <a:gd name="connsiteX43" fmla="*/ 3720129 w 4193094"/>
              <a:gd name="connsiteY43" fmla="*/ 94627 h 6264199"/>
              <a:gd name="connsiteX44" fmla="*/ 3751660 w 4193094"/>
              <a:gd name="connsiteY44" fmla="*/ 105137 h 6264199"/>
              <a:gd name="connsiteX45" fmla="*/ 3793701 w 4193094"/>
              <a:gd name="connsiteY45" fmla="*/ 283813 h 6264199"/>
              <a:gd name="connsiteX46" fmla="*/ 3793701 w 4193094"/>
              <a:gd name="connsiteY46" fmla="*/ 1114130 h 6264199"/>
              <a:gd name="connsiteX47" fmla="*/ 3751660 w 4193094"/>
              <a:gd name="connsiteY47" fmla="*/ 1187702 h 6264199"/>
              <a:gd name="connsiteX48" fmla="*/ 3730639 w 4193094"/>
              <a:gd name="connsiteY48" fmla="*/ 1219233 h 6264199"/>
              <a:gd name="connsiteX49" fmla="*/ 3699108 w 4193094"/>
              <a:gd name="connsiteY49" fmla="*/ 1292806 h 6264199"/>
              <a:gd name="connsiteX50" fmla="*/ 3646556 w 4193094"/>
              <a:gd name="connsiteY50" fmla="*/ 1334847 h 6264199"/>
              <a:gd name="connsiteX51" fmla="*/ 3594005 w 4193094"/>
              <a:gd name="connsiteY51" fmla="*/ 1471482 h 6264199"/>
              <a:gd name="connsiteX52" fmla="*/ 3562474 w 4193094"/>
              <a:gd name="connsiteY52" fmla="*/ 1503013 h 6264199"/>
              <a:gd name="connsiteX53" fmla="*/ 3530943 w 4193094"/>
              <a:gd name="connsiteY53" fmla="*/ 1555564 h 6264199"/>
              <a:gd name="connsiteX54" fmla="*/ 3478391 w 4193094"/>
              <a:gd name="connsiteY54" fmla="*/ 1597606 h 6264199"/>
              <a:gd name="connsiteX55" fmla="*/ 3436349 w 4193094"/>
              <a:gd name="connsiteY55" fmla="*/ 1639647 h 6264199"/>
              <a:gd name="connsiteX56" fmla="*/ 3404818 w 4193094"/>
              <a:gd name="connsiteY56" fmla="*/ 1650158 h 6264199"/>
              <a:gd name="connsiteX57" fmla="*/ 3236653 w 4193094"/>
              <a:gd name="connsiteY57" fmla="*/ 1671178 h 6264199"/>
              <a:gd name="connsiteX58" fmla="*/ 3121039 w 4193094"/>
              <a:gd name="connsiteY58" fmla="*/ 1692199 h 6264199"/>
              <a:gd name="connsiteX59" fmla="*/ 3078998 w 4193094"/>
              <a:gd name="connsiteY59" fmla="*/ 1702709 h 6264199"/>
              <a:gd name="connsiteX60" fmla="*/ 3057977 w 4193094"/>
              <a:gd name="connsiteY60" fmla="*/ 1734240 h 6264199"/>
              <a:gd name="connsiteX61" fmla="*/ 2994915 w 4193094"/>
              <a:gd name="connsiteY61" fmla="*/ 1807813 h 6264199"/>
              <a:gd name="connsiteX62" fmla="*/ 2931853 w 4193094"/>
              <a:gd name="connsiteY62" fmla="*/ 1881385 h 6264199"/>
              <a:gd name="connsiteX63" fmla="*/ 2900322 w 4193094"/>
              <a:gd name="connsiteY63" fmla="*/ 1933937 h 6264199"/>
              <a:gd name="connsiteX64" fmla="*/ 2868791 w 4193094"/>
              <a:gd name="connsiteY64" fmla="*/ 1965468 h 6264199"/>
              <a:gd name="connsiteX65" fmla="*/ 2858280 w 4193094"/>
              <a:gd name="connsiteY65" fmla="*/ 1996999 h 6264199"/>
              <a:gd name="connsiteX66" fmla="*/ 2837260 w 4193094"/>
              <a:gd name="connsiteY66" fmla="*/ 2028530 h 6264199"/>
              <a:gd name="connsiteX67" fmla="*/ 2805729 w 4193094"/>
              <a:gd name="connsiteY67" fmla="*/ 2175675 h 6264199"/>
              <a:gd name="connsiteX68" fmla="*/ 2784708 w 4193094"/>
              <a:gd name="connsiteY68" fmla="*/ 2238737 h 6264199"/>
              <a:gd name="connsiteX69" fmla="*/ 2858280 w 4193094"/>
              <a:gd name="connsiteY69" fmla="*/ 2228227 h 6264199"/>
              <a:gd name="connsiteX70" fmla="*/ 3015936 w 4193094"/>
              <a:gd name="connsiteY70" fmla="*/ 2175675 h 6264199"/>
              <a:gd name="connsiteX71" fmla="*/ 3499411 w 4193094"/>
              <a:gd name="connsiteY71" fmla="*/ 2207206 h 6264199"/>
              <a:gd name="connsiteX72" fmla="*/ 3594005 w 4193094"/>
              <a:gd name="connsiteY72" fmla="*/ 2217716 h 6264199"/>
              <a:gd name="connsiteX73" fmla="*/ 3625536 w 4193094"/>
              <a:gd name="connsiteY73" fmla="*/ 2228227 h 6264199"/>
              <a:gd name="connsiteX74" fmla="*/ 3709618 w 4193094"/>
              <a:gd name="connsiteY74" fmla="*/ 2259758 h 6264199"/>
              <a:gd name="connsiteX75" fmla="*/ 3772680 w 4193094"/>
              <a:gd name="connsiteY75" fmla="*/ 2270268 h 6264199"/>
              <a:gd name="connsiteX76" fmla="*/ 3846253 w 4193094"/>
              <a:gd name="connsiteY76" fmla="*/ 2333330 h 6264199"/>
              <a:gd name="connsiteX77" fmla="*/ 3993398 w 4193094"/>
              <a:gd name="connsiteY77" fmla="*/ 2522516 h 6264199"/>
              <a:gd name="connsiteX78" fmla="*/ 4087991 w 4193094"/>
              <a:gd name="connsiteY78" fmla="*/ 2596089 h 6264199"/>
              <a:gd name="connsiteX79" fmla="*/ 4172074 w 4193094"/>
              <a:gd name="connsiteY79" fmla="*/ 2690682 h 6264199"/>
              <a:gd name="connsiteX80" fmla="*/ 4193094 w 4193094"/>
              <a:gd name="connsiteY80" fmla="*/ 2732723 h 6264199"/>
              <a:gd name="connsiteX81" fmla="*/ 4182584 w 4193094"/>
              <a:gd name="connsiteY81" fmla="*/ 2995482 h 6264199"/>
              <a:gd name="connsiteX82" fmla="*/ 4151053 w 4193094"/>
              <a:gd name="connsiteY82" fmla="*/ 3037523 h 6264199"/>
              <a:gd name="connsiteX83" fmla="*/ 4077480 w 4193094"/>
              <a:gd name="connsiteY83" fmla="*/ 3100585 h 6264199"/>
              <a:gd name="connsiteX84" fmla="*/ 4056460 w 4193094"/>
              <a:gd name="connsiteY84" fmla="*/ 3142627 h 6264199"/>
              <a:gd name="connsiteX85" fmla="*/ 4024929 w 4193094"/>
              <a:gd name="connsiteY85" fmla="*/ 3184668 h 6264199"/>
              <a:gd name="connsiteX86" fmla="*/ 4014418 w 4193094"/>
              <a:gd name="connsiteY86" fmla="*/ 3268751 h 6264199"/>
              <a:gd name="connsiteX87" fmla="*/ 3972377 w 4193094"/>
              <a:gd name="connsiteY87" fmla="*/ 3300282 h 6264199"/>
              <a:gd name="connsiteX88" fmla="*/ 3898805 w 4193094"/>
              <a:gd name="connsiteY88" fmla="*/ 3363344 h 6264199"/>
              <a:gd name="connsiteX89" fmla="*/ 3877784 w 4193094"/>
              <a:gd name="connsiteY89" fmla="*/ 3447427 h 6264199"/>
              <a:gd name="connsiteX90" fmla="*/ 3867274 w 4193094"/>
              <a:gd name="connsiteY90" fmla="*/ 3489468 h 6264199"/>
              <a:gd name="connsiteX91" fmla="*/ 3814722 w 4193094"/>
              <a:gd name="connsiteY91" fmla="*/ 3563040 h 6264199"/>
              <a:gd name="connsiteX92" fmla="*/ 3751660 w 4193094"/>
              <a:gd name="connsiteY92" fmla="*/ 3657633 h 6264199"/>
              <a:gd name="connsiteX93" fmla="*/ 3699108 w 4193094"/>
              <a:gd name="connsiteY93" fmla="*/ 3699675 h 6264199"/>
              <a:gd name="connsiteX94" fmla="*/ 3678087 w 4193094"/>
              <a:gd name="connsiteY94" fmla="*/ 3731206 h 6264199"/>
              <a:gd name="connsiteX95" fmla="*/ 3646556 w 4193094"/>
              <a:gd name="connsiteY95" fmla="*/ 3762737 h 6264199"/>
              <a:gd name="connsiteX96" fmla="*/ 3636046 w 4193094"/>
              <a:gd name="connsiteY96" fmla="*/ 3815289 h 6264199"/>
              <a:gd name="connsiteX97" fmla="*/ 3625536 w 4193094"/>
              <a:gd name="connsiteY97" fmla="*/ 3899371 h 6264199"/>
              <a:gd name="connsiteX98" fmla="*/ 3583494 w 4193094"/>
              <a:gd name="connsiteY98" fmla="*/ 4004475 h 6264199"/>
              <a:gd name="connsiteX99" fmla="*/ 3562474 w 4193094"/>
              <a:gd name="connsiteY99" fmla="*/ 4309275 h 6264199"/>
              <a:gd name="connsiteX100" fmla="*/ 3541453 w 4193094"/>
              <a:gd name="connsiteY100" fmla="*/ 4445909 h 6264199"/>
              <a:gd name="connsiteX101" fmla="*/ 3530943 w 4193094"/>
              <a:gd name="connsiteY101" fmla="*/ 4498461 h 6264199"/>
              <a:gd name="connsiteX102" fmla="*/ 3509922 w 4193094"/>
              <a:gd name="connsiteY102" fmla="*/ 4698158 h 6264199"/>
              <a:gd name="connsiteX103" fmla="*/ 3499411 w 4193094"/>
              <a:gd name="connsiteY103" fmla="*/ 4845302 h 6264199"/>
              <a:gd name="connsiteX104" fmla="*/ 3436349 w 4193094"/>
              <a:gd name="connsiteY104" fmla="*/ 5129082 h 6264199"/>
              <a:gd name="connsiteX105" fmla="*/ 3404818 w 4193094"/>
              <a:gd name="connsiteY105" fmla="*/ 5202654 h 6264199"/>
              <a:gd name="connsiteX106" fmla="*/ 3394308 w 4193094"/>
              <a:gd name="connsiteY106" fmla="*/ 5234185 h 6264199"/>
              <a:gd name="connsiteX107" fmla="*/ 3383798 w 4193094"/>
              <a:gd name="connsiteY107" fmla="*/ 5286737 h 6264199"/>
              <a:gd name="connsiteX108" fmla="*/ 3362777 w 4193094"/>
              <a:gd name="connsiteY108" fmla="*/ 5318268 h 6264199"/>
              <a:gd name="connsiteX109" fmla="*/ 3352267 w 4193094"/>
              <a:gd name="connsiteY109" fmla="*/ 5349799 h 6264199"/>
              <a:gd name="connsiteX110" fmla="*/ 3331246 w 4193094"/>
              <a:gd name="connsiteY110" fmla="*/ 5707151 h 6264199"/>
              <a:gd name="connsiteX111" fmla="*/ 3310225 w 4193094"/>
              <a:gd name="connsiteY111" fmla="*/ 5812254 h 6264199"/>
              <a:gd name="connsiteX112" fmla="*/ 3299715 w 4193094"/>
              <a:gd name="connsiteY112" fmla="*/ 5885827 h 6264199"/>
              <a:gd name="connsiteX113" fmla="*/ 3226143 w 4193094"/>
              <a:gd name="connsiteY113" fmla="*/ 6148585 h 6264199"/>
              <a:gd name="connsiteX114" fmla="*/ 3163080 w 4193094"/>
              <a:gd name="connsiteY114" fmla="*/ 6180116 h 6264199"/>
              <a:gd name="connsiteX115" fmla="*/ 3121039 w 4193094"/>
              <a:gd name="connsiteY115" fmla="*/ 6222158 h 6264199"/>
              <a:gd name="connsiteX116" fmla="*/ 2984405 w 4193094"/>
              <a:gd name="connsiteY116" fmla="*/ 6264199 h 6264199"/>
              <a:gd name="connsiteX117" fmla="*/ 2795218 w 4193094"/>
              <a:gd name="connsiteY117" fmla="*/ 6253689 h 6264199"/>
              <a:gd name="connsiteX118" fmla="*/ 2679605 w 4193094"/>
              <a:gd name="connsiteY118" fmla="*/ 6201137 h 6264199"/>
              <a:gd name="connsiteX119" fmla="*/ 2490418 w 4193094"/>
              <a:gd name="connsiteY119" fmla="*/ 6159095 h 6264199"/>
              <a:gd name="connsiteX120" fmla="*/ 2332763 w 4193094"/>
              <a:gd name="connsiteY120" fmla="*/ 6117054 h 6264199"/>
              <a:gd name="connsiteX121" fmla="*/ 2133067 w 4193094"/>
              <a:gd name="connsiteY121" fmla="*/ 6075013 h 6264199"/>
              <a:gd name="connsiteX122" fmla="*/ 2059494 w 4193094"/>
              <a:gd name="connsiteY122" fmla="*/ 6043482 h 6264199"/>
              <a:gd name="connsiteX123" fmla="*/ 2027963 w 4193094"/>
              <a:gd name="connsiteY123" fmla="*/ 6032971 h 6264199"/>
              <a:gd name="connsiteX124" fmla="*/ 1922860 w 4193094"/>
              <a:gd name="connsiteY124" fmla="*/ 6022461 h 6264199"/>
              <a:gd name="connsiteX125" fmla="*/ 1859798 w 4193094"/>
              <a:gd name="connsiteY125" fmla="*/ 6001440 h 6264199"/>
              <a:gd name="connsiteX126" fmla="*/ 1765205 w 4193094"/>
              <a:gd name="connsiteY126" fmla="*/ 5990930 h 6264199"/>
              <a:gd name="connsiteX127" fmla="*/ 1733674 w 4193094"/>
              <a:gd name="connsiteY127" fmla="*/ 5969909 h 6264199"/>
              <a:gd name="connsiteX128" fmla="*/ 1702143 w 4193094"/>
              <a:gd name="connsiteY128" fmla="*/ 5959399 h 6264199"/>
              <a:gd name="connsiteX129" fmla="*/ 1660101 w 4193094"/>
              <a:gd name="connsiteY129" fmla="*/ 5948889 h 6264199"/>
              <a:gd name="connsiteX130" fmla="*/ 1628570 w 4193094"/>
              <a:gd name="connsiteY130" fmla="*/ 5938378 h 6264199"/>
              <a:gd name="connsiteX131" fmla="*/ 1523467 w 4193094"/>
              <a:gd name="connsiteY131" fmla="*/ 5917358 h 6264199"/>
              <a:gd name="connsiteX132" fmla="*/ 1491936 w 4193094"/>
              <a:gd name="connsiteY132" fmla="*/ 5906847 h 6264199"/>
              <a:gd name="connsiteX133" fmla="*/ 1334280 w 4193094"/>
              <a:gd name="connsiteY133" fmla="*/ 5854295 h 6264199"/>
              <a:gd name="connsiteX134" fmla="*/ 1292239 w 4193094"/>
              <a:gd name="connsiteY134" fmla="*/ 5833275 h 6264199"/>
              <a:gd name="connsiteX135" fmla="*/ 1229177 w 4193094"/>
              <a:gd name="connsiteY135" fmla="*/ 5812254 h 6264199"/>
              <a:gd name="connsiteX136" fmla="*/ 1134584 w 4193094"/>
              <a:gd name="connsiteY136" fmla="*/ 5791233 h 6264199"/>
              <a:gd name="connsiteX137" fmla="*/ 1103053 w 4193094"/>
              <a:gd name="connsiteY137" fmla="*/ 5749192 h 6264199"/>
              <a:gd name="connsiteX138" fmla="*/ 1029480 w 4193094"/>
              <a:gd name="connsiteY138" fmla="*/ 5738682 h 6264199"/>
              <a:gd name="connsiteX139" fmla="*/ 892846 w 4193094"/>
              <a:gd name="connsiteY139" fmla="*/ 5707151 h 6264199"/>
              <a:gd name="connsiteX140" fmla="*/ 861315 w 4193094"/>
              <a:gd name="connsiteY140" fmla="*/ 5686130 h 6264199"/>
              <a:gd name="connsiteX141" fmla="*/ 850805 w 4193094"/>
              <a:gd name="connsiteY141" fmla="*/ 5570516 h 6264199"/>
              <a:gd name="connsiteX142" fmla="*/ 840294 w 4193094"/>
              <a:gd name="connsiteY142" fmla="*/ 5381330 h 6264199"/>
              <a:gd name="connsiteX143" fmla="*/ 861315 w 4193094"/>
              <a:gd name="connsiteY143" fmla="*/ 4782240 h 6264199"/>
              <a:gd name="connsiteX144" fmla="*/ 892846 w 4193094"/>
              <a:gd name="connsiteY144" fmla="*/ 4645606 h 6264199"/>
              <a:gd name="connsiteX145" fmla="*/ 913867 w 4193094"/>
              <a:gd name="connsiteY145" fmla="*/ 4551013 h 6264199"/>
              <a:gd name="connsiteX146" fmla="*/ 966418 w 4193094"/>
              <a:gd name="connsiteY146" fmla="*/ 4393358 h 6264199"/>
              <a:gd name="connsiteX147" fmla="*/ 987439 w 4193094"/>
              <a:gd name="connsiteY147" fmla="*/ 4183151 h 6264199"/>
              <a:gd name="connsiteX148" fmla="*/ 997949 w 4193094"/>
              <a:gd name="connsiteY148" fmla="*/ 4151620 h 6264199"/>
              <a:gd name="connsiteX149" fmla="*/ 1061011 w 4193094"/>
              <a:gd name="connsiteY149" fmla="*/ 3741716 h 6264199"/>
              <a:gd name="connsiteX150" fmla="*/ 1071522 w 4193094"/>
              <a:gd name="connsiteY150" fmla="*/ 3689164 h 6264199"/>
              <a:gd name="connsiteX151" fmla="*/ 1082032 w 4193094"/>
              <a:gd name="connsiteY151" fmla="*/ 3615592 h 6264199"/>
              <a:gd name="connsiteX152" fmla="*/ 1124074 w 4193094"/>
              <a:gd name="connsiteY152" fmla="*/ 3563040 h 6264199"/>
              <a:gd name="connsiteX153" fmla="*/ 1155605 w 4193094"/>
              <a:gd name="connsiteY153" fmla="*/ 3405385 h 6264199"/>
              <a:gd name="connsiteX154" fmla="*/ 1176625 w 4193094"/>
              <a:gd name="connsiteY154" fmla="*/ 3363344 h 6264199"/>
              <a:gd name="connsiteX155" fmla="*/ 1145094 w 4193094"/>
              <a:gd name="connsiteY155" fmla="*/ 3247730 h 6264199"/>
              <a:gd name="connsiteX156" fmla="*/ 1103053 w 4193094"/>
              <a:gd name="connsiteY156" fmla="*/ 3174158 h 6264199"/>
              <a:gd name="connsiteX157" fmla="*/ 1082032 w 4193094"/>
              <a:gd name="connsiteY157" fmla="*/ 3121606 h 6264199"/>
              <a:gd name="connsiteX158" fmla="*/ 1029480 w 4193094"/>
              <a:gd name="connsiteY158" fmla="*/ 3027013 h 6264199"/>
              <a:gd name="connsiteX159" fmla="*/ 1008460 w 4193094"/>
              <a:gd name="connsiteY159" fmla="*/ 2995482 h 6264199"/>
              <a:gd name="connsiteX160" fmla="*/ 924377 w 4193094"/>
              <a:gd name="connsiteY160" fmla="*/ 2837827 h 6264199"/>
              <a:gd name="connsiteX161" fmla="*/ 871825 w 4193094"/>
              <a:gd name="connsiteY161" fmla="*/ 2764254 h 6264199"/>
              <a:gd name="connsiteX162" fmla="*/ 840294 w 4193094"/>
              <a:gd name="connsiteY162" fmla="*/ 2669661 h 6264199"/>
              <a:gd name="connsiteX163" fmla="*/ 808763 w 4193094"/>
              <a:gd name="connsiteY163" fmla="*/ 2606599 h 6264199"/>
              <a:gd name="connsiteX164" fmla="*/ 766722 w 4193094"/>
              <a:gd name="connsiteY164" fmla="*/ 2522516 h 6264199"/>
              <a:gd name="connsiteX165" fmla="*/ 756211 w 4193094"/>
              <a:gd name="connsiteY165" fmla="*/ 2490985 h 6264199"/>
              <a:gd name="connsiteX166" fmla="*/ 714170 w 4193094"/>
              <a:gd name="connsiteY166" fmla="*/ 2480475 h 6264199"/>
              <a:gd name="connsiteX167" fmla="*/ 619577 w 4193094"/>
              <a:gd name="connsiteY167" fmla="*/ 2469964 h 6264199"/>
              <a:gd name="connsiteX168" fmla="*/ 482943 w 4193094"/>
              <a:gd name="connsiteY168" fmla="*/ 2448944 h 6264199"/>
              <a:gd name="connsiteX169" fmla="*/ 419880 w 4193094"/>
              <a:gd name="connsiteY169" fmla="*/ 2406902 h 6264199"/>
              <a:gd name="connsiteX170" fmla="*/ 377839 w 4193094"/>
              <a:gd name="connsiteY170"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37127 w 4193094"/>
              <a:gd name="connsiteY26" fmla="*/ 742436 h 6264199"/>
              <a:gd name="connsiteX27" fmla="*/ 1387161 w 4193094"/>
              <a:gd name="connsiteY27" fmla="*/ 697877 h 6264199"/>
              <a:gd name="connsiteX28" fmla="*/ 1445077 w 4193094"/>
              <a:gd name="connsiteY28" fmla="*/ 649704 h 6264199"/>
              <a:gd name="connsiteX29" fmla="*/ 1513066 w 4193094"/>
              <a:gd name="connsiteY29" fmla="*/ 608867 h 6264199"/>
              <a:gd name="connsiteX30" fmla="*/ 1407853 w 4193094"/>
              <a:gd name="connsiteY30" fmla="*/ 189220 h 6264199"/>
              <a:gd name="connsiteX31" fmla="*/ 1439384 w 4193094"/>
              <a:gd name="connsiteY31" fmla="*/ 178709 h 6264199"/>
              <a:gd name="connsiteX32" fmla="*/ 1523467 w 4193094"/>
              <a:gd name="connsiteY32" fmla="*/ 147178 h 6264199"/>
              <a:gd name="connsiteX33" fmla="*/ 1673531 w 4193094"/>
              <a:gd name="connsiteY33" fmla="*/ 494604 h 6264199"/>
              <a:gd name="connsiteX34" fmla="*/ 1766372 w 4193094"/>
              <a:gd name="connsiteY34" fmla="*/ 441760 h 6264199"/>
              <a:gd name="connsiteX35" fmla="*/ 1806370 w 4193094"/>
              <a:gd name="connsiteY35" fmla="*/ 388916 h 6264199"/>
              <a:gd name="connsiteX36" fmla="*/ 1829143 w 4193094"/>
              <a:gd name="connsiteY36" fmla="*/ 393295 h 6264199"/>
              <a:gd name="connsiteX37" fmla="*/ 1979791 w 4193094"/>
              <a:gd name="connsiteY37" fmla="*/ 296075 h 6264199"/>
              <a:gd name="connsiteX38" fmla="*/ 2307947 w 4193094"/>
              <a:gd name="connsiteY38" fmla="*/ 277390 h 6264199"/>
              <a:gd name="connsiteX39" fmla="*/ 3310225 w 4193094"/>
              <a:gd name="connsiteY39" fmla="*/ 33 h 6264199"/>
              <a:gd name="connsiteX40" fmla="*/ 3457370 w 4193094"/>
              <a:gd name="connsiteY40" fmla="*/ 10544 h 6264199"/>
              <a:gd name="connsiteX41" fmla="*/ 3509922 w 4193094"/>
              <a:gd name="connsiteY41" fmla="*/ 31564 h 6264199"/>
              <a:gd name="connsiteX42" fmla="*/ 3572984 w 4193094"/>
              <a:gd name="connsiteY42" fmla="*/ 42075 h 6264199"/>
              <a:gd name="connsiteX43" fmla="*/ 3667577 w 4193094"/>
              <a:gd name="connsiteY43" fmla="*/ 63095 h 6264199"/>
              <a:gd name="connsiteX44" fmla="*/ 3720129 w 4193094"/>
              <a:gd name="connsiteY44" fmla="*/ 94627 h 6264199"/>
              <a:gd name="connsiteX45" fmla="*/ 3751660 w 4193094"/>
              <a:gd name="connsiteY45" fmla="*/ 105137 h 6264199"/>
              <a:gd name="connsiteX46" fmla="*/ 3793701 w 4193094"/>
              <a:gd name="connsiteY46" fmla="*/ 283813 h 6264199"/>
              <a:gd name="connsiteX47" fmla="*/ 3793701 w 4193094"/>
              <a:gd name="connsiteY47" fmla="*/ 1114130 h 6264199"/>
              <a:gd name="connsiteX48" fmla="*/ 3751660 w 4193094"/>
              <a:gd name="connsiteY48" fmla="*/ 1187702 h 6264199"/>
              <a:gd name="connsiteX49" fmla="*/ 3730639 w 4193094"/>
              <a:gd name="connsiteY49" fmla="*/ 1219233 h 6264199"/>
              <a:gd name="connsiteX50" fmla="*/ 3699108 w 4193094"/>
              <a:gd name="connsiteY50" fmla="*/ 1292806 h 6264199"/>
              <a:gd name="connsiteX51" fmla="*/ 3646556 w 4193094"/>
              <a:gd name="connsiteY51" fmla="*/ 1334847 h 6264199"/>
              <a:gd name="connsiteX52" fmla="*/ 3594005 w 4193094"/>
              <a:gd name="connsiteY52" fmla="*/ 1471482 h 6264199"/>
              <a:gd name="connsiteX53" fmla="*/ 3562474 w 4193094"/>
              <a:gd name="connsiteY53" fmla="*/ 1503013 h 6264199"/>
              <a:gd name="connsiteX54" fmla="*/ 3530943 w 4193094"/>
              <a:gd name="connsiteY54" fmla="*/ 1555564 h 6264199"/>
              <a:gd name="connsiteX55" fmla="*/ 3478391 w 4193094"/>
              <a:gd name="connsiteY55" fmla="*/ 1597606 h 6264199"/>
              <a:gd name="connsiteX56" fmla="*/ 3436349 w 4193094"/>
              <a:gd name="connsiteY56" fmla="*/ 1639647 h 6264199"/>
              <a:gd name="connsiteX57" fmla="*/ 3404818 w 4193094"/>
              <a:gd name="connsiteY57" fmla="*/ 1650158 h 6264199"/>
              <a:gd name="connsiteX58" fmla="*/ 3236653 w 4193094"/>
              <a:gd name="connsiteY58" fmla="*/ 1671178 h 6264199"/>
              <a:gd name="connsiteX59" fmla="*/ 3121039 w 4193094"/>
              <a:gd name="connsiteY59" fmla="*/ 1692199 h 6264199"/>
              <a:gd name="connsiteX60" fmla="*/ 3078998 w 4193094"/>
              <a:gd name="connsiteY60" fmla="*/ 1702709 h 6264199"/>
              <a:gd name="connsiteX61" fmla="*/ 3057977 w 4193094"/>
              <a:gd name="connsiteY61" fmla="*/ 1734240 h 6264199"/>
              <a:gd name="connsiteX62" fmla="*/ 2994915 w 4193094"/>
              <a:gd name="connsiteY62" fmla="*/ 1807813 h 6264199"/>
              <a:gd name="connsiteX63" fmla="*/ 2931853 w 4193094"/>
              <a:gd name="connsiteY63" fmla="*/ 1881385 h 6264199"/>
              <a:gd name="connsiteX64" fmla="*/ 2900322 w 4193094"/>
              <a:gd name="connsiteY64" fmla="*/ 1933937 h 6264199"/>
              <a:gd name="connsiteX65" fmla="*/ 2868791 w 4193094"/>
              <a:gd name="connsiteY65" fmla="*/ 1965468 h 6264199"/>
              <a:gd name="connsiteX66" fmla="*/ 2858280 w 4193094"/>
              <a:gd name="connsiteY66" fmla="*/ 1996999 h 6264199"/>
              <a:gd name="connsiteX67" fmla="*/ 2837260 w 4193094"/>
              <a:gd name="connsiteY67" fmla="*/ 2028530 h 6264199"/>
              <a:gd name="connsiteX68" fmla="*/ 2805729 w 4193094"/>
              <a:gd name="connsiteY68" fmla="*/ 2175675 h 6264199"/>
              <a:gd name="connsiteX69" fmla="*/ 2784708 w 4193094"/>
              <a:gd name="connsiteY69" fmla="*/ 2238737 h 6264199"/>
              <a:gd name="connsiteX70" fmla="*/ 2858280 w 4193094"/>
              <a:gd name="connsiteY70" fmla="*/ 2228227 h 6264199"/>
              <a:gd name="connsiteX71" fmla="*/ 3015936 w 4193094"/>
              <a:gd name="connsiteY71" fmla="*/ 2175675 h 6264199"/>
              <a:gd name="connsiteX72" fmla="*/ 3499411 w 4193094"/>
              <a:gd name="connsiteY72" fmla="*/ 2207206 h 6264199"/>
              <a:gd name="connsiteX73" fmla="*/ 3594005 w 4193094"/>
              <a:gd name="connsiteY73" fmla="*/ 2217716 h 6264199"/>
              <a:gd name="connsiteX74" fmla="*/ 3625536 w 4193094"/>
              <a:gd name="connsiteY74" fmla="*/ 2228227 h 6264199"/>
              <a:gd name="connsiteX75" fmla="*/ 3709618 w 4193094"/>
              <a:gd name="connsiteY75" fmla="*/ 2259758 h 6264199"/>
              <a:gd name="connsiteX76" fmla="*/ 3772680 w 4193094"/>
              <a:gd name="connsiteY76" fmla="*/ 2270268 h 6264199"/>
              <a:gd name="connsiteX77" fmla="*/ 3846253 w 4193094"/>
              <a:gd name="connsiteY77" fmla="*/ 2333330 h 6264199"/>
              <a:gd name="connsiteX78" fmla="*/ 3993398 w 4193094"/>
              <a:gd name="connsiteY78" fmla="*/ 2522516 h 6264199"/>
              <a:gd name="connsiteX79" fmla="*/ 4087991 w 4193094"/>
              <a:gd name="connsiteY79" fmla="*/ 2596089 h 6264199"/>
              <a:gd name="connsiteX80" fmla="*/ 4172074 w 4193094"/>
              <a:gd name="connsiteY80" fmla="*/ 2690682 h 6264199"/>
              <a:gd name="connsiteX81" fmla="*/ 4193094 w 4193094"/>
              <a:gd name="connsiteY81" fmla="*/ 2732723 h 6264199"/>
              <a:gd name="connsiteX82" fmla="*/ 4182584 w 4193094"/>
              <a:gd name="connsiteY82" fmla="*/ 2995482 h 6264199"/>
              <a:gd name="connsiteX83" fmla="*/ 4151053 w 4193094"/>
              <a:gd name="connsiteY83" fmla="*/ 3037523 h 6264199"/>
              <a:gd name="connsiteX84" fmla="*/ 4077480 w 4193094"/>
              <a:gd name="connsiteY84" fmla="*/ 3100585 h 6264199"/>
              <a:gd name="connsiteX85" fmla="*/ 4056460 w 4193094"/>
              <a:gd name="connsiteY85" fmla="*/ 3142627 h 6264199"/>
              <a:gd name="connsiteX86" fmla="*/ 4024929 w 4193094"/>
              <a:gd name="connsiteY86" fmla="*/ 3184668 h 6264199"/>
              <a:gd name="connsiteX87" fmla="*/ 4014418 w 4193094"/>
              <a:gd name="connsiteY87" fmla="*/ 3268751 h 6264199"/>
              <a:gd name="connsiteX88" fmla="*/ 3972377 w 4193094"/>
              <a:gd name="connsiteY88" fmla="*/ 3300282 h 6264199"/>
              <a:gd name="connsiteX89" fmla="*/ 3898805 w 4193094"/>
              <a:gd name="connsiteY89" fmla="*/ 3363344 h 6264199"/>
              <a:gd name="connsiteX90" fmla="*/ 3877784 w 4193094"/>
              <a:gd name="connsiteY90" fmla="*/ 3447427 h 6264199"/>
              <a:gd name="connsiteX91" fmla="*/ 3867274 w 4193094"/>
              <a:gd name="connsiteY91" fmla="*/ 3489468 h 6264199"/>
              <a:gd name="connsiteX92" fmla="*/ 3814722 w 4193094"/>
              <a:gd name="connsiteY92" fmla="*/ 3563040 h 6264199"/>
              <a:gd name="connsiteX93" fmla="*/ 3751660 w 4193094"/>
              <a:gd name="connsiteY93" fmla="*/ 3657633 h 6264199"/>
              <a:gd name="connsiteX94" fmla="*/ 3699108 w 4193094"/>
              <a:gd name="connsiteY94" fmla="*/ 3699675 h 6264199"/>
              <a:gd name="connsiteX95" fmla="*/ 3678087 w 4193094"/>
              <a:gd name="connsiteY95" fmla="*/ 3731206 h 6264199"/>
              <a:gd name="connsiteX96" fmla="*/ 3646556 w 4193094"/>
              <a:gd name="connsiteY96" fmla="*/ 3762737 h 6264199"/>
              <a:gd name="connsiteX97" fmla="*/ 3636046 w 4193094"/>
              <a:gd name="connsiteY97" fmla="*/ 3815289 h 6264199"/>
              <a:gd name="connsiteX98" fmla="*/ 3625536 w 4193094"/>
              <a:gd name="connsiteY98" fmla="*/ 3899371 h 6264199"/>
              <a:gd name="connsiteX99" fmla="*/ 3583494 w 4193094"/>
              <a:gd name="connsiteY99" fmla="*/ 4004475 h 6264199"/>
              <a:gd name="connsiteX100" fmla="*/ 3562474 w 4193094"/>
              <a:gd name="connsiteY100" fmla="*/ 4309275 h 6264199"/>
              <a:gd name="connsiteX101" fmla="*/ 3541453 w 4193094"/>
              <a:gd name="connsiteY101" fmla="*/ 4445909 h 6264199"/>
              <a:gd name="connsiteX102" fmla="*/ 3530943 w 4193094"/>
              <a:gd name="connsiteY102" fmla="*/ 4498461 h 6264199"/>
              <a:gd name="connsiteX103" fmla="*/ 3509922 w 4193094"/>
              <a:gd name="connsiteY103" fmla="*/ 4698158 h 6264199"/>
              <a:gd name="connsiteX104" fmla="*/ 3499411 w 4193094"/>
              <a:gd name="connsiteY104" fmla="*/ 4845302 h 6264199"/>
              <a:gd name="connsiteX105" fmla="*/ 3436349 w 4193094"/>
              <a:gd name="connsiteY105" fmla="*/ 5129082 h 6264199"/>
              <a:gd name="connsiteX106" fmla="*/ 3404818 w 4193094"/>
              <a:gd name="connsiteY106" fmla="*/ 5202654 h 6264199"/>
              <a:gd name="connsiteX107" fmla="*/ 3394308 w 4193094"/>
              <a:gd name="connsiteY107" fmla="*/ 5234185 h 6264199"/>
              <a:gd name="connsiteX108" fmla="*/ 3383798 w 4193094"/>
              <a:gd name="connsiteY108" fmla="*/ 5286737 h 6264199"/>
              <a:gd name="connsiteX109" fmla="*/ 3362777 w 4193094"/>
              <a:gd name="connsiteY109" fmla="*/ 5318268 h 6264199"/>
              <a:gd name="connsiteX110" fmla="*/ 3352267 w 4193094"/>
              <a:gd name="connsiteY110" fmla="*/ 5349799 h 6264199"/>
              <a:gd name="connsiteX111" fmla="*/ 3331246 w 4193094"/>
              <a:gd name="connsiteY111" fmla="*/ 5707151 h 6264199"/>
              <a:gd name="connsiteX112" fmla="*/ 3310225 w 4193094"/>
              <a:gd name="connsiteY112" fmla="*/ 5812254 h 6264199"/>
              <a:gd name="connsiteX113" fmla="*/ 3299715 w 4193094"/>
              <a:gd name="connsiteY113" fmla="*/ 5885827 h 6264199"/>
              <a:gd name="connsiteX114" fmla="*/ 3226143 w 4193094"/>
              <a:gd name="connsiteY114" fmla="*/ 6148585 h 6264199"/>
              <a:gd name="connsiteX115" fmla="*/ 3163080 w 4193094"/>
              <a:gd name="connsiteY115" fmla="*/ 6180116 h 6264199"/>
              <a:gd name="connsiteX116" fmla="*/ 3121039 w 4193094"/>
              <a:gd name="connsiteY116" fmla="*/ 6222158 h 6264199"/>
              <a:gd name="connsiteX117" fmla="*/ 2984405 w 4193094"/>
              <a:gd name="connsiteY117" fmla="*/ 6264199 h 6264199"/>
              <a:gd name="connsiteX118" fmla="*/ 2795218 w 4193094"/>
              <a:gd name="connsiteY118" fmla="*/ 6253689 h 6264199"/>
              <a:gd name="connsiteX119" fmla="*/ 2679605 w 4193094"/>
              <a:gd name="connsiteY119" fmla="*/ 6201137 h 6264199"/>
              <a:gd name="connsiteX120" fmla="*/ 2490418 w 4193094"/>
              <a:gd name="connsiteY120" fmla="*/ 6159095 h 6264199"/>
              <a:gd name="connsiteX121" fmla="*/ 2332763 w 4193094"/>
              <a:gd name="connsiteY121" fmla="*/ 6117054 h 6264199"/>
              <a:gd name="connsiteX122" fmla="*/ 2133067 w 4193094"/>
              <a:gd name="connsiteY122" fmla="*/ 6075013 h 6264199"/>
              <a:gd name="connsiteX123" fmla="*/ 2059494 w 4193094"/>
              <a:gd name="connsiteY123" fmla="*/ 6043482 h 6264199"/>
              <a:gd name="connsiteX124" fmla="*/ 2027963 w 4193094"/>
              <a:gd name="connsiteY124" fmla="*/ 6032971 h 6264199"/>
              <a:gd name="connsiteX125" fmla="*/ 1922860 w 4193094"/>
              <a:gd name="connsiteY125" fmla="*/ 6022461 h 6264199"/>
              <a:gd name="connsiteX126" fmla="*/ 1859798 w 4193094"/>
              <a:gd name="connsiteY126" fmla="*/ 6001440 h 6264199"/>
              <a:gd name="connsiteX127" fmla="*/ 1765205 w 4193094"/>
              <a:gd name="connsiteY127" fmla="*/ 5990930 h 6264199"/>
              <a:gd name="connsiteX128" fmla="*/ 1733674 w 4193094"/>
              <a:gd name="connsiteY128" fmla="*/ 5969909 h 6264199"/>
              <a:gd name="connsiteX129" fmla="*/ 1702143 w 4193094"/>
              <a:gd name="connsiteY129" fmla="*/ 5959399 h 6264199"/>
              <a:gd name="connsiteX130" fmla="*/ 1660101 w 4193094"/>
              <a:gd name="connsiteY130" fmla="*/ 5948889 h 6264199"/>
              <a:gd name="connsiteX131" fmla="*/ 1628570 w 4193094"/>
              <a:gd name="connsiteY131" fmla="*/ 5938378 h 6264199"/>
              <a:gd name="connsiteX132" fmla="*/ 1523467 w 4193094"/>
              <a:gd name="connsiteY132" fmla="*/ 5917358 h 6264199"/>
              <a:gd name="connsiteX133" fmla="*/ 1491936 w 4193094"/>
              <a:gd name="connsiteY133" fmla="*/ 5906847 h 6264199"/>
              <a:gd name="connsiteX134" fmla="*/ 1334280 w 4193094"/>
              <a:gd name="connsiteY134" fmla="*/ 5854295 h 6264199"/>
              <a:gd name="connsiteX135" fmla="*/ 1292239 w 4193094"/>
              <a:gd name="connsiteY135" fmla="*/ 5833275 h 6264199"/>
              <a:gd name="connsiteX136" fmla="*/ 1229177 w 4193094"/>
              <a:gd name="connsiteY136" fmla="*/ 5812254 h 6264199"/>
              <a:gd name="connsiteX137" fmla="*/ 1134584 w 4193094"/>
              <a:gd name="connsiteY137" fmla="*/ 5791233 h 6264199"/>
              <a:gd name="connsiteX138" fmla="*/ 1103053 w 4193094"/>
              <a:gd name="connsiteY138" fmla="*/ 5749192 h 6264199"/>
              <a:gd name="connsiteX139" fmla="*/ 1029480 w 4193094"/>
              <a:gd name="connsiteY139" fmla="*/ 5738682 h 6264199"/>
              <a:gd name="connsiteX140" fmla="*/ 892846 w 4193094"/>
              <a:gd name="connsiteY140" fmla="*/ 5707151 h 6264199"/>
              <a:gd name="connsiteX141" fmla="*/ 861315 w 4193094"/>
              <a:gd name="connsiteY141" fmla="*/ 5686130 h 6264199"/>
              <a:gd name="connsiteX142" fmla="*/ 850805 w 4193094"/>
              <a:gd name="connsiteY142" fmla="*/ 5570516 h 6264199"/>
              <a:gd name="connsiteX143" fmla="*/ 840294 w 4193094"/>
              <a:gd name="connsiteY143" fmla="*/ 5381330 h 6264199"/>
              <a:gd name="connsiteX144" fmla="*/ 861315 w 4193094"/>
              <a:gd name="connsiteY144" fmla="*/ 4782240 h 6264199"/>
              <a:gd name="connsiteX145" fmla="*/ 892846 w 4193094"/>
              <a:gd name="connsiteY145" fmla="*/ 4645606 h 6264199"/>
              <a:gd name="connsiteX146" fmla="*/ 913867 w 4193094"/>
              <a:gd name="connsiteY146" fmla="*/ 4551013 h 6264199"/>
              <a:gd name="connsiteX147" fmla="*/ 966418 w 4193094"/>
              <a:gd name="connsiteY147" fmla="*/ 4393358 h 6264199"/>
              <a:gd name="connsiteX148" fmla="*/ 987439 w 4193094"/>
              <a:gd name="connsiteY148" fmla="*/ 4183151 h 6264199"/>
              <a:gd name="connsiteX149" fmla="*/ 997949 w 4193094"/>
              <a:gd name="connsiteY149" fmla="*/ 4151620 h 6264199"/>
              <a:gd name="connsiteX150" fmla="*/ 1061011 w 4193094"/>
              <a:gd name="connsiteY150" fmla="*/ 3741716 h 6264199"/>
              <a:gd name="connsiteX151" fmla="*/ 1071522 w 4193094"/>
              <a:gd name="connsiteY151" fmla="*/ 3689164 h 6264199"/>
              <a:gd name="connsiteX152" fmla="*/ 1082032 w 4193094"/>
              <a:gd name="connsiteY152" fmla="*/ 3615592 h 6264199"/>
              <a:gd name="connsiteX153" fmla="*/ 1124074 w 4193094"/>
              <a:gd name="connsiteY153" fmla="*/ 3563040 h 6264199"/>
              <a:gd name="connsiteX154" fmla="*/ 1155605 w 4193094"/>
              <a:gd name="connsiteY154" fmla="*/ 3405385 h 6264199"/>
              <a:gd name="connsiteX155" fmla="*/ 1176625 w 4193094"/>
              <a:gd name="connsiteY155" fmla="*/ 3363344 h 6264199"/>
              <a:gd name="connsiteX156" fmla="*/ 1145094 w 4193094"/>
              <a:gd name="connsiteY156" fmla="*/ 3247730 h 6264199"/>
              <a:gd name="connsiteX157" fmla="*/ 1103053 w 4193094"/>
              <a:gd name="connsiteY157" fmla="*/ 3174158 h 6264199"/>
              <a:gd name="connsiteX158" fmla="*/ 1082032 w 4193094"/>
              <a:gd name="connsiteY158" fmla="*/ 3121606 h 6264199"/>
              <a:gd name="connsiteX159" fmla="*/ 1029480 w 4193094"/>
              <a:gd name="connsiteY159" fmla="*/ 3027013 h 6264199"/>
              <a:gd name="connsiteX160" fmla="*/ 1008460 w 4193094"/>
              <a:gd name="connsiteY160" fmla="*/ 2995482 h 6264199"/>
              <a:gd name="connsiteX161" fmla="*/ 924377 w 4193094"/>
              <a:gd name="connsiteY161" fmla="*/ 2837827 h 6264199"/>
              <a:gd name="connsiteX162" fmla="*/ 871825 w 4193094"/>
              <a:gd name="connsiteY162" fmla="*/ 2764254 h 6264199"/>
              <a:gd name="connsiteX163" fmla="*/ 840294 w 4193094"/>
              <a:gd name="connsiteY163" fmla="*/ 2669661 h 6264199"/>
              <a:gd name="connsiteX164" fmla="*/ 808763 w 4193094"/>
              <a:gd name="connsiteY164" fmla="*/ 2606599 h 6264199"/>
              <a:gd name="connsiteX165" fmla="*/ 766722 w 4193094"/>
              <a:gd name="connsiteY165" fmla="*/ 2522516 h 6264199"/>
              <a:gd name="connsiteX166" fmla="*/ 756211 w 4193094"/>
              <a:gd name="connsiteY166" fmla="*/ 2490985 h 6264199"/>
              <a:gd name="connsiteX167" fmla="*/ 714170 w 4193094"/>
              <a:gd name="connsiteY167" fmla="*/ 2480475 h 6264199"/>
              <a:gd name="connsiteX168" fmla="*/ 619577 w 4193094"/>
              <a:gd name="connsiteY168" fmla="*/ 2469964 h 6264199"/>
              <a:gd name="connsiteX169" fmla="*/ 482943 w 4193094"/>
              <a:gd name="connsiteY169" fmla="*/ 2448944 h 6264199"/>
              <a:gd name="connsiteX170" fmla="*/ 419880 w 4193094"/>
              <a:gd name="connsiteY170" fmla="*/ 2406902 h 6264199"/>
              <a:gd name="connsiteX171" fmla="*/ 377839 w 4193094"/>
              <a:gd name="connsiteY171"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37127 w 4193094"/>
              <a:gd name="connsiteY26" fmla="*/ 742436 h 6264199"/>
              <a:gd name="connsiteX27" fmla="*/ 1387161 w 4193094"/>
              <a:gd name="connsiteY27" fmla="*/ 697877 h 6264199"/>
              <a:gd name="connsiteX28" fmla="*/ 1445077 w 4193094"/>
              <a:gd name="connsiteY28" fmla="*/ 649704 h 6264199"/>
              <a:gd name="connsiteX29" fmla="*/ 1513066 w 4193094"/>
              <a:gd name="connsiteY29" fmla="*/ 608867 h 6264199"/>
              <a:gd name="connsiteX30" fmla="*/ 1407853 w 4193094"/>
              <a:gd name="connsiteY30" fmla="*/ 189220 h 6264199"/>
              <a:gd name="connsiteX31" fmla="*/ 1585434 w 4193094"/>
              <a:gd name="connsiteY31" fmla="*/ 543834 h 6264199"/>
              <a:gd name="connsiteX32" fmla="*/ 1523467 w 4193094"/>
              <a:gd name="connsiteY32" fmla="*/ 147178 h 6264199"/>
              <a:gd name="connsiteX33" fmla="*/ 1673531 w 4193094"/>
              <a:gd name="connsiteY33" fmla="*/ 494604 h 6264199"/>
              <a:gd name="connsiteX34" fmla="*/ 1766372 w 4193094"/>
              <a:gd name="connsiteY34" fmla="*/ 441760 h 6264199"/>
              <a:gd name="connsiteX35" fmla="*/ 1806370 w 4193094"/>
              <a:gd name="connsiteY35" fmla="*/ 388916 h 6264199"/>
              <a:gd name="connsiteX36" fmla="*/ 1829143 w 4193094"/>
              <a:gd name="connsiteY36" fmla="*/ 393295 h 6264199"/>
              <a:gd name="connsiteX37" fmla="*/ 1979791 w 4193094"/>
              <a:gd name="connsiteY37" fmla="*/ 296075 h 6264199"/>
              <a:gd name="connsiteX38" fmla="*/ 2307947 w 4193094"/>
              <a:gd name="connsiteY38" fmla="*/ 277390 h 6264199"/>
              <a:gd name="connsiteX39" fmla="*/ 3310225 w 4193094"/>
              <a:gd name="connsiteY39" fmla="*/ 33 h 6264199"/>
              <a:gd name="connsiteX40" fmla="*/ 3457370 w 4193094"/>
              <a:gd name="connsiteY40" fmla="*/ 10544 h 6264199"/>
              <a:gd name="connsiteX41" fmla="*/ 3509922 w 4193094"/>
              <a:gd name="connsiteY41" fmla="*/ 31564 h 6264199"/>
              <a:gd name="connsiteX42" fmla="*/ 3572984 w 4193094"/>
              <a:gd name="connsiteY42" fmla="*/ 42075 h 6264199"/>
              <a:gd name="connsiteX43" fmla="*/ 3667577 w 4193094"/>
              <a:gd name="connsiteY43" fmla="*/ 63095 h 6264199"/>
              <a:gd name="connsiteX44" fmla="*/ 3720129 w 4193094"/>
              <a:gd name="connsiteY44" fmla="*/ 94627 h 6264199"/>
              <a:gd name="connsiteX45" fmla="*/ 3751660 w 4193094"/>
              <a:gd name="connsiteY45" fmla="*/ 105137 h 6264199"/>
              <a:gd name="connsiteX46" fmla="*/ 3793701 w 4193094"/>
              <a:gd name="connsiteY46" fmla="*/ 283813 h 6264199"/>
              <a:gd name="connsiteX47" fmla="*/ 3793701 w 4193094"/>
              <a:gd name="connsiteY47" fmla="*/ 1114130 h 6264199"/>
              <a:gd name="connsiteX48" fmla="*/ 3751660 w 4193094"/>
              <a:gd name="connsiteY48" fmla="*/ 1187702 h 6264199"/>
              <a:gd name="connsiteX49" fmla="*/ 3730639 w 4193094"/>
              <a:gd name="connsiteY49" fmla="*/ 1219233 h 6264199"/>
              <a:gd name="connsiteX50" fmla="*/ 3699108 w 4193094"/>
              <a:gd name="connsiteY50" fmla="*/ 1292806 h 6264199"/>
              <a:gd name="connsiteX51" fmla="*/ 3646556 w 4193094"/>
              <a:gd name="connsiteY51" fmla="*/ 1334847 h 6264199"/>
              <a:gd name="connsiteX52" fmla="*/ 3594005 w 4193094"/>
              <a:gd name="connsiteY52" fmla="*/ 1471482 h 6264199"/>
              <a:gd name="connsiteX53" fmla="*/ 3562474 w 4193094"/>
              <a:gd name="connsiteY53" fmla="*/ 1503013 h 6264199"/>
              <a:gd name="connsiteX54" fmla="*/ 3530943 w 4193094"/>
              <a:gd name="connsiteY54" fmla="*/ 1555564 h 6264199"/>
              <a:gd name="connsiteX55" fmla="*/ 3478391 w 4193094"/>
              <a:gd name="connsiteY55" fmla="*/ 1597606 h 6264199"/>
              <a:gd name="connsiteX56" fmla="*/ 3436349 w 4193094"/>
              <a:gd name="connsiteY56" fmla="*/ 1639647 h 6264199"/>
              <a:gd name="connsiteX57" fmla="*/ 3404818 w 4193094"/>
              <a:gd name="connsiteY57" fmla="*/ 1650158 h 6264199"/>
              <a:gd name="connsiteX58" fmla="*/ 3236653 w 4193094"/>
              <a:gd name="connsiteY58" fmla="*/ 1671178 h 6264199"/>
              <a:gd name="connsiteX59" fmla="*/ 3121039 w 4193094"/>
              <a:gd name="connsiteY59" fmla="*/ 1692199 h 6264199"/>
              <a:gd name="connsiteX60" fmla="*/ 3078998 w 4193094"/>
              <a:gd name="connsiteY60" fmla="*/ 1702709 h 6264199"/>
              <a:gd name="connsiteX61" fmla="*/ 3057977 w 4193094"/>
              <a:gd name="connsiteY61" fmla="*/ 1734240 h 6264199"/>
              <a:gd name="connsiteX62" fmla="*/ 2994915 w 4193094"/>
              <a:gd name="connsiteY62" fmla="*/ 1807813 h 6264199"/>
              <a:gd name="connsiteX63" fmla="*/ 2931853 w 4193094"/>
              <a:gd name="connsiteY63" fmla="*/ 1881385 h 6264199"/>
              <a:gd name="connsiteX64" fmla="*/ 2900322 w 4193094"/>
              <a:gd name="connsiteY64" fmla="*/ 1933937 h 6264199"/>
              <a:gd name="connsiteX65" fmla="*/ 2868791 w 4193094"/>
              <a:gd name="connsiteY65" fmla="*/ 1965468 h 6264199"/>
              <a:gd name="connsiteX66" fmla="*/ 2858280 w 4193094"/>
              <a:gd name="connsiteY66" fmla="*/ 1996999 h 6264199"/>
              <a:gd name="connsiteX67" fmla="*/ 2837260 w 4193094"/>
              <a:gd name="connsiteY67" fmla="*/ 2028530 h 6264199"/>
              <a:gd name="connsiteX68" fmla="*/ 2805729 w 4193094"/>
              <a:gd name="connsiteY68" fmla="*/ 2175675 h 6264199"/>
              <a:gd name="connsiteX69" fmla="*/ 2784708 w 4193094"/>
              <a:gd name="connsiteY69" fmla="*/ 2238737 h 6264199"/>
              <a:gd name="connsiteX70" fmla="*/ 2858280 w 4193094"/>
              <a:gd name="connsiteY70" fmla="*/ 2228227 h 6264199"/>
              <a:gd name="connsiteX71" fmla="*/ 3015936 w 4193094"/>
              <a:gd name="connsiteY71" fmla="*/ 2175675 h 6264199"/>
              <a:gd name="connsiteX72" fmla="*/ 3499411 w 4193094"/>
              <a:gd name="connsiteY72" fmla="*/ 2207206 h 6264199"/>
              <a:gd name="connsiteX73" fmla="*/ 3594005 w 4193094"/>
              <a:gd name="connsiteY73" fmla="*/ 2217716 h 6264199"/>
              <a:gd name="connsiteX74" fmla="*/ 3625536 w 4193094"/>
              <a:gd name="connsiteY74" fmla="*/ 2228227 h 6264199"/>
              <a:gd name="connsiteX75" fmla="*/ 3709618 w 4193094"/>
              <a:gd name="connsiteY75" fmla="*/ 2259758 h 6264199"/>
              <a:gd name="connsiteX76" fmla="*/ 3772680 w 4193094"/>
              <a:gd name="connsiteY76" fmla="*/ 2270268 h 6264199"/>
              <a:gd name="connsiteX77" fmla="*/ 3846253 w 4193094"/>
              <a:gd name="connsiteY77" fmla="*/ 2333330 h 6264199"/>
              <a:gd name="connsiteX78" fmla="*/ 3993398 w 4193094"/>
              <a:gd name="connsiteY78" fmla="*/ 2522516 h 6264199"/>
              <a:gd name="connsiteX79" fmla="*/ 4087991 w 4193094"/>
              <a:gd name="connsiteY79" fmla="*/ 2596089 h 6264199"/>
              <a:gd name="connsiteX80" fmla="*/ 4172074 w 4193094"/>
              <a:gd name="connsiteY80" fmla="*/ 2690682 h 6264199"/>
              <a:gd name="connsiteX81" fmla="*/ 4193094 w 4193094"/>
              <a:gd name="connsiteY81" fmla="*/ 2732723 h 6264199"/>
              <a:gd name="connsiteX82" fmla="*/ 4182584 w 4193094"/>
              <a:gd name="connsiteY82" fmla="*/ 2995482 h 6264199"/>
              <a:gd name="connsiteX83" fmla="*/ 4151053 w 4193094"/>
              <a:gd name="connsiteY83" fmla="*/ 3037523 h 6264199"/>
              <a:gd name="connsiteX84" fmla="*/ 4077480 w 4193094"/>
              <a:gd name="connsiteY84" fmla="*/ 3100585 h 6264199"/>
              <a:gd name="connsiteX85" fmla="*/ 4056460 w 4193094"/>
              <a:gd name="connsiteY85" fmla="*/ 3142627 h 6264199"/>
              <a:gd name="connsiteX86" fmla="*/ 4024929 w 4193094"/>
              <a:gd name="connsiteY86" fmla="*/ 3184668 h 6264199"/>
              <a:gd name="connsiteX87" fmla="*/ 4014418 w 4193094"/>
              <a:gd name="connsiteY87" fmla="*/ 3268751 h 6264199"/>
              <a:gd name="connsiteX88" fmla="*/ 3972377 w 4193094"/>
              <a:gd name="connsiteY88" fmla="*/ 3300282 h 6264199"/>
              <a:gd name="connsiteX89" fmla="*/ 3898805 w 4193094"/>
              <a:gd name="connsiteY89" fmla="*/ 3363344 h 6264199"/>
              <a:gd name="connsiteX90" fmla="*/ 3877784 w 4193094"/>
              <a:gd name="connsiteY90" fmla="*/ 3447427 h 6264199"/>
              <a:gd name="connsiteX91" fmla="*/ 3867274 w 4193094"/>
              <a:gd name="connsiteY91" fmla="*/ 3489468 h 6264199"/>
              <a:gd name="connsiteX92" fmla="*/ 3814722 w 4193094"/>
              <a:gd name="connsiteY92" fmla="*/ 3563040 h 6264199"/>
              <a:gd name="connsiteX93" fmla="*/ 3751660 w 4193094"/>
              <a:gd name="connsiteY93" fmla="*/ 3657633 h 6264199"/>
              <a:gd name="connsiteX94" fmla="*/ 3699108 w 4193094"/>
              <a:gd name="connsiteY94" fmla="*/ 3699675 h 6264199"/>
              <a:gd name="connsiteX95" fmla="*/ 3678087 w 4193094"/>
              <a:gd name="connsiteY95" fmla="*/ 3731206 h 6264199"/>
              <a:gd name="connsiteX96" fmla="*/ 3646556 w 4193094"/>
              <a:gd name="connsiteY96" fmla="*/ 3762737 h 6264199"/>
              <a:gd name="connsiteX97" fmla="*/ 3636046 w 4193094"/>
              <a:gd name="connsiteY97" fmla="*/ 3815289 h 6264199"/>
              <a:gd name="connsiteX98" fmla="*/ 3625536 w 4193094"/>
              <a:gd name="connsiteY98" fmla="*/ 3899371 h 6264199"/>
              <a:gd name="connsiteX99" fmla="*/ 3583494 w 4193094"/>
              <a:gd name="connsiteY99" fmla="*/ 4004475 h 6264199"/>
              <a:gd name="connsiteX100" fmla="*/ 3562474 w 4193094"/>
              <a:gd name="connsiteY100" fmla="*/ 4309275 h 6264199"/>
              <a:gd name="connsiteX101" fmla="*/ 3541453 w 4193094"/>
              <a:gd name="connsiteY101" fmla="*/ 4445909 h 6264199"/>
              <a:gd name="connsiteX102" fmla="*/ 3530943 w 4193094"/>
              <a:gd name="connsiteY102" fmla="*/ 4498461 h 6264199"/>
              <a:gd name="connsiteX103" fmla="*/ 3509922 w 4193094"/>
              <a:gd name="connsiteY103" fmla="*/ 4698158 h 6264199"/>
              <a:gd name="connsiteX104" fmla="*/ 3499411 w 4193094"/>
              <a:gd name="connsiteY104" fmla="*/ 4845302 h 6264199"/>
              <a:gd name="connsiteX105" fmla="*/ 3436349 w 4193094"/>
              <a:gd name="connsiteY105" fmla="*/ 5129082 h 6264199"/>
              <a:gd name="connsiteX106" fmla="*/ 3404818 w 4193094"/>
              <a:gd name="connsiteY106" fmla="*/ 5202654 h 6264199"/>
              <a:gd name="connsiteX107" fmla="*/ 3394308 w 4193094"/>
              <a:gd name="connsiteY107" fmla="*/ 5234185 h 6264199"/>
              <a:gd name="connsiteX108" fmla="*/ 3383798 w 4193094"/>
              <a:gd name="connsiteY108" fmla="*/ 5286737 h 6264199"/>
              <a:gd name="connsiteX109" fmla="*/ 3362777 w 4193094"/>
              <a:gd name="connsiteY109" fmla="*/ 5318268 h 6264199"/>
              <a:gd name="connsiteX110" fmla="*/ 3352267 w 4193094"/>
              <a:gd name="connsiteY110" fmla="*/ 5349799 h 6264199"/>
              <a:gd name="connsiteX111" fmla="*/ 3331246 w 4193094"/>
              <a:gd name="connsiteY111" fmla="*/ 5707151 h 6264199"/>
              <a:gd name="connsiteX112" fmla="*/ 3310225 w 4193094"/>
              <a:gd name="connsiteY112" fmla="*/ 5812254 h 6264199"/>
              <a:gd name="connsiteX113" fmla="*/ 3299715 w 4193094"/>
              <a:gd name="connsiteY113" fmla="*/ 5885827 h 6264199"/>
              <a:gd name="connsiteX114" fmla="*/ 3226143 w 4193094"/>
              <a:gd name="connsiteY114" fmla="*/ 6148585 h 6264199"/>
              <a:gd name="connsiteX115" fmla="*/ 3163080 w 4193094"/>
              <a:gd name="connsiteY115" fmla="*/ 6180116 h 6264199"/>
              <a:gd name="connsiteX116" fmla="*/ 3121039 w 4193094"/>
              <a:gd name="connsiteY116" fmla="*/ 6222158 h 6264199"/>
              <a:gd name="connsiteX117" fmla="*/ 2984405 w 4193094"/>
              <a:gd name="connsiteY117" fmla="*/ 6264199 h 6264199"/>
              <a:gd name="connsiteX118" fmla="*/ 2795218 w 4193094"/>
              <a:gd name="connsiteY118" fmla="*/ 6253689 h 6264199"/>
              <a:gd name="connsiteX119" fmla="*/ 2679605 w 4193094"/>
              <a:gd name="connsiteY119" fmla="*/ 6201137 h 6264199"/>
              <a:gd name="connsiteX120" fmla="*/ 2490418 w 4193094"/>
              <a:gd name="connsiteY120" fmla="*/ 6159095 h 6264199"/>
              <a:gd name="connsiteX121" fmla="*/ 2332763 w 4193094"/>
              <a:gd name="connsiteY121" fmla="*/ 6117054 h 6264199"/>
              <a:gd name="connsiteX122" fmla="*/ 2133067 w 4193094"/>
              <a:gd name="connsiteY122" fmla="*/ 6075013 h 6264199"/>
              <a:gd name="connsiteX123" fmla="*/ 2059494 w 4193094"/>
              <a:gd name="connsiteY123" fmla="*/ 6043482 h 6264199"/>
              <a:gd name="connsiteX124" fmla="*/ 2027963 w 4193094"/>
              <a:gd name="connsiteY124" fmla="*/ 6032971 h 6264199"/>
              <a:gd name="connsiteX125" fmla="*/ 1922860 w 4193094"/>
              <a:gd name="connsiteY125" fmla="*/ 6022461 h 6264199"/>
              <a:gd name="connsiteX126" fmla="*/ 1859798 w 4193094"/>
              <a:gd name="connsiteY126" fmla="*/ 6001440 h 6264199"/>
              <a:gd name="connsiteX127" fmla="*/ 1765205 w 4193094"/>
              <a:gd name="connsiteY127" fmla="*/ 5990930 h 6264199"/>
              <a:gd name="connsiteX128" fmla="*/ 1733674 w 4193094"/>
              <a:gd name="connsiteY128" fmla="*/ 5969909 h 6264199"/>
              <a:gd name="connsiteX129" fmla="*/ 1702143 w 4193094"/>
              <a:gd name="connsiteY129" fmla="*/ 5959399 h 6264199"/>
              <a:gd name="connsiteX130" fmla="*/ 1660101 w 4193094"/>
              <a:gd name="connsiteY130" fmla="*/ 5948889 h 6264199"/>
              <a:gd name="connsiteX131" fmla="*/ 1628570 w 4193094"/>
              <a:gd name="connsiteY131" fmla="*/ 5938378 h 6264199"/>
              <a:gd name="connsiteX132" fmla="*/ 1523467 w 4193094"/>
              <a:gd name="connsiteY132" fmla="*/ 5917358 h 6264199"/>
              <a:gd name="connsiteX133" fmla="*/ 1491936 w 4193094"/>
              <a:gd name="connsiteY133" fmla="*/ 5906847 h 6264199"/>
              <a:gd name="connsiteX134" fmla="*/ 1334280 w 4193094"/>
              <a:gd name="connsiteY134" fmla="*/ 5854295 h 6264199"/>
              <a:gd name="connsiteX135" fmla="*/ 1292239 w 4193094"/>
              <a:gd name="connsiteY135" fmla="*/ 5833275 h 6264199"/>
              <a:gd name="connsiteX136" fmla="*/ 1229177 w 4193094"/>
              <a:gd name="connsiteY136" fmla="*/ 5812254 h 6264199"/>
              <a:gd name="connsiteX137" fmla="*/ 1134584 w 4193094"/>
              <a:gd name="connsiteY137" fmla="*/ 5791233 h 6264199"/>
              <a:gd name="connsiteX138" fmla="*/ 1103053 w 4193094"/>
              <a:gd name="connsiteY138" fmla="*/ 5749192 h 6264199"/>
              <a:gd name="connsiteX139" fmla="*/ 1029480 w 4193094"/>
              <a:gd name="connsiteY139" fmla="*/ 5738682 h 6264199"/>
              <a:gd name="connsiteX140" fmla="*/ 892846 w 4193094"/>
              <a:gd name="connsiteY140" fmla="*/ 5707151 h 6264199"/>
              <a:gd name="connsiteX141" fmla="*/ 861315 w 4193094"/>
              <a:gd name="connsiteY141" fmla="*/ 5686130 h 6264199"/>
              <a:gd name="connsiteX142" fmla="*/ 850805 w 4193094"/>
              <a:gd name="connsiteY142" fmla="*/ 5570516 h 6264199"/>
              <a:gd name="connsiteX143" fmla="*/ 840294 w 4193094"/>
              <a:gd name="connsiteY143" fmla="*/ 5381330 h 6264199"/>
              <a:gd name="connsiteX144" fmla="*/ 861315 w 4193094"/>
              <a:gd name="connsiteY144" fmla="*/ 4782240 h 6264199"/>
              <a:gd name="connsiteX145" fmla="*/ 892846 w 4193094"/>
              <a:gd name="connsiteY145" fmla="*/ 4645606 h 6264199"/>
              <a:gd name="connsiteX146" fmla="*/ 913867 w 4193094"/>
              <a:gd name="connsiteY146" fmla="*/ 4551013 h 6264199"/>
              <a:gd name="connsiteX147" fmla="*/ 966418 w 4193094"/>
              <a:gd name="connsiteY147" fmla="*/ 4393358 h 6264199"/>
              <a:gd name="connsiteX148" fmla="*/ 987439 w 4193094"/>
              <a:gd name="connsiteY148" fmla="*/ 4183151 h 6264199"/>
              <a:gd name="connsiteX149" fmla="*/ 997949 w 4193094"/>
              <a:gd name="connsiteY149" fmla="*/ 4151620 h 6264199"/>
              <a:gd name="connsiteX150" fmla="*/ 1061011 w 4193094"/>
              <a:gd name="connsiteY150" fmla="*/ 3741716 h 6264199"/>
              <a:gd name="connsiteX151" fmla="*/ 1071522 w 4193094"/>
              <a:gd name="connsiteY151" fmla="*/ 3689164 h 6264199"/>
              <a:gd name="connsiteX152" fmla="*/ 1082032 w 4193094"/>
              <a:gd name="connsiteY152" fmla="*/ 3615592 h 6264199"/>
              <a:gd name="connsiteX153" fmla="*/ 1124074 w 4193094"/>
              <a:gd name="connsiteY153" fmla="*/ 3563040 h 6264199"/>
              <a:gd name="connsiteX154" fmla="*/ 1155605 w 4193094"/>
              <a:gd name="connsiteY154" fmla="*/ 3405385 h 6264199"/>
              <a:gd name="connsiteX155" fmla="*/ 1176625 w 4193094"/>
              <a:gd name="connsiteY155" fmla="*/ 3363344 h 6264199"/>
              <a:gd name="connsiteX156" fmla="*/ 1145094 w 4193094"/>
              <a:gd name="connsiteY156" fmla="*/ 3247730 h 6264199"/>
              <a:gd name="connsiteX157" fmla="*/ 1103053 w 4193094"/>
              <a:gd name="connsiteY157" fmla="*/ 3174158 h 6264199"/>
              <a:gd name="connsiteX158" fmla="*/ 1082032 w 4193094"/>
              <a:gd name="connsiteY158" fmla="*/ 3121606 h 6264199"/>
              <a:gd name="connsiteX159" fmla="*/ 1029480 w 4193094"/>
              <a:gd name="connsiteY159" fmla="*/ 3027013 h 6264199"/>
              <a:gd name="connsiteX160" fmla="*/ 1008460 w 4193094"/>
              <a:gd name="connsiteY160" fmla="*/ 2995482 h 6264199"/>
              <a:gd name="connsiteX161" fmla="*/ 924377 w 4193094"/>
              <a:gd name="connsiteY161" fmla="*/ 2837827 h 6264199"/>
              <a:gd name="connsiteX162" fmla="*/ 871825 w 4193094"/>
              <a:gd name="connsiteY162" fmla="*/ 2764254 h 6264199"/>
              <a:gd name="connsiteX163" fmla="*/ 840294 w 4193094"/>
              <a:gd name="connsiteY163" fmla="*/ 2669661 h 6264199"/>
              <a:gd name="connsiteX164" fmla="*/ 808763 w 4193094"/>
              <a:gd name="connsiteY164" fmla="*/ 2606599 h 6264199"/>
              <a:gd name="connsiteX165" fmla="*/ 766722 w 4193094"/>
              <a:gd name="connsiteY165" fmla="*/ 2522516 h 6264199"/>
              <a:gd name="connsiteX166" fmla="*/ 756211 w 4193094"/>
              <a:gd name="connsiteY166" fmla="*/ 2490985 h 6264199"/>
              <a:gd name="connsiteX167" fmla="*/ 714170 w 4193094"/>
              <a:gd name="connsiteY167" fmla="*/ 2480475 h 6264199"/>
              <a:gd name="connsiteX168" fmla="*/ 619577 w 4193094"/>
              <a:gd name="connsiteY168" fmla="*/ 2469964 h 6264199"/>
              <a:gd name="connsiteX169" fmla="*/ 482943 w 4193094"/>
              <a:gd name="connsiteY169" fmla="*/ 2448944 h 6264199"/>
              <a:gd name="connsiteX170" fmla="*/ 419880 w 4193094"/>
              <a:gd name="connsiteY170" fmla="*/ 2406902 h 6264199"/>
              <a:gd name="connsiteX171" fmla="*/ 377839 w 4193094"/>
              <a:gd name="connsiteY171"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37127 w 4193094"/>
              <a:gd name="connsiteY26" fmla="*/ 742436 h 6264199"/>
              <a:gd name="connsiteX27" fmla="*/ 1387161 w 4193094"/>
              <a:gd name="connsiteY27" fmla="*/ 697877 h 6264199"/>
              <a:gd name="connsiteX28" fmla="*/ 1445077 w 4193094"/>
              <a:gd name="connsiteY28" fmla="*/ 649704 h 6264199"/>
              <a:gd name="connsiteX29" fmla="*/ 1513066 w 4193094"/>
              <a:gd name="connsiteY29" fmla="*/ 608867 h 6264199"/>
              <a:gd name="connsiteX30" fmla="*/ 1544378 w 4193094"/>
              <a:gd name="connsiteY30" fmla="*/ 586095 h 6264199"/>
              <a:gd name="connsiteX31" fmla="*/ 1585434 w 4193094"/>
              <a:gd name="connsiteY31" fmla="*/ 543834 h 6264199"/>
              <a:gd name="connsiteX32" fmla="*/ 1523467 w 4193094"/>
              <a:gd name="connsiteY32" fmla="*/ 147178 h 6264199"/>
              <a:gd name="connsiteX33" fmla="*/ 1673531 w 4193094"/>
              <a:gd name="connsiteY33" fmla="*/ 494604 h 6264199"/>
              <a:gd name="connsiteX34" fmla="*/ 1766372 w 4193094"/>
              <a:gd name="connsiteY34" fmla="*/ 441760 h 6264199"/>
              <a:gd name="connsiteX35" fmla="*/ 1806370 w 4193094"/>
              <a:gd name="connsiteY35" fmla="*/ 388916 h 6264199"/>
              <a:gd name="connsiteX36" fmla="*/ 1829143 w 4193094"/>
              <a:gd name="connsiteY36" fmla="*/ 393295 h 6264199"/>
              <a:gd name="connsiteX37" fmla="*/ 1979791 w 4193094"/>
              <a:gd name="connsiteY37" fmla="*/ 296075 h 6264199"/>
              <a:gd name="connsiteX38" fmla="*/ 2307947 w 4193094"/>
              <a:gd name="connsiteY38" fmla="*/ 277390 h 6264199"/>
              <a:gd name="connsiteX39" fmla="*/ 3310225 w 4193094"/>
              <a:gd name="connsiteY39" fmla="*/ 33 h 6264199"/>
              <a:gd name="connsiteX40" fmla="*/ 3457370 w 4193094"/>
              <a:gd name="connsiteY40" fmla="*/ 10544 h 6264199"/>
              <a:gd name="connsiteX41" fmla="*/ 3509922 w 4193094"/>
              <a:gd name="connsiteY41" fmla="*/ 31564 h 6264199"/>
              <a:gd name="connsiteX42" fmla="*/ 3572984 w 4193094"/>
              <a:gd name="connsiteY42" fmla="*/ 42075 h 6264199"/>
              <a:gd name="connsiteX43" fmla="*/ 3667577 w 4193094"/>
              <a:gd name="connsiteY43" fmla="*/ 63095 h 6264199"/>
              <a:gd name="connsiteX44" fmla="*/ 3720129 w 4193094"/>
              <a:gd name="connsiteY44" fmla="*/ 94627 h 6264199"/>
              <a:gd name="connsiteX45" fmla="*/ 3751660 w 4193094"/>
              <a:gd name="connsiteY45" fmla="*/ 105137 h 6264199"/>
              <a:gd name="connsiteX46" fmla="*/ 3793701 w 4193094"/>
              <a:gd name="connsiteY46" fmla="*/ 283813 h 6264199"/>
              <a:gd name="connsiteX47" fmla="*/ 3793701 w 4193094"/>
              <a:gd name="connsiteY47" fmla="*/ 1114130 h 6264199"/>
              <a:gd name="connsiteX48" fmla="*/ 3751660 w 4193094"/>
              <a:gd name="connsiteY48" fmla="*/ 1187702 h 6264199"/>
              <a:gd name="connsiteX49" fmla="*/ 3730639 w 4193094"/>
              <a:gd name="connsiteY49" fmla="*/ 1219233 h 6264199"/>
              <a:gd name="connsiteX50" fmla="*/ 3699108 w 4193094"/>
              <a:gd name="connsiteY50" fmla="*/ 1292806 h 6264199"/>
              <a:gd name="connsiteX51" fmla="*/ 3646556 w 4193094"/>
              <a:gd name="connsiteY51" fmla="*/ 1334847 h 6264199"/>
              <a:gd name="connsiteX52" fmla="*/ 3594005 w 4193094"/>
              <a:gd name="connsiteY52" fmla="*/ 1471482 h 6264199"/>
              <a:gd name="connsiteX53" fmla="*/ 3562474 w 4193094"/>
              <a:gd name="connsiteY53" fmla="*/ 1503013 h 6264199"/>
              <a:gd name="connsiteX54" fmla="*/ 3530943 w 4193094"/>
              <a:gd name="connsiteY54" fmla="*/ 1555564 h 6264199"/>
              <a:gd name="connsiteX55" fmla="*/ 3478391 w 4193094"/>
              <a:gd name="connsiteY55" fmla="*/ 1597606 h 6264199"/>
              <a:gd name="connsiteX56" fmla="*/ 3436349 w 4193094"/>
              <a:gd name="connsiteY56" fmla="*/ 1639647 h 6264199"/>
              <a:gd name="connsiteX57" fmla="*/ 3404818 w 4193094"/>
              <a:gd name="connsiteY57" fmla="*/ 1650158 h 6264199"/>
              <a:gd name="connsiteX58" fmla="*/ 3236653 w 4193094"/>
              <a:gd name="connsiteY58" fmla="*/ 1671178 h 6264199"/>
              <a:gd name="connsiteX59" fmla="*/ 3121039 w 4193094"/>
              <a:gd name="connsiteY59" fmla="*/ 1692199 h 6264199"/>
              <a:gd name="connsiteX60" fmla="*/ 3078998 w 4193094"/>
              <a:gd name="connsiteY60" fmla="*/ 1702709 h 6264199"/>
              <a:gd name="connsiteX61" fmla="*/ 3057977 w 4193094"/>
              <a:gd name="connsiteY61" fmla="*/ 1734240 h 6264199"/>
              <a:gd name="connsiteX62" fmla="*/ 2994915 w 4193094"/>
              <a:gd name="connsiteY62" fmla="*/ 1807813 h 6264199"/>
              <a:gd name="connsiteX63" fmla="*/ 2931853 w 4193094"/>
              <a:gd name="connsiteY63" fmla="*/ 1881385 h 6264199"/>
              <a:gd name="connsiteX64" fmla="*/ 2900322 w 4193094"/>
              <a:gd name="connsiteY64" fmla="*/ 1933937 h 6264199"/>
              <a:gd name="connsiteX65" fmla="*/ 2868791 w 4193094"/>
              <a:gd name="connsiteY65" fmla="*/ 1965468 h 6264199"/>
              <a:gd name="connsiteX66" fmla="*/ 2858280 w 4193094"/>
              <a:gd name="connsiteY66" fmla="*/ 1996999 h 6264199"/>
              <a:gd name="connsiteX67" fmla="*/ 2837260 w 4193094"/>
              <a:gd name="connsiteY67" fmla="*/ 2028530 h 6264199"/>
              <a:gd name="connsiteX68" fmla="*/ 2805729 w 4193094"/>
              <a:gd name="connsiteY68" fmla="*/ 2175675 h 6264199"/>
              <a:gd name="connsiteX69" fmla="*/ 2784708 w 4193094"/>
              <a:gd name="connsiteY69" fmla="*/ 2238737 h 6264199"/>
              <a:gd name="connsiteX70" fmla="*/ 2858280 w 4193094"/>
              <a:gd name="connsiteY70" fmla="*/ 2228227 h 6264199"/>
              <a:gd name="connsiteX71" fmla="*/ 3015936 w 4193094"/>
              <a:gd name="connsiteY71" fmla="*/ 2175675 h 6264199"/>
              <a:gd name="connsiteX72" fmla="*/ 3499411 w 4193094"/>
              <a:gd name="connsiteY72" fmla="*/ 2207206 h 6264199"/>
              <a:gd name="connsiteX73" fmla="*/ 3594005 w 4193094"/>
              <a:gd name="connsiteY73" fmla="*/ 2217716 h 6264199"/>
              <a:gd name="connsiteX74" fmla="*/ 3625536 w 4193094"/>
              <a:gd name="connsiteY74" fmla="*/ 2228227 h 6264199"/>
              <a:gd name="connsiteX75" fmla="*/ 3709618 w 4193094"/>
              <a:gd name="connsiteY75" fmla="*/ 2259758 h 6264199"/>
              <a:gd name="connsiteX76" fmla="*/ 3772680 w 4193094"/>
              <a:gd name="connsiteY76" fmla="*/ 2270268 h 6264199"/>
              <a:gd name="connsiteX77" fmla="*/ 3846253 w 4193094"/>
              <a:gd name="connsiteY77" fmla="*/ 2333330 h 6264199"/>
              <a:gd name="connsiteX78" fmla="*/ 3993398 w 4193094"/>
              <a:gd name="connsiteY78" fmla="*/ 2522516 h 6264199"/>
              <a:gd name="connsiteX79" fmla="*/ 4087991 w 4193094"/>
              <a:gd name="connsiteY79" fmla="*/ 2596089 h 6264199"/>
              <a:gd name="connsiteX80" fmla="*/ 4172074 w 4193094"/>
              <a:gd name="connsiteY80" fmla="*/ 2690682 h 6264199"/>
              <a:gd name="connsiteX81" fmla="*/ 4193094 w 4193094"/>
              <a:gd name="connsiteY81" fmla="*/ 2732723 h 6264199"/>
              <a:gd name="connsiteX82" fmla="*/ 4182584 w 4193094"/>
              <a:gd name="connsiteY82" fmla="*/ 2995482 h 6264199"/>
              <a:gd name="connsiteX83" fmla="*/ 4151053 w 4193094"/>
              <a:gd name="connsiteY83" fmla="*/ 3037523 h 6264199"/>
              <a:gd name="connsiteX84" fmla="*/ 4077480 w 4193094"/>
              <a:gd name="connsiteY84" fmla="*/ 3100585 h 6264199"/>
              <a:gd name="connsiteX85" fmla="*/ 4056460 w 4193094"/>
              <a:gd name="connsiteY85" fmla="*/ 3142627 h 6264199"/>
              <a:gd name="connsiteX86" fmla="*/ 4024929 w 4193094"/>
              <a:gd name="connsiteY86" fmla="*/ 3184668 h 6264199"/>
              <a:gd name="connsiteX87" fmla="*/ 4014418 w 4193094"/>
              <a:gd name="connsiteY87" fmla="*/ 3268751 h 6264199"/>
              <a:gd name="connsiteX88" fmla="*/ 3972377 w 4193094"/>
              <a:gd name="connsiteY88" fmla="*/ 3300282 h 6264199"/>
              <a:gd name="connsiteX89" fmla="*/ 3898805 w 4193094"/>
              <a:gd name="connsiteY89" fmla="*/ 3363344 h 6264199"/>
              <a:gd name="connsiteX90" fmla="*/ 3877784 w 4193094"/>
              <a:gd name="connsiteY90" fmla="*/ 3447427 h 6264199"/>
              <a:gd name="connsiteX91" fmla="*/ 3867274 w 4193094"/>
              <a:gd name="connsiteY91" fmla="*/ 3489468 h 6264199"/>
              <a:gd name="connsiteX92" fmla="*/ 3814722 w 4193094"/>
              <a:gd name="connsiteY92" fmla="*/ 3563040 h 6264199"/>
              <a:gd name="connsiteX93" fmla="*/ 3751660 w 4193094"/>
              <a:gd name="connsiteY93" fmla="*/ 3657633 h 6264199"/>
              <a:gd name="connsiteX94" fmla="*/ 3699108 w 4193094"/>
              <a:gd name="connsiteY94" fmla="*/ 3699675 h 6264199"/>
              <a:gd name="connsiteX95" fmla="*/ 3678087 w 4193094"/>
              <a:gd name="connsiteY95" fmla="*/ 3731206 h 6264199"/>
              <a:gd name="connsiteX96" fmla="*/ 3646556 w 4193094"/>
              <a:gd name="connsiteY96" fmla="*/ 3762737 h 6264199"/>
              <a:gd name="connsiteX97" fmla="*/ 3636046 w 4193094"/>
              <a:gd name="connsiteY97" fmla="*/ 3815289 h 6264199"/>
              <a:gd name="connsiteX98" fmla="*/ 3625536 w 4193094"/>
              <a:gd name="connsiteY98" fmla="*/ 3899371 h 6264199"/>
              <a:gd name="connsiteX99" fmla="*/ 3583494 w 4193094"/>
              <a:gd name="connsiteY99" fmla="*/ 4004475 h 6264199"/>
              <a:gd name="connsiteX100" fmla="*/ 3562474 w 4193094"/>
              <a:gd name="connsiteY100" fmla="*/ 4309275 h 6264199"/>
              <a:gd name="connsiteX101" fmla="*/ 3541453 w 4193094"/>
              <a:gd name="connsiteY101" fmla="*/ 4445909 h 6264199"/>
              <a:gd name="connsiteX102" fmla="*/ 3530943 w 4193094"/>
              <a:gd name="connsiteY102" fmla="*/ 4498461 h 6264199"/>
              <a:gd name="connsiteX103" fmla="*/ 3509922 w 4193094"/>
              <a:gd name="connsiteY103" fmla="*/ 4698158 h 6264199"/>
              <a:gd name="connsiteX104" fmla="*/ 3499411 w 4193094"/>
              <a:gd name="connsiteY104" fmla="*/ 4845302 h 6264199"/>
              <a:gd name="connsiteX105" fmla="*/ 3436349 w 4193094"/>
              <a:gd name="connsiteY105" fmla="*/ 5129082 h 6264199"/>
              <a:gd name="connsiteX106" fmla="*/ 3404818 w 4193094"/>
              <a:gd name="connsiteY106" fmla="*/ 5202654 h 6264199"/>
              <a:gd name="connsiteX107" fmla="*/ 3394308 w 4193094"/>
              <a:gd name="connsiteY107" fmla="*/ 5234185 h 6264199"/>
              <a:gd name="connsiteX108" fmla="*/ 3383798 w 4193094"/>
              <a:gd name="connsiteY108" fmla="*/ 5286737 h 6264199"/>
              <a:gd name="connsiteX109" fmla="*/ 3362777 w 4193094"/>
              <a:gd name="connsiteY109" fmla="*/ 5318268 h 6264199"/>
              <a:gd name="connsiteX110" fmla="*/ 3352267 w 4193094"/>
              <a:gd name="connsiteY110" fmla="*/ 5349799 h 6264199"/>
              <a:gd name="connsiteX111" fmla="*/ 3331246 w 4193094"/>
              <a:gd name="connsiteY111" fmla="*/ 5707151 h 6264199"/>
              <a:gd name="connsiteX112" fmla="*/ 3310225 w 4193094"/>
              <a:gd name="connsiteY112" fmla="*/ 5812254 h 6264199"/>
              <a:gd name="connsiteX113" fmla="*/ 3299715 w 4193094"/>
              <a:gd name="connsiteY113" fmla="*/ 5885827 h 6264199"/>
              <a:gd name="connsiteX114" fmla="*/ 3226143 w 4193094"/>
              <a:gd name="connsiteY114" fmla="*/ 6148585 h 6264199"/>
              <a:gd name="connsiteX115" fmla="*/ 3163080 w 4193094"/>
              <a:gd name="connsiteY115" fmla="*/ 6180116 h 6264199"/>
              <a:gd name="connsiteX116" fmla="*/ 3121039 w 4193094"/>
              <a:gd name="connsiteY116" fmla="*/ 6222158 h 6264199"/>
              <a:gd name="connsiteX117" fmla="*/ 2984405 w 4193094"/>
              <a:gd name="connsiteY117" fmla="*/ 6264199 h 6264199"/>
              <a:gd name="connsiteX118" fmla="*/ 2795218 w 4193094"/>
              <a:gd name="connsiteY118" fmla="*/ 6253689 h 6264199"/>
              <a:gd name="connsiteX119" fmla="*/ 2679605 w 4193094"/>
              <a:gd name="connsiteY119" fmla="*/ 6201137 h 6264199"/>
              <a:gd name="connsiteX120" fmla="*/ 2490418 w 4193094"/>
              <a:gd name="connsiteY120" fmla="*/ 6159095 h 6264199"/>
              <a:gd name="connsiteX121" fmla="*/ 2332763 w 4193094"/>
              <a:gd name="connsiteY121" fmla="*/ 6117054 h 6264199"/>
              <a:gd name="connsiteX122" fmla="*/ 2133067 w 4193094"/>
              <a:gd name="connsiteY122" fmla="*/ 6075013 h 6264199"/>
              <a:gd name="connsiteX123" fmla="*/ 2059494 w 4193094"/>
              <a:gd name="connsiteY123" fmla="*/ 6043482 h 6264199"/>
              <a:gd name="connsiteX124" fmla="*/ 2027963 w 4193094"/>
              <a:gd name="connsiteY124" fmla="*/ 6032971 h 6264199"/>
              <a:gd name="connsiteX125" fmla="*/ 1922860 w 4193094"/>
              <a:gd name="connsiteY125" fmla="*/ 6022461 h 6264199"/>
              <a:gd name="connsiteX126" fmla="*/ 1859798 w 4193094"/>
              <a:gd name="connsiteY126" fmla="*/ 6001440 h 6264199"/>
              <a:gd name="connsiteX127" fmla="*/ 1765205 w 4193094"/>
              <a:gd name="connsiteY127" fmla="*/ 5990930 h 6264199"/>
              <a:gd name="connsiteX128" fmla="*/ 1733674 w 4193094"/>
              <a:gd name="connsiteY128" fmla="*/ 5969909 h 6264199"/>
              <a:gd name="connsiteX129" fmla="*/ 1702143 w 4193094"/>
              <a:gd name="connsiteY129" fmla="*/ 5959399 h 6264199"/>
              <a:gd name="connsiteX130" fmla="*/ 1660101 w 4193094"/>
              <a:gd name="connsiteY130" fmla="*/ 5948889 h 6264199"/>
              <a:gd name="connsiteX131" fmla="*/ 1628570 w 4193094"/>
              <a:gd name="connsiteY131" fmla="*/ 5938378 h 6264199"/>
              <a:gd name="connsiteX132" fmla="*/ 1523467 w 4193094"/>
              <a:gd name="connsiteY132" fmla="*/ 5917358 h 6264199"/>
              <a:gd name="connsiteX133" fmla="*/ 1491936 w 4193094"/>
              <a:gd name="connsiteY133" fmla="*/ 5906847 h 6264199"/>
              <a:gd name="connsiteX134" fmla="*/ 1334280 w 4193094"/>
              <a:gd name="connsiteY134" fmla="*/ 5854295 h 6264199"/>
              <a:gd name="connsiteX135" fmla="*/ 1292239 w 4193094"/>
              <a:gd name="connsiteY135" fmla="*/ 5833275 h 6264199"/>
              <a:gd name="connsiteX136" fmla="*/ 1229177 w 4193094"/>
              <a:gd name="connsiteY136" fmla="*/ 5812254 h 6264199"/>
              <a:gd name="connsiteX137" fmla="*/ 1134584 w 4193094"/>
              <a:gd name="connsiteY137" fmla="*/ 5791233 h 6264199"/>
              <a:gd name="connsiteX138" fmla="*/ 1103053 w 4193094"/>
              <a:gd name="connsiteY138" fmla="*/ 5749192 h 6264199"/>
              <a:gd name="connsiteX139" fmla="*/ 1029480 w 4193094"/>
              <a:gd name="connsiteY139" fmla="*/ 5738682 h 6264199"/>
              <a:gd name="connsiteX140" fmla="*/ 892846 w 4193094"/>
              <a:gd name="connsiteY140" fmla="*/ 5707151 h 6264199"/>
              <a:gd name="connsiteX141" fmla="*/ 861315 w 4193094"/>
              <a:gd name="connsiteY141" fmla="*/ 5686130 h 6264199"/>
              <a:gd name="connsiteX142" fmla="*/ 850805 w 4193094"/>
              <a:gd name="connsiteY142" fmla="*/ 5570516 h 6264199"/>
              <a:gd name="connsiteX143" fmla="*/ 840294 w 4193094"/>
              <a:gd name="connsiteY143" fmla="*/ 5381330 h 6264199"/>
              <a:gd name="connsiteX144" fmla="*/ 861315 w 4193094"/>
              <a:gd name="connsiteY144" fmla="*/ 4782240 h 6264199"/>
              <a:gd name="connsiteX145" fmla="*/ 892846 w 4193094"/>
              <a:gd name="connsiteY145" fmla="*/ 4645606 h 6264199"/>
              <a:gd name="connsiteX146" fmla="*/ 913867 w 4193094"/>
              <a:gd name="connsiteY146" fmla="*/ 4551013 h 6264199"/>
              <a:gd name="connsiteX147" fmla="*/ 966418 w 4193094"/>
              <a:gd name="connsiteY147" fmla="*/ 4393358 h 6264199"/>
              <a:gd name="connsiteX148" fmla="*/ 987439 w 4193094"/>
              <a:gd name="connsiteY148" fmla="*/ 4183151 h 6264199"/>
              <a:gd name="connsiteX149" fmla="*/ 997949 w 4193094"/>
              <a:gd name="connsiteY149" fmla="*/ 4151620 h 6264199"/>
              <a:gd name="connsiteX150" fmla="*/ 1061011 w 4193094"/>
              <a:gd name="connsiteY150" fmla="*/ 3741716 h 6264199"/>
              <a:gd name="connsiteX151" fmla="*/ 1071522 w 4193094"/>
              <a:gd name="connsiteY151" fmla="*/ 3689164 h 6264199"/>
              <a:gd name="connsiteX152" fmla="*/ 1082032 w 4193094"/>
              <a:gd name="connsiteY152" fmla="*/ 3615592 h 6264199"/>
              <a:gd name="connsiteX153" fmla="*/ 1124074 w 4193094"/>
              <a:gd name="connsiteY153" fmla="*/ 3563040 h 6264199"/>
              <a:gd name="connsiteX154" fmla="*/ 1155605 w 4193094"/>
              <a:gd name="connsiteY154" fmla="*/ 3405385 h 6264199"/>
              <a:gd name="connsiteX155" fmla="*/ 1176625 w 4193094"/>
              <a:gd name="connsiteY155" fmla="*/ 3363344 h 6264199"/>
              <a:gd name="connsiteX156" fmla="*/ 1145094 w 4193094"/>
              <a:gd name="connsiteY156" fmla="*/ 3247730 h 6264199"/>
              <a:gd name="connsiteX157" fmla="*/ 1103053 w 4193094"/>
              <a:gd name="connsiteY157" fmla="*/ 3174158 h 6264199"/>
              <a:gd name="connsiteX158" fmla="*/ 1082032 w 4193094"/>
              <a:gd name="connsiteY158" fmla="*/ 3121606 h 6264199"/>
              <a:gd name="connsiteX159" fmla="*/ 1029480 w 4193094"/>
              <a:gd name="connsiteY159" fmla="*/ 3027013 h 6264199"/>
              <a:gd name="connsiteX160" fmla="*/ 1008460 w 4193094"/>
              <a:gd name="connsiteY160" fmla="*/ 2995482 h 6264199"/>
              <a:gd name="connsiteX161" fmla="*/ 924377 w 4193094"/>
              <a:gd name="connsiteY161" fmla="*/ 2837827 h 6264199"/>
              <a:gd name="connsiteX162" fmla="*/ 871825 w 4193094"/>
              <a:gd name="connsiteY162" fmla="*/ 2764254 h 6264199"/>
              <a:gd name="connsiteX163" fmla="*/ 840294 w 4193094"/>
              <a:gd name="connsiteY163" fmla="*/ 2669661 h 6264199"/>
              <a:gd name="connsiteX164" fmla="*/ 808763 w 4193094"/>
              <a:gd name="connsiteY164" fmla="*/ 2606599 h 6264199"/>
              <a:gd name="connsiteX165" fmla="*/ 766722 w 4193094"/>
              <a:gd name="connsiteY165" fmla="*/ 2522516 h 6264199"/>
              <a:gd name="connsiteX166" fmla="*/ 756211 w 4193094"/>
              <a:gd name="connsiteY166" fmla="*/ 2490985 h 6264199"/>
              <a:gd name="connsiteX167" fmla="*/ 714170 w 4193094"/>
              <a:gd name="connsiteY167" fmla="*/ 2480475 h 6264199"/>
              <a:gd name="connsiteX168" fmla="*/ 619577 w 4193094"/>
              <a:gd name="connsiteY168" fmla="*/ 2469964 h 6264199"/>
              <a:gd name="connsiteX169" fmla="*/ 482943 w 4193094"/>
              <a:gd name="connsiteY169" fmla="*/ 2448944 h 6264199"/>
              <a:gd name="connsiteX170" fmla="*/ 419880 w 4193094"/>
              <a:gd name="connsiteY170" fmla="*/ 2406902 h 6264199"/>
              <a:gd name="connsiteX171" fmla="*/ 377839 w 4193094"/>
              <a:gd name="connsiteY171"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37127 w 4193094"/>
              <a:gd name="connsiteY26" fmla="*/ 742436 h 6264199"/>
              <a:gd name="connsiteX27" fmla="*/ 1387161 w 4193094"/>
              <a:gd name="connsiteY27" fmla="*/ 697877 h 6264199"/>
              <a:gd name="connsiteX28" fmla="*/ 1445077 w 4193094"/>
              <a:gd name="connsiteY28" fmla="*/ 649704 h 6264199"/>
              <a:gd name="connsiteX29" fmla="*/ 1513066 w 4193094"/>
              <a:gd name="connsiteY29" fmla="*/ 608867 h 6264199"/>
              <a:gd name="connsiteX30" fmla="*/ 1544378 w 4193094"/>
              <a:gd name="connsiteY30" fmla="*/ 586095 h 6264199"/>
              <a:gd name="connsiteX31" fmla="*/ 1585434 w 4193094"/>
              <a:gd name="connsiteY31" fmla="*/ 543834 h 6264199"/>
              <a:gd name="connsiteX32" fmla="*/ 1631417 w 4193094"/>
              <a:gd name="connsiteY32" fmla="*/ 528178 h 6264199"/>
              <a:gd name="connsiteX33" fmla="*/ 1673531 w 4193094"/>
              <a:gd name="connsiteY33" fmla="*/ 494604 h 6264199"/>
              <a:gd name="connsiteX34" fmla="*/ 1766372 w 4193094"/>
              <a:gd name="connsiteY34" fmla="*/ 441760 h 6264199"/>
              <a:gd name="connsiteX35" fmla="*/ 1806370 w 4193094"/>
              <a:gd name="connsiteY35" fmla="*/ 388916 h 6264199"/>
              <a:gd name="connsiteX36" fmla="*/ 1829143 w 4193094"/>
              <a:gd name="connsiteY36" fmla="*/ 393295 h 6264199"/>
              <a:gd name="connsiteX37" fmla="*/ 1979791 w 4193094"/>
              <a:gd name="connsiteY37" fmla="*/ 296075 h 6264199"/>
              <a:gd name="connsiteX38" fmla="*/ 2307947 w 4193094"/>
              <a:gd name="connsiteY38" fmla="*/ 277390 h 6264199"/>
              <a:gd name="connsiteX39" fmla="*/ 3310225 w 4193094"/>
              <a:gd name="connsiteY39" fmla="*/ 33 h 6264199"/>
              <a:gd name="connsiteX40" fmla="*/ 3457370 w 4193094"/>
              <a:gd name="connsiteY40" fmla="*/ 10544 h 6264199"/>
              <a:gd name="connsiteX41" fmla="*/ 3509922 w 4193094"/>
              <a:gd name="connsiteY41" fmla="*/ 31564 h 6264199"/>
              <a:gd name="connsiteX42" fmla="*/ 3572984 w 4193094"/>
              <a:gd name="connsiteY42" fmla="*/ 42075 h 6264199"/>
              <a:gd name="connsiteX43" fmla="*/ 3667577 w 4193094"/>
              <a:gd name="connsiteY43" fmla="*/ 63095 h 6264199"/>
              <a:gd name="connsiteX44" fmla="*/ 3720129 w 4193094"/>
              <a:gd name="connsiteY44" fmla="*/ 94627 h 6264199"/>
              <a:gd name="connsiteX45" fmla="*/ 3751660 w 4193094"/>
              <a:gd name="connsiteY45" fmla="*/ 105137 h 6264199"/>
              <a:gd name="connsiteX46" fmla="*/ 3793701 w 4193094"/>
              <a:gd name="connsiteY46" fmla="*/ 283813 h 6264199"/>
              <a:gd name="connsiteX47" fmla="*/ 3793701 w 4193094"/>
              <a:gd name="connsiteY47" fmla="*/ 1114130 h 6264199"/>
              <a:gd name="connsiteX48" fmla="*/ 3751660 w 4193094"/>
              <a:gd name="connsiteY48" fmla="*/ 1187702 h 6264199"/>
              <a:gd name="connsiteX49" fmla="*/ 3730639 w 4193094"/>
              <a:gd name="connsiteY49" fmla="*/ 1219233 h 6264199"/>
              <a:gd name="connsiteX50" fmla="*/ 3699108 w 4193094"/>
              <a:gd name="connsiteY50" fmla="*/ 1292806 h 6264199"/>
              <a:gd name="connsiteX51" fmla="*/ 3646556 w 4193094"/>
              <a:gd name="connsiteY51" fmla="*/ 1334847 h 6264199"/>
              <a:gd name="connsiteX52" fmla="*/ 3594005 w 4193094"/>
              <a:gd name="connsiteY52" fmla="*/ 1471482 h 6264199"/>
              <a:gd name="connsiteX53" fmla="*/ 3562474 w 4193094"/>
              <a:gd name="connsiteY53" fmla="*/ 1503013 h 6264199"/>
              <a:gd name="connsiteX54" fmla="*/ 3530943 w 4193094"/>
              <a:gd name="connsiteY54" fmla="*/ 1555564 h 6264199"/>
              <a:gd name="connsiteX55" fmla="*/ 3478391 w 4193094"/>
              <a:gd name="connsiteY55" fmla="*/ 1597606 h 6264199"/>
              <a:gd name="connsiteX56" fmla="*/ 3436349 w 4193094"/>
              <a:gd name="connsiteY56" fmla="*/ 1639647 h 6264199"/>
              <a:gd name="connsiteX57" fmla="*/ 3404818 w 4193094"/>
              <a:gd name="connsiteY57" fmla="*/ 1650158 h 6264199"/>
              <a:gd name="connsiteX58" fmla="*/ 3236653 w 4193094"/>
              <a:gd name="connsiteY58" fmla="*/ 1671178 h 6264199"/>
              <a:gd name="connsiteX59" fmla="*/ 3121039 w 4193094"/>
              <a:gd name="connsiteY59" fmla="*/ 1692199 h 6264199"/>
              <a:gd name="connsiteX60" fmla="*/ 3078998 w 4193094"/>
              <a:gd name="connsiteY60" fmla="*/ 1702709 h 6264199"/>
              <a:gd name="connsiteX61" fmla="*/ 3057977 w 4193094"/>
              <a:gd name="connsiteY61" fmla="*/ 1734240 h 6264199"/>
              <a:gd name="connsiteX62" fmla="*/ 2994915 w 4193094"/>
              <a:gd name="connsiteY62" fmla="*/ 1807813 h 6264199"/>
              <a:gd name="connsiteX63" fmla="*/ 2931853 w 4193094"/>
              <a:gd name="connsiteY63" fmla="*/ 1881385 h 6264199"/>
              <a:gd name="connsiteX64" fmla="*/ 2900322 w 4193094"/>
              <a:gd name="connsiteY64" fmla="*/ 1933937 h 6264199"/>
              <a:gd name="connsiteX65" fmla="*/ 2868791 w 4193094"/>
              <a:gd name="connsiteY65" fmla="*/ 1965468 h 6264199"/>
              <a:gd name="connsiteX66" fmla="*/ 2858280 w 4193094"/>
              <a:gd name="connsiteY66" fmla="*/ 1996999 h 6264199"/>
              <a:gd name="connsiteX67" fmla="*/ 2837260 w 4193094"/>
              <a:gd name="connsiteY67" fmla="*/ 2028530 h 6264199"/>
              <a:gd name="connsiteX68" fmla="*/ 2805729 w 4193094"/>
              <a:gd name="connsiteY68" fmla="*/ 2175675 h 6264199"/>
              <a:gd name="connsiteX69" fmla="*/ 2784708 w 4193094"/>
              <a:gd name="connsiteY69" fmla="*/ 2238737 h 6264199"/>
              <a:gd name="connsiteX70" fmla="*/ 2858280 w 4193094"/>
              <a:gd name="connsiteY70" fmla="*/ 2228227 h 6264199"/>
              <a:gd name="connsiteX71" fmla="*/ 3015936 w 4193094"/>
              <a:gd name="connsiteY71" fmla="*/ 2175675 h 6264199"/>
              <a:gd name="connsiteX72" fmla="*/ 3499411 w 4193094"/>
              <a:gd name="connsiteY72" fmla="*/ 2207206 h 6264199"/>
              <a:gd name="connsiteX73" fmla="*/ 3594005 w 4193094"/>
              <a:gd name="connsiteY73" fmla="*/ 2217716 h 6264199"/>
              <a:gd name="connsiteX74" fmla="*/ 3625536 w 4193094"/>
              <a:gd name="connsiteY74" fmla="*/ 2228227 h 6264199"/>
              <a:gd name="connsiteX75" fmla="*/ 3709618 w 4193094"/>
              <a:gd name="connsiteY75" fmla="*/ 2259758 h 6264199"/>
              <a:gd name="connsiteX76" fmla="*/ 3772680 w 4193094"/>
              <a:gd name="connsiteY76" fmla="*/ 2270268 h 6264199"/>
              <a:gd name="connsiteX77" fmla="*/ 3846253 w 4193094"/>
              <a:gd name="connsiteY77" fmla="*/ 2333330 h 6264199"/>
              <a:gd name="connsiteX78" fmla="*/ 3993398 w 4193094"/>
              <a:gd name="connsiteY78" fmla="*/ 2522516 h 6264199"/>
              <a:gd name="connsiteX79" fmla="*/ 4087991 w 4193094"/>
              <a:gd name="connsiteY79" fmla="*/ 2596089 h 6264199"/>
              <a:gd name="connsiteX80" fmla="*/ 4172074 w 4193094"/>
              <a:gd name="connsiteY80" fmla="*/ 2690682 h 6264199"/>
              <a:gd name="connsiteX81" fmla="*/ 4193094 w 4193094"/>
              <a:gd name="connsiteY81" fmla="*/ 2732723 h 6264199"/>
              <a:gd name="connsiteX82" fmla="*/ 4182584 w 4193094"/>
              <a:gd name="connsiteY82" fmla="*/ 2995482 h 6264199"/>
              <a:gd name="connsiteX83" fmla="*/ 4151053 w 4193094"/>
              <a:gd name="connsiteY83" fmla="*/ 3037523 h 6264199"/>
              <a:gd name="connsiteX84" fmla="*/ 4077480 w 4193094"/>
              <a:gd name="connsiteY84" fmla="*/ 3100585 h 6264199"/>
              <a:gd name="connsiteX85" fmla="*/ 4056460 w 4193094"/>
              <a:gd name="connsiteY85" fmla="*/ 3142627 h 6264199"/>
              <a:gd name="connsiteX86" fmla="*/ 4024929 w 4193094"/>
              <a:gd name="connsiteY86" fmla="*/ 3184668 h 6264199"/>
              <a:gd name="connsiteX87" fmla="*/ 4014418 w 4193094"/>
              <a:gd name="connsiteY87" fmla="*/ 3268751 h 6264199"/>
              <a:gd name="connsiteX88" fmla="*/ 3972377 w 4193094"/>
              <a:gd name="connsiteY88" fmla="*/ 3300282 h 6264199"/>
              <a:gd name="connsiteX89" fmla="*/ 3898805 w 4193094"/>
              <a:gd name="connsiteY89" fmla="*/ 3363344 h 6264199"/>
              <a:gd name="connsiteX90" fmla="*/ 3877784 w 4193094"/>
              <a:gd name="connsiteY90" fmla="*/ 3447427 h 6264199"/>
              <a:gd name="connsiteX91" fmla="*/ 3867274 w 4193094"/>
              <a:gd name="connsiteY91" fmla="*/ 3489468 h 6264199"/>
              <a:gd name="connsiteX92" fmla="*/ 3814722 w 4193094"/>
              <a:gd name="connsiteY92" fmla="*/ 3563040 h 6264199"/>
              <a:gd name="connsiteX93" fmla="*/ 3751660 w 4193094"/>
              <a:gd name="connsiteY93" fmla="*/ 3657633 h 6264199"/>
              <a:gd name="connsiteX94" fmla="*/ 3699108 w 4193094"/>
              <a:gd name="connsiteY94" fmla="*/ 3699675 h 6264199"/>
              <a:gd name="connsiteX95" fmla="*/ 3678087 w 4193094"/>
              <a:gd name="connsiteY95" fmla="*/ 3731206 h 6264199"/>
              <a:gd name="connsiteX96" fmla="*/ 3646556 w 4193094"/>
              <a:gd name="connsiteY96" fmla="*/ 3762737 h 6264199"/>
              <a:gd name="connsiteX97" fmla="*/ 3636046 w 4193094"/>
              <a:gd name="connsiteY97" fmla="*/ 3815289 h 6264199"/>
              <a:gd name="connsiteX98" fmla="*/ 3625536 w 4193094"/>
              <a:gd name="connsiteY98" fmla="*/ 3899371 h 6264199"/>
              <a:gd name="connsiteX99" fmla="*/ 3583494 w 4193094"/>
              <a:gd name="connsiteY99" fmla="*/ 4004475 h 6264199"/>
              <a:gd name="connsiteX100" fmla="*/ 3562474 w 4193094"/>
              <a:gd name="connsiteY100" fmla="*/ 4309275 h 6264199"/>
              <a:gd name="connsiteX101" fmla="*/ 3541453 w 4193094"/>
              <a:gd name="connsiteY101" fmla="*/ 4445909 h 6264199"/>
              <a:gd name="connsiteX102" fmla="*/ 3530943 w 4193094"/>
              <a:gd name="connsiteY102" fmla="*/ 4498461 h 6264199"/>
              <a:gd name="connsiteX103" fmla="*/ 3509922 w 4193094"/>
              <a:gd name="connsiteY103" fmla="*/ 4698158 h 6264199"/>
              <a:gd name="connsiteX104" fmla="*/ 3499411 w 4193094"/>
              <a:gd name="connsiteY104" fmla="*/ 4845302 h 6264199"/>
              <a:gd name="connsiteX105" fmla="*/ 3436349 w 4193094"/>
              <a:gd name="connsiteY105" fmla="*/ 5129082 h 6264199"/>
              <a:gd name="connsiteX106" fmla="*/ 3404818 w 4193094"/>
              <a:gd name="connsiteY106" fmla="*/ 5202654 h 6264199"/>
              <a:gd name="connsiteX107" fmla="*/ 3394308 w 4193094"/>
              <a:gd name="connsiteY107" fmla="*/ 5234185 h 6264199"/>
              <a:gd name="connsiteX108" fmla="*/ 3383798 w 4193094"/>
              <a:gd name="connsiteY108" fmla="*/ 5286737 h 6264199"/>
              <a:gd name="connsiteX109" fmla="*/ 3362777 w 4193094"/>
              <a:gd name="connsiteY109" fmla="*/ 5318268 h 6264199"/>
              <a:gd name="connsiteX110" fmla="*/ 3352267 w 4193094"/>
              <a:gd name="connsiteY110" fmla="*/ 5349799 h 6264199"/>
              <a:gd name="connsiteX111" fmla="*/ 3331246 w 4193094"/>
              <a:gd name="connsiteY111" fmla="*/ 5707151 h 6264199"/>
              <a:gd name="connsiteX112" fmla="*/ 3310225 w 4193094"/>
              <a:gd name="connsiteY112" fmla="*/ 5812254 h 6264199"/>
              <a:gd name="connsiteX113" fmla="*/ 3299715 w 4193094"/>
              <a:gd name="connsiteY113" fmla="*/ 5885827 h 6264199"/>
              <a:gd name="connsiteX114" fmla="*/ 3226143 w 4193094"/>
              <a:gd name="connsiteY114" fmla="*/ 6148585 h 6264199"/>
              <a:gd name="connsiteX115" fmla="*/ 3163080 w 4193094"/>
              <a:gd name="connsiteY115" fmla="*/ 6180116 h 6264199"/>
              <a:gd name="connsiteX116" fmla="*/ 3121039 w 4193094"/>
              <a:gd name="connsiteY116" fmla="*/ 6222158 h 6264199"/>
              <a:gd name="connsiteX117" fmla="*/ 2984405 w 4193094"/>
              <a:gd name="connsiteY117" fmla="*/ 6264199 h 6264199"/>
              <a:gd name="connsiteX118" fmla="*/ 2795218 w 4193094"/>
              <a:gd name="connsiteY118" fmla="*/ 6253689 h 6264199"/>
              <a:gd name="connsiteX119" fmla="*/ 2679605 w 4193094"/>
              <a:gd name="connsiteY119" fmla="*/ 6201137 h 6264199"/>
              <a:gd name="connsiteX120" fmla="*/ 2490418 w 4193094"/>
              <a:gd name="connsiteY120" fmla="*/ 6159095 h 6264199"/>
              <a:gd name="connsiteX121" fmla="*/ 2332763 w 4193094"/>
              <a:gd name="connsiteY121" fmla="*/ 6117054 h 6264199"/>
              <a:gd name="connsiteX122" fmla="*/ 2133067 w 4193094"/>
              <a:gd name="connsiteY122" fmla="*/ 6075013 h 6264199"/>
              <a:gd name="connsiteX123" fmla="*/ 2059494 w 4193094"/>
              <a:gd name="connsiteY123" fmla="*/ 6043482 h 6264199"/>
              <a:gd name="connsiteX124" fmla="*/ 2027963 w 4193094"/>
              <a:gd name="connsiteY124" fmla="*/ 6032971 h 6264199"/>
              <a:gd name="connsiteX125" fmla="*/ 1922860 w 4193094"/>
              <a:gd name="connsiteY125" fmla="*/ 6022461 h 6264199"/>
              <a:gd name="connsiteX126" fmla="*/ 1859798 w 4193094"/>
              <a:gd name="connsiteY126" fmla="*/ 6001440 h 6264199"/>
              <a:gd name="connsiteX127" fmla="*/ 1765205 w 4193094"/>
              <a:gd name="connsiteY127" fmla="*/ 5990930 h 6264199"/>
              <a:gd name="connsiteX128" fmla="*/ 1733674 w 4193094"/>
              <a:gd name="connsiteY128" fmla="*/ 5969909 h 6264199"/>
              <a:gd name="connsiteX129" fmla="*/ 1702143 w 4193094"/>
              <a:gd name="connsiteY129" fmla="*/ 5959399 h 6264199"/>
              <a:gd name="connsiteX130" fmla="*/ 1660101 w 4193094"/>
              <a:gd name="connsiteY130" fmla="*/ 5948889 h 6264199"/>
              <a:gd name="connsiteX131" fmla="*/ 1628570 w 4193094"/>
              <a:gd name="connsiteY131" fmla="*/ 5938378 h 6264199"/>
              <a:gd name="connsiteX132" fmla="*/ 1523467 w 4193094"/>
              <a:gd name="connsiteY132" fmla="*/ 5917358 h 6264199"/>
              <a:gd name="connsiteX133" fmla="*/ 1491936 w 4193094"/>
              <a:gd name="connsiteY133" fmla="*/ 5906847 h 6264199"/>
              <a:gd name="connsiteX134" fmla="*/ 1334280 w 4193094"/>
              <a:gd name="connsiteY134" fmla="*/ 5854295 h 6264199"/>
              <a:gd name="connsiteX135" fmla="*/ 1292239 w 4193094"/>
              <a:gd name="connsiteY135" fmla="*/ 5833275 h 6264199"/>
              <a:gd name="connsiteX136" fmla="*/ 1229177 w 4193094"/>
              <a:gd name="connsiteY136" fmla="*/ 5812254 h 6264199"/>
              <a:gd name="connsiteX137" fmla="*/ 1134584 w 4193094"/>
              <a:gd name="connsiteY137" fmla="*/ 5791233 h 6264199"/>
              <a:gd name="connsiteX138" fmla="*/ 1103053 w 4193094"/>
              <a:gd name="connsiteY138" fmla="*/ 5749192 h 6264199"/>
              <a:gd name="connsiteX139" fmla="*/ 1029480 w 4193094"/>
              <a:gd name="connsiteY139" fmla="*/ 5738682 h 6264199"/>
              <a:gd name="connsiteX140" fmla="*/ 892846 w 4193094"/>
              <a:gd name="connsiteY140" fmla="*/ 5707151 h 6264199"/>
              <a:gd name="connsiteX141" fmla="*/ 861315 w 4193094"/>
              <a:gd name="connsiteY141" fmla="*/ 5686130 h 6264199"/>
              <a:gd name="connsiteX142" fmla="*/ 850805 w 4193094"/>
              <a:gd name="connsiteY142" fmla="*/ 5570516 h 6264199"/>
              <a:gd name="connsiteX143" fmla="*/ 840294 w 4193094"/>
              <a:gd name="connsiteY143" fmla="*/ 5381330 h 6264199"/>
              <a:gd name="connsiteX144" fmla="*/ 861315 w 4193094"/>
              <a:gd name="connsiteY144" fmla="*/ 4782240 h 6264199"/>
              <a:gd name="connsiteX145" fmla="*/ 892846 w 4193094"/>
              <a:gd name="connsiteY145" fmla="*/ 4645606 h 6264199"/>
              <a:gd name="connsiteX146" fmla="*/ 913867 w 4193094"/>
              <a:gd name="connsiteY146" fmla="*/ 4551013 h 6264199"/>
              <a:gd name="connsiteX147" fmla="*/ 966418 w 4193094"/>
              <a:gd name="connsiteY147" fmla="*/ 4393358 h 6264199"/>
              <a:gd name="connsiteX148" fmla="*/ 987439 w 4193094"/>
              <a:gd name="connsiteY148" fmla="*/ 4183151 h 6264199"/>
              <a:gd name="connsiteX149" fmla="*/ 997949 w 4193094"/>
              <a:gd name="connsiteY149" fmla="*/ 4151620 h 6264199"/>
              <a:gd name="connsiteX150" fmla="*/ 1061011 w 4193094"/>
              <a:gd name="connsiteY150" fmla="*/ 3741716 h 6264199"/>
              <a:gd name="connsiteX151" fmla="*/ 1071522 w 4193094"/>
              <a:gd name="connsiteY151" fmla="*/ 3689164 h 6264199"/>
              <a:gd name="connsiteX152" fmla="*/ 1082032 w 4193094"/>
              <a:gd name="connsiteY152" fmla="*/ 3615592 h 6264199"/>
              <a:gd name="connsiteX153" fmla="*/ 1124074 w 4193094"/>
              <a:gd name="connsiteY153" fmla="*/ 3563040 h 6264199"/>
              <a:gd name="connsiteX154" fmla="*/ 1155605 w 4193094"/>
              <a:gd name="connsiteY154" fmla="*/ 3405385 h 6264199"/>
              <a:gd name="connsiteX155" fmla="*/ 1176625 w 4193094"/>
              <a:gd name="connsiteY155" fmla="*/ 3363344 h 6264199"/>
              <a:gd name="connsiteX156" fmla="*/ 1145094 w 4193094"/>
              <a:gd name="connsiteY156" fmla="*/ 3247730 h 6264199"/>
              <a:gd name="connsiteX157" fmla="*/ 1103053 w 4193094"/>
              <a:gd name="connsiteY157" fmla="*/ 3174158 h 6264199"/>
              <a:gd name="connsiteX158" fmla="*/ 1082032 w 4193094"/>
              <a:gd name="connsiteY158" fmla="*/ 3121606 h 6264199"/>
              <a:gd name="connsiteX159" fmla="*/ 1029480 w 4193094"/>
              <a:gd name="connsiteY159" fmla="*/ 3027013 h 6264199"/>
              <a:gd name="connsiteX160" fmla="*/ 1008460 w 4193094"/>
              <a:gd name="connsiteY160" fmla="*/ 2995482 h 6264199"/>
              <a:gd name="connsiteX161" fmla="*/ 924377 w 4193094"/>
              <a:gd name="connsiteY161" fmla="*/ 2837827 h 6264199"/>
              <a:gd name="connsiteX162" fmla="*/ 871825 w 4193094"/>
              <a:gd name="connsiteY162" fmla="*/ 2764254 h 6264199"/>
              <a:gd name="connsiteX163" fmla="*/ 840294 w 4193094"/>
              <a:gd name="connsiteY163" fmla="*/ 2669661 h 6264199"/>
              <a:gd name="connsiteX164" fmla="*/ 808763 w 4193094"/>
              <a:gd name="connsiteY164" fmla="*/ 2606599 h 6264199"/>
              <a:gd name="connsiteX165" fmla="*/ 766722 w 4193094"/>
              <a:gd name="connsiteY165" fmla="*/ 2522516 h 6264199"/>
              <a:gd name="connsiteX166" fmla="*/ 756211 w 4193094"/>
              <a:gd name="connsiteY166" fmla="*/ 2490985 h 6264199"/>
              <a:gd name="connsiteX167" fmla="*/ 714170 w 4193094"/>
              <a:gd name="connsiteY167" fmla="*/ 2480475 h 6264199"/>
              <a:gd name="connsiteX168" fmla="*/ 619577 w 4193094"/>
              <a:gd name="connsiteY168" fmla="*/ 2469964 h 6264199"/>
              <a:gd name="connsiteX169" fmla="*/ 482943 w 4193094"/>
              <a:gd name="connsiteY169" fmla="*/ 2448944 h 6264199"/>
              <a:gd name="connsiteX170" fmla="*/ 419880 w 4193094"/>
              <a:gd name="connsiteY170" fmla="*/ 2406902 h 6264199"/>
              <a:gd name="connsiteX171" fmla="*/ 377839 w 4193094"/>
              <a:gd name="connsiteY171"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37127 w 4193094"/>
              <a:gd name="connsiteY26" fmla="*/ 742436 h 6264199"/>
              <a:gd name="connsiteX27" fmla="*/ 1387161 w 4193094"/>
              <a:gd name="connsiteY27" fmla="*/ 697877 h 6264199"/>
              <a:gd name="connsiteX28" fmla="*/ 1445077 w 4193094"/>
              <a:gd name="connsiteY28" fmla="*/ 649704 h 6264199"/>
              <a:gd name="connsiteX29" fmla="*/ 1513066 w 4193094"/>
              <a:gd name="connsiteY29" fmla="*/ 608867 h 6264199"/>
              <a:gd name="connsiteX30" fmla="*/ 1544378 w 4193094"/>
              <a:gd name="connsiteY30" fmla="*/ 586095 h 6264199"/>
              <a:gd name="connsiteX31" fmla="*/ 1585434 w 4193094"/>
              <a:gd name="connsiteY31" fmla="*/ 543834 h 6264199"/>
              <a:gd name="connsiteX32" fmla="*/ 1631417 w 4193094"/>
              <a:gd name="connsiteY32" fmla="*/ 528178 h 6264199"/>
              <a:gd name="connsiteX33" fmla="*/ 1673531 w 4193094"/>
              <a:gd name="connsiteY33" fmla="*/ 494604 h 6264199"/>
              <a:gd name="connsiteX34" fmla="*/ 1766372 w 4193094"/>
              <a:gd name="connsiteY34" fmla="*/ 441760 h 6264199"/>
              <a:gd name="connsiteX35" fmla="*/ 1806370 w 4193094"/>
              <a:gd name="connsiteY35" fmla="*/ 388916 h 6264199"/>
              <a:gd name="connsiteX36" fmla="*/ 1829143 w 4193094"/>
              <a:gd name="connsiteY36" fmla="*/ 393295 h 6264199"/>
              <a:gd name="connsiteX37" fmla="*/ 1976616 w 4193094"/>
              <a:gd name="connsiteY37" fmla="*/ 321475 h 6264199"/>
              <a:gd name="connsiteX38" fmla="*/ 2307947 w 4193094"/>
              <a:gd name="connsiteY38" fmla="*/ 277390 h 6264199"/>
              <a:gd name="connsiteX39" fmla="*/ 3310225 w 4193094"/>
              <a:gd name="connsiteY39" fmla="*/ 33 h 6264199"/>
              <a:gd name="connsiteX40" fmla="*/ 3457370 w 4193094"/>
              <a:gd name="connsiteY40" fmla="*/ 10544 h 6264199"/>
              <a:gd name="connsiteX41" fmla="*/ 3509922 w 4193094"/>
              <a:gd name="connsiteY41" fmla="*/ 31564 h 6264199"/>
              <a:gd name="connsiteX42" fmla="*/ 3572984 w 4193094"/>
              <a:gd name="connsiteY42" fmla="*/ 42075 h 6264199"/>
              <a:gd name="connsiteX43" fmla="*/ 3667577 w 4193094"/>
              <a:gd name="connsiteY43" fmla="*/ 63095 h 6264199"/>
              <a:gd name="connsiteX44" fmla="*/ 3720129 w 4193094"/>
              <a:gd name="connsiteY44" fmla="*/ 94627 h 6264199"/>
              <a:gd name="connsiteX45" fmla="*/ 3751660 w 4193094"/>
              <a:gd name="connsiteY45" fmla="*/ 105137 h 6264199"/>
              <a:gd name="connsiteX46" fmla="*/ 3793701 w 4193094"/>
              <a:gd name="connsiteY46" fmla="*/ 283813 h 6264199"/>
              <a:gd name="connsiteX47" fmla="*/ 3793701 w 4193094"/>
              <a:gd name="connsiteY47" fmla="*/ 1114130 h 6264199"/>
              <a:gd name="connsiteX48" fmla="*/ 3751660 w 4193094"/>
              <a:gd name="connsiteY48" fmla="*/ 1187702 h 6264199"/>
              <a:gd name="connsiteX49" fmla="*/ 3730639 w 4193094"/>
              <a:gd name="connsiteY49" fmla="*/ 1219233 h 6264199"/>
              <a:gd name="connsiteX50" fmla="*/ 3699108 w 4193094"/>
              <a:gd name="connsiteY50" fmla="*/ 1292806 h 6264199"/>
              <a:gd name="connsiteX51" fmla="*/ 3646556 w 4193094"/>
              <a:gd name="connsiteY51" fmla="*/ 1334847 h 6264199"/>
              <a:gd name="connsiteX52" fmla="*/ 3594005 w 4193094"/>
              <a:gd name="connsiteY52" fmla="*/ 1471482 h 6264199"/>
              <a:gd name="connsiteX53" fmla="*/ 3562474 w 4193094"/>
              <a:gd name="connsiteY53" fmla="*/ 1503013 h 6264199"/>
              <a:gd name="connsiteX54" fmla="*/ 3530943 w 4193094"/>
              <a:gd name="connsiteY54" fmla="*/ 1555564 h 6264199"/>
              <a:gd name="connsiteX55" fmla="*/ 3478391 w 4193094"/>
              <a:gd name="connsiteY55" fmla="*/ 1597606 h 6264199"/>
              <a:gd name="connsiteX56" fmla="*/ 3436349 w 4193094"/>
              <a:gd name="connsiteY56" fmla="*/ 1639647 h 6264199"/>
              <a:gd name="connsiteX57" fmla="*/ 3404818 w 4193094"/>
              <a:gd name="connsiteY57" fmla="*/ 1650158 h 6264199"/>
              <a:gd name="connsiteX58" fmla="*/ 3236653 w 4193094"/>
              <a:gd name="connsiteY58" fmla="*/ 1671178 h 6264199"/>
              <a:gd name="connsiteX59" fmla="*/ 3121039 w 4193094"/>
              <a:gd name="connsiteY59" fmla="*/ 1692199 h 6264199"/>
              <a:gd name="connsiteX60" fmla="*/ 3078998 w 4193094"/>
              <a:gd name="connsiteY60" fmla="*/ 1702709 h 6264199"/>
              <a:gd name="connsiteX61" fmla="*/ 3057977 w 4193094"/>
              <a:gd name="connsiteY61" fmla="*/ 1734240 h 6264199"/>
              <a:gd name="connsiteX62" fmla="*/ 2994915 w 4193094"/>
              <a:gd name="connsiteY62" fmla="*/ 1807813 h 6264199"/>
              <a:gd name="connsiteX63" fmla="*/ 2931853 w 4193094"/>
              <a:gd name="connsiteY63" fmla="*/ 1881385 h 6264199"/>
              <a:gd name="connsiteX64" fmla="*/ 2900322 w 4193094"/>
              <a:gd name="connsiteY64" fmla="*/ 1933937 h 6264199"/>
              <a:gd name="connsiteX65" fmla="*/ 2868791 w 4193094"/>
              <a:gd name="connsiteY65" fmla="*/ 1965468 h 6264199"/>
              <a:gd name="connsiteX66" fmla="*/ 2858280 w 4193094"/>
              <a:gd name="connsiteY66" fmla="*/ 1996999 h 6264199"/>
              <a:gd name="connsiteX67" fmla="*/ 2837260 w 4193094"/>
              <a:gd name="connsiteY67" fmla="*/ 2028530 h 6264199"/>
              <a:gd name="connsiteX68" fmla="*/ 2805729 w 4193094"/>
              <a:gd name="connsiteY68" fmla="*/ 2175675 h 6264199"/>
              <a:gd name="connsiteX69" fmla="*/ 2784708 w 4193094"/>
              <a:gd name="connsiteY69" fmla="*/ 2238737 h 6264199"/>
              <a:gd name="connsiteX70" fmla="*/ 2858280 w 4193094"/>
              <a:gd name="connsiteY70" fmla="*/ 2228227 h 6264199"/>
              <a:gd name="connsiteX71" fmla="*/ 3015936 w 4193094"/>
              <a:gd name="connsiteY71" fmla="*/ 2175675 h 6264199"/>
              <a:gd name="connsiteX72" fmla="*/ 3499411 w 4193094"/>
              <a:gd name="connsiteY72" fmla="*/ 2207206 h 6264199"/>
              <a:gd name="connsiteX73" fmla="*/ 3594005 w 4193094"/>
              <a:gd name="connsiteY73" fmla="*/ 2217716 h 6264199"/>
              <a:gd name="connsiteX74" fmla="*/ 3625536 w 4193094"/>
              <a:gd name="connsiteY74" fmla="*/ 2228227 h 6264199"/>
              <a:gd name="connsiteX75" fmla="*/ 3709618 w 4193094"/>
              <a:gd name="connsiteY75" fmla="*/ 2259758 h 6264199"/>
              <a:gd name="connsiteX76" fmla="*/ 3772680 w 4193094"/>
              <a:gd name="connsiteY76" fmla="*/ 2270268 h 6264199"/>
              <a:gd name="connsiteX77" fmla="*/ 3846253 w 4193094"/>
              <a:gd name="connsiteY77" fmla="*/ 2333330 h 6264199"/>
              <a:gd name="connsiteX78" fmla="*/ 3993398 w 4193094"/>
              <a:gd name="connsiteY78" fmla="*/ 2522516 h 6264199"/>
              <a:gd name="connsiteX79" fmla="*/ 4087991 w 4193094"/>
              <a:gd name="connsiteY79" fmla="*/ 2596089 h 6264199"/>
              <a:gd name="connsiteX80" fmla="*/ 4172074 w 4193094"/>
              <a:gd name="connsiteY80" fmla="*/ 2690682 h 6264199"/>
              <a:gd name="connsiteX81" fmla="*/ 4193094 w 4193094"/>
              <a:gd name="connsiteY81" fmla="*/ 2732723 h 6264199"/>
              <a:gd name="connsiteX82" fmla="*/ 4182584 w 4193094"/>
              <a:gd name="connsiteY82" fmla="*/ 2995482 h 6264199"/>
              <a:gd name="connsiteX83" fmla="*/ 4151053 w 4193094"/>
              <a:gd name="connsiteY83" fmla="*/ 3037523 h 6264199"/>
              <a:gd name="connsiteX84" fmla="*/ 4077480 w 4193094"/>
              <a:gd name="connsiteY84" fmla="*/ 3100585 h 6264199"/>
              <a:gd name="connsiteX85" fmla="*/ 4056460 w 4193094"/>
              <a:gd name="connsiteY85" fmla="*/ 3142627 h 6264199"/>
              <a:gd name="connsiteX86" fmla="*/ 4024929 w 4193094"/>
              <a:gd name="connsiteY86" fmla="*/ 3184668 h 6264199"/>
              <a:gd name="connsiteX87" fmla="*/ 4014418 w 4193094"/>
              <a:gd name="connsiteY87" fmla="*/ 3268751 h 6264199"/>
              <a:gd name="connsiteX88" fmla="*/ 3972377 w 4193094"/>
              <a:gd name="connsiteY88" fmla="*/ 3300282 h 6264199"/>
              <a:gd name="connsiteX89" fmla="*/ 3898805 w 4193094"/>
              <a:gd name="connsiteY89" fmla="*/ 3363344 h 6264199"/>
              <a:gd name="connsiteX90" fmla="*/ 3877784 w 4193094"/>
              <a:gd name="connsiteY90" fmla="*/ 3447427 h 6264199"/>
              <a:gd name="connsiteX91" fmla="*/ 3867274 w 4193094"/>
              <a:gd name="connsiteY91" fmla="*/ 3489468 h 6264199"/>
              <a:gd name="connsiteX92" fmla="*/ 3814722 w 4193094"/>
              <a:gd name="connsiteY92" fmla="*/ 3563040 h 6264199"/>
              <a:gd name="connsiteX93" fmla="*/ 3751660 w 4193094"/>
              <a:gd name="connsiteY93" fmla="*/ 3657633 h 6264199"/>
              <a:gd name="connsiteX94" fmla="*/ 3699108 w 4193094"/>
              <a:gd name="connsiteY94" fmla="*/ 3699675 h 6264199"/>
              <a:gd name="connsiteX95" fmla="*/ 3678087 w 4193094"/>
              <a:gd name="connsiteY95" fmla="*/ 3731206 h 6264199"/>
              <a:gd name="connsiteX96" fmla="*/ 3646556 w 4193094"/>
              <a:gd name="connsiteY96" fmla="*/ 3762737 h 6264199"/>
              <a:gd name="connsiteX97" fmla="*/ 3636046 w 4193094"/>
              <a:gd name="connsiteY97" fmla="*/ 3815289 h 6264199"/>
              <a:gd name="connsiteX98" fmla="*/ 3625536 w 4193094"/>
              <a:gd name="connsiteY98" fmla="*/ 3899371 h 6264199"/>
              <a:gd name="connsiteX99" fmla="*/ 3583494 w 4193094"/>
              <a:gd name="connsiteY99" fmla="*/ 4004475 h 6264199"/>
              <a:gd name="connsiteX100" fmla="*/ 3562474 w 4193094"/>
              <a:gd name="connsiteY100" fmla="*/ 4309275 h 6264199"/>
              <a:gd name="connsiteX101" fmla="*/ 3541453 w 4193094"/>
              <a:gd name="connsiteY101" fmla="*/ 4445909 h 6264199"/>
              <a:gd name="connsiteX102" fmla="*/ 3530943 w 4193094"/>
              <a:gd name="connsiteY102" fmla="*/ 4498461 h 6264199"/>
              <a:gd name="connsiteX103" fmla="*/ 3509922 w 4193094"/>
              <a:gd name="connsiteY103" fmla="*/ 4698158 h 6264199"/>
              <a:gd name="connsiteX104" fmla="*/ 3499411 w 4193094"/>
              <a:gd name="connsiteY104" fmla="*/ 4845302 h 6264199"/>
              <a:gd name="connsiteX105" fmla="*/ 3436349 w 4193094"/>
              <a:gd name="connsiteY105" fmla="*/ 5129082 h 6264199"/>
              <a:gd name="connsiteX106" fmla="*/ 3404818 w 4193094"/>
              <a:gd name="connsiteY106" fmla="*/ 5202654 h 6264199"/>
              <a:gd name="connsiteX107" fmla="*/ 3394308 w 4193094"/>
              <a:gd name="connsiteY107" fmla="*/ 5234185 h 6264199"/>
              <a:gd name="connsiteX108" fmla="*/ 3383798 w 4193094"/>
              <a:gd name="connsiteY108" fmla="*/ 5286737 h 6264199"/>
              <a:gd name="connsiteX109" fmla="*/ 3362777 w 4193094"/>
              <a:gd name="connsiteY109" fmla="*/ 5318268 h 6264199"/>
              <a:gd name="connsiteX110" fmla="*/ 3352267 w 4193094"/>
              <a:gd name="connsiteY110" fmla="*/ 5349799 h 6264199"/>
              <a:gd name="connsiteX111" fmla="*/ 3331246 w 4193094"/>
              <a:gd name="connsiteY111" fmla="*/ 5707151 h 6264199"/>
              <a:gd name="connsiteX112" fmla="*/ 3310225 w 4193094"/>
              <a:gd name="connsiteY112" fmla="*/ 5812254 h 6264199"/>
              <a:gd name="connsiteX113" fmla="*/ 3299715 w 4193094"/>
              <a:gd name="connsiteY113" fmla="*/ 5885827 h 6264199"/>
              <a:gd name="connsiteX114" fmla="*/ 3226143 w 4193094"/>
              <a:gd name="connsiteY114" fmla="*/ 6148585 h 6264199"/>
              <a:gd name="connsiteX115" fmla="*/ 3163080 w 4193094"/>
              <a:gd name="connsiteY115" fmla="*/ 6180116 h 6264199"/>
              <a:gd name="connsiteX116" fmla="*/ 3121039 w 4193094"/>
              <a:gd name="connsiteY116" fmla="*/ 6222158 h 6264199"/>
              <a:gd name="connsiteX117" fmla="*/ 2984405 w 4193094"/>
              <a:gd name="connsiteY117" fmla="*/ 6264199 h 6264199"/>
              <a:gd name="connsiteX118" fmla="*/ 2795218 w 4193094"/>
              <a:gd name="connsiteY118" fmla="*/ 6253689 h 6264199"/>
              <a:gd name="connsiteX119" fmla="*/ 2679605 w 4193094"/>
              <a:gd name="connsiteY119" fmla="*/ 6201137 h 6264199"/>
              <a:gd name="connsiteX120" fmla="*/ 2490418 w 4193094"/>
              <a:gd name="connsiteY120" fmla="*/ 6159095 h 6264199"/>
              <a:gd name="connsiteX121" fmla="*/ 2332763 w 4193094"/>
              <a:gd name="connsiteY121" fmla="*/ 6117054 h 6264199"/>
              <a:gd name="connsiteX122" fmla="*/ 2133067 w 4193094"/>
              <a:gd name="connsiteY122" fmla="*/ 6075013 h 6264199"/>
              <a:gd name="connsiteX123" fmla="*/ 2059494 w 4193094"/>
              <a:gd name="connsiteY123" fmla="*/ 6043482 h 6264199"/>
              <a:gd name="connsiteX124" fmla="*/ 2027963 w 4193094"/>
              <a:gd name="connsiteY124" fmla="*/ 6032971 h 6264199"/>
              <a:gd name="connsiteX125" fmla="*/ 1922860 w 4193094"/>
              <a:gd name="connsiteY125" fmla="*/ 6022461 h 6264199"/>
              <a:gd name="connsiteX126" fmla="*/ 1859798 w 4193094"/>
              <a:gd name="connsiteY126" fmla="*/ 6001440 h 6264199"/>
              <a:gd name="connsiteX127" fmla="*/ 1765205 w 4193094"/>
              <a:gd name="connsiteY127" fmla="*/ 5990930 h 6264199"/>
              <a:gd name="connsiteX128" fmla="*/ 1733674 w 4193094"/>
              <a:gd name="connsiteY128" fmla="*/ 5969909 h 6264199"/>
              <a:gd name="connsiteX129" fmla="*/ 1702143 w 4193094"/>
              <a:gd name="connsiteY129" fmla="*/ 5959399 h 6264199"/>
              <a:gd name="connsiteX130" fmla="*/ 1660101 w 4193094"/>
              <a:gd name="connsiteY130" fmla="*/ 5948889 h 6264199"/>
              <a:gd name="connsiteX131" fmla="*/ 1628570 w 4193094"/>
              <a:gd name="connsiteY131" fmla="*/ 5938378 h 6264199"/>
              <a:gd name="connsiteX132" fmla="*/ 1523467 w 4193094"/>
              <a:gd name="connsiteY132" fmla="*/ 5917358 h 6264199"/>
              <a:gd name="connsiteX133" fmla="*/ 1491936 w 4193094"/>
              <a:gd name="connsiteY133" fmla="*/ 5906847 h 6264199"/>
              <a:gd name="connsiteX134" fmla="*/ 1334280 w 4193094"/>
              <a:gd name="connsiteY134" fmla="*/ 5854295 h 6264199"/>
              <a:gd name="connsiteX135" fmla="*/ 1292239 w 4193094"/>
              <a:gd name="connsiteY135" fmla="*/ 5833275 h 6264199"/>
              <a:gd name="connsiteX136" fmla="*/ 1229177 w 4193094"/>
              <a:gd name="connsiteY136" fmla="*/ 5812254 h 6264199"/>
              <a:gd name="connsiteX137" fmla="*/ 1134584 w 4193094"/>
              <a:gd name="connsiteY137" fmla="*/ 5791233 h 6264199"/>
              <a:gd name="connsiteX138" fmla="*/ 1103053 w 4193094"/>
              <a:gd name="connsiteY138" fmla="*/ 5749192 h 6264199"/>
              <a:gd name="connsiteX139" fmla="*/ 1029480 w 4193094"/>
              <a:gd name="connsiteY139" fmla="*/ 5738682 h 6264199"/>
              <a:gd name="connsiteX140" fmla="*/ 892846 w 4193094"/>
              <a:gd name="connsiteY140" fmla="*/ 5707151 h 6264199"/>
              <a:gd name="connsiteX141" fmla="*/ 861315 w 4193094"/>
              <a:gd name="connsiteY141" fmla="*/ 5686130 h 6264199"/>
              <a:gd name="connsiteX142" fmla="*/ 850805 w 4193094"/>
              <a:gd name="connsiteY142" fmla="*/ 5570516 h 6264199"/>
              <a:gd name="connsiteX143" fmla="*/ 840294 w 4193094"/>
              <a:gd name="connsiteY143" fmla="*/ 5381330 h 6264199"/>
              <a:gd name="connsiteX144" fmla="*/ 861315 w 4193094"/>
              <a:gd name="connsiteY144" fmla="*/ 4782240 h 6264199"/>
              <a:gd name="connsiteX145" fmla="*/ 892846 w 4193094"/>
              <a:gd name="connsiteY145" fmla="*/ 4645606 h 6264199"/>
              <a:gd name="connsiteX146" fmla="*/ 913867 w 4193094"/>
              <a:gd name="connsiteY146" fmla="*/ 4551013 h 6264199"/>
              <a:gd name="connsiteX147" fmla="*/ 966418 w 4193094"/>
              <a:gd name="connsiteY147" fmla="*/ 4393358 h 6264199"/>
              <a:gd name="connsiteX148" fmla="*/ 987439 w 4193094"/>
              <a:gd name="connsiteY148" fmla="*/ 4183151 h 6264199"/>
              <a:gd name="connsiteX149" fmla="*/ 997949 w 4193094"/>
              <a:gd name="connsiteY149" fmla="*/ 4151620 h 6264199"/>
              <a:gd name="connsiteX150" fmla="*/ 1061011 w 4193094"/>
              <a:gd name="connsiteY150" fmla="*/ 3741716 h 6264199"/>
              <a:gd name="connsiteX151" fmla="*/ 1071522 w 4193094"/>
              <a:gd name="connsiteY151" fmla="*/ 3689164 h 6264199"/>
              <a:gd name="connsiteX152" fmla="*/ 1082032 w 4193094"/>
              <a:gd name="connsiteY152" fmla="*/ 3615592 h 6264199"/>
              <a:gd name="connsiteX153" fmla="*/ 1124074 w 4193094"/>
              <a:gd name="connsiteY153" fmla="*/ 3563040 h 6264199"/>
              <a:gd name="connsiteX154" fmla="*/ 1155605 w 4193094"/>
              <a:gd name="connsiteY154" fmla="*/ 3405385 h 6264199"/>
              <a:gd name="connsiteX155" fmla="*/ 1176625 w 4193094"/>
              <a:gd name="connsiteY155" fmla="*/ 3363344 h 6264199"/>
              <a:gd name="connsiteX156" fmla="*/ 1145094 w 4193094"/>
              <a:gd name="connsiteY156" fmla="*/ 3247730 h 6264199"/>
              <a:gd name="connsiteX157" fmla="*/ 1103053 w 4193094"/>
              <a:gd name="connsiteY157" fmla="*/ 3174158 h 6264199"/>
              <a:gd name="connsiteX158" fmla="*/ 1082032 w 4193094"/>
              <a:gd name="connsiteY158" fmla="*/ 3121606 h 6264199"/>
              <a:gd name="connsiteX159" fmla="*/ 1029480 w 4193094"/>
              <a:gd name="connsiteY159" fmla="*/ 3027013 h 6264199"/>
              <a:gd name="connsiteX160" fmla="*/ 1008460 w 4193094"/>
              <a:gd name="connsiteY160" fmla="*/ 2995482 h 6264199"/>
              <a:gd name="connsiteX161" fmla="*/ 924377 w 4193094"/>
              <a:gd name="connsiteY161" fmla="*/ 2837827 h 6264199"/>
              <a:gd name="connsiteX162" fmla="*/ 871825 w 4193094"/>
              <a:gd name="connsiteY162" fmla="*/ 2764254 h 6264199"/>
              <a:gd name="connsiteX163" fmla="*/ 840294 w 4193094"/>
              <a:gd name="connsiteY163" fmla="*/ 2669661 h 6264199"/>
              <a:gd name="connsiteX164" fmla="*/ 808763 w 4193094"/>
              <a:gd name="connsiteY164" fmla="*/ 2606599 h 6264199"/>
              <a:gd name="connsiteX165" fmla="*/ 766722 w 4193094"/>
              <a:gd name="connsiteY165" fmla="*/ 2522516 h 6264199"/>
              <a:gd name="connsiteX166" fmla="*/ 756211 w 4193094"/>
              <a:gd name="connsiteY166" fmla="*/ 2490985 h 6264199"/>
              <a:gd name="connsiteX167" fmla="*/ 714170 w 4193094"/>
              <a:gd name="connsiteY167" fmla="*/ 2480475 h 6264199"/>
              <a:gd name="connsiteX168" fmla="*/ 619577 w 4193094"/>
              <a:gd name="connsiteY168" fmla="*/ 2469964 h 6264199"/>
              <a:gd name="connsiteX169" fmla="*/ 482943 w 4193094"/>
              <a:gd name="connsiteY169" fmla="*/ 2448944 h 6264199"/>
              <a:gd name="connsiteX170" fmla="*/ 419880 w 4193094"/>
              <a:gd name="connsiteY170" fmla="*/ 2406902 h 6264199"/>
              <a:gd name="connsiteX171" fmla="*/ 377839 w 4193094"/>
              <a:gd name="connsiteY171" fmla="*/ 2375371 h 6264199"/>
              <a:gd name="connsiteX0" fmla="*/ 105665 w 4193094"/>
              <a:gd name="connsiteY0" fmla="*/ 2710170 h 6264199"/>
              <a:gd name="connsiteX1" fmla="*/ 103913 w 4193094"/>
              <a:gd name="connsiteY1" fmla="*/ 2536202 h 6264199"/>
              <a:gd name="connsiteX2" fmla="*/ 162268 w 4193094"/>
              <a:gd name="connsiteY2" fmla="*/ 2304864 h 6264199"/>
              <a:gd name="connsiteX3" fmla="*/ 131722 w 4193094"/>
              <a:gd name="connsiteY3" fmla="*/ 2174908 h 6264199"/>
              <a:gd name="connsiteX4" fmla="*/ 56945 w 4193094"/>
              <a:gd name="connsiteY4" fmla="*/ 2080315 h 6264199"/>
              <a:gd name="connsiteX5" fmla="*/ 14 w 4193094"/>
              <a:gd name="connsiteY5" fmla="*/ 1926602 h 6264199"/>
              <a:gd name="connsiteX6" fmla="*/ 52018 w 4193094"/>
              <a:gd name="connsiteY6" fmla="*/ 1849854 h 6264199"/>
              <a:gd name="connsiteX7" fmla="*/ 105008 w 4193094"/>
              <a:gd name="connsiteY7" fmla="*/ 1831023 h 6264199"/>
              <a:gd name="connsiteX8" fmla="*/ 178033 w 4193094"/>
              <a:gd name="connsiteY8" fmla="*/ 1740590 h 6264199"/>
              <a:gd name="connsiteX9" fmla="*/ 293647 w 4193094"/>
              <a:gd name="connsiteY9" fmla="*/ 1652128 h 6264199"/>
              <a:gd name="connsiteX10" fmla="*/ 353534 w 4193094"/>
              <a:gd name="connsiteY10" fmla="*/ 1517683 h 6264199"/>
              <a:gd name="connsiteX11" fmla="*/ 442215 w 4193094"/>
              <a:gd name="connsiteY11" fmla="*/ 1339117 h 6264199"/>
              <a:gd name="connsiteX12" fmla="*/ 335031 w 4193094"/>
              <a:gd name="connsiteY12" fmla="*/ 1130005 h 6264199"/>
              <a:gd name="connsiteX13" fmla="*/ 390539 w 4193094"/>
              <a:gd name="connsiteY13" fmla="*/ 1073512 h 6264199"/>
              <a:gd name="connsiteX14" fmla="*/ 446266 w 4193094"/>
              <a:gd name="connsiteY14" fmla="*/ 1090810 h 6264199"/>
              <a:gd name="connsiteX15" fmla="*/ 485132 w 4193094"/>
              <a:gd name="connsiteY15" fmla="*/ 1115225 h 6264199"/>
              <a:gd name="connsiteX16" fmla="*/ 513269 w 4193094"/>
              <a:gd name="connsiteY16" fmla="*/ 1141829 h 6264199"/>
              <a:gd name="connsiteX17" fmla="*/ 558267 w 4193094"/>
              <a:gd name="connsiteY17" fmla="*/ 1141063 h 6264199"/>
              <a:gd name="connsiteX18" fmla="*/ 651874 w 4193094"/>
              <a:gd name="connsiteY18" fmla="*/ 1154967 h 6264199"/>
              <a:gd name="connsiteX19" fmla="*/ 783582 w 4193094"/>
              <a:gd name="connsiteY19" fmla="*/ 1126830 h 6264199"/>
              <a:gd name="connsiteX20" fmla="*/ 914086 w 4193094"/>
              <a:gd name="connsiteY20" fmla="*/ 1070118 h 6264199"/>
              <a:gd name="connsiteX21" fmla="*/ 1008898 w 4193094"/>
              <a:gd name="connsiteY21" fmla="*/ 921331 h 6264199"/>
              <a:gd name="connsiteX22" fmla="*/ 1081485 w 4193094"/>
              <a:gd name="connsiteY22" fmla="*/ 842394 h 6264199"/>
              <a:gd name="connsiteX23" fmla="*/ 1118161 w 4193094"/>
              <a:gd name="connsiteY23" fmla="*/ 848196 h 6264199"/>
              <a:gd name="connsiteX24" fmla="*/ 1219543 w 4193094"/>
              <a:gd name="connsiteY24" fmla="*/ 801776 h 6264199"/>
              <a:gd name="connsiteX25" fmla="*/ 1289174 w 4193094"/>
              <a:gd name="connsiteY25" fmla="*/ 776595 h 6264199"/>
              <a:gd name="connsiteX26" fmla="*/ 1337127 w 4193094"/>
              <a:gd name="connsiteY26" fmla="*/ 742436 h 6264199"/>
              <a:gd name="connsiteX27" fmla="*/ 1387161 w 4193094"/>
              <a:gd name="connsiteY27" fmla="*/ 697877 h 6264199"/>
              <a:gd name="connsiteX28" fmla="*/ 1445077 w 4193094"/>
              <a:gd name="connsiteY28" fmla="*/ 649704 h 6264199"/>
              <a:gd name="connsiteX29" fmla="*/ 1513066 w 4193094"/>
              <a:gd name="connsiteY29" fmla="*/ 608867 h 6264199"/>
              <a:gd name="connsiteX30" fmla="*/ 1544378 w 4193094"/>
              <a:gd name="connsiteY30" fmla="*/ 586095 h 6264199"/>
              <a:gd name="connsiteX31" fmla="*/ 1585434 w 4193094"/>
              <a:gd name="connsiteY31" fmla="*/ 543834 h 6264199"/>
              <a:gd name="connsiteX32" fmla="*/ 1631417 w 4193094"/>
              <a:gd name="connsiteY32" fmla="*/ 528178 h 6264199"/>
              <a:gd name="connsiteX33" fmla="*/ 1673531 w 4193094"/>
              <a:gd name="connsiteY33" fmla="*/ 494604 h 6264199"/>
              <a:gd name="connsiteX34" fmla="*/ 1766372 w 4193094"/>
              <a:gd name="connsiteY34" fmla="*/ 441760 h 6264199"/>
              <a:gd name="connsiteX35" fmla="*/ 1806370 w 4193094"/>
              <a:gd name="connsiteY35" fmla="*/ 388916 h 6264199"/>
              <a:gd name="connsiteX36" fmla="*/ 1829143 w 4193094"/>
              <a:gd name="connsiteY36" fmla="*/ 393295 h 6264199"/>
              <a:gd name="connsiteX37" fmla="*/ 1976616 w 4193094"/>
              <a:gd name="connsiteY37" fmla="*/ 321475 h 6264199"/>
              <a:gd name="connsiteX38" fmla="*/ 2307947 w 4193094"/>
              <a:gd name="connsiteY38" fmla="*/ 277390 h 6264199"/>
              <a:gd name="connsiteX39" fmla="*/ 3310225 w 4193094"/>
              <a:gd name="connsiteY39" fmla="*/ 33 h 6264199"/>
              <a:gd name="connsiteX40" fmla="*/ 2746170 w 4193094"/>
              <a:gd name="connsiteY40" fmla="*/ 366144 h 6264199"/>
              <a:gd name="connsiteX41" fmla="*/ 3509922 w 4193094"/>
              <a:gd name="connsiteY41" fmla="*/ 31564 h 6264199"/>
              <a:gd name="connsiteX42" fmla="*/ 3572984 w 4193094"/>
              <a:gd name="connsiteY42" fmla="*/ 42075 h 6264199"/>
              <a:gd name="connsiteX43" fmla="*/ 3667577 w 4193094"/>
              <a:gd name="connsiteY43" fmla="*/ 63095 h 6264199"/>
              <a:gd name="connsiteX44" fmla="*/ 3720129 w 4193094"/>
              <a:gd name="connsiteY44" fmla="*/ 94627 h 6264199"/>
              <a:gd name="connsiteX45" fmla="*/ 3751660 w 4193094"/>
              <a:gd name="connsiteY45" fmla="*/ 105137 h 6264199"/>
              <a:gd name="connsiteX46" fmla="*/ 3793701 w 4193094"/>
              <a:gd name="connsiteY46" fmla="*/ 283813 h 6264199"/>
              <a:gd name="connsiteX47" fmla="*/ 3793701 w 4193094"/>
              <a:gd name="connsiteY47" fmla="*/ 1114130 h 6264199"/>
              <a:gd name="connsiteX48" fmla="*/ 3751660 w 4193094"/>
              <a:gd name="connsiteY48" fmla="*/ 1187702 h 6264199"/>
              <a:gd name="connsiteX49" fmla="*/ 3730639 w 4193094"/>
              <a:gd name="connsiteY49" fmla="*/ 1219233 h 6264199"/>
              <a:gd name="connsiteX50" fmla="*/ 3699108 w 4193094"/>
              <a:gd name="connsiteY50" fmla="*/ 1292806 h 6264199"/>
              <a:gd name="connsiteX51" fmla="*/ 3646556 w 4193094"/>
              <a:gd name="connsiteY51" fmla="*/ 1334847 h 6264199"/>
              <a:gd name="connsiteX52" fmla="*/ 3594005 w 4193094"/>
              <a:gd name="connsiteY52" fmla="*/ 1471482 h 6264199"/>
              <a:gd name="connsiteX53" fmla="*/ 3562474 w 4193094"/>
              <a:gd name="connsiteY53" fmla="*/ 1503013 h 6264199"/>
              <a:gd name="connsiteX54" fmla="*/ 3530943 w 4193094"/>
              <a:gd name="connsiteY54" fmla="*/ 1555564 h 6264199"/>
              <a:gd name="connsiteX55" fmla="*/ 3478391 w 4193094"/>
              <a:gd name="connsiteY55" fmla="*/ 1597606 h 6264199"/>
              <a:gd name="connsiteX56" fmla="*/ 3436349 w 4193094"/>
              <a:gd name="connsiteY56" fmla="*/ 1639647 h 6264199"/>
              <a:gd name="connsiteX57" fmla="*/ 3404818 w 4193094"/>
              <a:gd name="connsiteY57" fmla="*/ 1650158 h 6264199"/>
              <a:gd name="connsiteX58" fmla="*/ 3236653 w 4193094"/>
              <a:gd name="connsiteY58" fmla="*/ 1671178 h 6264199"/>
              <a:gd name="connsiteX59" fmla="*/ 3121039 w 4193094"/>
              <a:gd name="connsiteY59" fmla="*/ 1692199 h 6264199"/>
              <a:gd name="connsiteX60" fmla="*/ 3078998 w 4193094"/>
              <a:gd name="connsiteY60" fmla="*/ 1702709 h 6264199"/>
              <a:gd name="connsiteX61" fmla="*/ 3057977 w 4193094"/>
              <a:gd name="connsiteY61" fmla="*/ 1734240 h 6264199"/>
              <a:gd name="connsiteX62" fmla="*/ 2994915 w 4193094"/>
              <a:gd name="connsiteY62" fmla="*/ 1807813 h 6264199"/>
              <a:gd name="connsiteX63" fmla="*/ 2931853 w 4193094"/>
              <a:gd name="connsiteY63" fmla="*/ 1881385 h 6264199"/>
              <a:gd name="connsiteX64" fmla="*/ 2900322 w 4193094"/>
              <a:gd name="connsiteY64" fmla="*/ 1933937 h 6264199"/>
              <a:gd name="connsiteX65" fmla="*/ 2868791 w 4193094"/>
              <a:gd name="connsiteY65" fmla="*/ 1965468 h 6264199"/>
              <a:gd name="connsiteX66" fmla="*/ 2858280 w 4193094"/>
              <a:gd name="connsiteY66" fmla="*/ 1996999 h 6264199"/>
              <a:gd name="connsiteX67" fmla="*/ 2837260 w 4193094"/>
              <a:gd name="connsiteY67" fmla="*/ 2028530 h 6264199"/>
              <a:gd name="connsiteX68" fmla="*/ 2805729 w 4193094"/>
              <a:gd name="connsiteY68" fmla="*/ 2175675 h 6264199"/>
              <a:gd name="connsiteX69" fmla="*/ 2784708 w 4193094"/>
              <a:gd name="connsiteY69" fmla="*/ 2238737 h 6264199"/>
              <a:gd name="connsiteX70" fmla="*/ 2858280 w 4193094"/>
              <a:gd name="connsiteY70" fmla="*/ 2228227 h 6264199"/>
              <a:gd name="connsiteX71" fmla="*/ 3015936 w 4193094"/>
              <a:gd name="connsiteY71" fmla="*/ 2175675 h 6264199"/>
              <a:gd name="connsiteX72" fmla="*/ 3499411 w 4193094"/>
              <a:gd name="connsiteY72" fmla="*/ 2207206 h 6264199"/>
              <a:gd name="connsiteX73" fmla="*/ 3594005 w 4193094"/>
              <a:gd name="connsiteY73" fmla="*/ 2217716 h 6264199"/>
              <a:gd name="connsiteX74" fmla="*/ 3625536 w 4193094"/>
              <a:gd name="connsiteY74" fmla="*/ 2228227 h 6264199"/>
              <a:gd name="connsiteX75" fmla="*/ 3709618 w 4193094"/>
              <a:gd name="connsiteY75" fmla="*/ 2259758 h 6264199"/>
              <a:gd name="connsiteX76" fmla="*/ 3772680 w 4193094"/>
              <a:gd name="connsiteY76" fmla="*/ 2270268 h 6264199"/>
              <a:gd name="connsiteX77" fmla="*/ 3846253 w 4193094"/>
              <a:gd name="connsiteY77" fmla="*/ 2333330 h 6264199"/>
              <a:gd name="connsiteX78" fmla="*/ 3993398 w 4193094"/>
              <a:gd name="connsiteY78" fmla="*/ 2522516 h 6264199"/>
              <a:gd name="connsiteX79" fmla="*/ 4087991 w 4193094"/>
              <a:gd name="connsiteY79" fmla="*/ 2596089 h 6264199"/>
              <a:gd name="connsiteX80" fmla="*/ 4172074 w 4193094"/>
              <a:gd name="connsiteY80" fmla="*/ 2690682 h 6264199"/>
              <a:gd name="connsiteX81" fmla="*/ 4193094 w 4193094"/>
              <a:gd name="connsiteY81" fmla="*/ 2732723 h 6264199"/>
              <a:gd name="connsiteX82" fmla="*/ 4182584 w 4193094"/>
              <a:gd name="connsiteY82" fmla="*/ 2995482 h 6264199"/>
              <a:gd name="connsiteX83" fmla="*/ 4151053 w 4193094"/>
              <a:gd name="connsiteY83" fmla="*/ 3037523 h 6264199"/>
              <a:gd name="connsiteX84" fmla="*/ 4077480 w 4193094"/>
              <a:gd name="connsiteY84" fmla="*/ 3100585 h 6264199"/>
              <a:gd name="connsiteX85" fmla="*/ 4056460 w 4193094"/>
              <a:gd name="connsiteY85" fmla="*/ 3142627 h 6264199"/>
              <a:gd name="connsiteX86" fmla="*/ 4024929 w 4193094"/>
              <a:gd name="connsiteY86" fmla="*/ 3184668 h 6264199"/>
              <a:gd name="connsiteX87" fmla="*/ 4014418 w 4193094"/>
              <a:gd name="connsiteY87" fmla="*/ 3268751 h 6264199"/>
              <a:gd name="connsiteX88" fmla="*/ 3972377 w 4193094"/>
              <a:gd name="connsiteY88" fmla="*/ 3300282 h 6264199"/>
              <a:gd name="connsiteX89" fmla="*/ 3898805 w 4193094"/>
              <a:gd name="connsiteY89" fmla="*/ 3363344 h 6264199"/>
              <a:gd name="connsiteX90" fmla="*/ 3877784 w 4193094"/>
              <a:gd name="connsiteY90" fmla="*/ 3447427 h 6264199"/>
              <a:gd name="connsiteX91" fmla="*/ 3867274 w 4193094"/>
              <a:gd name="connsiteY91" fmla="*/ 3489468 h 6264199"/>
              <a:gd name="connsiteX92" fmla="*/ 3814722 w 4193094"/>
              <a:gd name="connsiteY92" fmla="*/ 3563040 h 6264199"/>
              <a:gd name="connsiteX93" fmla="*/ 3751660 w 4193094"/>
              <a:gd name="connsiteY93" fmla="*/ 3657633 h 6264199"/>
              <a:gd name="connsiteX94" fmla="*/ 3699108 w 4193094"/>
              <a:gd name="connsiteY94" fmla="*/ 3699675 h 6264199"/>
              <a:gd name="connsiteX95" fmla="*/ 3678087 w 4193094"/>
              <a:gd name="connsiteY95" fmla="*/ 3731206 h 6264199"/>
              <a:gd name="connsiteX96" fmla="*/ 3646556 w 4193094"/>
              <a:gd name="connsiteY96" fmla="*/ 3762737 h 6264199"/>
              <a:gd name="connsiteX97" fmla="*/ 3636046 w 4193094"/>
              <a:gd name="connsiteY97" fmla="*/ 3815289 h 6264199"/>
              <a:gd name="connsiteX98" fmla="*/ 3625536 w 4193094"/>
              <a:gd name="connsiteY98" fmla="*/ 3899371 h 6264199"/>
              <a:gd name="connsiteX99" fmla="*/ 3583494 w 4193094"/>
              <a:gd name="connsiteY99" fmla="*/ 4004475 h 6264199"/>
              <a:gd name="connsiteX100" fmla="*/ 3562474 w 4193094"/>
              <a:gd name="connsiteY100" fmla="*/ 4309275 h 6264199"/>
              <a:gd name="connsiteX101" fmla="*/ 3541453 w 4193094"/>
              <a:gd name="connsiteY101" fmla="*/ 4445909 h 6264199"/>
              <a:gd name="connsiteX102" fmla="*/ 3530943 w 4193094"/>
              <a:gd name="connsiteY102" fmla="*/ 4498461 h 6264199"/>
              <a:gd name="connsiteX103" fmla="*/ 3509922 w 4193094"/>
              <a:gd name="connsiteY103" fmla="*/ 4698158 h 6264199"/>
              <a:gd name="connsiteX104" fmla="*/ 3499411 w 4193094"/>
              <a:gd name="connsiteY104" fmla="*/ 4845302 h 6264199"/>
              <a:gd name="connsiteX105" fmla="*/ 3436349 w 4193094"/>
              <a:gd name="connsiteY105" fmla="*/ 5129082 h 6264199"/>
              <a:gd name="connsiteX106" fmla="*/ 3404818 w 4193094"/>
              <a:gd name="connsiteY106" fmla="*/ 5202654 h 6264199"/>
              <a:gd name="connsiteX107" fmla="*/ 3394308 w 4193094"/>
              <a:gd name="connsiteY107" fmla="*/ 5234185 h 6264199"/>
              <a:gd name="connsiteX108" fmla="*/ 3383798 w 4193094"/>
              <a:gd name="connsiteY108" fmla="*/ 5286737 h 6264199"/>
              <a:gd name="connsiteX109" fmla="*/ 3362777 w 4193094"/>
              <a:gd name="connsiteY109" fmla="*/ 5318268 h 6264199"/>
              <a:gd name="connsiteX110" fmla="*/ 3352267 w 4193094"/>
              <a:gd name="connsiteY110" fmla="*/ 5349799 h 6264199"/>
              <a:gd name="connsiteX111" fmla="*/ 3331246 w 4193094"/>
              <a:gd name="connsiteY111" fmla="*/ 5707151 h 6264199"/>
              <a:gd name="connsiteX112" fmla="*/ 3310225 w 4193094"/>
              <a:gd name="connsiteY112" fmla="*/ 5812254 h 6264199"/>
              <a:gd name="connsiteX113" fmla="*/ 3299715 w 4193094"/>
              <a:gd name="connsiteY113" fmla="*/ 5885827 h 6264199"/>
              <a:gd name="connsiteX114" fmla="*/ 3226143 w 4193094"/>
              <a:gd name="connsiteY114" fmla="*/ 6148585 h 6264199"/>
              <a:gd name="connsiteX115" fmla="*/ 3163080 w 4193094"/>
              <a:gd name="connsiteY115" fmla="*/ 6180116 h 6264199"/>
              <a:gd name="connsiteX116" fmla="*/ 3121039 w 4193094"/>
              <a:gd name="connsiteY116" fmla="*/ 6222158 h 6264199"/>
              <a:gd name="connsiteX117" fmla="*/ 2984405 w 4193094"/>
              <a:gd name="connsiteY117" fmla="*/ 6264199 h 6264199"/>
              <a:gd name="connsiteX118" fmla="*/ 2795218 w 4193094"/>
              <a:gd name="connsiteY118" fmla="*/ 6253689 h 6264199"/>
              <a:gd name="connsiteX119" fmla="*/ 2679605 w 4193094"/>
              <a:gd name="connsiteY119" fmla="*/ 6201137 h 6264199"/>
              <a:gd name="connsiteX120" fmla="*/ 2490418 w 4193094"/>
              <a:gd name="connsiteY120" fmla="*/ 6159095 h 6264199"/>
              <a:gd name="connsiteX121" fmla="*/ 2332763 w 4193094"/>
              <a:gd name="connsiteY121" fmla="*/ 6117054 h 6264199"/>
              <a:gd name="connsiteX122" fmla="*/ 2133067 w 4193094"/>
              <a:gd name="connsiteY122" fmla="*/ 6075013 h 6264199"/>
              <a:gd name="connsiteX123" fmla="*/ 2059494 w 4193094"/>
              <a:gd name="connsiteY123" fmla="*/ 6043482 h 6264199"/>
              <a:gd name="connsiteX124" fmla="*/ 2027963 w 4193094"/>
              <a:gd name="connsiteY124" fmla="*/ 6032971 h 6264199"/>
              <a:gd name="connsiteX125" fmla="*/ 1922860 w 4193094"/>
              <a:gd name="connsiteY125" fmla="*/ 6022461 h 6264199"/>
              <a:gd name="connsiteX126" fmla="*/ 1859798 w 4193094"/>
              <a:gd name="connsiteY126" fmla="*/ 6001440 h 6264199"/>
              <a:gd name="connsiteX127" fmla="*/ 1765205 w 4193094"/>
              <a:gd name="connsiteY127" fmla="*/ 5990930 h 6264199"/>
              <a:gd name="connsiteX128" fmla="*/ 1733674 w 4193094"/>
              <a:gd name="connsiteY128" fmla="*/ 5969909 h 6264199"/>
              <a:gd name="connsiteX129" fmla="*/ 1702143 w 4193094"/>
              <a:gd name="connsiteY129" fmla="*/ 5959399 h 6264199"/>
              <a:gd name="connsiteX130" fmla="*/ 1660101 w 4193094"/>
              <a:gd name="connsiteY130" fmla="*/ 5948889 h 6264199"/>
              <a:gd name="connsiteX131" fmla="*/ 1628570 w 4193094"/>
              <a:gd name="connsiteY131" fmla="*/ 5938378 h 6264199"/>
              <a:gd name="connsiteX132" fmla="*/ 1523467 w 4193094"/>
              <a:gd name="connsiteY132" fmla="*/ 5917358 h 6264199"/>
              <a:gd name="connsiteX133" fmla="*/ 1491936 w 4193094"/>
              <a:gd name="connsiteY133" fmla="*/ 5906847 h 6264199"/>
              <a:gd name="connsiteX134" fmla="*/ 1334280 w 4193094"/>
              <a:gd name="connsiteY134" fmla="*/ 5854295 h 6264199"/>
              <a:gd name="connsiteX135" fmla="*/ 1292239 w 4193094"/>
              <a:gd name="connsiteY135" fmla="*/ 5833275 h 6264199"/>
              <a:gd name="connsiteX136" fmla="*/ 1229177 w 4193094"/>
              <a:gd name="connsiteY136" fmla="*/ 5812254 h 6264199"/>
              <a:gd name="connsiteX137" fmla="*/ 1134584 w 4193094"/>
              <a:gd name="connsiteY137" fmla="*/ 5791233 h 6264199"/>
              <a:gd name="connsiteX138" fmla="*/ 1103053 w 4193094"/>
              <a:gd name="connsiteY138" fmla="*/ 5749192 h 6264199"/>
              <a:gd name="connsiteX139" fmla="*/ 1029480 w 4193094"/>
              <a:gd name="connsiteY139" fmla="*/ 5738682 h 6264199"/>
              <a:gd name="connsiteX140" fmla="*/ 892846 w 4193094"/>
              <a:gd name="connsiteY140" fmla="*/ 5707151 h 6264199"/>
              <a:gd name="connsiteX141" fmla="*/ 861315 w 4193094"/>
              <a:gd name="connsiteY141" fmla="*/ 5686130 h 6264199"/>
              <a:gd name="connsiteX142" fmla="*/ 850805 w 4193094"/>
              <a:gd name="connsiteY142" fmla="*/ 5570516 h 6264199"/>
              <a:gd name="connsiteX143" fmla="*/ 840294 w 4193094"/>
              <a:gd name="connsiteY143" fmla="*/ 5381330 h 6264199"/>
              <a:gd name="connsiteX144" fmla="*/ 861315 w 4193094"/>
              <a:gd name="connsiteY144" fmla="*/ 4782240 h 6264199"/>
              <a:gd name="connsiteX145" fmla="*/ 892846 w 4193094"/>
              <a:gd name="connsiteY145" fmla="*/ 4645606 h 6264199"/>
              <a:gd name="connsiteX146" fmla="*/ 913867 w 4193094"/>
              <a:gd name="connsiteY146" fmla="*/ 4551013 h 6264199"/>
              <a:gd name="connsiteX147" fmla="*/ 966418 w 4193094"/>
              <a:gd name="connsiteY147" fmla="*/ 4393358 h 6264199"/>
              <a:gd name="connsiteX148" fmla="*/ 987439 w 4193094"/>
              <a:gd name="connsiteY148" fmla="*/ 4183151 h 6264199"/>
              <a:gd name="connsiteX149" fmla="*/ 997949 w 4193094"/>
              <a:gd name="connsiteY149" fmla="*/ 4151620 h 6264199"/>
              <a:gd name="connsiteX150" fmla="*/ 1061011 w 4193094"/>
              <a:gd name="connsiteY150" fmla="*/ 3741716 h 6264199"/>
              <a:gd name="connsiteX151" fmla="*/ 1071522 w 4193094"/>
              <a:gd name="connsiteY151" fmla="*/ 3689164 h 6264199"/>
              <a:gd name="connsiteX152" fmla="*/ 1082032 w 4193094"/>
              <a:gd name="connsiteY152" fmla="*/ 3615592 h 6264199"/>
              <a:gd name="connsiteX153" fmla="*/ 1124074 w 4193094"/>
              <a:gd name="connsiteY153" fmla="*/ 3563040 h 6264199"/>
              <a:gd name="connsiteX154" fmla="*/ 1155605 w 4193094"/>
              <a:gd name="connsiteY154" fmla="*/ 3405385 h 6264199"/>
              <a:gd name="connsiteX155" fmla="*/ 1176625 w 4193094"/>
              <a:gd name="connsiteY155" fmla="*/ 3363344 h 6264199"/>
              <a:gd name="connsiteX156" fmla="*/ 1145094 w 4193094"/>
              <a:gd name="connsiteY156" fmla="*/ 3247730 h 6264199"/>
              <a:gd name="connsiteX157" fmla="*/ 1103053 w 4193094"/>
              <a:gd name="connsiteY157" fmla="*/ 3174158 h 6264199"/>
              <a:gd name="connsiteX158" fmla="*/ 1082032 w 4193094"/>
              <a:gd name="connsiteY158" fmla="*/ 3121606 h 6264199"/>
              <a:gd name="connsiteX159" fmla="*/ 1029480 w 4193094"/>
              <a:gd name="connsiteY159" fmla="*/ 3027013 h 6264199"/>
              <a:gd name="connsiteX160" fmla="*/ 1008460 w 4193094"/>
              <a:gd name="connsiteY160" fmla="*/ 2995482 h 6264199"/>
              <a:gd name="connsiteX161" fmla="*/ 924377 w 4193094"/>
              <a:gd name="connsiteY161" fmla="*/ 2837827 h 6264199"/>
              <a:gd name="connsiteX162" fmla="*/ 871825 w 4193094"/>
              <a:gd name="connsiteY162" fmla="*/ 2764254 h 6264199"/>
              <a:gd name="connsiteX163" fmla="*/ 840294 w 4193094"/>
              <a:gd name="connsiteY163" fmla="*/ 2669661 h 6264199"/>
              <a:gd name="connsiteX164" fmla="*/ 808763 w 4193094"/>
              <a:gd name="connsiteY164" fmla="*/ 2606599 h 6264199"/>
              <a:gd name="connsiteX165" fmla="*/ 766722 w 4193094"/>
              <a:gd name="connsiteY165" fmla="*/ 2522516 h 6264199"/>
              <a:gd name="connsiteX166" fmla="*/ 756211 w 4193094"/>
              <a:gd name="connsiteY166" fmla="*/ 2490985 h 6264199"/>
              <a:gd name="connsiteX167" fmla="*/ 714170 w 4193094"/>
              <a:gd name="connsiteY167" fmla="*/ 2480475 h 6264199"/>
              <a:gd name="connsiteX168" fmla="*/ 619577 w 4193094"/>
              <a:gd name="connsiteY168" fmla="*/ 2469964 h 6264199"/>
              <a:gd name="connsiteX169" fmla="*/ 482943 w 4193094"/>
              <a:gd name="connsiteY169" fmla="*/ 2448944 h 6264199"/>
              <a:gd name="connsiteX170" fmla="*/ 419880 w 4193094"/>
              <a:gd name="connsiteY170" fmla="*/ 2406902 h 6264199"/>
              <a:gd name="connsiteX171" fmla="*/ 377839 w 4193094"/>
              <a:gd name="connsiteY171" fmla="*/ 2375371 h 6264199"/>
              <a:gd name="connsiteX0" fmla="*/ 105665 w 4193094"/>
              <a:gd name="connsiteY0" fmla="*/ 2700951 h 6254980"/>
              <a:gd name="connsiteX1" fmla="*/ 103913 w 4193094"/>
              <a:gd name="connsiteY1" fmla="*/ 2526983 h 6254980"/>
              <a:gd name="connsiteX2" fmla="*/ 162268 w 4193094"/>
              <a:gd name="connsiteY2" fmla="*/ 2295645 h 6254980"/>
              <a:gd name="connsiteX3" fmla="*/ 131722 w 4193094"/>
              <a:gd name="connsiteY3" fmla="*/ 2165689 h 6254980"/>
              <a:gd name="connsiteX4" fmla="*/ 56945 w 4193094"/>
              <a:gd name="connsiteY4" fmla="*/ 2071096 h 6254980"/>
              <a:gd name="connsiteX5" fmla="*/ 14 w 4193094"/>
              <a:gd name="connsiteY5" fmla="*/ 1917383 h 6254980"/>
              <a:gd name="connsiteX6" fmla="*/ 52018 w 4193094"/>
              <a:gd name="connsiteY6" fmla="*/ 1840635 h 6254980"/>
              <a:gd name="connsiteX7" fmla="*/ 105008 w 4193094"/>
              <a:gd name="connsiteY7" fmla="*/ 1821804 h 6254980"/>
              <a:gd name="connsiteX8" fmla="*/ 178033 w 4193094"/>
              <a:gd name="connsiteY8" fmla="*/ 1731371 h 6254980"/>
              <a:gd name="connsiteX9" fmla="*/ 293647 w 4193094"/>
              <a:gd name="connsiteY9" fmla="*/ 1642909 h 6254980"/>
              <a:gd name="connsiteX10" fmla="*/ 353534 w 4193094"/>
              <a:gd name="connsiteY10" fmla="*/ 1508464 h 6254980"/>
              <a:gd name="connsiteX11" fmla="*/ 442215 w 4193094"/>
              <a:gd name="connsiteY11" fmla="*/ 1329898 h 6254980"/>
              <a:gd name="connsiteX12" fmla="*/ 335031 w 4193094"/>
              <a:gd name="connsiteY12" fmla="*/ 1120786 h 6254980"/>
              <a:gd name="connsiteX13" fmla="*/ 390539 w 4193094"/>
              <a:gd name="connsiteY13" fmla="*/ 1064293 h 6254980"/>
              <a:gd name="connsiteX14" fmla="*/ 446266 w 4193094"/>
              <a:gd name="connsiteY14" fmla="*/ 1081591 h 6254980"/>
              <a:gd name="connsiteX15" fmla="*/ 485132 w 4193094"/>
              <a:gd name="connsiteY15" fmla="*/ 1106006 h 6254980"/>
              <a:gd name="connsiteX16" fmla="*/ 513269 w 4193094"/>
              <a:gd name="connsiteY16" fmla="*/ 1132610 h 6254980"/>
              <a:gd name="connsiteX17" fmla="*/ 558267 w 4193094"/>
              <a:gd name="connsiteY17" fmla="*/ 1131844 h 6254980"/>
              <a:gd name="connsiteX18" fmla="*/ 651874 w 4193094"/>
              <a:gd name="connsiteY18" fmla="*/ 1145748 h 6254980"/>
              <a:gd name="connsiteX19" fmla="*/ 783582 w 4193094"/>
              <a:gd name="connsiteY19" fmla="*/ 1117611 h 6254980"/>
              <a:gd name="connsiteX20" fmla="*/ 914086 w 4193094"/>
              <a:gd name="connsiteY20" fmla="*/ 1060899 h 6254980"/>
              <a:gd name="connsiteX21" fmla="*/ 1008898 w 4193094"/>
              <a:gd name="connsiteY21" fmla="*/ 912112 h 6254980"/>
              <a:gd name="connsiteX22" fmla="*/ 1081485 w 4193094"/>
              <a:gd name="connsiteY22" fmla="*/ 833175 h 6254980"/>
              <a:gd name="connsiteX23" fmla="*/ 1118161 w 4193094"/>
              <a:gd name="connsiteY23" fmla="*/ 838977 h 6254980"/>
              <a:gd name="connsiteX24" fmla="*/ 1219543 w 4193094"/>
              <a:gd name="connsiteY24" fmla="*/ 792557 h 6254980"/>
              <a:gd name="connsiteX25" fmla="*/ 1289174 w 4193094"/>
              <a:gd name="connsiteY25" fmla="*/ 767376 h 6254980"/>
              <a:gd name="connsiteX26" fmla="*/ 1337127 w 4193094"/>
              <a:gd name="connsiteY26" fmla="*/ 733217 h 6254980"/>
              <a:gd name="connsiteX27" fmla="*/ 1387161 w 4193094"/>
              <a:gd name="connsiteY27" fmla="*/ 688658 h 6254980"/>
              <a:gd name="connsiteX28" fmla="*/ 1445077 w 4193094"/>
              <a:gd name="connsiteY28" fmla="*/ 640485 h 6254980"/>
              <a:gd name="connsiteX29" fmla="*/ 1513066 w 4193094"/>
              <a:gd name="connsiteY29" fmla="*/ 599648 h 6254980"/>
              <a:gd name="connsiteX30" fmla="*/ 1544378 w 4193094"/>
              <a:gd name="connsiteY30" fmla="*/ 576876 h 6254980"/>
              <a:gd name="connsiteX31" fmla="*/ 1585434 w 4193094"/>
              <a:gd name="connsiteY31" fmla="*/ 534615 h 6254980"/>
              <a:gd name="connsiteX32" fmla="*/ 1631417 w 4193094"/>
              <a:gd name="connsiteY32" fmla="*/ 518959 h 6254980"/>
              <a:gd name="connsiteX33" fmla="*/ 1673531 w 4193094"/>
              <a:gd name="connsiteY33" fmla="*/ 485385 h 6254980"/>
              <a:gd name="connsiteX34" fmla="*/ 1766372 w 4193094"/>
              <a:gd name="connsiteY34" fmla="*/ 432541 h 6254980"/>
              <a:gd name="connsiteX35" fmla="*/ 1806370 w 4193094"/>
              <a:gd name="connsiteY35" fmla="*/ 379697 h 6254980"/>
              <a:gd name="connsiteX36" fmla="*/ 1829143 w 4193094"/>
              <a:gd name="connsiteY36" fmla="*/ 384076 h 6254980"/>
              <a:gd name="connsiteX37" fmla="*/ 1976616 w 4193094"/>
              <a:gd name="connsiteY37" fmla="*/ 312256 h 6254980"/>
              <a:gd name="connsiteX38" fmla="*/ 2307947 w 4193094"/>
              <a:gd name="connsiteY38" fmla="*/ 268171 h 6254980"/>
              <a:gd name="connsiteX39" fmla="*/ 2783175 w 4193094"/>
              <a:gd name="connsiteY39" fmla="*/ 403564 h 6254980"/>
              <a:gd name="connsiteX40" fmla="*/ 2746170 w 4193094"/>
              <a:gd name="connsiteY40" fmla="*/ 356925 h 6254980"/>
              <a:gd name="connsiteX41" fmla="*/ 3509922 w 4193094"/>
              <a:gd name="connsiteY41" fmla="*/ 22345 h 6254980"/>
              <a:gd name="connsiteX42" fmla="*/ 3572984 w 4193094"/>
              <a:gd name="connsiteY42" fmla="*/ 32856 h 6254980"/>
              <a:gd name="connsiteX43" fmla="*/ 3667577 w 4193094"/>
              <a:gd name="connsiteY43" fmla="*/ 53876 h 6254980"/>
              <a:gd name="connsiteX44" fmla="*/ 3720129 w 4193094"/>
              <a:gd name="connsiteY44" fmla="*/ 85408 h 6254980"/>
              <a:gd name="connsiteX45" fmla="*/ 3751660 w 4193094"/>
              <a:gd name="connsiteY45" fmla="*/ 95918 h 6254980"/>
              <a:gd name="connsiteX46" fmla="*/ 3793701 w 4193094"/>
              <a:gd name="connsiteY46" fmla="*/ 274594 h 6254980"/>
              <a:gd name="connsiteX47" fmla="*/ 3793701 w 4193094"/>
              <a:gd name="connsiteY47" fmla="*/ 1104911 h 6254980"/>
              <a:gd name="connsiteX48" fmla="*/ 3751660 w 4193094"/>
              <a:gd name="connsiteY48" fmla="*/ 1178483 h 6254980"/>
              <a:gd name="connsiteX49" fmla="*/ 3730639 w 4193094"/>
              <a:gd name="connsiteY49" fmla="*/ 1210014 h 6254980"/>
              <a:gd name="connsiteX50" fmla="*/ 3699108 w 4193094"/>
              <a:gd name="connsiteY50" fmla="*/ 1283587 h 6254980"/>
              <a:gd name="connsiteX51" fmla="*/ 3646556 w 4193094"/>
              <a:gd name="connsiteY51" fmla="*/ 1325628 h 6254980"/>
              <a:gd name="connsiteX52" fmla="*/ 3594005 w 4193094"/>
              <a:gd name="connsiteY52" fmla="*/ 1462263 h 6254980"/>
              <a:gd name="connsiteX53" fmla="*/ 3562474 w 4193094"/>
              <a:gd name="connsiteY53" fmla="*/ 1493794 h 6254980"/>
              <a:gd name="connsiteX54" fmla="*/ 3530943 w 4193094"/>
              <a:gd name="connsiteY54" fmla="*/ 1546345 h 6254980"/>
              <a:gd name="connsiteX55" fmla="*/ 3478391 w 4193094"/>
              <a:gd name="connsiteY55" fmla="*/ 1588387 h 6254980"/>
              <a:gd name="connsiteX56" fmla="*/ 3436349 w 4193094"/>
              <a:gd name="connsiteY56" fmla="*/ 1630428 h 6254980"/>
              <a:gd name="connsiteX57" fmla="*/ 3404818 w 4193094"/>
              <a:gd name="connsiteY57" fmla="*/ 1640939 h 6254980"/>
              <a:gd name="connsiteX58" fmla="*/ 3236653 w 4193094"/>
              <a:gd name="connsiteY58" fmla="*/ 1661959 h 6254980"/>
              <a:gd name="connsiteX59" fmla="*/ 3121039 w 4193094"/>
              <a:gd name="connsiteY59" fmla="*/ 1682980 h 6254980"/>
              <a:gd name="connsiteX60" fmla="*/ 3078998 w 4193094"/>
              <a:gd name="connsiteY60" fmla="*/ 1693490 h 6254980"/>
              <a:gd name="connsiteX61" fmla="*/ 3057977 w 4193094"/>
              <a:gd name="connsiteY61" fmla="*/ 1725021 h 6254980"/>
              <a:gd name="connsiteX62" fmla="*/ 2994915 w 4193094"/>
              <a:gd name="connsiteY62" fmla="*/ 1798594 h 6254980"/>
              <a:gd name="connsiteX63" fmla="*/ 2931853 w 4193094"/>
              <a:gd name="connsiteY63" fmla="*/ 1872166 h 6254980"/>
              <a:gd name="connsiteX64" fmla="*/ 2900322 w 4193094"/>
              <a:gd name="connsiteY64" fmla="*/ 1924718 h 6254980"/>
              <a:gd name="connsiteX65" fmla="*/ 2868791 w 4193094"/>
              <a:gd name="connsiteY65" fmla="*/ 1956249 h 6254980"/>
              <a:gd name="connsiteX66" fmla="*/ 2858280 w 4193094"/>
              <a:gd name="connsiteY66" fmla="*/ 1987780 h 6254980"/>
              <a:gd name="connsiteX67" fmla="*/ 2837260 w 4193094"/>
              <a:gd name="connsiteY67" fmla="*/ 2019311 h 6254980"/>
              <a:gd name="connsiteX68" fmla="*/ 2805729 w 4193094"/>
              <a:gd name="connsiteY68" fmla="*/ 2166456 h 6254980"/>
              <a:gd name="connsiteX69" fmla="*/ 2784708 w 4193094"/>
              <a:gd name="connsiteY69" fmla="*/ 2229518 h 6254980"/>
              <a:gd name="connsiteX70" fmla="*/ 2858280 w 4193094"/>
              <a:gd name="connsiteY70" fmla="*/ 2219008 h 6254980"/>
              <a:gd name="connsiteX71" fmla="*/ 3015936 w 4193094"/>
              <a:gd name="connsiteY71" fmla="*/ 2166456 h 6254980"/>
              <a:gd name="connsiteX72" fmla="*/ 3499411 w 4193094"/>
              <a:gd name="connsiteY72" fmla="*/ 2197987 h 6254980"/>
              <a:gd name="connsiteX73" fmla="*/ 3594005 w 4193094"/>
              <a:gd name="connsiteY73" fmla="*/ 2208497 h 6254980"/>
              <a:gd name="connsiteX74" fmla="*/ 3625536 w 4193094"/>
              <a:gd name="connsiteY74" fmla="*/ 2219008 h 6254980"/>
              <a:gd name="connsiteX75" fmla="*/ 3709618 w 4193094"/>
              <a:gd name="connsiteY75" fmla="*/ 2250539 h 6254980"/>
              <a:gd name="connsiteX76" fmla="*/ 3772680 w 4193094"/>
              <a:gd name="connsiteY76" fmla="*/ 2261049 h 6254980"/>
              <a:gd name="connsiteX77" fmla="*/ 3846253 w 4193094"/>
              <a:gd name="connsiteY77" fmla="*/ 2324111 h 6254980"/>
              <a:gd name="connsiteX78" fmla="*/ 3993398 w 4193094"/>
              <a:gd name="connsiteY78" fmla="*/ 2513297 h 6254980"/>
              <a:gd name="connsiteX79" fmla="*/ 4087991 w 4193094"/>
              <a:gd name="connsiteY79" fmla="*/ 2586870 h 6254980"/>
              <a:gd name="connsiteX80" fmla="*/ 4172074 w 4193094"/>
              <a:gd name="connsiteY80" fmla="*/ 2681463 h 6254980"/>
              <a:gd name="connsiteX81" fmla="*/ 4193094 w 4193094"/>
              <a:gd name="connsiteY81" fmla="*/ 2723504 h 6254980"/>
              <a:gd name="connsiteX82" fmla="*/ 4182584 w 4193094"/>
              <a:gd name="connsiteY82" fmla="*/ 2986263 h 6254980"/>
              <a:gd name="connsiteX83" fmla="*/ 4151053 w 4193094"/>
              <a:gd name="connsiteY83" fmla="*/ 3028304 h 6254980"/>
              <a:gd name="connsiteX84" fmla="*/ 4077480 w 4193094"/>
              <a:gd name="connsiteY84" fmla="*/ 3091366 h 6254980"/>
              <a:gd name="connsiteX85" fmla="*/ 4056460 w 4193094"/>
              <a:gd name="connsiteY85" fmla="*/ 3133408 h 6254980"/>
              <a:gd name="connsiteX86" fmla="*/ 4024929 w 4193094"/>
              <a:gd name="connsiteY86" fmla="*/ 3175449 h 6254980"/>
              <a:gd name="connsiteX87" fmla="*/ 4014418 w 4193094"/>
              <a:gd name="connsiteY87" fmla="*/ 3259532 h 6254980"/>
              <a:gd name="connsiteX88" fmla="*/ 3972377 w 4193094"/>
              <a:gd name="connsiteY88" fmla="*/ 3291063 h 6254980"/>
              <a:gd name="connsiteX89" fmla="*/ 3898805 w 4193094"/>
              <a:gd name="connsiteY89" fmla="*/ 3354125 h 6254980"/>
              <a:gd name="connsiteX90" fmla="*/ 3877784 w 4193094"/>
              <a:gd name="connsiteY90" fmla="*/ 3438208 h 6254980"/>
              <a:gd name="connsiteX91" fmla="*/ 3867274 w 4193094"/>
              <a:gd name="connsiteY91" fmla="*/ 3480249 h 6254980"/>
              <a:gd name="connsiteX92" fmla="*/ 3814722 w 4193094"/>
              <a:gd name="connsiteY92" fmla="*/ 3553821 h 6254980"/>
              <a:gd name="connsiteX93" fmla="*/ 3751660 w 4193094"/>
              <a:gd name="connsiteY93" fmla="*/ 3648414 h 6254980"/>
              <a:gd name="connsiteX94" fmla="*/ 3699108 w 4193094"/>
              <a:gd name="connsiteY94" fmla="*/ 3690456 h 6254980"/>
              <a:gd name="connsiteX95" fmla="*/ 3678087 w 4193094"/>
              <a:gd name="connsiteY95" fmla="*/ 3721987 h 6254980"/>
              <a:gd name="connsiteX96" fmla="*/ 3646556 w 4193094"/>
              <a:gd name="connsiteY96" fmla="*/ 3753518 h 6254980"/>
              <a:gd name="connsiteX97" fmla="*/ 3636046 w 4193094"/>
              <a:gd name="connsiteY97" fmla="*/ 3806070 h 6254980"/>
              <a:gd name="connsiteX98" fmla="*/ 3625536 w 4193094"/>
              <a:gd name="connsiteY98" fmla="*/ 3890152 h 6254980"/>
              <a:gd name="connsiteX99" fmla="*/ 3583494 w 4193094"/>
              <a:gd name="connsiteY99" fmla="*/ 3995256 h 6254980"/>
              <a:gd name="connsiteX100" fmla="*/ 3562474 w 4193094"/>
              <a:gd name="connsiteY100" fmla="*/ 4300056 h 6254980"/>
              <a:gd name="connsiteX101" fmla="*/ 3541453 w 4193094"/>
              <a:gd name="connsiteY101" fmla="*/ 4436690 h 6254980"/>
              <a:gd name="connsiteX102" fmla="*/ 3530943 w 4193094"/>
              <a:gd name="connsiteY102" fmla="*/ 4489242 h 6254980"/>
              <a:gd name="connsiteX103" fmla="*/ 3509922 w 4193094"/>
              <a:gd name="connsiteY103" fmla="*/ 4688939 h 6254980"/>
              <a:gd name="connsiteX104" fmla="*/ 3499411 w 4193094"/>
              <a:gd name="connsiteY104" fmla="*/ 4836083 h 6254980"/>
              <a:gd name="connsiteX105" fmla="*/ 3436349 w 4193094"/>
              <a:gd name="connsiteY105" fmla="*/ 5119863 h 6254980"/>
              <a:gd name="connsiteX106" fmla="*/ 3404818 w 4193094"/>
              <a:gd name="connsiteY106" fmla="*/ 5193435 h 6254980"/>
              <a:gd name="connsiteX107" fmla="*/ 3394308 w 4193094"/>
              <a:gd name="connsiteY107" fmla="*/ 5224966 h 6254980"/>
              <a:gd name="connsiteX108" fmla="*/ 3383798 w 4193094"/>
              <a:gd name="connsiteY108" fmla="*/ 5277518 h 6254980"/>
              <a:gd name="connsiteX109" fmla="*/ 3362777 w 4193094"/>
              <a:gd name="connsiteY109" fmla="*/ 5309049 h 6254980"/>
              <a:gd name="connsiteX110" fmla="*/ 3352267 w 4193094"/>
              <a:gd name="connsiteY110" fmla="*/ 5340580 h 6254980"/>
              <a:gd name="connsiteX111" fmla="*/ 3331246 w 4193094"/>
              <a:gd name="connsiteY111" fmla="*/ 5697932 h 6254980"/>
              <a:gd name="connsiteX112" fmla="*/ 3310225 w 4193094"/>
              <a:gd name="connsiteY112" fmla="*/ 5803035 h 6254980"/>
              <a:gd name="connsiteX113" fmla="*/ 3299715 w 4193094"/>
              <a:gd name="connsiteY113" fmla="*/ 5876608 h 6254980"/>
              <a:gd name="connsiteX114" fmla="*/ 3226143 w 4193094"/>
              <a:gd name="connsiteY114" fmla="*/ 6139366 h 6254980"/>
              <a:gd name="connsiteX115" fmla="*/ 3163080 w 4193094"/>
              <a:gd name="connsiteY115" fmla="*/ 6170897 h 6254980"/>
              <a:gd name="connsiteX116" fmla="*/ 3121039 w 4193094"/>
              <a:gd name="connsiteY116" fmla="*/ 6212939 h 6254980"/>
              <a:gd name="connsiteX117" fmla="*/ 2984405 w 4193094"/>
              <a:gd name="connsiteY117" fmla="*/ 6254980 h 6254980"/>
              <a:gd name="connsiteX118" fmla="*/ 2795218 w 4193094"/>
              <a:gd name="connsiteY118" fmla="*/ 6244470 h 6254980"/>
              <a:gd name="connsiteX119" fmla="*/ 2679605 w 4193094"/>
              <a:gd name="connsiteY119" fmla="*/ 6191918 h 6254980"/>
              <a:gd name="connsiteX120" fmla="*/ 2490418 w 4193094"/>
              <a:gd name="connsiteY120" fmla="*/ 6149876 h 6254980"/>
              <a:gd name="connsiteX121" fmla="*/ 2332763 w 4193094"/>
              <a:gd name="connsiteY121" fmla="*/ 6107835 h 6254980"/>
              <a:gd name="connsiteX122" fmla="*/ 2133067 w 4193094"/>
              <a:gd name="connsiteY122" fmla="*/ 6065794 h 6254980"/>
              <a:gd name="connsiteX123" fmla="*/ 2059494 w 4193094"/>
              <a:gd name="connsiteY123" fmla="*/ 6034263 h 6254980"/>
              <a:gd name="connsiteX124" fmla="*/ 2027963 w 4193094"/>
              <a:gd name="connsiteY124" fmla="*/ 6023752 h 6254980"/>
              <a:gd name="connsiteX125" fmla="*/ 1922860 w 4193094"/>
              <a:gd name="connsiteY125" fmla="*/ 6013242 h 6254980"/>
              <a:gd name="connsiteX126" fmla="*/ 1859798 w 4193094"/>
              <a:gd name="connsiteY126" fmla="*/ 5992221 h 6254980"/>
              <a:gd name="connsiteX127" fmla="*/ 1765205 w 4193094"/>
              <a:gd name="connsiteY127" fmla="*/ 5981711 h 6254980"/>
              <a:gd name="connsiteX128" fmla="*/ 1733674 w 4193094"/>
              <a:gd name="connsiteY128" fmla="*/ 5960690 h 6254980"/>
              <a:gd name="connsiteX129" fmla="*/ 1702143 w 4193094"/>
              <a:gd name="connsiteY129" fmla="*/ 5950180 h 6254980"/>
              <a:gd name="connsiteX130" fmla="*/ 1660101 w 4193094"/>
              <a:gd name="connsiteY130" fmla="*/ 5939670 h 6254980"/>
              <a:gd name="connsiteX131" fmla="*/ 1628570 w 4193094"/>
              <a:gd name="connsiteY131" fmla="*/ 5929159 h 6254980"/>
              <a:gd name="connsiteX132" fmla="*/ 1523467 w 4193094"/>
              <a:gd name="connsiteY132" fmla="*/ 5908139 h 6254980"/>
              <a:gd name="connsiteX133" fmla="*/ 1491936 w 4193094"/>
              <a:gd name="connsiteY133" fmla="*/ 5897628 h 6254980"/>
              <a:gd name="connsiteX134" fmla="*/ 1334280 w 4193094"/>
              <a:gd name="connsiteY134" fmla="*/ 5845076 h 6254980"/>
              <a:gd name="connsiteX135" fmla="*/ 1292239 w 4193094"/>
              <a:gd name="connsiteY135" fmla="*/ 5824056 h 6254980"/>
              <a:gd name="connsiteX136" fmla="*/ 1229177 w 4193094"/>
              <a:gd name="connsiteY136" fmla="*/ 5803035 h 6254980"/>
              <a:gd name="connsiteX137" fmla="*/ 1134584 w 4193094"/>
              <a:gd name="connsiteY137" fmla="*/ 5782014 h 6254980"/>
              <a:gd name="connsiteX138" fmla="*/ 1103053 w 4193094"/>
              <a:gd name="connsiteY138" fmla="*/ 5739973 h 6254980"/>
              <a:gd name="connsiteX139" fmla="*/ 1029480 w 4193094"/>
              <a:gd name="connsiteY139" fmla="*/ 5729463 h 6254980"/>
              <a:gd name="connsiteX140" fmla="*/ 892846 w 4193094"/>
              <a:gd name="connsiteY140" fmla="*/ 5697932 h 6254980"/>
              <a:gd name="connsiteX141" fmla="*/ 861315 w 4193094"/>
              <a:gd name="connsiteY141" fmla="*/ 5676911 h 6254980"/>
              <a:gd name="connsiteX142" fmla="*/ 850805 w 4193094"/>
              <a:gd name="connsiteY142" fmla="*/ 5561297 h 6254980"/>
              <a:gd name="connsiteX143" fmla="*/ 840294 w 4193094"/>
              <a:gd name="connsiteY143" fmla="*/ 5372111 h 6254980"/>
              <a:gd name="connsiteX144" fmla="*/ 861315 w 4193094"/>
              <a:gd name="connsiteY144" fmla="*/ 4773021 h 6254980"/>
              <a:gd name="connsiteX145" fmla="*/ 892846 w 4193094"/>
              <a:gd name="connsiteY145" fmla="*/ 4636387 h 6254980"/>
              <a:gd name="connsiteX146" fmla="*/ 913867 w 4193094"/>
              <a:gd name="connsiteY146" fmla="*/ 4541794 h 6254980"/>
              <a:gd name="connsiteX147" fmla="*/ 966418 w 4193094"/>
              <a:gd name="connsiteY147" fmla="*/ 4384139 h 6254980"/>
              <a:gd name="connsiteX148" fmla="*/ 987439 w 4193094"/>
              <a:gd name="connsiteY148" fmla="*/ 4173932 h 6254980"/>
              <a:gd name="connsiteX149" fmla="*/ 997949 w 4193094"/>
              <a:gd name="connsiteY149" fmla="*/ 4142401 h 6254980"/>
              <a:gd name="connsiteX150" fmla="*/ 1061011 w 4193094"/>
              <a:gd name="connsiteY150" fmla="*/ 3732497 h 6254980"/>
              <a:gd name="connsiteX151" fmla="*/ 1071522 w 4193094"/>
              <a:gd name="connsiteY151" fmla="*/ 3679945 h 6254980"/>
              <a:gd name="connsiteX152" fmla="*/ 1082032 w 4193094"/>
              <a:gd name="connsiteY152" fmla="*/ 3606373 h 6254980"/>
              <a:gd name="connsiteX153" fmla="*/ 1124074 w 4193094"/>
              <a:gd name="connsiteY153" fmla="*/ 3553821 h 6254980"/>
              <a:gd name="connsiteX154" fmla="*/ 1155605 w 4193094"/>
              <a:gd name="connsiteY154" fmla="*/ 3396166 h 6254980"/>
              <a:gd name="connsiteX155" fmla="*/ 1176625 w 4193094"/>
              <a:gd name="connsiteY155" fmla="*/ 3354125 h 6254980"/>
              <a:gd name="connsiteX156" fmla="*/ 1145094 w 4193094"/>
              <a:gd name="connsiteY156" fmla="*/ 3238511 h 6254980"/>
              <a:gd name="connsiteX157" fmla="*/ 1103053 w 4193094"/>
              <a:gd name="connsiteY157" fmla="*/ 3164939 h 6254980"/>
              <a:gd name="connsiteX158" fmla="*/ 1082032 w 4193094"/>
              <a:gd name="connsiteY158" fmla="*/ 3112387 h 6254980"/>
              <a:gd name="connsiteX159" fmla="*/ 1029480 w 4193094"/>
              <a:gd name="connsiteY159" fmla="*/ 3017794 h 6254980"/>
              <a:gd name="connsiteX160" fmla="*/ 1008460 w 4193094"/>
              <a:gd name="connsiteY160" fmla="*/ 2986263 h 6254980"/>
              <a:gd name="connsiteX161" fmla="*/ 924377 w 4193094"/>
              <a:gd name="connsiteY161" fmla="*/ 2828608 h 6254980"/>
              <a:gd name="connsiteX162" fmla="*/ 871825 w 4193094"/>
              <a:gd name="connsiteY162" fmla="*/ 2755035 h 6254980"/>
              <a:gd name="connsiteX163" fmla="*/ 840294 w 4193094"/>
              <a:gd name="connsiteY163" fmla="*/ 2660442 h 6254980"/>
              <a:gd name="connsiteX164" fmla="*/ 808763 w 4193094"/>
              <a:gd name="connsiteY164" fmla="*/ 2597380 h 6254980"/>
              <a:gd name="connsiteX165" fmla="*/ 766722 w 4193094"/>
              <a:gd name="connsiteY165" fmla="*/ 2513297 h 6254980"/>
              <a:gd name="connsiteX166" fmla="*/ 756211 w 4193094"/>
              <a:gd name="connsiteY166" fmla="*/ 2481766 h 6254980"/>
              <a:gd name="connsiteX167" fmla="*/ 714170 w 4193094"/>
              <a:gd name="connsiteY167" fmla="*/ 2471256 h 6254980"/>
              <a:gd name="connsiteX168" fmla="*/ 619577 w 4193094"/>
              <a:gd name="connsiteY168" fmla="*/ 2460745 h 6254980"/>
              <a:gd name="connsiteX169" fmla="*/ 482943 w 4193094"/>
              <a:gd name="connsiteY169" fmla="*/ 2439725 h 6254980"/>
              <a:gd name="connsiteX170" fmla="*/ 419880 w 4193094"/>
              <a:gd name="connsiteY170" fmla="*/ 2397683 h 6254980"/>
              <a:gd name="connsiteX171" fmla="*/ 377839 w 4193094"/>
              <a:gd name="connsiteY171" fmla="*/ 2366152 h 6254980"/>
              <a:gd name="connsiteX0" fmla="*/ 105665 w 4193094"/>
              <a:gd name="connsiteY0" fmla="*/ 2706805 h 6260834"/>
              <a:gd name="connsiteX1" fmla="*/ 103913 w 4193094"/>
              <a:gd name="connsiteY1" fmla="*/ 2532837 h 6260834"/>
              <a:gd name="connsiteX2" fmla="*/ 162268 w 4193094"/>
              <a:gd name="connsiteY2" fmla="*/ 2301499 h 6260834"/>
              <a:gd name="connsiteX3" fmla="*/ 131722 w 4193094"/>
              <a:gd name="connsiteY3" fmla="*/ 2171543 h 6260834"/>
              <a:gd name="connsiteX4" fmla="*/ 56945 w 4193094"/>
              <a:gd name="connsiteY4" fmla="*/ 2076950 h 6260834"/>
              <a:gd name="connsiteX5" fmla="*/ 14 w 4193094"/>
              <a:gd name="connsiteY5" fmla="*/ 1923237 h 6260834"/>
              <a:gd name="connsiteX6" fmla="*/ 52018 w 4193094"/>
              <a:gd name="connsiteY6" fmla="*/ 1846489 h 6260834"/>
              <a:gd name="connsiteX7" fmla="*/ 105008 w 4193094"/>
              <a:gd name="connsiteY7" fmla="*/ 1827658 h 6260834"/>
              <a:gd name="connsiteX8" fmla="*/ 178033 w 4193094"/>
              <a:gd name="connsiteY8" fmla="*/ 1737225 h 6260834"/>
              <a:gd name="connsiteX9" fmla="*/ 293647 w 4193094"/>
              <a:gd name="connsiteY9" fmla="*/ 1648763 h 6260834"/>
              <a:gd name="connsiteX10" fmla="*/ 353534 w 4193094"/>
              <a:gd name="connsiteY10" fmla="*/ 1514318 h 6260834"/>
              <a:gd name="connsiteX11" fmla="*/ 442215 w 4193094"/>
              <a:gd name="connsiteY11" fmla="*/ 1335752 h 6260834"/>
              <a:gd name="connsiteX12" fmla="*/ 335031 w 4193094"/>
              <a:gd name="connsiteY12" fmla="*/ 1126640 h 6260834"/>
              <a:gd name="connsiteX13" fmla="*/ 390539 w 4193094"/>
              <a:gd name="connsiteY13" fmla="*/ 1070147 h 6260834"/>
              <a:gd name="connsiteX14" fmla="*/ 446266 w 4193094"/>
              <a:gd name="connsiteY14" fmla="*/ 1087445 h 6260834"/>
              <a:gd name="connsiteX15" fmla="*/ 485132 w 4193094"/>
              <a:gd name="connsiteY15" fmla="*/ 1111860 h 6260834"/>
              <a:gd name="connsiteX16" fmla="*/ 513269 w 4193094"/>
              <a:gd name="connsiteY16" fmla="*/ 1138464 h 6260834"/>
              <a:gd name="connsiteX17" fmla="*/ 558267 w 4193094"/>
              <a:gd name="connsiteY17" fmla="*/ 1137698 h 6260834"/>
              <a:gd name="connsiteX18" fmla="*/ 651874 w 4193094"/>
              <a:gd name="connsiteY18" fmla="*/ 1151602 h 6260834"/>
              <a:gd name="connsiteX19" fmla="*/ 783582 w 4193094"/>
              <a:gd name="connsiteY19" fmla="*/ 1123465 h 6260834"/>
              <a:gd name="connsiteX20" fmla="*/ 914086 w 4193094"/>
              <a:gd name="connsiteY20" fmla="*/ 1066753 h 6260834"/>
              <a:gd name="connsiteX21" fmla="*/ 1008898 w 4193094"/>
              <a:gd name="connsiteY21" fmla="*/ 917966 h 6260834"/>
              <a:gd name="connsiteX22" fmla="*/ 1081485 w 4193094"/>
              <a:gd name="connsiteY22" fmla="*/ 839029 h 6260834"/>
              <a:gd name="connsiteX23" fmla="*/ 1118161 w 4193094"/>
              <a:gd name="connsiteY23" fmla="*/ 844831 h 6260834"/>
              <a:gd name="connsiteX24" fmla="*/ 1219543 w 4193094"/>
              <a:gd name="connsiteY24" fmla="*/ 798411 h 6260834"/>
              <a:gd name="connsiteX25" fmla="*/ 1289174 w 4193094"/>
              <a:gd name="connsiteY25" fmla="*/ 773230 h 6260834"/>
              <a:gd name="connsiteX26" fmla="*/ 1337127 w 4193094"/>
              <a:gd name="connsiteY26" fmla="*/ 739071 h 6260834"/>
              <a:gd name="connsiteX27" fmla="*/ 1387161 w 4193094"/>
              <a:gd name="connsiteY27" fmla="*/ 694512 h 6260834"/>
              <a:gd name="connsiteX28" fmla="*/ 1445077 w 4193094"/>
              <a:gd name="connsiteY28" fmla="*/ 646339 h 6260834"/>
              <a:gd name="connsiteX29" fmla="*/ 1513066 w 4193094"/>
              <a:gd name="connsiteY29" fmla="*/ 605502 h 6260834"/>
              <a:gd name="connsiteX30" fmla="*/ 1544378 w 4193094"/>
              <a:gd name="connsiteY30" fmla="*/ 582730 h 6260834"/>
              <a:gd name="connsiteX31" fmla="*/ 1585434 w 4193094"/>
              <a:gd name="connsiteY31" fmla="*/ 540469 h 6260834"/>
              <a:gd name="connsiteX32" fmla="*/ 1631417 w 4193094"/>
              <a:gd name="connsiteY32" fmla="*/ 524813 h 6260834"/>
              <a:gd name="connsiteX33" fmla="*/ 1673531 w 4193094"/>
              <a:gd name="connsiteY33" fmla="*/ 491239 h 6260834"/>
              <a:gd name="connsiteX34" fmla="*/ 1766372 w 4193094"/>
              <a:gd name="connsiteY34" fmla="*/ 438395 h 6260834"/>
              <a:gd name="connsiteX35" fmla="*/ 1806370 w 4193094"/>
              <a:gd name="connsiteY35" fmla="*/ 385551 h 6260834"/>
              <a:gd name="connsiteX36" fmla="*/ 1829143 w 4193094"/>
              <a:gd name="connsiteY36" fmla="*/ 389930 h 6260834"/>
              <a:gd name="connsiteX37" fmla="*/ 1976616 w 4193094"/>
              <a:gd name="connsiteY37" fmla="*/ 318110 h 6260834"/>
              <a:gd name="connsiteX38" fmla="*/ 2307947 w 4193094"/>
              <a:gd name="connsiteY38" fmla="*/ 274025 h 6260834"/>
              <a:gd name="connsiteX39" fmla="*/ 2783175 w 4193094"/>
              <a:gd name="connsiteY39" fmla="*/ 409418 h 6260834"/>
              <a:gd name="connsiteX40" fmla="*/ 2400095 w 4193094"/>
              <a:gd name="connsiteY40" fmla="*/ 442154 h 6260834"/>
              <a:gd name="connsiteX41" fmla="*/ 3509922 w 4193094"/>
              <a:gd name="connsiteY41" fmla="*/ 28199 h 6260834"/>
              <a:gd name="connsiteX42" fmla="*/ 3572984 w 4193094"/>
              <a:gd name="connsiteY42" fmla="*/ 38710 h 6260834"/>
              <a:gd name="connsiteX43" fmla="*/ 3667577 w 4193094"/>
              <a:gd name="connsiteY43" fmla="*/ 59730 h 6260834"/>
              <a:gd name="connsiteX44" fmla="*/ 3720129 w 4193094"/>
              <a:gd name="connsiteY44" fmla="*/ 91262 h 6260834"/>
              <a:gd name="connsiteX45" fmla="*/ 3751660 w 4193094"/>
              <a:gd name="connsiteY45" fmla="*/ 101772 h 6260834"/>
              <a:gd name="connsiteX46" fmla="*/ 3793701 w 4193094"/>
              <a:gd name="connsiteY46" fmla="*/ 280448 h 6260834"/>
              <a:gd name="connsiteX47" fmla="*/ 3793701 w 4193094"/>
              <a:gd name="connsiteY47" fmla="*/ 1110765 h 6260834"/>
              <a:gd name="connsiteX48" fmla="*/ 3751660 w 4193094"/>
              <a:gd name="connsiteY48" fmla="*/ 1184337 h 6260834"/>
              <a:gd name="connsiteX49" fmla="*/ 3730639 w 4193094"/>
              <a:gd name="connsiteY49" fmla="*/ 1215868 h 6260834"/>
              <a:gd name="connsiteX50" fmla="*/ 3699108 w 4193094"/>
              <a:gd name="connsiteY50" fmla="*/ 1289441 h 6260834"/>
              <a:gd name="connsiteX51" fmla="*/ 3646556 w 4193094"/>
              <a:gd name="connsiteY51" fmla="*/ 1331482 h 6260834"/>
              <a:gd name="connsiteX52" fmla="*/ 3594005 w 4193094"/>
              <a:gd name="connsiteY52" fmla="*/ 1468117 h 6260834"/>
              <a:gd name="connsiteX53" fmla="*/ 3562474 w 4193094"/>
              <a:gd name="connsiteY53" fmla="*/ 1499648 h 6260834"/>
              <a:gd name="connsiteX54" fmla="*/ 3530943 w 4193094"/>
              <a:gd name="connsiteY54" fmla="*/ 1552199 h 6260834"/>
              <a:gd name="connsiteX55" fmla="*/ 3478391 w 4193094"/>
              <a:gd name="connsiteY55" fmla="*/ 1594241 h 6260834"/>
              <a:gd name="connsiteX56" fmla="*/ 3436349 w 4193094"/>
              <a:gd name="connsiteY56" fmla="*/ 1636282 h 6260834"/>
              <a:gd name="connsiteX57" fmla="*/ 3404818 w 4193094"/>
              <a:gd name="connsiteY57" fmla="*/ 1646793 h 6260834"/>
              <a:gd name="connsiteX58" fmla="*/ 3236653 w 4193094"/>
              <a:gd name="connsiteY58" fmla="*/ 1667813 h 6260834"/>
              <a:gd name="connsiteX59" fmla="*/ 3121039 w 4193094"/>
              <a:gd name="connsiteY59" fmla="*/ 1688834 h 6260834"/>
              <a:gd name="connsiteX60" fmla="*/ 3078998 w 4193094"/>
              <a:gd name="connsiteY60" fmla="*/ 1699344 h 6260834"/>
              <a:gd name="connsiteX61" fmla="*/ 3057977 w 4193094"/>
              <a:gd name="connsiteY61" fmla="*/ 1730875 h 6260834"/>
              <a:gd name="connsiteX62" fmla="*/ 2994915 w 4193094"/>
              <a:gd name="connsiteY62" fmla="*/ 1804448 h 6260834"/>
              <a:gd name="connsiteX63" fmla="*/ 2931853 w 4193094"/>
              <a:gd name="connsiteY63" fmla="*/ 1878020 h 6260834"/>
              <a:gd name="connsiteX64" fmla="*/ 2900322 w 4193094"/>
              <a:gd name="connsiteY64" fmla="*/ 1930572 h 6260834"/>
              <a:gd name="connsiteX65" fmla="*/ 2868791 w 4193094"/>
              <a:gd name="connsiteY65" fmla="*/ 1962103 h 6260834"/>
              <a:gd name="connsiteX66" fmla="*/ 2858280 w 4193094"/>
              <a:gd name="connsiteY66" fmla="*/ 1993634 h 6260834"/>
              <a:gd name="connsiteX67" fmla="*/ 2837260 w 4193094"/>
              <a:gd name="connsiteY67" fmla="*/ 2025165 h 6260834"/>
              <a:gd name="connsiteX68" fmla="*/ 2805729 w 4193094"/>
              <a:gd name="connsiteY68" fmla="*/ 2172310 h 6260834"/>
              <a:gd name="connsiteX69" fmla="*/ 2784708 w 4193094"/>
              <a:gd name="connsiteY69" fmla="*/ 2235372 h 6260834"/>
              <a:gd name="connsiteX70" fmla="*/ 2858280 w 4193094"/>
              <a:gd name="connsiteY70" fmla="*/ 2224862 h 6260834"/>
              <a:gd name="connsiteX71" fmla="*/ 3015936 w 4193094"/>
              <a:gd name="connsiteY71" fmla="*/ 2172310 h 6260834"/>
              <a:gd name="connsiteX72" fmla="*/ 3499411 w 4193094"/>
              <a:gd name="connsiteY72" fmla="*/ 2203841 h 6260834"/>
              <a:gd name="connsiteX73" fmla="*/ 3594005 w 4193094"/>
              <a:gd name="connsiteY73" fmla="*/ 2214351 h 6260834"/>
              <a:gd name="connsiteX74" fmla="*/ 3625536 w 4193094"/>
              <a:gd name="connsiteY74" fmla="*/ 2224862 h 6260834"/>
              <a:gd name="connsiteX75" fmla="*/ 3709618 w 4193094"/>
              <a:gd name="connsiteY75" fmla="*/ 2256393 h 6260834"/>
              <a:gd name="connsiteX76" fmla="*/ 3772680 w 4193094"/>
              <a:gd name="connsiteY76" fmla="*/ 2266903 h 6260834"/>
              <a:gd name="connsiteX77" fmla="*/ 3846253 w 4193094"/>
              <a:gd name="connsiteY77" fmla="*/ 2329965 h 6260834"/>
              <a:gd name="connsiteX78" fmla="*/ 3993398 w 4193094"/>
              <a:gd name="connsiteY78" fmla="*/ 2519151 h 6260834"/>
              <a:gd name="connsiteX79" fmla="*/ 4087991 w 4193094"/>
              <a:gd name="connsiteY79" fmla="*/ 2592724 h 6260834"/>
              <a:gd name="connsiteX80" fmla="*/ 4172074 w 4193094"/>
              <a:gd name="connsiteY80" fmla="*/ 2687317 h 6260834"/>
              <a:gd name="connsiteX81" fmla="*/ 4193094 w 4193094"/>
              <a:gd name="connsiteY81" fmla="*/ 2729358 h 6260834"/>
              <a:gd name="connsiteX82" fmla="*/ 4182584 w 4193094"/>
              <a:gd name="connsiteY82" fmla="*/ 2992117 h 6260834"/>
              <a:gd name="connsiteX83" fmla="*/ 4151053 w 4193094"/>
              <a:gd name="connsiteY83" fmla="*/ 3034158 h 6260834"/>
              <a:gd name="connsiteX84" fmla="*/ 4077480 w 4193094"/>
              <a:gd name="connsiteY84" fmla="*/ 3097220 h 6260834"/>
              <a:gd name="connsiteX85" fmla="*/ 4056460 w 4193094"/>
              <a:gd name="connsiteY85" fmla="*/ 3139262 h 6260834"/>
              <a:gd name="connsiteX86" fmla="*/ 4024929 w 4193094"/>
              <a:gd name="connsiteY86" fmla="*/ 3181303 h 6260834"/>
              <a:gd name="connsiteX87" fmla="*/ 4014418 w 4193094"/>
              <a:gd name="connsiteY87" fmla="*/ 3265386 h 6260834"/>
              <a:gd name="connsiteX88" fmla="*/ 3972377 w 4193094"/>
              <a:gd name="connsiteY88" fmla="*/ 3296917 h 6260834"/>
              <a:gd name="connsiteX89" fmla="*/ 3898805 w 4193094"/>
              <a:gd name="connsiteY89" fmla="*/ 3359979 h 6260834"/>
              <a:gd name="connsiteX90" fmla="*/ 3877784 w 4193094"/>
              <a:gd name="connsiteY90" fmla="*/ 3444062 h 6260834"/>
              <a:gd name="connsiteX91" fmla="*/ 3867274 w 4193094"/>
              <a:gd name="connsiteY91" fmla="*/ 3486103 h 6260834"/>
              <a:gd name="connsiteX92" fmla="*/ 3814722 w 4193094"/>
              <a:gd name="connsiteY92" fmla="*/ 3559675 h 6260834"/>
              <a:gd name="connsiteX93" fmla="*/ 3751660 w 4193094"/>
              <a:gd name="connsiteY93" fmla="*/ 3654268 h 6260834"/>
              <a:gd name="connsiteX94" fmla="*/ 3699108 w 4193094"/>
              <a:gd name="connsiteY94" fmla="*/ 3696310 h 6260834"/>
              <a:gd name="connsiteX95" fmla="*/ 3678087 w 4193094"/>
              <a:gd name="connsiteY95" fmla="*/ 3727841 h 6260834"/>
              <a:gd name="connsiteX96" fmla="*/ 3646556 w 4193094"/>
              <a:gd name="connsiteY96" fmla="*/ 3759372 h 6260834"/>
              <a:gd name="connsiteX97" fmla="*/ 3636046 w 4193094"/>
              <a:gd name="connsiteY97" fmla="*/ 3811924 h 6260834"/>
              <a:gd name="connsiteX98" fmla="*/ 3625536 w 4193094"/>
              <a:gd name="connsiteY98" fmla="*/ 3896006 h 6260834"/>
              <a:gd name="connsiteX99" fmla="*/ 3583494 w 4193094"/>
              <a:gd name="connsiteY99" fmla="*/ 4001110 h 6260834"/>
              <a:gd name="connsiteX100" fmla="*/ 3562474 w 4193094"/>
              <a:gd name="connsiteY100" fmla="*/ 4305910 h 6260834"/>
              <a:gd name="connsiteX101" fmla="*/ 3541453 w 4193094"/>
              <a:gd name="connsiteY101" fmla="*/ 4442544 h 6260834"/>
              <a:gd name="connsiteX102" fmla="*/ 3530943 w 4193094"/>
              <a:gd name="connsiteY102" fmla="*/ 4495096 h 6260834"/>
              <a:gd name="connsiteX103" fmla="*/ 3509922 w 4193094"/>
              <a:gd name="connsiteY103" fmla="*/ 4694793 h 6260834"/>
              <a:gd name="connsiteX104" fmla="*/ 3499411 w 4193094"/>
              <a:gd name="connsiteY104" fmla="*/ 4841937 h 6260834"/>
              <a:gd name="connsiteX105" fmla="*/ 3436349 w 4193094"/>
              <a:gd name="connsiteY105" fmla="*/ 5125717 h 6260834"/>
              <a:gd name="connsiteX106" fmla="*/ 3404818 w 4193094"/>
              <a:gd name="connsiteY106" fmla="*/ 5199289 h 6260834"/>
              <a:gd name="connsiteX107" fmla="*/ 3394308 w 4193094"/>
              <a:gd name="connsiteY107" fmla="*/ 5230820 h 6260834"/>
              <a:gd name="connsiteX108" fmla="*/ 3383798 w 4193094"/>
              <a:gd name="connsiteY108" fmla="*/ 5283372 h 6260834"/>
              <a:gd name="connsiteX109" fmla="*/ 3362777 w 4193094"/>
              <a:gd name="connsiteY109" fmla="*/ 5314903 h 6260834"/>
              <a:gd name="connsiteX110" fmla="*/ 3352267 w 4193094"/>
              <a:gd name="connsiteY110" fmla="*/ 5346434 h 6260834"/>
              <a:gd name="connsiteX111" fmla="*/ 3331246 w 4193094"/>
              <a:gd name="connsiteY111" fmla="*/ 5703786 h 6260834"/>
              <a:gd name="connsiteX112" fmla="*/ 3310225 w 4193094"/>
              <a:gd name="connsiteY112" fmla="*/ 5808889 h 6260834"/>
              <a:gd name="connsiteX113" fmla="*/ 3299715 w 4193094"/>
              <a:gd name="connsiteY113" fmla="*/ 5882462 h 6260834"/>
              <a:gd name="connsiteX114" fmla="*/ 3226143 w 4193094"/>
              <a:gd name="connsiteY114" fmla="*/ 6145220 h 6260834"/>
              <a:gd name="connsiteX115" fmla="*/ 3163080 w 4193094"/>
              <a:gd name="connsiteY115" fmla="*/ 6176751 h 6260834"/>
              <a:gd name="connsiteX116" fmla="*/ 3121039 w 4193094"/>
              <a:gd name="connsiteY116" fmla="*/ 6218793 h 6260834"/>
              <a:gd name="connsiteX117" fmla="*/ 2984405 w 4193094"/>
              <a:gd name="connsiteY117" fmla="*/ 6260834 h 6260834"/>
              <a:gd name="connsiteX118" fmla="*/ 2795218 w 4193094"/>
              <a:gd name="connsiteY118" fmla="*/ 6250324 h 6260834"/>
              <a:gd name="connsiteX119" fmla="*/ 2679605 w 4193094"/>
              <a:gd name="connsiteY119" fmla="*/ 6197772 h 6260834"/>
              <a:gd name="connsiteX120" fmla="*/ 2490418 w 4193094"/>
              <a:gd name="connsiteY120" fmla="*/ 6155730 h 6260834"/>
              <a:gd name="connsiteX121" fmla="*/ 2332763 w 4193094"/>
              <a:gd name="connsiteY121" fmla="*/ 6113689 h 6260834"/>
              <a:gd name="connsiteX122" fmla="*/ 2133067 w 4193094"/>
              <a:gd name="connsiteY122" fmla="*/ 6071648 h 6260834"/>
              <a:gd name="connsiteX123" fmla="*/ 2059494 w 4193094"/>
              <a:gd name="connsiteY123" fmla="*/ 6040117 h 6260834"/>
              <a:gd name="connsiteX124" fmla="*/ 2027963 w 4193094"/>
              <a:gd name="connsiteY124" fmla="*/ 6029606 h 6260834"/>
              <a:gd name="connsiteX125" fmla="*/ 1922860 w 4193094"/>
              <a:gd name="connsiteY125" fmla="*/ 6019096 h 6260834"/>
              <a:gd name="connsiteX126" fmla="*/ 1859798 w 4193094"/>
              <a:gd name="connsiteY126" fmla="*/ 5998075 h 6260834"/>
              <a:gd name="connsiteX127" fmla="*/ 1765205 w 4193094"/>
              <a:gd name="connsiteY127" fmla="*/ 5987565 h 6260834"/>
              <a:gd name="connsiteX128" fmla="*/ 1733674 w 4193094"/>
              <a:gd name="connsiteY128" fmla="*/ 5966544 h 6260834"/>
              <a:gd name="connsiteX129" fmla="*/ 1702143 w 4193094"/>
              <a:gd name="connsiteY129" fmla="*/ 5956034 h 6260834"/>
              <a:gd name="connsiteX130" fmla="*/ 1660101 w 4193094"/>
              <a:gd name="connsiteY130" fmla="*/ 5945524 h 6260834"/>
              <a:gd name="connsiteX131" fmla="*/ 1628570 w 4193094"/>
              <a:gd name="connsiteY131" fmla="*/ 5935013 h 6260834"/>
              <a:gd name="connsiteX132" fmla="*/ 1523467 w 4193094"/>
              <a:gd name="connsiteY132" fmla="*/ 5913993 h 6260834"/>
              <a:gd name="connsiteX133" fmla="*/ 1491936 w 4193094"/>
              <a:gd name="connsiteY133" fmla="*/ 5903482 h 6260834"/>
              <a:gd name="connsiteX134" fmla="*/ 1334280 w 4193094"/>
              <a:gd name="connsiteY134" fmla="*/ 5850930 h 6260834"/>
              <a:gd name="connsiteX135" fmla="*/ 1292239 w 4193094"/>
              <a:gd name="connsiteY135" fmla="*/ 5829910 h 6260834"/>
              <a:gd name="connsiteX136" fmla="*/ 1229177 w 4193094"/>
              <a:gd name="connsiteY136" fmla="*/ 5808889 h 6260834"/>
              <a:gd name="connsiteX137" fmla="*/ 1134584 w 4193094"/>
              <a:gd name="connsiteY137" fmla="*/ 5787868 h 6260834"/>
              <a:gd name="connsiteX138" fmla="*/ 1103053 w 4193094"/>
              <a:gd name="connsiteY138" fmla="*/ 5745827 h 6260834"/>
              <a:gd name="connsiteX139" fmla="*/ 1029480 w 4193094"/>
              <a:gd name="connsiteY139" fmla="*/ 5735317 h 6260834"/>
              <a:gd name="connsiteX140" fmla="*/ 892846 w 4193094"/>
              <a:gd name="connsiteY140" fmla="*/ 5703786 h 6260834"/>
              <a:gd name="connsiteX141" fmla="*/ 861315 w 4193094"/>
              <a:gd name="connsiteY141" fmla="*/ 5682765 h 6260834"/>
              <a:gd name="connsiteX142" fmla="*/ 850805 w 4193094"/>
              <a:gd name="connsiteY142" fmla="*/ 5567151 h 6260834"/>
              <a:gd name="connsiteX143" fmla="*/ 840294 w 4193094"/>
              <a:gd name="connsiteY143" fmla="*/ 5377965 h 6260834"/>
              <a:gd name="connsiteX144" fmla="*/ 861315 w 4193094"/>
              <a:gd name="connsiteY144" fmla="*/ 4778875 h 6260834"/>
              <a:gd name="connsiteX145" fmla="*/ 892846 w 4193094"/>
              <a:gd name="connsiteY145" fmla="*/ 4642241 h 6260834"/>
              <a:gd name="connsiteX146" fmla="*/ 913867 w 4193094"/>
              <a:gd name="connsiteY146" fmla="*/ 4547648 h 6260834"/>
              <a:gd name="connsiteX147" fmla="*/ 966418 w 4193094"/>
              <a:gd name="connsiteY147" fmla="*/ 4389993 h 6260834"/>
              <a:gd name="connsiteX148" fmla="*/ 987439 w 4193094"/>
              <a:gd name="connsiteY148" fmla="*/ 4179786 h 6260834"/>
              <a:gd name="connsiteX149" fmla="*/ 997949 w 4193094"/>
              <a:gd name="connsiteY149" fmla="*/ 4148255 h 6260834"/>
              <a:gd name="connsiteX150" fmla="*/ 1061011 w 4193094"/>
              <a:gd name="connsiteY150" fmla="*/ 3738351 h 6260834"/>
              <a:gd name="connsiteX151" fmla="*/ 1071522 w 4193094"/>
              <a:gd name="connsiteY151" fmla="*/ 3685799 h 6260834"/>
              <a:gd name="connsiteX152" fmla="*/ 1082032 w 4193094"/>
              <a:gd name="connsiteY152" fmla="*/ 3612227 h 6260834"/>
              <a:gd name="connsiteX153" fmla="*/ 1124074 w 4193094"/>
              <a:gd name="connsiteY153" fmla="*/ 3559675 h 6260834"/>
              <a:gd name="connsiteX154" fmla="*/ 1155605 w 4193094"/>
              <a:gd name="connsiteY154" fmla="*/ 3402020 h 6260834"/>
              <a:gd name="connsiteX155" fmla="*/ 1176625 w 4193094"/>
              <a:gd name="connsiteY155" fmla="*/ 3359979 h 6260834"/>
              <a:gd name="connsiteX156" fmla="*/ 1145094 w 4193094"/>
              <a:gd name="connsiteY156" fmla="*/ 3244365 h 6260834"/>
              <a:gd name="connsiteX157" fmla="*/ 1103053 w 4193094"/>
              <a:gd name="connsiteY157" fmla="*/ 3170793 h 6260834"/>
              <a:gd name="connsiteX158" fmla="*/ 1082032 w 4193094"/>
              <a:gd name="connsiteY158" fmla="*/ 3118241 h 6260834"/>
              <a:gd name="connsiteX159" fmla="*/ 1029480 w 4193094"/>
              <a:gd name="connsiteY159" fmla="*/ 3023648 h 6260834"/>
              <a:gd name="connsiteX160" fmla="*/ 1008460 w 4193094"/>
              <a:gd name="connsiteY160" fmla="*/ 2992117 h 6260834"/>
              <a:gd name="connsiteX161" fmla="*/ 924377 w 4193094"/>
              <a:gd name="connsiteY161" fmla="*/ 2834462 h 6260834"/>
              <a:gd name="connsiteX162" fmla="*/ 871825 w 4193094"/>
              <a:gd name="connsiteY162" fmla="*/ 2760889 h 6260834"/>
              <a:gd name="connsiteX163" fmla="*/ 840294 w 4193094"/>
              <a:gd name="connsiteY163" fmla="*/ 2666296 h 6260834"/>
              <a:gd name="connsiteX164" fmla="*/ 808763 w 4193094"/>
              <a:gd name="connsiteY164" fmla="*/ 2603234 h 6260834"/>
              <a:gd name="connsiteX165" fmla="*/ 766722 w 4193094"/>
              <a:gd name="connsiteY165" fmla="*/ 2519151 h 6260834"/>
              <a:gd name="connsiteX166" fmla="*/ 756211 w 4193094"/>
              <a:gd name="connsiteY166" fmla="*/ 2487620 h 6260834"/>
              <a:gd name="connsiteX167" fmla="*/ 714170 w 4193094"/>
              <a:gd name="connsiteY167" fmla="*/ 2477110 h 6260834"/>
              <a:gd name="connsiteX168" fmla="*/ 619577 w 4193094"/>
              <a:gd name="connsiteY168" fmla="*/ 2466599 h 6260834"/>
              <a:gd name="connsiteX169" fmla="*/ 482943 w 4193094"/>
              <a:gd name="connsiteY169" fmla="*/ 2445579 h 6260834"/>
              <a:gd name="connsiteX170" fmla="*/ 419880 w 4193094"/>
              <a:gd name="connsiteY170" fmla="*/ 2403537 h 6260834"/>
              <a:gd name="connsiteX171" fmla="*/ 377839 w 4193094"/>
              <a:gd name="connsiteY171" fmla="*/ 2372006 h 6260834"/>
              <a:gd name="connsiteX0" fmla="*/ 105665 w 4193094"/>
              <a:gd name="connsiteY0" fmla="*/ 2706337 h 6260366"/>
              <a:gd name="connsiteX1" fmla="*/ 103913 w 4193094"/>
              <a:gd name="connsiteY1" fmla="*/ 2532369 h 6260366"/>
              <a:gd name="connsiteX2" fmla="*/ 162268 w 4193094"/>
              <a:gd name="connsiteY2" fmla="*/ 2301031 h 6260366"/>
              <a:gd name="connsiteX3" fmla="*/ 131722 w 4193094"/>
              <a:gd name="connsiteY3" fmla="*/ 2171075 h 6260366"/>
              <a:gd name="connsiteX4" fmla="*/ 56945 w 4193094"/>
              <a:gd name="connsiteY4" fmla="*/ 2076482 h 6260366"/>
              <a:gd name="connsiteX5" fmla="*/ 14 w 4193094"/>
              <a:gd name="connsiteY5" fmla="*/ 1922769 h 6260366"/>
              <a:gd name="connsiteX6" fmla="*/ 52018 w 4193094"/>
              <a:gd name="connsiteY6" fmla="*/ 1846021 h 6260366"/>
              <a:gd name="connsiteX7" fmla="*/ 105008 w 4193094"/>
              <a:gd name="connsiteY7" fmla="*/ 1827190 h 6260366"/>
              <a:gd name="connsiteX8" fmla="*/ 178033 w 4193094"/>
              <a:gd name="connsiteY8" fmla="*/ 1736757 h 6260366"/>
              <a:gd name="connsiteX9" fmla="*/ 293647 w 4193094"/>
              <a:gd name="connsiteY9" fmla="*/ 1648295 h 6260366"/>
              <a:gd name="connsiteX10" fmla="*/ 353534 w 4193094"/>
              <a:gd name="connsiteY10" fmla="*/ 1513850 h 6260366"/>
              <a:gd name="connsiteX11" fmla="*/ 442215 w 4193094"/>
              <a:gd name="connsiteY11" fmla="*/ 1335284 h 6260366"/>
              <a:gd name="connsiteX12" fmla="*/ 335031 w 4193094"/>
              <a:gd name="connsiteY12" fmla="*/ 1126172 h 6260366"/>
              <a:gd name="connsiteX13" fmla="*/ 390539 w 4193094"/>
              <a:gd name="connsiteY13" fmla="*/ 1069679 h 6260366"/>
              <a:gd name="connsiteX14" fmla="*/ 446266 w 4193094"/>
              <a:gd name="connsiteY14" fmla="*/ 1086977 h 6260366"/>
              <a:gd name="connsiteX15" fmla="*/ 485132 w 4193094"/>
              <a:gd name="connsiteY15" fmla="*/ 1111392 h 6260366"/>
              <a:gd name="connsiteX16" fmla="*/ 513269 w 4193094"/>
              <a:gd name="connsiteY16" fmla="*/ 1137996 h 6260366"/>
              <a:gd name="connsiteX17" fmla="*/ 558267 w 4193094"/>
              <a:gd name="connsiteY17" fmla="*/ 1137230 h 6260366"/>
              <a:gd name="connsiteX18" fmla="*/ 651874 w 4193094"/>
              <a:gd name="connsiteY18" fmla="*/ 1151134 h 6260366"/>
              <a:gd name="connsiteX19" fmla="*/ 783582 w 4193094"/>
              <a:gd name="connsiteY19" fmla="*/ 1122997 h 6260366"/>
              <a:gd name="connsiteX20" fmla="*/ 914086 w 4193094"/>
              <a:gd name="connsiteY20" fmla="*/ 1066285 h 6260366"/>
              <a:gd name="connsiteX21" fmla="*/ 1008898 w 4193094"/>
              <a:gd name="connsiteY21" fmla="*/ 917498 h 6260366"/>
              <a:gd name="connsiteX22" fmla="*/ 1081485 w 4193094"/>
              <a:gd name="connsiteY22" fmla="*/ 838561 h 6260366"/>
              <a:gd name="connsiteX23" fmla="*/ 1118161 w 4193094"/>
              <a:gd name="connsiteY23" fmla="*/ 844363 h 6260366"/>
              <a:gd name="connsiteX24" fmla="*/ 1219543 w 4193094"/>
              <a:gd name="connsiteY24" fmla="*/ 797943 h 6260366"/>
              <a:gd name="connsiteX25" fmla="*/ 1289174 w 4193094"/>
              <a:gd name="connsiteY25" fmla="*/ 772762 h 6260366"/>
              <a:gd name="connsiteX26" fmla="*/ 1337127 w 4193094"/>
              <a:gd name="connsiteY26" fmla="*/ 738603 h 6260366"/>
              <a:gd name="connsiteX27" fmla="*/ 1387161 w 4193094"/>
              <a:gd name="connsiteY27" fmla="*/ 694044 h 6260366"/>
              <a:gd name="connsiteX28" fmla="*/ 1445077 w 4193094"/>
              <a:gd name="connsiteY28" fmla="*/ 645871 h 6260366"/>
              <a:gd name="connsiteX29" fmla="*/ 1513066 w 4193094"/>
              <a:gd name="connsiteY29" fmla="*/ 605034 h 6260366"/>
              <a:gd name="connsiteX30" fmla="*/ 1544378 w 4193094"/>
              <a:gd name="connsiteY30" fmla="*/ 582262 h 6260366"/>
              <a:gd name="connsiteX31" fmla="*/ 1585434 w 4193094"/>
              <a:gd name="connsiteY31" fmla="*/ 540001 h 6260366"/>
              <a:gd name="connsiteX32" fmla="*/ 1631417 w 4193094"/>
              <a:gd name="connsiteY32" fmla="*/ 524345 h 6260366"/>
              <a:gd name="connsiteX33" fmla="*/ 1673531 w 4193094"/>
              <a:gd name="connsiteY33" fmla="*/ 490771 h 6260366"/>
              <a:gd name="connsiteX34" fmla="*/ 1766372 w 4193094"/>
              <a:gd name="connsiteY34" fmla="*/ 437927 h 6260366"/>
              <a:gd name="connsiteX35" fmla="*/ 1806370 w 4193094"/>
              <a:gd name="connsiteY35" fmla="*/ 385083 h 6260366"/>
              <a:gd name="connsiteX36" fmla="*/ 1829143 w 4193094"/>
              <a:gd name="connsiteY36" fmla="*/ 389462 h 6260366"/>
              <a:gd name="connsiteX37" fmla="*/ 1976616 w 4193094"/>
              <a:gd name="connsiteY37" fmla="*/ 317642 h 6260366"/>
              <a:gd name="connsiteX38" fmla="*/ 2307947 w 4193094"/>
              <a:gd name="connsiteY38" fmla="*/ 273557 h 6260366"/>
              <a:gd name="connsiteX39" fmla="*/ 2783175 w 4193094"/>
              <a:gd name="connsiteY39" fmla="*/ 408950 h 6260366"/>
              <a:gd name="connsiteX40" fmla="*/ 3066845 w 4193094"/>
              <a:gd name="connsiteY40" fmla="*/ 435336 h 6260366"/>
              <a:gd name="connsiteX41" fmla="*/ 3509922 w 4193094"/>
              <a:gd name="connsiteY41" fmla="*/ 27731 h 6260366"/>
              <a:gd name="connsiteX42" fmla="*/ 3572984 w 4193094"/>
              <a:gd name="connsiteY42" fmla="*/ 38242 h 6260366"/>
              <a:gd name="connsiteX43" fmla="*/ 3667577 w 4193094"/>
              <a:gd name="connsiteY43" fmla="*/ 59262 h 6260366"/>
              <a:gd name="connsiteX44" fmla="*/ 3720129 w 4193094"/>
              <a:gd name="connsiteY44" fmla="*/ 90794 h 6260366"/>
              <a:gd name="connsiteX45" fmla="*/ 3751660 w 4193094"/>
              <a:gd name="connsiteY45" fmla="*/ 101304 h 6260366"/>
              <a:gd name="connsiteX46" fmla="*/ 3793701 w 4193094"/>
              <a:gd name="connsiteY46" fmla="*/ 279980 h 6260366"/>
              <a:gd name="connsiteX47" fmla="*/ 3793701 w 4193094"/>
              <a:gd name="connsiteY47" fmla="*/ 1110297 h 6260366"/>
              <a:gd name="connsiteX48" fmla="*/ 3751660 w 4193094"/>
              <a:gd name="connsiteY48" fmla="*/ 1183869 h 6260366"/>
              <a:gd name="connsiteX49" fmla="*/ 3730639 w 4193094"/>
              <a:gd name="connsiteY49" fmla="*/ 1215400 h 6260366"/>
              <a:gd name="connsiteX50" fmla="*/ 3699108 w 4193094"/>
              <a:gd name="connsiteY50" fmla="*/ 1288973 h 6260366"/>
              <a:gd name="connsiteX51" fmla="*/ 3646556 w 4193094"/>
              <a:gd name="connsiteY51" fmla="*/ 1331014 h 6260366"/>
              <a:gd name="connsiteX52" fmla="*/ 3594005 w 4193094"/>
              <a:gd name="connsiteY52" fmla="*/ 1467649 h 6260366"/>
              <a:gd name="connsiteX53" fmla="*/ 3562474 w 4193094"/>
              <a:gd name="connsiteY53" fmla="*/ 1499180 h 6260366"/>
              <a:gd name="connsiteX54" fmla="*/ 3530943 w 4193094"/>
              <a:gd name="connsiteY54" fmla="*/ 1551731 h 6260366"/>
              <a:gd name="connsiteX55" fmla="*/ 3478391 w 4193094"/>
              <a:gd name="connsiteY55" fmla="*/ 1593773 h 6260366"/>
              <a:gd name="connsiteX56" fmla="*/ 3436349 w 4193094"/>
              <a:gd name="connsiteY56" fmla="*/ 1635814 h 6260366"/>
              <a:gd name="connsiteX57" fmla="*/ 3404818 w 4193094"/>
              <a:gd name="connsiteY57" fmla="*/ 1646325 h 6260366"/>
              <a:gd name="connsiteX58" fmla="*/ 3236653 w 4193094"/>
              <a:gd name="connsiteY58" fmla="*/ 1667345 h 6260366"/>
              <a:gd name="connsiteX59" fmla="*/ 3121039 w 4193094"/>
              <a:gd name="connsiteY59" fmla="*/ 1688366 h 6260366"/>
              <a:gd name="connsiteX60" fmla="*/ 3078998 w 4193094"/>
              <a:gd name="connsiteY60" fmla="*/ 1698876 h 6260366"/>
              <a:gd name="connsiteX61" fmla="*/ 3057977 w 4193094"/>
              <a:gd name="connsiteY61" fmla="*/ 1730407 h 6260366"/>
              <a:gd name="connsiteX62" fmla="*/ 2994915 w 4193094"/>
              <a:gd name="connsiteY62" fmla="*/ 1803980 h 6260366"/>
              <a:gd name="connsiteX63" fmla="*/ 2931853 w 4193094"/>
              <a:gd name="connsiteY63" fmla="*/ 1877552 h 6260366"/>
              <a:gd name="connsiteX64" fmla="*/ 2900322 w 4193094"/>
              <a:gd name="connsiteY64" fmla="*/ 1930104 h 6260366"/>
              <a:gd name="connsiteX65" fmla="*/ 2868791 w 4193094"/>
              <a:gd name="connsiteY65" fmla="*/ 1961635 h 6260366"/>
              <a:gd name="connsiteX66" fmla="*/ 2858280 w 4193094"/>
              <a:gd name="connsiteY66" fmla="*/ 1993166 h 6260366"/>
              <a:gd name="connsiteX67" fmla="*/ 2837260 w 4193094"/>
              <a:gd name="connsiteY67" fmla="*/ 2024697 h 6260366"/>
              <a:gd name="connsiteX68" fmla="*/ 2805729 w 4193094"/>
              <a:gd name="connsiteY68" fmla="*/ 2171842 h 6260366"/>
              <a:gd name="connsiteX69" fmla="*/ 2784708 w 4193094"/>
              <a:gd name="connsiteY69" fmla="*/ 2234904 h 6260366"/>
              <a:gd name="connsiteX70" fmla="*/ 2858280 w 4193094"/>
              <a:gd name="connsiteY70" fmla="*/ 2224394 h 6260366"/>
              <a:gd name="connsiteX71" fmla="*/ 3015936 w 4193094"/>
              <a:gd name="connsiteY71" fmla="*/ 2171842 h 6260366"/>
              <a:gd name="connsiteX72" fmla="*/ 3499411 w 4193094"/>
              <a:gd name="connsiteY72" fmla="*/ 2203373 h 6260366"/>
              <a:gd name="connsiteX73" fmla="*/ 3594005 w 4193094"/>
              <a:gd name="connsiteY73" fmla="*/ 2213883 h 6260366"/>
              <a:gd name="connsiteX74" fmla="*/ 3625536 w 4193094"/>
              <a:gd name="connsiteY74" fmla="*/ 2224394 h 6260366"/>
              <a:gd name="connsiteX75" fmla="*/ 3709618 w 4193094"/>
              <a:gd name="connsiteY75" fmla="*/ 2255925 h 6260366"/>
              <a:gd name="connsiteX76" fmla="*/ 3772680 w 4193094"/>
              <a:gd name="connsiteY76" fmla="*/ 2266435 h 6260366"/>
              <a:gd name="connsiteX77" fmla="*/ 3846253 w 4193094"/>
              <a:gd name="connsiteY77" fmla="*/ 2329497 h 6260366"/>
              <a:gd name="connsiteX78" fmla="*/ 3993398 w 4193094"/>
              <a:gd name="connsiteY78" fmla="*/ 2518683 h 6260366"/>
              <a:gd name="connsiteX79" fmla="*/ 4087991 w 4193094"/>
              <a:gd name="connsiteY79" fmla="*/ 2592256 h 6260366"/>
              <a:gd name="connsiteX80" fmla="*/ 4172074 w 4193094"/>
              <a:gd name="connsiteY80" fmla="*/ 2686849 h 6260366"/>
              <a:gd name="connsiteX81" fmla="*/ 4193094 w 4193094"/>
              <a:gd name="connsiteY81" fmla="*/ 2728890 h 6260366"/>
              <a:gd name="connsiteX82" fmla="*/ 4182584 w 4193094"/>
              <a:gd name="connsiteY82" fmla="*/ 2991649 h 6260366"/>
              <a:gd name="connsiteX83" fmla="*/ 4151053 w 4193094"/>
              <a:gd name="connsiteY83" fmla="*/ 3033690 h 6260366"/>
              <a:gd name="connsiteX84" fmla="*/ 4077480 w 4193094"/>
              <a:gd name="connsiteY84" fmla="*/ 3096752 h 6260366"/>
              <a:gd name="connsiteX85" fmla="*/ 4056460 w 4193094"/>
              <a:gd name="connsiteY85" fmla="*/ 3138794 h 6260366"/>
              <a:gd name="connsiteX86" fmla="*/ 4024929 w 4193094"/>
              <a:gd name="connsiteY86" fmla="*/ 3180835 h 6260366"/>
              <a:gd name="connsiteX87" fmla="*/ 4014418 w 4193094"/>
              <a:gd name="connsiteY87" fmla="*/ 3264918 h 6260366"/>
              <a:gd name="connsiteX88" fmla="*/ 3972377 w 4193094"/>
              <a:gd name="connsiteY88" fmla="*/ 3296449 h 6260366"/>
              <a:gd name="connsiteX89" fmla="*/ 3898805 w 4193094"/>
              <a:gd name="connsiteY89" fmla="*/ 3359511 h 6260366"/>
              <a:gd name="connsiteX90" fmla="*/ 3877784 w 4193094"/>
              <a:gd name="connsiteY90" fmla="*/ 3443594 h 6260366"/>
              <a:gd name="connsiteX91" fmla="*/ 3867274 w 4193094"/>
              <a:gd name="connsiteY91" fmla="*/ 3485635 h 6260366"/>
              <a:gd name="connsiteX92" fmla="*/ 3814722 w 4193094"/>
              <a:gd name="connsiteY92" fmla="*/ 3559207 h 6260366"/>
              <a:gd name="connsiteX93" fmla="*/ 3751660 w 4193094"/>
              <a:gd name="connsiteY93" fmla="*/ 3653800 h 6260366"/>
              <a:gd name="connsiteX94" fmla="*/ 3699108 w 4193094"/>
              <a:gd name="connsiteY94" fmla="*/ 3695842 h 6260366"/>
              <a:gd name="connsiteX95" fmla="*/ 3678087 w 4193094"/>
              <a:gd name="connsiteY95" fmla="*/ 3727373 h 6260366"/>
              <a:gd name="connsiteX96" fmla="*/ 3646556 w 4193094"/>
              <a:gd name="connsiteY96" fmla="*/ 3758904 h 6260366"/>
              <a:gd name="connsiteX97" fmla="*/ 3636046 w 4193094"/>
              <a:gd name="connsiteY97" fmla="*/ 3811456 h 6260366"/>
              <a:gd name="connsiteX98" fmla="*/ 3625536 w 4193094"/>
              <a:gd name="connsiteY98" fmla="*/ 3895538 h 6260366"/>
              <a:gd name="connsiteX99" fmla="*/ 3583494 w 4193094"/>
              <a:gd name="connsiteY99" fmla="*/ 4000642 h 6260366"/>
              <a:gd name="connsiteX100" fmla="*/ 3562474 w 4193094"/>
              <a:gd name="connsiteY100" fmla="*/ 4305442 h 6260366"/>
              <a:gd name="connsiteX101" fmla="*/ 3541453 w 4193094"/>
              <a:gd name="connsiteY101" fmla="*/ 4442076 h 6260366"/>
              <a:gd name="connsiteX102" fmla="*/ 3530943 w 4193094"/>
              <a:gd name="connsiteY102" fmla="*/ 4494628 h 6260366"/>
              <a:gd name="connsiteX103" fmla="*/ 3509922 w 4193094"/>
              <a:gd name="connsiteY103" fmla="*/ 4694325 h 6260366"/>
              <a:gd name="connsiteX104" fmla="*/ 3499411 w 4193094"/>
              <a:gd name="connsiteY104" fmla="*/ 4841469 h 6260366"/>
              <a:gd name="connsiteX105" fmla="*/ 3436349 w 4193094"/>
              <a:gd name="connsiteY105" fmla="*/ 5125249 h 6260366"/>
              <a:gd name="connsiteX106" fmla="*/ 3404818 w 4193094"/>
              <a:gd name="connsiteY106" fmla="*/ 5198821 h 6260366"/>
              <a:gd name="connsiteX107" fmla="*/ 3394308 w 4193094"/>
              <a:gd name="connsiteY107" fmla="*/ 5230352 h 6260366"/>
              <a:gd name="connsiteX108" fmla="*/ 3383798 w 4193094"/>
              <a:gd name="connsiteY108" fmla="*/ 5282904 h 6260366"/>
              <a:gd name="connsiteX109" fmla="*/ 3362777 w 4193094"/>
              <a:gd name="connsiteY109" fmla="*/ 5314435 h 6260366"/>
              <a:gd name="connsiteX110" fmla="*/ 3352267 w 4193094"/>
              <a:gd name="connsiteY110" fmla="*/ 5345966 h 6260366"/>
              <a:gd name="connsiteX111" fmla="*/ 3331246 w 4193094"/>
              <a:gd name="connsiteY111" fmla="*/ 5703318 h 6260366"/>
              <a:gd name="connsiteX112" fmla="*/ 3310225 w 4193094"/>
              <a:gd name="connsiteY112" fmla="*/ 5808421 h 6260366"/>
              <a:gd name="connsiteX113" fmla="*/ 3299715 w 4193094"/>
              <a:gd name="connsiteY113" fmla="*/ 5881994 h 6260366"/>
              <a:gd name="connsiteX114" fmla="*/ 3226143 w 4193094"/>
              <a:gd name="connsiteY114" fmla="*/ 6144752 h 6260366"/>
              <a:gd name="connsiteX115" fmla="*/ 3163080 w 4193094"/>
              <a:gd name="connsiteY115" fmla="*/ 6176283 h 6260366"/>
              <a:gd name="connsiteX116" fmla="*/ 3121039 w 4193094"/>
              <a:gd name="connsiteY116" fmla="*/ 6218325 h 6260366"/>
              <a:gd name="connsiteX117" fmla="*/ 2984405 w 4193094"/>
              <a:gd name="connsiteY117" fmla="*/ 6260366 h 6260366"/>
              <a:gd name="connsiteX118" fmla="*/ 2795218 w 4193094"/>
              <a:gd name="connsiteY118" fmla="*/ 6249856 h 6260366"/>
              <a:gd name="connsiteX119" fmla="*/ 2679605 w 4193094"/>
              <a:gd name="connsiteY119" fmla="*/ 6197304 h 6260366"/>
              <a:gd name="connsiteX120" fmla="*/ 2490418 w 4193094"/>
              <a:gd name="connsiteY120" fmla="*/ 6155262 h 6260366"/>
              <a:gd name="connsiteX121" fmla="*/ 2332763 w 4193094"/>
              <a:gd name="connsiteY121" fmla="*/ 6113221 h 6260366"/>
              <a:gd name="connsiteX122" fmla="*/ 2133067 w 4193094"/>
              <a:gd name="connsiteY122" fmla="*/ 6071180 h 6260366"/>
              <a:gd name="connsiteX123" fmla="*/ 2059494 w 4193094"/>
              <a:gd name="connsiteY123" fmla="*/ 6039649 h 6260366"/>
              <a:gd name="connsiteX124" fmla="*/ 2027963 w 4193094"/>
              <a:gd name="connsiteY124" fmla="*/ 6029138 h 6260366"/>
              <a:gd name="connsiteX125" fmla="*/ 1922860 w 4193094"/>
              <a:gd name="connsiteY125" fmla="*/ 6018628 h 6260366"/>
              <a:gd name="connsiteX126" fmla="*/ 1859798 w 4193094"/>
              <a:gd name="connsiteY126" fmla="*/ 5997607 h 6260366"/>
              <a:gd name="connsiteX127" fmla="*/ 1765205 w 4193094"/>
              <a:gd name="connsiteY127" fmla="*/ 5987097 h 6260366"/>
              <a:gd name="connsiteX128" fmla="*/ 1733674 w 4193094"/>
              <a:gd name="connsiteY128" fmla="*/ 5966076 h 6260366"/>
              <a:gd name="connsiteX129" fmla="*/ 1702143 w 4193094"/>
              <a:gd name="connsiteY129" fmla="*/ 5955566 h 6260366"/>
              <a:gd name="connsiteX130" fmla="*/ 1660101 w 4193094"/>
              <a:gd name="connsiteY130" fmla="*/ 5945056 h 6260366"/>
              <a:gd name="connsiteX131" fmla="*/ 1628570 w 4193094"/>
              <a:gd name="connsiteY131" fmla="*/ 5934545 h 6260366"/>
              <a:gd name="connsiteX132" fmla="*/ 1523467 w 4193094"/>
              <a:gd name="connsiteY132" fmla="*/ 5913525 h 6260366"/>
              <a:gd name="connsiteX133" fmla="*/ 1491936 w 4193094"/>
              <a:gd name="connsiteY133" fmla="*/ 5903014 h 6260366"/>
              <a:gd name="connsiteX134" fmla="*/ 1334280 w 4193094"/>
              <a:gd name="connsiteY134" fmla="*/ 5850462 h 6260366"/>
              <a:gd name="connsiteX135" fmla="*/ 1292239 w 4193094"/>
              <a:gd name="connsiteY135" fmla="*/ 5829442 h 6260366"/>
              <a:gd name="connsiteX136" fmla="*/ 1229177 w 4193094"/>
              <a:gd name="connsiteY136" fmla="*/ 5808421 h 6260366"/>
              <a:gd name="connsiteX137" fmla="*/ 1134584 w 4193094"/>
              <a:gd name="connsiteY137" fmla="*/ 5787400 h 6260366"/>
              <a:gd name="connsiteX138" fmla="*/ 1103053 w 4193094"/>
              <a:gd name="connsiteY138" fmla="*/ 5745359 h 6260366"/>
              <a:gd name="connsiteX139" fmla="*/ 1029480 w 4193094"/>
              <a:gd name="connsiteY139" fmla="*/ 5734849 h 6260366"/>
              <a:gd name="connsiteX140" fmla="*/ 892846 w 4193094"/>
              <a:gd name="connsiteY140" fmla="*/ 5703318 h 6260366"/>
              <a:gd name="connsiteX141" fmla="*/ 861315 w 4193094"/>
              <a:gd name="connsiteY141" fmla="*/ 5682297 h 6260366"/>
              <a:gd name="connsiteX142" fmla="*/ 850805 w 4193094"/>
              <a:gd name="connsiteY142" fmla="*/ 5566683 h 6260366"/>
              <a:gd name="connsiteX143" fmla="*/ 840294 w 4193094"/>
              <a:gd name="connsiteY143" fmla="*/ 5377497 h 6260366"/>
              <a:gd name="connsiteX144" fmla="*/ 861315 w 4193094"/>
              <a:gd name="connsiteY144" fmla="*/ 4778407 h 6260366"/>
              <a:gd name="connsiteX145" fmla="*/ 892846 w 4193094"/>
              <a:gd name="connsiteY145" fmla="*/ 4641773 h 6260366"/>
              <a:gd name="connsiteX146" fmla="*/ 913867 w 4193094"/>
              <a:gd name="connsiteY146" fmla="*/ 4547180 h 6260366"/>
              <a:gd name="connsiteX147" fmla="*/ 966418 w 4193094"/>
              <a:gd name="connsiteY147" fmla="*/ 4389525 h 6260366"/>
              <a:gd name="connsiteX148" fmla="*/ 987439 w 4193094"/>
              <a:gd name="connsiteY148" fmla="*/ 4179318 h 6260366"/>
              <a:gd name="connsiteX149" fmla="*/ 997949 w 4193094"/>
              <a:gd name="connsiteY149" fmla="*/ 4147787 h 6260366"/>
              <a:gd name="connsiteX150" fmla="*/ 1061011 w 4193094"/>
              <a:gd name="connsiteY150" fmla="*/ 3737883 h 6260366"/>
              <a:gd name="connsiteX151" fmla="*/ 1071522 w 4193094"/>
              <a:gd name="connsiteY151" fmla="*/ 3685331 h 6260366"/>
              <a:gd name="connsiteX152" fmla="*/ 1082032 w 4193094"/>
              <a:gd name="connsiteY152" fmla="*/ 3611759 h 6260366"/>
              <a:gd name="connsiteX153" fmla="*/ 1124074 w 4193094"/>
              <a:gd name="connsiteY153" fmla="*/ 3559207 h 6260366"/>
              <a:gd name="connsiteX154" fmla="*/ 1155605 w 4193094"/>
              <a:gd name="connsiteY154" fmla="*/ 3401552 h 6260366"/>
              <a:gd name="connsiteX155" fmla="*/ 1176625 w 4193094"/>
              <a:gd name="connsiteY155" fmla="*/ 3359511 h 6260366"/>
              <a:gd name="connsiteX156" fmla="*/ 1145094 w 4193094"/>
              <a:gd name="connsiteY156" fmla="*/ 3243897 h 6260366"/>
              <a:gd name="connsiteX157" fmla="*/ 1103053 w 4193094"/>
              <a:gd name="connsiteY157" fmla="*/ 3170325 h 6260366"/>
              <a:gd name="connsiteX158" fmla="*/ 1082032 w 4193094"/>
              <a:gd name="connsiteY158" fmla="*/ 3117773 h 6260366"/>
              <a:gd name="connsiteX159" fmla="*/ 1029480 w 4193094"/>
              <a:gd name="connsiteY159" fmla="*/ 3023180 h 6260366"/>
              <a:gd name="connsiteX160" fmla="*/ 1008460 w 4193094"/>
              <a:gd name="connsiteY160" fmla="*/ 2991649 h 6260366"/>
              <a:gd name="connsiteX161" fmla="*/ 924377 w 4193094"/>
              <a:gd name="connsiteY161" fmla="*/ 2833994 h 6260366"/>
              <a:gd name="connsiteX162" fmla="*/ 871825 w 4193094"/>
              <a:gd name="connsiteY162" fmla="*/ 2760421 h 6260366"/>
              <a:gd name="connsiteX163" fmla="*/ 840294 w 4193094"/>
              <a:gd name="connsiteY163" fmla="*/ 2665828 h 6260366"/>
              <a:gd name="connsiteX164" fmla="*/ 808763 w 4193094"/>
              <a:gd name="connsiteY164" fmla="*/ 2602766 h 6260366"/>
              <a:gd name="connsiteX165" fmla="*/ 766722 w 4193094"/>
              <a:gd name="connsiteY165" fmla="*/ 2518683 h 6260366"/>
              <a:gd name="connsiteX166" fmla="*/ 756211 w 4193094"/>
              <a:gd name="connsiteY166" fmla="*/ 2487152 h 6260366"/>
              <a:gd name="connsiteX167" fmla="*/ 714170 w 4193094"/>
              <a:gd name="connsiteY167" fmla="*/ 2476642 h 6260366"/>
              <a:gd name="connsiteX168" fmla="*/ 619577 w 4193094"/>
              <a:gd name="connsiteY168" fmla="*/ 2466131 h 6260366"/>
              <a:gd name="connsiteX169" fmla="*/ 482943 w 4193094"/>
              <a:gd name="connsiteY169" fmla="*/ 2445111 h 6260366"/>
              <a:gd name="connsiteX170" fmla="*/ 419880 w 4193094"/>
              <a:gd name="connsiteY170" fmla="*/ 2403069 h 6260366"/>
              <a:gd name="connsiteX171" fmla="*/ 377839 w 4193094"/>
              <a:gd name="connsiteY171" fmla="*/ 2371538 h 6260366"/>
              <a:gd name="connsiteX0" fmla="*/ 105665 w 4193094"/>
              <a:gd name="connsiteY0" fmla="*/ 2706337 h 6260366"/>
              <a:gd name="connsiteX1" fmla="*/ 103913 w 4193094"/>
              <a:gd name="connsiteY1" fmla="*/ 2532369 h 6260366"/>
              <a:gd name="connsiteX2" fmla="*/ 162268 w 4193094"/>
              <a:gd name="connsiteY2" fmla="*/ 2301031 h 6260366"/>
              <a:gd name="connsiteX3" fmla="*/ 131722 w 4193094"/>
              <a:gd name="connsiteY3" fmla="*/ 2171075 h 6260366"/>
              <a:gd name="connsiteX4" fmla="*/ 56945 w 4193094"/>
              <a:gd name="connsiteY4" fmla="*/ 2076482 h 6260366"/>
              <a:gd name="connsiteX5" fmla="*/ 14 w 4193094"/>
              <a:gd name="connsiteY5" fmla="*/ 1922769 h 6260366"/>
              <a:gd name="connsiteX6" fmla="*/ 52018 w 4193094"/>
              <a:gd name="connsiteY6" fmla="*/ 1846021 h 6260366"/>
              <a:gd name="connsiteX7" fmla="*/ 105008 w 4193094"/>
              <a:gd name="connsiteY7" fmla="*/ 1827190 h 6260366"/>
              <a:gd name="connsiteX8" fmla="*/ 178033 w 4193094"/>
              <a:gd name="connsiteY8" fmla="*/ 1736757 h 6260366"/>
              <a:gd name="connsiteX9" fmla="*/ 293647 w 4193094"/>
              <a:gd name="connsiteY9" fmla="*/ 1648295 h 6260366"/>
              <a:gd name="connsiteX10" fmla="*/ 353534 w 4193094"/>
              <a:gd name="connsiteY10" fmla="*/ 1513850 h 6260366"/>
              <a:gd name="connsiteX11" fmla="*/ 442215 w 4193094"/>
              <a:gd name="connsiteY11" fmla="*/ 1335284 h 6260366"/>
              <a:gd name="connsiteX12" fmla="*/ 335031 w 4193094"/>
              <a:gd name="connsiteY12" fmla="*/ 1126172 h 6260366"/>
              <a:gd name="connsiteX13" fmla="*/ 390539 w 4193094"/>
              <a:gd name="connsiteY13" fmla="*/ 1069679 h 6260366"/>
              <a:gd name="connsiteX14" fmla="*/ 446266 w 4193094"/>
              <a:gd name="connsiteY14" fmla="*/ 1086977 h 6260366"/>
              <a:gd name="connsiteX15" fmla="*/ 485132 w 4193094"/>
              <a:gd name="connsiteY15" fmla="*/ 1111392 h 6260366"/>
              <a:gd name="connsiteX16" fmla="*/ 513269 w 4193094"/>
              <a:gd name="connsiteY16" fmla="*/ 1137996 h 6260366"/>
              <a:gd name="connsiteX17" fmla="*/ 558267 w 4193094"/>
              <a:gd name="connsiteY17" fmla="*/ 1137230 h 6260366"/>
              <a:gd name="connsiteX18" fmla="*/ 651874 w 4193094"/>
              <a:gd name="connsiteY18" fmla="*/ 1151134 h 6260366"/>
              <a:gd name="connsiteX19" fmla="*/ 783582 w 4193094"/>
              <a:gd name="connsiteY19" fmla="*/ 1122997 h 6260366"/>
              <a:gd name="connsiteX20" fmla="*/ 914086 w 4193094"/>
              <a:gd name="connsiteY20" fmla="*/ 1066285 h 6260366"/>
              <a:gd name="connsiteX21" fmla="*/ 1008898 w 4193094"/>
              <a:gd name="connsiteY21" fmla="*/ 917498 h 6260366"/>
              <a:gd name="connsiteX22" fmla="*/ 1081485 w 4193094"/>
              <a:gd name="connsiteY22" fmla="*/ 838561 h 6260366"/>
              <a:gd name="connsiteX23" fmla="*/ 1118161 w 4193094"/>
              <a:gd name="connsiteY23" fmla="*/ 844363 h 6260366"/>
              <a:gd name="connsiteX24" fmla="*/ 1219543 w 4193094"/>
              <a:gd name="connsiteY24" fmla="*/ 797943 h 6260366"/>
              <a:gd name="connsiteX25" fmla="*/ 1289174 w 4193094"/>
              <a:gd name="connsiteY25" fmla="*/ 772762 h 6260366"/>
              <a:gd name="connsiteX26" fmla="*/ 1337127 w 4193094"/>
              <a:gd name="connsiteY26" fmla="*/ 738603 h 6260366"/>
              <a:gd name="connsiteX27" fmla="*/ 1387161 w 4193094"/>
              <a:gd name="connsiteY27" fmla="*/ 694044 h 6260366"/>
              <a:gd name="connsiteX28" fmla="*/ 1445077 w 4193094"/>
              <a:gd name="connsiteY28" fmla="*/ 645871 h 6260366"/>
              <a:gd name="connsiteX29" fmla="*/ 1513066 w 4193094"/>
              <a:gd name="connsiteY29" fmla="*/ 605034 h 6260366"/>
              <a:gd name="connsiteX30" fmla="*/ 1544378 w 4193094"/>
              <a:gd name="connsiteY30" fmla="*/ 582262 h 6260366"/>
              <a:gd name="connsiteX31" fmla="*/ 1585434 w 4193094"/>
              <a:gd name="connsiteY31" fmla="*/ 540001 h 6260366"/>
              <a:gd name="connsiteX32" fmla="*/ 1631417 w 4193094"/>
              <a:gd name="connsiteY32" fmla="*/ 524345 h 6260366"/>
              <a:gd name="connsiteX33" fmla="*/ 1673531 w 4193094"/>
              <a:gd name="connsiteY33" fmla="*/ 490771 h 6260366"/>
              <a:gd name="connsiteX34" fmla="*/ 1766372 w 4193094"/>
              <a:gd name="connsiteY34" fmla="*/ 437927 h 6260366"/>
              <a:gd name="connsiteX35" fmla="*/ 1806370 w 4193094"/>
              <a:gd name="connsiteY35" fmla="*/ 385083 h 6260366"/>
              <a:gd name="connsiteX36" fmla="*/ 1829143 w 4193094"/>
              <a:gd name="connsiteY36" fmla="*/ 389462 h 6260366"/>
              <a:gd name="connsiteX37" fmla="*/ 1976616 w 4193094"/>
              <a:gd name="connsiteY37" fmla="*/ 317642 h 6260366"/>
              <a:gd name="connsiteX38" fmla="*/ 2504797 w 4193094"/>
              <a:gd name="connsiteY38" fmla="*/ 270382 h 6260366"/>
              <a:gd name="connsiteX39" fmla="*/ 2783175 w 4193094"/>
              <a:gd name="connsiteY39" fmla="*/ 408950 h 6260366"/>
              <a:gd name="connsiteX40" fmla="*/ 3066845 w 4193094"/>
              <a:gd name="connsiteY40" fmla="*/ 435336 h 6260366"/>
              <a:gd name="connsiteX41" fmla="*/ 3509922 w 4193094"/>
              <a:gd name="connsiteY41" fmla="*/ 27731 h 6260366"/>
              <a:gd name="connsiteX42" fmla="*/ 3572984 w 4193094"/>
              <a:gd name="connsiteY42" fmla="*/ 38242 h 6260366"/>
              <a:gd name="connsiteX43" fmla="*/ 3667577 w 4193094"/>
              <a:gd name="connsiteY43" fmla="*/ 59262 h 6260366"/>
              <a:gd name="connsiteX44" fmla="*/ 3720129 w 4193094"/>
              <a:gd name="connsiteY44" fmla="*/ 90794 h 6260366"/>
              <a:gd name="connsiteX45" fmla="*/ 3751660 w 4193094"/>
              <a:gd name="connsiteY45" fmla="*/ 101304 h 6260366"/>
              <a:gd name="connsiteX46" fmla="*/ 3793701 w 4193094"/>
              <a:gd name="connsiteY46" fmla="*/ 279980 h 6260366"/>
              <a:gd name="connsiteX47" fmla="*/ 3793701 w 4193094"/>
              <a:gd name="connsiteY47" fmla="*/ 1110297 h 6260366"/>
              <a:gd name="connsiteX48" fmla="*/ 3751660 w 4193094"/>
              <a:gd name="connsiteY48" fmla="*/ 1183869 h 6260366"/>
              <a:gd name="connsiteX49" fmla="*/ 3730639 w 4193094"/>
              <a:gd name="connsiteY49" fmla="*/ 1215400 h 6260366"/>
              <a:gd name="connsiteX50" fmla="*/ 3699108 w 4193094"/>
              <a:gd name="connsiteY50" fmla="*/ 1288973 h 6260366"/>
              <a:gd name="connsiteX51" fmla="*/ 3646556 w 4193094"/>
              <a:gd name="connsiteY51" fmla="*/ 1331014 h 6260366"/>
              <a:gd name="connsiteX52" fmla="*/ 3594005 w 4193094"/>
              <a:gd name="connsiteY52" fmla="*/ 1467649 h 6260366"/>
              <a:gd name="connsiteX53" fmla="*/ 3562474 w 4193094"/>
              <a:gd name="connsiteY53" fmla="*/ 1499180 h 6260366"/>
              <a:gd name="connsiteX54" fmla="*/ 3530943 w 4193094"/>
              <a:gd name="connsiteY54" fmla="*/ 1551731 h 6260366"/>
              <a:gd name="connsiteX55" fmla="*/ 3478391 w 4193094"/>
              <a:gd name="connsiteY55" fmla="*/ 1593773 h 6260366"/>
              <a:gd name="connsiteX56" fmla="*/ 3436349 w 4193094"/>
              <a:gd name="connsiteY56" fmla="*/ 1635814 h 6260366"/>
              <a:gd name="connsiteX57" fmla="*/ 3404818 w 4193094"/>
              <a:gd name="connsiteY57" fmla="*/ 1646325 h 6260366"/>
              <a:gd name="connsiteX58" fmla="*/ 3236653 w 4193094"/>
              <a:gd name="connsiteY58" fmla="*/ 1667345 h 6260366"/>
              <a:gd name="connsiteX59" fmla="*/ 3121039 w 4193094"/>
              <a:gd name="connsiteY59" fmla="*/ 1688366 h 6260366"/>
              <a:gd name="connsiteX60" fmla="*/ 3078998 w 4193094"/>
              <a:gd name="connsiteY60" fmla="*/ 1698876 h 6260366"/>
              <a:gd name="connsiteX61" fmla="*/ 3057977 w 4193094"/>
              <a:gd name="connsiteY61" fmla="*/ 1730407 h 6260366"/>
              <a:gd name="connsiteX62" fmla="*/ 2994915 w 4193094"/>
              <a:gd name="connsiteY62" fmla="*/ 1803980 h 6260366"/>
              <a:gd name="connsiteX63" fmla="*/ 2931853 w 4193094"/>
              <a:gd name="connsiteY63" fmla="*/ 1877552 h 6260366"/>
              <a:gd name="connsiteX64" fmla="*/ 2900322 w 4193094"/>
              <a:gd name="connsiteY64" fmla="*/ 1930104 h 6260366"/>
              <a:gd name="connsiteX65" fmla="*/ 2868791 w 4193094"/>
              <a:gd name="connsiteY65" fmla="*/ 1961635 h 6260366"/>
              <a:gd name="connsiteX66" fmla="*/ 2858280 w 4193094"/>
              <a:gd name="connsiteY66" fmla="*/ 1993166 h 6260366"/>
              <a:gd name="connsiteX67" fmla="*/ 2837260 w 4193094"/>
              <a:gd name="connsiteY67" fmla="*/ 2024697 h 6260366"/>
              <a:gd name="connsiteX68" fmla="*/ 2805729 w 4193094"/>
              <a:gd name="connsiteY68" fmla="*/ 2171842 h 6260366"/>
              <a:gd name="connsiteX69" fmla="*/ 2784708 w 4193094"/>
              <a:gd name="connsiteY69" fmla="*/ 2234904 h 6260366"/>
              <a:gd name="connsiteX70" fmla="*/ 2858280 w 4193094"/>
              <a:gd name="connsiteY70" fmla="*/ 2224394 h 6260366"/>
              <a:gd name="connsiteX71" fmla="*/ 3015936 w 4193094"/>
              <a:gd name="connsiteY71" fmla="*/ 2171842 h 6260366"/>
              <a:gd name="connsiteX72" fmla="*/ 3499411 w 4193094"/>
              <a:gd name="connsiteY72" fmla="*/ 2203373 h 6260366"/>
              <a:gd name="connsiteX73" fmla="*/ 3594005 w 4193094"/>
              <a:gd name="connsiteY73" fmla="*/ 2213883 h 6260366"/>
              <a:gd name="connsiteX74" fmla="*/ 3625536 w 4193094"/>
              <a:gd name="connsiteY74" fmla="*/ 2224394 h 6260366"/>
              <a:gd name="connsiteX75" fmla="*/ 3709618 w 4193094"/>
              <a:gd name="connsiteY75" fmla="*/ 2255925 h 6260366"/>
              <a:gd name="connsiteX76" fmla="*/ 3772680 w 4193094"/>
              <a:gd name="connsiteY76" fmla="*/ 2266435 h 6260366"/>
              <a:gd name="connsiteX77" fmla="*/ 3846253 w 4193094"/>
              <a:gd name="connsiteY77" fmla="*/ 2329497 h 6260366"/>
              <a:gd name="connsiteX78" fmla="*/ 3993398 w 4193094"/>
              <a:gd name="connsiteY78" fmla="*/ 2518683 h 6260366"/>
              <a:gd name="connsiteX79" fmla="*/ 4087991 w 4193094"/>
              <a:gd name="connsiteY79" fmla="*/ 2592256 h 6260366"/>
              <a:gd name="connsiteX80" fmla="*/ 4172074 w 4193094"/>
              <a:gd name="connsiteY80" fmla="*/ 2686849 h 6260366"/>
              <a:gd name="connsiteX81" fmla="*/ 4193094 w 4193094"/>
              <a:gd name="connsiteY81" fmla="*/ 2728890 h 6260366"/>
              <a:gd name="connsiteX82" fmla="*/ 4182584 w 4193094"/>
              <a:gd name="connsiteY82" fmla="*/ 2991649 h 6260366"/>
              <a:gd name="connsiteX83" fmla="*/ 4151053 w 4193094"/>
              <a:gd name="connsiteY83" fmla="*/ 3033690 h 6260366"/>
              <a:gd name="connsiteX84" fmla="*/ 4077480 w 4193094"/>
              <a:gd name="connsiteY84" fmla="*/ 3096752 h 6260366"/>
              <a:gd name="connsiteX85" fmla="*/ 4056460 w 4193094"/>
              <a:gd name="connsiteY85" fmla="*/ 3138794 h 6260366"/>
              <a:gd name="connsiteX86" fmla="*/ 4024929 w 4193094"/>
              <a:gd name="connsiteY86" fmla="*/ 3180835 h 6260366"/>
              <a:gd name="connsiteX87" fmla="*/ 4014418 w 4193094"/>
              <a:gd name="connsiteY87" fmla="*/ 3264918 h 6260366"/>
              <a:gd name="connsiteX88" fmla="*/ 3972377 w 4193094"/>
              <a:gd name="connsiteY88" fmla="*/ 3296449 h 6260366"/>
              <a:gd name="connsiteX89" fmla="*/ 3898805 w 4193094"/>
              <a:gd name="connsiteY89" fmla="*/ 3359511 h 6260366"/>
              <a:gd name="connsiteX90" fmla="*/ 3877784 w 4193094"/>
              <a:gd name="connsiteY90" fmla="*/ 3443594 h 6260366"/>
              <a:gd name="connsiteX91" fmla="*/ 3867274 w 4193094"/>
              <a:gd name="connsiteY91" fmla="*/ 3485635 h 6260366"/>
              <a:gd name="connsiteX92" fmla="*/ 3814722 w 4193094"/>
              <a:gd name="connsiteY92" fmla="*/ 3559207 h 6260366"/>
              <a:gd name="connsiteX93" fmla="*/ 3751660 w 4193094"/>
              <a:gd name="connsiteY93" fmla="*/ 3653800 h 6260366"/>
              <a:gd name="connsiteX94" fmla="*/ 3699108 w 4193094"/>
              <a:gd name="connsiteY94" fmla="*/ 3695842 h 6260366"/>
              <a:gd name="connsiteX95" fmla="*/ 3678087 w 4193094"/>
              <a:gd name="connsiteY95" fmla="*/ 3727373 h 6260366"/>
              <a:gd name="connsiteX96" fmla="*/ 3646556 w 4193094"/>
              <a:gd name="connsiteY96" fmla="*/ 3758904 h 6260366"/>
              <a:gd name="connsiteX97" fmla="*/ 3636046 w 4193094"/>
              <a:gd name="connsiteY97" fmla="*/ 3811456 h 6260366"/>
              <a:gd name="connsiteX98" fmla="*/ 3625536 w 4193094"/>
              <a:gd name="connsiteY98" fmla="*/ 3895538 h 6260366"/>
              <a:gd name="connsiteX99" fmla="*/ 3583494 w 4193094"/>
              <a:gd name="connsiteY99" fmla="*/ 4000642 h 6260366"/>
              <a:gd name="connsiteX100" fmla="*/ 3562474 w 4193094"/>
              <a:gd name="connsiteY100" fmla="*/ 4305442 h 6260366"/>
              <a:gd name="connsiteX101" fmla="*/ 3541453 w 4193094"/>
              <a:gd name="connsiteY101" fmla="*/ 4442076 h 6260366"/>
              <a:gd name="connsiteX102" fmla="*/ 3530943 w 4193094"/>
              <a:gd name="connsiteY102" fmla="*/ 4494628 h 6260366"/>
              <a:gd name="connsiteX103" fmla="*/ 3509922 w 4193094"/>
              <a:gd name="connsiteY103" fmla="*/ 4694325 h 6260366"/>
              <a:gd name="connsiteX104" fmla="*/ 3499411 w 4193094"/>
              <a:gd name="connsiteY104" fmla="*/ 4841469 h 6260366"/>
              <a:gd name="connsiteX105" fmla="*/ 3436349 w 4193094"/>
              <a:gd name="connsiteY105" fmla="*/ 5125249 h 6260366"/>
              <a:gd name="connsiteX106" fmla="*/ 3404818 w 4193094"/>
              <a:gd name="connsiteY106" fmla="*/ 5198821 h 6260366"/>
              <a:gd name="connsiteX107" fmla="*/ 3394308 w 4193094"/>
              <a:gd name="connsiteY107" fmla="*/ 5230352 h 6260366"/>
              <a:gd name="connsiteX108" fmla="*/ 3383798 w 4193094"/>
              <a:gd name="connsiteY108" fmla="*/ 5282904 h 6260366"/>
              <a:gd name="connsiteX109" fmla="*/ 3362777 w 4193094"/>
              <a:gd name="connsiteY109" fmla="*/ 5314435 h 6260366"/>
              <a:gd name="connsiteX110" fmla="*/ 3352267 w 4193094"/>
              <a:gd name="connsiteY110" fmla="*/ 5345966 h 6260366"/>
              <a:gd name="connsiteX111" fmla="*/ 3331246 w 4193094"/>
              <a:gd name="connsiteY111" fmla="*/ 5703318 h 6260366"/>
              <a:gd name="connsiteX112" fmla="*/ 3310225 w 4193094"/>
              <a:gd name="connsiteY112" fmla="*/ 5808421 h 6260366"/>
              <a:gd name="connsiteX113" fmla="*/ 3299715 w 4193094"/>
              <a:gd name="connsiteY113" fmla="*/ 5881994 h 6260366"/>
              <a:gd name="connsiteX114" fmla="*/ 3226143 w 4193094"/>
              <a:gd name="connsiteY114" fmla="*/ 6144752 h 6260366"/>
              <a:gd name="connsiteX115" fmla="*/ 3163080 w 4193094"/>
              <a:gd name="connsiteY115" fmla="*/ 6176283 h 6260366"/>
              <a:gd name="connsiteX116" fmla="*/ 3121039 w 4193094"/>
              <a:gd name="connsiteY116" fmla="*/ 6218325 h 6260366"/>
              <a:gd name="connsiteX117" fmla="*/ 2984405 w 4193094"/>
              <a:gd name="connsiteY117" fmla="*/ 6260366 h 6260366"/>
              <a:gd name="connsiteX118" fmla="*/ 2795218 w 4193094"/>
              <a:gd name="connsiteY118" fmla="*/ 6249856 h 6260366"/>
              <a:gd name="connsiteX119" fmla="*/ 2679605 w 4193094"/>
              <a:gd name="connsiteY119" fmla="*/ 6197304 h 6260366"/>
              <a:gd name="connsiteX120" fmla="*/ 2490418 w 4193094"/>
              <a:gd name="connsiteY120" fmla="*/ 6155262 h 6260366"/>
              <a:gd name="connsiteX121" fmla="*/ 2332763 w 4193094"/>
              <a:gd name="connsiteY121" fmla="*/ 6113221 h 6260366"/>
              <a:gd name="connsiteX122" fmla="*/ 2133067 w 4193094"/>
              <a:gd name="connsiteY122" fmla="*/ 6071180 h 6260366"/>
              <a:gd name="connsiteX123" fmla="*/ 2059494 w 4193094"/>
              <a:gd name="connsiteY123" fmla="*/ 6039649 h 6260366"/>
              <a:gd name="connsiteX124" fmla="*/ 2027963 w 4193094"/>
              <a:gd name="connsiteY124" fmla="*/ 6029138 h 6260366"/>
              <a:gd name="connsiteX125" fmla="*/ 1922860 w 4193094"/>
              <a:gd name="connsiteY125" fmla="*/ 6018628 h 6260366"/>
              <a:gd name="connsiteX126" fmla="*/ 1859798 w 4193094"/>
              <a:gd name="connsiteY126" fmla="*/ 5997607 h 6260366"/>
              <a:gd name="connsiteX127" fmla="*/ 1765205 w 4193094"/>
              <a:gd name="connsiteY127" fmla="*/ 5987097 h 6260366"/>
              <a:gd name="connsiteX128" fmla="*/ 1733674 w 4193094"/>
              <a:gd name="connsiteY128" fmla="*/ 5966076 h 6260366"/>
              <a:gd name="connsiteX129" fmla="*/ 1702143 w 4193094"/>
              <a:gd name="connsiteY129" fmla="*/ 5955566 h 6260366"/>
              <a:gd name="connsiteX130" fmla="*/ 1660101 w 4193094"/>
              <a:gd name="connsiteY130" fmla="*/ 5945056 h 6260366"/>
              <a:gd name="connsiteX131" fmla="*/ 1628570 w 4193094"/>
              <a:gd name="connsiteY131" fmla="*/ 5934545 h 6260366"/>
              <a:gd name="connsiteX132" fmla="*/ 1523467 w 4193094"/>
              <a:gd name="connsiteY132" fmla="*/ 5913525 h 6260366"/>
              <a:gd name="connsiteX133" fmla="*/ 1491936 w 4193094"/>
              <a:gd name="connsiteY133" fmla="*/ 5903014 h 6260366"/>
              <a:gd name="connsiteX134" fmla="*/ 1334280 w 4193094"/>
              <a:gd name="connsiteY134" fmla="*/ 5850462 h 6260366"/>
              <a:gd name="connsiteX135" fmla="*/ 1292239 w 4193094"/>
              <a:gd name="connsiteY135" fmla="*/ 5829442 h 6260366"/>
              <a:gd name="connsiteX136" fmla="*/ 1229177 w 4193094"/>
              <a:gd name="connsiteY136" fmla="*/ 5808421 h 6260366"/>
              <a:gd name="connsiteX137" fmla="*/ 1134584 w 4193094"/>
              <a:gd name="connsiteY137" fmla="*/ 5787400 h 6260366"/>
              <a:gd name="connsiteX138" fmla="*/ 1103053 w 4193094"/>
              <a:gd name="connsiteY138" fmla="*/ 5745359 h 6260366"/>
              <a:gd name="connsiteX139" fmla="*/ 1029480 w 4193094"/>
              <a:gd name="connsiteY139" fmla="*/ 5734849 h 6260366"/>
              <a:gd name="connsiteX140" fmla="*/ 892846 w 4193094"/>
              <a:gd name="connsiteY140" fmla="*/ 5703318 h 6260366"/>
              <a:gd name="connsiteX141" fmla="*/ 861315 w 4193094"/>
              <a:gd name="connsiteY141" fmla="*/ 5682297 h 6260366"/>
              <a:gd name="connsiteX142" fmla="*/ 850805 w 4193094"/>
              <a:gd name="connsiteY142" fmla="*/ 5566683 h 6260366"/>
              <a:gd name="connsiteX143" fmla="*/ 840294 w 4193094"/>
              <a:gd name="connsiteY143" fmla="*/ 5377497 h 6260366"/>
              <a:gd name="connsiteX144" fmla="*/ 861315 w 4193094"/>
              <a:gd name="connsiteY144" fmla="*/ 4778407 h 6260366"/>
              <a:gd name="connsiteX145" fmla="*/ 892846 w 4193094"/>
              <a:gd name="connsiteY145" fmla="*/ 4641773 h 6260366"/>
              <a:gd name="connsiteX146" fmla="*/ 913867 w 4193094"/>
              <a:gd name="connsiteY146" fmla="*/ 4547180 h 6260366"/>
              <a:gd name="connsiteX147" fmla="*/ 966418 w 4193094"/>
              <a:gd name="connsiteY147" fmla="*/ 4389525 h 6260366"/>
              <a:gd name="connsiteX148" fmla="*/ 987439 w 4193094"/>
              <a:gd name="connsiteY148" fmla="*/ 4179318 h 6260366"/>
              <a:gd name="connsiteX149" fmla="*/ 997949 w 4193094"/>
              <a:gd name="connsiteY149" fmla="*/ 4147787 h 6260366"/>
              <a:gd name="connsiteX150" fmla="*/ 1061011 w 4193094"/>
              <a:gd name="connsiteY150" fmla="*/ 3737883 h 6260366"/>
              <a:gd name="connsiteX151" fmla="*/ 1071522 w 4193094"/>
              <a:gd name="connsiteY151" fmla="*/ 3685331 h 6260366"/>
              <a:gd name="connsiteX152" fmla="*/ 1082032 w 4193094"/>
              <a:gd name="connsiteY152" fmla="*/ 3611759 h 6260366"/>
              <a:gd name="connsiteX153" fmla="*/ 1124074 w 4193094"/>
              <a:gd name="connsiteY153" fmla="*/ 3559207 h 6260366"/>
              <a:gd name="connsiteX154" fmla="*/ 1155605 w 4193094"/>
              <a:gd name="connsiteY154" fmla="*/ 3401552 h 6260366"/>
              <a:gd name="connsiteX155" fmla="*/ 1176625 w 4193094"/>
              <a:gd name="connsiteY155" fmla="*/ 3359511 h 6260366"/>
              <a:gd name="connsiteX156" fmla="*/ 1145094 w 4193094"/>
              <a:gd name="connsiteY156" fmla="*/ 3243897 h 6260366"/>
              <a:gd name="connsiteX157" fmla="*/ 1103053 w 4193094"/>
              <a:gd name="connsiteY157" fmla="*/ 3170325 h 6260366"/>
              <a:gd name="connsiteX158" fmla="*/ 1082032 w 4193094"/>
              <a:gd name="connsiteY158" fmla="*/ 3117773 h 6260366"/>
              <a:gd name="connsiteX159" fmla="*/ 1029480 w 4193094"/>
              <a:gd name="connsiteY159" fmla="*/ 3023180 h 6260366"/>
              <a:gd name="connsiteX160" fmla="*/ 1008460 w 4193094"/>
              <a:gd name="connsiteY160" fmla="*/ 2991649 h 6260366"/>
              <a:gd name="connsiteX161" fmla="*/ 924377 w 4193094"/>
              <a:gd name="connsiteY161" fmla="*/ 2833994 h 6260366"/>
              <a:gd name="connsiteX162" fmla="*/ 871825 w 4193094"/>
              <a:gd name="connsiteY162" fmla="*/ 2760421 h 6260366"/>
              <a:gd name="connsiteX163" fmla="*/ 840294 w 4193094"/>
              <a:gd name="connsiteY163" fmla="*/ 2665828 h 6260366"/>
              <a:gd name="connsiteX164" fmla="*/ 808763 w 4193094"/>
              <a:gd name="connsiteY164" fmla="*/ 2602766 h 6260366"/>
              <a:gd name="connsiteX165" fmla="*/ 766722 w 4193094"/>
              <a:gd name="connsiteY165" fmla="*/ 2518683 h 6260366"/>
              <a:gd name="connsiteX166" fmla="*/ 756211 w 4193094"/>
              <a:gd name="connsiteY166" fmla="*/ 2487152 h 6260366"/>
              <a:gd name="connsiteX167" fmla="*/ 714170 w 4193094"/>
              <a:gd name="connsiteY167" fmla="*/ 2476642 h 6260366"/>
              <a:gd name="connsiteX168" fmla="*/ 619577 w 4193094"/>
              <a:gd name="connsiteY168" fmla="*/ 2466131 h 6260366"/>
              <a:gd name="connsiteX169" fmla="*/ 482943 w 4193094"/>
              <a:gd name="connsiteY169" fmla="*/ 2445111 h 6260366"/>
              <a:gd name="connsiteX170" fmla="*/ 419880 w 4193094"/>
              <a:gd name="connsiteY170" fmla="*/ 2403069 h 6260366"/>
              <a:gd name="connsiteX171" fmla="*/ 377839 w 4193094"/>
              <a:gd name="connsiteY171" fmla="*/ 2371538 h 6260366"/>
              <a:gd name="connsiteX0" fmla="*/ 105665 w 4193094"/>
              <a:gd name="connsiteY0" fmla="*/ 2706337 h 6260366"/>
              <a:gd name="connsiteX1" fmla="*/ 103913 w 4193094"/>
              <a:gd name="connsiteY1" fmla="*/ 2532369 h 6260366"/>
              <a:gd name="connsiteX2" fmla="*/ 162268 w 4193094"/>
              <a:gd name="connsiteY2" fmla="*/ 2301031 h 6260366"/>
              <a:gd name="connsiteX3" fmla="*/ 131722 w 4193094"/>
              <a:gd name="connsiteY3" fmla="*/ 2171075 h 6260366"/>
              <a:gd name="connsiteX4" fmla="*/ 56945 w 4193094"/>
              <a:gd name="connsiteY4" fmla="*/ 2076482 h 6260366"/>
              <a:gd name="connsiteX5" fmla="*/ 14 w 4193094"/>
              <a:gd name="connsiteY5" fmla="*/ 1922769 h 6260366"/>
              <a:gd name="connsiteX6" fmla="*/ 52018 w 4193094"/>
              <a:gd name="connsiteY6" fmla="*/ 1846021 h 6260366"/>
              <a:gd name="connsiteX7" fmla="*/ 105008 w 4193094"/>
              <a:gd name="connsiteY7" fmla="*/ 1827190 h 6260366"/>
              <a:gd name="connsiteX8" fmla="*/ 178033 w 4193094"/>
              <a:gd name="connsiteY8" fmla="*/ 1736757 h 6260366"/>
              <a:gd name="connsiteX9" fmla="*/ 293647 w 4193094"/>
              <a:gd name="connsiteY9" fmla="*/ 1648295 h 6260366"/>
              <a:gd name="connsiteX10" fmla="*/ 353534 w 4193094"/>
              <a:gd name="connsiteY10" fmla="*/ 1513850 h 6260366"/>
              <a:gd name="connsiteX11" fmla="*/ 442215 w 4193094"/>
              <a:gd name="connsiteY11" fmla="*/ 1335284 h 6260366"/>
              <a:gd name="connsiteX12" fmla="*/ 335031 w 4193094"/>
              <a:gd name="connsiteY12" fmla="*/ 1126172 h 6260366"/>
              <a:gd name="connsiteX13" fmla="*/ 390539 w 4193094"/>
              <a:gd name="connsiteY13" fmla="*/ 1069679 h 6260366"/>
              <a:gd name="connsiteX14" fmla="*/ 446266 w 4193094"/>
              <a:gd name="connsiteY14" fmla="*/ 1086977 h 6260366"/>
              <a:gd name="connsiteX15" fmla="*/ 485132 w 4193094"/>
              <a:gd name="connsiteY15" fmla="*/ 1111392 h 6260366"/>
              <a:gd name="connsiteX16" fmla="*/ 513269 w 4193094"/>
              <a:gd name="connsiteY16" fmla="*/ 1137996 h 6260366"/>
              <a:gd name="connsiteX17" fmla="*/ 558267 w 4193094"/>
              <a:gd name="connsiteY17" fmla="*/ 1137230 h 6260366"/>
              <a:gd name="connsiteX18" fmla="*/ 651874 w 4193094"/>
              <a:gd name="connsiteY18" fmla="*/ 1151134 h 6260366"/>
              <a:gd name="connsiteX19" fmla="*/ 783582 w 4193094"/>
              <a:gd name="connsiteY19" fmla="*/ 1122997 h 6260366"/>
              <a:gd name="connsiteX20" fmla="*/ 914086 w 4193094"/>
              <a:gd name="connsiteY20" fmla="*/ 1066285 h 6260366"/>
              <a:gd name="connsiteX21" fmla="*/ 1008898 w 4193094"/>
              <a:gd name="connsiteY21" fmla="*/ 917498 h 6260366"/>
              <a:gd name="connsiteX22" fmla="*/ 1081485 w 4193094"/>
              <a:gd name="connsiteY22" fmla="*/ 838561 h 6260366"/>
              <a:gd name="connsiteX23" fmla="*/ 1118161 w 4193094"/>
              <a:gd name="connsiteY23" fmla="*/ 844363 h 6260366"/>
              <a:gd name="connsiteX24" fmla="*/ 1219543 w 4193094"/>
              <a:gd name="connsiteY24" fmla="*/ 797943 h 6260366"/>
              <a:gd name="connsiteX25" fmla="*/ 1289174 w 4193094"/>
              <a:gd name="connsiteY25" fmla="*/ 772762 h 6260366"/>
              <a:gd name="connsiteX26" fmla="*/ 1337127 w 4193094"/>
              <a:gd name="connsiteY26" fmla="*/ 738603 h 6260366"/>
              <a:gd name="connsiteX27" fmla="*/ 1387161 w 4193094"/>
              <a:gd name="connsiteY27" fmla="*/ 694044 h 6260366"/>
              <a:gd name="connsiteX28" fmla="*/ 1445077 w 4193094"/>
              <a:gd name="connsiteY28" fmla="*/ 645871 h 6260366"/>
              <a:gd name="connsiteX29" fmla="*/ 1513066 w 4193094"/>
              <a:gd name="connsiteY29" fmla="*/ 605034 h 6260366"/>
              <a:gd name="connsiteX30" fmla="*/ 1544378 w 4193094"/>
              <a:gd name="connsiteY30" fmla="*/ 582262 h 6260366"/>
              <a:gd name="connsiteX31" fmla="*/ 1585434 w 4193094"/>
              <a:gd name="connsiteY31" fmla="*/ 540001 h 6260366"/>
              <a:gd name="connsiteX32" fmla="*/ 1631417 w 4193094"/>
              <a:gd name="connsiteY32" fmla="*/ 524345 h 6260366"/>
              <a:gd name="connsiteX33" fmla="*/ 1673531 w 4193094"/>
              <a:gd name="connsiteY33" fmla="*/ 490771 h 6260366"/>
              <a:gd name="connsiteX34" fmla="*/ 1766372 w 4193094"/>
              <a:gd name="connsiteY34" fmla="*/ 437927 h 6260366"/>
              <a:gd name="connsiteX35" fmla="*/ 1806370 w 4193094"/>
              <a:gd name="connsiteY35" fmla="*/ 385083 h 6260366"/>
              <a:gd name="connsiteX36" fmla="*/ 1829143 w 4193094"/>
              <a:gd name="connsiteY36" fmla="*/ 389462 h 6260366"/>
              <a:gd name="connsiteX37" fmla="*/ 1976616 w 4193094"/>
              <a:gd name="connsiteY37" fmla="*/ 317642 h 6260366"/>
              <a:gd name="connsiteX38" fmla="*/ 2504797 w 4193094"/>
              <a:gd name="connsiteY38" fmla="*/ 270382 h 6260366"/>
              <a:gd name="connsiteX39" fmla="*/ 2783175 w 4193094"/>
              <a:gd name="connsiteY39" fmla="*/ 408950 h 6260366"/>
              <a:gd name="connsiteX40" fmla="*/ 3066845 w 4193094"/>
              <a:gd name="connsiteY40" fmla="*/ 435336 h 6260366"/>
              <a:gd name="connsiteX41" fmla="*/ 3509922 w 4193094"/>
              <a:gd name="connsiteY41" fmla="*/ 27731 h 6260366"/>
              <a:gd name="connsiteX42" fmla="*/ 3572984 w 4193094"/>
              <a:gd name="connsiteY42" fmla="*/ 38242 h 6260366"/>
              <a:gd name="connsiteX43" fmla="*/ 3667577 w 4193094"/>
              <a:gd name="connsiteY43" fmla="*/ 59262 h 6260366"/>
              <a:gd name="connsiteX44" fmla="*/ 3720129 w 4193094"/>
              <a:gd name="connsiteY44" fmla="*/ 90794 h 6260366"/>
              <a:gd name="connsiteX45" fmla="*/ 3751660 w 4193094"/>
              <a:gd name="connsiteY45" fmla="*/ 101304 h 6260366"/>
              <a:gd name="connsiteX46" fmla="*/ 3793701 w 4193094"/>
              <a:gd name="connsiteY46" fmla="*/ 279980 h 6260366"/>
              <a:gd name="connsiteX47" fmla="*/ 3793701 w 4193094"/>
              <a:gd name="connsiteY47" fmla="*/ 1110297 h 6260366"/>
              <a:gd name="connsiteX48" fmla="*/ 3751660 w 4193094"/>
              <a:gd name="connsiteY48" fmla="*/ 1183869 h 6260366"/>
              <a:gd name="connsiteX49" fmla="*/ 3730639 w 4193094"/>
              <a:gd name="connsiteY49" fmla="*/ 1215400 h 6260366"/>
              <a:gd name="connsiteX50" fmla="*/ 3699108 w 4193094"/>
              <a:gd name="connsiteY50" fmla="*/ 1288973 h 6260366"/>
              <a:gd name="connsiteX51" fmla="*/ 3646556 w 4193094"/>
              <a:gd name="connsiteY51" fmla="*/ 1331014 h 6260366"/>
              <a:gd name="connsiteX52" fmla="*/ 3594005 w 4193094"/>
              <a:gd name="connsiteY52" fmla="*/ 1467649 h 6260366"/>
              <a:gd name="connsiteX53" fmla="*/ 3562474 w 4193094"/>
              <a:gd name="connsiteY53" fmla="*/ 1499180 h 6260366"/>
              <a:gd name="connsiteX54" fmla="*/ 3530943 w 4193094"/>
              <a:gd name="connsiteY54" fmla="*/ 1551731 h 6260366"/>
              <a:gd name="connsiteX55" fmla="*/ 3478391 w 4193094"/>
              <a:gd name="connsiteY55" fmla="*/ 1593773 h 6260366"/>
              <a:gd name="connsiteX56" fmla="*/ 3436349 w 4193094"/>
              <a:gd name="connsiteY56" fmla="*/ 1635814 h 6260366"/>
              <a:gd name="connsiteX57" fmla="*/ 3404818 w 4193094"/>
              <a:gd name="connsiteY57" fmla="*/ 1646325 h 6260366"/>
              <a:gd name="connsiteX58" fmla="*/ 3236653 w 4193094"/>
              <a:gd name="connsiteY58" fmla="*/ 1667345 h 6260366"/>
              <a:gd name="connsiteX59" fmla="*/ 3121039 w 4193094"/>
              <a:gd name="connsiteY59" fmla="*/ 1688366 h 6260366"/>
              <a:gd name="connsiteX60" fmla="*/ 3078998 w 4193094"/>
              <a:gd name="connsiteY60" fmla="*/ 1698876 h 6260366"/>
              <a:gd name="connsiteX61" fmla="*/ 3057977 w 4193094"/>
              <a:gd name="connsiteY61" fmla="*/ 1730407 h 6260366"/>
              <a:gd name="connsiteX62" fmla="*/ 2994915 w 4193094"/>
              <a:gd name="connsiteY62" fmla="*/ 1803980 h 6260366"/>
              <a:gd name="connsiteX63" fmla="*/ 2931853 w 4193094"/>
              <a:gd name="connsiteY63" fmla="*/ 1877552 h 6260366"/>
              <a:gd name="connsiteX64" fmla="*/ 2900322 w 4193094"/>
              <a:gd name="connsiteY64" fmla="*/ 1930104 h 6260366"/>
              <a:gd name="connsiteX65" fmla="*/ 2868791 w 4193094"/>
              <a:gd name="connsiteY65" fmla="*/ 1961635 h 6260366"/>
              <a:gd name="connsiteX66" fmla="*/ 2858280 w 4193094"/>
              <a:gd name="connsiteY66" fmla="*/ 1993166 h 6260366"/>
              <a:gd name="connsiteX67" fmla="*/ 2837260 w 4193094"/>
              <a:gd name="connsiteY67" fmla="*/ 2024697 h 6260366"/>
              <a:gd name="connsiteX68" fmla="*/ 2805729 w 4193094"/>
              <a:gd name="connsiteY68" fmla="*/ 2171842 h 6260366"/>
              <a:gd name="connsiteX69" fmla="*/ 2784708 w 4193094"/>
              <a:gd name="connsiteY69" fmla="*/ 2234904 h 6260366"/>
              <a:gd name="connsiteX70" fmla="*/ 2858280 w 4193094"/>
              <a:gd name="connsiteY70" fmla="*/ 2224394 h 6260366"/>
              <a:gd name="connsiteX71" fmla="*/ 3015936 w 4193094"/>
              <a:gd name="connsiteY71" fmla="*/ 2171842 h 6260366"/>
              <a:gd name="connsiteX72" fmla="*/ 3499411 w 4193094"/>
              <a:gd name="connsiteY72" fmla="*/ 2203373 h 6260366"/>
              <a:gd name="connsiteX73" fmla="*/ 3594005 w 4193094"/>
              <a:gd name="connsiteY73" fmla="*/ 2213883 h 6260366"/>
              <a:gd name="connsiteX74" fmla="*/ 3625536 w 4193094"/>
              <a:gd name="connsiteY74" fmla="*/ 2224394 h 6260366"/>
              <a:gd name="connsiteX75" fmla="*/ 3709618 w 4193094"/>
              <a:gd name="connsiteY75" fmla="*/ 2255925 h 6260366"/>
              <a:gd name="connsiteX76" fmla="*/ 3772680 w 4193094"/>
              <a:gd name="connsiteY76" fmla="*/ 2266435 h 6260366"/>
              <a:gd name="connsiteX77" fmla="*/ 3846253 w 4193094"/>
              <a:gd name="connsiteY77" fmla="*/ 2329497 h 6260366"/>
              <a:gd name="connsiteX78" fmla="*/ 3993398 w 4193094"/>
              <a:gd name="connsiteY78" fmla="*/ 2518683 h 6260366"/>
              <a:gd name="connsiteX79" fmla="*/ 4087991 w 4193094"/>
              <a:gd name="connsiteY79" fmla="*/ 2592256 h 6260366"/>
              <a:gd name="connsiteX80" fmla="*/ 4172074 w 4193094"/>
              <a:gd name="connsiteY80" fmla="*/ 2686849 h 6260366"/>
              <a:gd name="connsiteX81" fmla="*/ 4193094 w 4193094"/>
              <a:gd name="connsiteY81" fmla="*/ 2728890 h 6260366"/>
              <a:gd name="connsiteX82" fmla="*/ 4182584 w 4193094"/>
              <a:gd name="connsiteY82" fmla="*/ 2991649 h 6260366"/>
              <a:gd name="connsiteX83" fmla="*/ 4151053 w 4193094"/>
              <a:gd name="connsiteY83" fmla="*/ 3033690 h 6260366"/>
              <a:gd name="connsiteX84" fmla="*/ 4077480 w 4193094"/>
              <a:gd name="connsiteY84" fmla="*/ 3096752 h 6260366"/>
              <a:gd name="connsiteX85" fmla="*/ 4056460 w 4193094"/>
              <a:gd name="connsiteY85" fmla="*/ 3138794 h 6260366"/>
              <a:gd name="connsiteX86" fmla="*/ 4024929 w 4193094"/>
              <a:gd name="connsiteY86" fmla="*/ 3180835 h 6260366"/>
              <a:gd name="connsiteX87" fmla="*/ 4014418 w 4193094"/>
              <a:gd name="connsiteY87" fmla="*/ 3264918 h 6260366"/>
              <a:gd name="connsiteX88" fmla="*/ 3972377 w 4193094"/>
              <a:gd name="connsiteY88" fmla="*/ 3296449 h 6260366"/>
              <a:gd name="connsiteX89" fmla="*/ 3898805 w 4193094"/>
              <a:gd name="connsiteY89" fmla="*/ 3359511 h 6260366"/>
              <a:gd name="connsiteX90" fmla="*/ 3877784 w 4193094"/>
              <a:gd name="connsiteY90" fmla="*/ 3443594 h 6260366"/>
              <a:gd name="connsiteX91" fmla="*/ 3867274 w 4193094"/>
              <a:gd name="connsiteY91" fmla="*/ 3485635 h 6260366"/>
              <a:gd name="connsiteX92" fmla="*/ 3814722 w 4193094"/>
              <a:gd name="connsiteY92" fmla="*/ 3559207 h 6260366"/>
              <a:gd name="connsiteX93" fmla="*/ 3751660 w 4193094"/>
              <a:gd name="connsiteY93" fmla="*/ 3653800 h 6260366"/>
              <a:gd name="connsiteX94" fmla="*/ 3699108 w 4193094"/>
              <a:gd name="connsiteY94" fmla="*/ 3695842 h 6260366"/>
              <a:gd name="connsiteX95" fmla="*/ 3678087 w 4193094"/>
              <a:gd name="connsiteY95" fmla="*/ 3727373 h 6260366"/>
              <a:gd name="connsiteX96" fmla="*/ 3646556 w 4193094"/>
              <a:gd name="connsiteY96" fmla="*/ 3758904 h 6260366"/>
              <a:gd name="connsiteX97" fmla="*/ 3636046 w 4193094"/>
              <a:gd name="connsiteY97" fmla="*/ 3811456 h 6260366"/>
              <a:gd name="connsiteX98" fmla="*/ 3625536 w 4193094"/>
              <a:gd name="connsiteY98" fmla="*/ 3895538 h 6260366"/>
              <a:gd name="connsiteX99" fmla="*/ 3583494 w 4193094"/>
              <a:gd name="connsiteY99" fmla="*/ 4000642 h 6260366"/>
              <a:gd name="connsiteX100" fmla="*/ 3562474 w 4193094"/>
              <a:gd name="connsiteY100" fmla="*/ 4305442 h 6260366"/>
              <a:gd name="connsiteX101" fmla="*/ 3541453 w 4193094"/>
              <a:gd name="connsiteY101" fmla="*/ 4442076 h 6260366"/>
              <a:gd name="connsiteX102" fmla="*/ 3530943 w 4193094"/>
              <a:gd name="connsiteY102" fmla="*/ 4494628 h 6260366"/>
              <a:gd name="connsiteX103" fmla="*/ 3509922 w 4193094"/>
              <a:gd name="connsiteY103" fmla="*/ 4694325 h 6260366"/>
              <a:gd name="connsiteX104" fmla="*/ 3499411 w 4193094"/>
              <a:gd name="connsiteY104" fmla="*/ 4841469 h 6260366"/>
              <a:gd name="connsiteX105" fmla="*/ 3436349 w 4193094"/>
              <a:gd name="connsiteY105" fmla="*/ 5125249 h 6260366"/>
              <a:gd name="connsiteX106" fmla="*/ 3404818 w 4193094"/>
              <a:gd name="connsiteY106" fmla="*/ 5198821 h 6260366"/>
              <a:gd name="connsiteX107" fmla="*/ 3394308 w 4193094"/>
              <a:gd name="connsiteY107" fmla="*/ 5230352 h 6260366"/>
              <a:gd name="connsiteX108" fmla="*/ 3383798 w 4193094"/>
              <a:gd name="connsiteY108" fmla="*/ 5282904 h 6260366"/>
              <a:gd name="connsiteX109" fmla="*/ 3362777 w 4193094"/>
              <a:gd name="connsiteY109" fmla="*/ 5314435 h 6260366"/>
              <a:gd name="connsiteX110" fmla="*/ 3352267 w 4193094"/>
              <a:gd name="connsiteY110" fmla="*/ 5345966 h 6260366"/>
              <a:gd name="connsiteX111" fmla="*/ 3331246 w 4193094"/>
              <a:gd name="connsiteY111" fmla="*/ 5703318 h 6260366"/>
              <a:gd name="connsiteX112" fmla="*/ 3310225 w 4193094"/>
              <a:gd name="connsiteY112" fmla="*/ 5808421 h 6260366"/>
              <a:gd name="connsiteX113" fmla="*/ 3299715 w 4193094"/>
              <a:gd name="connsiteY113" fmla="*/ 5881994 h 6260366"/>
              <a:gd name="connsiteX114" fmla="*/ 3226143 w 4193094"/>
              <a:gd name="connsiteY114" fmla="*/ 6144752 h 6260366"/>
              <a:gd name="connsiteX115" fmla="*/ 3163080 w 4193094"/>
              <a:gd name="connsiteY115" fmla="*/ 6176283 h 6260366"/>
              <a:gd name="connsiteX116" fmla="*/ 3121039 w 4193094"/>
              <a:gd name="connsiteY116" fmla="*/ 6218325 h 6260366"/>
              <a:gd name="connsiteX117" fmla="*/ 2984405 w 4193094"/>
              <a:gd name="connsiteY117" fmla="*/ 6260366 h 6260366"/>
              <a:gd name="connsiteX118" fmla="*/ 2795218 w 4193094"/>
              <a:gd name="connsiteY118" fmla="*/ 6249856 h 6260366"/>
              <a:gd name="connsiteX119" fmla="*/ 2679605 w 4193094"/>
              <a:gd name="connsiteY119" fmla="*/ 6197304 h 6260366"/>
              <a:gd name="connsiteX120" fmla="*/ 2490418 w 4193094"/>
              <a:gd name="connsiteY120" fmla="*/ 6155262 h 6260366"/>
              <a:gd name="connsiteX121" fmla="*/ 2332763 w 4193094"/>
              <a:gd name="connsiteY121" fmla="*/ 6113221 h 6260366"/>
              <a:gd name="connsiteX122" fmla="*/ 2133067 w 4193094"/>
              <a:gd name="connsiteY122" fmla="*/ 6071180 h 6260366"/>
              <a:gd name="connsiteX123" fmla="*/ 2059494 w 4193094"/>
              <a:gd name="connsiteY123" fmla="*/ 6039649 h 6260366"/>
              <a:gd name="connsiteX124" fmla="*/ 2027963 w 4193094"/>
              <a:gd name="connsiteY124" fmla="*/ 6029138 h 6260366"/>
              <a:gd name="connsiteX125" fmla="*/ 1922860 w 4193094"/>
              <a:gd name="connsiteY125" fmla="*/ 6018628 h 6260366"/>
              <a:gd name="connsiteX126" fmla="*/ 1859798 w 4193094"/>
              <a:gd name="connsiteY126" fmla="*/ 5997607 h 6260366"/>
              <a:gd name="connsiteX127" fmla="*/ 1765205 w 4193094"/>
              <a:gd name="connsiteY127" fmla="*/ 5987097 h 6260366"/>
              <a:gd name="connsiteX128" fmla="*/ 1733674 w 4193094"/>
              <a:gd name="connsiteY128" fmla="*/ 5966076 h 6260366"/>
              <a:gd name="connsiteX129" fmla="*/ 1702143 w 4193094"/>
              <a:gd name="connsiteY129" fmla="*/ 5955566 h 6260366"/>
              <a:gd name="connsiteX130" fmla="*/ 1660101 w 4193094"/>
              <a:gd name="connsiteY130" fmla="*/ 5945056 h 6260366"/>
              <a:gd name="connsiteX131" fmla="*/ 1628570 w 4193094"/>
              <a:gd name="connsiteY131" fmla="*/ 5934545 h 6260366"/>
              <a:gd name="connsiteX132" fmla="*/ 1523467 w 4193094"/>
              <a:gd name="connsiteY132" fmla="*/ 5913525 h 6260366"/>
              <a:gd name="connsiteX133" fmla="*/ 1491936 w 4193094"/>
              <a:gd name="connsiteY133" fmla="*/ 5903014 h 6260366"/>
              <a:gd name="connsiteX134" fmla="*/ 1334280 w 4193094"/>
              <a:gd name="connsiteY134" fmla="*/ 5850462 h 6260366"/>
              <a:gd name="connsiteX135" fmla="*/ 1292239 w 4193094"/>
              <a:gd name="connsiteY135" fmla="*/ 5829442 h 6260366"/>
              <a:gd name="connsiteX136" fmla="*/ 1229177 w 4193094"/>
              <a:gd name="connsiteY136" fmla="*/ 5808421 h 6260366"/>
              <a:gd name="connsiteX137" fmla="*/ 1134584 w 4193094"/>
              <a:gd name="connsiteY137" fmla="*/ 5787400 h 6260366"/>
              <a:gd name="connsiteX138" fmla="*/ 1103053 w 4193094"/>
              <a:gd name="connsiteY138" fmla="*/ 5745359 h 6260366"/>
              <a:gd name="connsiteX139" fmla="*/ 1029480 w 4193094"/>
              <a:gd name="connsiteY139" fmla="*/ 5734849 h 6260366"/>
              <a:gd name="connsiteX140" fmla="*/ 892846 w 4193094"/>
              <a:gd name="connsiteY140" fmla="*/ 5703318 h 6260366"/>
              <a:gd name="connsiteX141" fmla="*/ 861315 w 4193094"/>
              <a:gd name="connsiteY141" fmla="*/ 5682297 h 6260366"/>
              <a:gd name="connsiteX142" fmla="*/ 850805 w 4193094"/>
              <a:gd name="connsiteY142" fmla="*/ 5566683 h 6260366"/>
              <a:gd name="connsiteX143" fmla="*/ 840294 w 4193094"/>
              <a:gd name="connsiteY143" fmla="*/ 5377497 h 6260366"/>
              <a:gd name="connsiteX144" fmla="*/ 861315 w 4193094"/>
              <a:gd name="connsiteY144" fmla="*/ 4778407 h 6260366"/>
              <a:gd name="connsiteX145" fmla="*/ 892846 w 4193094"/>
              <a:gd name="connsiteY145" fmla="*/ 4641773 h 6260366"/>
              <a:gd name="connsiteX146" fmla="*/ 913867 w 4193094"/>
              <a:gd name="connsiteY146" fmla="*/ 4547180 h 6260366"/>
              <a:gd name="connsiteX147" fmla="*/ 966418 w 4193094"/>
              <a:gd name="connsiteY147" fmla="*/ 4389525 h 6260366"/>
              <a:gd name="connsiteX148" fmla="*/ 987439 w 4193094"/>
              <a:gd name="connsiteY148" fmla="*/ 4179318 h 6260366"/>
              <a:gd name="connsiteX149" fmla="*/ 997949 w 4193094"/>
              <a:gd name="connsiteY149" fmla="*/ 4147787 h 6260366"/>
              <a:gd name="connsiteX150" fmla="*/ 1061011 w 4193094"/>
              <a:gd name="connsiteY150" fmla="*/ 3737883 h 6260366"/>
              <a:gd name="connsiteX151" fmla="*/ 1071522 w 4193094"/>
              <a:gd name="connsiteY151" fmla="*/ 3685331 h 6260366"/>
              <a:gd name="connsiteX152" fmla="*/ 1082032 w 4193094"/>
              <a:gd name="connsiteY152" fmla="*/ 3611759 h 6260366"/>
              <a:gd name="connsiteX153" fmla="*/ 1124074 w 4193094"/>
              <a:gd name="connsiteY153" fmla="*/ 3559207 h 6260366"/>
              <a:gd name="connsiteX154" fmla="*/ 1155605 w 4193094"/>
              <a:gd name="connsiteY154" fmla="*/ 3401552 h 6260366"/>
              <a:gd name="connsiteX155" fmla="*/ 1176625 w 4193094"/>
              <a:gd name="connsiteY155" fmla="*/ 3359511 h 6260366"/>
              <a:gd name="connsiteX156" fmla="*/ 1145094 w 4193094"/>
              <a:gd name="connsiteY156" fmla="*/ 3243897 h 6260366"/>
              <a:gd name="connsiteX157" fmla="*/ 1103053 w 4193094"/>
              <a:gd name="connsiteY157" fmla="*/ 3170325 h 6260366"/>
              <a:gd name="connsiteX158" fmla="*/ 1082032 w 4193094"/>
              <a:gd name="connsiteY158" fmla="*/ 3117773 h 6260366"/>
              <a:gd name="connsiteX159" fmla="*/ 1029480 w 4193094"/>
              <a:gd name="connsiteY159" fmla="*/ 3023180 h 6260366"/>
              <a:gd name="connsiteX160" fmla="*/ 1008460 w 4193094"/>
              <a:gd name="connsiteY160" fmla="*/ 2991649 h 6260366"/>
              <a:gd name="connsiteX161" fmla="*/ 924377 w 4193094"/>
              <a:gd name="connsiteY161" fmla="*/ 2833994 h 6260366"/>
              <a:gd name="connsiteX162" fmla="*/ 871825 w 4193094"/>
              <a:gd name="connsiteY162" fmla="*/ 2760421 h 6260366"/>
              <a:gd name="connsiteX163" fmla="*/ 840294 w 4193094"/>
              <a:gd name="connsiteY163" fmla="*/ 2665828 h 6260366"/>
              <a:gd name="connsiteX164" fmla="*/ 808763 w 4193094"/>
              <a:gd name="connsiteY164" fmla="*/ 2602766 h 6260366"/>
              <a:gd name="connsiteX165" fmla="*/ 766722 w 4193094"/>
              <a:gd name="connsiteY165" fmla="*/ 2518683 h 6260366"/>
              <a:gd name="connsiteX166" fmla="*/ 756211 w 4193094"/>
              <a:gd name="connsiteY166" fmla="*/ 2487152 h 6260366"/>
              <a:gd name="connsiteX167" fmla="*/ 714170 w 4193094"/>
              <a:gd name="connsiteY167" fmla="*/ 2476642 h 6260366"/>
              <a:gd name="connsiteX168" fmla="*/ 619577 w 4193094"/>
              <a:gd name="connsiteY168" fmla="*/ 2466131 h 6260366"/>
              <a:gd name="connsiteX169" fmla="*/ 482943 w 4193094"/>
              <a:gd name="connsiteY169" fmla="*/ 2445111 h 6260366"/>
              <a:gd name="connsiteX170" fmla="*/ 419880 w 4193094"/>
              <a:gd name="connsiteY170" fmla="*/ 2403069 h 6260366"/>
              <a:gd name="connsiteX171" fmla="*/ 377839 w 4193094"/>
              <a:gd name="connsiteY171" fmla="*/ 2371538 h 6260366"/>
              <a:gd name="connsiteX0" fmla="*/ 105665 w 4193094"/>
              <a:gd name="connsiteY0" fmla="*/ 2706337 h 6260366"/>
              <a:gd name="connsiteX1" fmla="*/ 103913 w 4193094"/>
              <a:gd name="connsiteY1" fmla="*/ 2532369 h 6260366"/>
              <a:gd name="connsiteX2" fmla="*/ 162268 w 4193094"/>
              <a:gd name="connsiteY2" fmla="*/ 2301031 h 6260366"/>
              <a:gd name="connsiteX3" fmla="*/ 131722 w 4193094"/>
              <a:gd name="connsiteY3" fmla="*/ 2171075 h 6260366"/>
              <a:gd name="connsiteX4" fmla="*/ 56945 w 4193094"/>
              <a:gd name="connsiteY4" fmla="*/ 2076482 h 6260366"/>
              <a:gd name="connsiteX5" fmla="*/ 14 w 4193094"/>
              <a:gd name="connsiteY5" fmla="*/ 1922769 h 6260366"/>
              <a:gd name="connsiteX6" fmla="*/ 52018 w 4193094"/>
              <a:gd name="connsiteY6" fmla="*/ 1846021 h 6260366"/>
              <a:gd name="connsiteX7" fmla="*/ 105008 w 4193094"/>
              <a:gd name="connsiteY7" fmla="*/ 1827190 h 6260366"/>
              <a:gd name="connsiteX8" fmla="*/ 178033 w 4193094"/>
              <a:gd name="connsiteY8" fmla="*/ 1736757 h 6260366"/>
              <a:gd name="connsiteX9" fmla="*/ 293647 w 4193094"/>
              <a:gd name="connsiteY9" fmla="*/ 1648295 h 6260366"/>
              <a:gd name="connsiteX10" fmla="*/ 353534 w 4193094"/>
              <a:gd name="connsiteY10" fmla="*/ 1513850 h 6260366"/>
              <a:gd name="connsiteX11" fmla="*/ 442215 w 4193094"/>
              <a:gd name="connsiteY11" fmla="*/ 1335284 h 6260366"/>
              <a:gd name="connsiteX12" fmla="*/ 335031 w 4193094"/>
              <a:gd name="connsiteY12" fmla="*/ 1126172 h 6260366"/>
              <a:gd name="connsiteX13" fmla="*/ 390539 w 4193094"/>
              <a:gd name="connsiteY13" fmla="*/ 1069679 h 6260366"/>
              <a:gd name="connsiteX14" fmla="*/ 446266 w 4193094"/>
              <a:gd name="connsiteY14" fmla="*/ 1086977 h 6260366"/>
              <a:gd name="connsiteX15" fmla="*/ 485132 w 4193094"/>
              <a:gd name="connsiteY15" fmla="*/ 1111392 h 6260366"/>
              <a:gd name="connsiteX16" fmla="*/ 513269 w 4193094"/>
              <a:gd name="connsiteY16" fmla="*/ 1137996 h 6260366"/>
              <a:gd name="connsiteX17" fmla="*/ 558267 w 4193094"/>
              <a:gd name="connsiteY17" fmla="*/ 1137230 h 6260366"/>
              <a:gd name="connsiteX18" fmla="*/ 651874 w 4193094"/>
              <a:gd name="connsiteY18" fmla="*/ 1151134 h 6260366"/>
              <a:gd name="connsiteX19" fmla="*/ 783582 w 4193094"/>
              <a:gd name="connsiteY19" fmla="*/ 1122997 h 6260366"/>
              <a:gd name="connsiteX20" fmla="*/ 914086 w 4193094"/>
              <a:gd name="connsiteY20" fmla="*/ 1066285 h 6260366"/>
              <a:gd name="connsiteX21" fmla="*/ 1008898 w 4193094"/>
              <a:gd name="connsiteY21" fmla="*/ 917498 h 6260366"/>
              <a:gd name="connsiteX22" fmla="*/ 1081485 w 4193094"/>
              <a:gd name="connsiteY22" fmla="*/ 838561 h 6260366"/>
              <a:gd name="connsiteX23" fmla="*/ 1118161 w 4193094"/>
              <a:gd name="connsiteY23" fmla="*/ 844363 h 6260366"/>
              <a:gd name="connsiteX24" fmla="*/ 1219543 w 4193094"/>
              <a:gd name="connsiteY24" fmla="*/ 797943 h 6260366"/>
              <a:gd name="connsiteX25" fmla="*/ 1289174 w 4193094"/>
              <a:gd name="connsiteY25" fmla="*/ 772762 h 6260366"/>
              <a:gd name="connsiteX26" fmla="*/ 1337127 w 4193094"/>
              <a:gd name="connsiteY26" fmla="*/ 738603 h 6260366"/>
              <a:gd name="connsiteX27" fmla="*/ 1387161 w 4193094"/>
              <a:gd name="connsiteY27" fmla="*/ 694044 h 6260366"/>
              <a:gd name="connsiteX28" fmla="*/ 1445077 w 4193094"/>
              <a:gd name="connsiteY28" fmla="*/ 645871 h 6260366"/>
              <a:gd name="connsiteX29" fmla="*/ 1513066 w 4193094"/>
              <a:gd name="connsiteY29" fmla="*/ 605034 h 6260366"/>
              <a:gd name="connsiteX30" fmla="*/ 1544378 w 4193094"/>
              <a:gd name="connsiteY30" fmla="*/ 582262 h 6260366"/>
              <a:gd name="connsiteX31" fmla="*/ 1585434 w 4193094"/>
              <a:gd name="connsiteY31" fmla="*/ 540001 h 6260366"/>
              <a:gd name="connsiteX32" fmla="*/ 1631417 w 4193094"/>
              <a:gd name="connsiteY32" fmla="*/ 524345 h 6260366"/>
              <a:gd name="connsiteX33" fmla="*/ 1673531 w 4193094"/>
              <a:gd name="connsiteY33" fmla="*/ 490771 h 6260366"/>
              <a:gd name="connsiteX34" fmla="*/ 1766372 w 4193094"/>
              <a:gd name="connsiteY34" fmla="*/ 437927 h 6260366"/>
              <a:gd name="connsiteX35" fmla="*/ 1806370 w 4193094"/>
              <a:gd name="connsiteY35" fmla="*/ 385083 h 6260366"/>
              <a:gd name="connsiteX36" fmla="*/ 1829143 w 4193094"/>
              <a:gd name="connsiteY36" fmla="*/ 389462 h 6260366"/>
              <a:gd name="connsiteX37" fmla="*/ 1976616 w 4193094"/>
              <a:gd name="connsiteY37" fmla="*/ 317642 h 6260366"/>
              <a:gd name="connsiteX38" fmla="*/ 2504797 w 4193094"/>
              <a:gd name="connsiteY38" fmla="*/ 270382 h 6260366"/>
              <a:gd name="connsiteX39" fmla="*/ 2400752 w 4193094"/>
              <a:gd name="connsiteY39" fmla="*/ 417927 h 6260366"/>
              <a:gd name="connsiteX40" fmla="*/ 2783175 w 4193094"/>
              <a:gd name="connsiteY40" fmla="*/ 408950 h 6260366"/>
              <a:gd name="connsiteX41" fmla="*/ 3066845 w 4193094"/>
              <a:gd name="connsiteY41" fmla="*/ 435336 h 6260366"/>
              <a:gd name="connsiteX42" fmla="*/ 3509922 w 4193094"/>
              <a:gd name="connsiteY42" fmla="*/ 27731 h 6260366"/>
              <a:gd name="connsiteX43" fmla="*/ 3572984 w 4193094"/>
              <a:gd name="connsiteY43" fmla="*/ 38242 h 6260366"/>
              <a:gd name="connsiteX44" fmla="*/ 3667577 w 4193094"/>
              <a:gd name="connsiteY44" fmla="*/ 59262 h 6260366"/>
              <a:gd name="connsiteX45" fmla="*/ 3720129 w 4193094"/>
              <a:gd name="connsiteY45" fmla="*/ 90794 h 6260366"/>
              <a:gd name="connsiteX46" fmla="*/ 3751660 w 4193094"/>
              <a:gd name="connsiteY46" fmla="*/ 101304 h 6260366"/>
              <a:gd name="connsiteX47" fmla="*/ 3793701 w 4193094"/>
              <a:gd name="connsiteY47" fmla="*/ 279980 h 6260366"/>
              <a:gd name="connsiteX48" fmla="*/ 3793701 w 4193094"/>
              <a:gd name="connsiteY48" fmla="*/ 1110297 h 6260366"/>
              <a:gd name="connsiteX49" fmla="*/ 3751660 w 4193094"/>
              <a:gd name="connsiteY49" fmla="*/ 1183869 h 6260366"/>
              <a:gd name="connsiteX50" fmla="*/ 3730639 w 4193094"/>
              <a:gd name="connsiteY50" fmla="*/ 1215400 h 6260366"/>
              <a:gd name="connsiteX51" fmla="*/ 3699108 w 4193094"/>
              <a:gd name="connsiteY51" fmla="*/ 1288973 h 6260366"/>
              <a:gd name="connsiteX52" fmla="*/ 3646556 w 4193094"/>
              <a:gd name="connsiteY52" fmla="*/ 1331014 h 6260366"/>
              <a:gd name="connsiteX53" fmla="*/ 3594005 w 4193094"/>
              <a:gd name="connsiteY53" fmla="*/ 1467649 h 6260366"/>
              <a:gd name="connsiteX54" fmla="*/ 3562474 w 4193094"/>
              <a:gd name="connsiteY54" fmla="*/ 1499180 h 6260366"/>
              <a:gd name="connsiteX55" fmla="*/ 3530943 w 4193094"/>
              <a:gd name="connsiteY55" fmla="*/ 1551731 h 6260366"/>
              <a:gd name="connsiteX56" fmla="*/ 3478391 w 4193094"/>
              <a:gd name="connsiteY56" fmla="*/ 1593773 h 6260366"/>
              <a:gd name="connsiteX57" fmla="*/ 3436349 w 4193094"/>
              <a:gd name="connsiteY57" fmla="*/ 1635814 h 6260366"/>
              <a:gd name="connsiteX58" fmla="*/ 3404818 w 4193094"/>
              <a:gd name="connsiteY58" fmla="*/ 1646325 h 6260366"/>
              <a:gd name="connsiteX59" fmla="*/ 3236653 w 4193094"/>
              <a:gd name="connsiteY59" fmla="*/ 1667345 h 6260366"/>
              <a:gd name="connsiteX60" fmla="*/ 3121039 w 4193094"/>
              <a:gd name="connsiteY60" fmla="*/ 1688366 h 6260366"/>
              <a:gd name="connsiteX61" fmla="*/ 3078998 w 4193094"/>
              <a:gd name="connsiteY61" fmla="*/ 1698876 h 6260366"/>
              <a:gd name="connsiteX62" fmla="*/ 3057977 w 4193094"/>
              <a:gd name="connsiteY62" fmla="*/ 1730407 h 6260366"/>
              <a:gd name="connsiteX63" fmla="*/ 2994915 w 4193094"/>
              <a:gd name="connsiteY63" fmla="*/ 1803980 h 6260366"/>
              <a:gd name="connsiteX64" fmla="*/ 2931853 w 4193094"/>
              <a:gd name="connsiteY64" fmla="*/ 1877552 h 6260366"/>
              <a:gd name="connsiteX65" fmla="*/ 2900322 w 4193094"/>
              <a:gd name="connsiteY65" fmla="*/ 1930104 h 6260366"/>
              <a:gd name="connsiteX66" fmla="*/ 2868791 w 4193094"/>
              <a:gd name="connsiteY66" fmla="*/ 1961635 h 6260366"/>
              <a:gd name="connsiteX67" fmla="*/ 2858280 w 4193094"/>
              <a:gd name="connsiteY67" fmla="*/ 1993166 h 6260366"/>
              <a:gd name="connsiteX68" fmla="*/ 2837260 w 4193094"/>
              <a:gd name="connsiteY68" fmla="*/ 2024697 h 6260366"/>
              <a:gd name="connsiteX69" fmla="*/ 2805729 w 4193094"/>
              <a:gd name="connsiteY69" fmla="*/ 2171842 h 6260366"/>
              <a:gd name="connsiteX70" fmla="*/ 2784708 w 4193094"/>
              <a:gd name="connsiteY70" fmla="*/ 2234904 h 6260366"/>
              <a:gd name="connsiteX71" fmla="*/ 2858280 w 4193094"/>
              <a:gd name="connsiteY71" fmla="*/ 2224394 h 6260366"/>
              <a:gd name="connsiteX72" fmla="*/ 3015936 w 4193094"/>
              <a:gd name="connsiteY72" fmla="*/ 2171842 h 6260366"/>
              <a:gd name="connsiteX73" fmla="*/ 3499411 w 4193094"/>
              <a:gd name="connsiteY73" fmla="*/ 2203373 h 6260366"/>
              <a:gd name="connsiteX74" fmla="*/ 3594005 w 4193094"/>
              <a:gd name="connsiteY74" fmla="*/ 2213883 h 6260366"/>
              <a:gd name="connsiteX75" fmla="*/ 3625536 w 4193094"/>
              <a:gd name="connsiteY75" fmla="*/ 2224394 h 6260366"/>
              <a:gd name="connsiteX76" fmla="*/ 3709618 w 4193094"/>
              <a:gd name="connsiteY76" fmla="*/ 2255925 h 6260366"/>
              <a:gd name="connsiteX77" fmla="*/ 3772680 w 4193094"/>
              <a:gd name="connsiteY77" fmla="*/ 2266435 h 6260366"/>
              <a:gd name="connsiteX78" fmla="*/ 3846253 w 4193094"/>
              <a:gd name="connsiteY78" fmla="*/ 2329497 h 6260366"/>
              <a:gd name="connsiteX79" fmla="*/ 3993398 w 4193094"/>
              <a:gd name="connsiteY79" fmla="*/ 2518683 h 6260366"/>
              <a:gd name="connsiteX80" fmla="*/ 4087991 w 4193094"/>
              <a:gd name="connsiteY80" fmla="*/ 2592256 h 6260366"/>
              <a:gd name="connsiteX81" fmla="*/ 4172074 w 4193094"/>
              <a:gd name="connsiteY81" fmla="*/ 2686849 h 6260366"/>
              <a:gd name="connsiteX82" fmla="*/ 4193094 w 4193094"/>
              <a:gd name="connsiteY82" fmla="*/ 2728890 h 6260366"/>
              <a:gd name="connsiteX83" fmla="*/ 4182584 w 4193094"/>
              <a:gd name="connsiteY83" fmla="*/ 2991649 h 6260366"/>
              <a:gd name="connsiteX84" fmla="*/ 4151053 w 4193094"/>
              <a:gd name="connsiteY84" fmla="*/ 3033690 h 6260366"/>
              <a:gd name="connsiteX85" fmla="*/ 4077480 w 4193094"/>
              <a:gd name="connsiteY85" fmla="*/ 3096752 h 6260366"/>
              <a:gd name="connsiteX86" fmla="*/ 4056460 w 4193094"/>
              <a:gd name="connsiteY86" fmla="*/ 3138794 h 6260366"/>
              <a:gd name="connsiteX87" fmla="*/ 4024929 w 4193094"/>
              <a:gd name="connsiteY87" fmla="*/ 3180835 h 6260366"/>
              <a:gd name="connsiteX88" fmla="*/ 4014418 w 4193094"/>
              <a:gd name="connsiteY88" fmla="*/ 3264918 h 6260366"/>
              <a:gd name="connsiteX89" fmla="*/ 3972377 w 4193094"/>
              <a:gd name="connsiteY89" fmla="*/ 3296449 h 6260366"/>
              <a:gd name="connsiteX90" fmla="*/ 3898805 w 4193094"/>
              <a:gd name="connsiteY90" fmla="*/ 3359511 h 6260366"/>
              <a:gd name="connsiteX91" fmla="*/ 3877784 w 4193094"/>
              <a:gd name="connsiteY91" fmla="*/ 3443594 h 6260366"/>
              <a:gd name="connsiteX92" fmla="*/ 3867274 w 4193094"/>
              <a:gd name="connsiteY92" fmla="*/ 3485635 h 6260366"/>
              <a:gd name="connsiteX93" fmla="*/ 3814722 w 4193094"/>
              <a:gd name="connsiteY93" fmla="*/ 3559207 h 6260366"/>
              <a:gd name="connsiteX94" fmla="*/ 3751660 w 4193094"/>
              <a:gd name="connsiteY94" fmla="*/ 3653800 h 6260366"/>
              <a:gd name="connsiteX95" fmla="*/ 3699108 w 4193094"/>
              <a:gd name="connsiteY95" fmla="*/ 3695842 h 6260366"/>
              <a:gd name="connsiteX96" fmla="*/ 3678087 w 4193094"/>
              <a:gd name="connsiteY96" fmla="*/ 3727373 h 6260366"/>
              <a:gd name="connsiteX97" fmla="*/ 3646556 w 4193094"/>
              <a:gd name="connsiteY97" fmla="*/ 3758904 h 6260366"/>
              <a:gd name="connsiteX98" fmla="*/ 3636046 w 4193094"/>
              <a:gd name="connsiteY98" fmla="*/ 3811456 h 6260366"/>
              <a:gd name="connsiteX99" fmla="*/ 3625536 w 4193094"/>
              <a:gd name="connsiteY99" fmla="*/ 3895538 h 6260366"/>
              <a:gd name="connsiteX100" fmla="*/ 3583494 w 4193094"/>
              <a:gd name="connsiteY100" fmla="*/ 4000642 h 6260366"/>
              <a:gd name="connsiteX101" fmla="*/ 3562474 w 4193094"/>
              <a:gd name="connsiteY101" fmla="*/ 4305442 h 6260366"/>
              <a:gd name="connsiteX102" fmla="*/ 3541453 w 4193094"/>
              <a:gd name="connsiteY102" fmla="*/ 4442076 h 6260366"/>
              <a:gd name="connsiteX103" fmla="*/ 3530943 w 4193094"/>
              <a:gd name="connsiteY103" fmla="*/ 4494628 h 6260366"/>
              <a:gd name="connsiteX104" fmla="*/ 3509922 w 4193094"/>
              <a:gd name="connsiteY104" fmla="*/ 4694325 h 6260366"/>
              <a:gd name="connsiteX105" fmla="*/ 3499411 w 4193094"/>
              <a:gd name="connsiteY105" fmla="*/ 4841469 h 6260366"/>
              <a:gd name="connsiteX106" fmla="*/ 3436349 w 4193094"/>
              <a:gd name="connsiteY106" fmla="*/ 5125249 h 6260366"/>
              <a:gd name="connsiteX107" fmla="*/ 3404818 w 4193094"/>
              <a:gd name="connsiteY107" fmla="*/ 5198821 h 6260366"/>
              <a:gd name="connsiteX108" fmla="*/ 3394308 w 4193094"/>
              <a:gd name="connsiteY108" fmla="*/ 5230352 h 6260366"/>
              <a:gd name="connsiteX109" fmla="*/ 3383798 w 4193094"/>
              <a:gd name="connsiteY109" fmla="*/ 5282904 h 6260366"/>
              <a:gd name="connsiteX110" fmla="*/ 3362777 w 4193094"/>
              <a:gd name="connsiteY110" fmla="*/ 5314435 h 6260366"/>
              <a:gd name="connsiteX111" fmla="*/ 3352267 w 4193094"/>
              <a:gd name="connsiteY111" fmla="*/ 5345966 h 6260366"/>
              <a:gd name="connsiteX112" fmla="*/ 3331246 w 4193094"/>
              <a:gd name="connsiteY112" fmla="*/ 5703318 h 6260366"/>
              <a:gd name="connsiteX113" fmla="*/ 3310225 w 4193094"/>
              <a:gd name="connsiteY113" fmla="*/ 5808421 h 6260366"/>
              <a:gd name="connsiteX114" fmla="*/ 3299715 w 4193094"/>
              <a:gd name="connsiteY114" fmla="*/ 5881994 h 6260366"/>
              <a:gd name="connsiteX115" fmla="*/ 3226143 w 4193094"/>
              <a:gd name="connsiteY115" fmla="*/ 6144752 h 6260366"/>
              <a:gd name="connsiteX116" fmla="*/ 3163080 w 4193094"/>
              <a:gd name="connsiteY116" fmla="*/ 6176283 h 6260366"/>
              <a:gd name="connsiteX117" fmla="*/ 3121039 w 4193094"/>
              <a:gd name="connsiteY117" fmla="*/ 6218325 h 6260366"/>
              <a:gd name="connsiteX118" fmla="*/ 2984405 w 4193094"/>
              <a:gd name="connsiteY118" fmla="*/ 6260366 h 6260366"/>
              <a:gd name="connsiteX119" fmla="*/ 2795218 w 4193094"/>
              <a:gd name="connsiteY119" fmla="*/ 6249856 h 6260366"/>
              <a:gd name="connsiteX120" fmla="*/ 2679605 w 4193094"/>
              <a:gd name="connsiteY120" fmla="*/ 6197304 h 6260366"/>
              <a:gd name="connsiteX121" fmla="*/ 2490418 w 4193094"/>
              <a:gd name="connsiteY121" fmla="*/ 6155262 h 6260366"/>
              <a:gd name="connsiteX122" fmla="*/ 2332763 w 4193094"/>
              <a:gd name="connsiteY122" fmla="*/ 6113221 h 6260366"/>
              <a:gd name="connsiteX123" fmla="*/ 2133067 w 4193094"/>
              <a:gd name="connsiteY123" fmla="*/ 6071180 h 6260366"/>
              <a:gd name="connsiteX124" fmla="*/ 2059494 w 4193094"/>
              <a:gd name="connsiteY124" fmla="*/ 6039649 h 6260366"/>
              <a:gd name="connsiteX125" fmla="*/ 2027963 w 4193094"/>
              <a:gd name="connsiteY125" fmla="*/ 6029138 h 6260366"/>
              <a:gd name="connsiteX126" fmla="*/ 1922860 w 4193094"/>
              <a:gd name="connsiteY126" fmla="*/ 6018628 h 6260366"/>
              <a:gd name="connsiteX127" fmla="*/ 1859798 w 4193094"/>
              <a:gd name="connsiteY127" fmla="*/ 5997607 h 6260366"/>
              <a:gd name="connsiteX128" fmla="*/ 1765205 w 4193094"/>
              <a:gd name="connsiteY128" fmla="*/ 5987097 h 6260366"/>
              <a:gd name="connsiteX129" fmla="*/ 1733674 w 4193094"/>
              <a:gd name="connsiteY129" fmla="*/ 5966076 h 6260366"/>
              <a:gd name="connsiteX130" fmla="*/ 1702143 w 4193094"/>
              <a:gd name="connsiteY130" fmla="*/ 5955566 h 6260366"/>
              <a:gd name="connsiteX131" fmla="*/ 1660101 w 4193094"/>
              <a:gd name="connsiteY131" fmla="*/ 5945056 h 6260366"/>
              <a:gd name="connsiteX132" fmla="*/ 1628570 w 4193094"/>
              <a:gd name="connsiteY132" fmla="*/ 5934545 h 6260366"/>
              <a:gd name="connsiteX133" fmla="*/ 1523467 w 4193094"/>
              <a:gd name="connsiteY133" fmla="*/ 5913525 h 6260366"/>
              <a:gd name="connsiteX134" fmla="*/ 1491936 w 4193094"/>
              <a:gd name="connsiteY134" fmla="*/ 5903014 h 6260366"/>
              <a:gd name="connsiteX135" fmla="*/ 1334280 w 4193094"/>
              <a:gd name="connsiteY135" fmla="*/ 5850462 h 6260366"/>
              <a:gd name="connsiteX136" fmla="*/ 1292239 w 4193094"/>
              <a:gd name="connsiteY136" fmla="*/ 5829442 h 6260366"/>
              <a:gd name="connsiteX137" fmla="*/ 1229177 w 4193094"/>
              <a:gd name="connsiteY137" fmla="*/ 5808421 h 6260366"/>
              <a:gd name="connsiteX138" fmla="*/ 1134584 w 4193094"/>
              <a:gd name="connsiteY138" fmla="*/ 5787400 h 6260366"/>
              <a:gd name="connsiteX139" fmla="*/ 1103053 w 4193094"/>
              <a:gd name="connsiteY139" fmla="*/ 5745359 h 6260366"/>
              <a:gd name="connsiteX140" fmla="*/ 1029480 w 4193094"/>
              <a:gd name="connsiteY140" fmla="*/ 5734849 h 6260366"/>
              <a:gd name="connsiteX141" fmla="*/ 892846 w 4193094"/>
              <a:gd name="connsiteY141" fmla="*/ 5703318 h 6260366"/>
              <a:gd name="connsiteX142" fmla="*/ 861315 w 4193094"/>
              <a:gd name="connsiteY142" fmla="*/ 5682297 h 6260366"/>
              <a:gd name="connsiteX143" fmla="*/ 850805 w 4193094"/>
              <a:gd name="connsiteY143" fmla="*/ 5566683 h 6260366"/>
              <a:gd name="connsiteX144" fmla="*/ 840294 w 4193094"/>
              <a:gd name="connsiteY144" fmla="*/ 5377497 h 6260366"/>
              <a:gd name="connsiteX145" fmla="*/ 861315 w 4193094"/>
              <a:gd name="connsiteY145" fmla="*/ 4778407 h 6260366"/>
              <a:gd name="connsiteX146" fmla="*/ 892846 w 4193094"/>
              <a:gd name="connsiteY146" fmla="*/ 4641773 h 6260366"/>
              <a:gd name="connsiteX147" fmla="*/ 913867 w 4193094"/>
              <a:gd name="connsiteY147" fmla="*/ 4547180 h 6260366"/>
              <a:gd name="connsiteX148" fmla="*/ 966418 w 4193094"/>
              <a:gd name="connsiteY148" fmla="*/ 4389525 h 6260366"/>
              <a:gd name="connsiteX149" fmla="*/ 987439 w 4193094"/>
              <a:gd name="connsiteY149" fmla="*/ 4179318 h 6260366"/>
              <a:gd name="connsiteX150" fmla="*/ 997949 w 4193094"/>
              <a:gd name="connsiteY150" fmla="*/ 4147787 h 6260366"/>
              <a:gd name="connsiteX151" fmla="*/ 1061011 w 4193094"/>
              <a:gd name="connsiteY151" fmla="*/ 3737883 h 6260366"/>
              <a:gd name="connsiteX152" fmla="*/ 1071522 w 4193094"/>
              <a:gd name="connsiteY152" fmla="*/ 3685331 h 6260366"/>
              <a:gd name="connsiteX153" fmla="*/ 1082032 w 4193094"/>
              <a:gd name="connsiteY153" fmla="*/ 3611759 h 6260366"/>
              <a:gd name="connsiteX154" fmla="*/ 1124074 w 4193094"/>
              <a:gd name="connsiteY154" fmla="*/ 3559207 h 6260366"/>
              <a:gd name="connsiteX155" fmla="*/ 1155605 w 4193094"/>
              <a:gd name="connsiteY155" fmla="*/ 3401552 h 6260366"/>
              <a:gd name="connsiteX156" fmla="*/ 1176625 w 4193094"/>
              <a:gd name="connsiteY156" fmla="*/ 3359511 h 6260366"/>
              <a:gd name="connsiteX157" fmla="*/ 1145094 w 4193094"/>
              <a:gd name="connsiteY157" fmla="*/ 3243897 h 6260366"/>
              <a:gd name="connsiteX158" fmla="*/ 1103053 w 4193094"/>
              <a:gd name="connsiteY158" fmla="*/ 3170325 h 6260366"/>
              <a:gd name="connsiteX159" fmla="*/ 1082032 w 4193094"/>
              <a:gd name="connsiteY159" fmla="*/ 3117773 h 6260366"/>
              <a:gd name="connsiteX160" fmla="*/ 1029480 w 4193094"/>
              <a:gd name="connsiteY160" fmla="*/ 3023180 h 6260366"/>
              <a:gd name="connsiteX161" fmla="*/ 1008460 w 4193094"/>
              <a:gd name="connsiteY161" fmla="*/ 2991649 h 6260366"/>
              <a:gd name="connsiteX162" fmla="*/ 924377 w 4193094"/>
              <a:gd name="connsiteY162" fmla="*/ 2833994 h 6260366"/>
              <a:gd name="connsiteX163" fmla="*/ 871825 w 4193094"/>
              <a:gd name="connsiteY163" fmla="*/ 2760421 h 6260366"/>
              <a:gd name="connsiteX164" fmla="*/ 840294 w 4193094"/>
              <a:gd name="connsiteY164" fmla="*/ 2665828 h 6260366"/>
              <a:gd name="connsiteX165" fmla="*/ 808763 w 4193094"/>
              <a:gd name="connsiteY165" fmla="*/ 2602766 h 6260366"/>
              <a:gd name="connsiteX166" fmla="*/ 766722 w 4193094"/>
              <a:gd name="connsiteY166" fmla="*/ 2518683 h 6260366"/>
              <a:gd name="connsiteX167" fmla="*/ 756211 w 4193094"/>
              <a:gd name="connsiteY167" fmla="*/ 2487152 h 6260366"/>
              <a:gd name="connsiteX168" fmla="*/ 714170 w 4193094"/>
              <a:gd name="connsiteY168" fmla="*/ 2476642 h 6260366"/>
              <a:gd name="connsiteX169" fmla="*/ 619577 w 4193094"/>
              <a:gd name="connsiteY169" fmla="*/ 2466131 h 6260366"/>
              <a:gd name="connsiteX170" fmla="*/ 482943 w 4193094"/>
              <a:gd name="connsiteY170" fmla="*/ 2445111 h 6260366"/>
              <a:gd name="connsiteX171" fmla="*/ 419880 w 4193094"/>
              <a:gd name="connsiteY171" fmla="*/ 2403069 h 6260366"/>
              <a:gd name="connsiteX172" fmla="*/ 377839 w 4193094"/>
              <a:gd name="connsiteY172" fmla="*/ 2371538 h 6260366"/>
              <a:gd name="connsiteX0" fmla="*/ 105665 w 4193094"/>
              <a:gd name="connsiteY0" fmla="*/ 2706337 h 6260366"/>
              <a:gd name="connsiteX1" fmla="*/ 103913 w 4193094"/>
              <a:gd name="connsiteY1" fmla="*/ 2532369 h 6260366"/>
              <a:gd name="connsiteX2" fmla="*/ 162268 w 4193094"/>
              <a:gd name="connsiteY2" fmla="*/ 2301031 h 6260366"/>
              <a:gd name="connsiteX3" fmla="*/ 131722 w 4193094"/>
              <a:gd name="connsiteY3" fmla="*/ 2171075 h 6260366"/>
              <a:gd name="connsiteX4" fmla="*/ 56945 w 4193094"/>
              <a:gd name="connsiteY4" fmla="*/ 2076482 h 6260366"/>
              <a:gd name="connsiteX5" fmla="*/ 14 w 4193094"/>
              <a:gd name="connsiteY5" fmla="*/ 1922769 h 6260366"/>
              <a:gd name="connsiteX6" fmla="*/ 52018 w 4193094"/>
              <a:gd name="connsiteY6" fmla="*/ 1846021 h 6260366"/>
              <a:gd name="connsiteX7" fmla="*/ 105008 w 4193094"/>
              <a:gd name="connsiteY7" fmla="*/ 1827190 h 6260366"/>
              <a:gd name="connsiteX8" fmla="*/ 178033 w 4193094"/>
              <a:gd name="connsiteY8" fmla="*/ 1736757 h 6260366"/>
              <a:gd name="connsiteX9" fmla="*/ 293647 w 4193094"/>
              <a:gd name="connsiteY9" fmla="*/ 1648295 h 6260366"/>
              <a:gd name="connsiteX10" fmla="*/ 353534 w 4193094"/>
              <a:gd name="connsiteY10" fmla="*/ 1513850 h 6260366"/>
              <a:gd name="connsiteX11" fmla="*/ 442215 w 4193094"/>
              <a:gd name="connsiteY11" fmla="*/ 1335284 h 6260366"/>
              <a:gd name="connsiteX12" fmla="*/ 335031 w 4193094"/>
              <a:gd name="connsiteY12" fmla="*/ 1126172 h 6260366"/>
              <a:gd name="connsiteX13" fmla="*/ 390539 w 4193094"/>
              <a:gd name="connsiteY13" fmla="*/ 1069679 h 6260366"/>
              <a:gd name="connsiteX14" fmla="*/ 446266 w 4193094"/>
              <a:gd name="connsiteY14" fmla="*/ 1086977 h 6260366"/>
              <a:gd name="connsiteX15" fmla="*/ 485132 w 4193094"/>
              <a:gd name="connsiteY15" fmla="*/ 1111392 h 6260366"/>
              <a:gd name="connsiteX16" fmla="*/ 513269 w 4193094"/>
              <a:gd name="connsiteY16" fmla="*/ 1137996 h 6260366"/>
              <a:gd name="connsiteX17" fmla="*/ 558267 w 4193094"/>
              <a:gd name="connsiteY17" fmla="*/ 1137230 h 6260366"/>
              <a:gd name="connsiteX18" fmla="*/ 651874 w 4193094"/>
              <a:gd name="connsiteY18" fmla="*/ 1151134 h 6260366"/>
              <a:gd name="connsiteX19" fmla="*/ 783582 w 4193094"/>
              <a:gd name="connsiteY19" fmla="*/ 1122997 h 6260366"/>
              <a:gd name="connsiteX20" fmla="*/ 914086 w 4193094"/>
              <a:gd name="connsiteY20" fmla="*/ 1066285 h 6260366"/>
              <a:gd name="connsiteX21" fmla="*/ 1008898 w 4193094"/>
              <a:gd name="connsiteY21" fmla="*/ 917498 h 6260366"/>
              <a:gd name="connsiteX22" fmla="*/ 1081485 w 4193094"/>
              <a:gd name="connsiteY22" fmla="*/ 838561 h 6260366"/>
              <a:gd name="connsiteX23" fmla="*/ 1118161 w 4193094"/>
              <a:gd name="connsiteY23" fmla="*/ 844363 h 6260366"/>
              <a:gd name="connsiteX24" fmla="*/ 1219543 w 4193094"/>
              <a:gd name="connsiteY24" fmla="*/ 797943 h 6260366"/>
              <a:gd name="connsiteX25" fmla="*/ 1289174 w 4193094"/>
              <a:gd name="connsiteY25" fmla="*/ 772762 h 6260366"/>
              <a:gd name="connsiteX26" fmla="*/ 1337127 w 4193094"/>
              <a:gd name="connsiteY26" fmla="*/ 738603 h 6260366"/>
              <a:gd name="connsiteX27" fmla="*/ 1387161 w 4193094"/>
              <a:gd name="connsiteY27" fmla="*/ 694044 h 6260366"/>
              <a:gd name="connsiteX28" fmla="*/ 1445077 w 4193094"/>
              <a:gd name="connsiteY28" fmla="*/ 645871 h 6260366"/>
              <a:gd name="connsiteX29" fmla="*/ 1513066 w 4193094"/>
              <a:gd name="connsiteY29" fmla="*/ 605034 h 6260366"/>
              <a:gd name="connsiteX30" fmla="*/ 1544378 w 4193094"/>
              <a:gd name="connsiteY30" fmla="*/ 582262 h 6260366"/>
              <a:gd name="connsiteX31" fmla="*/ 1585434 w 4193094"/>
              <a:gd name="connsiteY31" fmla="*/ 540001 h 6260366"/>
              <a:gd name="connsiteX32" fmla="*/ 1631417 w 4193094"/>
              <a:gd name="connsiteY32" fmla="*/ 524345 h 6260366"/>
              <a:gd name="connsiteX33" fmla="*/ 1673531 w 4193094"/>
              <a:gd name="connsiteY33" fmla="*/ 490771 h 6260366"/>
              <a:gd name="connsiteX34" fmla="*/ 1766372 w 4193094"/>
              <a:gd name="connsiteY34" fmla="*/ 437927 h 6260366"/>
              <a:gd name="connsiteX35" fmla="*/ 1806370 w 4193094"/>
              <a:gd name="connsiteY35" fmla="*/ 385083 h 6260366"/>
              <a:gd name="connsiteX36" fmla="*/ 1829143 w 4193094"/>
              <a:gd name="connsiteY36" fmla="*/ 389462 h 6260366"/>
              <a:gd name="connsiteX37" fmla="*/ 1976616 w 4193094"/>
              <a:gd name="connsiteY37" fmla="*/ 317642 h 6260366"/>
              <a:gd name="connsiteX38" fmla="*/ 2504797 w 4193094"/>
              <a:gd name="connsiteY38" fmla="*/ 270382 h 6260366"/>
              <a:gd name="connsiteX39" fmla="*/ 2400752 w 4193094"/>
              <a:gd name="connsiteY39" fmla="*/ 417927 h 6260366"/>
              <a:gd name="connsiteX40" fmla="*/ 2480127 w 4193094"/>
              <a:gd name="connsiteY40" fmla="*/ 395702 h 6260366"/>
              <a:gd name="connsiteX41" fmla="*/ 2783175 w 4193094"/>
              <a:gd name="connsiteY41" fmla="*/ 408950 h 6260366"/>
              <a:gd name="connsiteX42" fmla="*/ 3066845 w 4193094"/>
              <a:gd name="connsiteY42" fmla="*/ 435336 h 6260366"/>
              <a:gd name="connsiteX43" fmla="*/ 3509922 w 4193094"/>
              <a:gd name="connsiteY43" fmla="*/ 27731 h 6260366"/>
              <a:gd name="connsiteX44" fmla="*/ 3572984 w 4193094"/>
              <a:gd name="connsiteY44" fmla="*/ 38242 h 6260366"/>
              <a:gd name="connsiteX45" fmla="*/ 3667577 w 4193094"/>
              <a:gd name="connsiteY45" fmla="*/ 59262 h 6260366"/>
              <a:gd name="connsiteX46" fmla="*/ 3720129 w 4193094"/>
              <a:gd name="connsiteY46" fmla="*/ 90794 h 6260366"/>
              <a:gd name="connsiteX47" fmla="*/ 3751660 w 4193094"/>
              <a:gd name="connsiteY47" fmla="*/ 101304 h 6260366"/>
              <a:gd name="connsiteX48" fmla="*/ 3793701 w 4193094"/>
              <a:gd name="connsiteY48" fmla="*/ 279980 h 6260366"/>
              <a:gd name="connsiteX49" fmla="*/ 3793701 w 4193094"/>
              <a:gd name="connsiteY49" fmla="*/ 1110297 h 6260366"/>
              <a:gd name="connsiteX50" fmla="*/ 3751660 w 4193094"/>
              <a:gd name="connsiteY50" fmla="*/ 1183869 h 6260366"/>
              <a:gd name="connsiteX51" fmla="*/ 3730639 w 4193094"/>
              <a:gd name="connsiteY51" fmla="*/ 1215400 h 6260366"/>
              <a:gd name="connsiteX52" fmla="*/ 3699108 w 4193094"/>
              <a:gd name="connsiteY52" fmla="*/ 1288973 h 6260366"/>
              <a:gd name="connsiteX53" fmla="*/ 3646556 w 4193094"/>
              <a:gd name="connsiteY53" fmla="*/ 1331014 h 6260366"/>
              <a:gd name="connsiteX54" fmla="*/ 3594005 w 4193094"/>
              <a:gd name="connsiteY54" fmla="*/ 1467649 h 6260366"/>
              <a:gd name="connsiteX55" fmla="*/ 3562474 w 4193094"/>
              <a:gd name="connsiteY55" fmla="*/ 1499180 h 6260366"/>
              <a:gd name="connsiteX56" fmla="*/ 3530943 w 4193094"/>
              <a:gd name="connsiteY56" fmla="*/ 1551731 h 6260366"/>
              <a:gd name="connsiteX57" fmla="*/ 3478391 w 4193094"/>
              <a:gd name="connsiteY57" fmla="*/ 1593773 h 6260366"/>
              <a:gd name="connsiteX58" fmla="*/ 3436349 w 4193094"/>
              <a:gd name="connsiteY58" fmla="*/ 1635814 h 6260366"/>
              <a:gd name="connsiteX59" fmla="*/ 3404818 w 4193094"/>
              <a:gd name="connsiteY59" fmla="*/ 1646325 h 6260366"/>
              <a:gd name="connsiteX60" fmla="*/ 3236653 w 4193094"/>
              <a:gd name="connsiteY60" fmla="*/ 1667345 h 6260366"/>
              <a:gd name="connsiteX61" fmla="*/ 3121039 w 4193094"/>
              <a:gd name="connsiteY61" fmla="*/ 1688366 h 6260366"/>
              <a:gd name="connsiteX62" fmla="*/ 3078998 w 4193094"/>
              <a:gd name="connsiteY62" fmla="*/ 1698876 h 6260366"/>
              <a:gd name="connsiteX63" fmla="*/ 3057977 w 4193094"/>
              <a:gd name="connsiteY63" fmla="*/ 1730407 h 6260366"/>
              <a:gd name="connsiteX64" fmla="*/ 2994915 w 4193094"/>
              <a:gd name="connsiteY64" fmla="*/ 1803980 h 6260366"/>
              <a:gd name="connsiteX65" fmla="*/ 2931853 w 4193094"/>
              <a:gd name="connsiteY65" fmla="*/ 1877552 h 6260366"/>
              <a:gd name="connsiteX66" fmla="*/ 2900322 w 4193094"/>
              <a:gd name="connsiteY66" fmla="*/ 1930104 h 6260366"/>
              <a:gd name="connsiteX67" fmla="*/ 2868791 w 4193094"/>
              <a:gd name="connsiteY67" fmla="*/ 1961635 h 6260366"/>
              <a:gd name="connsiteX68" fmla="*/ 2858280 w 4193094"/>
              <a:gd name="connsiteY68" fmla="*/ 1993166 h 6260366"/>
              <a:gd name="connsiteX69" fmla="*/ 2837260 w 4193094"/>
              <a:gd name="connsiteY69" fmla="*/ 2024697 h 6260366"/>
              <a:gd name="connsiteX70" fmla="*/ 2805729 w 4193094"/>
              <a:gd name="connsiteY70" fmla="*/ 2171842 h 6260366"/>
              <a:gd name="connsiteX71" fmla="*/ 2784708 w 4193094"/>
              <a:gd name="connsiteY71" fmla="*/ 2234904 h 6260366"/>
              <a:gd name="connsiteX72" fmla="*/ 2858280 w 4193094"/>
              <a:gd name="connsiteY72" fmla="*/ 2224394 h 6260366"/>
              <a:gd name="connsiteX73" fmla="*/ 3015936 w 4193094"/>
              <a:gd name="connsiteY73" fmla="*/ 2171842 h 6260366"/>
              <a:gd name="connsiteX74" fmla="*/ 3499411 w 4193094"/>
              <a:gd name="connsiteY74" fmla="*/ 2203373 h 6260366"/>
              <a:gd name="connsiteX75" fmla="*/ 3594005 w 4193094"/>
              <a:gd name="connsiteY75" fmla="*/ 2213883 h 6260366"/>
              <a:gd name="connsiteX76" fmla="*/ 3625536 w 4193094"/>
              <a:gd name="connsiteY76" fmla="*/ 2224394 h 6260366"/>
              <a:gd name="connsiteX77" fmla="*/ 3709618 w 4193094"/>
              <a:gd name="connsiteY77" fmla="*/ 2255925 h 6260366"/>
              <a:gd name="connsiteX78" fmla="*/ 3772680 w 4193094"/>
              <a:gd name="connsiteY78" fmla="*/ 2266435 h 6260366"/>
              <a:gd name="connsiteX79" fmla="*/ 3846253 w 4193094"/>
              <a:gd name="connsiteY79" fmla="*/ 2329497 h 6260366"/>
              <a:gd name="connsiteX80" fmla="*/ 3993398 w 4193094"/>
              <a:gd name="connsiteY80" fmla="*/ 2518683 h 6260366"/>
              <a:gd name="connsiteX81" fmla="*/ 4087991 w 4193094"/>
              <a:gd name="connsiteY81" fmla="*/ 2592256 h 6260366"/>
              <a:gd name="connsiteX82" fmla="*/ 4172074 w 4193094"/>
              <a:gd name="connsiteY82" fmla="*/ 2686849 h 6260366"/>
              <a:gd name="connsiteX83" fmla="*/ 4193094 w 4193094"/>
              <a:gd name="connsiteY83" fmla="*/ 2728890 h 6260366"/>
              <a:gd name="connsiteX84" fmla="*/ 4182584 w 4193094"/>
              <a:gd name="connsiteY84" fmla="*/ 2991649 h 6260366"/>
              <a:gd name="connsiteX85" fmla="*/ 4151053 w 4193094"/>
              <a:gd name="connsiteY85" fmla="*/ 3033690 h 6260366"/>
              <a:gd name="connsiteX86" fmla="*/ 4077480 w 4193094"/>
              <a:gd name="connsiteY86" fmla="*/ 3096752 h 6260366"/>
              <a:gd name="connsiteX87" fmla="*/ 4056460 w 4193094"/>
              <a:gd name="connsiteY87" fmla="*/ 3138794 h 6260366"/>
              <a:gd name="connsiteX88" fmla="*/ 4024929 w 4193094"/>
              <a:gd name="connsiteY88" fmla="*/ 3180835 h 6260366"/>
              <a:gd name="connsiteX89" fmla="*/ 4014418 w 4193094"/>
              <a:gd name="connsiteY89" fmla="*/ 3264918 h 6260366"/>
              <a:gd name="connsiteX90" fmla="*/ 3972377 w 4193094"/>
              <a:gd name="connsiteY90" fmla="*/ 3296449 h 6260366"/>
              <a:gd name="connsiteX91" fmla="*/ 3898805 w 4193094"/>
              <a:gd name="connsiteY91" fmla="*/ 3359511 h 6260366"/>
              <a:gd name="connsiteX92" fmla="*/ 3877784 w 4193094"/>
              <a:gd name="connsiteY92" fmla="*/ 3443594 h 6260366"/>
              <a:gd name="connsiteX93" fmla="*/ 3867274 w 4193094"/>
              <a:gd name="connsiteY93" fmla="*/ 3485635 h 6260366"/>
              <a:gd name="connsiteX94" fmla="*/ 3814722 w 4193094"/>
              <a:gd name="connsiteY94" fmla="*/ 3559207 h 6260366"/>
              <a:gd name="connsiteX95" fmla="*/ 3751660 w 4193094"/>
              <a:gd name="connsiteY95" fmla="*/ 3653800 h 6260366"/>
              <a:gd name="connsiteX96" fmla="*/ 3699108 w 4193094"/>
              <a:gd name="connsiteY96" fmla="*/ 3695842 h 6260366"/>
              <a:gd name="connsiteX97" fmla="*/ 3678087 w 4193094"/>
              <a:gd name="connsiteY97" fmla="*/ 3727373 h 6260366"/>
              <a:gd name="connsiteX98" fmla="*/ 3646556 w 4193094"/>
              <a:gd name="connsiteY98" fmla="*/ 3758904 h 6260366"/>
              <a:gd name="connsiteX99" fmla="*/ 3636046 w 4193094"/>
              <a:gd name="connsiteY99" fmla="*/ 3811456 h 6260366"/>
              <a:gd name="connsiteX100" fmla="*/ 3625536 w 4193094"/>
              <a:gd name="connsiteY100" fmla="*/ 3895538 h 6260366"/>
              <a:gd name="connsiteX101" fmla="*/ 3583494 w 4193094"/>
              <a:gd name="connsiteY101" fmla="*/ 4000642 h 6260366"/>
              <a:gd name="connsiteX102" fmla="*/ 3562474 w 4193094"/>
              <a:gd name="connsiteY102" fmla="*/ 4305442 h 6260366"/>
              <a:gd name="connsiteX103" fmla="*/ 3541453 w 4193094"/>
              <a:gd name="connsiteY103" fmla="*/ 4442076 h 6260366"/>
              <a:gd name="connsiteX104" fmla="*/ 3530943 w 4193094"/>
              <a:gd name="connsiteY104" fmla="*/ 4494628 h 6260366"/>
              <a:gd name="connsiteX105" fmla="*/ 3509922 w 4193094"/>
              <a:gd name="connsiteY105" fmla="*/ 4694325 h 6260366"/>
              <a:gd name="connsiteX106" fmla="*/ 3499411 w 4193094"/>
              <a:gd name="connsiteY106" fmla="*/ 4841469 h 6260366"/>
              <a:gd name="connsiteX107" fmla="*/ 3436349 w 4193094"/>
              <a:gd name="connsiteY107" fmla="*/ 5125249 h 6260366"/>
              <a:gd name="connsiteX108" fmla="*/ 3404818 w 4193094"/>
              <a:gd name="connsiteY108" fmla="*/ 5198821 h 6260366"/>
              <a:gd name="connsiteX109" fmla="*/ 3394308 w 4193094"/>
              <a:gd name="connsiteY109" fmla="*/ 5230352 h 6260366"/>
              <a:gd name="connsiteX110" fmla="*/ 3383798 w 4193094"/>
              <a:gd name="connsiteY110" fmla="*/ 5282904 h 6260366"/>
              <a:gd name="connsiteX111" fmla="*/ 3362777 w 4193094"/>
              <a:gd name="connsiteY111" fmla="*/ 5314435 h 6260366"/>
              <a:gd name="connsiteX112" fmla="*/ 3352267 w 4193094"/>
              <a:gd name="connsiteY112" fmla="*/ 5345966 h 6260366"/>
              <a:gd name="connsiteX113" fmla="*/ 3331246 w 4193094"/>
              <a:gd name="connsiteY113" fmla="*/ 5703318 h 6260366"/>
              <a:gd name="connsiteX114" fmla="*/ 3310225 w 4193094"/>
              <a:gd name="connsiteY114" fmla="*/ 5808421 h 6260366"/>
              <a:gd name="connsiteX115" fmla="*/ 3299715 w 4193094"/>
              <a:gd name="connsiteY115" fmla="*/ 5881994 h 6260366"/>
              <a:gd name="connsiteX116" fmla="*/ 3226143 w 4193094"/>
              <a:gd name="connsiteY116" fmla="*/ 6144752 h 6260366"/>
              <a:gd name="connsiteX117" fmla="*/ 3163080 w 4193094"/>
              <a:gd name="connsiteY117" fmla="*/ 6176283 h 6260366"/>
              <a:gd name="connsiteX118" fmla="*/ 3121039 w 4193094"/>
              <a:gd name="connsiteY118" fmla="*/ 6218325 h 6260366"/>
              <a:gd name="connsiteX119" fmla="*/ 2984405 w 4193094"/>
              <a:gd name="connsiteY119" fmla="*/ 6260366 h 6260366"/>
              <a:gd name="connsiteX120" fmla="*/ 2795218 w 4193094"/>
              <a:gd name="connsiteY120" fmla="*/ 6249856 h 6260366"/>
              <a:gd name="connsiteX121" fmla="*/ 2679605 w 4193094"/>
              <a:gd name="connsiteY121" fmla="*/ 6197304 h 6260366"/>
              <a:gd name="connsiteX122" fmla="*/ 2490418 w 4193094"/>
              <a:gd name="connsiteY122" fmla="*/ 6155262 h 6260366"/>
              <a:gd name="connsiteX123" fmla="*/ 2332763 w 4193094"/>
              <a:gd name="connsiteY123" fmla="*/ 6113221 h 6260366"/>
              <a:gd name="connsiteX124" fmla="*/ 2133067 w 4193094"/>
              <a:gd name="connsiteY124" fmla="*/ 6071180 h 6260366"/>
              <a:gd name="connsiteX125" fmla="*/ 2059494 w 4193094"/>
              <a:gd name="connsiteY125" fmla="*/ 6039649 h 6260366"/>
              <a:gd name="connsiteX126" fmla="*/ 2027963 w 4193094"/>
              <a:gd name="connsiteY126" fmla="*/ 6029138 h 6260366"/>
              <a:gd name="connsiteX127" fmla="*/ 1922860 w 4193094"/>
              <a:gd name="connsiteY127" fmla="*/ 6018628 h 6260366"/>
              <a:gd name="connsiteX128" fmla="*/ 1859798 w 4193094"/>
              <a:gd name="connsiteY128" fmla="*/ 5997607 h 6260366"/>
              <a:gd name="connsiteX129" fmla="*/ 1765205 w 4193094"/>
              <a:gd name="connsiteY129" fmla="*/ 5987097 h 6260366"/>
              <a:gd name="connsiteX130" fmla="*/ 1733674 w 4193094"/>
              <a:gd name="connsiteY130" fmla="*/ 5966076 h 6260366"/>
              <a:gd name="connsiteX131" fmla="*/ 1702143 w 4193094"/>
              <a:gd name="connsiteY131" fmla="*/ 5955566 h 6260366"/>
              <a:gd name="connsiteX132" fmla="*/ 1660101 w 4193094"/>
              <a:gd name="connsiteY132" fmla="*/ 5945056 h 6260366"/>
              <a:gd name="connsiteX133" fmla="*/ 1628570 w 4193094"/>
              <a:gd name="connsiteY133" fmla="*/ 5934545 h 6260366"/>
              <a:gd name="connsiteX134" fmla="*/ 1523467 w 4193094"/>
              <a:gd name="connsiteY134" fmla="*/ 5913525 h 6260366"/>
              <a:gd name="connsiteX135" fmla="*/ 1491936 w 4193094"/>
              <a:gd name="connsiteY135" fmla="*/ 5903014 h 6260366"/>
              <a:gd name="connsiteX136" fmla="*/ 1334280 w 4193094"/>
              <a:gd name="connsiteY136" fmla="*/ 5850462 h 6260366"/>
              <a:gd name="connsiteX137" fmla="*/ 1292239 w 4193094"/>
              <a:gd name="connsiteY137" fmla="*/ 5829442 h 6260366"/>
              <a:gd name="connsiteX138" fmla="*/ 1229177 w 4193094"/>
              <a:gd name="connsiteY138" fmla="*/ 5808421 h 6260366"/>
              <a:gd name="connsiteX139" fmla="*/ 1134584 w 4193094"/>
              <a:gd name="connsiteY139" fmla="*/ 5787400 h 6260366"/>
              <a:gd name="connsiteX140" fmla="*/ 1103053 w 4193094"/>
              <a:gd name="connsiteY140" fmla="*/ 5745359 h 6260366"/>
              <a:gd name="connsiteX141" fmla="*/ 1029480 w 4193094"/>
              <a:gd name="connsiteY141" fmla="*/ 5734849 h 6260366"/>
              <a:gd name="connsiteX142" fmla="*/ 892846 w 4193094"/>
              <a:gd name="connsiteY142" fmla="*/ 5703318 h 6260366"/>
              <a:gd name="connsiteX143" fmla="*/ 861315 w 4193094"/>
              <a:gd name="connsiteY143" fmla="*/ 5682297 h 6260366"/>
              <a:gd name="connsiteX144" fmla="*/ 850805 w 4193094"/>
              <a:gd name="connsiteY144" fmla="*/ 5566683 h 6260366"/>
              <a:gd name="connsiteX145" fmla="*/ 840294 w 4193094"/>
              <a:gd name="connsiteY145" fmla="*/ 5377497 h 6260366"/>
              <a:gd name="connsiteX146" fmla="*/ 861315 w 4193094"/>
              <a:gd name="connsiteY146" fmla="*/ 4778407 h 6260366"/>
              <a:gd name="connsiteX147" fmla="*/ 892846 w 4193094"/>
              <a:gd name="connsiteY147" fmla="*/ 4641773 h 6260366"/>
              <a:gd name="connsiteX148" fmla="*/ 913867 w 4193094"/>
              <a:gd name="connsiteY148" fmla="*/ 4547180 h 6260366"/>
              <a:gd name="connsiteX149" fmla="*/ 966418 w 4193094"/>
              <a:gd name="connsiteY149" fmla="*/ 4389525 h 6260366"/>
              <a:gd name="connsiteX150" fmla="*/ 987439 w 4193094"/>
              <a:gd name="connsiteY150" fmla="*/ 4179318 h 6260366"/>
              <a:gd name="connsiteX151" fmla="*/ 997949 w 4193094"/>
              <a:gd name="connsiteY151" fmla="*/ 4147787 h 6260366"/>
              <a:gd name="connsiteX152" fmla="*/ 1061011 w 4193094"/>
              <a:gd name="connsiteY152" fmla="*/ 3737883 h 6260366"/>
              <a:gd name="connsiteX153" fmla="*/ 1071522 w 4193094"/>
              <a:gd name="connsiteY153" fmla="*/ 3685331 h 6260366"/>
              <a:gd name="connsiteX154" fmla="*/ 1082032 w 4193094"/>
              <a:gd name="connsiteY154" fmla="*/ 3611759 h 6260366"/>
              <a:gd name="connsiteX155" fmla="*/ 1124074 w 4193094"/>
              <a:gd name="connsiteY155" fmla="*/ 3559207 h 6260366"/>
              <a:gd name="connsiteX156" fmla="*/ 1155605 w 4193094"/>
              <a:gd name="connsiteY156" fmla="*/ 3401552 h 6260366"/>
              <a:gd name="connsiteX157" fmla="*/ 1176625 w 4193094"/>
              <a:gd name="connsiteY157" fmla="*/ 3359511 h 6260366"/>
              <a:gd name="connsiteX158" fmla="*/ 1145094 w 4193094"/>
              <a:gd name="connsiteY158" fmla="*/ 3243897 h 6260366"/>
              <a:gd name="connsiteX159" fmla="*/ 1103053 w 4193094"/>
              <a:gd name="connsiteY159" fmla="*/ 3170325 h 6260366"/>
              <a:gd name="connsiteX160" fmla="*/ 1082032 w 4193094"/>
              <a:gd name="connsiteY160" fmla="*/ 3117773 h 6260366"/>
              <a:gd name="connsiteX161" fmla="*/ 1029480 w 4193094"/>
              <a:gd name="connsiteY161" fmla="*/ 3023180 h 6260366"/>
              <a:gd name="connsiteX162" fmla="*/ 1008460 w 4193094"/>
              <a:gd name="connsiteY162" fmla="*/ 2991649 h 6260366"/>
              <a:gd name="connsiteX163" fmla="*/ 924377 w 4193094"/>
              <a:gd name="connsiteY163" fmla="*/ 2833994 h 6260366"/>
              <a:gd name="connsiteX164" fmla="*/ 871825 w 4193094"/>
              <a:gd name="connsiteY164" fmla="*/ 2760421 h 6260366"/>
              <a:gd name="connsiteX165" fmla="*/ 840294 w 4193094"/>
              <a:gd name="connsiteY165" fmla="*/ 2665828 h 6260366"/>
              <a:gd name="connsiteX166" fmla="*/ 808763 w 4193094"/>
              <a:gd name="connsiteY166" fmla="*/ 2602766 h 6260366"/>
              <a:gd name="connsiteX167" fmla="*/ 766722 w 4193094"/>
              <a:gd name="connsiteY167" fmla="*/ 2518683 h 6260366"/>
              <a:gd name="connsiteX168" fmla="*/ 756211 w 4193094"/>
              <a:gd name="connsiteY168" fmla="*/ 2487152 h 6260366"/>
              <a:gd name="connsiteX169" fmla="*/ 714170 w 4193094"/>
              <a:gd name="connsiteY169" fmla="*/ 2476642 h 6260366"/>
              <a:gd name="connsiteX170" fmla="*/ 619577 w 4193094"/>
              <a:gd name="connsiteY170" fmla="*/ 2466131 h 6260366"/>
              <a:gd name="connsiteX171" fmla="*/ 482943 w 4193094"/>
              <a:gd name="connsiteY171" fmla="*/ 2445111 h 6260366"/>
              <a:gd name="connsiteX172" fmla="*/ 419880 w 4193094"/>
              <a:gd name="connsiteY172" fmla="*/ 2403069 h 6260366"/>
              <a:gd name="connsiteX173" fmla="*/ 377839 w 4193094"/>
              <a:gd name="connsiteY173" fmla="*/ 2371538 h 6260366"/>
              <a:gd name="connsiteX0" fmla="*/ 105665 w 4193094"/>
              <a:gd name="connsiteY0" fmla="*/ 2706337 h 6260366"/>
              <a:gd name="connsiteX1" fmla="*/ 103913 w 4193094"/>
              <a:gd name="connsiteY1" fmla="*/ 2532369 h 6260366"/>
              <a:gd name="connsiteX2" fmla="*/ 162268 w 4193094"/>
              <a:gd name="connsiteY2" fmla="*/ 2301031 h 6260366"/>
              <a:gd name="connsiteX3" fmla="*/ 131722 w 4193094"/>
              <a:gd name="connsiteY3" fmla="*/ 2171075 h 6260366"/>
              <a:gd name="connsiteX4" fmla="*/ 56945 w 4193094"/>
              <a:gd name="connsiteY4" fmla="*/ 2076482 h 6260366"/>
              <a:gd name="connsiteX5" fmla="*/ 14 w 4193094"/>
              <a:gd name="connsiteY5" fmla="*/ 1922769 h 6260366"/>
              <a:gd name="connsiteX6" fmla="*/ 52018 w 4193094"/>
              <a:gd name="connsiteY6" fmla="*/ 1846021 h 6260366"/>
              <a:gd name="connsiteX7" fmla="*/ 105008 w 4193094"/>
              <a:gd name="connsiteY7" fmla="*/ 1827190 h 6260366"/>
              <a:gd name="connsiteX8" fmla="*/ 178033 w 4193094"/>
              <a:gd name="connsiteY8" fmla="*/ 1736757 h 6260366"/>
              <a:gd name="connsiteX9" fmla="*/ 293647 w 4193094"/>
              <a:gd name="connsiteY9" fmla="*/ 1648295 h 6260366"/>
              <a:gd name="connsiteX10" fmla="*/ 353534 w 4193094"/>
              <a:gd name="connsiteY10" fmla="*/ 1513850 h 6260366"/>
              <a:gd name="connsiteX11" fmla="*/ 442215 w 4193094"/>
              <a:gd name="connsiteY11" fmla="*/ 1335284 h 6260366"/>
              <a:gd name="connsiteX12" fmla="*/ 335031 w 4193094"/>
              <a:gd name="connsiteY12" fmla="*/ 1126172 h 6260366"/>
              <a:gd name="connsiteX13" fmla="*/ 390539 w 4193094"/>
              <a:gd name="connsiteY13" fmla="*/ 1069679 h 6260366"/>
              <a:gd name="connsiteX14" fmla="*/ 446266 w 4193094"/>
              <a:gd name="connsiteY14" fmla="*/ 1086977 h 6260366"/>
              <a:gd name="connsiteX15" fmla="*/ 485132 w 4193094"/>
              <a:gd name="connsiteY15" fmla="*/ 1111392 h 6260366"/>
              <a:gd name="connsiteX16" fmla="*/ 513269 w 4193094"/>
              <a:gd name="connsiteY16" fmla="*/ 1137996 h 6260366"/>
              <a:gd name="connsiteX17" fmla="*/ 558267 w 4193094"/>
              <a:gd name="connsiteY17" fmla="*/ 1137230 h 6260366"/>
              <a:gd name="connsiteX18" fmla="*/ 651874 w 4193094"/>
              <a:gd name="connsiteY18" fmla="*/ 1151134 h 6260366"/>
              <a:gd name="connsiteX19" fmla="*/ 783582 w 4193094"/>
              <a:gd name="connsiteY19" fmla="*/ 1122997 h 6260366"/>
              <a:gd name="connsiteX20" fmla="*/ 914086 w 4193094"/>
              <a:gd name="connsiteY20" fmla="*/ 1066285 h 6260366"/>
              <a:gd name="connsiteX21" fmla="*/ 1008898 w 4193094"/>
              <a:gd name="connsiteY21" fmla="*/ 917498 h 6260366"/>
              <a:gd name="connsiteX22" fmla="*/ 1081485 w 4193094"/>
              <a:gd name="connsiteY22" fmla="*/ 838561 h 6260366"/>
              <a:gd name="connsiteX23" fmla="*/ 1118161 w 4193094"/>
              <a:gd name="connsiteY23" fmla="*/ 844363 h 6260366"/>
              <a:gd name="connsiteX24" fmla="*/ 1219543 w 4193094"/>
              <a:gd name="connsiteY24" fmla="*/ 797943 h 6260366"/>
              <a:gd name="connsiteX25" fmla="*/ 1289174 w 4193094"/>
              <a:gd name="connsiteY25" fmla="*/ 772762 h 6260366"/>
              <a:gd name="connsiteX26" fmla="*/ 1337127 w 4193094"/>
              <a:gd name="connsiteY26" fmla="*/ 738603 h 6260366"/>
              <a:gd name="connsiteX27" fmla="*/ 1387161 w 4193094"/>
              <a:gd name="connsiteY27" fmla="*/ 694044 h 6260366"/>
              <a:gd name="connsiteX28" fmla="*/ 1445077 w 4193094"/>
              <a:gd name="connsiteY28" fmla="*/ 645871 h 6260366"/>
              <a:gd name="connsiteX29" fmla="*/ 1513066 w 4193094"/>
              <a:gd name="connsiteY29" fmla="*/ 605034 h 6260366"/>
              <a:gd name="connsiteX30" fmla="*/ 1544378 w 4193094"/>
              <a:gd name="connsiteY30" fmla="*/ 582262 h 6260366"/>
              <a:gd name="connsiteX31" fmla="*/ 1585434 w 4193094"/>
              <a:gd name="connsiteY31" fmla="*/ 540001 h 6260366"/>
              <a:gd name="connsiteX32" fmla="*/ 1631417 w 4193094"/>
              <a:gd name="connsiteY32" fmla="*/ 524345 h 6260366"/>
              <a:gd name="connsiteX33" fmla="*/ 1673531 w 4193094"/>
              <a:gd name="connsiteY33" fmla="*/ 490771 h 6260366"/>
              <a:gd name="connsiteX34" fmla="*/ 1766372 w 4193094"/>
              <a:gd name="connsiteY34" fmla="*/ 437927 h 6260366"/>
              <a:gd name="connsiteX35" fmla="*/ 1806370 w 4193094"/>
              <a:gd name="connsiteY35" fmla="*/ 385083 h 6260366"/>
              <a:gd name="connsiteX36" fmla="*/ 1829143 w 4193094"/>
              <a:gd name="connsiteY36" fmla="*/ 389462 h 6260366"/>
              <a:gd name="connsiteX37" fmla="*/ 1976616 w 4193094"/>
              <a:gd name="connsiteY37" fmla="*/ 317642 h 6260366"/>
              <a:gd name="connsiteX38" fmla="*/ 2504797 w 4193094"/>
              <a:gd name="connsiteY38" fmla="*/ 270382 h 6260366"/>
              <a:gd name="connsiteX39" fmla="*/ 2400752 w 4193094"/>
              <a:gd name="connsiteY39" fmla="*/ 417927 h 6260366"/>
              <a:gd name="connsiteX40" fmla="*/ 2480127 w 4193094"/>
              <a:gd name="connsiteY40" fmla="*/ 395702 h 6260366"/>
              <a:gd name="connsiteX41" fmla="*/ 2546802 w 4193094"/>
              <a:gd name="connsiteY41" fmla="*/ 414752 h 6260366"/>
              <a:gd name="connsiteX42" fmla="*/ 2783175 w 4193094"/>
              <a:gd name="connsiteY42" fmla="*/ 408950 h 6260366"/>
              <a:gd name="connsiteX43" fmla="*/ 3066845 w 4193094"/>
              <a:gd name="connsiteY43" fmla="*/ 435336 h 6260366"/>
              <a:gd name="connsiteX44" fmla="*/ 3509922 w 4193094"/>
              <a:gd name="connsiteY44" fmla="*/ 27731 h 6260366"/>
              <a:gd name="connsiteX45" fmla="*/ 3572984 w 4193094"/>
              <a:gd name="connsiteY45" fmla="*/ 38242 h 6260366"/>
              <a:gd name="connsiteX46" fmla="*/ 3667577 w 4193094"/>
              <a:gd name="connsiteY46" fmla="*/ 59262 h 6260366"/>
              <a:gd name="connsiteX47" fmla="*/ 3720129 w 4193094"/>
              <a:gd name="connsiteY47" fmla="*/ 90794 h 6260366"/>
              <a:gd name="connsiteX48" fmla="*/ 3751660 w 4193094"/>
              <a:gd name="connsiteY48" fmla="*/ 101304 h 6260366"/>
              <a:gd name="connsiteX49" fmla="*/ 3793701 w 4193094"/>
              <a:gd name="connsiteY49" fmla="*/ 279980 h 6260366"/>
              <a:gd name="connsiteX50" fmla="*/ 3793701 w 4193094"/>
              <a:gd name="connsiteY50" fmla="*/ 1110297 h 6260366"/>
              <a:gd name="connsiteX51" fmla="*/ 3751660 w 4193094"/>
              <a:gd name="connsiteY51" fmla="*/ 1183869 h 6260366"/>
              <a:gd name="connsiteX52" fmla="*/ 3730639 w 4193094"/>
              <a:gd name="connsiteY52" fmla="*/ 1215400 h 6260366"/>
              <a:gd name="connsiteX53" fmla="*/ 3699108 w 4193094"/>
              <a:gd name="connsiteY53" fmla="*/ 1288973 h 6260366"/>
              <a:gd name="connsiteX54" fmla="*/ 3646556 w 4193094"/>
              <a:gd name="connsiteY54" fmla="*/ 1331014 h 6260366"/>
              <a:gd name="connsiteX55" fmla="*/ 3594005 w 4193094"/>
              <a:gd name="connsiteY55" fmla="*/ 1467649 h 6260366"/>
              <a:gd name="connsiteX56" fmla="*/ 3562474 w 4193094"/>
              <a:gd name="connsiteY56" fmla="*/ 1499180 h 6260366"/>
              <a:gd name="connsiteX57" fmla="*/ 3530943 w 4193094"/>
              <a:gd name="connsiteY57" fmla="*/ 1551731 h 6260366"/>
              <a:gd name="connsiteX58" fmla="*/ 3478391 w 4193094"/>
              <a:gd name="connsiteY58" fmla="*/ 1593773 h 6260366"/>
              <a:gd name="connsiteX59" fmla="*/ 3436349 w 4193094"/>
              <a:gd name="connsiteY59" fmla="*/ 1635814 h 6260366"/>
              <a:gd name="connsiteX60" fmla="*/ 3404818 w 4193094"/>
              <a:gd name="connsiteY60" fmla="*/ 1646325 h 6260366"/>
              <a:gd name="connsiteX61" fmla="*/ 3236653 w 4193094"/>
              <a:gd name="connsiteY61" fmla="*/ 1667345 h 6260366"/>
              <a:gd name="connsiteX62" fmla="*/ 3121039 w 4193094"/>
              <a:gd name="connsiteY62" fmla="*/ 1688366 h 6260366"/>
              <a:gd name="connsiteX63" fmla="*/ 3078998 w 4193094"/>
              <a:gd name="connsiteY63" fmla="*/ 1698876 h 6260366"/>
              <a:gd name="connsiteX64" fmla="*/ 3057977 w 4193094"/>
              <a:gd name="connsiteY64" fmla="*/ 1730407 h 6260366"/>
              <a:gd name="connsiteX65" fmla="*/ 2994915 w 4193094"/>
              <a:gd name="connsiteY65" fmla="*/ 1803980 h 6260366"/>
              <a:gd name="connsiteX66" fmla="*/ 2931853 w 4193094"/>
              <a:gd name="connsiteY66" fmla="*/ 1877552 h 6260366"/>
              <a:gd name="connsiteX67" fmla="*/ 2900322 w 4193094"/>
              <a:gd name="connsiteY67" fmla="*/ 1930104 h 6260366"/>
              <a:gd name="connsiteX68" fmla="*/ 2868791 w 4193094"/>
              <a:gd name="connsiteY68" fmla="*/ 1961635 h 6260366"/>
              <a:gd name="connsiteX69" fmla="*/ 2858280 w 4193094"/>
              <a:gd name="connsiteY69" fmla="*/ 1993166 h 6260366"/>
              <a:gd name="connsiteX70" fmla="*/ 2837260 w 4193094"/>
              <a:gd name="connsiteY70" fmla="*/ 2024697 h 6260366"/>
              <a:gd name="connsiteX71" fmla="*/ 2805729 w 4193094"/>
              <a:gd name="connsiteY71" fmla="*/ 2171842 h 6260366"/>
              <a:gd name="connsiteX72" fmla="*/ 2784708 w 4193094"/>
              <a:gd name="connsiteY72" fmla="*/ 2234904 h 6260366"/>
              <a:gd name="connsiteX73" fmla="*/ 2858280 w 4193094"/>
              <a:gd name="connsiteY73" fmla="*/ 2224394 h 6260366"/>
              <a:gd name="connsiteX74" fmla="*/ 3015936 w 4193094"/>
              <a:gd name="connsiteY74" fmla="*/ 2171842 h 6260366"/>
              <a:gd name="connsiteX75" fmla="*/ 3499411 w 4193094"/>
              <a:gd name="connsiteY75" fmla="*/ 2203373 h 6260366"/>
              <a:gd name="connsiteX76" fmla="*/ 3594005 w 4193094"/>
              <a:gd name="connsiteY76" fmla="*/ 2213883 h 6260366"/>
              <a:gd name="connsiteX77" fmla="*/ 3625536 w 4193094"/>
              <a:gd name="connsiteY77" fmla="*/ 2224394 h 6260366"/>
              <a:gd name="connsiteX78" fmla="*/ 3709618 w 4193094"/>
              <a:gd name="connsiteY78" fmla="*/ 2255925 h 6260366"/>
              <a:gd name="connsiteX79" fmla="*/ 3772680 w 4193094"/>
              <a:gd name="connsiteY79" fmla="*/ 2266435 h 6260366"/>
              <a:gd name="connsiteX80" fmla="*/ 3846253 w 4193094"/>
              <a:gd name="connsiteY80" fmla="*/ 2329497 h 6260366"/>
              <a:gd name="connsiteX81" fmla="*/ 3993398 w 4193094"/>
              <a:gd name="connsiteY81" fmla="*/ 2518683 h 6260366"/>
              <a:gd name="connsiteX82" fmla="*/ 4087991 w 4193094"/>
              <a:gd name="connsiteY82" fmla="*/ 2592256 h 6260366"/>
              <a:gd name="connsiteX83" fmla="*/ 4172074 w 4193094"/>
              <a:gd name="connsiteY83" fmla="*/ 2686849 h 6260366"/>
              <a:gd name="connsiteX84" fmla="*/ 4193094 w 4193094"/>
              <a:gd name="connsiteY84" fmla="*/ 2728890 h 6260366"/>
              <a:gd name="connsiteX85" fmla="*/ 4182584 w 4193094"/>
              <a:gd name="connsiteY85" fmla="*/ 2991649 h 6260366"/>
              <a:gd name="connsiteX86" fmla="*/ 4151053 w 4193094"/>
              <a:gd name="connsiteY86" fmla="*/ 3033690 h 6260366"/>
              <a:gd name="connsiteX87" fmla="*/ 4077480 w 4193094"/>
              <a:gd name="connsiteY87" fmla="*/ 3096752 h 6260366"/>
              <a:gd name="connsiteX88" fmla="*/ 4056460 w 4193094"/>
              <a:gd name="connsiteY88" fmla="*/ 3138794 h 6260366"/>
              <a:gd name="connsiteX89" fmla="*/ 4024929 w 4193094"/>
              <a:gd name="connsiteY89" fmla="*/ 3180835 h 6260366"/>
              <a:gd name="connsiteX90" fmla="*/ 4014418 w 4193094"/>
              <a:gd name="connsiteY90" fmla="*/ 3264918 h 6260366"/>
              <a:gd name="connsiteX91" fmla="*/ 3972377 w 4193094"/>
              <a:gd name="connsiteY91" fmla="*/ 3296449 h 6260366"/>
              <a:gd name="connsiteX92" fmla="*/ 3898805 w 4193094"/>
              <a:gd name="connsiteY92" fmla="*/ 3359511 h 6260366"/>
              <a:gd name="connsiteX93" fmla="*/ 3877784 w 4193094"/>
              <a:gd name="connsiteY93" fmla="*/ 3443594 h 6260366"/>
              <a:gd name="connsiteX94" fmla="*/ 3867274 w 4193094"/>
              <a:gd name="connsiteY94" fmla="*/ 3485635 h 6260366"/>
              <a:gd name="connsiteX95" fmla="*/ 3814722 w 4193094"/>
              <a:gd name="connsiteY95" fmla="*/ 3559207 h 6260366"/>
              <a:gd name="connsiteX96" fmla="*/ 3751660 w 4193094"/>
              <a:gd name="connsiteY96" fmla="*/ 3653800 h 6260366"/>
              <a:gd name="connsiteX97" fmla="*/ 3699108 w 4193094"/>
              <a:gd name="connsiteY97" fmla="*/ 3695842 h 6260366"/>
              <a:gd name="connsiteX98" fmla="*/ 3678087 w 4193094"/>
              <a:gd name="connsiteY98" fmla="*/ 3727373 h 6260366"/>
              <a:gd name="connsiteX99" fmla="*/ 3646556 w 4193094"/>
              <a:gd name="connsiteY99" fmla="*/ 3758904 h 6260366"/>
              <a:gd name="connsiteX100" fmla="*/ 3636046 w 4193094"/>
              <a:gd name="connsiteY100" fmla="*/ 3811456 h 6260366"/>
              <a:gd name="connsiteX101" fmla="*/ 3625536 w 4193094"/>
              <a:gd name="connsiteY101" fmla="*/ 3895538 h 6260366"/>
              <a:gd name="connsiteX102" fmla="*/ 3583494 w 4193094"/>
              <a:gd name="connsiteY102" fmla="*/ 4000642 h 6260366"/>
              <a:gd name="connsiteX103" fmla="*/ 3562474 w 4193094"/>
              <a:gd name="connsiteY103" fmla="*/ 4305442 h 6260366"/>
              <a:gd name="connsiteX104" fmla="*/ 3541453 w 4193094"/>
              <a:gd name="connsiteY104" fmla="*/ 4442076 h 6260366"/>
              <a:gd name="connsiteX105" fmla="*/ 3530943 w 4193094"/>
              <a:gd name="connsiteY105" fmla="*/ 4494628 h 6260366"/>
              <a:gd name="connsiteX106" fmla="*/ 3509922 w 4193094"/>
              <a:gd name="connsiteY106" fmla="*/ 4694325 h 6260366"/>
              <a:gd name="connsiteX107" fmla="*/ 3499411 w 4193094"/>
              <a:gd name="connsiteY107" fmla="*/ 4841469 h 6260366"/>
              <a:gd name="connsiteX108" fmla="*/ 3436349 w 4193094"/>
              <a:gd name="connsiteY108" fmla="*/ 5125249 h 6260366"/>
              <a:gd name="connsiteX109" fmla="*/ 3404818 w 4193094"/>
              <a:gd name="connsiteY109" fmla="*/ 5198821 h 6260366"/>
              <a:gd name="connsiteX110" fmla="*/ 3394308 w 4193094"/>
              <a:gd name="connsiteY110" fmla="*/ 5230352 h 6260366"/>
              <a:gd name="connsiteX111" fmla="*/ 3383798 w 4193094"/>
              <a:gd name="connsiteY111" fmla="*/ 5282904 h 6260366"/>
              <a:gd name="connsiteX112" fmla="*/ 3362777 w 4193094"/>
              <a:gd name="connsiteY112" fmla="*/ 5314435 h 6260366"/>
              <a:gd name="connsiteX113" fmla="*/ 3352267 w 4193094"/>
              <a:gd name="connsiteY113" fmla="*/ 5345966 h 6260366"/>
              <a:gd name="connsiteX114" fmla="*/ 3331246 w 4193094"/>
              <a:gd name="connsiteY114" fmla="*/ 5703318 h 6260366"/>
              <a:gd name="connsiteX115" fmla="*/ 3310225 w 4193094"/>
              <a:gd name="connsiteY115" fmla="*/ 5808421 h 6260366"/>
              <a:gd name="connsiteX116" fmla="*/ 3299715 w 4193094"/>
              <a:gd name="connsiteY116" fmla="*/ 5881994 h 6260366"/>
              <a:gd name="connsiteX117" fmla="*/ 3226143 w 4193094"/>
              <a:gd name="connsiteY117" fmla="*/ 6144752 h 6260366"/>
              <a:gd name="connsiteX118" fmla="*/ 3163080 w 4193094"/>
              <a:gd name="connsiteY118" fmla="*/ 6176283 h 6260366"/>
              <a:gd name="connsiteX119" fmla="*/ 3121039 w 4193094"/>
              <a:gd name="connsiteY119" fmla="*/ 6218325 h 6260366"/>
              <a:gd name="connsiteX120" fmla="*/ 2984405 w 4193094"/>
              <a:gd name="connsiteY120" fmla="*/ 6260366 h 6260366"/>
              <a:gd name="connsiteX121" fmla="*/ 2795218 w 4193094"/>
              <a:gd name="connsiteY121" fmla="*/ 6249856 h 6260366"/>
              <a:gd name="connsiteX122" fmla="*/ 2679605 w 4193094"/>
              <a:gd name="connsiteY122" fmla="*/ 6197304 h 6260366"/>
              <a:gd name="connsiteX123" fmla="*/ 2490418 w 4193094"/>
              <a:gd name="connsiteY123" fmla="*/ 6155262 h 6260366"/>
              <a:gd name="connsiteX124" fmla="*/ 2332763 w 4193094"/>
              <a:gd name="connsiteY124" fmla="*/ 6113221 h 6260366"/>
              <a:gd name="connsiteX125" fmla="*/ 2133067 w 4193094"/>
              <a:gd name="connsiteY125" fmla="*/ 6071180 h 6260366"/>
              <a:gd name="connsiteX126" fmla="*/ 2059494 w 4193094"/>
              <a:gd name="connsiteY126" fmla="*/ 6039649 h 6260366"/>
              <a:gd name="connsiteX127" fmla="*/ 2027963 w 4193094"/>
              <a:gd name="connsiteY127" fmla="*/ 6029138 h 6260366"/>
              <a:gd name="connsiteX128" fmla="*/ 1922860 w 4193094"/>
              <a:gd name="connsiteY128" fmla="*/ 6018628 h 6260366"/>
              <a:gd name="connsiteX129" fmla="*/ 1859798 w 4193094"/>
              <a:gd name="connsiteY129" fmla="*/ 5997607 h 6260366"/>
              <a:gd name="connsiteX130" fmla="*/ 1765205 w 4193094"/>
              <a:gd name="connsiteY130" fmla="*/ 5987097 h 6260366"/>
              <a:gd name="connsiteX131" fmla="*/ 1733674 w 4193094"/>
              <a:gd name="connsiteY131" fmla="*/ 5966076 h 6260366"/>
              <a:gd name="connsiteX132" fmla="*/ 1702143 w 4193094"/>
              <a:gd name="connsiteY132" fmla="*/ 5955566 h 6260366"/>
              <a:gd name="connsiteX133" fmla="*/ 1660101 w 4193094"/>
              <a:gd name="connsiteY133" fmla="*/ 5945056 h 6260366"/>
              <a:gd name="connsiteX134" fmla="*/ 1628570 w 4193094"/>
              <a:gd name="connsiteY134" fmla="*/ 5934545 h 6260366"/>
              <a:gd name="connsiteX135" fmla="*/ 1523467 w 4193094"/>
              <a:gd name="connsiteY135" fmla="*/ 5913525 h 6260366"/>
              <a:gd name="connsiteX136" fmla="*/ 1491936 w 4193094"/>
              <a:gd name="connsiteY136" fmla="*/ 5903014 h 6260366"/>
              <a:gd name="connsiteX137" fmla="*/ 1334280 w 4193094"/>
              <a:gd name="connsiteY137" fmla="*/ 5850462 h 6260366"/>
              <a:gd name="connsiteX138" fmla="*/ 1292239 w 4193094"/>
              <a:gd name="connsiteY138" fmla="*/ 5829442 h 6260366"/>
              <a:gd name="connsiteX139" fmla="*/ 1229177 w 4193094"/>
              <a:gd name="connsiteY139" fmla="*/ 5808421 h 6260366"/>
              <a:gd name="connsiteX140" fmla="*/ 1134584 w 4193094"/>
              <a:gd name="connsiteY140" fmla="*/ 5787400 h 6260366"/>
              <a:gd name="connsiteX141" fmla="*/ 1103053 w 4193094"/>
              <a:gd name="connsiteY141" fmla="*/ 5745359 h 6260366"/>
              <a:gd name="connsiteX142" fmla="*/ 1029480 w 4193094"/>
              <a:gd name="connsiteY142" fmla="*/ 5734849 h 6260366"/>
              <a:gd name="connsiteX143" fmla="*/ 892846 w 4193094"/>
              <a:gd name="connsiteY143" fmla="*/ 5703318 h 6260366"/>
              <a:gd name="connsiteX144" fmla="*/ 861315 w 4193094"/>
              <a:gd name="connsiteY144" fmla="*/ 5682297 h 6260366"/>
              <a:gd name="connsiteX145" fmla="*/ 850805 w 4193094"/>
              <a:gd name="connsiteY145" fmla="*/ 5566683 h 6260366"/>
              <a:gd name="connsiteX146" fmla="*/ 840294 w 4193094"/>
              <a:gd name="connsiteY146" fmla="*/ 5377497 h 6260366"/>
              <a:gd name="connsiteX147" fmla="*/ 861315 w 4193094"/>
              <a:gd name="connsiteY147" fmla="*/ 4778407 h 6260366"/>
              <a:gd name="connsiteX148" fmla="*/ 892846 w 4193094"/>
              <a:gd name="connsiteY148" fmla="*/ 4641773 h 6260366"/>
              <a:gd name="connsiteX149" fmla="*/ 913867 w 4193094"/>
              <a:gd name="connsiteY149" fmla="*/ 4547180 h 6260366"/>
              <a:gd name="connsiteX150" fmla="*/ 966418 w 4193094"/>
              <a:gd name="connsiteY150" fmla="*/ 4389525 h 6260366"/>
              <a:gd name="connsiteX151" fmla="*/ 987439 w 4193094"/>
              <a:gd name="connsiteY151" fmla="*/ 4179318 h 6260366"/>
              <a:gd name="connsiteX152" fmla="*/ 997949 w 4193094"/>
              <a:gd name="connsiteY152" fmla="*/ 4147787 h 6260366"/>
              <a:gd name="connsiteX153" fmla="*/ 1061011 w 4193094"/>
              <a:gd name="connsiteY153" fmla="*/ 3737883 h 6260366"/>
              <a:gd name="connsiteX154" fmla="*/ 1071522 w 4193094"/>
              <a:gd name="connsiteY154" fmla="*/ 3685331 h 6260366"/>
              <a:gd name="connsiteX155" fmla="*/ 1082032 w 4193094"/>
              <a:gd name="connsiteY155" fmla="*/ 3611759 h 6260366"/>
              <a:gd name="connsiteX156" fmla="*/ 1124074 w 4193094"/>
              <a:gd name="connsiteY156" fmla="*/ 3559207 h 6260366"/>
              <a:gd name="connsiteX157" fmla="*/ 1155605 w 4193094"/>
              <a:gd name="connsiteY157" fmla="*/ 3401552 h 6260366"/>
              <a:gd name="connsiteX158" fmla="*/ 1176625 w 4193094"/>
              <a:gd name="connsiteY158" fmla="*/ 3359511 h 6260366"/>
              <a:gd name="connsiteX159" fmla="*/ 1145094 w 4193094"/>
              <a:gd name="connsiteY159" fmla="*/ 3243897 h 6260366"/>
              <a:gd name="connsiteX160" fmla="*/ 1103053 w 4193094"/>
              <a:gd name="connsiteY160" fmla="*/ 3170325 h 6260366"/>
              <a:gd name="connsiteX161" fmla="*/ 1082032 w 4193094"/>
              <a:gd name="connsiteY161" fmla="*/ 3117773 h 6260366"/>
              <a:gd name="connsiteX162" fmla="*/ 1029480 w 4193094"/>
              <a:gd name="connsiteY162" fmla="*/ 3023180 h 6260366"/>
              <a:gd name="connsiteX163" fmla="*/ 1008460 w 4193094"/>
              <a:gd name="connsiteY163" fmla="*/ 2991649 h 6260366"/>
              <a:gd name="connsiteX164" fmla="*/ 924377 w 4193094"/>
              <a:gd name="connsiteY164" fmla="*/ 2833994 h 6260366"/>
              <a:gd name="connsiteX165" fmla="*/ 871825 w 4193094"/>
              <a:gd name="connsiteY165" fmla="*/ 2760421 h 6260366"/>
              <a:gd name="connsiteX166" fmla="*/ 840294 w 4193094"/>
              <a:gd name="connsiteY166" fmla="*/ 2665828 h 6260366"/>
              <a:gd name="connsiteX167" fmla="*/ 808763 w 4193094"/>
              <a:gd name="connsiteY167" fmla="*/ 2602766 h 6260366"/>
              <a:gd name="connsiteX168" fmla="*/ 766722 w 4193094"/>
              <a:gd name="connsiteY168" fmla="*/ 2518683 h 6260366"/>
              <a:gd name="connsiteX169" fmla="*/ 756211 w 4193094"/>
              <a:gd name="connsiteY169" fmla="*/ 2487152 h 6260366"/>
              <a:gd name="connsiteX170" fmla="*/ 714170 w 4193094"/>
              <a:gd name="connsiteY170" fmla="*/ 2476642 h 6260366"/>
              <a:gd name="connsiteX171" fmla="*/ 619577 w 4193094"/>
              <a:gd name="connsiteY171" fmla="*/ 2466131 h 6260366"/>
              <a:gd name="connsiteX172" fmla="*/ 482943 w 4193094"/>
              <a:gd name="connsiteY172" fmla="*/ 2445111 h 6260366"/>
              <a:gd name="connsiteX173" fmla="*/ 419880 w 4193094"/>
              <a:gd name="connsiteY173" fmla="*/ 2403069 h 6260366"/>
              <a:gd name="connsiteX174" fmla="*/ 377839 w 4193094"/>
              <a:gd name="connsiteY174" fmla="*/ 2371538 h 6260366"/>
              <a:gd name="connsiteX0" fmla="*/ 105665 w 4193094"/>
              <a:gd name="connsiteY0" fmla="*/ 2706337 h 6260366"/>
              <a:gd name="connsiteX1" fmla="*/ 103913 w 4193094"/>
              <a:gd name="connsiteY1" fmla="*/ 2532369 h 6260366"/>
              <a:gd name="connsiteX2" fmla="*/ 162268 w 4193094"/>
              <a:gd name="connsiteY2" fmla="*/ 2301031 h 6260366"/>
              <a:gd name="connsiteX3" fmla="*/ 131722 w 4193094"/>
              <a:gd name="connsiteY3" fmla="*/ 2171075 h 6260366"/>
              <a:gd name="connsiteX4" fmla="*/ 56945 w 4193094"/>
              <a:gd name="connsiteY4" fmla="*/ 2076482 h 6260366"/>
              <a:gd name="connsiteX5" fmla="*/ 14 w 4193094"/>
              <a:gd name="connsiteY5" fmla="*/ 1922769 h 6260366"/>
              <a:gd name="connsiteX6" fmla="*/ 52018 w 4193094"/>
              <a:gd name="connsiteY6" fmla="*/ 1846021 h 6260366"/>
              <a:gd name="connsiteX7" fmla="*/ 105008 w 4193094"/>
              <a:gd name="connsiteY7" fmla="*/ 1827190 h 6260366"/>
              <a:gd name="connsiteX8" fmla="*/ 178033 w 4193094"/>
              <a:gd name="connsiteY8" fmla="*/ 1736757 h 6260366"/>
              <a:gd name="connsiteX9" fmla="*/ 293647 w 4193094"/>
              <a:gd name="connsiteY9" fmla="*/ 1648295 h 6260366"/>
              <a:gd name="connsiteX10" fmla="*/ 353534 w 4193094"/>
              <a:gd name="connsiteY10" fmla="*/ 1513850 h 6260366"/>
              <a:gd name="connsiteX11" fmla="*/ 442215 w 4193094"/>
              <a:gd name="connsiteY11" fmla="*/ 1335284 h 6260366"/>
              <a:gd name="connsiteX12" fmla="*/ 335031 w 4193094"/>
              <a:gd name="connsiteY12" fmla="*/ 1126172 h 6260366"/>
              <a:gd name="connsiteX13" fmla="*/ 390539 w 4193094"/>
              <a:gd name="connsiteY13" fmla="*/ 1069679 h 6260366"/>
              <a:gd name="connsiteX14" fmla="*/ 446266 w 4193094"/>
              <a:gd name="connsiteY14" fmla="*/ 1086977 h 6260366"/>
              <a:gd name="connsiteX15" fmla="*/ 485132 w 4193094"/>
              <a:gd name="connsiteY15" fmla="*/ 1111392 h 6260366"/>
              <a:gd name="connsiteX16" fmla="*/ 513269 w 4193094"/>
              <a:gd name="connsiteY16" fmla="*/ 1137996 h 6260366"/>
              <a:gd name="connsiteX17" fmla="*/ 558267 w 4193094"/>
              <a:gd name="connsiteY17" fmla="*/ 1137230 h 6260366"/>
              <a:gd name="connsiteX18" fmla="*/ 651874 w 4193094"/>
              <a:gd name="connsiteY18" fmla="*/ 1151134 h 6260366"/>
              <a:gd name="connsiteX19" fmla="*/ 783582 w 4193094"/>
              <a:gd name="connsiteY19" fmla="*/ 1122997 h 6260366"/>
              <a:gd name="connsiteX20" fmla="*/ 914086 w 4193094"/>
              <a:gd name="connsiteY20" fmla="*/ 1066285 h 6260366"/>
              <a:gd name="connsiteX21" fmla="*/ 1008898 w 4193094"/>
              <a:gd name="connsiteY21" fmla="*/ 917498 h 6260366"/>
              <a:gd name="connsiteX22" fmla="*/ 1081485 w 4193094"/>
              <a:gd name="connsiteY22" fmla="*/ 838561 h 6260366"/>
              <a:gd name="connsiteX23" fmla="*/ 1118161 w 4193094"/>
              <a:gd name="connsiteY23" fmla="*/ 844363 h 6260366"/>
              <a:gd name="connsiteX24" fmla="*/ 1219543 w 4193094"/>
              <a:gd name="connsiteY24" fmla="*/ 797943 h 6260366"/>
              <a:gd name="connsiteX25" fmla="*/ 1289174 w 4193094"/>
              <a:gd name="connsiteY25" fmla="*/ 772762 h 6260366"/>
              <a:gd name="connsiteX26" fmla="*/ 1337127 w 4193094"/>
              <a:gd name="connsiteY26" fmla="*/ 738603 h 6260366"/>
              <a:gd name="connsiteX27" fmla="*/ 1387161 w 4193094"/>
              <a:gd name="connsiteY27" fmla="*/ 694044 h 6260366"/>
              <a:gd name="connsiteX28" fmla="*/ 1445077 w 4193094"/>
              <a:gd name="connsiteY28" fmla="*/ 645871 h 6260366"/>
              <a:gd name="connsiteX29" fmla="*/ 1513066 w 4193094"/>
              <a:gd name="connsiteY29" fmla="*/ 605034 h 6260366"/>
              <a:gd name="connsiteX30" fmla="*/ 1544378 w 4193094"/>
              <a:gd name="connsiteY30" fmla="*/ 582262 h 6260366"/>
              <a:gd name="connsiteX31" fmla="*/ 1585434 w 4193094"/>
              <a:gd name="connsiteY31" fmla="*/ 540001 h 6260366"/>
              <a:gd name="connsiteX32" fmla="*/ 1631417 w 4193094"/>
              <a:gd name="connsiteY32" fmla="*/ 524345 h 6260366"/>
              <a:gd name="connsiteX33" fmla="*/ 1673531 w 4193094"/>
              <a:gd name="connsiteY33" fmla="*/ 490771 h 6260366"/>
              <a:gd name="connsiteX34" fmla="*/ 1766372 w 4193094"/>
              <a:gd name="connsiteY34" fmla="*/ 437927 h 6260366"/>
              <a:gd name="connsiteX35" fmla="*/ 1806370 w 4193094"/>
              <a:gd name="connsiteY35" fmla="*/ 385083 h 6260366"/>
              <a:gd name="connsiteX36" fmla="*/ 1829143 w 4193094"/>
              <a:gd name="connsiteY36" fmla="*/ 389462 h 6260366"/>
              <a:gd name="connsiteX37" fmla="*/ 1976616 w 4193094"/>
              <a:gd name="connsiteY37" fmla="*/ 317642 h 6260366"/>
              <a:gd name="connsiteX38" fmla="*/ 2504797 w 4193094"/>
              <a:gd name="connsiteY38" fmla="*/ 270382 h 6260366"/>
              <a:gd name="connsiteX39" fmla="*/ 2400752 w 4193094"/>
              <a:gd name="connsiteY39" fmla="*/ 417927 h 6260366"/>
              <a:gd name="connsiteX40" fmla="*/ 2480127 w 4193094"/>
              <a:gd name="connsiteY40" fmla="*/ 395702 h 6260366"/>
              <a:gd name="connsiteX41" fmla="*/ 2546802 w 4193094"/>
              <a:gd name="connsiteY41" fmla="*/ 414752 h 6260366"/>
              <a:gd name="connsiteX42" fmla="*/ 2646650 w 4193094"/>
              <a:gd name="connsiteY42" fmla="*/ 348625 h 6260366"/>
              <a:gd name="connsiteX43" fmla="*/ 3066845 w 4193094"/>
              <a:gd name="connsiteY43" fmla="*/ 435336 h 6260366"/>
              <a:gd name="connsiteX44" fmla="*/ 3509922 w 4193094"/>
              <a:gd name="connsiteY44" fmla="*/ 27731 h 6260366"/>
              <a:gd name="connsiteX45" fmla="*/ 3572984 w 4193094"/>
              <a:gd name="connsiteY45" fmla="*/ 38242 h 6260366"/>
              <a:gd name="connsiteX46" fmla="*/ 3667577 w 4193094"/>
              <a:gd name="connsiteY46" fmla="*/ 59262 h 6260366"/>
              <a:gd name="connsiteX47" fmla="*/ 3720129 w 4193094"/>
              <a:gd name="connsiteY47" fmla="*/ 90794 h 6260366"/>
              <a:gd name="connsiteX48" fmla="*/ 3751660 w 4193094"/>
              <a:gd name="connsiteY48" fmla="*/ 101304 h 6260366"/>
              <a:gd name="connsiteX49" fmla="*/ 3793701 w 4193094"/>
              <a:gd name="connsiteY49" fmla="*/ 279980 h 6260366"/>
              <a:gd name="connsiteX50" fmla="*/ 3793701 w 4193094"/>
              <a:gd name="connsiteY50" fmla="*/ 1110297 h 6260366"/>
              <a:gd name="connsiteX51" fmla="*/ 3751660 w 4193094"/>
              <a:gd name="connsiteY51" fmla="*/ 1183869 h 6260366"/>
              <a:gd name="connsiteX52" fmla="*/ 3730639 w 4193094"/>
              <a:gd name="connsiteY52" fmla="*/ 1215400 h 6260366"/>
              <a:gd name="connsiteX53" fmla="*/ 3699108 w 4193094"/>
              <a:gd name="connsiteY53" fmla="*/ 1288973 h 6260366"/>
              <a:gd name="connsiteX54" fmla="*/ 3646556 w 4193094"/>
              <a:gd name="connsiteY54" fmla="*/ 1331014 h 6260366"/>
              <a:gd name="connsiteX55" fmla="*/ 3594005 w 4193094"/>
              <a:gd name="connsiteY55" fmla="*/ 1467649 h 6260366"/>
              <a:gd name="connsiteX56" fmla="*/ 3562474 w 4193094"/>
              <a:gd name="connsiteY56" fmla="*/ 1499180 h 6260366"/>
              <a:gd name="connsiteX57" fmla="*/ 3530943 w 4193094"/>
              <a:gd name="connsiteY57" fmla="*/ 1551731 h 6260366"/>
              <a:gd name="connsiteX58" fmla="*/ 3478391 w 4193094"/>
              <a:gd name="connsiteY58" fmla="*/ 1593773 h 6260366"/>
              <a:gd name="connsiteX59" fmla="*/ 3436349 w 4193094"/>
              <a:gd name="connsiteY59" fmla="*/ 1635814 h 6260366"/>
              <a:gd name="connsiteX60" fmla="*/ 3404818 w 4193094"/>
              <a:gd name="connsiteY60" fmla="*/ 1646325 h 6260366"/>
              <a:gd name="connsiteX61" fmla="*/ 3236653 w 4193094"/>
              <a:gd name="connsiteY61" fmla="*/ 1667345 h 6260366"/>
              <a:gd name="connsiteX62" fmla="*/ 3121039 w 4193094"/>
              <a:gd name="connsiteY62" fmla="*/ 1688366 h 6260366"/>
              <a:gd name="connsiteX63" fmla="*/ 3078998 w 4193094"/>
              <a:gd name="connsiteY63" fmla="*/ 1698876 h 6260366"/>
              <a:gd name="connsiteX64" fmla="*/ 3057977 w 4193094"/>
              <a:gd name="connsiteY64" fmla="*/ 1730407 h 6260366"/>
              <a:gd name="connsiteX65" fmla="*/ 2994915 w 4193094"/>
              <a:gd name="connsiteY65" fmla="*/ 1803980 h 6260366"/>
              <a:gd name="connsiteX66" fmla="*/ 2931853 w 4193094"/>
              <a:gd name="connsiteY66" fmla="*/ 1877552 h 6260366"/>
              <a:gd name="connsiteX67" fmla="*/ 2900322 w 4193094"/>
              <a:gd name="connsiteY67" fmla="*/ 1930104 h 6260366"/>
              <a:gd name="connsiteX68" fmla="*/ 2868791 w 4193094"/>
              <a:gd name="connsiteY68" fmla="*/ 1961635 h 6260366"/>
              <a:gd name="connsiteX69" fmla="*/ 2858280 w 4193094"/>
              <a:gd name="connsiteY69" fmla="*/ 1993166 h 6260366"/>
              <a:gd name="connsiteX70" fmla="*/ 2837260 w 4193094"/>
              <a:gd name="connsiteY70" fmla="*/ 2024697 h 6260366"/>
              <a:gd name="connsiteX71" fmla="*/ 2805729 w 4193094"/>
              <a:gd name="connsiteY71" fmla="*/ 2171842 h 6260366"/>
              <a:gd name="connsiteX72" fmla="*/ 2784708 w 4193094"/>
              <a:gd name="connsiteY72" fmla="*/ 2234904 h 6260366"/>
              <a:gd name="connsiteX73" fmla="*/ 2858280 w 4193094"/>
              <a:gd name="connsiteY73" fmla="*/ 2224394 h 6260366"/>
              <a:gd name="connsiteX74" fmla="*/ 3015936 w 4193094"/>
              <a:gd name="connsiteY74" fmla="*/ 2171842 h 6260366"/>
              <a:gd name="connsiteX75" fmla="*/ 3499411 w 4193094"/>
              <a:gd name="connsiteY75" fmla="*/ 2203373 h 6260366"/>
              <a:gd name="connsiteX76" fmla="*/ 3594005 w 4193094"/>
              <a:gd name="connsiteY76" fmla="*/ 2213883 h 6260366"/>
              <a:gd name="connsiteX77" fmla="*/ 3625536 w 4193094"/>
              <a:gd name="connsiteY77" fmla="*/ 2224394 h 6260366"/>
              <a:gd name="connsiteX78" fmla="*/ 3709618 w 4193094"/>
              <a:gd name="connsiteY78" fmla="*/ 2255925 h 6260366"/>
              <a:gd name="connsiteX79" fmla="*/ 3772680 w 4193094"/>
              <a:gd name="connsiteY79" fmla="*/ 2266435 h 6260366"/>
              <a:gd name="connsiteX80" fmla="*/ 3846253 w 4193094"/>
              <a:gd name="connsiteY80" fmla="*/ 2329497 h 6260366"/>
              <a:gd name="connsiteX81" fmla="*/ 3993398 w 4193094"/>
              <a:gd name="connsiteY81" fmla="*/ 2518683 h 6260366"/>
              <a:gd name="connsiteX82" fmla="*/ 4087991 w 4193094"/>
              <a:gd name="connsiteY82" fmla="*/ 2592256 h 6260366"/>
              <a:gd name="connsiteX83" fmla="*/ 4172074 w 4193094"/>
              <a:gd name="connsiteY83" fmla="*/ 2686849 h 6260366"/>
              <a:gd name="connsiteX84" fmla="*/ 4193094 w 4193094"/>
              <a:gd name="connsiteY84" fmla="*/ 2728890 h 6260366"/>
              <a:gd name="connsiteX85" fmla="*/ 4182584 w 4193094"/>
              <a:gd name="connsiteY85" fmla="*/ 2991649 h 6260366"/>
              <a:gd name="connsiteX86" fmla="*/ 4151053 w 4193094"/>
              <a:gd name="connsiteY86" fmla="*/ 3033690 h 6260366"/>
              <a:gd name="connsiteX87" fmla="*/ 4077480 w 4193094"/>
              <a:gd name="connsiteY87" fmla="*/ 3096752 h 6260366"/>
              <a:gd name="connsiteX88" fmla="*/ 4056460 w 4193094"/>
              <a:gd name="connsiteY88" fmla="*/ 3138794 h 6260366"/>
              <a:gd name="connsiteX89" fmla="*/ 4024929 w 4193094"/>
              <a:gd name="connsiteY89" fmla="*/ 3180835 h 6260366"/>
              <a:gd name="connsiteX90" fmla="*/ 4014418 w 4193094"/>
              <a:gd name="connsiteY90" fmla="*/ 3264918 h 6260366"/>
              <a:gd name="connsiteX91" fmla="*/ 3972377 w 4193094"/>
              <a:gd name="connsiteY91" fmla="*/ 3296449 h 6260366"/>
              <a:gd name="connsiteX92" fmla="*/ 3898805 w 4193094"/>
              <a:gd name="connsiteY92" fmla="*/ 3359511 h 6260366"/>
              <a:gd name="connsiteX93" fmla="*/ 3877784 w 4193094"/>
              <a:gd name="connsiteY93" fmla="*/ 3443594 h 6260366"/>
              <a:gd name="connsiteX94" fmla="*/ 3867274 w 4193094"/>
              <a:gd name="connsiteY94" fmla="*/ 3485635 h 6260366"/>
              <a:gd name="connsiteX95" fmla="*/ 3814722 w 4193094"/>
              <a:gd name="connsiteY95" fmla="*/ 3559207 h 6260366"/>
              <a:gd name="connsiteX96" fmla="*/ 3751660 w 4193094"/>
              <a:gd name="connsiteY96" fmla="*/ 3653800 h 6260366"/>
              <a:gd name="connsiteX97" fmla="*/ 3699108 w 4193094"/>
              <a:gd name="connsiteY97" fmla="*/ 3695842 h 6260366"/>
              <a:gd name="connsiteX98" fmla="*/ 3678087 w 4193094"/>
              <a:gd name="connsiteY98" fmla="*/ 3727373 h 6260366"/>
              <a:gd name="connsiteX99" fmla="*/ 3646556 w 4193094"/>
              <a:gd name="connsiteY99" fmla="*/ 3758904 h 6260366"/>
              <a:gd name="connsiteX100" fmla="*/ 3636046 w 4193094"/>
              <a:gd name="connsiteY100" fmla="*/ 3811456 h 6260366"/>
              <a:gd name="connsiteX101" fmla="*/ 3625536 w 4193094"/>
              <a:gd name="connsiteY101" fmla="*/ 3895538 h 6260366"/>
              <a:gd name="connsiteX102" fmla="*/ 3583494 w 4193094"/>
              <a:gd name="connsiteY102" fmla="*/ 4000642 h 6260366"/>
              <a:gd name="connsiteX103" fmla="*/ 3562474 w 4193094"/>
              <a:gd name="connsiteY103" fmla="*/ 4305442 h 6260366"/>
              <a:gd name="connsiteX104" fmla="*/ 3541453 w 4193094"/>
              <a:gd name="connsiteY104" fmla="*/ 4442076 h 6260366"/>
              <a:gd name="connsiteX105" fmla="*/ 3530943 w 4193094"/>
              <a:gd name="connsiteY105" fmla="*/ 4494628 h 6260366"/>
              <a:gd name="connsiteX106" fmla="*/ 3509922 w 4193094"/>
              <a:gd name="connsiteY106" fmla="*/ 4694325 h 6260366"/>
              <a:gd name="connsiteX107" fmla="*/ 3499411 w 4193094"/>
              <a:gd name="connsiteY107" fmla="*/ 4841469 h 6260366"/>
              <a:gd name="connsiteX108" fmla="*/ 3436349 w 4193094"/>
              <a:gd name="connsiteY108" fmla="*/ 5125249 h 6260366"/>
              <a:gd name="connsiteX109" fmla="*/ 3404818 w 4193094"/>
              <a:gd name="connsiteY109" fmla="*/ 5198821 h 6260366"/>
              <a:gd name="connsiteX110" fmla="*/ 3394308 w 4193094"/>
              <a:gd name="connsiteY110" fmla="*/ 5230352 h 6260366"/>
              <a:gd name="connsiteX111" fmla="*/ 3383798 w 4193094"/>
              <a:gd name="connsiteY111" fmla="*/ 5282904 h 6260366"/>
              <a:gd name="connsiteX112" fmla="*/ 3362777 w 4193094"/>
              <a:gd name="connsiteY112" fmla="*/ 5314435 h 6260366"/>
              <a:gd name="connsiteX113" fmla="*/ 3352267 w 4193094"/>
              <a:gd name="connsiteY113" fmla="*/ 5345966 h 6260366"/>
              <a:gd name="connsiteX114" fmla="*/ 3331246 w 4193094"/>
              <a:gd name="connsiteY114" fmla="*/ 5703318 h 6260366"/>
              <a:gd name="connsiteX115" fmla="*/ 3310225 w 4193094"/>
              <a:gd name="connsiteY115" fmla="*/ 5808421 h 6260366"/>
              <a:gd name="connsiteX116" fmla="*/ 3299715 w 4193094"/>
              <a:gd name="connsiteY116" fmla="*/ 5881994 h 6260366"/>
              <a:gd name="connsiteX117" fmla="*/ 3226143 w 4193094"/>
              <a:gd name="connsiteY117" fmla="*/ 6144752 h 6260366"/>
              <a:gd name="connsiteX118" fmla="*/ 3163080 w 4193094"/>
              <a:gd name="connsiteY118" fmla="*/ 6176283 h 6260366"/>
              <a:gd name="connsiteX119" fmla="*/ 3121039 w 4193094"/>
              <a:gd name="connsiteY119" fmla="*/ 6218325 h 6260366"/>
              <a:gd name="connsiteX120" fmla="*/ 2984405 w 4193094"/>
              <a:gd name="connsiteY120" fmla="*/ 6260366 h 6260366"/>
              <a:gd name="connsiteX121" fmla="*/ 2795218 w 4193094"/>
              <a:gd name="connsiteY121" fmla="*/ 6249856 h 6260366"/>
              <a:gd name="connsiteX122" fmla="*/ 2679605 w 4193094"/>
              <a:gd name="connsiteY122" fmla="*/ 6197304 h 6260366"/>
              <a:gd name="connsiteX123" fmla="*/ 2490418 w 4193094"/>
              <a:gd name="connsiteY123" fmla="*/ 6155262 h 6260366"/>
              <a:gd name="connsiteX124" fmla="*/ 2332763 w 4193094"/>
              <a:gd name="connsiteY124" fmla="*/ 6113221 h 6260366"/>
              <a:gd name="connsiteX125" fmla="*/ 2133067 w 4193094"/>
              <a:gd name="connsiteY125" fmla="*/ 6071180 h 6260366"/>
              <a:gd name="connsiteX126" fmla="*/ 2059494 w 4193094"/>
              <a:gd name="connsiteY126" fmla="*/ 6039649 h 6260366"/>
              <a:gd name="connsiteX127" fmla="*/ 2027963 w 4193094"/>
              <a:gd name="connsiteY127" fmla="*/ 6029138 h 6260366"/>
              <a:gd name="connsiteX128" fmla="*/ 1922860 w 4193094"/>
              <a:gd name="connsiteY128" fmla="*/ 6018628 h 6260366"/>
              <a:gd name="connsiteX129" fmla="*/ 1859798 w 4193094"/>
              <a:gd name="connsiteY129" fmla="*/ 5997607 h 6260366"/>
              <a:gd name="connsiteX130" fmla="*/ 1765205 w 4193094"/>
              <a:gd name="connsiteY130" fmla="*/ 5987097 h 6260366"/>
              <a:gd name="connsiteX131" fmla="*/ 1733674 w 4193094"/>
              <a:gd name="connsiteY131" fmla="*/ 5966076 h 6260366"/>
              <a:gd name="connsiteX132" fmla="*/ 1702143 w 4193094"/>
              <a:gd name="connsiteY132" fmla="*/ 5955566 h 6260366"/>
              <a:gd name="connsiteX133" fmla="*/ 1660101 w 4193094"/>
              <a:gd name="connsiteY133" fmla="*/ 5945056 h 6260366"/>
              <a:gd name="connsiteX134" fmla="*/ 1628570 w 4193094"/>
              <a:gd name="connsiteY134" fmla="*/ 5934545 h 6260366"/>
              <a:gd name="connsiteX135" fmla="*/ 1523467 w 4193094"/>
              <a:gd name="connsiteY135" fmla="*/ 5913525 h 6260366"/>
              <a:gd name="connsiteX136" fmla="*/ 1491936 w 4193094"/>
              <a:gd name="connsiteY136" fmla="*/ 5903014 h 6260366"/>
              <a:gd name="connsiteX137" fmla="*/ 1334280 w 4193094"/>
              <a:gd name="connsiteY137" fmla="*/ 5850462 h 6260366"/>
              <a:gd name="connsiteX138" fmla="*/ 1292239 w 4193094"/>
              <a:gd name="connsiteY138" fmla="*/ 5829442 h 6260366"/>
              <a:gd name="connsiteX139" fmla="*/ 1229177 w 4193094"/>
              <a:gd name="connsiteY139" fmla="*/ 5808421 h 6260366"/>
              <a:gd name="connsiteX140" fmla="*/ 1134584 w 4193094"/>
              <a:gd name="connsiteY140" fmla="*/ 5787400 h 6260366"/>
              <a:gd name="connsiteX141" fmla="*/ 1103053 w 4193094"/>
              <a:gd name="connsiteY141" fmla="*/ 5745359 h 6260366"/>
              <a:gd name="connsiteX142" fmla="*/ 1029480 w 4193094"/>
              <a:gd name="connsiteY142" fmla="*/ 5734849 h 6260366"/>
              <a:gd name="connsiteX143" fmla="*/ 892846 w 4193094"/>
              <a:gd name="connsiteY143" fmla="*/ 5703318 h 6260366"/>
              <a:gd name="connsiteX144" fmla="*/ 861315 w 4193094"/>
              <a:gd name="connsiteY144" fmla="*/ 5682297 h 6260366"/>
              <a:gd name="connsiteX145" fmla="*/ 850805 w 4193094"/>
              <a:gd name="connsiteY145" fmla="*/ 5566683 h 6260366"/>
              <a:gd name="connsiteX146" fmla="*/ 840294 w 4193094"/>
              <a:gd name="connsiteY146" fmla="*/ 5377497 h 6260366"/>
              <a:gd name="connsiteX147" fmla="*/ 861315 w 4193094"/>
              <a:gd name="connsiteY147" fmla="*/ 4778407 h 6260366"/>
              <a:gd name="connsiteX148" fmla="*/ 892846 w 4193094"/>
              <a:gd name="connsiteY148" fmla="*/ 4641773 h 6260366"/>
              <a:gd name="connsiteX149" fmla="*/ 913867 w 4193094"/>
              <a:gd name="connsiteY149" fmla="*/ 4547180 h 6260366"/>
              <a:gd name="connsiteX150" fmla="*/ 966418 w 4193094"/>
              <a:gd name="connsiteY150" fmla="*/ 4389525 h 6260366"/>
              <a:gd name="connsiteX151" fmla="*/ 987439 w 4193094"/>
              <a:gd name="connsiteY151" fmla="*/ 4179318 h 6260366"/>
              <a:gd name="connsiteX152" fmla="*/ 997949 w 4193094"/>
              <a:gd name="connsiteY152" fmla="*/ 4147787 h 6260366"/>
              <a:gd name="connsiteX153" fmla="*/ 1061011 w 4193094"/>
              <a:gd name="connsiteY153" fmla="*/ 3737883 h 6260366"/>
              <a:gd name="connsiteX154" fmla="*/ 1071522 w 4193094"/>
              <a:gd name="connsiteY154" fmla="*/ 3685331 h 6260366"/>
              <a:gd name="connsiteX155" fmla="*/ 1082032 w 4193094"/>
              <a:gd name="connsiteY155" fmla="*/ 3611759 h 6260366"/>
              <a:gd name="connsiteX156" fmla="*/ 1124074 w 4193094"/>
              <a:gd name="connsiteY156" fmla="*/ 3559207 h 6260366"/>
              <a:gd name="connsiteX157" fmla="*/ 1155605 w 4193094"/>
              <a:gd name="connsiteY157" fmla="*/ 3401552 h 6260366"/>
              <a:gd name="connsiteX158" fmla="*/ 1176625 w 4193094"/>
              <a:gd name="connsiteY158" fmla="*/ 3359511 h 6260366"/>
              <a:gd name="connsiteX159" fmla="*/ 1145094 w 4193094"/>
              <a:gd name="connsiteY159" fmla="*/ 3243897 h 6260366"/>
              <a:gd name="connsiteX160" fmla="*/ 1103053 w 4193094"/>
              <a:gd name="connsiteY160" fmla="*/ 3170325 h 6260366"/>
              <a:gd name="connsiteX161" fmla="*/ 1082032 w 4193094"/>
              <a:gd name="connsiteY161" fmla="*/ 3117773 h 6260366"/>
              <a:gd name="connsiteX162" fmla="*/ 1029480 w 4193094"/>
              <a:gd name="connsiteY162" fmla="*/ 3023180 h 6260366"/>
              <a:gd name="connsiteX163" fmla="*/ 1008460 w 4193094"/>
              <a:gd name="connsiteY163" fmla="*/ 2991649 h 6260366"/>
              <a:gd name="connsiteX164" fmla="*/ 924377 w 4193094"/>
              <a:gd name="connsiteY164" fmla="*/ 2833994 h 6260366"/>
              <a:gd name="connsiteX165" fmla="*/ 871825 w 4193094"/>
              <a:gd name="connsiteY165" fmla="*/ 2760421 h 6260366"/>
              <a:gd name="connsiteX166" fmla="*/ 840294 w 4193094"/>
              <a:gd name="connsiteY166" fmla="*/ 2665828 h 6260366"/>
              <a:gd name="connsiteX167" fmla="*/ 808763 w 4193094"/>
              <a:gd name="connsiteY167" fmla="*/ 2602766 h 6260366"/>
              <a:gd name="connsiteX168" fmla="*/ 766722 w 4193094"/>
              <a:gd name="connsiteY168" fmla="*/ 2518683 h 6260366"/>
              <a:gd name="connsiteX169" fmla="*/ 756211 w 4193094"/>
              <a:gd name="connsiteY169" fmla="*/ 2487152 h 6260366"/>
              <a:gd name="connsiteX170" fmla="*/ 714170 w 4193094"/>
              <a:gd name="connsiteY170" fmla="*/ 2476642 h 6260366"/>
              <a:gd name="connsiteX171" fmla="*/ 619577 w 4193094"/>
              <a:gd name="connsiteY171" fmla="*/ 2466131 h 6260366"/>
              <a:gd name="connsiteX172" fmla="*/ 482943 w 4193094"/>
              <a:gd name="connsiteY172" fmla="*/ 2445111 h 6260366"/>
              <a:gd name="connsiteX173" fmla="*/ 419880 w 4193094"/>
              <a:gd name="connsiteY173" fmla="*/ 2403069 h 6260366"/>
              <a:gd name="connsiteX174" fmla="*/ 377839 w 4193094"/>
              <a:gd name="connsiteY174" fmla="*/ 2371538 h 6260366"/>
              <a:gd name="connsiteX0" fmla="*/ 105665 w 4193094"/>
              <a:gd name="connsiteY0" fmla="*/ 2706337 h 6260366"/>
              <a:gd name="connsiteX1" fmla="*/ 103913 w 4193094"/>
              <a:gd name="connsiteY1" fmla="*/ 2532369 h 6260366"/>
              <a:gd name="connsiteX2" fmla="*/ 162268 w 4193094"/>
              <a:gd name="connsiteY2" fmla="*/ 2301031 h 6260366"/>
              <a:gd name="connsiteX3" fmla="*/ 131722 w 4193094"/>
              <a:gd name="connsiteY3" fmla="*/ 2171075 h 6260366"/>
              <a:gd name="connsiteX4" fmla="*/ 56945 w 4193094"/>
              <a:gd name="connsiteY4" fmla="*/ 2076482 h 6260366"/>
              <a:gd name="connsiteX5" fmla="*/ 14 w 4193094"/>
              <a:gd name="connsiteY5" fmla="*/ 1922769 h 6260366"/>
              <a:gd name="connsiteX6" fmla="*/ 52018 w 4193094"/>
              <a:gd name="connsiteY6" fmla="*/ 1846021 h 6260366"/>
              <a:gd name="connsiteX7" fmla="*/ 105008 w 4193094"/>
              <a:gd name="connsiteY7" fmla="*/ 1827190 h 6260366"/>
              <a:gd name="connsiteX8" fmla="*/ 178033 w 4193094"/>
              <a:gd name="connsiteY8" fmla="*/ 1736757 h 6260366"/>
              <a:gd name="connsiteX9" fmla="*/ 293647 w 4193094"/>
              <a:gd name="connsiteY9" fmla="*/ 1648295 h 6260366"/>
              <a:gd name="connsiteX10" fmla="*/ 353534 w 4193094"/>
              <a:gd name="connsiteY10" fmla="*/ 1513850 h 6260366"/>
              <a:gd name="connsiteX11" fmla="*/ 442215 w 4193094"/>
              <a:gd name="connsiteY11" fmla="*/ 1335284 h 6260366"/>
              <a:gd name="connsiteX12" fmla="*/ 335031 w 4193094"/>
              <a:gd name="connsiteY12" fmla="*/ 1126172 h 6260366"/>
              <a:gd name="connsiteX13" fmla="*/ 390539 w 4193094"/>
              <a:gd name="connsiteY13" fmla="*/ 1069679 h 6260366"/>
              <a:gd name="connsiteX14" fmla="*/ 446266 w 4193094"/>
              <a:gd name="connsiteY14" fmla="*/ 1086977 h 6260366"/>
              <a:gd name="connsiteX15" fmla="*/ 485132 w 4193094"/>
              <a:gd name="connsiteY15" fmla="*/ 1111392 h 6260366"/>
              <a:gd name="connsiteX16" fmla="*/ 513269 w 4193094"/>
              <a:gd name="connsiteY16" fmla="*/ 1137996 h 6260366"/>
              <a:gd name="connsiteX17" fmla="*/ 558267 w 4193094"/>
              <a:gd name="connsiteY17" fmla="*/ 1137230 h 6260366"/>
              <a:gd name="connsiteX18" fmla="*/ 651874 w 4193094"/>
              <a:gd name="connsiteY18" fmla="*/ 1151134 h 6260366"/>
              <a:gd name="connsiteX19" fmla="*/ 783582 w 4193094"/>
              <a:gd name="connsiteY19" fmla="*/ 1122997 h 6260366"/>
              <a:gd name="connsiteX20" fmla="*/ 914086 w 4193094"/>
              <a:gd name="connsiteY20" fmla="*/ 1066285 h 6260366"/>
              <a:gd name="connsiteX21" fmla="*/ 1008898 w 4193094"/>
              <a:gd name="connsiteY21" fmla="*/ 917498 h 6260366"/>
              <a:gd name="connsiteX22" fmla="*/ 1081485 w 4193094"/>
              <a:gd name="connsiteY22" fmla="*/ 838561 h 6260366"/>
              <a:gd name="connsiteX23" fmla="*/ 1118161 w 4193094"/>
              <a:gd name="connsiteY23" fmla="*/ 844363 h 6260366"/>
              <a:gd name="connsiteX24" fmla="*/ 1219543 w 4193094"/>
              <a:gd name="connsiteY24" fmla="*/ 797943 h 6260366"/>
              <a:gd name="connsiteX25" fmla="*/ 1289174 w 4193094"/>
              <a:gd name="connsiteY25" fmla="*/ 772762 h 6260366"/>
              <a:gd name="connsiteX26" fmla="*/ 1337127 w 4193094"/>
              <a:gd name="connsiteY26" fmla="*/ 738603 h 6260366"/>
              <a:gd name="connsiteX27" fmla="*/ 1387161 w 4193094"/>
              <a:gd name="connsiteY27" fmla="*/ 694044 h 6260366"/>
              <a:gd name="connsiteX28" fmla="*/ 1445077 w 4193094"/>
              <a:gd name="connsiteY28" fmla="*/ 645871 h 6260366"/>
              <a:gd name="connsiteX29" fmla="*/ 1513066 w 4193094"/>
              <a:gd name="connsiteY29" fmla="*/ 605034 h 6260366"/>
              <a:gd name="connsiteX30" fmla="*/ 1544378 w 4193094"/>
              <a:gd name="connsiteY30" fmla="*/ 582262 h 6260366"/>
              <a:gd name="connsiteX31" fmla="*/ 1585434 w 4193094"/>
              <a:gd name="connsiteY31" fmla="*/ 540001 h 6260366"/>
              <a:gd name="connsiteX32" fmla="*/ 1631417 w 4193094"/>
              <a:gd name="connsiteY32" fmla="*/ 524345 h 6260366"/>
              <a:gd name="connsiteX33" fmla="*/ 1673531 w 4193094"/>
              <a:gd name="connsiteY33" fmla="*/ 490771 h 6260366"/>
              <a:gd name="connsiteX34" fmla="*/ 1766372 w 4193094"/>
              <a:gd name="connsiteY34" fmla="*/ 437927 h 6260366"/>
              <a:gd name="connsiteX35" fmla="*/ 1806370 w 4193094"/>
              <a:gd name="connsiteY35" fmla="*/ 385083 h 6260366"/>
              <a:gd name="connsiteX36" fmla="*/ 1829143 w 4193094"/>
              <a:gd name="connsiteY36" fmla="*/ 389462 h 6260366"/>
              <a:gd name="connsiteX37" fmla="*/ 1976616 w 4193094"/>
              <a:gd name="connsiteY37" fmla="*/ 317642 h 6260366"/>
              <a:gd name="connsiteX38" fmla="*/ 2504797 w 4193094"/>
              <a:gd name="connsiteY38" fmla="*/ 270382 h 6260366"/>
              <a:gd name="connsiteX39" fmla="*/ 2400752 w 4193094"/>
              <a:gd name="connsiteY39" fmla="*/ 417927 h 6260366"/>
              <a:gd name="connsiteX40" fmla="*/ 2480127 w 4193094"/>
              <a:gd name="connsiteY40" fmla="*/ 395702 h 6260366"/>
              <a:gd name="connsiteX41" fmla="*/ 2556327 w 4193094"/>
              <a:gd name="connsiteY41" fmla="*/ 433802 h 6260366"/>
              <a:gd name="connsiteX42" fmla="*/ 2646650 w 4193094"/>
              <a:gd name="connsiteY42" fmla="*/ 348625 h 6260366"/>
              <a:gd name="connsiteX43" fmla="*/ 3066845 w 4193094"/>
              <a:gd name="connsiteY43" fmla="*/ 435336 h 6260366"/>
              <a:gd name="connsiteX44" fmla="*/ 3509922 w 4193094"/>
              <a:gd name="connsiteY44" fmla="*/ 27731 h 6260366"/>
              <a:gd name="connsiteX45" fmla="*/ 3572984 w 4193094"/>
              <a:gd name="connsiteY45" fmla="*/ 38242 h 6260366"/>
              <a:gd name="connsiteX46" fmla="*/ 3667577 w 4193094"/>
              <a:gd name="connsiteY46" fmla="*/ 59262 h 6260366"/>
              <a:gd name="connsiteX47" fmla="*/ 3720129 w 4193094"/>
              <a:gd name="connsiteY47" fmla="*/ 90794 h 6260366"/>
              <a:gd name="connsiteX48" fmla="*/ 3751660 w 4193094"/>
              <a:gd name="connsiteY48" fmla="*/ 101304 h 6260366"/>
              <a:gd name="connsiteX49" fmla="*/ 3793701 w 4193094"/>
              <a:gd name="connsiteY49" fmla="*/ 279980 h 6260366"/>
              <a:gd name="connsiteX50" fmla="*/ 3793701 w 4193094"/>
              <a:gd name="connsiteY50" fmla="*/ 1110297 h 6260366"/>
              <a:gd name="connsiteX51" fmla="*/ 3751660 w 4193094"/>
              <a:gd name="connsiteY51" fmla="*/ 1183869 h 6260366"/>
              <a:gd name="connsiteX52" fmla="*/ 3730639 w 4193094"/>
              <a:gd name="connsiteY52" fmla="*/ 1215400 h 6260366"/>
              <a:gd name="connsiteX53" fmla="*/ 3699108 w 4193094"/>
              <a:gd name="connsiteY53" fmla="*/ 1288973 h 6260366"/>
              <a:gd name="connsiteX54" fmla="*/ 3646556 w 4193094"/>
              <a:gd name="connsiteY54" fmla="*/ 1331014 h 6260366"/>
              <a:gd name="connsiteX55" fmla="*/ 3594005 w 4193094"/>
              <a:gd name="connsiteY55" fmla="*/ 1467649 h 6260366"/>
              <a:gd name="connsiteX56" fmla="*/ 3562474 w 4193094"/>
              <a:gd name="connsiteY56" fmla="*/ 1499180 h 6260366"/>
              <a:gd name="connsiteX57" fmla="*/ 3530943 w 4193094"/>
              <a:gd name="connsiteY57" fmla="*/ 1551731 h 6260366"/>
              <a:gd name="connsiteX58" fmla="*/ 3478391 w 4193094"/>
              <a:gd name="connsiteY58" fmla="*/ 1593773 h 6260366"/>
              <a:gd name="connsiteX59" fmla="*/ 3436349 w 4193094"/>
              <a:gd name="connsiteY59" fmla="*/ 1635814 h 6260366"/>
              <a:gd name="connsiteX60" fmla="*/ 3404818 w 4193094"/>
              <a:gd name="connsiteY60" fmla="*/ 1646325 h 6260366"/>
              <a:gd name="connsiteX61" fmla="*/ 3236653 w 4193094"/>
              <a:gd name="connsiteY61" fmla="*/ 1667345 h 6260366"/>
              <a:gd name="connsiteX62" fmla="*/ 3121039 w 4193094"/>
              <a:gd name="connsiteY62" fmla="*/ 1688366 h 6260366"/>
              <a:gd name="connsiteX63" fmla="*/ 3078998 w 4193094"/>
              <a:gd name="connsiteY63" fmla="*/ 1698876 h 6260366"/>
              <a:gd name="connsiteX64" fmla="*/ 3057977 w 4193094"/>
              <a:gd name="connsiteY64" fmla="*/ 1730407 h 6260366"/>
              <a:gd name="connsiteX65" fmla="*/ 2994915 w 4193094"/>
              <a:gd name="connsiteY65" fmla="*/ 1803980 h 6260366"/>
              <a:gd name="connsiteX66" fmla="*/ 2931853 w 4193094"/>
              <a:gd name="connsiteY66" fmla="*/ 1877552 h 6260366"/>
              <a:gd name="connsiteX67" fmla="*/ 2900322 w 4193094"/>
              <a:gd name="connsiteY67" fmla="*/ 1930104 h 6260366"/>
              <a:gd name="connsiteX68" fmla="*/ 2868791 w 4193094"/>
              <a:gd name="connsiteY68" fmla="*/ 1961635 h 6260366"/>
              <a:gd name="connsiteX69" fmla="*/ 2858280 w 4193094"/>
              <a:gd name="connsiteY69" fmla="*/ 1993166 h 6260366"/>
              <a:gd name="connsiteX70" fmla="*/ 2837260 w 4193094"/>
              <a:gd name="connsiteY70" fmla="*/ 2024697 h 6260366"/>
              <a:gd name="connsiteX71" fmla="*/ 2805729 w 4193094"/>
              <a:gd name="connsiteY71" fmla="*/ 2171842 h 6260366"/>
              <a:gd name="connsiteX72" fmla="*/ 2784708 w 4193094"/>
              <a:gd name="connsiteY72" fmla="*/ 2234904 h 6260366"/>
              <a:gd name="connsiteX73" fmla="*/ 2858280 w 4193094"/>
              <a:gd name="connsiteY73" fmla="*/ 2224394 h 6260366"/>
              <a:gd name="connsiteX74" fmla="*/ 3015936 w 4193094"/>
              <a:gd name="connsiteY74" fmla="*/ 2171842 h 6260366"/>
              <a:gd name="connsiteX75" fmla="*/ 3499411 w 4193094"/>
              <a:gd name="connsiteY75" fmla="*/ 2203373 h 6260366"/>
              <a:gd name="connsiteX76" fmla="*/ 3594005 w 4193094"/>
              <a:gd name="connsiteY76" fmla="*/ 2213883 h 6260366"/>
              <a:gd name="connsiteX77" fmla="*/ 3625536 w 4193094"/>
              <a:gd name="connsiteY77" fmla="*/ 2224394 h 6260366"/>
              <a:gd name="connsiteX78" fmla="*/ 3709618 w 4193094"/>
              <a:gd name="connsiteY78" fmla="*/ 2255925 h 6260366"/>
              <a:gd name="connsiteX79" fmla="*/ 3772680 w 4193094"/>
              <a:gd name="connsiteY79" fmla="*/ 2266435 h 6260366"/>
              <a:gd name="connsiteX80" fmla="*/ 3846253 w 4193094"/>
              <a:gd name="connsiteY80" fmla="*/ 2329497 h 6260366"/>
              <a:gd name="connsiteX81" fmla="*/ 3993398 w 4193094"/>
              <a:gd name="connsiteY81" fmla="*/ 2518683 h 6260366"/>
              <a:gd name="connsiteX82" fmla="*/ 4087991 w 4193094"/>
              <a:gd name="connsiteY82" fmla="*/ 2592256 h 6260366"/>
              <a:gd name="connsiteX83" fmla="*/ 4172074 w 4193094"/>
              <a:gd name="connsiteY83" fmla="*/ 2686849 h 6260366"/>
              <a:gd name="connsiteX84" fmla="*/ 4193094 w 4193094"/>
              <a:gd name="connsiteY84" fmla="*/ 2728890 h 6260366"/>
              <a:gd name="connsiteX85" fmla="*/ 4182584 w 4193094"/>
              <a:gd name="connsiteY85" fmla="*/ 2991649 h 6260366"/>
              <a:gd name="connsiteX86" fmla="*/ 4151053 w 4193094"/>
              <a:gd name="connsiteY86" fmla="*/ 3033690 h 6260366"/>
              <a:gd name="connsiteX87" fmla="*/ 4077480 w 4193094"/>
              <a:gd name="connsiteY87" fmla="*/ 3096752 h 6260366"/>
              <a:gd name="connsiteX88" fmla="*/ 4056460 w 4193094"/>
              <a:gd name="connsiteY88" fmla="*/ 3138794 h 6260366"/>
              <a:gd name="connsiteX89" fmla="*/ 4024929 w 4193094"/>
              <a:gd name="connsiteY89" fmla="*/ 3180835 h 6260366"/>
              <a:gd name="connsiteX90" fmla="*/ 4014418 w 4193094"/>
              <a:gd name="connsiteY90" fmla="*/ 3264918 h 6260366"/>
              <a:gd name="connsiteX91" fmla="*/ 3972377 w 4193094"/>
              <a:gd name="connsiteY91" fmla="*/ 3296449 h 6260366"/>
              <a:gd name="connsiteX92" fmla="*/ 3898805 w 4193094"/>
              <a:gd name="connsiteY92" fmla="*/ 3359511 h 6260366"/>
              <a:gd name="connsiteX93" fmla="*/ 3877784 w 4193094"/>
              <a:gd name="connsiteY93" fmla="*/ 3443594 h 6260366"/>
              <a:gd name="connsiteX94" fmla="*/ 3867274 w 4193094"/>
              <a:gd name="connsiteY94" fmla="*/ 3485635 h 6260366"/>
              <a:gd name="connsiteX95" fmla="*/ 3814722 w 4193094"/>
              <a:gd name="connsiteY95" fmla="*/ 3559207 h 6260366"/>
              <a:gd name="connsiteX96" fmla="*/ 3751660 w 4193094"/>
              <a:gd name="connsiteY96" fmla="*/ 3653800 h 6260366"/>
              <a:gd name="connsiteX97" fmla="*/ 3699108 w 4193094"/>
              <a:gd name="connsiteY97" fmla="*/ 3695842 h 6260366"/>
              <a:gd name="connsiteX98" fmla="*/ 3678087 w 4193094"/>
              <a:gd name="connsiteY98" fmla="*/ 3727373 h 6260366"/>
              <a:gd name="connsiteX99" fmla="*/ 3646556 w 4193094"/>
              <a:gd name="connsiteY99" fmla="*/ 3758904 h 6260366"/>
              <a:gd name="connsiteX100" fmla="*/ 3636046 w 4193094"/>
              <a:gd name="connsiteY100" fmla="*/ 3811456 h 6260366"/>
              <a:gd name="connsiteX101" fmla="*/ 3625536 w 4193094"/>
              <a:gd name="connsiteY101" fmla="*/ 3895538 h 6260366"/>
              <a:gd name="connsiteX102" fmla="*/ 3583494 w 4193094"/>
              <a:gd name="connsiteY102" fmla="*/ 4000642 h 6260366"/>
              <a:gd name="connsiteX103" fmla="*/ 3562474 w 4193094"/>
              <a:gd name="connsiteY103" fmla="*/ 4305442 h 6260366"/>
              <a:gd name="connsiteX104" fmla="*/ 3541453 w 4193094"/>
              <a:gd name="connsiteY104" fmla="*/ 4442076 h 6260366"/>
              <a:gd name="connsiteX105" fmla="*/ 3530943 w 4193094"/>
              <a:gd name="connsiteY105" fmla="*/ 4494628 h 6260366"/>
              <a:gd name="connsiteX106" fmla="*/ 3509922 w 4193094"/>
              <a:gd name="connsiteY106" fmla="*/ 4694325 h 6260366"/>
              <a:gd name="connsiteX107" fmla="*/ 3499411 w 4193094"/>
              <a:gd name="connsiteY107" fmla="*/ 4841469 h 6260366"/>
              <a:gd name="connsiteX108" fmla="*/ 3436349 w 4193094"/>
              <a:gd name="connsiteY108" fmla="*/ 5125249 h 6260366"/>
              <a:gd name="connsiteX109" fmla="*/ 3404818 w 4193094"/>
              <a:gd name="connsiteY109" fmla="*/ 5198821 h 6260366"/>
              <a:gd name="connsiteX110" fmla="*/ 3394308 w 4193094"/>
              <a:gd name="connsiteY110" fmla="*/ 5230352 h 6260366"/>
              <a:gd name="connsiteX111" fmla="*/ 3383798 w 4193094"/>
              <a:gd name="connsiteY111" fmla="*/ 5282904 h 6260366"/>
              <a:gd name="connsiteX112" fmla="*/ 3362777 w 4193094"/>
              <a:gd name="connsiteY112" fmla="*/ 5314435 h 6260366"/>
              <a:gd name="connsiteX113" fmla="*/ 3352267 w 4193094"/>
              <a:gd name="connsiteY113" fmla="*/ 5345966 h 6260366"/>
              <a:gd name="connsiteX114" fmla="*/ 3331246 w 4193094"/>
              <a:gd name="connsiteY114" fmla="*/ 5703318 h 6260366"/>
              <a:gd name="connsiteX115" fmla="*/ 3310225 w 4193094"/>
              <a:gd name="connsiteY115" fmla="*/ 5808421 h 6260366"/>
              <a:gd name="connsiteX116" fmla="*/ 3299715 w 4193094"/>
              <a:gd name="connsiteY116" fmla="*/ 5881994 h 6260366"/>
              <a:gd name="connsiteX117" fmla="*/ 3226143 w 4193094"/>
              <a:gd name="connsiteY117" fmla="*/ 6144752 h 6260366"/>
              <a:gd name="connsiteX118" fmla="*/ 3163080 w 4193094"/>
              <a:gd name="connsiteY118" fmla="*/ 6176283 h 6260366"/>
              <a:gd name="connsiteX119" fmla="*/ 3121039 w 4193094"/>
              <a:gd name="connsiteY119" fmla="*/ 6218325 h 6260366"/>
              <a:gd name="connsiteX120" fmla="*/ 2984405 w 4193094"/>
              <a:gd name="connsiteY120" fmla="*/ 6260366 h 6260366"/>
              <a:gd name="connsiteX121" fmla="*/ 2795218 w 4193094"/>
              <a:gd name="connsiteY121" fmla="*/ 6249856 h 6260366"/>
              <a:gd name="connsiteX122" fmla="*/ 2679605 w 4193094"/>
              <a:gd name="connsiteY122" fmla="*/ 6197304 h 6260366"/>
              <a:gd name="connsiteX123" fmla="*/ 2490418 w 4193094"/>
              <a:gd name="connsiteY123" fmla="*/ 6155262 h 6260366"/>
              <a:gd name="connsiteX124" fmla="*/ 2332763 w 4193094"/>
              <a:gd name="connsiteY124" fmla="*/ 6113221 h 6260366"/>
              <a:gd name="connsiteX125" fmla="*/ 2133067 w 4193094"/>
              <a:gd name="connsiteY125" fmla="*/ 6071180 h 6260366"/>
              <a:gd name="connsiteX126" fmla="*/ 2059494 w 4193094"/>
              <a:gd name="connsiteY126" fmla="*/ 6039649 h 6260366"/>
              <a:gd name="connsiteX127" fmla="*/ 2027963 w 4193094"/>
              <a:gd name="connsiteY127" fmla="*/ 6029138 h 6260366"/>
              <a:gd name="connsiteX128" fmla="*/ 1922860 w 4193094"/>
              <a:gd name="connsiteY128" fmla="*/ 6018628 h 6260366"/>
              <a:gd name="connsiteX129" fmla="*/ 1859798 w 4193094"/>
              <a:gd name="connsiteY129" fmla="*/ 5997607 h 6260366"/>
              <a:gd name="connsiteX130" fmla="*/ 1765205 w 4193094"/>
              <a:gd name="connsiteY130" fmla="*/ 5987097 h 6260366"/>
              <a:gd name="connsiteX131" fmla="*/ 1733674 w 4193094"/>
              <a:gd name="connsiteY131" fmla="*/ 5966076 h 6260366"/>
              <a:gd name="connsiteX132" fmla="*/ 1702143 w 4193094"/>
              <a:gd name="connsiteY132" fmla="*/ 5955566 h 6260366"/>
              <a:gd name="connsiteX133" fmla="*/ 1660101 w 4193094"/>
              <a:gd name="connsiteY133" fmla="*/ 5945056 h 6260366"/>
              <a:gd name="connsiteX134" fmla="*/ 1628570 w 4193094"/>
              <a:gd name="connsiteY134" fmla="*/ 5934545 h 6260366"/>
              <a:gd name="connsiteX135" fmla="*/ 1523467 w 4193094"/>
              <a:gd name="connsiteY135" fmla="*/ 5913525 h 6260366"/>
              <a:gd name="connsiteX136" fmla="*/ 1491936 w 4193094"/>
              <a:gd name="connsiteY136" fmla="*/ 5903014 h 6260366"/>
              <a:gd name="connsiteX137" fmla="*/ 1334280 w 4193094"/>
              <a:gd name="connsiteY137" fmla="*/ 5850462 h 6260366"/>
              <a:gd name="connsiteX138" fmla="*/ 1292239 w 4193094"/>
              <a:gd name="connsiteY138" fmla="*/ 5829442 h 6260366"/>
              <a:gd name="connsiteX139" fmla="*/ 1229177 w 4193094"/>
              <a:gd name="connsiteY139" fmla="*/ 5808421 h 6260366"/>
              <a:gd name="connsiteX140" fmla="*/ 1134584 w 4193094"/>
              <a:gd name="connsiteY140" fmla="*/ 5787400 h 6260366"/>
              <a:gd name="connsiteX141" fmla="*/ 1103053 w 4193094"/>
              <a:gd name="connsiteY141" fmla="*/ 5745359 h 6260366"/>
              <a:gd name="connsiteX142" fmla="*/ 1029480 w 4193094"/>
              <a:gd name="connsiteY142" fmla="*/ 5734849 h 6260366"/>
              <a:gd name="connsiteX143" fmla="*/ 892846 w 4193094"/>
              <a:gd name="connsiteY143" fmla="*/ 5703318 h 6260366"/>
              <a:gd name="connsiteX144" fmla="*/ 861315 w 4193094"/>
              <a:gd name="connsiteY144" fmla="*/ 5682297 h 6260366"/>
              <a:gd name="connsiteX145" fmla="*/ 850805 w 4193094"/>
              <a:gd name="connsiteY145" fmla="*/ 5566683 h 6260366"/>
              <a:gd name="connsiteX146" fmla="*/ 840294 w 4193094"/>
              <a:gd name="connsiteY146" fmla="*/ 5377497 h 6260366"/>
              <a:gd name="connsiteX147" fmla="*/ 861315 w 4193094"/>
              <a:gd name="connsiteY147" fmla="*/ 4778407 h 6260366"/>
              <a:gd name="connsiteX148" fmla="*/ 892846 w 4193094"/>
              <a:gd name="connsiteY148" fmla="*/ 4641773 h 6260366"/>
              <a:gd name="connsiteX149" fmla="*/ 913867 w 4193094"/>
              <a:gd name="connsiteY149" fmla="*/ 4547180 h 6260366"/>
              <a:gd name="connsiteX150" fmla="*/ 966418 w 4193094"/>
              <a:gd name="connsiteY150" fmla="*/ 4389525 h 6260366"/>
              <a:gd name="connsiteX151" fmla="*/ 987439 w 4193094"/>
              <a:gd name="connsiteY151" fmla="*/ 4179318 h 6260366"/>
              <a:gd name="connsiteX152" fmla="*/ 997949 w 4193094"/>
              <a:gd name="connsiteY152" fmla="*/ 4147787 h 6260366"/>
              <a:gd name="connsiteX153" fmla="*/ 1061011 w 4193094"/>
              <a:gd name="connsiteY153" fmla="*/ 3737883 h 6260366"/>
              <a:gd name="connsiteX154" fmla="*/ 1071522 w 4193094"/>
              <a:gd name="connsiteY154" fmla="*/ 3685331 h 6260366"/>
              <a:gd name="connsiteX155" fmla="*/ 1082032 w 4193094"/>
              <a:gd name="connsiteY155" fmla="*/ 3611759 h 6260366"/>
              <a:gd name="connsiteX156" fmla="*/ 1124074 w 4193094"/>
              <a:gd name="connsiteY156" fmla="*/ 3559207 h 6260366"/>
              <a:gd name="connsiteX157" fmla="*/ 1155605 w 4193094"/>
              <a:gd name="connsiteY157" fmla="*/ 3401552 h 6260366"/>
              <a:gd name="connsiteX158" fmla="*/ 1176625 w 4193094"/>
              <a:gd name="connsiteY158" fmla="*/ 3359511 h 6260366"/>
              <a:gd name="connsiteX159" fmla="*/ 1145094 w 4193094"/>
              <a:gd name="connsiteY159" fmla="*/ 3243897 h 6260366"/>
              <a:gd name="connsiteX160" fmla="*/ 1103053 w 4193094"/>
              <a:gd name="connsiteY160" fmla="*/ 3170325 h 6260366"/>
              <a:gd name="connsiteX161" fmla="*/ 1082032 w 4193094"/>
              <a:gd name="connsiteY161" fmla="*/ 3117773 h 6260366"/>
              <a:gd name="connsiteX162" fmla="*/ 1029480 w 4193094"/>
              <a:gd name="connsiteY162" fmla="*/ 3023180 h 6260366"/>
              <a:gd name="connsiteX163" fmla="*/ 1008460 w 4193094"/>
              <a:gd name="connsiteY163" fmla="*/ 2991649 h 6260366"/>
              <a:gd name="connsiteX164" fmla="*/ 924377 w 4193094"/>
              <a:gd name="connsiteY164" fmla="*/ 2833994 h 6260366"/>
              <a:gd name="connsiteX165" fmla="*/ 871825 w 4193094"/>
              <a:gd name="connsiteY165" fmla="*/ 2760421 h 6260366"/>
              <a:gd name="connsiteX166" fmla="*/ 840294 w 4193094"/>
              <a:gd name="connsiteY166" fmla="*/ 2665828 h 6260366"/>
              <a:gd name="connsiteX167" fmla="*/ 808763 w 4193094"/>
              <a:gd name="connsiteY167" fmla="*/ 2602766 h 6260366"/>
              <a:gd name="connsiteX168" fmla="*/ 766722 w 4193094"/>
              <a:gd name="connsiteY168" fmla="*/ 2518683 h 6260366"/>
              <a:gd name="connsiteX169" fmla="*/ 756211 w 4193094"/>
              <a:gd name="connsiteY169" fmla="*/ 2487152 h 6260366"/>
              <a:gd name="connsiteX170" fmla="*/ 714170 w 4193094"/>
              <a:gd name="connsiteY170" fmla="*/ 2476642 h 6260366"/>
              <a:gd name="connsiteX171" fmla="*/ 619577 w 4193094"/>
              <a:gd name="connsiteY171" fmla="*/ 2466131 h 6260366"/>
              <a:gd name="connsiteX172" fmla="*/ 482943 w 4193094"/>
              <a:gd name="connsiteY172" fmla="*/ 2445111 h 6260366"/>
              <a:gd name="connsiteX173" fmla="*/ 419880 w 4193094"/>
              <a:gd name="connsiteY173" fmla="*/ 2403069 h 6260366"/>
              <a:gd name="connsiteX174" fmla="*/ 377839 w 4193094"/>
              <a:gd name="connsiteY174" fmla="*/ 2371538 h 6260366"/>
              <a:gd name="connsiteX0" fmla="*/ 105665 w 4193094"/>
              <a:gd name="connsiteY0" fmla="*/ 2706337 h 6260366"/>
              <a:gd name="connsiteX1" fmla="*/ 103913 w 4193094"/>
              <a:gd name="connsiteY1" fmla="*/ 2532369 h 6260366"/>
              <a:gd name="connsiteX2" fmla="*/ 162268 w 4193094"/>
              <a:gd name="connsiteY2" fmla="*/ 2301031 h 6260366"/>
              <a:gd name="connsiteX3" fmla="*/ 131722 w 4193094"/>
              <a:gd name="connsiteY3" fmla="*/ 2171075 h 6260366"/>
              <a:gd name="connsiteX4" fmla="*/ 56945 w 4193094"/>
              <a:gd name="connsiteY4" fmla="*/ 2076482 h 6260366"/>
              <a:gd name="connsiteX5" fmla="*/ 14 w 4193094"/>
              <a:gd name="connsiteY5" fmla="*/ 1922769 h 6260366"/>
              <a:gd name="connsiteX6" fmla="*/ 52018 w 4193094"/>
              <a:gd name="connsiteY6" fmla="*/ 1846021 h 6260366"/>
              <a:gd name="connsiteX7" fmla="*/ 105008 w 4193094"/>
              <a:gd name="connsiteY7" fmla="*/ 1827190 h 6260366"/>
              <a:gd name="connsiteX8" fmla="*/ 178033 w 4193094"/>
              <a:gd name="connsiteY8" fmla="*/ 1736757 h 6260366"/>
              <a:gd name="connsiteX9" fmla="*/ 293647 w 4193094"/>
              <a:gd name="connsiteY9" fmla="*/ 1648295 h 6260366"/>
              <a:gd name="connsiteX10" fmla="*/ 353534 w 4193094"/>
              <a:gd name="connsiteY10" fmla="*/ 1513850 h 6260366"/>
              <a:gd name="connsiteX11" fmla="*/ 442215 w 4193094"/>
              <a:gd name="connsiteY11" fmla="*/ 1335284 h 6260366"/>
              <a:gd name="connsiteX12" fmla="*/ 335031 w 4193094"/>
              <a:gd name="connsiteY12" fmla="*/ 1126172 h 6260366"/>
              <a:gd name="connsiteX13" fmla="*/ 390539 w 4193094"/>
              <a:gd name="connsiteY13" fmla="*/ 1069679 h 6260366"/>
              <a:gd name="connsiteX14" fmla="*/ 446266 w 4193094"/>
              <a:gd name="connsiteY14" fmla="*/ 1086977 h 6260366"/>
              <a:gd name="connsiteX15" fmla="*/ 485132 w 4193094"/>
              <a:gd name="connsiteY15" fmla="*/ 1111392 h 6260366"/>
              <a:gd name="connsiteX16" fmla="*/ 513269 w 4193094"/>
              <a:gd name="connsiteY16" fmla="*/ 1137996 h 6260366"/>
              <a:gd name="connsiteX17" fmla="*/ 558267 w 4193094"/>
              <a:gd name="connsiteY17" fmla="*/ 1137230 h 6260366"/>
              <a:gd name="connsiteX18" fmla="*/ 651874 w 4193094"/>
              <a:gd name="connsiteY18" fmla="*/ 1151134 h 6260366"/>
              <a:gd name="connsiteX19" fmla="*/ 783582 w 4193094"/>
              <a:gd name="connsiteY19" fmla="*/ 1122997 h 6260366"/>
              <a:gd name="connsiteX20" fmla="*/ 914086 w 4193094"/>
              <a:gd name="connsiteY20" fmla="*/ 1066285 h 6260366"/>
              <a:gd name="connsiteX21" fmla="*/ 1008898 w 4193094"/>
              <a:gd name="connsiteY21" fmla="*/ 917498 h 6260366"/>
              <a:gd name="connsiteX22" fmla="*/ 1081485 w 4193094"/>
              <a:gd name="connsiteY22" fmla="*/ 838561 h 6260366"/>
              <a:gd name="connsiteX23" fmla="*/ 1118161 w 4193094"/>
              <a:gd name="connsiteY23" fmla="*/ 844363 h 6260366"/>
              <a:gd name="connsiteX24" fmla="*/ 1219543 w 4193094"/>
              <a:gd name="connsiteY24" fmla="*/ 797943 h 6260366"/>
              <a:gd name="connsiteX25" fmla="*/ 1289174 w 4193094"/>
              <a:gd name="connsiteY25" fmla="*/ 772762 h 6260366"/>
              <a:gd name="connsiteX26" fmla="*/ 1337127 w 4193094"/>
              <a:gd name="connsiteY26" fmla="*/ 738603 h 6260366"/>
              <a:gd name="connsiteX27" fmla="*/ 1387161 w 4193094"/>
              <a:gd name="connsiteY27" fmla="*/ 694044 h 6260366"/>
              <a:gd name="connsiteX28" fmla="*/ 1445077 w 4193094"/>
              <a:gd name="connsiteY28" fmla="*/ 645871 h 6260366"/>
              <a:gd name="connsiteX29" fmla="*/ 1513066 w 4193094"/>
              <a:gd name="connsiteY29" fmla="*/ 605034 h 6260366"/>
              <a:gd name="connsiteX30" fmla="*/ 1544378 w 4193094"/>
              <a:gd name="connsiteY30" fmla="*/ 582262 h 6260366"/>
              <a:gd name="connsiteX31" fmla="*/ 1585434 w 4193094"/>
              <a:gd name="connsiteY31" fmla="*/ 540001 h 6260366"/>
              <a:gd name="connsiteX32" fmla="*/ 1631417 w 4193094"/>
              <a:gd name="connsiteY32" fmla="*/ 524345 h 6260366"/>
              <a:gd name="connsiteX33" fmla="*/ 1673531 w 4193094"/>
              <a:gd name="connsiteY33" fmla="*/ 490771 h 6260366"/>
              <a:gd name="connsiteX34" fmla="*/ 1766372 w 4193094"/>
              <a:gd name="connsiteY34" fmla="*/ 437927 h 6260366"/>
              <a:gd name="connsiteX35" fmla="*/ 1806370 w 4193094"/>
              <a:gd name="connsiteY35" fmla="*/ 385083 h 6260366"/>
              <a:gd name="connsiteX36" fmla="*/ 1829143 w 4193094"/>
              <a:gd name="connsiteY36" fmla="*/ 389462 h 6260366"/>
              <a:gd name="connsiteX37" fmla="*/ 1976616 w 4193094"/>
              <a:gd name="connsiteY37" fmla="*/ 317642 h 6260366"/>
              <a:gd name="connsiteX38" fmla="*/ 2428597 w 4193094"/>
              <a:gd name="connsiteY38" fmla="*/ 276732 h 6260366"/>
              <a:gd name="connsiteX39" fmla="*/ 2400752 w 4193094"/>
              <a:gd name="connsiteY39" fmla="*/ 417927 h 6260366"/>
              <a:gd name="connsiteX40" fmla="*/ 2480127 w 4193094"/>
              <a:gd name="connsiteY40" fmla="*/ 395702 h 6260366"/>
              <a:gd name="connsiteX41" fmla="*/ 2556327 w 4193094"/>
              <a:gd name="connsiteY41" fmla="*/ 433802 h 6260366"/>
              <a:gd name="connsiteX42" fmla="*/ 2646650 w 4193094"/>
              <a:gd name="connsiteY42" fmla="*/ 348625 h 6260366"/>
              <a:gd name="connsiteX43" fmla="*/ 3066845 w 4193094"/>
              <a:gd name="connsiteY43" fmla="*/ 435336 h 6260366"/>
              <a:gd name="connsiteX44" fmla="*/ 3509922 w 4193094"/>
              <a:gd name="connsiteY44" fmla="*/ 27731 h 6260366"/>
              <a:gd name="connsiteX45" fmla="*/ 3572984 w 4193094"/>
              <a:gd name="connsiteY45" fmla="*/ 38242 h 6260366"/>
              <a:gd name="connsiteX46" fmla="*/ 3667577 w 4193094"/>
              <a:gd name="connsiteY46" fmla="*/ 59262 h 6260366"/>
              <a:gd name="connsiteX47" fmla="*/ 3720129 w 4193094"/>
              <a:gd name="connsiteY47" fmla="*/ 90794 h 6260366"/>
              <a:gd name="connsiteX48" fmla="*/ 3751660 w 4193094"/>
              <a:gd name="connsiteY48" fmla="*/ 101304 h 6260366"/>
              <a:gd name="connsiteX49" fmla="*/ 3793701 w 4193094"/>
              <a:gd name="connsiteY49" fmla="*/ 279980 h 6260366"/>
              <a:gd name="connsiteX50" fmla="*/ 3793701 w 4193094"/>
              <a:gd name="connsiteY50" fmla="*/ 1110297 h 6260366"/>
              <a:gd name="connsiteX51" fmla="*/ 3751660 w 4193094"/>
              <a:gd name="connsiteY51" fmla="*/ 1183869 h 6260366"/>
              <a:gd name="connsiteX52" fmla="*/ 3730639 w 4193094"/>
              <a:gd name="connsiteY52" fmla="*/ 1215400 h 6260366"/>
              <a:gd name="connsiteX53" fmla="*/ 3699108 w 4193094"/>
              <a:gd name="connsiteY53" fmla="*/ 1288973 h 6260366"/>
              <a:gd name="connsiteX54" fmla="*/ 3646556 w 4193094"/>
              <a:gd name="connsiteY54" fmla="*/ 1331014 h 6260366"/>
              <a:gd name="connsiteX55" fmla="*/ 3594005 w 4193094"/>
              <a:gd name="connsiteY55" fmla="*/ 1467649 h 6260366"/>
              <a:gd name="connsiteX56" fmla="*/ 3562474 w 4193094"/>
              <a:gd name="connsiteY56" fmla="*/ 1499180 h 6260366"/>
              <a:gd name="connsiteX57" fmla="*/ 3530943 w 4193094"/>
              <a:gd name="connsiteY57" fmla="*/ 1551731 h 6260366"/>
              <a:gd name="connsiteX58" fmla="*/ 3478391 w 4193094"/>
              <a:gd name="connsiteY58" fmla="*/ 1593773 h 6260366"/>
              <a:gd name="connsiteX59" fmla="*/ 3436349 w 4193094"/>
              <a:gd name="connsiteY59" fmla="*/ 1635814 h 6260366"/>
              <a:gd name="connsiteX60" fmla="*/ 3404818 w 4193094"/>
              <a:gd name="connsiteY60" fmla="*/ 1646325 h 6260366"/>
              <a:gd name="connsiteX61" fmla="*/ 3236653 w 4193094"/>
              <a:gd name="connsiteY61" fmla="*/ 1667345 h 6260366"/>
              <a:gd name="connsiteX62" fmla="*/ 3121039 w 4193094"/>
              <a:gd name="connsiteY62" fmla="*/ 1688366 h 6260366"/>
              <a:gd name="connsiteX63" fmla="*/ 3078998 w 4193094"/>
              <a:gd name="connsiteY63" fmla="*/ 1698876 h 6260366"/>
              <a:gd name="connsiteX64" fmla="*/ 3057977 w 4193094"/>
              <a:gd name="connsiteY64" fmla="*/ 1730407 h 6260366"/>
              <a:gd name="connsiteX65" fmla="*/ 2994915 w 4193094"/>
              <a:gd name="connsiteY65" fmla="*/ 1803980 h 6260366"/>
              <a:gd name="connsiteX66" fmla="*/ 2931853 w 4193094"/>
              <a:gd name="connsiteY66" fmla="*/ 1877552 h 6260366"/>
              <a:gd name="connsiteX67" fmla="*/ 2900322 w 4193094"/>
              <a:gd name="connsiteY67" fmla="*/ 1930104 h 6260366"/>
              <a:gd name="connsiteX68" fmla="*/ 2868791 w 4193094"/>
              <a:gd name="connsiteY68" fmla="*/ 1961635 h 6260366"/>
              <a:gd name="connsiteX69" fmla="*/ 2858280 w 4193094"/>
              <a:gd name="connsiteY69" fmla="*/ 1993166 h 6260366"/>
              <a:gd name="connsiteX70" fmla="*/ 2837260 w 4193094"/>
              <a:gd name="connsiteY70" fmla="*/ 2024697 h 6260366"/>
              <a:gd name="connsiteX71" fmla="*/ 2805729 w 4193094"/>
              <a:gd name="connsiteY71" fmla="*/ 2171842 h 6260366"/>
              <a:gd name="connsiteX72" fmla="*/ 2784708 w 4193094"/>
              <a:gd name="connsiteY72" fmla="*/ 2234904 h 6260366"/>
              <a:gd name="connsiteX73" fmla="*/ 2858280 w 4193094"/>
              <a:gd name="connsiteY73" fmla="*/ 2224394 h 6260366"/>
              <a:gd name="connsiteX74" fmla="*/ 3015936 w 4193094"/>
              <a:gd name="connsiteY74" fmla="*/ 2171842 h 6260366"/>
              <a:gd name="connsiteX75" fmla="*/ 3499411 w 4193094"/>
              <a:gd name="connsiteY75" fmla="*/ 2203373 h 6260366"/>
              <a:gd name="connsiteX76" fmla="*/ 3594005 w 4193094"/>
              <a:gd name="connsiteY76" fmla="*/ 2213883 h 6260366"/>
              <a:gd name="connsiteX77" fmla="*/ 3625536 w 4193094"/>
              <a:gd name="connsiteY77" fmla="*/ 2224394 h 6260366"/>
              <a:gd name="connsiteX78" fmla="*/ 3709618 w 4193094"/>
              <a:gd name="connsiteY78" fmla="*/ 2255925 h 6260366"/>
              <a:gd name="connsiteX79" fmla="*/ 3772680 w 4193094"/>
              <a:gd name="connsiteY79" fmla="*/ 2266435 h 6260366"/>
              <a:gd name="connsiteX80" fmla="*/ 3846253 w 4193094"/>
              <a:gd name="connsiteY80" fmla="*/ 2329497 h 6260366"/>
              <a:gd name="connsiteX81" fmla="*/ 3993398 w 4193094"/>
              <a:gd name="connsiteY81" fmla="*/ 2518683 h 6260366"/>
              <a:gd name="connsiteX82" fmla="*/ 4087991 w 4193094"/>
              <a:gd name="connsiteY82" fmla="*/ 2592256 h 6260366"/>
              <a:gd name="connsiteX83" fmla="*/ 4172074 w 4193094"/>
              <a:gd name="connsiteY83" fmla="*/ 2686849 h 6260366"/>
              <a:gd name="connsiteX84" fmla="*/ 4193094 w 4193094"/>
              <a:gd name="connsiteY84" fmla="*/ 2728890 h 6260366"/>
              <a:gd name="connsiteX85" fmla="*/ 4182584 w 4193094"/>
              <a:gd name="connsiteY85" fmla="*/ 2991649 h 6260366"/>
              <a:gd name="connsiteX86" fmla="*/ 4151053 w 4193094"/>
              <a:gd name="connsiteY86" fmla="*/ 3033690 h 6260366"/>
              <a:gd name="connsiteX87" fmla="*/ 4077480 w 4193094"/>
              <a:gd name="connsiteY87" fmla="*/ 3096752 h 6260366"/>
              <a:gd name="connsiteX88" fmla="*/ 4056460 w 4193094"/>
              <a:gd name="connsiteY88" fmla="*/ 3138794 h 6260366"/>
              <a:gd name="connsiteX89" fmla="*/ 4024929 w 4193094"/>
              <a:gd name="connsiteY89" fmla="*/ 3180835 h 6260366"/>
              <a:gd name="connsiteX90" fmla="*/ 4014418 w 4193094"/>
              <a:gd name="connsiteY90" fmla="*/ 3264918 h 6260366"/>
              <a:gd name="connsiteX91" fmla="*/ 3972377 w 4193094"/>
              <a:gd name="connsiteY91" fmla="*/ 3296449 h 6260366"/>
              <a:gd name="connsiteX92" fmla="*/ 3898805 w 4193094"/>
              <a:gd name="connsiteY92" fmla="*/ 3359511 h 6260366"/>
              <a:gd name="connsiteX93" fmla="*/ 3877784 w 4193094"/>
              <a:gd name="connsiteY93" fmla="*/ 3443594 h 6260366"/>
              <a:gd name="connsiteX94" fmla="*/ 3867274 w 4193094"/>
              <a:gd name="connsiteY94" fmla="*/ 3485635 h 6260366"/>
              <a:gd name="connsiteX95" fmla="*/ 3814722 w 4193094"/>
              <a:gd name="connsiteY95" fmla="*/ 3559207 h 6260366"/>
              <a:gd name="connsiteX96" fmla="*/ 3751660 w 4193094"/>
              <a:gd name="connsiteY96" fmla="*/ 3653800 h 6260366"/>
              <a:gd name="connsiteX97" fmla="*/ 3699108 w 4193094"/>
              <a:gd name="connsiteY97" fmla="*/ 3695842 h 6260366"/>
              <a:gd name="connsiteX98" fmla="*/ 3678087 w 4193094"/>
              <a:gd name="connsiteY98" fmla="*/ 3727373 h 6260366"/>
              <a:gd name="connsiteX99" fmla="*/ 3646556 w 4193094"/>
              <a:gd name="connsiteY99" fmla="*/ 3758904 h 6260366"/>
              <a:gd name="connsiteX100" fmla="*/ 3636046 w 4193094"/>
              <a:gd name="connsiteY100" fmla="*/ 3811456 h 6260366"/>
              <a:gd name="connsiteX101" fmla="*/ 3625536 w 4193094"/>
              <a:gd name="connsiteY101" fmla="*/ 3895538 h 6260366"/>
              <a:gd name="connsiteX102" fmla="*/ 3583494 w 4193094"/>
              <a:gd name="connsiteY102" fmla="*/ 4000642 h 6260366"/>
              <a:gd name="connsiteX103" fmla="*/ 3562474 w 4193094"/>
              <a:gd name="connsiteY103" fmla="*/ 4305442 h 6260366"/>
              <a:gd name="connsiteX104" fmla="*/ 3541453 w 4193094"/>
              <a:gd name="connsiteY104" fmla="*/ 4442076 h 6260366"/>
              <a:gd name="connsiteX105" fmla="*/ 3530943 w 4193094"/>
              <a:gd name="connsiteY105" fmla="*/ 4494628 h 6260366"/>
              <a:gd name="connsiteX106" fmla="*/ 3509922 w 4193094"/>
              <a:gd name="connsiteY106" fmla="*/ 4694325 h 6260366"/>
              <a:gd name="connsiteX107" fmla="*/ 3499411 w 4193094"/>
              <a:gd name="connsiteY107" fmla="*/ 4841469 h 6260366"/>
              <a:gd name="connsiteX108" fmla="*/ 3436349 w 4193094"/>
              <a:gd name="connsiteY108" fmla="*/ 5125249 h 6260366"/>
              <a:gd name="connsiteX109" fmla="*/ 3404818 w 4193094"/>
              <a:gd name="connsiteY109" fmla="*/ 5198821 h 6260366"/>
              <a:gd name="connsiteX110" fmla="*/ 3394308 w 4193094"/>
              <a:gd name="connsiteY110" fmla="*/ 5230352 h 6260366"/>
              <a:gd name="connsiteX111" fmla="*/ 3383798 w 4193094"/>
              <a:gd name="connsiteY111" fmla="*/ 5282904 h 6260366"/>
              <a:gd name="connsiteX112" fmla="*/ 3362777 w 4193094"/>
              <a:gd name="connsiteY112" fmla="*/ 5314435 h 6260366"/>
              <a:gd name="connsiteX113" fmla="*/ 3352267 w 4193094"/>
              <a:gd name="connsiteY113" fmla="*/ 5345966 h 6260366"/>
              <a:gd name="connsiteX114" fmla="*/ 3331246 w 4193094"/>
              <a:gd name="connsiteY114" fmla="*/ 5703318 h 6260366"/>
              <a:gd name="connsiteX115" fmla="*/ 3310225 w 4193094"/>
              <a:gd name="connsiteY115" fmla="*/ 5808421 h 6260366"/>
              <a:gd name="connsiteX116" fmla="*/ 3299715 w 4193094"/>
              <a:gd name="connsiteY116" fmla="*/ 5881994 h 6260366"/>
              <a:gd name="connsiteX117" fmla="*/ 3226143 w 4193094"/>
              <a:gd name="connsiteY117" fmla="*/ 6144752 h 6260366"/>
              <a:gd name="connsiteX118" fmla="*/ 3163080 w 4193094"/>
              <a:gd name="connsiteY118" fmla="*/ 6176283 h 6260366"/>
              <a:gd name="connsiteX119" fmla="*/ 3121039 w 4193094"/>
              <a:gd name="connsiteY119" fmla="*/ 6218325 h 6260366"/>
              <a:gd name="connsiteX120" fmla="*/ 2984405 w 4193094"/>
              <a:gd name="connsiteY120" fmla="*/ 6260366 h 6260366"/>
              <a:gd name="connsiteX121" fmla="*/ 2795218 w 4193094"/>
              <a:gd name="connsiteY121" fmla="*/ 6249856 h 6260366"/>
              <a:gd name="connsiteX122" fmla="*/ 2679605 w 4193094"/>
              <a:gd name="connsiteY122" fmla="*/ 6197304 h 6260366"/>
              <a:gd name="connsiteX123" fmla="*/ 2490418 w 4193094"/>
              <a:gd name="connsiteY123" fmla="*/ 6155262 h 6260366"/>
              <a:gd name="connsiteX124" fmla="*/ 2332763 w 4193094"/>
              <a:gd name="connsiteY124" fmla="*/ 6113221 h 6260366"/>
              <a:gd name="connsiteX125" fmla="*/ 2133067 w 4193094"/>
              <a:gd name="connsiteY125" fmla="*/ 6071180 h 6260366"/>
              <a:gd name="connsiteX126" fmla="*/ 2059494 w 4193094"/>
              <a:gd name="connsiteY126" fmla="*/ 6039649 h 6260366"/>
              <a:gd name="connsiteX127" fmla="*/ 2027963 w 4193094"/>
              <a:gd name="connsiteY127" fmla="*/ 6029138 h 6260366"/>
              <a:gd name="connsiteX128" fmla="*/ 1922860 w 4193094"/>
              <a:gd name="connsiteY128" fmla="*/ 6018628 h 6260366"/>
              <a:gd name="connsiteX129" fmla="*/ 1859798 w 4193094"/>
              <a:gd name="connsiteY129" fmla="*/ 5997607 h 6260366"/>
              <a:gd name="connsiteX130" fmla="*/ 1765205 w 4193094"/>
              <a:gd name="connsiteY130" fmla="*/ 5987097 h 6260366"/>
              <a:gd name="connsiteX131" fmla="*/ 1733674 w 4193094"/>
              <a:gd name="connsiteY131" fmla="*/ 5966076 h 6260366"/>
              <a:gd name="connsiteX132" fmla="*/ 1702143 w 4193094"/>
              <a:gd name="connsiteY132" fmla="*/ 5955566 h 6260366"/>
              <a:gd name="connsiteX133" fmla="*/ 1660101 w 4193094"/>
              <a:gd name="connsiteY133" fmla="*/ 5945056 h 6260366"/>
              <a:gd name="connsiteX134" fmla="*/ 1628570 w 4193094"/>
              <a:gd name="connsiteY134" fmla="*/ 5934545 h 6260366"/>
              <a:gd name="connsiteX135" fmla="*/ 1523467 w 4193094"/>
              <a:gd name="connsiteY135" fmla="*/ 5913525 h 6260366"/>
              <a:gd name="connsiteX136" fmla="*/ 1491936 w 4193094"/>
              <a:gd name="connsiteY136" fmla="*/ 5903014 h 6260366"/>
              <a:gd name="connsiteX137" fmla="*/ 1334280 w 4193094"/>
              <a:gd name="connsiteY137" fmla="*/ 5850462 h 6260366"/>
              <a:gd name="connsiteX138" fmla="*/ 1292239 w 4193094"/>
              <a:gd name="connsiteY138" fmla="*/ 5829442 h 6260366"/>
              <a:gd name="connsiteX139" fmla="*/ 1229177 w 4193094"/>
              <a:gd name="connsiteY139" fmla="*/ 5808421 h 6260366"/>
              <a:gd name="connsiteX140" fmla="*/ 1134584 w 4193094"/>
              <a:gd name="connsiteY140" fmla="*/ 5787400 h 6260366"/>
              <a:gd name="connsiteX141" fmla="*/ 1103053 w 4193094"/>
              <a:gd name="connsiteY141" fmla="*/ 5745359 h 6260366"/>
              <a:gd name="connsiteX142" fmla="*/ 1029480 w 4193094"/>
              <a:gd name="connsiteY142" fmla="*/ 5734849 h 6260366"/>
              <a:gd name="connsiteX143" fmla="*/ 892846 w 4193094"/>
              <a:gd name="connsiteY143" fmla="*/ 5703318 h 6260366"/>
              <a:gd name="connsiteX144" fmla="*/ 861315 w 4193094"/>
              <a:gd name="connsiteY144" fmla="*/ 5682297 h 6260366"/>
              <a:gd name="connsiteX145" fmla="*/ 850805 w 4193094"/>
              <a:gd name="connsiteY145" fmla="*/ 5566683 h 6260366"/>
              <a:gd name="connsiteX146" fmla="*/ 840294 w 4193094"/>
              <a:gd name="connsiteY146" fmla="*/ 5377497 h 6260366"/>
              <a:gd name="connsiteX147" fmla="*/ 861315 w 4193094"/>
              <a:gd name="connsiteY147" fmla="*/ 4778407 h 6260366"/>
              <a:gd name="connsiteX148" fmla="*/ 892846 w 4193094"/>
              <a:gd name="connsiteY148" fmla="*/ 4641773 h 6260366"/>
              <a:gd name="connsiteX149" fmla="*/ 913867 w 4193094"/>
              <a:gd name="connsiteY149" fmla="*/ 4547180 h 6260366"/>
              <a:gd name="connsiteX150" fmla="*/ 966418 w 4193094"/>
              <a:gd name="connsiteY150" fmla="*/ 4389525 h 6260366"/>
              <a:gd name="connsiteX151" fmla="*/ 987439 w 4193094"/>
              <a:gd name="connsiteY151" fmla="*/ 4179318 h 6260366"/>
              <a:gd name="connsiteX152" fmla="*/ 997949 w 4193094"/>
              <a:gd name="connsiteY152" fmla="*/ 4147787 h 6260366"/>
              <a:gd name="connsiteX153" fmla="*/ 1061011 w 4193094"/>
              <a:gd name="connsiteY153" fmla="*/ 3737883 h 6260366"/>
              <a:gd name="connsiteX154" fmla="*/ 1071522 w 4193094"/>
              <a:gd name="connsiteY154" fmla="*/ 3685331 h 6260366"/>
              <a:gd name="connsiteX155" fmla="*/ 1082032 w 4193094"/>
              <a:gd name="connsiteY155" fmla="*/ 3611759 h 6260366"/>
              <a:gd name="connsiteX156" fmla="*/ 1124074 w 4193094"/>
              <a:gd name="connsiteY156" fmla="*/ 3559207 h 6260366"/>
              <a:gd name="connsiteX157" fmla="*/ 1155605 w 4193094"/>
              <a:gd name="connsiteY157" fmla="*/ 3401552 h 6260366"/>
              <a:gd name="connsiteX158" fmla="*/ 1176625 w 4193094"/>
              <a:gd name="connsiteY158" fmla="*/ 3359511 h 6260366"/>
              <a:gd name="connsiteX159" fmla="*/ 1145094 w 4193094"/>
              <a:gd name="connsiteY159" fmla="*/ 3243897 h 6260366"/>
              <a:gd name="connsiteX160" fmla="*/ 1103053 w 4193094"/>
              <a:gd name="connsiteY160" fmla="*/ 3170325 h 6260366"/>
              <a:gd name="connsiteX161" fmla="*/ 1082032 w 4193094"/>
              <a:gd name="connsiteY161" fmla="*/ 3117773 h 6260366"/>
              <a:gd name="connsiteX162" fmla="*/ 1029480 w 4193094"/>
              <a:gd name="connsiteY162" fmla="*/ 3023180 h 6260366"/>
              <a:gd name="connsiteX163" fmla="*/ 1008460 w 4193094"/>
              <a:gd name="connsiteY163" fmla="*/ 2991649 h 6260366"/>
              <a:gd name="connsiteX164" fmla="*/ 924377 w 4193094"/>
              <a:gd name="connsiteY164" fmla="*/ 2833994 h 6260366"/>
              <a:gd name="connsiteX165" fmla="*/ 871825 w 4193094"/>
              <a:gd name="connsiteY165" fmla="*/ 2760421 h 6260366"/>
              <a:gd name="connsiteX166" fmla="*/ 840294 w 4193094"/>
              <a:gd name="connsiteY166" fmla="*/ 2665828 h 6260366"/>
              <a:gd name="connsiteX167" fmla="*/ 808763 w 4193094"/>
              <a:gd name="connsiteY167" fmla="*/ 2602766 h 6260366"/>
              <a:gd name="connsiteX168" fmla="*/ 766722 w 4193094"/>
              <a:gd name="connsiteY168" fmla="*/ 2518683 h 6260366"/>
              <a:gd name="connsiteX169" fmla="*/ 756211 w 4193094"/>
              <a:gd name="connsiteY169" fmla="*/ 2487152 h 6260366"/>
              <a:gd name="connsiteX170" fmla="*/ 714170 w 4193094"/>
              <a:gd name="connsiteY170" fmla="*/ 2476642 h 6260366"/>
              <a:gd name="connsiteX171" fmla="*/ 619577 w 4193094"/>
              <a:gd name="connsiteY171" fmla="*/ 2466131 h 6260366"/>
              <a:gd name="connsiteX172" fmla="*/ 482943 w 4193094"/>
              <a:gd name="connsiteY172" fmla="*/ 2445111 h 6260366"/>
              <a:gd name="connsiteX173" fmla="*/ 419880 w 4193094"/>
              <a:gd name="connsiteY173" fmla="*/ 2403069 h 6260366"/>
              <a:gd name="connsiteX174" fmla="*/ 377839 w 4193094"/>
              <a:gd name="connsiteY174" fmla="*/ 2371538 h 6260366"/>
              <a:gd name="connsiteX0" fmla="*/ 105665 w 4193094"/>
              <a:gd name="connsiteY0" fmla="*/ 2706337 h 6260366"/>
              <a:gd name="connsiteX1" fmla="*/ 103913 w 4193094"/>
              <a:gd name="connsiteY1" fmla="*/ 2532369 h 6260366"/>
              <a:gd name="connsiteX2" fmla="*/ 162268 w 4193094"/>
              <a:gd name="connsiteY2" fmla="*/ 2301031 h 6260366"/>
              <a:gd name="connsiteX3" fmla="*/ 131722 w 4193094"/>
              <a:gd name="connsiteY3" fmla="*/ 2171075 h 6260366"/>
              <a:gd name="connsiteX4" fmla="*/ 56945 w 4193094"/>
              <a:gd name="connsiteY4" fmla="*/ 2076482 h 6260366"/>
              <a:gd name="connsiteX5" fmla="*/ 14 w 4193094"/>
              <a:gd name="connsiteY5" fmla="*/ 1922769 h 6260366"/>
              <a:gd name="connsiteX6" fmla="*/ 52018 w 4193094"/>
              <a:gd name="connsiteY6" fmla="*/ 1846021 h 6260366"/>
              <a:gd name="connsiteX7" fmla="*/ 105008 w 4193094"/>
              <a:gd name="connsiteY7" fmla="*/ 1827190 h 6260366"/>
              <a:gd name="connsiteX8" fmla="*/ 178033 w 4193094"/>
              <a:gd name="connsiteY8" fmla="*/ 1736757 h 6260366"/>
              <a:gd name="connsiteX9" fmla="*/ 293647 w 4193094"/>
              <a:gd name="connsiteY9" fmla="*/ 1648295 h 6260366"/>
              <a:gd name="connsiteX10" fmla="*/ 353534 w 4193094"/>
              <a:gd name="connsiteY10" fmla="*/ 1513850 h 6260366"/>
              <a:gd name="connsiteX11" fmla="*/ 442215 w 4193094"/>
              <a:gd name="connsiteY11" fmla="*/ 1335284 h 6260366"/>
              <a:gd name="connsiteX12" fmla="*/ 335031 w 4193094"/>
              <a:gd name="connsiteY12" fmla="*/ 1126172 h 6260366"/>
              <a:gd name="connsiteX13" fmla="*/ 390539 w 4193094"/>
              <a:gd name="connsiteY13" fmla="*/ 1069679 h 6260366"/>
              <a:gd name="connsiteX14" fmla="*/ 446266 w 4193094"/>
              <a:gd name="connsiteY14" fmla="*/ 1086977 h 6260366"/>
              <a:gd name="connsiteX15" fmla="*/ 485132 w 4193094"/>
              <a:gd name="connsiteY15" fmla="*/ 1111392 h 6260366"/>
              <a:gd name="connsiteX16" fmla="*/ 513269 w 4193094"/>
              <a:gd name="connsiteY16" fmla="*/ 1137996 h 6260366"/>
              <a:gd name="connsiteX17" fmla="*/ 558267 w 4193094"/>
              <a:gd name="connsiteY17" fmla="*/ 1137230 h 6260366"/>
              <a:gd name="connsiteX18" fmla="*/ 651874 w 4193094"/>
              <a:gd name="connsiteY18" fmla="*/ 1151134 h 6260366"/>
              <a:gd name="connsiteX19" fmla="*/ 783582 w 4193094"/>
              <a:gd name="connsiteY19" fmla="*/ 1122997 h 6260366"/>
              <a:gd name="connsiteX20" fmla="*/ 914086 w 4193094"/>
              <a:gd name="connsiteY20" fmla="*/ 1066285 h 6260366"/>
              <a:gd name="connsiteX21" fmla="*/ 1008898 w 4193094"/>
              <a:gd name="connsiteY21" fmla="*/ 917498 h 6260366"/>
              <a:gd name="connsiteX22" fmla="*/ 1081485 w 4193094"/>
              <a:gd name="connsiteY22" fmla="*/ 838561 h 6260366"/>
              <a:gd name="connsiteX23" fmla="*/ 1118161 w 4193094"/>
              <a:gd name="connsiteY23" fmla="*/ 844363 h 6260366"/>
              <a:gd name="connsiteX24" fmla="*/ 1219543 w 4193094"/>
              <a:gd name="connsiteY24" fmla="*/ 797943 h 6260366"/>
              <a:gd name="connsiteX25" fmla="*/ 1289174 w 4193094"/>
              <a:gd name="connsiteY25" fmla="*/ 772762 h 6260366"/>
              <a:gd name="connsiteX26" fmla="*/ 1337127 w 4193094"/>
              <a:gd name="connsiteY26" fmla="*/ 738603 h 6260366"/>
              <a:gd name="connsiteX27" fmla="*/ 1387161 w 4193094"/>
              <a:gd name="connsiteY27" fmla="*/ 694044 h 6260366"/>
              <a:gd name="connsiteX28" fmla="*/ 1445077 w 4193094"/>
              <a:gd name="connsiteY28" fmla="*/ 645871 h 6260366"/>
              <a:gd name="connsiteX29" fmla="*/ 1513066 w 4193094"/>
              <a:gd name="connsiteY29" fmla="*/ 605034 h 6260366"/>
              <a:gd name="connsiteX30" fmla="*/ 1544378 w 4193094"/>
              <a:gd name="connsiteY30" fmla="*/ 582262 h 6260366"/>
              <a:gd name="connsiteX31" fmla="*/ 1585434 w 4193094"/>
              <a:gd name="connsiteY31" fmla="*/ 540001 h 6260366"/>
              <a:gd name="connsiteX32" fmla="*/ 1631417 w 4193094"/>
              <a:gd name="connsiteY32" fmla="*/ 524345 h 6260366"/>
              <a:gd name="connsiteX33" fmla="*/ 1673531 w 4193094"/>
              <a:gd name="connsiteY33" fmla="*/ 490771 h 6260366"/>
              <a:gd name="connsiteX34" fmla="*/ 1766372 w 4193094"/>
              <a:gd name="connsiteY34" fmla="*/ 437927 h 6260366"/>
              <a:gd name="connsiteX35" fmla="*/ 1806370 w 4193094"/>
              <a:gd name="connsiteY35" fmla="*/ 385083 h 6260366"/>
              <a:gd name="connsiteX36" fmla="*/ 1829143 w 4193094"/>
              <a:gd name="connsiteY36" fmla="*/ 389462 h 6260366"/>
              <a:gd name="connsiteX37" fmla="*/ 1976616 w 4193094"/>
              <a:gd name="connsiteY37" fmla="*/ 317642 h 6260366"/>
              <a:gd name="connsiteX38" fmla="*/ 2428597 w 4193094"/>
              <a:gd name="connsiteY38" fmla="*/ 276732 h 6260366"/>
              <a:gd name="connsiteX39" fmla="*/ 2473777 w 4193094"/>
              <a:gd name="connsiteY39" fmla="*/ 322677 h 6260366"/>
              <a:gd name="connsiteX40" fmla="*/ 2400752 w 4193094"/>
              <a:gd name="connsiteY40" fmla="*/ 417927 h 6260366"/>
              <a:gd name="connsiteX41" fmla="*/ 2480127 w 4193094"/>
              <a:gd name="connsiteY41" fmla="*/ 395702 h 6260366"/>
              <a:gd name="connsiteX42" fmla="*/ 2556327 w 4193094"/>
              <a:gd name="connsiteY42" fmla="*/ 433802 h 6260366"/>
              <a:gd name="connsiteX43" fmla="*/ 2646650 w 4193094"/>
              <a:gd name="connsiteY43" fmla="*/ 348625 h 6260366"/>
              <a:gd name="connsiteX44" fmla="*/ 3066845 w 4193094"/>
              <a:gd name="connsiteY44" fmla="*/ 435336 h 6260366"/>
              <a:gd name="connsiteX45" fmla="*/ 3509922 w 4193094"/>
              <a:gd name="connsiteY45" fmla="*/ 27731 h 6260366"/>
              <a:gd name="connsiteX46" fmla="*/ 3572984 w 4193094"/>
              <a:gd name="connsiteY46" fmla="*/ 38242 h 6260366"/>
              <a:gd name="connsiteX47" fmla="*/ 3667577 w 4193094"/>
              <a:gd name="connsiteY47" fmla="*/ 59262 h 6260366"/>
              <a:gd name="connsiteX48" fmla="*/ 3720129 w 4193094"/>
              <a:gd name="connsiteY48" fmla="*/ 90794 h 6260366"/>
              <a:gd name="connsiteX49" fmla="*/ 3751660 w 4193094"/>
              <a:gd name="connsiteY49" fmla="*/ 101304 h 6260366"/>
              <a:gd name="connsiteX50" fmla="*/ 3793701 w 4193094"/>
              <a:gd name="connsiteY50" fmla="*/ 279980 h 6260366"/>
              <a:gd name="connsiteX51" fmla="*/ 3793701 w 4193094"/>
              <a:gd name="connsiteY51" fmla="*/ 1110297 h 6260366"/>
              <a:gd name="connsiteX52" fmla="*/ 3751660 w 4193094"/>
              <a:gd name="connsiteY52" fmla="*/ 1183869 h 6260366"/>
              <a:gd name="connsiteX53" fmla="*/ 3730639 w 4193094"/>
              <a:gd name="connsiteY53" fmla="*/ 1215400 h 6260366"/>
              <a:gd name="connsiteX54" fmla="*/ 3699108 w 4193094"/>
              <a:gd name="connsiteY54" fmla="*/ 1288973 h 6260366"/>
              <a:gd name="connsiteX55" fmla="*/ 3646556 w 4193094"/>
              <a:gd name="connsiteY55" fmla="*/ 1331014 h 6260366"/>
              <a:gd name="connsiteX56" fmla="*/ 3594005 w 4193094"/>
              <a:gd name="connsiteY56" fmla="*/ 1467649 h 6260366"/>
              <a:gd name="connsiteX57" fmla="*/ 3562474 w 4193094"/>
              <a:gd name="connsiteY57" fmla="*/ 1499180 h 6260366"/>
              <a:gd name="connsiteX58" fmla="*/ 3530943 w 4193094"/>
              <a:gd name="connsiteY58" fmla="*/ 1551731 h 6260366"/>
              <a:gd name="connsiteX59" fmla="*/ 3478391 w 4193094"/>
              <a:gd name="connsiteY59" fmla="*/ 1593773 h 6260366"/>
              <a:gd name="connsiteX60" fmla="*/ 3436349 w 4193094"/>
              <a:gd name="connsiteY60" fmla="*/ 1635814 h 6260366"/>
              <a:gd name="connsiteX61" fmla="*/ 3404818 w 4193094"/>
              <a:gd name="connsiteY61" fmla="*/ 1646325 h 6260366"/>
              <a:gd name="connsiteX62" fmla="*/ 3236653 w 4193094"/>
              <a:gd name="connsiteY62" fmla="*/ 1667345 h 6260366"/>
              <a:gd name="connsiteX63" fmla="*/ 3121039 w 4193094"/>
              <a:gd name="connsiteY63" fmla="*/ 1688366 h 6260366"/>
              <a:gd name="connsiteX64" fmla="*/ 3078998 w 4193094"/>
              <a:gd name="connsiteY64" fmla="*/ 1698876 h 6260366"/>
              <a:gd name="connsiteX65" fmla="*/ 3057977 w 4193094"/>
              <a:gd name="connsiteY65" fmla="*/ 1730407 h 6260366"/>
              <a:gd name="connsiteX66" fmla="*/ 2994915 w 4193094"/>
              <a:gd name="connsiteY66" fmla="*/ 1803980 h 6260366"/>
              <a:gd name="connsiteX67" fmla="*/ 2931853 w 4193094"/>
              <a:gd name="connsiteY67" fmla="*/ 1877552 h 6260366"/>
              <a:gd name="connsiteX68" fmla="*/ 2900322 w 4193094"/>
              <a:gd name="connsiteY68" fmla="*/ 1930104 h 6260366"/>
              <a:gd name="connsiteX69" fmla="*/ 2868791 w 4193094"/>
              <a:gd name="connsiteY69" fmla="*/ 1961635 h 6260366"/>
              <a:gd name="connsiteX70" fmla="*/ 2858280 w 4193094"/>
              <a:gd name="connsiteY70" fmla="*/ 1993166 h 6260366"/>
              <a:gd name="connsiteX71" fmla="*/ 2837260 w 4193094"/>
              <a:gd name="connsiteY71" fmla="*/ 2024697 h 6260366"/>
              <a:gd name="connsiteX72" fmla="*/ 2805729 w 4193094"/>
              <a:gd name="connsiteY72" fmla="*/ 2171842 h 6260366"/>
              <a:gd name="connsiteX73" fmla="*/ 2784708 w 4193094"/>
              <a:gd name="connsiteY73" fmla="*/ 2234904 h 6260366"/>
              <a:gd name="connsiteX74" fmla="*/ 2858280 w 4193094"/>
              <a:gd name="connsiteY74" fmla="*/ 2224394 h 6260366"/>
              <a:gd name="connsiteX75" fmla="*/ 3015936 w 4193094"/>
              <a:gd name="connsiteY75" fmla="*/ 2171842 h 6260366"/>
              <a:gd name="connsiteX76" fmla="*/ 3499411 w 4193094"/>
              <a:gd name="connsiteY76" fmla="*/ 2203373 h 6260366"/>
              <a:gd name="connsiteX77" fmla="*/ 3594005 w 4193094"/>
              <a:gd name="connsiteY77" fmla="*/ 2213883 h 6260366"/>
              <a:gd name="connsiteX78" fmla="*/ 3625536 w 4193094"/>
              <a:gd name="connsiteY78" fmla="*/ 2224394 h 6260366"/>
              <a:gd name="connsiteX79" fmla="*/ 3709618 w 4193094"/>
              <a:gd name="connsiteY79" fmla="*/ 2255925 h 6260366"/>
              <a:gd name="connsiteX80" fmla="*/ 3772680 w 4193094"/>
              <a:gd name="connsiteY80" fmla="*/ 2266435 h 6260366"/>
              <a:gd name="connsiteX81" fmla="*/ 3846253 w 4193094"/>
              <a:gd name="connsiteY81" fmla="*/ 2329497 h 6260366"/>
              <a:gd name="connsiteX82" fmla="*/ 3993398 w 4193094"/>
              <a:gd name="connsiteY82" fmla="*/ 2518683 h 6260366"/>
              <a:gd name="connsiteX83" fmla="*/ 4087991 w 4193094"/>
              <a:gd name="connsiteY83" fmla="*/ 2592256 h 6260366"/>
              <a:gd name="connsiteX84" fmla="*/ 4172074 w 4193094"/>
              <a:gd name="connsiteY84" fmla="*/ 2686849 h 6260366"/>
              <a:gd name="connsiteX85" fmla="*/ 4193094 w 4193094"/>
              <a:gd name="connsiteY85" fmla="*/ 2728890 h 6260366"/>
              <a:gd name="connsiteX86" fmla="*/ 4182584 w 4193094"/>
              <a:gd name="connsiteY86" fmla="*/ 2991649 h 6260366"/>
              <a:gd name="connsiteX87" fmla="*/ 4151053 w 4193094"/>
              <a:gd name="connsiteY87" fmla="*/ 3033690 h 6260366"/>
              <a:gd name="connsiteX88" fmla="*/ 4077480 w 4193094"/>
              <a:gd name="connsiteY88" fmla="*/ 3096752 h 6260366"/>
              <a:gd name="connsiteX89" fmla="*/ 4056460 w 4193094"/>
              <a:gd name="connsiteY89" fmla="*/ 3138794 h 6260366"/>
              <a:gd name="connsiteX90" fmla="*/ 4024929 w 4193094"/>
              <a:gd name="connsiteY90" fmla="*/ 3180835 h 6260366"/>
              <a:gd name="connsiteX91" fmla="*/ 4014418 w 4193094"/>
              <a:gd name="connsiteY91" fmla="*/ 3264918 h 6260366"/>
              <a:gd name="connsiteX92" fmla="*/ 3972377 w 4193094"/>
              <a:gd name="connsiteY92" fmla="*/ 3296449 h 6260366"/>
              <a:gd name="connsiteX93" fmla="*/ 3898805 w 4193094"/>
              <a:gd name="connsiteY93" fmla="*/ 3359511 h 6260366"/>
              <a:gd name="connsiteX94" fmla="*/ 3877784 w 4193094"/>
              <a:gd name="connsiteY94" fmla="*/ 3443594 h 6260366"/>
              <a:gd name="connsiteX95" fmla="*/ 3867274 w 4193094"/>
              <a:gd name="connsiteY95" fmla="*/ 3485635 h 6260366"/>
              <a:gd name="connsiteX96" fmla="*/ 3814722 w 4193094"/>
              <a:gd name="connsiteY96" fmla="*/ 3559207 h 6260366"/>
              <a:gd name="connsiteX97" fmla="*/ 3751660 w 4193094"/>
              <a:gd name="connsiteY97" fmla="*/ 3653800 h 6260366"/>
              <a:gd name="connsiteX98" fmla="*/ 3699108 w 4193094"/>
              <a:gd name="connsiteY98" fmla="*/ 3695842 h 6260366"/>
              <a:gd name="connsiteX99" fmla="*/ 3678087 w 4193094"/>
              <a:gd name="connsiteY99" fmla="*/ 3727373 h 6260366"/>
              <a:gd name="connsiteX100" fmla="*/ 3646556 w 4193094"/>
              <a:gd name="connsiteY100" fmla="*/ 3758904 h 6260366"/>
              <a:gd name="connsiteX101" fmla="*/ 3636046 w 4193094"/>
              <a:gd name="connsiteY101" fmla="*/ 3811456 h 6260366"/>
              <a:gd name="connsiteX102" fmla="*/ 3625536 w 4193094"/>
              <a:gd name="connsiteY102" fmla="*/ 3895538 h 6260366"/>
              <a:gd name="connsiteX103" fmla="*/ 3583494 w 4193094"/>
              <a:gd name="connsiteY103" fmla="*/ 4000642 h 6260366"/>
              <a:gd name="connsiteX104" fmla="*/ 3562474 w 4193094"/>
              <a:gd name="connsiteY104" fmla="*/ 4305442 h 6260366"/>
              <a:gd name="connsiteX105" fmla="*/ 3541453 w 4193094"/>
              <a:gd name="connsiteY105" fmla="*/ 4442076 h 6260366"/>
              <a:gd name="connsiteX106" fmla="*/ 3530943 w 4193094"/>
              <a:gd name="connsiteY106" fmla="*/ 4494628 h 6260366"/>
              <a:gd name="connsiteX107" fmla="*/ 3509922 w 4193094"/>
              <a:gd name="connsiteY107" fmla="*/ 4694325 h 6260366"/>
              <a:gd name="connsiteX108" fmla="*/ 3499411 w 4193094"/>
              <a:gd name="connsiteY108" fmla="*/ 4841469 h 6260366"/>
              <a:gd name="connsiteX109" fmla="*/ 3436349 w 4193094"/>
              <a:gd name="connsiteY109" fmla="*/ 5125249 h 6260366"/>
              <a:gd name="connsiteX110" fmla="*/ 3404818 w 4193094"/>
              <a:gd name="connsiteY110" fmla="*/ 5198821 h 6260366"/>
              <a:gd name="connsiteX111" fmla="*/ 3394308 w 4193094"/>
              <a:gd name="connsiteY111" fmla="*/ 5230352 h 6260366"/>
              <a:gd name="connsiteX112" fmla="*/ 3383798 w 4193094"/>
              <a:gd name="connsiteY112" fmla="*/ 5282904 h 6260366"/>
              <a:gd name="connsiteX113" fmla="*/ 3362777 w 4193094"/>
              <a:gd name="connsiteY113" fmla="*/ 5314435 h 6260366"/>
              <a:gd name="connsiteX114" fmla="*/ 3352267 w 4193094"/>
              <a:gd name="connsiteY114" fmla="*/ 5345966 h 6260366"/>
              <a:gd name="connsiteX115" fmla="*/ 3331246 w 4193094"/>
              <a:gd name="connsiteY115" fmla="*/ 5703318 h 6260366"/>
              <a:gd name="connsiteX116" fmla="*/ 3310225 w 4193094"/>
              <a:gd name="connsiteY116" fmla="*/ 5808421 h 6260366"/>
              <a:gd name="connsiteX117" fmla="*/ 3299715 w 4193094"/>
              <a:gd name="connsiteY117" fmla="*/ 5881994 h 6260366"/>
              <a:gd name="connsiteX118" fmla="*/ 3226143 w 4193094"/>
              <a:gd name="connsiteY118" fmla="*/ 6144752 h 6260366"/>
              <a:gd name="connsiteX119" fmla="*/ 3163080 w 4193094"/>
              <a:gd name="connsiteY119" fmla="*/ 6176283 h 6260366"/>
              <a:gd name="connsiteX120" fmla="*/ 3121039 w 4193094"/>
              <a:gd name="connsiteY120" fmla="*/ 6218325 h 6260366"/>
              <a:gd name="connsiteX121" fmla="*/ 2984405 w 4193094"/>
              <a:gd name="connsiteY121" fmla="*/ 6260366 h 6260366"/>
              <a:gd name="connsiteX122" fmla="*/ 2795218 w 4193094"/>
              <a:gd name="connsiteY122" fmla="*/ 6249856 h 6260366"/>
              <a:gd name="connsiteX123" fmla="*/ 2679605 w 4193094"/>
              <a:gd name="connsiteY123" fmla="*/ 6197304 h 6260366"/>
              <a:gd name="connsiteX124" fmla="*/ 2490418 w 4193094"/>
              <a:gd name="connsiteY124" fmla="*/ 6155262 h 6260366"/>
              <a:gd name="connsiteX125" fmla="*/ 2332763 w 4193094"/>
              <a:gd name="connsiteY125" fmla="*/ 6113221 h 6260366"/>
              <a:gd name="connsiteX126" fmla="*/ 2133067 w 4193094"/>
              <a:gd name="connsiteY126" fmla="*/ 6071180 h 6260366"/>
              <a:gd name="connsiteX127" fmla="*/ 2059494 w 4193094"/>
              <a:gd name="connsiteY127" fmla="*/ 6039649 h 6260366"/>
              <a:gd name="connsiteX128" fmla="*/ 2027963 w 4193094"/>
              <a:gd name="connsiteY128" fmla="*/ 6029138 h 6260366"/>
              <a:gd name="connsiteX129" fmla="*/ 1922860 w 4193094"/>
              <a:gd name="connsiteY129" fmla="*/ 6018628 h 6260366"/>
              <a:gd name="connsiteX130" fmla="*/ 1859798 w 4193094"/>
              <a:gd name="connsiteY130" fmla="*/ 5997607 h 6260366"/>
              <a:gd name="connsiteX131" fmla="*/ 1765205 w 4193094"/>
              <a:gd name="connsiteY131" fmla="*/ 5987097 h 6260366"/>
              <a:gd name="connsiteX132" fmla="*/ 1733674 w 4193094"/>
              <a:gd name="connsiteY132" fmla="*/ 5966076 h 6260366"/>
              <a:gd name="connsiteX133" fmla="*/ 1702143 w 4193094"/>
              <a:gd name="connsiteY133" fmla="*/ 5955566 h 6260366"/>
              <a:gd name="connsiteX134" fmla="*/ 1660101 w 4193094"/>
              <a:gd name="connsiteY134" fmla="*/ 5945056 h 6260366"/>
              <a:gd name="connsiteX135" fmla="*/ 1628570 w 4193094"/>
              <a:gd name="connsiteY135" fmla="*/ 5934545 h 6260366"/>
              <a:gd name="connsiteX136" fmla="*/ 1523467 w 4193094"/>
              <a:gd name="connsiteY136" fmla="*/ 5913525 h 6260366"/>
              <a:gd name="connsiteX137" fmla="*/ 1491936 w 4193094"/>
              <a:gd name="connsiteY137" fmla="*/ 5903014 h 6260366"/>
              <a:gd name="connsiteX138" fmla="*/ 1334280 w 4193094"/>
              <a:gd name="connsiteY138" fmla="*/ 5850462 h 6260366"/>
              <a:gd name="connsiteX139" fmla="*/ 1292239 w 4193094"/>
              <a:gd name="connsiteY139" fmla="*/ 5829442 h 6260366"/>
              <a:gd name="connsiteX140" fmla="*/ 1229177 w 4193094"/>
              <a:gd name="connsiteY140" fmla="*/ 5808421 h 6260366"/>
              <a:gd name="connsiteX141" fmla="*/ 1134584 w 4193094"/>
              <a:gd name="connsiteY141" fmla="*/ 5787400 h 6260366"/>
              <a:gd name="connsiteX142" fmla="*/ 1103053 w 4193094"/>
              <a:gd name="connsiteY142" fmla="*/ 5745359 h 6260366"/>
              <a:gd name="connsiteX143" fmla="*/ 1029480 w 4193094"/>
              <a:gd name="connsiteY143" fmla="*/ 5734849 h 6260366"/>
              <a:gd name="connsiteX144" fmla="*/ 892846 w 4193094"/>
              <a:gd name="connsiteY144" fmla="*/ 5703318 h 6260366"/>
              <a:gd name="connsiteX145" fmla="*/ 861315 w 4193094"/>
              <a:gd name="connsiteY145" fmla="*/ 5682297 h 6260366"/>
              <a:gd name="connsiteX146" fmla="*/ 850805 w 4193094"/>
              <a:gd name="connsiteY146" fmla="*/ 5566683 h 6260366"/>
              <a:gd name="connsiteX147" fmla="*/ 840294 w 4193094"/>
              <a:gd name="connsiteY147" fmla="*/ 5377497 h 6260366"/>
              <a:gd name="connsiteX148" fmla="*/ 861315 w 4193094"/>
              <a:gd name="connsiteY148" fmla="*/ 4778407 h 6260366"/>
              <a:gd name="connsiteX149" fmla="*/ 892846 w 4193094"/>
              <a:gd name="connsiteY149" fmla="*/ 4641773 h 6260366"/>
              <a:gd name="connsiteX150" fmla="*/ 913867 w 4193094"/>
              <a:gd name="connsiteY150" fmla="*/ 4547180 h 6260366"/>
              <a:gd name="connsiteX151" fmla="*/ 966418 w 4193094"/>
              <a:gd name="connsiteY151" fmla="*/ 4389525 h 6260366"/>
              <a:gd name="connsiteX152" fmla="*/ 987439 w 4193094"/>
              <a:gd name="connsiteY152" fmla="*/ 4179318 h 6260366"/>
              <a:gd name="connsiteX153" fmla="*/ 997949 w 4193094"/>
              <a:gd name="connsiteY153" fmla="*/ 4147787 h 6260366"/>
              <a:gd name="connsiteX154" fmla="*/ 1061011 w 4193094"/>
              <a:gd name="connsiteY154" fmla="*/ 3737883 h 6260366"/>
              <a:gd name="connsiteX155" fmla="*/ 1071522 w 4193094"/>
              <a:gd name="connsiteY155" fmla="*/ 3685331 h 6260366"/>
              <a:gd name="connsiteX156" fmla="*/ 1082032 w 4193094"/>
              <a:gd name="connsiteY156" fmla="*/ 3611759 h 6260366"/>
              <a:gd name="connsiteX157" fmla="*/ 1124074 w 4193094"/>
              <a:gd name="connsiteY157" fmla="*/ 3559207 h 6260366"/>
              <a:gd name="connsiteX158" fmla="*/ 1155605 w 4193094"/>
              <a:gd name="connsiteY158" fmla="*/ 3401552 h 6260366"/>
              <a:gd name="connsiteX159" fmla="*/ 1176625 w 4193094"/>
              <a:gd name="connsiteY159" fmla="*/ 3359511 h 6260366"/>
              <a:gd name="connsiteX160" fmla="*/ 1145094 w 4193094"/>
              <a:gd name="connsiteY160" fmla="*/ 3243897 h 6260366"/>
              <a:gd name="connsiteX161" fmla="*/ 1103053 w 4193094"/>
              <a:gd name="connsiteY161" fmla="*/ 3170325 h 6260366"/>
              <a:gd name="connsiteX162" fmla="*/ 1082032 w 4193094"/>
              <a:gd name="connsiteY162" fmla="*/ 3117773 h 6260366"/>
              <a:gd name="connsiteX163" fmla="*/ 1029480 w 4193094"/>
              <a:gd name="connsiteY163" fmla="*/ 3023180 h 6260366"/>
              <a:gd name="connsiteX164" fmla="*/ 1008460 w 4193094"/>
              <a:gd name="connsiteY164" fmla="*/ 2991649 h 6260366"/>
              <a:gd name="connsiteX165" fmla="*/ 924377 w 4193094"/>
              <a:gd name="connsiteY165" fmla="*/ 2833994 h 6260366"/>
              <a:gd name="connsiteX166" fmla="*/ 871825 w 4193094"/>
              <a:gd name="connsiteY166" fmla="*/ 2760421 h 6260366"/>
              <a:gd name="connsiteX167" fmla="*/ 840294 w 4193094"/>
              <a:gd name="connsiteY167" fmla="*/ 2665828 h 6260366"/>
              <a:gd name="connsiteX168" fmla="*/ 808763 w 4193094"/>
              <a:gd name="connsiteY168" fmla="*/ 2602766 h 6260366"/>
              <a:gd name="connsiteX169" fmla="*/ 766722 w 4193094"/>
              <a:gd name="connsiteY169" fmla="*/ 2518683 h 6260366"/>
              <a:gd name="connsiteX170" fmla="*/ 756211 w 4193094"/>
              <a:gd name="connsiteY170" fmla="*/ 2487152 h 6260366"/>
              <a:gd name="connsiteX171" fmla="*/ 714170 w 4193094"/>
              <a:gd name="connsiteY171" fmla="*/ 2476642 h 6260366"/>
              <a:gd name="connsiteX172" fmla="*/ 619577 w 4193094"/>
              <a:gd name="connsiteY172" fmla="*/ 2466131 h 6260366"/>
              <a:gd name="connsiteX173" fmla="*/ 482943 w 4193094"/>
              <a:gd name="connsiteY173" fmla="*/ 2445111 h 6260366"/>
              <a:gd name="connsiteX174" fmla="*/ 419880 w 4193094"/>
              <a:gd name="connsiteY174" fmla="*/ 2403069 h 6260366"/>
              <a:gd name="connsiteX175" fmla="*/ 377839 w 4193094"/>
              <a:gd name="connsiteY175" fmla="*/ 2371538 h 6260366"/>
              <a:gd name="connsiteX0" fmla="*/ 105665 w 4193094"/>
              <a:gd name="connsiteY0" fmla="*/ 2706571 h 6260600"/>
              <a:gd name="connsiteX1" fmla="*/ 103913 w 4193094"/>
              <a:gd name="connsiteY1" fmla="*/ 2532603 h 6260600"/>
              <a:gd name="connsiteX2" fmla="*/ 162268 w 4193094"/>
              <a:gd name="connsiteY2" fmla="*/ 2301265 h 6260600"/>
              <a:gd name="connsiteX3" fmla="*/ 131722 w 4193094"/>
              <a:gd name="connsiteY3" fmla="*/ 2171309 h 6260600"/>
              <a:gd name="connsiteX4" fmla="*/ 56945 w 4193094"/>
              <a:gd name="connsiteY4" fmla="*/ 2076716 h 6260600"/>
              <a:gd name="connsiteX5" fmla="*/ 14 w 4193094"/>
              <a:gd name="connsiteY5" fmla="*/ 1923003 h 6260600"/>
              <a:gd name="connsiteX6" fmla="*/ 52018 w 4193094"/>
              <a:gd name="connsiteY6" fmla="*/ 1846255 h 6260600"/>
              <a:gd name="connsiteX7" fmla="*/ 105008 w 4193094"/>
              <a:gd name="connsiteY7" fmla="*/ 1827424 h 6260600"/>
              <a:gd name="connsiteX8" fmla="*/ 178033 w 4193094"/>
              <a:gd name="connsiteY8" fmla="*/ 1736991 h 6260600"/>
              <a:gd name="connsiteX9" fmla="*/ 293647 w 4193094"/>
              <a:gd name="connsiteY9" fmla="*/ 1648529 h 6260600"/>
              <a:gd name="connsiteX10" fmla="*/ 353534 w 4193094"/>
              <a:gd name="connsiteY10" fmla="*/ 1514084 h 6260600"/>
              <a:gd name="connsiteX11" fmla="*/ 442215 w 4193094"/>
              <a:gd name="connsiteY11" fmla="*/ 1335518 h 6260600"/>
              <a:gd name="connsiteX12" fmla="*/ 335031 w 4193094"/>
              <a:gd name="connsiteY12" fmla="*/ 1126406 h 6260600"/>
              <a:gd name="connsiteX13" fmla="*/ 390539 w 4193094"/>
              <a:gd name="connsiteY13" fmla="*/ 1069913 h 6260600"/>
              <a:gd name="connsiteX14" fmla="*/ 446266 w 4193094"/>
              <a:gd name="connsiteY14" fmla="*/ 1087211 h 6260600"/>
              <a:gd name="connsiteX15" fmla="*/ 485132 w 4193094"/>
              <a:gd name="connsiteY15" fmla="*/ 1111626 h 6260600"/>
              <a:gd name="connsiteX16" fmla="*/ 513269 w 4193094"/>
              <a:gd name="connsiteY16" fmla="*/ 1138230 h 6260600"/>
              <a:gd name="connsiteX17" fmla="*/ 558267 w 4193094"/>
              <a:gd name="connsiteY17" fmla="*/ 1137464 h 6260600"/>
              <a:gd name="connsiteX18" fmla="*/ 651874 w 4193094"/>
              <a:gd name="connsiteY18" fmla="*/ 1151368 h 6260600"/>
              <a:gd name="connsiteX19" fmla="*/ 783582 w 4193094"/>
              <a:gd name="connsiteY19" fmla="*/ 1123231 h 6260600"/>
              <a:gd name="connsiteX20" fmla="*/ 914086 w 4193094"/>
              <a:gd name="connsiteY20" fmla="*/ 1066519 h 6260600"/>
              <a:gd name="connsiteX21" fmla="*/ 1008898 w 4193094"/>
              <a:gd name="connsiteY21" fmla="*/ 917732 h 6260600"/>
              <a:gd name="connsiteX22" fmla="*/ 1081485 w 4193094"/>
              <a:gd name="connsiteY22" fmla="*/ 838795 h 6260600"/>
              <a:gd name="connsiteX23" fmla="*/ 1118161 w 4193094"/>
              <a:gd name="connsiteY23" fmla="*/ 844597 h 6260600"/>
              <a:gd name="connsiteX24" fmla="*/ 1219543 w 4193094"/>
              <a:gd name="connsiteY24" fmla="*/ 798177 h 6260600"/>
              <a:gd name="connsiteX25" fmla="*/ 1289174 w 4193094"/>
              <a:gd name="connsiteY25" fmla="*/ 772996 h 6260600"/>
              <a:gd name="connsiteX26" fmla="*/ 1337127 w 4193094"/>
              <a:gd name="connsiteY26" fmla="*/ 738837 h 6260600"/>
              <a:gd name="connsiteX27" fmla="*/ 1387161 w 4193094"/>
              <a:gd name="connsiteY27" fmla="*/ 694278 h 6260600"/>
              <a:gd name="connsiteX28" fmla="*/ 1445077 w 4193094"/>
              <a:gd name="connsiteY28" fmla="*/ 646105 h 6260600"/>
              <a:gd name="connsiteX29" fmla="*/ 1513066 w 4193094"/>
              <a:gd name="connsiteY29" fmla="*/ 605268 h 6260600"/>
              <a:gd name="connsiteX30" fmla="*/ 1544378 w 4193094"/>
              <a:gd name="connsiteY30" fmla="*/ 582496 h 6260600"/>
              <a:gd name="connsiteX31" fmla="*/ 1585434 w 4193094"/>
              <a:gd name="connsiteY31" fmla="*/ 540235 h 6260600"/>
              <a:gd name="connsiteX32" fmla="*/ 1631417 w 4193094"/>
              <a:gd name="connsiteY32" fmla="*/ 524579 h 6260600"/>
              <a:gd name="connsiteX33" fmla="*/ 1673531 w 4193094"/>
              <a:gd name="connsiteY33" fmla="*/ 491005 h 6260600"/>
              <a:gd name="connsiteX34" fmla="*/ 1766372 w 4193094"/>
              <a:gd name="connsiteY34" fmla="*/ 438161 h 6260600"/>
              <a:gd name="connsiteX35" fmla="*/ 1806370 w 4193094"/>
              <a:gd name="connsiteY35" fmla="*/ 385317 h 6260600"/>
              <a:gd name="connsiteX36" fmla="*/ 1829143 w 4193094"/>
              <a:gd name="connsiteY36" fmla="*/ 389696 h 6260600"/>
              <a:gd name="connsiteX37" fmla="*/ 1976616 w 4193094"/>
              <a:gd name="connsiteY37" fmla="*/ 317876 h 6260600"/>
              <a:gd name="connsiteX38" fmla="*/ 2428597 w 4193094"/>
              <a:gd name="connsiteY38" fmla="*/ 276966 h 6260600"/>
              <a:gd name="connsiteX39" fmla="*/ 2473777 w 4193094"/>
              <a:gd name="connsiteY39" fmla="*/ 322911 h 6260600"/>
              <a:gd name="connsiteX40" fmla="*/ 2400752 w 4193094"/>
              <a:gd name="connsiteY40" fmla="*/ 418161 h 6260600"/>
              <a:gd name="connsiteX41" fmla="*/ 2480127 w 4193094"/>
              <a:gd name="connsiteY41" fmla="*/ 395936 h 6260600"/>
              <a:gd name="connsiteX42" fmla="*/ 2556327 w 4193094"/>
              <a:gd name="connsiteY42" fmla="*/ 434036 h 6260600"/>
              <a:gd name="connsiteX43" fmla="*/ 2646650 w 4193094"/>
              <a:gd name="connsiteY43" fmla="*/ 348859 h 6260600"/>
              <a:gd name="connsiteX44" fmla="*/ 2822370 w 4193094"/>
              <a:gd name="connsiteY44" fmla="*/ 438745 h 6260600"/>
              <a:gd name="connsiteX45" fmla="*/ 3509922 w 4193094"/>
              <a:gd name="connsiteY45" fmla="*/ 27965 h 6260600"/>
              <a:gd name="connsiteX46" fmla="*/ 3572984 w 4193094"/>
              <a:gd name="connsiteY46" fmla="*/ 38476 h 6260600"/>
              <a:gd name="connsiteX47" fmla="*/ 3667577 w 4193094"/>
              <a:gd name="connsiteY47" fmla="*/ 59496 h 6260600"/>
              <a:gd name="connsiteX48" fmla="*/ 3720129 w 4193094"/>
              <a:gd name="connsiteY48" fmla="*/ 91028 h 6260600"/>
              <a:gd name="connsiteX49" fmla="*/ 3751660 w 4193094"/>
              <a:gd name="connsiteY49" fmla="*/ 101538 h 6260600"/>
              <a:gd name="connsiteX50" fmla="*/ 3793701 w 4193094"/>
              <a:gd name="connsiteY50" fmla="*/ 280214 h 6260600"/>
              <a:gd name="connsiteX51" fmla="*/ 3793701 w 4193094"/>
              <a:gd name="connsiteY51" fmla="*/ 1110531 h 6260600"/>
              <a:gd name="connsiteX52" fmla="*/ 3751660 w 4193094"/>
              <a:gd name="connsiteY52" fmla="*/ 1184103 h 6260600"/>
              <a:gd name="connsiteX53" fmla="*/ 3730639 w 4193094"/>
              <a:gd name="connsiteY53" fmla="*/ 1215634 h 6260600"/>
              <a:gd name="connsiteX54" fmla="*/ 3699108 w 4193094"/>
              <a:gd name="connsiteY54" fmla="*/ 1289207 h 6260600"/>
              <a:gd name="connsiteX55" fmla="*/ 3646556 w 4193094"/>
              <a:gd name="connsiteY55" fmla="*/ 1331248 h 6260600"/>
              <a:gd name="connsiteX56" fmla="*/ 3594005 w 4193094"/>
              <a:gd name="connsiteY56" fmla="*/ 1467883 h 6260600"/>
              <a:gd name="connsiteX57" fmla="*/ 3562474 w 4193094"/>
              <a:gd name="connsiteY57" fmla="*/ 1499414 h 6260600"/>
              <a:gd name="connsiteX58" fmla="*/ 3530943 w 4193094"/>
              <a:gd name="connsiteY58" fmla="*/ 1551965 h 6260600"/>
              <a:gd name="connsiteX59" fmla="*/ 3478391 w 4193094"/>
              <a:gd name="connsiteY59" fmla="*/ 1594007 h 6260600"/>
              <a:gd name="connsiteX60" fmla="*/ 3436349 w 4193094"/>
              <a:gd name="connsiteY60" fmla="*/ 1636048 h 6260600"/>
              <a:gd name="connsiteX61" fmla="*/ 3404818 w 4193094"/>
              <a:gd name="connsiteY61" fmla="*/ 1646559 h 6260600"/>
              <a:gd name="connsiteX62" fmla="*/ 3236653 w 4193094"/>
              <a:gd name="connsiteY62" fmla="*/ 1667579 h 6260600"/>
              <a:gd name="connsiteX63" fmla="*/ 3121039 w 4193094"/>
              <a:gd name="connsiteY63" fmla="*/ 1688600 h 6260600"/>
              <a:gd name="connsiteX64" fmla="*/ 3078998 w 4193094"/>
              <a:gd name="connsiteY64" fmla="*/ 1699110 h 6260600"/>
              <a:gd name="connsiteX65" fmla="*/ 3057977 w 4193094"/>
              <a:gd name="connsiteY65" fmla="*/ 1730641 h 6260600"/>
              <a:gd name="connsiteX66" fmla="*/ 2994915 w 4193094"/>
              <a:gd name="connsiteY66" fmla="*/ 1804214 h 6260600"/>
              <a:gd name="connsiteX67" fmla="*/ 2931853 w 4193094"/>
              <a:gd name="connsiteY67" fmla="*/ 1877786 h 6260600"/>
              <a:gd name="connsiteX68" fmla="*/ 2900322 w 4193094"/>
              <a:gd name="connsiteY68" fmla="*/ 1930338 h 6260600"/>
              <a:gd name="connsiteX69" fmla="*/ 2868791 w 4193094"/>
              <a:gd name="connsiteY69" fmla="*/ 1961869 h 6260600"/>
              <a:gd name="connsiteX70" fmla="*/ 2858280 w 4193094"/>
              <a:gd name="connsiteY70" fmla="*/ 1993400 h 6260600"/>
              <a:gd name="connsiteX71" fmla="*/ 2837260 w 4193094"/>
              <a:gd name="connsiteY71" fmla="*/ 2024931 h 6260600"/>
              <a:gd name="connsiteX72" fmla="*/ 2805729 w 4193094"/>
              <a:gd name="connsiteY72" fmla="*/ 2172076 h 6260600"/>
              <a:gd name="connsiteX73" fmla="*/ 2784708 w 4193094"/>
              <a:gd name="connsiteY73" fmla="*/ 2235138 h 6260600"/>
              <a:gd name="connsiteX74" fmla="*/ 2858280 w 4193094"/>
              <a:gd name="connsiteY74" fmla="*/ 2224628 h 6260600"/>
              <a:gd name="connsiteX75" fmla="*/ 3015936 w 4193094"/>
              <a:gd name="connsiteY75" fmla="*/ 2172076 h 6260600"/>
              <a:gd name="connsiteX76" fmla="*/ 3499411 w 4193094"/>
              <a:gd name="connsiteY76" fmla="*/ 2203607 h 6260600"/>
              <a:gd name="connsiteX77" fmla="*/ 3594005 w 4193094"/>
              <a:gd name="connsiteY77" fmla="*/ 2214117 h 6260600"/>
              <a:gd name="connsiteX78" fmla="*/ 3625536 w 4193094"/>
              <a:gd name="connsiteY78" fmla="*/ 2224628 h 6260600"/>
              <a:gd name="connsiteX79" fmla="*/ 3709618 w 4193094"/>
              <a:gd name="connsiteY79" fmla="*/ 2256159 h 6260600"/>
              <a:gd name="connsiteX80" fmla="*/ 3772680 w 4193094"/>
              <a:gd name="connsiteY80" fmla="*/ 2266669 h 6260600"/>
              <a:gd name="connsiteX81" fmla="*/ 3846253 w 4193094"/>
              <a:gd name="connsiteY81" fmla="*/ 2329731 h 6260600"/>
              <a:gd name="connsiteX82" fmla="*/ 3993398 w 4193094"/>
              <a:gd name="connsiteY82" fmla="*/ 2518917 h 6260600"/>
              <a:gd name="connsiteX83" fmla="*/ 4087991 w 4193094"/>
              <a:gd name="connsiteY83" fmla="*/ 2592490 h 6260600"/>
              <a:gd name="connsiteX84" fmla="*/ 4172074 w 4193094"/>
              <a:gd name="connsiteY84" fmla="*/ 2687083 h 6260600"/>
              <a:gd name="connsiteX85" fmla="*/ 4193094 w 4193094"/>
              <a:gd name="connsiteY85" fmla="*/ 2729124 h 6260600"/>
              <a:gd name="connsiteX86" fmla="*/ 4182584 w 4193094"/>
              <a:gd name="connsiteY86" fmla="*/ 2991883 h 6260600"/>
              <a:gd name="connsiteX87" fmla="*/ 4151053 w 4193094"/>
              <a:gd name="connsiteY87" fmla="*/ 3033924 h 6260600"/>
              <a:gd name="connsiteX88" fmla="*/ 4077480 w 4193094"/>
              <a:gd name="connsiteY88" fmla="*/ 3096986 h 6260600"/>
              <a:gd name="connsiteX89" fmla="*/ 4056460 w 4193094"/>
              <a:gd name="connsiteY89" fmla="*/ 3139028 h 6260600"/>
              <a:gd name="connsiteX90" fmla="*/ 4024929 w 4193094"/>
              <a:gd name="connsiteY90" fmla="*/ 3181069 h 6260600"/>
              <a:gd name="connsiteX91" fmla="*/ 4014418 w 4193094"/>
              <a:gd name="connsiteY91" fmla="*/ 3265152 h 6260600"/>
              <a:gd name="connsiteX92" fmla="*/ 3972377 w 4193094"/>
              <a:gd name="connsiteY92" fmla="*/ 3296683 h 6260600"/>
              <a:gd name="connsiteX93" fmla="*/ 3898805 w 4193094"/>
              <a:gd name="connsiteY93" fmla="*/ 3359745 h 6260600"/>
              <a:gd name="connsiteX94" fmla="*/ 3877784 w 4193094"/>
              <a:gd name="connsiteY94" fmla="*/ 3443828 h 6260600"/>
              <a:gd name="connsiteX95" fmla="*/ 3867274 w 4193094"/>
              <a:gd name="connsiteY95" fmla="*/ 3485869 h 6260600"/>
              <a:gd name="connsiteX96" fmla="*/ 3814722 w 4193094"/>
              <a:gd name="connsiteY96" fmla="*/ 3559441 h 6260600"/>
              <a:gd name="connsiteX97" fmla="*/ 3751660 w 4193094"/>
              <a:gd name="connsiteY97" fmla="*/ 3654034 h 6260600"/>
              <a:gd name="connsiteX98" fmla="*/ 3699108 w 4193094"/>
              <a:gd name="connsiteY98" fmla="*/ 3696076 h 6260600"/>
              <a:gd name="connsiteX99" fmla="*/ 3678087 w 4193094"/>
              <a:gd name="connsiteY99" fmla="*/ 3727607 h 6260600"/>
              <a:gd name="connsiteX100" fmla="*/ 3646556 w 4193094"/>
              <a:gd name="connsiteY100" fmla="*/ 3759138 h 6260600"/>
              <a:gd name="connsiteX101" fmla="*/ 3636046 w 4193094"/>
              <a:gd name="connsiteY101" fmla="*/ 3811690 h 6260600"/>
              <a:gd name="connsiteX102" fmla="*/ 3625536 w 4193094"/>
              <a:gd name="connsiteY102" fmla="*/ 3895772 h 6260600"/>
              <a:gd name="connsiteX103" fmla="*/ 3583494 w 4193094"/>
              <a:gd name="connsiteY103" fmla="*/ 4000876 h 6260600"/>
              <a:gd name="connsiteX104" fmla="*/ 3562474 w 4193094"/>
              <a:gd name="connsiteY104" fmla="*/ 4305676 h 6260600"/>
              <a:gd name="connsiteX105" fmla="*/ 3541453 w 4193094"/>
              <a:gd name="connsiteY105" fmla="*/ 4442310 h 6260600"/>
              <a:gd name="connsiteX106" fmla="*/ 3530943 w 4193094"/>
              <a:gd name="connsiteY106" fmla="*/ 4494862 h 6260600"/>
              <a:gd name="connsiteX107" fmla="*/ 3509922 w 4193094"/>
              <a:gd name="connsiteY107" fmla="*/ 4694559 h 6260600"/>
              <a:gd name="connsiteX108" fmla="*/ 3499411 w 4193094"/>
              <a:gd name="connsiteY108" fmla="*/ 4841703 h 6260600"/>
              <a:gd name="connsiteX109" fmla="*/ 3436349 w 4193094"/>
              <a:gd name="connsiteY109" fmla="*/ 5125483 h 6260600"/>
              <a:gd name="connsiteX110" fmla="*/ 3404818 w 4193094"/>
              <a:gd name="connsiteY110" fmla="*/ 5199055 h 6260600"/>
              <a:gd name="connsiteX111" fmla="*/ 3394308 w 4193094"/>
              <a:gd name="connsiteY111" fmla="*/ 5230586 h 6260600"/>
              <a:gd name="connsiteX112" fmla="*/ 3383798 w 4193094"/>
              <a:gd name="connsiteY112" fmla="*/ 5283138 h 6260600"/>
              <a:gd name="connsiteX113" fmla="*/ 3362777 w 4193094"/>
              <a:gd name="connsiteY113" fmla="*/ 5314669 h 6260600"/>
              <a:gd name="connsiteX114" fmla="*/ 3352267 w 4193094"/>
              <a:gd name="connsiteY114" fmla="*/ 5346200 h 6260600"/>
              <a:gd name="connsiteX115" fmla="*/ 3331246 w 4193094"/>
              <a:gd name="connsiteY115" fmla="*/ 5703552 h 6260600"/>
              <a:gd name="connsiteX116" fmla="*/ 3310225 w 4193094"/>
              <a:gd name="connsiteY116" fmla="*/ 5808655 h 6260600"/>
              <a:gd name="connsiteX117" fmla="*/ 3299715 w 4193094"/>
              <a:gd name="connsiteY117" fmla="*/ 5882228 h 6260600"/>
              <a:gd name="connsiteX118" fmla="*/ 3226143 w 4193094"/>
              <a:gd name="connsiteY118" fmla="*/ 6144986 h 6260600"/>
              <a:gd name="connsiteX119" fmla="*/ 3163080 w 4193094"/>
              <a:gd name="connsiteY119" fmla="*/ 6176517 h 6260600"/>
              <a:gd name="connsiteX120" fmla="*/ 3121039 w 4193094"/>
              <a:gd name="connsiteY120" fmla="*/ 6218559 h 6260600"/>
              <a:gd name="connsiteX121" fmla="*/ 2984405 w 4193094"/>
              <a:gd name="connsiteY121" fmla="*/ 6260600 h 6260600"/>
              <a:gd name="connsiteX122" fmla="*/ 2795218 w 4193094"/>
              <a:gd name="connsiteY122" fmla="*/ 6250090 h 6260600"/>
              <a:gd name="connsiteX123" fmla="*/ 2679605 w 4193094"/>
              <a:gd name="connsiteY123" fmla="*/ 6197538 h 6260600"/>
              <a:gd name="connsiteX124" fmla="*/ 2490418 w 4193094"/>
              <a:gd name="connsiteY124" fmla="*/ 6155496 h 6260600"/>
              <a:gd name="connsiteX125" fmla="*/ 2332763 w 4193094"/>
              <a:gd name="connsiteY125" fmla="*/ 6113455 h 6260600"/>
              <a:gd name="connsiteX126" fmla="*/ 2133067 w 4193094"/>
              <a:gd name="connsiteY126" fmla="*/ 6071414 h 6260600"/>
              <a:gd name="connsiteX127" fmla="*/ 2059494 w 4193094"/>
              <a:gd name="connsiteY127" fmla="*/ 6039883 h 6260600"/>
              <a:gd name="connsiteX128" fmla="*/ 2027963 w 4193094"/>
              <a:gd name="connsiteY128" fmla="*/ 6029372 h 6260600"/>
              <a:gd name="connsiteX129" fmla="*/ 1922860 w 4193094"/>
              <a:gd name="connsiteY129" fmla="*/ 6018862 h 6260600"/>
              <a:gd name="connsiteX130" fmla="*/ 1859798 w 4193094"/>
              <a:gd name="connsiteY130" fmla="*/ 5997841 h 6260600"/>
              <a:gd name="connsiteX131" fmla="*/ 1765205 w 4193094"/>
              <a:gd name="connsiteY131" fmla="*/ 5987331 h 6260600"/>
              <a:gd name="connsiteX132" fmla="*/ 1733674 w 4193094"/>
              <a:gd name="connsiteY132" fmla="*/ 5966310 h 6260600"/>
              <a:gd name="connsiteX133" fmla="*/ 1702143 w 4193094"/>
              <a:gd name="connsiteY133" fmla="*/ 5955800 h 6260600"/>
              <a:gd name="connsiteX134" fmla="*/ 1660101 w 4193094"/>
              <a:gd name="connsiteY134" fmla="*/ 5945290 h 6260600"/>
              <a:gd name="connsiteX135" fmla="*/ 1628570 w 4193094"/>
              <a:gd name="connsiteY135" fmla="*/ 5934779 h 6260600"/>
              <a:gd name="connsiteX136" fmla="*/ 1523467 w 4193094"/>
              <a:gd name="connsiteY136" fmla="*/ 5913759 h 6260600"/>
              <a:gd name="connsiteX137" fmla="*/ 1491936 w 4193094"/>
              <a:gd name="connsiteY137" fmla="*/ 5903248 h 6260600"/>
              <a:gd name="connsiteX138" fmla="*/ 1334280 w 4193094"/>
              <a:gd name="connsiteY138" fmla="*/ 5850696 h 6260600"/>
              <a:gd name="connsiteX139" fmla="*/ 1292239 w 4193094"/>
              <a:gd name="connsiteY139" fmla="*/ 5829676 h 6260600"/>
              <a:gd name="connsiteX140" fmla="*/ 1229177 w 4193094"/>
              <a:gd name="connsiteY140" fmla="*/ 5808655 h 6260600"/>
              <a:gd name="connsiteX141" fmla="*/ 1134584 w 4193094"/>
              <a:gd name="connsiteY141" fmla="*/ 5787634 h 6260600"/>
              <a:gd name="connsiteX142" fmla="*/ 1103053 w 4193094"/>
              <a:gd name="connsiteY142" fmla="*/ 5745593 h 6260600"/>
              <a:gd name="connsiteX143" fmla="*/ 1029480 w 4193094"/>
              <a:gd name="connsiteY143" fmla="*/ 5735083 h 6260600"/>
              <a:gd name="connsiteX144" fmla="*/ 892846 w 4193094"/>
              <a:gd name="connsiteY144" fmla="*/ 5703552 h 6260600"/>
              <a:gd name="connsiteX145" fmla="*/ 861315 w 4193094"/>
              <a:gd name="connsiteY145" fmla="*/ 5682531 h 6260600"/>
              <a:gd name="connsiteX146" fmla="*/ 850805 w 4193094"/>
              <a:gd name="connsiteY146" fmla="*/ 5566917 h 6260600"/>
              <a:gd name="connsiteX147" fmla="*/ 840294 w 4193094"/>
              <a:gd name="connsiteY147" fmla="*/ 5377731 h 6260600"/>
              <a:gd name="connsiteX148" fmla="*/ 861315 w 4193094"/>
              <a:gd name="connsiteY148" fmla="*/ 4778641 h 6260600"/>
              <a:gd name="connsiteX149" fmla="*/ 892846 w 4193094"/>
              <a:gd name="connsiteY149" fmla="*/ 4642007 h 6260600"/>
              <a:gd name="connsiteX150" fmla="*/ 913867 w 4193094"/>
              <a:gd name="connsiteY150" fmla="*/ 4547414 h 6260600"/>
              <a:gd name="connsiteX151" fmla="*/ 966418 w 4193094"/>
              <a:gd name="connsiteY151" fmla="*/ 4389759 h 6260600"/>
              <a:gd name="connsiteX152" fmla="*/ 987439 w 4193094"/>
              <a:gd name="connsiteY152" fmla="*/ 4179552 h 6260600"/>
              <a:gd name="connsiteX153" fmla="*/ 997949 w 4193094"/>
              <a:gd name="connsiteY153" fmla="*/ 4148021 h 6260600"/>
              <a:gd name="connsiteX154" fmla="*/ 1061011 w 4193094"/>
              <a:gd name="connsiteY154" fmla="*/ 3738117 h 6260600"/>
              <a:gd name="connsiteX155" fmla="*/ 1071522 w 4193094"/>
              <a:gd name="connsiteY155" fmla="*/ 3685565 h 6260600"/>
              <a:gd name="connsiteX156" fmla="*/ 1082032 w 4193094"/>
              <a:gd name="connsiteY156" fmla="*/ 3611993 h 6260600"/>
              <a:gd name="connsiteX157" fmla="*/ 1124074 w 4193094"/>
              <a:gd name="connsiteY157" fmla="*/ 3559441 h 6260600"/>
              <a:gd name="connsiteX158" fmla="*/ 1155605 w 4193094"/>
              <a:gd name="connsiteY158" fmla="*/ 3401786 h 6260600"/>
              <a:gd name="connsiteX159" fmla="*/ 1176625 w 4193094"/>
              <a:gd name="connsiteY159" fmla="*/ 3359745 h 6260600"/>
              <a:gd name="connsiteX160" fmla="*/ 1145094 w 4193094"/>
              <a:gd name="connsiteY160" fmla="*/ 3244131 h 6260600"/>
              <a:gd name="connsiteX161" fmla="*/ 1103053 w 4193094"/>
              <a:gd name="connsiteY161" fmla="*/ 3170559 h 6260600"/>
              <a:gd name="connsiteX162" fmla="*/ 1082032 w 4193094"/>
              <a:gd name="connsiteY162" fmla="*/ 3118007 h 6260600"/>
              <a:gd name="connsiteX163" fmla="*/ 1029480 w 4193094"/>
              <a:gd name="connsiteY163" fmla="*/ 3023414 h 6260600"/>
              <a:gd name="connsiteX164" fmla="*/ 1008460 w 4193094"/>
              <a:gd name="connsiteY164" fmla="*/ 2991883 h 6260600"/>
              <a:gd name="connsiteX165" fmla="*/ 924377 w 4193094"/>
              <a:gd name="connsiteY165" fmla="*/ 2834228 h 6260600"/>
              <a:gd name="connsiteX166" fmla="*/ 871825 w 4193094"/>
              <a:gd name="connsiteY166" fmla="*/ 2760655 h 6260600"/>
              <a:gd name="connsiteX167" fmla="*/ 840294 w 4193094"/>
              <a:gd name="connsiteY167" fmla="*/ 2666062 h 6260600"/>
              <a:gd name="connsiteX168" fmla="*/ 808763 w 4193094"/>
              <a:gd name="connsiteY168" fmla="*/ 2603000 h 6260600"/>
              <a:gd name="connsiteX169" fmla="*/ 766722 w 4193094"/>
              <a:gd name="connsiteY169" fmla="*/ 2518917 h 6260600"/>
              <a:gd name="connsiteX170" fmla="*/ 756211 w 4193094"/>
              <a:gd name="connsiteY170" fmla="*/ 2487386 h 6260600"/>
              <a:gd name="connsiteX171" fmla="*/ 714170 w 4193094"/>
              <a:gd name="connsiteY171" fmla="*/ 2476876 h 6260600"/>
              <a:gd name="connsiteX172" fmla="*/ 619577 w 4193094"/>
              <a:gd name="connsiteY172" fmla="*/ 2466365 h 6260600"/>
              <a:gd name="connsiteX173" fmla="*/ 482943 w 4193094"/>
              <a:gd name="connsiteY173" fmla="*/ 2445345 h 6260600"/>
              <a:gd name="connsiteX174" fmla="*/ 419880 w 4193094"/>
              <a:gd name="connsiteY174" fmla="*/ 2403303 h 6260600"/>
              <a:gd name="connsiteX175" fmla="*/ 377839 w 4193094"/>
              <a:gd name="connsiteY175" fmla="*/ 2371772 h 6260600"/>
              <a:gd name="connsiteX0" fmla="*/ 105665 w 4193094"/>
              <a:gd name="connsiteY0" fmla="*/ 2706571 h 6260600"/>
              <a:gd name="connsiteX1" fmla="*/ 103913 w 4193094"/>
              <a:gd name="connsiteY1" fmla="*/ 2532603 h 6260600"/>
              <a:gd name="connsiteX2" fmla="*/ 162268 w 4193094"/>
              <a:gd name="connsiteY2" fmla="*/ 2301265 h 6260600"/>
              <a:gd name="connsiteX3" fmla="*/ 131722 w 4193094"/>
              <a:gd name="connsiteY3" fmla="*/ 2171309 h 6260600"/>
              <a:gd name="connsiteX4" fmla="*/ 56945 w 4193094"/>
              <a:gd name="connsiteY4" fmla="*/ 2076716 h 6260600"/>
              <a:gd name="connsiteX5" fmla="*/ 14 w 4193094"/>
              <a:gd name="connsiteY5" fmla="*/ 1923003 h 6260600"/>
              <a:gd name="connsiteX6" fmla="*/ 52018 w 4193094"/>
              <a:gd name="connsiteY6" fmla="*/ 1846255 h 6260600"/>
              <a:gd name="connsiteX7" fmla="*/ 105008 w 4193094"/>
              <a:gd name="connsiteY7" fmla="*/ 1827424 h 6260600"/>
              <a:gd name="connsiteX8" fmla="*/ 178033 w 4193094"/>
              <a:gd name="connsiteY8" fmla="*/ 1736991 h 6260600"/>
              <a:gd name="connsiteX9" fmla="*/ 293647 w 4193094"/>
              <a:gd name="connsiteY9" fmla="*/ 1648529 h 6260600"/>
              <a:gd name="connsiteX10" fmla="*/ 353534 w 4193094"/>
              <a:gd name="connsiteY10" fmla="*/ 1514084 h 6260600"/>
              <a:gd name="connsiteX11" fmla="*/ 442215 w 4193094"/>
              <a:gd name="connsiteY11" fmla="*/ 1335518 h 6260600"/>
              <a:gd name="connsiteX12" fmla="*/ 335031 w 4193094"/>
              <a:gd name="connsiteY12" fmla="*/ 1126406 h 6260600"/>
              <a:gd name="connsiteX13" fmla="*/ 390539 w 4193094"/>
              <a:gd name="connsiteY13" fmla="*/ 1069913 h 6260600"/>
              <a:gd name="connsiteX14" fmla="*/ 446266 w 4193094"/>
              <a:gd name="connsiteY14" fmla="*/ 1087211 h 6260600"/>
              <a:gd name="connsiteX15" fmla="*/ 485132 w 4193094"/>
              <a:gd name="connsiteY15" fmla="*/ 1111626 h 6260600"/>
              <a:gd name="connsiteX16" fmla="*/ 513269 w 4193094"/>
              <a:gd name="connsiteY16" fmla="*/ 1138230 h 6260600"/>
              <a:gd name="connsiteX17" fmla="*/ 558267 w 4193094"/>
              <a:gd name="connsiteY17" fmla="*/ 1137464 h 6260600"/>
              <a:gd name="connsiteX18" fmla="*/ 651874 w 4193094"/>
              <a:gd name="connsiteY18" fmla="*/ 1151368 h 6260600"/>
              <a:gd name="connsiteX19" fmla="*/ 783582 w 4193094"/>
              <a:gd name="connsiteY19" fmla="*/ 1123231 h 6260600"/>
              <a:gd name="connsiteX20" fmla="*/ 914086 w 4193094"/>
              <a:gd name="connsiteY20" fmla="*/ 1066519 h 6260600"/>
              <a:gd name="connsiteX21" fmla="*/ 1008898 w 4193094"/>
              <a:gd name="connsiteY21" fmla="*/ 917732 h 6260600"/>
              <a:gd name="connsiteX22" fmla="*/ 1081485 w 4193094"/>
              <a:gd name="connsiteY22" fmla="*/ 838795 h 6260600"/>
              <a:gd name="connsiteX23" fmla="*/ 1118161 w 4193094"/>
              <a:gd name="connsiteY23" fmla="*/ 844597 h 6260600"/>
              <a:gd name="connsiteX24" fmla="*/ 1219543 w 4193094"/>
              <a:gd name="connsiteY24" fmla="*/ 798177 h 6260600"/>
              <a:gd name="connsiteX25" fmla="*/ 1289174 w 4193094"/>
              <a:gd name="connsiteY25" fmla="*/ 772996 h 6260600"/>
              <a:gd name="connsiteX26" fmla="*/ 1337127 w 4193094"/>
              <a:gd name="connsiteY26" fmla="*/ 738837 h 6260600"/>
              <a:gd name="connsiteX27" fmla="*/ 1387161 w 4193094"/>
              <a:gd name="connsiteY27" fmla="*/ 694278 h 6260600"/>
              <a:gd name="connsiteX28" fmla="*/ 1445077 w 4193094"/>
              <a:gd name="connsiteY28" fmla="*/ 646105 h 6260600"/>
              <a:gd name="connsiteX29" fmla="*/ 1513066 w 4193094"/>
              <a:gd name="connsiteY29" fmla="*/ 605268 h 6260600"/>
              <a:gd name="connsiteX30" fmla="*/ 1544378 w 4193094"/>
              <a:gd name="connsiteY30" fmla="*/ 582496 h 6260600"/>
              <a:gd name="connsiteX31" fmla="*/ 1585434 w 4193094"/>
              <a:gd name="connsiteY31" fmla="*/ 540235 h 6260600"/>
              <a:gd name="connsiteX32" fmla="*/ 1631417 w 4193094"/>
              <a:gd name="connsiteY32" fmla="*/ 524579 h 6260600"/>
              <a:gd name="connsiteX33" fmla="*/ 1673531 w 4193094"/>
              <a:gd name="connsiteY33" fmla="*/ 491005 h 6260600"/>
              <a:gd name="connsiteX34" fmla="*/ 1766372 w 4193094"/>
              <a:gd name="connsiteY34" fmla="*/ 438161 h 6260600"/>
              <a:gd name="connsiteX35" fmla="*/ 1806370 w 4193094"/>
              <a:gd name="connsiteY35" fmla="*/ 385317 h 6260600"/>
              <a:gd name="connsiteX36" fmla="*/ 1829143 w 4193094"/>
              <a:gd name="connsiteY36" fmla="*/ 389696 h 6260600"/>
              <a:gd name="connsiteX37" fmla="*/ 1976616 w 4193094"/>
              <a:gd name="connsiteY37" fmla="*/ 317876 h 6260600"/>
              <a:gd name="connsiteX38" fmla="*/ 2428597 w 4193094"/>
              <a:gd name="connsiteY38" fmla="*/ 276966 h 6260600"/>
              <a:gd name="connsiteX39" fmla="*/ 2473777 w 4193094"/>
              <a:gd name="connsiteY39" fmla="*/ 322911 h 6260600"/>
              <a:gd name="connsiteX40" fmla="*/ 2400752 w 4193094"/>
              <a:gd name="connsiteY40" fmla="*/ 418161 h 6260600"/>
              <a:gd name="connsiteX41" fmla="*/ 2480127 w 4193094"/>
              <a:gd name="connsiteY41" fmla="*/ 395936 h 6260600"/>
              <a:gd name="connsiteX42" fmla="*/ 2556327 w 4193094"/>
              <a:gd name="connsiteY42" fmla="*/ 434036 h 6260600"/>
              <a:gd name="connsiteX43" fmla="*/ 2646650 w 4193094"/>
              <a:gd name="connsiteY43" fmla="*/ 348859 h 6260600"/>
              <a:gd name="connsiteX44" fmla="*/ 2762702 w 4193094"/>
              <a:gd name="connsiteY44" fmla="*/ 395936 h 6260600"/>
              <a:gd name="connsiteX45" fmla="*/ 2822370 w 4193094"/>
              <a:gd name="connsiteY45" fmla="*/ 438745 h 6260600"/>
              <a:gd name="connsiteX46" fmla="*/ 3509922 w 4193094"/>
              <a:gd name="connsiteY46" fmla="*/ 27965 h 6260600"/>
              <a:gd name="connsiteX47" fmla="*/ 3572984 w 4193094"/>
              <a:gd name="connsiteY47" fmla="*/ 38476 h 6260600"/>
              <a:gd name="connsiteX48" fmla="*/ 3667577 w 4193094"/>
              <a:gd name="connsiteY48" fmla="*/ 59496 h 6260600"/>
              <a:gd name="connsiteX49" fmla="*/ 3720129 w 4193094"/>
              <a:gd name="connsiteY49" fmla="*/ 91028 h 6260600"/>
              <a:gd name="connsiteX50" fmla="*/ 3751660 w 4193094"/>
              <a:gd name="connsiteY50" fmla="*/ 101538 h 6260600"/>
              <a:gd name="connsiteX51" fmla="*/ 3793701 w 4193094"/>
              <a:gd name="connsiteY51" fmla="*/ 280214 h 6260600"/>
              <a:gd name="connsiteX52" fmla="*/ 3793701 w 4193094"/>
              <a:gd name="connsiteY52" fmla="*/ 1110531 h 6260600"/>
              <a:gd name="connsiteX53" fmla="*/ 3751660 w 4193094"/>
              <a:gd name="connsiteY53" fmla="*/ 1184103 h 6260600"/>
              <a:gd name="connsiteX54" fmla="*/ 3730639 w 4193094"/>
              <a:gd name="connsiteY54" fmla="*/ 1215634 h 6260600"/>
              <a:gd name="connsiteX55" fmla="*/ 3699108 w 4193094"/>
              <a:gd name="connsiteY55" fmla="*/ 1289207 h 6260600"/>
              <a:gd name="connsiteX56" fmla="*/ 3646556 w 4193094"/>
              <a:gd name="connsiteY56" fmla="*/ 1331248 h 6260600"/>
              <a:gd name="connsiteX57" fmla="*/ 3594005 w 4193094"/>
              <a:gd name="connsiteY57" fmla="*/ 1467883 h 6260600"/>
              <a:gd name="connsiteX58" fmla="*/ 3562474 w 4193094"/>
              <a:gd name="connsiteY58" fmla="*/ 1499414 h 6260600"/>
              <a:gd name="connsiteX59" fmla="*/ 3530943 w 4193094"/>
              <a:gd name="connsiteY59" fmla="*/ 1551965 h 6260600"/>
              <a:gd name="connsiteX60" fmla="*/ 3478391 w 4193094"/>
              <a:gd name="connsiteY60" fmla="*/ 1594007 h 6260600"/>
              <a:gd name="connsiteX61" fmla="*/ 3436349 w 4193094"/>
              <a:gd name="connsiteY61" fmla="*/ 1636048 h 6260600"/>
              <a:gd name="connsiteX62" fmla="*/ 3404818 w 4193094"/>
              <a:gd name="connsiteY62" fmla="*/ 1646559 h 6260600"/>
              <a:gd name="connsiteX63" fmla="*/ 3236653 w 4193094"/>
              <a:gd name="connsiteY63" fmla="*/ 1667579 h 6260600"/>
              <a:gd name="connsiteX64" fmla="*/ 3121039 w 4193094"/>
              <a:gd name="connsiteY64" fmla="*/ 1688600 h 6260600"/>
              <a:gd name="connsiteX65" fmla="*/ 3078998 w 4193094"/>
              <a:gd name="connsiteY65" fmla="*/ 1699110 h 6260600"/>
              <a:gd name="connsiteX66" fmla="*/ 3057977 w 4193094"/>
              <a:gd name="connsiteY66" fmla="*/ 1730641 h 6260600"/>
              <a:gd name="connsiteX67" fmla="*/ 2994915 w 4193094"/>
              <a:gd name="connsiteY67" fmla="*/ 1804214 h 6260600"/>
              <a:gd name="connsiteX68" fmla="*/ 2931853 w 4193094"/>
              <a:gd name="connsiteY68" fmla="*/ 1877786 h 6260600"/>
              <a:gd name="connsiteX69" fmla="*/ 2900322 w 4193094"/>
              <a:gd name="connsiteY69" fmla="*/ 1930338 h 6260600"/>
              <a:gd name="connsiteX70" fmla="*/ 2868791 w 4193094"/>
              <a:gd name="connsiteY70" fmla="*/ 1961869 h 6260600"/>
              <a:gd name="connsiteX71" fmla="*/ 2858280 w 4193094"/>
              <a:gd name="connsiteY71" fmla="*/ 1993400 h 6260600"/>
              <a:gd name="connsiteX72" fmla="*/ 2837260 w 4193094"/>
              <a:gd name="connsiteY72" fmla="*/ 2024931 h 6260600"/>
              <a:gd name="connsiteX73" fmla="*/ 2805729 w 4193094"/>
              <a:gd name="connsiteY73" fmla="*/ 2172076 h 6260600"/>
              <a:gd name="connsiteX74" fmla="*/ 2784708 w 4193094"/>
              <a:gd name="connsiteY74" fmla="*/ 2235138 h 6260600"/>
              <a:gd name="connsiteX75" fmla="*/ 2858280 w 4193094"/>
              <a:gd name="connsiteY75" fmla="*/ 2224628 h 6260600"/>
              <a:gd name="connsiteX76" fmla="*/ 3015936 w 4193094"/>
              <a:gd name="connsiteY76" fmla="*/ 2172076 h 6260600"/>
              <a:gd name="connsiteX77" fmla="*/ 3499411 w 4193094"/>
              <a:gd name="connsiteY77" fmla="*/ 2203607 h 6260600"/>
              <a:gd name="connsiteX78" fmla="*/ 3594005 w 4193094"/>
              <a:gd name="connsiteY78" fmla="*/ 2214117 h 6260600"/>
              <a:gd name="connsiteX79" fmla="*/ 3625536 w 4193094"/>
              <a:gd name="connsiteY79" fmla="*/ 2224628 h 6260600"/>
              <a:gd name="connsiteX80" fmla="*/ 3709618 w 4193094"/>
              <a:gd name="connsiteY80" fmla="*/ 2256159 h 6260600"/>
              <a:gd name="connsiteX81" fmla="*/ 3772680 w 4193094"/>
              <a:gd name="connsiteY81" fmla="*/ 2266669 h 6260600"/>
              <a:gd name="connsiteX82" fmla="*/ 3846253 w 4193094"/>
              <a:gd name="connsiteY82" fmla="*/ 2329731 h 6260600"/>
              <a:gd name="connsiteX83" fmla="*/ 3993398 w 4193094"/>
              <a:gd name="connsiteY83" fmla="*/ 2518917 h 6260600"/>
              <a:gd name="connsiteX84" fmla="*/ 4087991 w 4193094"/>
              <a:gd name="connsiteY84" fmla="*/ 2592490 h 6260600"/>
              <a:gd name="connsiteX85" fmla="*/ 4172074 w 4193094"/>
              <a:gd name="connsiteY85" fmla="*/ 2687083 h 6260600"/>
              <a:gd name="connsiteX86" fmla="*/ 4193094 w 4193094"/>
              <a:gd name="connsiteY86" fmla="*/ 2729124 h 6260600"/>
              <a:gd name="connsiteX87" fmla="*/ 4182584 w 4193094"/>
              <a:gd name="connsiteY87" fmla="*/ 2991883 h 6260600"/>
              <a:gd name="connsiteX88" fmla="*/ 4151053 w 4193094"/>
              <a:gd name="connsiteY88" fmla="*/ 3033924 h 6260600"/>
              <a:gd name="connsiteX89" fmla="*/ 4077480 w 4193094"/>
              <a:gd name="connsiteY89" fmla="*/ 3096986 h 6260600"/>
              <a:gd name="connsiteX90" fmla="*/ 4056460 w 4193094"/>
              <a:gd name="connsiteY90" fmla="*/ 3139028 h 6260600"/>
              <a:gd name="connsiteX91" fmla="*/ 4024929 w 4193094"/>
              <a:gd name="connsiteY91" fmla="*/ 3181069 h 6260600"/>
              <a:gd name="connsiteX92" fmla="*/ 4014418 w 4193094"/>
              <a:gd name="connsiteY92" fmla="*/ 3265152 h 6260600"/>
              <a:gd name="connsiteX93" fmla="*/ 3972377 w 4193094"/>
              <a:gd name="connsiteY93" fmla="*/ 3296683 h 6260600"/>
              <a:gd name="connsiteX94" fmla="*/ 3898805 w 4193094"/>
              <a:gd name="connsiteY94" fmla="*/ 3359745 h 6260600"/>
              <a:gd name="connsiteX95" fmla="*/ 3877784 w 4193094"/>
              <a:gd name="connsiteY95" fmla="*/ 3443828 h 6260600"/>
              <a:gd name="connsiteX96" fmla="*/ 3867274 w 4193094"/>
              <a:gd name="connsiteY96" fmla="*/ 3485869 h 6260600"/>
              <a:gd name="connsiteX97" fmla="*/ 3814722 w 4193094"/>
              <a:gd name="connsiteY97" fmla="*/ 3559441 h 6260600"/>
              <a:gd name="connsiteX98" fmla="*/ 3751660 w 4193094"/>
              <a:gd name="connsiteY98" fmla="*/ 3654034 h 6260600"/>
              <a:gd name="connsiteX99" fmla="*/ 3699108 w 4193094"/>
              <a:gd name="connsiteY99" fmla="*/ 3696076 h 6260600"/>
              <a:gd name="connsiteX100" fmla="*/ 3678087 w 4193094"/>
              <a:gd name="connsiteY100" fmla="*/ 3727607 h 6260600"/>
              <a:gd name="connsiteX101" fmla="*/ 3646556 w 4193094"/>
              <a:gd name="connsiteY101" fmla="*/ 3759138 h 6260600"/>
              <a:gd name="connsiteX102" fmla="*/ 3636046 w 4193094"/>
              <a:gd name="connsiteY102" fmla="*/ 3811690 h 6260600"/>
              <a:gd name="connsiteX103" fmla="*/ 3625536 w 4193094"/>
              <a:gd name="connsiteY103" fmla="*/ 3895772 h 6260600"/>
              <a:gd name="connsiteX104" fmla="*/ 3583494 w 4193094"/>
              <a:gd name="connsiteY104" fmla="*/ 4000876 h 6260600"/>
              <a:gd name="connsiteX105" fmla="*/ 3562474 w 4193094"/>
              <a:gd name="connsiteY105" fmla="*/ 4305676 h 6260600"/>
              <a:gd name="connsiteX106" fmla="*/ 3541453 w 4193094"/>
              <a:gd name="connsiteY106" fmla="*/ 4442310 h 6260600"/>
              <a:gd name="connsiteX107" fmla="*/ 3530943 w 4193094"/>
              <a:gd name="connsiteY107" fmla="*/ 4494862 h 6260600"/>
              <a:gd name="connsiteX108" fmla="*/ 3509922 w 4193094"/>
              <a:gd name="connsiteY108" fmla="*/ 4694559 h 6260600"/>
              <a:gd name="connsiteX109" fmla="*/ 3499411 w 4193094"/>
              <a:gd name="connsiteY109" fmla="*/ 4841703 h 6260600"/>
              <a:gd name="connsiteX110" fmla="*/ 3436349 w 4193094"/>
              <a:gd name="connsiteY110" fmla="*/ 5125483 h 6260600"/>
              <a:gd name="connsiteX111" fmla="*/ 3404818 w 4193094"/>
              <a:gd name="connsiteY111" fmla="*/ 5199055 h 6260600"/>
              <a:gd name="connsiteX112" fmla="*/ 3394308 w 4193094"/>
              <a:gd name="connsiteY112" fmla="*/ 5230586 h 6260600"/>
              <a:gd name="connsiteX113" fmla="*/ 3383798 w 4193094"/>
              <a:gd name="connsiteY113" fmla="*/ 5283138 h 6260600"/>
              <a:gd name="connsiteX114" fmla="*/ 3362777 w 4193094"/>
              <a:gd name="connsiteY114" fmla="*/ 5314669 h 6260600"/>
              <a:gd name="connsiteX115" fmla="*/ 3352267 w 4193094"/>
              <a:gd name="connsiteY115" fmla="*/ 5346200 h 6260600"/>
              <a:gd name="connsiteX116" fmla="*/ 3331246 w 4193094"/>
              <a:gd name="connsiteY116" fmla="*/ 5703552 h 6260600"/>
              <a:gd name="connsiteX117" fmla="*/ 3310225 w 4193094"/>
              <a:gd name="connsiteY117" fmla="*/ 5808655 h 6260600"/>
              <a:gd name="connsiteX118" fmla="*/ 3299715 w 4193094"/>
              <a:gd name="connsiteY118" fmla="*/ 5882228 h 6260600"/>
              <a:gd name="connsiteX119" fmla="*/ 3226143 w 4193094"/>
              <a:gd name="connsiteY119" fmla="*/ 6144986 h 6260600"/>
              <a:gd name="connsiteX120" fmla="*/ 3163080 w 4193094"/>
              <a:gd name="connsiteY120" fmla="*/ 6176517 h 6260600"/>
              <a:gd name="connsiteX121" fmla="*/ 3121039 w 4193094"/>
              <a:gd name="connsiteY121" fmla="*/ 6218559 h 6260600"/>
              <a:gd name="connsiteX122" fmla="*/ 2984405 w 4193094"/>
              <a:gd name="connsiteY122" fmla="*/ 6260600 h 6260600"/>
              <a:gd name="connsiteX123" fmla="*/ 2795218 w 4193094"/>
              <a:gd name="connsiteY123" fmla="*/ 6250090 h 6260600"/>
              <a:gd name="connsiteX124" fmla="*/ 2679605 w 4193094"/>
              <a:gd name="connsiteY124" fmla="*/ 6197538 h 6260600"/>
              <a:gd name="connsiteX125" fmla="*/ 2490418 w 4193094"/>
              <a:gd name="connsiteY125" fmla="*/ 6155496 h 6260600"/>
              <a:gd name="connsiteX126" fmla="*/ 2332763 w 4193094"/>
              <a:gd name="connsiteY126" fmla="*/ 6113455 h 6260600"/>
              <a:gd name="connsiteX127" fmla="*/ 2133067 w 4193094"/>
              <a:gd name="connsiteY127" fmla="*/ 6071414 h 6260600"/>
              <a:gd name="connsiteX128" fmla="*/ 2059494 w 4193094"/>
              <a:gd name="connsiteY128" fmla="*/ 6039883 h 6260600"/>
              <a:gd name="connsiteX129" fmla="*/ 2027963 w 4193094"/>
              <a:gd name="connsiteY129" fmla="*/ 6029372 h 6260600"/>
              <a:gd name="connsiteX130" fmla="*/ 1922860 w 4193094"/>
              <a:gd name="connsiteY130" fmla="*/ 6018862 h 6260600"/>
              <a:gd name="connsiteX131" fmla="*/ 1859798 w 4193094"/>
              <a:gd name="connsiteY131" fmla="*/ 5997841 h 6260600"/>
              <a:gd name="connsiteX132" fmla="*/ 1765205 w 4193094"/>
              <a:gd name="connsiteY132" fmla="*/ 5987331 h 6260600"/>
              <a:gd name="connsiteX133" fmla="*/ 1733674 w 4193094"/>
              <a:gd name="connsiteY133" fmla="*/ 5966310 h 6260600"/>
              <a:gd name="connsiteX134" fmla="*/ 1702143 w 4193094"/>
              <a:gd name="connsiteY134" fmla="*/ 5955800 h 6260600"/>
              <a:gd name="connsiteX135" fmla="*/ 1660101 w 4193094"/>
              <a:gd name="connsiteY135" fmla="*/ 5945290 h 6260600"/>
              <a:gd name="connsiteX136" fmla="*/ 1628570 w 4193094"/>
              <a:gd name="connsiteY136" fmla="*/ 5934779 h 6260600"/>
              <a:gd name="connsiteX137" fmla="*/ 1523467 w 4193094"/>
              <a:gd name="connsiteY137" fmla="*/ 5913759 h 6260600"/>
              <a:gd name="connsiteX138" fmla="*/ 1491936 w 4193094"/>
              <a:gd name="connsiteY138" fmla="*/ 5903248 h 6260600"/>
              <a:gd name="connsiteX139" fmla="*/ 1334280 w 4193094"/>
              <a:gd name="connsiteY139" fmla="*/ 5850696 h 6260600"/>
              <a:gd name="connsiteX140" fmla="*/ 1292239 w 4193094"/>
              <a:gd name="connsiteY140" fmla="*/ 5829676 h 6260600"/>
              <a:gd name="connsiteX141" fmla="*/ 1229177 w 4193094"/>
              <a:gd name="connsiteY141" fmla="*/ 5808655 h 6260600"/>
              <a:gd name="connsiteX142" fmla="*/ 1134584 w 4193094"/>
              <a:gd name="connsiteY142" fmla="*/ 5787634 h 6260600"/>
              <a:gd name="connsiteX143" fmla="*/ 1103053 w 4193094"/>
              <a:gd name="connsiteY143" fmla="*/ 5745593 h 6260600"/>
              <a:gd name="connsiteX144" fmla="*/ 1029480 w 4193094"/>
              <a:gd name="connsiteY144" fmla="*/ 5735083 h 6260600"/>
              <a:gd name="connsiteX145" fmla="*/ 892846 w 4193094"/>
              <a:gd name="connsiteY145" fmla="*/ 5703552 h 6260600"/>
              <a:gd name="connsiteX146" fmla="*/ 861315 w 4193094"/>
              <a:gd name="connsiteY146" fmla="*/ 5682531 h 6260600"/>
              <a:gd name="connsiteX147" fmla="*/ 850805 w 4193094"/>
              <a:gd name="connsiteY147" fmla="*/ 5566917 h 6260600"/>
              <a:gd name="connsiteX148" fmla="*/ 840294 w 4193094"/>
              <a:gd name="connsiteY148" fmla="*/ 5377731 h 6260600"/>
              <a:gd name="connsiteX149" fmla="*/ 861315 w 4193094"/>
              <a:gd name="connsiteY149" fmla="*/ 4778641 h 6260600"/>
              <a:gd name="connsiteX150" fmla="*/ 892846 w 4193094"/>
              <a:gd name="connsiteY150" fmla="*/ 4642007 h 6260600"/>
              <a:gd name="connsiteX151" fmla="*/ 913867 w 4193094"/>
              <a:gd name="connsiteY151" fmla="*/ 4547414 h 6260600"/>
              <a:gd name="connsiteX152" fmla="*/ 966418 w 4193094"/>
              <a:gd name="connsiteY152" fmla="*/ 4389759 h 6260600"/>
              <a:gd name="connsiteX153" fmla="*/ 987439 w 4193094"/>
              <a:gd name="connsiteY153" fmla="*/ 4179552 h 6260600"/>
              <a:gd name="connsiteX154" fmla="*/ 997949 w 4193094"/>
              <a:gd name="connsiteY154" fmla="*/ 4148021 h 6260600"/>
              <a:gd name="connsiteX155" fmla="*/ 1061011 w 4193094"/>
              <a:gd name="connsiteY155" fmla="*/ 3738117 h 6260600"/>
              <a:gd name="connsiteX156" fmla="*/ 1071522 w 4193094"/>
              <a:gd name="connsiteY156" fmla="*/ 3685565 h 6260600"/>
              <a:gd name="connsiteX157" fmla="*/ 1082032 w 4193094"/>
              <a:gd name="connsiteY157" fmla="*/ 3611993 h 6260600"/>
              <a:gd name="connsiteX158" fmla="*/ 1124074 w 4193094"/>
              <a:gd name="connsiteY158" fmla="*/ 3559441 h 6260600"/>
              <a:gd name="connsiteX159" fmla="*/ 1155605 w 4193094"/>
              <a:gd name="connsiteY159" fmla="*/ 3401786 h 6260600"/>
              <a:gd name="connsiteX160" fmla="*/ 1176625 w 4193094"/>
              <a:gd name="connsiteY160" fmla="*/ 3359745 h 6260600"/>
              <a:gd name="connsiteX161" fmla="*/ 1145094 w 4193094"/>
              <a:gd name="connsiteY161" fmla="*/ 3244131 h 6260600"/>
              <a:gd name="connsiteX162" fmla="*/ 1103053 w 4193094"/>
              <a:gd name="connsiteY162" fmla="*/ 3170559 h 6260600"/>
              <a:gd name="connsiteX163" fmla="*/ 1082032 w 4193094"/>
              <a:gd name="connsiteY163" fmla="*/ 3118007 h 6260600"/>
              <a:gd name="connsiteX164" fmla="*/ 1029480 w 4193094"/>
              <a:gd name="connsiteY164" fmla="*/ 3023414 h 6260600"/>
              <a:gd name="connsiteX165" fmla="*/ 1008460 w 4193094"/>
              <a:gd name="connsiteY165" fmla="*/ 2991883 h 6260600"/>
              <a:gd name="connsiteX166" fmla="*/ 924377 w 4193094"/>
              <a:gd name="connsiteY166" fmla="*/ 2834228 h 6260600"/>
              <a:gd name="connsiteX167" fmla="*/ 871825 w 4193094"/>
              <a:gd name="connsiteY167" fmla="*/ 2760655 h 6260600"/>
              <a:gd name="connsiteX168" fmla="*/ 840294 w 4193094"/>
              <a:gd name="connsiteY168" fmla="*/ 2666062 h 6260600"/>
              <a:gd name="connsiteX169" fmla="*/ 808763 w 4193094"/>
              <a:gd name="connsiteY169" fmla="*/ 2603000 h 6260600"/>
              <a:gd name="connsiteX170" fmla="*/ 766722 w 4193094"/>
              <a:gd name="connsiteY170" fmla="*/ 2518917 h 6260600"/>
              <a:gd name="connsiteX171" fmla="*/ 756211 w 4193094"/>
              <a:gd name="connsiteY171" fmla="*/ 2487386 h 6260600"/>
              <a:gd name="connsiteX172" fmla="*/ 714170 w 4193094"/>
              <a:gd name="connsiteY172" fmla="*/ 2476876 h 6260600"/>
              <a:gd name="connsiteX173" fmla="*/ 619577 w 4193094"/>
              <a:gd name="connsiteY173" fmla="*/ 2466365 h 6260600"/>
              <a:gd name="connsiteX174" fmla="*/ 482943 w 4193094"/>
              <a:gd name="connsiteY174" fmla="*/ 2445345 h 6260600"/>
              <a:gd name="connsiteX175" fmla="*/ 419880 w 4193094"/>
              <a:gd name="connsiteY175" fmla="*/ 2403303 h 6260600"/>
              <a:gd name="connsiteX176" fmla="*/ 377839 w 4193094"/>
              <a:gd name="connsiteY176" fmla="*/ 2371772 h 6260600"/>
              <a:gd name="connsiteX0" fmla="*/ 105665 w 4193094"/>
              <a:gd name="connsiteY0" fmla="*/ 2704697 h 6258726"/>
              <a:gd name="connsiteX1" fmla="*/ 103913 w 4193094"/>
              <a:gd name="connsiteY1" fmla="*/ 2530729 h 6258726"/>
              <a:gd name="connsiteX2" fmla="*/ 162268 w 4193094"/>
              <a:gd name="connsiteY2" fmla="*/ 2299391 h 6258726"/>
              <a:gd name="connsiteX3" fmla="*/ 131722 w 4193094"/>
              <a:gd name="connsiteY3" fmla="*/ 2169435 h 6258726"/>
              <a:gd name="connsiteX4" fmla="*/ 56945 w 4193094"/>
              <a:gd name="connsiteY4" fmla="*/ 2074842 h 6258726"/>
              <a:gd name="connsiteX5" fmla="*/ 14 w 4193094"/>
              <a:gd name="connsiteY5" fmla="*/ 1921129 h 6258726"/>
              <a:gd name="connsiteX6" fmla="*/ 52018 w 4193094"/>
              <a:gd name="connsiteY6" fmla="*/ 1844381 h 6258726"/>
              <a:gd name="connsiteX7" fmla="*/ 105008 w 4193094"/>
              <a:gd name="connsiteY7" fmla="*/ 1825550 h 6258726"/>
              <a:gd name="connsiteX8" fmla="*/ 178033 w 4193094"/>
              <a:gd name="connsiteY8" fmla="*/ 1735117 h 6258726"/>
              <a:gd name="connsiteX9" fmla="*/ 293647 w 4193094"/>
              <a:gd name="connsiteY9" fmla="*/ 1646655 h 6258726"/>
              <a:gd name="connsiteX10" fmla="*/ 353534 w 4193094"/>
              <a:gd name="connsiteY10" fmla="*/ 1512210 h 6258726"/>
              <a:gd name="connsiteX11" fmla="*/ 442215 w 4193094"/>
              <a:gd name="connsiteY11" fmla="*/ 1333644 h 6258726"/>
              <a:gd name="connsiteX12" fmla="*/ 335031 w 4193094"/>
              <a:gd name="connsiteY12" fmla="*/ 1124532 h 6258726"/>
              <a:gd name="connsiteX13" fmla="*/ 390539 w 4193094"/>
              <a:gd name="connsiteY13" fmla="*/ 1068039 h 6258726"/>
              <a:gd name="connsiteX14" fmla="*/ 446266 w 4193094"/>
              <a:gd name="connsiteY14" fmla="*/ 1085337 h 6258726"/>
              <a:gd name="connsiteX15" fmla="*/ 485132 w 4193094"/>
              <a:gd name="connsiteY15" fmla="*/ 1109752 h 6258726"/>
              <a:gd name="connsiteX16" fmla="*/ 513269 w 4193094"/>
              <a:gd name="connsiteY16" fmla="*/ 1136356 h 6258726"/>
              <a:gd name="connsiteX17" fmla="*/ 558267 w 4193094"/>
              <a:gd name="connsiteY17" fmla="*/ 1135590 h 6258726"/>
              <a:gd name="connsiteX18" fmla="*/ 651874 w 4193094"/>
              <a:gd name="connsiteY18" fmla="*/ 1149494 h 6258726"/>
              <a:gd name="connsiteX19" fmla="*/ 783582 w 4193094"/>
              <a:gd name="connsiteY19" fmla="*/ 1121357 h 6258726"/>
              <a:gd name="connsiteX20" fmla="*/ 914086 w 4193094"/>
              <a:gd name="connsiteY20" fmla="*/ 1064645 h 6258726"/>
              <a:gd name="connsiteX21" fmla="*/ 1008898 w 4193094"/>
              <a:gd name="connsiteY21" fmla="*/ 915858 h 6258726"/>
              <a:gd name="connsiteX22" fmla="*/ 1081485 w 4193094"/>
              <a:gd name="connsiteY22" fmla="*/ 836921 h 6258726"/>
              <a:gd name="connsiteX23" fmla="*/ 1118161 w 4193094"/>
              <a:gd name="connsiteY23" fmla="*/ 842723 h 6258726"/>
              <a:gd name="connsiteX24" fmla="*/ 1219543 w 4193094"/>
              <a:gd name="connsiteY24" fmla="*/ 796303 h 6258726"/>
              <a:gd name="connsiteX25" fmla="*/ 1289174 w 4193094"/>
              <a:gd name="connsiteY25" fmla="*/ 771122 h 6258726"/>
              <a:gd name="connsiteX26" fmla="*/ 1337127 w 4193094"/>
              <a:gd name="connsiteY26" fmla="*/ 736963 h 6258726"/>
              <a:gd name="connsiteX27" fmla="*/ 1387161 w 4193094"/>
              <a:gd name="connsiteY27" fmla="*/ 692404 h 6258726"/>
              <a:gd name="connsiteX28" fmla="*/ 1445077 w 4193094"/>
              <a:gd name="connsiteY28" fmla="*/ 644231 h 6258726"/>
              <a:gd name="connsiteX29" fmla="*/ 1513066 w 4193094"/>
              <a:gd name="connsiteY29" fmla="*/ 603394 h 6258726"/>
              <a:gd name="connsiteX30" fmla="*/ 1544378 w 4193094"/>
              <a:gd name="connsiteY30" fmla="*/ 580622 h 6258726"/>
              <a:gd name="connsiteX31" fmla="*/ 1585434 w 4193094"/>
              <a:gd name="connsiteY31" fmla="*/ 538361 h 6258726"/>
              <a:gd name="connsiteX32" fmla="*/ 1631417 w 4193094"/>
              <a:gd name="connsiteY32" fmla="*/ 522705 h 6258726"/>
              <a:gd name="connsiteX33" fmla="*/ 1673531 w 4193094"/>
              <a:gd name="connsiteY33" fmla="*/ 489131 h 6258726"/>
              <a:gd name="connsiteX34" fmla="*/ 1766372 w 4193094"/>
              <a:gd name="connsiteY34" fmla="*/ 436287 h 6258726"/>
              <a:gd name="connsiteX35" fmla="*/ 1806370 w 4193094"/>
              <a:gd name="connsiteY35" fmla="*/ 383443 h 6258726"/>
              <a:gd name="connsiteX36" fmla="*/ 1829143 w 4193094"/>
              <a:gd name="connsiteY36" fmla="*/ 387822 h 6258726"/>
              <a:gd name="connsiteX37" fmla="*/ 1976616 w 4193094"/>
              <a:gd name="connsiteY37" fmla="*/ 316002 h 6258726"/>
              <a:gd name="connsiteX38" fmla="*/ 2428597 w 4193094"/>
              <a:gd name="connsiteY38" fmla="*/ 275092 h 6258726"/>
              <a:gd name="connsiteX39" fmla="*/ 2473777 w 4193094"/>
              <a:gd name="connsiteY39" fmla="*/ 321037 h 6258726"/>
              <a:gd name="connsiteX40" fmla="*/ 2400752 w 4193094"/>
              <a:gd name="connsiteY40" fmla="*/ 416287 h 6258726"/>
              <a:gd name="connsiteX41" fmla="*/ 2480127 w 4193094"/>
              <a:gd name="connsiteY41" fmla="*/ 394062 h 6258726"/>
              <a:gd name="connsiteX42" fmla="*/ 2556327 w 4193094"/>
              <a:gd name="connsiteY42" fmla="*/ 432162 h 6258726"/>
              <a:gd name="connsiteX43" fmla="*/ 2646650 w 4193094"/>
              <a:gd name="connsiteY43" fmla="*/ 346985 h 6258726"/>
              <a:gd name="connsiteX44" fmla="*/ 2762702 w 4193094"/>
              <a:gd name="connsiteY44" fmla="*/ 394062 h 6258726"/>
              <a:gd name="connsiteX45" fmla="*/ 2879520 w 4193094"/>
              <a:gd name="connsiteY45" fmla="*/ 411471 h 6258726"/>
              <a:gd name="connsiteX46" fmla="*/ 3509922 w 4193094"/>
              <a:gd name="connsiteY46" fmla="*/ 26091 h 6258726"/>
              <a:gd name="connsiteX47" fmla="*/ 3572984 w 4193094"/>
              <a:gd name="connsiteY47" fmla="*/ 36602 h 6258726"/>
              <a:gd name="connsiteX48" fmla="*/ 3667577 w 4193094"/>
              <a:gd name="connsiteY48" fmla="*/ 57622 h 6258726"/>
              <a:gd name="connsiteX49" fmla="*/ 3720129 w 4193094"/>
              <a:gd name="connsiteY49" fmla="*/ 89154 h 6258726"/>
              <a:gd name="connsiteX50" fmla="*/ 3751660 w 4193094"/>
              <a:gd name="connsiteY50" fmla="*/ 99664 h 6258726"/>
              <a:gd name="connsiteX51" fmla="*/ 3793701 w 4193094"/>
              <a:gd name="connsiteY51" fmla="*/ 278340 h 6258726"/>
              <a:gd name="connsiteX52" fmla="*/ 3793701 w 4193094"/>
              <a:gd name="connsiteY52" fmla="*/ 1108657 h 6258726"/>
              <a:gd name="connsiteX53" fmla="*/ 3751660 w 4193094"/>
              <a:gd name="connsiteY53" fmla="*/ 1182229 h 6258726"/>
              <a:gd name="connsiteX54" fmla="*/ 3730639 w 4193094"/>
              <a:gd name="connsiteY54" fmla="*/ 1213760 h 6258726"/>
              <a:gd name="connsiteX55" fmla="*/ 3699108 w 4193094"/>
              <a:gd name="connsiteY55" fmla="*/ 1287333 h 6258726"/>
              <a:gd name="connsiteX56" fmla="*/ 3646556 w 4193094"/>
              <a:gd name="connsiteY56" fmla="*/ 1329374 h 6258726"/>
              <a:gd name="connsiteX57" fmla="*/ 3594005 w 4193094"/>
              <a:gd name="connsiteY57" fmla="*/ 1466009 h 6258726"/>
              <a:gd name="connsiteX58" fmla="*/ 3562474 w 4193094"/>
              <a:gd name="connsiteY58" fmla="*/ 1497540 h 6258726"/>
              <a:gd name="connsiteX59" fmla="*/ 3530943 w 4193094"/>
              <a:gd name="connsiteY59" fmla="*/ 1550091 h 6258726"/>
              <a:gd name="connsiteX60" fmla="*/ 3478391 w 4193094"/>
              <a:gd name="connsiteY60" fmla="*/ 1592133 h 6258726"/>
              <a:gd name="connsiteX61" fmla="*/ 3436349 w 4193094"/>
              <a:gd name="connsiteY61" fmla="*/ 1634174 h 6258726"/>
              <a:gd name="connsiteX62" fmla="*/ 3404818 w 4193094"/>
              <a:gd name="connsiteY62" fmla="*/ 1644685 h 6258726"/>
              <a:gd name="connsiteX63" fmla="*/ 3236653 w 4193094"/>
              <a:gd name="connsiteY63" fmla="*/ 1665705 h 6258726"/>
              <a:gd name="connsiteX64" fmla="*/ 3121039 w 4193094"/>
              <a:gd name="connsiteY64" fmla="*/ 1686726 h 6258726"/>
              <a:gd name="connsiteX65" fmla="*/ 3078998 w 4193094"/>
              <a:gd name="connsiteY65" fmla="*/ 1697236 h 6258726"/>
              <a:gd name="connsiteX66" fmla="*/ 3057977 w 4193094"/>
              <a:gd name="connsiteY66" fmla="*/ 1728767 h 6258726"/>
              <a:gd name="connsiteX67" fmla="*/ 2994915 w 4193094"/>
              <a:gd name="connsiteY67" fmla="*/ 1802340 h 6258726"/>
              <a:gd name="connsiteX68" fmla="*/ 2931853 w 4193094"/>
              <a:gd name="connsiteY68" fmla="*/ 1875912 h 6258726"/>
              <a:gd name="connsiteX69" fmla="*/ 2900322 w 4193094"/>
              <a:gd name="connsiteY69" fmla="*/ 1928464 h 6258726"/>
              <a:gd name="connsiteX70" fmla="*/ 2868791 w 4193094"/>
              <a:gd name="connsiteY70" fmla="*/ 1959995 h 6258726"/>
              <a:gd name="connsiteX71" fmla="*/ 2858280 w 4193094"/>
              <a:gd name="connsiteY71" fmla="*/ 1991526 h 6258726"/>
              <a:gd name="connsiteX72" fmla="*/ 2837260 w 4193094"/>
              <a:gd name="connsiteY72" fmla="*/ 2023057 h 6258726"/>
              <a:gd name="connsiteX73" fmla="*/ 2805729 w 4193094"/>
              <a:gd name="connsiteY73" fmla="*/ 2170202 h 6258726"/>
              <a:gd name="connsiteX74" fmla="*/ 2784708 w 4193094"/>
              <a:gd name="connsiteY74" fmla="*/ 2233264 h 6258726"/>
              <a:gd name="connsiteX75" fmla="*/ 2858280 w 4193094"/>
              <a:gd name="connsiteY75" fmla="*/ 2222754 h 6258726"/>
              <a:gd name="connsiteX76" fmla="*/ 3015936 w 4193094"/>
              <a:gd name="connsiteY76" fmla="*/ 2170202 h 6258726"/>
              <a:gd name="connsiteX77" fmla="*/ 3499411 w 4193094"/>
              <a:gd name="connsiteY77" fmla="*/ 2201733 h 6258726"/>
              <a:gd name="connsiteX78" fmla="*/ 3594005 w 4193094"/>
              <a:gd name="connsiteY78" fmla="*/ 2212243 h 6258726"/>
              <a:gd name="connsiteX79" fmla="*/ 3625536 w 4193094"/>
              <a:gd name="connsiteY79" fmla="*/ 2222754 h 6258726"/>
              <a:gd name="connsiteX80" fmla="*/ 3709618 w 4193094"/>
              <a:gd name="connsiteY80" fmla="*/ 2254285 h 6258726"/>
              <a:gd name="connsiteX81" fmla="*/ 3772680 w 4193094"/>
              <a:gd name="connsiteY81" fmla="*/ 2264795 h 6258726"/>
              <a:gd name="connsiteX82" fmla="*/ 3846253 w 4193094"/>
              <a:gd name="connsiteY82" fmla="*/ 2327857 h 6258726"/>
              <a:gd name="connsiteX83" fmla="*/ 3993398 w 4193094"/>
              <a:gd name="connsiteY83" fmla="*/ 2517043 h 6258726"/>
              <a:gd name="connsiteX84" fmla="*/ 4087991 w 4193094"/>
              <a:gd name="connsiteY84" fmla="*/ 2590616 h 6258726"/>
              <a:gd name="connsiteX85" fmla="*/ 4172074 w 4193094"/>
              <a:gd name="connsiteY85" fmla="*/ 2685209 h 6258726"/>
              <a:gd name="connsiteX86" fmla="*/ 4193094 w 4193094"/>
              <a:gd name="connsiteY86" fmla="*/ 2727250 h 6258726"/>
              <a:gd name="connsiteX87" fmla="*/ 4182584 w 4193094"/>
              <a:gd name="connsiteY87" fmla="*/ 2990009 h 6258726"/>
              <a:gd name="connsiteX88" fmla="*/ 4151053 w 4193094"/>
              <a:gd name="connsiteY88" fmla="*/ 3032050 h 6258726"/>
              <a:gd name="connsiteX89" fmla="*/ 4077480 w 4193094"/>
              <a:gd name="connsiteY89" fmla="*/ 3095112 h 6258726"/>
              <a:gd name="connsiteX90" fmla="*/ 4056460 w 4193094"/>
              <a:gd name="connsiteY90" fmla="*/ 3137154 h 6258726"/>
              <a:gd name="connsiteX91" fmla="*/ 4024929 w 4193094"/>
              <a:gd name="connsiteY91" fmla="*/ 3179195 h 6258726"/>
              <a:gd name="connsiteX92" fmla="*/ 4014418 w 4193094"/>
              <a:gd name="connsiteY92" fmla="*/ 3263278 h 6258726"/>
              <a:gd name="connsiteX93" fmla="*/ 3972377 w 4193094"/>
              <a:gd name="connsiteY93" fmla="*/ 3294809 h 6258726"/>
              <a:gd name="connsiteX94" fmla="*/ 3898805 w 4193094"/>
              <a:gd name="connsiteY94" fmla="*/ 3357871 h 6258726"/>
              <a:gd name="connsiteX95" fmla="*/ 3877784 w 4193094"/>
              <a:gd name="connsiteY95" fmla="*/ 3441954 h 6258726"/>
              <a:gd name="connsiteX96" fmla="*/ 3867274 w 4193094"/>
              <a:gd name="connsiteY96" fmla="*/ 3483995 h 6258726"/>
              <a:gd name="connsiteX97" fmla="*/ 3814722 w 4193094"/>
              <a:gd name="connsiteY97" fmla="*/ 3557567 h 6258726"/>
              <a:gd name="connsiteX98" fmla="*/ 3751660 w 4193094"/>
              <a:gd name="connsiteY98" fmla="*/ 3652160 h 6258726"/>
              <a:gd name="connsiteX99" fmla="*/ 3699108 w 4193094"/>
              <a:gd name="connsiteY99" fmla="*/ 3694202 h 6258726"/>
              <a:gd name="connsiteX100" fmla="*/ 3678087 w 4193094"/>
              <a:gd name="connsiteY100" fmla="*/ 3725733 h 6258726"/>
              <a:gd name="connsiteX101" fmla="*/ 3646556 w 4193094"/>
              <a:gd name="connsiteY101" fmla="*/ 3757264 h 6258726"/>
              <a:gd name="connsiteX102" fmla="*/ 3636046 w 4193094"/>
              <a:gd name="connsiteY102" fmla="*/ 3809816 h 6258726"/>
              <a:gd name="connsiteX103" fmla="*/ 3625536 w 4193094"/>
              <a:gd name="connsiteY103" fmla="*/ 3893898 h 6258726"/>
              <a:gd name="connsiteX104" fmla="*/ 3583494 w 4193094"/>
              <a:gd name="connsiteY104" fmla="*/ 3999002 h 6258726"/>
              <a:gd name="connsiteX105" fmla="*/ 3562474 w 4193094"/>
              <a:gd name="connsiteY105" fmla="*/ 4303802 h 6258726"/>
              <a:gd name="connsiteX106" fmla="*/ 3541453 w 4193094"/>
              <a:gd name="connsiteY106" fmla="*/ 4440436 h 6258726"/>
              <a:gd name="connsiteX107" fmla="*/ 3530943 w 4193094"/>
              <a:gd name="connsiteY107" fmla="*/ 4492988 h 6258726"/>
              <a:gd name="connsiteX108" fmla="*/ 3509922 w 4193094"/>
              <a:gd name="connsiteY108" fmla="*/ 4692685 h 6258726"/>
              <a:gd name="connsiteX109" fmla="*/ 3499411 w 4193094"/>
              <a:gd name="connsiteY109" fmla="*/ 4839829 h 6258726"/>
              <a:gd name="connsiteX110" fmla="*/ 3436349 w 4193094"/>
              <a:gd name="connsiteY110" fmla="*/ 5123609 h 6258726"/>
              <a:gd name="connsiteX111" fmla="*/ 3404818 w 4193094"/>
              <a:gd name="connsiteY111" fmla="*/ 5197181 h 6258726"/>
              <a:gd name="connsiteX112" fmla="*/ 3394308 w 4193094"/>
              <a:gd name="connsiteY112" fmla="*/ 5228712 h 6258726"/>
              <a:gd name="connsiteX113" fmla="*/ 3383798 w 4193094"/>
              <a:gd name="connsiteY113" fmla="*/ 5281264 h 6258726"/>
              <a:gd name="connsiteX114" fmla="*/ 3362777 w 4193094"/>
              <a:gd name="connsiteY114" fmla="*/ 5312795 h 6258726"/>
              <a:gd name="connsiteX115" fmla="*/ 3352267 w 4193094"/>
              <a:gd name="connsiteY115" fmla="*/ 5344326 h 6258726"/>
              <a:gd name="connsiteX116" fmla="*/ 3331246 w 4193094"/>
              <a:gd name="connsiteY116" fmla="*/ 5701678 h 6258726"/>
              <a:gd name="connsiteX117" fmla="*/ 3310225 w 4193094"/>
              <a:gd name="connsiteY117" fmla="*/ 5806781 h 6258726"/>
              <a:gd name="connsiteX118" fmla="*/ 3299715 w 4193094"/>
              <a:gd name="connsiteY118" fmla="*/ 5880354 h 6258726"/>
              <a:gd name="connsiteX119" fmla="*/ 3226143 w 4193094"/>
              <a:gd name="connsiteY119" fmla="*/ 6143112 h 6258726"/>
              <a:gd name="connsiteX120" fmla="*/ 3163080 w 4193094"/>
              <a:gd name="connsiteY120" fmla="*/ 6174643 h 6258726"/>
              <a:gd name="connsiteX121" fmla="*/ 3121039 w 4193094"/>
              <a:gd name="connsiteY121" fmla="*/ 6216685 h 6258726"/>
              <a:gd name="connsiteX122" fmla="*/ 2984405 w 4193094"/>
              <a:gd name="connsiteY122" fmla="*/ 6258726 h 6258726"/>
              <a:gd name="connsiteX123" fmla="*/ 2795218 w 4193094"/>
              <a:gd name="connsiteY123" fmla="*/ 6248216 h 6258726"/>
              <a:gd name="connsiteX124" fmla="*/ 2679605 w 4193094"/>
              <a:gd name="connsiteY124" fmla="*/ 6195664 h 6258726"/>
              <a:gd name="connsiteX125" fmla="*/ 2490418 w 4193094"/>
              <a:gd name="connsiteY125" fmla="*/ 6153622 h 6258726"/>
              <a:gd name="connsiteX126" fmla="*/ 2332763 w 4193094"/>
              <a:gd name="connsiteY126" fmla="*/ 6111581 h 6258726"/>
              <a:gd name="connsiteX127" fmla="*/ 2133067 w 4193094"/>
              <a:gd name="connsiteY127" fmla="*/ 6069540 h 6258726"/>
              <a:gd name="connsiteX128" fmla="*/ 2059494 w 4193094"/>
              <a:gd name="connsiteY128" fmla="*/ 6038009 h 6258726"/>
              <a:gd name="connsiteX129" fmla="*/ 2027963 w 4193094"/>
              <a:gd name="connsiteY129" fmla="*/ 6027498 h 6258726"/>
              <a:gd name="connsiteX130" fmla="*/ 1922860 w 4193094"/>
              <a:gd name="connsiteY130" fmla="*/ 6016988 h 6258726"/>
              <a:gd name="connsiteX131" fmla="*/ 1859798 w 4193094"/>
              <a:gd name="connsiteY131" fmla="*/ 5995967 h 6258726"/>
              <a:gd name="connsiteX132" fmla="*/ 1765205 w 4193094"/>
              <a:gd name="connsiteY132" fmla="*/ 5985457 h 6258726"/>
              <a:gd name="connsiteX133" fmla="*/ 1733674 w 4193094"/>
              <a:gd name="connsiteY133" fmla="*/ 5964436 h 6258726"/>
              <a:gd name="connsiteX134" fmla="*/ 1702143 w 4193094"/>
              <a:gd name="connsiteY134" fmla="*/ 5953926 h 6258726"/>
              <a:gd name="connsiteX135" fmla="*/ 1660101 w 4193094"/>
              <a:gd name="connsiteY135" fmla="*/ 5943416 h 6258726"/>
              <a:gd name="connsiteX136" fmla="*/ 1628570 w 4193094"/>
              <a:gd name="connsiteY136" fmla="*/ 5932905 h 6258726"/>
              <a:gd name="connsiteX137" fmla="*/ 1523467 w 4193094"/>
              <a:gd name="connsiteY137" fmla="*/ 5911885 h 6258726"/>
              <a:gd name="connsiteX138" fmla="*/ 1491936 w 4193094"/>
              <a:gd name="connsiteY138" fmla="*/ 5901374 h 6258726"/>
              <a:gd name="connsiteX139" fmla="*/ 1334280 w 4193094"/>
              <a:gd name="connsiteY139" fmla="*/ 5848822 h 6258726"/>
              <a:gd name="connsiteX140" fmla="*/ 1292239 w 4193094"/>
              <a:gd name="connsiteY140" fmla="*/ 5827802 h 6258726"/>
              <a:gd name="connsiteX141" fmla="*/ 1229177 w 4193094"/>
              <a:gd name="connsiteY141" fmla="*/ 5806781 h 6258726"/>
              <a:gd name="connsiteX142" fmla="*/ 1134584 w 4193094"/>
              <a:gd name="connsiteY142" fmla="*/ 5785760 h 6258726"/>
              <a:gd name="connsiteX143" fmla="*/ 1103053 w 4193094"/>
              <a:gd name="connsiteY143" fmla="*/ 5743719 h 6258726"/>
              <a:gd name="connsiteX144" fmla="*/ 1029480 w 4193094"/>
              <a:gd name="connsiteY144" fmla="*/ 5733209 h 6258726"/>
              <a:gd name="connsiteX145" fmla="*/ 892846 w 4193094"/>
              <a:gd name="connsiteY145" fmla="*/ 5701678 h 6258726"/>
              <a:gd name="connsiteX146" fmla="*/ 861315 w 4193094"/>
              <a:gd name="connsiteY146" fmla="*/ 5680657 h 6258726"/>
              <a:gd name="connsiteX147" fmla="*/ 850805 w 4193094"/>
              <a:gd name="connsiteY147" fmla="*/ 5565043 h 6258726"/>
              <a:gd name="connsiteX148" fmla="*/ 840294 w 4193094"/>
              <a:gd name="connsiteY148" fmla="*/ 5375857 h 6258726"/>
              <a:gd name="connsiteX149" fmla="*/ 861315 w 4193094"/>
              <a:gd name="connsiteY149" fmla="*/ 4776767 h 6258726"/>
              <a:gd name="connsiteX150" fmla="*/ 892846 w 4193094"/>
              <a:gd name="connsiteY150" fmla="*/ 4640133 h 6258726"/>
              <a:gd name="connsiteX151" fmla="*/ 913867 w 4193094"/>
              <a:gd name="connsiteY151" fmla="*/ 4545540 h 6258726"/>
              <a:gd name="connsiteX152" fmla="*/ 966418 w 4193094"/>
              <a:gd name="connsiteY152" fmla="*/ 4387885 h 6258726"/>
              <a:gd name="connsiteX153" fmla="*/ 987439 w 4193094"/>
              <a:gd name="connsiteY153" fmla="*/ 4177678 h 6258726"/>
              <a:gd name="connsiteX154" fmla="*/ 997949 w 4193094"/>
              <a:gd name="connsiteY154" fmla="*/ 4146147 h 6258726"/>
              <a:gd name="connsiteX155" fmla="*/ 1061011 w 4193094"/>
              <a:gd name="connsiteY155" fmla="*/ 3736243 h 6258726"/>
              <a:gd name="connsiteX156" fmla="*/ 1071522 w 4193094"/>
              <a:gd name="connsiteY156" fmla="*/ 3683691 h 6258726"/>
              <a:gd name="connsiteX157" fmla="*/ 1082032 w 4193094"/>
              <a:gd name="connsiteY157" fmla="*/ 3610119 h 6258726"/>
              <a:gd name="connsiteX158" fmla="*/ 1124074 w 4193094"/>
              <a:gd name="connsiteY158" fmla="*/ 3557567 h 6258726"/>
              <a:gd name="connsiteX159" fmla="*/ 1155605 w 4193094"/>
              <a:gd name="connsiteY159" fmla="*/ 3399912 h 6258726"/>
              <a:gd name="connsiteX160" fmla="*/ 1176625 w 4193094"/>
              <a:gd name="connsiteY160" fmla="*/ 3357871 h 6258726"/>
              <a:gd name="connsiteX161" fmla="*/ 1145094 w 4193094"/>
              <a:gd name="connsiteY161" fmla="*/ 3242257 h 6258726"/>
              <a:gd name="connsiteX162" fmla="*/ 1103053 w 4193094"/>
              <a:gd name="connsiteY162" fmla="*/ 3168685 h 6258726"/>
              <a:gd name="connsiteX163" fmla="*/ 1082032 w 4193094"/>
              <a:gd name="connsiteY163" fmla="*/ 3116133 h 6258726"/>
              <a:gd name="connsiteX164" fmla="*/ 1029480 w 4193094"/>
              <a:gd name="connsiteY164" fmla="*/ 3021540 h 6258726"/>
              <a:gd name="connsiteX165" fmla="*/ 1008460 w 4193094"/>
              <a:gd name="connsiteY165" fmla="*/ 2990009 h 6258726"/>
              <a:gd name="connsiteX166" fmla="*/ 924377 w 4193094"/>
              <a:gd name="connsiteY166" fmla="*/ 2832354 h 6258726"/>
              <a:gd name="connsiteX167" fmla="*/ 871825 w 4193094"/>
              <a:gd name="connsiteY167" fmla="*/ 2758781 h 6258726"/>
              <a:gd name="connsiteX168" fmla="*/ 840294 w 4193094"/>
              <a:gd name="connsiteY168" fmla="*/ 2664188 h 6258726"/>
              <a:gd name="connsiteX169" fmla="*/ 808763 w 4193094"/>
              <a:gd name="connsiteY169" fmla="*/ 2601126 h 6258726"/>
              <a:gd name="connsiteX170" fmla="*/ 766722 w 4193094"/>
              <a:gd name="connsiteY170" fmla="*/ 2517043 h 6258726"/>
              <a:gd name="connsiteX171" fmla="*/ 756211 w 4193094"/>
              <a:gd name="connsiteY171" fmla="*/ 2485512 h 6258726"/>
              <a:gd name="connsiteX172" fmla="*/ 714170 w 4193094"/>
              <a:gd name="connsiteY172" fmla="*/ 2475002 h 6258726"/>
              <a:gd name="connsiteX173" fmla="*/ 619577 w 4193094"/>
              <a:gd name="connsiteY173" fmla="*/ 2464491 h 6258726"/>
              <a:gd name="connsiteX174" fmla="*/ 482943 w 4193094"/>
              <a:gd name="connsiteY174" fmla="*/ 2443471 h 6258726"/>
              <a:gd name="connsiteX175" fmla="*/ 419880 w 4193094"/>
              <a:gd name="connsiteY175" fmla="*/ 2401429 h 6258726"/>
              <a:gd name="connsiteX176" fmla="*/ 377839 w 4193094"/>
              <a:gd name="connsiteY176" fmla="*/ 2369898 h 6258726"/>
              <a:gd name="connsiteX0" fmla="*/ 105665 w 4193094"/>
              <a:gd name="connsiteY0" fmla="*/ 2704697 h 6258726"/>
              <a:gd name="connsiteX1" fmla="*/ 103913 w 4193094"/>
              <a:gd name="connsiteY1" fmla="*/ 2530729 h 6258726"/>
              <a:gd name="connsiteX2" fmla="*/ 162268 w 4193094"/>
              <a:gd name="connsiteY2" fmla="*/ 2299391 h 6258726"/>
              <a:gd name="connsiteX3" fmla="*/ 131722 w 4193094"/>
              <a:gd name="connsiteY3" fmla="*/ 2169435 h 6258726"/>
              <a:gd name="connsiteX4" fmla="*/ 56945 w 4193094"/>
              <a:gd name="connsiteY4" fmla="*/ 2074842 h 6258726"/>
              <a:gd name="connsiteX5" fmla="*/ 14 w 4193094"/>
              <a:gd name="connsiteY5" fmla="*/ 1921129 h 6258726"/>
              <a:gd name="connsiteX6" fmla="*/ 52018 w 4193094"/>
              <a:gd name="connsiteY6" fmla="*/ 1844381 h 6258726"/>
              <a:gd name="connsiteX7" fmla="*/ 105008 w 4193094"/>
              <a:gd name="connsiteY7" fmla="*/ 1825550 h 6258726"/>
              <a:gd name="connsiteX8" fmla="*/ 178033 w 4193094"/>
              <a:gd name="connsiteY8" fmla="*/ 1735117 h 6258726"/>
              <a:gd name="connsiteX9" fmla="*/ 293647 w 4193094"/>
              <a:gd name="connsiteY9" fmla="*/ 1646655 h 6258726"/>
              <a:gd name="connsiteX10" fmla="*/ 353534 w 4193094"/>
              <a:gd name="connsiteY10" fmla="*/ 1512210 h 6258726"/>
              <a:gd name="connsiteX11" fmla="*/ 442215 w 4193094"/>
              <a:gd name="connsiteY11" fmla="*/ 1333644 h 6258726"/>
              <a:gd name="connsiteX12" fmla="*/ 335031 w 4193094"/>
              <a:gd name="connsiteY12" fmla="*/ 1124532 h 6258726"/>
              <a:gd name="connsiteX13" fmla="*/ 390539 w 4193094"/>
              <a:gd name="connsiteY13" fmla="*/ 1068039 h 6258726"/>
              <a:gd name="connsiteX14" fmla="*/ 446266 w 4193094"/>
              <a:gd name="connsiteY14" fmla="*/ 1085337 h 6258726"/>
              <a:gd name="connsiteX15" fmla="*/ 485132 w 4193094"/>
              <a:gd name="connsiteY15" fmla="*/ 1109752 h 6258726"/>
              <a:gd name="connsiteX16" fmla="*/ 513269 w 4193094"/>
              <a:gd name="connsiteY16" fmla="*/ 1136356 h 6258726"/>
              <a:gd name="connsiteX17" fmla="*/ 558267 w 4193094"/>
              <a:gd name="connsiteY17" fmla="*/ 1135590 h 6258726"/>
              <a:gd name="connsiteX18" fmla="*/ 651874 w 4193094"/>
              <a:gd name="connsiteY18" fmla="*/ 1149494 h 6258726"/>
              <a:gd name="connsiteX19" fmla="*/ 783582 w 4193094"/>
              <a:gd name="connsiteY19" fmla="*/ 1121357 h 6258726"/>
              <a:gd name="connsiteX20" fmla="*/ 914086 w 4193094"/>
              <a:gd name="connsiteY20" fmla="*/ 1064645 h 6258726"/>
              <a:gd name="connsiteX21" fmla="*/ 1008898 w 4193094"/>
              <a:gd name="connsiteY21" fmla="*/ 915858 h 6258726"/>
              <a:gd name="connsiteX22" fmla="*/ 1081485 w 4193094"/>
              <a:gd name="connsiteY22" fmla="*/ 836921 h 6258726"/>
              <a:gd name="connsiteX23" fmla="*/ 1118161 w 4193094"/>
              <a:gd name="connsiteY23" fmla="*/ 842723 h 6258726"/>
              <a:gd name="connsiteX24" fmla="*/ 1219543 w 4193094"/>
              <a:gd name="connsiteY24" fmla="*/ 796303 h 6258726"/>
              <a:gd name="connsiteX25" fmla="*/ 1289174 w 4193094"/>
              <a:gd name="connsiteY25" fmla="*/ 771122 h 6258726"/>
              <a:gd name="connsiteX26" fmla="*/ 1337127 w 4193094"/>
              <a:gd name="connsiteY26" fmla="*/ 736963 h 6258726"/>
              <a:gd name="connsiteX27" fmla="*/ 1387161 w 4193094"/>
              <a:gd name="connsiteY27" fmla="*/ 692404 h 6258726"/>
              <a:gd name="connsiteX28" fmla="*/ 1445077 w 4193094"/>
              <a:gd name="connsiteY28" fmla="*/ 644231 h 6258726"/>
              <a:gd name="connsiteX29" fmla="*/ 1513066 w 4193094"/>
              <a:gd name="connsiteY29" fmla="*/ 603394 h 6258726"/>
              <a:gd name="connsiteX30" fmla="*/ 1544378 w 4193094"/>
              <a:gd name="connsiteY30" fmla="*/ 580622 h 6258726"/>
              <a:gd name="connsiteX31" fmla="*/ 1585434 w 4193094"/>
              <a:gd name="connsiteY31" fmla="*/ 538361 h 6258726"/>
              <a:gd name="connsiteX32" fmla="*/ 1631417 w 4193094"/>
              <a:gd name="connsiteY32" fmla="*/ 522705 h 6258726"/>
              <a:gd name="connsiteX33" fmla="*/ 1673531 w 4193094"/>
              <a:gd name="connsiteY33" fmla="*/ 489131 h 6258726"/>
              <a:gd name="connsiteX34" fmla="*/ 1766372 w 4193094"/>
              <a:gd name="connsiteY34" fmla="*/ 436287 h 6258726"/>
              <a:gd name="connsiteX35" fmla="*/ 1806370 w 4193094"/>
              <a:gd name="connsiteY35" fmla="*/ 383443 h 6258726"/>
              <a:gd name="connsiteX36" fmla="*/ 1829143 w 4193094"/>
              <a:gd name="connsiteY36" fmla="*/ 387822 h 6258726"/>
              <a:gd name="connsiteX37" fmla="*/ 1976616 w 4193094"/>
              <a:gd name="connsiteY37" fmla="*/ 316002 h 6258726"/>
              <a:gd name="connsiteX38" fmla="*/ 2428597 w 4193094"/>
              <a:gd name="connsiteY38" fmla="*/ 275092 h 6258726"/>
              <a:gd name="connsiteX39" fmla="*/ 2473777 w 4193094"/>
              <a:gd name="connsiteY39" fmla="*/ 321037 h 6258726"/>
              <a:gd name="connsiteX40" fmla="*/ 2400752 w 4193094"/>
              <a:gd name="connsiteY40" fmla="*/ 416287 h 6258726"/>
              <a:gd name="connsiteX41" fmla="*/ 2480127 w 4193094"/>
              <a:gd name="connsiteY41" fmla="*/ 394062 h 6258726"/>
              <a:gd name="connsiteX42" fmla="*/ 2556327 w 4193094"/>
              <a:gd name="connsiteY42" fmla="*/ 432162 h 6258726"/>
              <a:gd name="connsiteX43" fmla="*/ 2646650 w 4193094"/>
              <a:gd name="connsiteY43" fmla="*/ 346985 h 6258726"/>
              <a:gd name="connsiteX44" fmla="*/ 2762702 w 4193094"/>
              <a:gd name="connsiteY44" fmla="*/ 394062 h 6258726"/>
              <a:gd name="connsiteX45" fmla="*/ 2765877 w 4193094"/>
              <a:gd name="connsiteY45" fmla="*/ 530587 h 6258726"/>
              <a:gd name="connsiteX46" fmla="*/ 2879520 w 4193094"/>
              <a:gd name="connsiteY46" fmla="*/ 411471 h 6258726"/>
              <a:gd name="connsiteX47" fmla="*/ 3509922 w 4193094"/>
              <a:gd name="connsiteY47" fmla="*/ 26091 h 6258726"/>
              <a:gd name="connsiteX48" fmla="*/ 3572984 w 4193094"/>
              <a:gd name="connsiteY48" fmla="*/ 36602 h 6258726"/>
              <a:gd name="connsiteX49" fmla="*/ 3667577 w 4193094"/>
              <a:gd name="connsiteY49" fmla="*/ 57622 h 6258726"/>
              <a:gd name="connsiteX50" fmla="*/ 3720129 w 4193094"/>
              <a:gd name="connsiteY50" fmla="*/ 89154 h 6258726"/>
              <a:gd name="connsiteX51" fmla="*/ 3751660 w 4193094"/>
              <a:gd name="connsiteY51" fmla="*/ 99664 h 6258726"/>
              <a:gd name="connsiteX52" fmla="*/ 3793701 w 4193094"/>
              <a:gd name="connsiteY52" fmla="*/ 278340 h 6258726"/>
              <a:gd name="connsiteX53" fmla="*/ 3793701 w 4193094"/>
              <a:gd name="connsiteY53" fmla="*/ 1108657 h 6258726"/>
              <a:gd name="connsiteX54" fmla="*/ 3751660 w 4193094"/>
              <a:gd name="connsiteY54" fmla="*/ 1182229 h 6258726"/>
              <a:gd name="connsiteX55" fmla="*/ 3730639 w 4193094"/>
              <a:gd name="connsiteY55" fmla="*/ 1213760 h 6258726"/>
              <a:gd name="connsiteX56" fmla="*/ 3699108 w 4193094"/>
              <a:gd name="connsiteY56" fmla="*/ 1287333 h 6258726"/>
              <a:gd name="connsiteX57" fmla="*/ 3646556 w 4193094"/>
              <a:gd name="connsiteY57" fmla="*/ 1329374 h 6258726"/>
              <a:gd name="connsiteX58" fmla="*/ 3594005 w 4193094"/>
              <a:gd name="connsiteY58" fmla="*/ 1466009 h 6258726"/>
              <a:gd name="connsiteX59" fmla="*/ 3562474 w 4193094"/>
              <a:gd name="connsiteY59" fmla="*/ 1497540 h 6258726"/>
              <a:gd name="connsiteX60" fmla="*/ 3530943 w 4193094"/>
              <a:gd name="connsiteY60" fmla="*/ 1550091 h 6258726"/>
              <a:gd name="connsiteX61" fmla="*/ 3478391 w 4193094"/>
              <a:gd name="connsiteY61" fmla="*/ 1592133 h 6258726"/>
              <a:gd name="connsiteX62" fmla="*/ 3436349 w 4193094"/>
              <a:gd name="connsiteY62" fmla="*/ 1634174 h 6258726"/>
              <a:gd name="connsiteX63" fmla="*/ 3404818 w 4193094"/>
              <a:gd name="connsiteY63" fmla="*/ 1644685 h 6258726"/>
              <a:gd name="connsiteX64" fmla="*/ 3236653 w 4193094"/>
              <a:gd name="connsiteY64" fmla="*/ 1665705 h 6258726"/>
              <a:gd name="connsiteX65" fmla="*/ 3121039 w 4193094"/>
              <a:gd name="connsiteY65" fmla="*/ 1686726 h 6258726"/>
              <a:gd name="connsiteX66" fmla="*/ 3078998 w 4193094"/>
              <a:gd name="connsiteY66" fmla="*/ 1697236 h 6258726"/>
              <a:gd name="connsiteX67" fmla="*/ 3057977 w 4193094"/>
              <a:gd name="connsiteY67" fmla="*/ 1728767 h 6258726"/>
              <a:gd name="connsiteX68" fmla="*/ 2994915 w 4193094"/>
              <a:gd name="connsiteY68" fmla="*/ 1802340 h 6258726"/>
              <a:gd name="connsiteX69" fmla="*/ 2931853 w 4193094"/>
              <a:gd name="connsiteY69" fmla="*/ 1875912 h 6258726"/>
              <a:gd name="connsiteX70" fmla="*/ 2900322 w 4193094"/>
              <a:gd name="connsiteY70" fmla="*/ 1928464 h 6258726"/>
              <a:gd name="connsiteX71" fmla="*/ 2868791 w 4193094"/>
              <a:gd name="connsiteY71" fmla="*/ 1959995 h 6258726"/>
              <a:gd name="connsiteX72" fmla="*/ 2858280 w 4193094"/>
              <a:gd name="connsiteY72" fmla="*/ 1991526 h 6258726"/>
              <a:gd name="connsiteX73" fmla="*/ 2837260 w 4193094"/>
              <a:gd name="connsiteY73" fmla="*/ 2023057 h 6258726"/>
              <a:gd name="connsiteX74" fmla="*/ 2805729 w 4193094"/>
              <a:gd name="connsiteY74" fmla="*/ 2170202 h 6258726"/>
              <a:gd name="connsiteX75" fmla="*/ 2784708 w 4193094"/>
              <a:gd name="connsiteY75" fmla="*/ 2233264 h 6258726"/>
              <a:gd name="connsiteX76" fmla="*/ 2858280 w 4193094"/>
              <a:gd name="connsiteY76" fmla="*/ 2222754 h 6258726"/>
              <a:gd name="connsiteX77" fmla="*/ 3015936 w 4193094"/>
              <a:gd name="connsiteY77" fmla="*/ 2170202 h 6258726"/>
              <a:gd name="connsiteX78" fmla="*/ 3499411 w 4193094"/>
              <a:gd name="connsiteY78" fmla="*/ 2201733 h 6258726"/>
              <a:gd name="connsiteX79" fmla="*/ 3594005 w 4193094"/>
              <a:gd name="connsiteY79" fmla="*/ 2212243 h 6258726"/>
              <a:gd name="connsiteX80" fmla="*/ 3625536 w 4193094"/>
              <a:gd name="connsiteY80" fmla="*/ 2222754 h 6258726"/>
              <a:gd name="connsiteX81" fmla="*/ 3709618 w 4193094"/>
              <a:gd name="connsiteY81" fmla="*/ 2254285 h 6258726"/>
              <a:gd name="connsiteX82" fmla="*/ 3772680 w 4193094"/>
              <a:gd name="connsiteY82" fmla="*/ 2264795 h 6258726"/>
              <a:gd name="connsiteX83" fmla="*/ 3846253 w 4193094"/>
              <a:gd name="connsiteY83" fmla="*/ 2327857 h 6258726"/>
              <a:gd name="connsiteX84" fmla="*/ 3993398 w 4193094"/>
              <a:gd name="connsiteY84" fmla="*/ 2517043 h 6258726"/>
              <a:gd name="connsiteX85" fmla="*/ 4087991 w 4193094"/>
              <a:gd name="connsiteY85" fmla="*/ 2590616 h 6258726"/>
              <a:gd name="connsiteX86" fmla="*/ 4172074 w 4193094"/>
              <a:gd name="connsiteY86" fmla="*/ 2685209 h 6258726"/>
              <a:gd name="connsiteX87" fmla="*/ 4193094 w 4193094"/>
              <a:gd name="connsiteY87" fmla="*/ 2727250 h 6258726"/>
              <a:gd name="connsiteX88" fmla="*/ 4182584 w 4193094"/>
              <a:gd name="connsiteY88" fmla="*/ 2990009 h 6258726"/>
              <a:gd name="connsiteX89" fmla="*/ 4151053 w 4193094"/>
              <a:gd name="connsiteY89" fmla="*/ 3032050 h 6258726"/>
              <a:gd name="connsiteX90" fmla="*/ 4077480 w 4193094"/>
              <a:gd name="connsiteY90" fmla="*/ 3095112 h 6258726"/>
              <a:gd name="connsiteX91" fmla="*/ 4056460 w 4193094"/>
              <a:gd name="connsiteY91" fmla="*/ 3137154 h 6258726"/>
              <a:gd name="connsiteX92" fmla="*/ 4024929 w 4193094"/>
              <a:gd name="connsiteY92" fmla="*/ 3179195 h 6258726"/>
              <a:gd name="connsiteX93" fmla="*/ 4014418 w 4193094"/>
              <a:gd name="connsiteY93" fmla="*/ 3263278 h 6258726"/>
              <a:gd name="connsiteX94" fmla="*/ 3972377 w 4193094"/>
              <a:gd name="connsiteY94" fmla="*/ 3294809 h 6258726"/>
              <a:gd name="connsiteX95" fmla="*/ 3898805 w 4193094"/>
              <a:gd name="connsiteY95" fmla="*/ 3357871 h 6258726"/>
              <a:gd name="connsiteX96" fmla="*/ 3877784 w 4193094"/>
              <a:gd name="connsiteY96" fmla="*/ 3441954 h 6258726"/>
              <a:gd name="connsiteX97" fmla="*/ 3867274 w 4193094"/>
              <a:gd name="connsiteY97" fmla="*/ 3483995 h 6258726"/>
              <a:gd name="connsiteX98" fmla="*/ 3814722 w 4193094"/>
              <a:gd name="connsiteY98" fmla="*/ 3557567 h 6258726"/>
              <a:gd name="connsiteX99" fmla="*/ 3751660 w 4193094"/>
              <a:gd name="connsiteY99" fmla="*/ 3652160 h 6258726"/>
              <a:gd name="connsiteX100" fmla="*/ 3699108 w 4193094"/>
              <a:gd name="connsiteY100" fmla="*/ 3694202 h 6258726"/>
              <a:gd name="connsiteX101" fmla="*/ 3678087 w 4193094"/>
              <a:gd name="connsiteY101" fmla="*/ 3725733 h 6258726"/>
              <a:gd name="connsiteX102" fmla="*/ 3646556 w 4193094"/>
              <a:gd name="connsiteY102" fmla="*/ 3757264 h 6258726"/>
              <a:gd name="connsiteX103" fmla="*/ 3636046 w 4193094"/>
              <a:gd name="connsiteY103" fmla="*/ 3809816 h 6258726"/>
              <a:gd name="connsiteX104" fmla="*/ 3625536 w 4193094"/>
              <a:gd name="connsiteY104" fmla="*/ 3893898 h 6258726"/>
              <a:gd name="connsiteX105" fmla="*/ 3583494 w 4193094"/>
              <a:gd name="connsiteY105" fmla="*/ 3999002 h 6258726"/>
              <a:gd name="connsiteX106" fmla="*/ 3562474 w 4193094"/>
              <a:gd name="connsiteY106" fmla="*/ 4303802 h 6258726"/>
              <a:gd name="connsiteX107" fmla="*/ 3541453 w 4193094"/>
              <a:gd name="connsiteY107" fmla="*/ 4440436 h 6258726"/>
              <a:gd name="connsiteX108" fmla="*/ 3530943 w 4193094"/>
              <a:gd name="connsiteY108" fmla="*/ 4492988 h 6258726"/>
              <a:gd name="connsiteX109" fmla="*/ 3509922 w 4193094"/>
              <a:gd name="connsiteY109" fmla="*/ 4692685 h 6258726"/>
              <a:gd name="connsiteX110" fmla="*/ 3499411 w 4193094"/>
              <a:gd name="connsiteY110" fmla="*/ 4839829 h 6258726"/>
              <a:gd name="connsiteX111" fmla="*/ 3436349 w 4193094"/>
              <a:gd name="connsiteY111" fmla="*/ 5123609 h 6258726"/>
              <a:gd name="connsiteX112" fmla="*/ 3404818 w 4193094"/>
              <a:gd name="connsiteY112" fmla="*/ 5197181 h 6258726"/>
              <a:gd name="connsiteX113" fmla="*/ 3394308 w 4193094"/>
              <a:gd name="connsiteY113" fmla="*/ 5228712 h 6258726"/>
              <a:gd name="connsiteX114" fmla="*/ 3383798 w 4193094"/>
              <a:gd name="connsiteY114" fmla="*/ 5281264 h 6258726"/>
              <a:gd name="connsiteX115" fmla="*/ 3362777 w 4193094"/>
              <a:gd name="connsiteY115" fmla="*/ 5312795 h 6258726"/>
              <a:gd name="connsiteX116" fmla="*/ 3352267 w 4193094"/>
              <a:gd name="connsiteY116" fmla="*/ 5344326 h 6258726"/>
              <a:gd name="connsiteX117" fmla="*/ 3331246 w 4193094"/>
              <a:gd name="connsiteY117" fmla="*/ 5701678 h 6258726"/>
              <a:gd name="connsiteX118" fmla="*/ 3310225 w 4193094"/>
              <a:gd name="connsiteY118" fmla="*/ 5806781 h 6258726"/>
              <a:gd name="connsiteX119" fmla="*/ 3299715 w 4193094"/>
              <a:gd name="connsiteY119" fmla="*/ 5880354 h 6258726"/>
              <a:gd name="connsiteX120" fmla="*/ 3226143 w 4193094"/>
              <a:gd name="connsiteY120" fmla="*/ 6143112 h 6258726"/>
              <a:gd name="connsiteX121" fmla="*/ 3163080 w 4193094"/>
              <a:gd name="connsiteY121" fmla="*/ 6174643 h 6258726"/>
              <a:gd name="connsiteX122" fmla="*/ 3121039 w 4193094"/>
              <a:gd name="connsiteY122" fmla="*/ 6216685 h 6258726"/>
              <a:gd name="connsiteX123" fmla="*/ 2984405 w 4193094"/>
              <a:gd name="connsiteY123" fmla="*/ 6258726 h 6258726"/>
              <a:gd name="connsiteX124" fmla="*/ 2795218 w 4193094"/>
              <a:gd name="connsiteY124" fmla="*/ 6248216 h 6258726"/>
              <a:gd name="connsiteX125" fmla="*/ 2679605 w 4193094"/>
              <a:gd name="connsiteY125" fmla="*/ 6195664 h 6258726"/>
              <a:gd name="connsiteX126" fmla="*/ 2490418 w 4193094"/>
              <a:gd name="connsiteY126" fmla="*/ 6153622 h 6258726"/>
              <a:gd name="connsiteX127" fmla="*/ 2332763 w 4193094"/>
              <a:gd name="connsiteY127" fmla="*/ 6111581 h 6258726"/>
              <a:gd name="connsiteX128" fmla="*/ 2133067 w 4193094"/>
              <a:gd name="connsiteY128" fmla="*/ 6069540 h 6258726"/>
              <a:gd name="connsiteX129" fmla="*/ 2059494 w 4193094"/>
              <a:gd name="connsiteY129" fmla="*/ 6038009 h 6258726"/>
              <a:gd name="connsiteX130" fmla="*/ 2027963 w 4193094"/>
              <a:gd name="connsiteY130" fmla="*/ 6027498 h 6258726"/>
              <a:gd name="connsiteX131" fmla="*/ 1922860 w 4193094"/>
              <a:gd name="connsiteY131" fmla="*/ 6016988 h 6258726"/>
              <a:gd name="connsiteX132" fmla="*/ 1859798 w 4193094"/>
              <a:gd name="connsiteY132" fmla="*/ 5995967 h 6258726"/>
              <a:gd name="connsiteX133" fmla="*/ 1765205 w 4193094"/>
              <a:gd name="connsiteY133" fmla="*/ 5985457 h 6258726"/>
              <a:gd name="connsiteX134" fmla="*/ 1733674 w 4193094"/>
              <a:gd name="connsiteY134" fmla="*/ 5964436 h 6258726"/>
              <a:gd name="connsiteX135" fmla="*/ 1702143 w 4193094"/>
              <a:gd name="connsiteY135" fmla="*/ 5953926 h 6258726"/>
              <a:gd name="connsiteX136" fmla="*/ 1660101 w 4193094"/>
              <a:gd name="connsiteY136" fmla="*/ 5943416 h 6258726"/>
              <a:gd name="connsiteX137" fmla="*/ 1628570 w 4193094"/>
              <a:gd name="connsiteY137" fmla="*/ 5932905 h 6258726"/>
              <a:gd name="connsiteX138" fmla="*/ 1523467 w 4193094"/>
              <a:gd name="connsiteY138" fmla="*/ 5911885 h 6258726"/>
              <a:gd name="connsiteX139" fmla="*/ 1491936 w 4193094"/>
              <a:gd name="connsiteY139" fmla="*/ 5901374 h 6258726"/>
              <a:gd name="connsiteX140" fmla="*/ 1334280 w 4193094"/>
              <a:gd name="connsiteY140" fmla="*/ 5848822 h 6258726"/>
              <a:gd name="connsiteX141" fmla="*/ 1292239 w 4193094"/>
              <a:gd name="connsiteY141" fmla="*/ 5827802 h 6258726"/>
              <a:gd name="connsiteX142" fmla="*/ 1229177 w 4193094"/>
              <a:gd name="connsiteY142" fmla="*/ 5806781 h 6258726"/>
              <a:gd name="connsiteX143" fmla="*/ 1134584 w 4193094"/>
              <a:gd name="connsiteY143" fmla="*/ 5785760 h 6258726"/>
              <a:gd name="connsiteX144" fmla="*/ 1103053 w 4193094"/>
              <a:gd name="connsiteY144" fmla="*/ 5743719 h 6258726"/>
              <a:gd name="connsiteX145" fmla="*/ 1029480 w 4193094"/>
              <a:gd name="connsiteY145" fmla="*/ 5733209 h 6258726"/>
              <a:gd name="connsiteX146" fmla="*/ 892846 w 4193094"/>
              <a:gd name="connsiteY146" fmla="*/ 5701678 h 6258726"/>
              <a:gd name="connsiteX147" fmla="*/ 861315 w 4193094"/>
              <a:gd name="connsiteY147" fmla="*/ 5680657 h 6258726"/>
              <a:gd name="connsiteX148" fmla="*/ 850805 w 4193094"/>
              <a:gd name="connsiteY148" fmla="*/ 5565043 h 6258726"/>
              <a:gd name="connsiteX149" fmla="*/ 840294 w 4193094"/>
              <a:gd name="connsiteY149" fmla="*/ 5375857 h 6258726"/>
              <a:gd name="connsiteX150" fmla="*/ 861315 w 4193094"/>
              <a:gd name="connsiteY150" fmla="*/ 4776767 h 6258726"/>
              <a:gd name="connsiteX151" fmla="*/ 892846 w 4193094"/>
              <a:gd name="connsiteY151" fmla="*/ 4640133 h 6258726"/>
              <a:gd name="connsiteX152" fmla="*/ 913867 w 4193094"/>
              <a:gd name="connsiteY152" fmla="*/ 4545540 h 6258726"/>
              <a:gd name="connsiteX153" fmla="*/ 966418 w 4193094"/>
              <a:gd name="connsiteY153" fmla="*/ 4387885 h 6258726"/>
              <a:gd name="connsiteX154" fmla="*/ 987439 w 4193094"/>
              <a:gd name="connsiteY154" fmla="*/ 4177678 h 6258726"/>
              <a:gd name="connsiteX155" fmla="*/ 997949 w 4193094"/>
              <a:gd name="connsiteY155" fmla="*/ 4146147 h 6258726"/>
              <a:gd name="connsiteX156" fmla="*/ 1061011 w 4193094"/>
              <a:gd name="connsiteY156" fmla="*/ 3736243 h 6258726"/>
              <a:gd name="connsiteX157" fmla="*/ 1071522 w 4193094"/>
              <a:gd name="connsiteY157" fmla="*/ 3683691 h 6258726"/>
              <a:gd name="connsiteX158" fmla="*/ 1082032 w 4193094"/>
              <a:gd name="connsiteY158" fmla="*/ 3610119 h 6258726"/>
              <a:gd name="connsiteX159" fmla="*/ 1124074 w 4193094"/>
              <a:gd name="connsiteY159" fmla="*/ 3557567 h 6258726"/>
              <a:gd name="connsiteX160" fmla="*/ 1155605 w 4193094"/>
              <a:gd name="connsiteY160" fmla="*/ 3399912 h 6258726"/>
              <a:gd name="connsiteX161" fmla="*/ 1176625 w 4193094"/>
              <a:gd name="connsiteY161" fmla="*/ 3357871 h 6258726"/>
              <a:gd name="connsiteX162" fmla="*/ 1145094 w 4193094"/>
              <a:gd name="connsiteY162" fmla="*/ 3242257 h 6258726"/>
              <a:gd name="connsiteX163" fmla="*/ 1103053 w 4193094"/>
              <a:gd name="connsiteY163" fmla="*/ 3168685 h 6258726"/>
              <a:gd name="connsiteX164" fmla="*/ 1082032 w 4193094"/>
              <a:gd name="connsiteY164" fmla="*/ 3116133 h 6258726"/>
              <a:gd name="connsiteX165" fmla="*/ 1029480 w 4193094"/>
              <a:gd name="connsiteY165" fmla="*/ 3021540 h 6258726"/>
              <a:gd name="connsiteX166" fmla="*/ 1008460 w 4193094"/>
              <a:gd name="connsiteY166" fmla="*/ 2990009 h 6258726"/>
              <a:gd name="connsiteX167" fmla="*/ 924377 w 4193094"/>
              <a:gd name="connsiteY167" fmla="*/ 2832354 h 6258726"/>
              <a:gd name="connsiteX168" fmla="*/ 871825 w 4193094"/>
              <a:gd name="connsiteY168" fmla="*/ 2758781 h 6258726"/>
              <a:gd name="connsiteX169" fmla="*/ 840294 w 4193094"/>
              <a:gd name="connsiteY169" fmla="*/ 2664188 h 6258726"/>
              <a:gd name="connsiteX170" fmla="*/ 808763 w 4193094"/>
              <a:gd name="connsiteY170" fmla="*/ 2601126 h 6258726"/>
              <a:gd name="connsiteX171" fmla="*/ 766722 w 4193094"/>
              <a:gd name="connsiteY171" fmla="*/ 2517043 h 6258726"/>
              <a:gd name="connsiteX172" fmla="*/ 756211 w 4193094"/>
              <a:gd name="connsiteY172" fmla="*/ 2485512 h 6258726"/>
              <a:gd name="connsiteX173" fmla="*/ 714170 w 4193094"/>
              <a:gd name="connsiteY173" fmla="*/ 2475002 h 6258726"/>
              <a:gd name="connsiteX174" fmla="*/ 619577 w 4193094"/>
              <a:gd name="connsiteY174" fmla="*/ 2464491 h 6258726"/>
              <a:gd name="connsiteX175" fmla="*/ 482943 w 4193094"/>
              <a:gd name="connsiteY175" fmla="*/ 2443471 h 6258726"/>
              <a:gd name="connsiteX176" fmla="*/ 419880 w 4193094"/>
              <a:gd name="connsiteY176" fmla="*/ 2401429 h 6258726"/>
              <a:gd name="connsiteX177" fmla="*/ 377839 w 4193094"/>
              <a:gd name="connsiteY177" fmla="*/ 2369898 h 6258726"/>
              <a:gd name="connsiteX0" fmla="*/ 105665 w 4193094"/>
              <a:gd name="connsiteY0" fmla="*/ 2704697 h 6258726"/>
              <a:gd name="connsiteX1" fmla="*/ 103913 w 4193094"/>
              <a:gd name="connsiteY1" fmla="*/ 2530729 h 6258726"/>
              <a:gd name="connsiteX2" fmla="*/ 162268 w 4193094"/>
              <a:gd name="connsiteY2" fmla="*/ 2299391 h 6258726"/>
              <a:gd name="connsiteX3" fmla="*/ 131722 w 4193094"/>
              <a:gd name="connsiteY3" fmla="*/ 2169435 h 6258726"/>
              <a:gd name="connsiteX4" fmla="*/ 56945 w 4193094"/>
              <a:gd name="connsiteY4" fmla="*/ 2074842 h 6258726"/>
              <a:gd name="connsiteX5" fmla="*/ 14 w 4193094"/>
              <a:gd name="connsiteY5" fmla="*/ 1921129 h 6258726"/>
              <a:gd name="connsiteX6" fmla="*/ 52018 w 4193094"/>
              <a:gd name="connsiteY6" fmla="*/ 1844381 h 6258726"/>
              <a:gd name="connsiteX7" fmla="*/ 105008 w 4193094"/>
              <a:gd name="connsiteY7" fmla="*/ 1825550 h 6258726"/>
              <a:gd name="connsiteX8" fmla="*/ 178033 w 4193094"/>
              <a:gd name="connsiteY8" fmla="*/ 1735117 h 6258726"/>
              <a:gd name="connsiteX9" fmla="*/ 293647 w 4193094"/>
              <a:gd name="connsiteY9" fmla="*/ 1646655 h 6258726"/>
              <a:gd name="connsiteX10" fmla="*/ 353534 w 4193094"/>
              <a:gd name="connsiteY10" fmla="*/ 1512210 h 6258726"/>
              <a:gd name="connsiteX11" fmla="*/ 442215 w 4193094"/>
              <a:gd name="connsiteY11" fmla="*/ 1333644 h 6258726"/>
              <a:gd name="connsiteX12" fmla="*/ 335031 w 4193094"/>
              <a:gd name="connsiteY12" fmla="*/ 1124532 h 6258726"/>
              <a:gd name="connsiteX13" fmla="*/ 390539 w 4193094"/>
              <a:gd name="connsiteY13" fmla="*/ 1068039 h 6258726"/>
              <a:gd name="connsiteX14" fmla="*/ 446266 w 4193094"/>
              <a:gd name="connsiteY14" fmla="*/ 1085337 h 6258726"/>
              <a:gd name="connsiteX15" fmla="*/ 485132 w 4193094"/>
              <a:gd name="connsiteY15" fmla="*/ 1109752 h 6258726"/>
              <a:gd name="connsiteX16" fmla="*/ 513269 w 4193094"/>
              <a:gd name="connsiteY16" fmla="*/ 1136356 h 6258726"/>
              <a:gd name="connsiteX17" fmla="*/ 558267 w 4193094"/>
              <a:gd name="connsiteY17" fmla="*/ 1135590 h 6258726"/>
              <a:gd name="connsiteX18" fmla="*/ 651874 w 4193094"/>
              <a:gd name="connsiteY18" fmla="*/ 1149494 h 6258726"/>
              <a:gd name="connsiteX19" fmla="*/ 783582 w 4193094"/>
              <a:gd name="connsiteY19" fmla="*/ 1121357 h 6258726"/>
              <a:gd name="connsiteX20" fmla="*/ 914086 w 4193094"/>
              <a:gd name="connsiteY20" fmla="*/ 1064645 h 6258726"/>
              <a:gd name="connsiteX21" fmla="*/ 1008898 w 4193094"/>
              <a:gd name="connsiteY21" fmla="*/ 915858 h 6258726"/>
              <a:gd name="connsiteX22" fmla="*/ 1081485 w 4193094"/>
              <a:gd name="connsiteY22" fmla="*/ 836921 h 6258726"/>
              <a:gd name="connsiteX23" fmla="*/ 1118161 w 4193094"/>
              <a:gd name="connsiteY23" fmla="*/ 842723 h 6258726"/>
              <a:gd name="connsiteX24" fmla="*/ 1219543 w 4193094"/>
              <a:gd name="connsiteY24" fmla="*/ 796303 h 6258726"/>
              <a:gd name="connsiteX25" fmla="*/ 1289174 w 4193094"/>
              <a:gd name="connsiteY25" fmla="*/ 771122 h 6258726"/>
              <a:gd name="connsiteX26" fmla="*/ 1337127 w 4193094"/>
              <a:gd name="connsiteY26" fmla="*/ 736963 h 6258726"/>
              <a:gd name="connsiteX27" fmla="*/ 1387161 w 4193094"/>
              <a:gd name="connsiteY27" fmla="*/ 692404 h 6258726"/>
              <a:gd name="connsiteX28" fmla="*/ 1445077 w 4193094"/>
              <a:gd name="connsiteY28" fmla="*/ 644231 h 6258726"/>
              <a:gd name="connsiteX29" fmla="*/ 1513066 w 4193094"/>
              <a:gd name="connsiteY29" fmla="*/ 603394 h 6258726"/>
              <a:gd name="connsiteX30" fmla="*/ 1544378 w 4193094"/>
              <a:gd name="connsiteY30" fmla="*/ 580622 h 6258726"/>
              <a:gd name="connsiteX31" fmla="*/ 1585434 w 4193094"/>
              <a:gd name="connsiteY31" fmla="*/ 538361 h 6258726"/>
              <a:gd name="connsiteX32" fmla="*/ 1631417 w 4193094"/>
              <a:gd name="connsiteY32" fmla="*/ 522705 h 6258726"/>
              <a:gd name="connsiteX33" fmla="*/ 1673531 w 4193094"/>
              <a:gd name="connsiteY33" fmla="*/ 489131 h 6258726"/>
              <a:gd name="connsiteX34" fmla="*/ 1766372 w 4193094"/>
              <a:gd name="connsiteY34" fmla="*/ 436287 h 6258726"/>
              <a:gd name="connsiteX35" fmla="*/ 1806370 w 4193094"/>
              <a:gd name="connsiteY35" fmla="*/ 383443 h 6258726"/>
              <a:gd name="connsiteX36" fmla="*/ 1829143 w 4193094"/>
              <a:gd name="connsiteY36" fmla="*/ 387822 h 6258726"/>
              <a:gd name="connsiteX37" fmla="*/ 1976616 w 4193094"/>
              <a:gd name="connsiteY37" fmla="*/ 316002 h 6258726"/>
              <a:gd name="connsiteX38" fmla="*/ 2428597 w 4193094"/>
              <a:gd name="connsiteY38" fmla="*/ 275092 h 6258726"/>
              <a:gd name="connsiteX39" fmla="*/ 2473777 w 4193094"/>
              <a:gd name="connsiteY39" fmla="*/ 321037 h 6258726"/>
              <a:gd name="connsiteX40" fmla="*/ 2400752 w 4193094"/>
              <a:gd name="connsiteY40" fmla="*/ 416287 h 6258726"/>
              <a:gd name="connsiteX41" fmla="*/ 2480127 w 4193094"/>
              <a:gd name="connsiteY41" fmla="*/ 394062 h 6258726"/>
              <a:gd name="connsiteX42" fmla="*/ 2556327 w 4193094"/>
              <a:gd name="connsiteY42" fmla="*/ 432162 h 6258726"/>
              <a:gd name="connsiteX43" fmla="*/ 2646650 w 4193094"/>
              <a:gd name="connsiteY43" fmla="*/ 346985 h 6258726"/>
              <a:gd name="connsiteX44" fmla="*/ 2762702 w 4193094"/>
              <a:gd name="connsiteY44" fmla="*/ 394062 h 6258726"/>
              <a:gd name="connsiteX45" fmla="*/ 2807152 w 4193094"/>
              <a:gd name="connsiteY45" fmla="*/ 428987 h 6258726"/>
              <a:gd name="connsiteX46" fmla="*/ 2765877 w 4193094"/>
              <a:gd name="connsiteY46" fmla="*/ 530587 h 6258726"/>
              <a:gd name="connsiteX47" fmla="*/ 2879520 w 4193094"/>
              <a:gd name="connsiteY47" fmla="*/ 411471 h 6258726"/>
              <a:gd name="connsiteX48" fmla="*/ 3509922 w 4193094"/>
              <a:gd name="connsiteY48" fmla="*/ 26091 h 6258726"/>
              <a:gd name="connsiteX49" fmla="*/ 3572984 w 4193094"/>
              <a:gd name="connsiteY49" fmla="*/ 36602 h 6258726"/>
              <a:gd name="connsiteX50" fmla="*/ 3667577 w 4193094"/>
              <a:gd name="connsiteY50" fmla="*/ 57622 h 6258726"/>
              <a:gd name="connsiteX51" fmla="*/ 3720129 w 4193094"/>
              <a:gd name="connsiteY51" fmla="*/ 89154 h 6258726"/>
              <a:gd name="connsiteX52" fmla="*/ 3751660 w 4193094"/>
              <a:gd name="connsiteY52" fmla="*/ 99664 h 6258726"/>
              <a:gd name="connsiteX53" fmla="*/ 3793701 w 4193094"/>
              <a:gd name="connsiteY53" fmla="*/ 278340 h 6258726"/>
              <a:gd name="connsiteX54" fmla="*/ 3793701 w 4193094"/>
              <a:gd name="connsiteY54" fmla="*/ 1108657 h 6258726"/>
              <a:gd name="connsiteX55" fmla="*/ 3751660 w 4193094"/>
              <a:gd name="connsiteY55" fmla="*/ 1182229 h 6258726"/>
              <a:gd name="connsiteX56" fmla="*/ 3730639 w 4193094"/>
              <a:gd name="connsiteY56" fmla="*/ 1213760 h 6258726"/>
              <a:gd name="connsiteX57" fmla="*/ 3699108 w 4193094"/>
              <a:gd name="connsiteY57" fmla="*/ 1287333 h 6258726"/>
              <a:gd name="connsiteX58" fmla="*/ 3646556 w 4193094"/>
              <a:gd name="connsiteY58" fmla="*/ 1329374 h 6258726"/>
              <a:gd name="connsiteX59" fmla="*/ 3594005 w 4193094"/>
              <a:gd name="connsiteY59" fmla="*/ 1466009 h 6258726"/>
              <a:gd name="connsiteX60" fmla="*/ 3562474 w 4193094"/>
              <a:gd name="connsiteY60" fmla="*/ 1497540 h 6258726"/>
              <a:gd name="connsiteX61" fmla="*/ 3530943 w 4193094"/>
              <a:gd name="connsiteY61" fmla="*/ 1550091 h 6258726"/>
              <a:gd name="connsiteX62" fmla="*/ 3478391 w 4193094"/>
              <a:gd name="connsiteY62" fmla="*/ 1592133 h 6258726"/>
              <a:gd name="connsiteX63" fmla="*/ 3436349 w 4193094"/>
              <a:gd name="connsiteY63" fmla="*/ 1634174 h 6258726"/>
              <a:gd name="connsiteX64" fmla="*/ 3404818 w 4193094"/>
              <a:gd name="connsiteY64" fmla="*/ 1644685 h 6258726"/>
              <a:gd name="connsiteX65" fmla="*/ 3236653 w 4193094"/>
              <a:gd name="connsiteY65" fmla="*/ 1665705 h 6258726"/>
              <a:gd name="connsiteX66" fmla="*/ 3121039 w 4193094"/>
              <a:gd name="connsiteY66" fmla="*/ 1686726 h 6258726"/>
              <a:gd name="connsiteX67" fmla="*/ 3078998 w 4193094"/>
              <a:gd name="connsiteY67" fmla="*/ 1697236 h 6258726"/>
              <a:gd name="connsiteX68" fmla="*/ 3057977 w 4193094"/>
              <a:gd name="connsiteY68" fmla="*/ 1728767 h 6258726"/>
              <a:gd name="connsiteX69" fmla="*/ 2994915 w 4193094"/>
              <a:gd name="connsiteY69" fmla="*/ 1802340 h 6258726"/>
              <a:gd name="connsiteX70" fmla="*/ 2931853 w 4193094"/>
              <a:gd name="connsiteY70" fmla="*/ 1875912 h 6258726"/>
              <a:gd name="connsiteX71" fmla="*/ 2900322 w 4193094"/>
              <a:gd name="connsiteY71" fmla="*/ 1928464 h 6258726"/>
              <a:gd name="connsiteX72" fmla="*/ 2868791 w 4193094"/>
              <a:gd name="connsiteY72" fmla="*/ 1959995 h 6258726"/>
              <a:gd name="connsiteX73" fmla="*/ 2858280 w 4193094"/>
              <a:gd name="connsiteY73" fmla="*/ 1991526 h 6258726"/>
              <a:gd name="connsiteX74" fmla="*/ 2837260 w 4193094"/>
              <a:gd name="connsiteY74" fmla="*/ 2023057 h 6258726"/>
              <a:gd name="connsiteX75" fmla="*/ 2805729 w 4193094"/>
              <a:gd name="connsiteY75" fmla="*/ 2170202 h 6258726"/>
              <a:gd name="connsiteX76" fmla="*/ 2784708 w 4193094"/>
              <a:gd name="connsiteY76" fmla="*/ 2233264 h 6258726"/>
              <a:gd name="connsiteX77" fmla="*/ 2858280 w 4193094"/>
              <a:gd name="connsiteY77" fmla="*/ 2222754 h 6258726"/>
              <a:gd name="connsiteX78" fmla="*/ 3015936 w 4193094"/>
              <a:gd name="connsiteY78" fmla="*/ 2170202 h 6258726"/>
              <a:gd name="connsiteX79" fmla="*/ 3499411 w 4193094"/>
              <a:gd name="connsiteY79" fmla="*/ 2201733 h 6258726"/>
              <a:gd name="connsiteX80" fmla="*/ 3594005 w 4193094"/>
              <a:gd name="connsiteY80" fmla="*/ 2212243 h 6258726"/>
              <a:gd name="connsiteX81" fmla="*/ 3625536 w 4193094"/>
              <a:gd name="connsiteY81" fmla="*/ 2222754 h 6258726"/>
              <a:gd name="connsiteX82" fmla="*/ 3709618 w 4193094"/>
              <a:gd name="connsiteY82" fmla="*/ 2254285 h 6258726"/>
              <a:gd name="connsiteX83" fmla="*/ 3772680 w 4193094"/>
              <a:gd name="connsiteY83" fmla="*/ 2264795 h 6258726"/>
              <a:gd name="connsiteX84" fmla="*/ 3846253 w 4193094"/>
              <a:gd name="connsiteY84" fmla="*/ 2327857 h 6258726"/>
              <a:gd name="connsiteX85" fmla="*/ 3993398 w 4193094"/>
              <a:gd name="connsiteY85" fmla="*/ 2517043 h 6258726"/>
              <a:gd name="connsiteX86" fmla="*/ 4087991 w 4193094"/>
              <a:gd name="connsiteY86" fmla="*/ 2590616 h 6258726"/>
              <a:gd name="connsiteX87" fmla="*/ 4172074 w 4193094"/>
              <a:gd name="connsiteY87" fmla="*/ 2685209 h 6258726"/>
              <a:gd name="connsiteX88" fmla="*/ 4193094 w 4193094"/>
              <a:gd name="connsiteY88" fmla="*/ 2727250 h 6258726"/>
              <a:gd name="connsiteX89" fmla="*/ 4182584 w 4193094"/>
              <a:gd name="connsiteY89" fmla="*/ 2990009 h 6258726"/>
              <a:gd name="connsiteX90" fmla="*/ 4151053 w 4193094"/>
              <a:gd name="connsiteY90" fmla="*/ 3032050 h 6258726"/>
              <a:gd name="connsiteX91" fmla="*/ 4077480 w 4193094"/>
              <a:gd name="connsiteY91" fmla="*/ 3095112 h 6258726"/>
              <a:gd name="connsiteX92" fmla="*/ 4056460 w 4193094"/>
              <a:gd name="connsiteY92" fmla="*/ 3137154 h 6258726"/>
              <a:gd name="connsiteX93" fmla="*/ 4024929 w 4193094"/>
              <a:gd name="connsiteY93" fmla="*/ 3179195 h 6258726"/>
              <a:gd name="connsiteX94" fmla="*/ 4014418 w 4193094"/>
              <a:gd name="connsiteY94" fmla="*/ 3263278 h 6258726"/>
              <a:gd name="connsiteX95" fmla="*/ 3972377 w 4193094"/>
              <a:gd name="connsiteY95" fmla="*/ 3294809 h 6258726"/>
              <a:gd name="connsiteX96" fmla="*/ 3898805 w 4193094"/>
              <a:gd name="connsiteY96" fmla="*/ 3357871 h 6258726"/>
              <a:gd name="connsiteX97" fmla="*/ 3877784 w 4193094"/>
              <a:gd name="connsiteY97" fmla="*/ 3441954 h 6258726"/>
              <a:gd name="connsiteX98" fmla="*/ 3867274 w 4193094"/>
              <a:gd name="connsiteY98" fmla="*/ 3483995 h 6258726"/>
              <a:gd name="connsiteX99" fmla="*/ 3814722 w 4193094"/>
              <a:gd name="connsiteY99" fmla="*/ 3557567 h 6258726"/>
              <a:gd name="connsiteX100" fmla="*/ 3751660 w 4193094"/>
              <a:gd name="connsiteY100" fmla="*/ 3652160 h 6258726"/>
              <a:gd name="connsiteX101" fmla="*/ 3699108 w 4193094"/>
              <a:gd name="connsiteY101" fmla="*/ 3694202 h 6258726"/>
              <a:gd name="connsiteX102" fmla="*/ 3678087 w 4193094"/>
              <a:gd name="connsiteY102" fmla="*/ 3725733 h 6258726"/>
              <a:gd name="connsiteX103" fmla="*/ 3646556 w 4193094"/>
              <a:gd name="connsiteY103" fmla="*/ 3757264 h 6258726"/>
              <a:gd name="connsiteX104" fmla="*/ 3636046 w 4193094"/>
              <a:gd name="connsiteY104" fmla="*/ 3809816 h 6258726"/>
              <a:gd name="connsiteX105" fmla="*/ 3625536 w 4193094"/>
              <a:gd name="connsiteY105" fmla="*/ 3893898 h 6258726"/>
              <a:gd name="connsiteX106" fmla="*/ 3583494 w 4193094"/>
              <a:gd name="connsiteY106" fmla="*/ 3999002 h 6258726"/>
              <a:gd name="connsiteX107" fmla="*/ 3562474 w 4193094"/>
              <a:gd name="connsiteY107" fmla="*/ 4303802 h 6258726"/>
              <a:gd name="connsiteX108" fmla="*/ 3541453 w 4193094"/>
              <a:gd name="connsiteY108" fmla="*/ 4440436 h 6258726"/>
              <a:gd name="connsiteX109" fmla="*/ 3530943 w 4193094"/>
              <a:gd name="connsiteY109" fmla="*/ 4492988 h 6258726"/>
              <a:gd name="connsiteX110" fmla="*/ 3509922 w 4193094"/>
              <a:gd name="connsiteY110" fmla="*/ 4692685 h 6258726"/>
              <a:gd name="connsiteX111" fmla="*/ 3499411 w 4193094"/>
              <a:gd name="connsiteY111" fmla="*/ 4839829 h 6258726"/>
              <a:gd name="connsiteX112" fmla="*/ 3436349 w 4193094"/>
              <a:gd name="connsiteY112" fmla="*/ 5123609 h 6258726"/>
              <a:gd name="connsiteX113" fmla="*/ 3404818 w 4193094"/>
              <a:gd name="connsiteY113" fmla="*/ 5197181 h 6258726"/>
              <a:gd name="connsiteX114" fmla="*/ 3394308 w 4193094"/>
              <a:gd name="connsiteY114" fmla="*/ 5228712 h 6258726"/>
              <a:gd name="connsiteX115" fmla="*/ 3383798 w 4193094"/>
              <a:gd name="connsiteY115" fmla="*/ 5281264 h 6258726"/>
              <a:gd name="connsiteX116" fmla="*/ 3362777 w 4193094"/>
              <a:gd name="connsiteY116" fmla="*/ 5312795 h 6258726"/>
              <a:gd name="connsiteX117" fmla="*/ 3352267 w 4193094"/>
              <a:gd name="connsiteY117" fmla="*/ 5344326 h 6258726"/>
              <a:gd name="connsiteX118" fmla="*/ 3331246 w 4193094"/>
              <a:gd name="connsiteY118" fmla="*/ 5701678 h 6258726"/>
              <a:gd name="connsiteX119" fmla="*/ 3310225 w 4193094"/>
              <a:gd name="connsiteY119" fmla="*/ 5806781 h 6258726"/>
              <a:gd name="connsiteX120" fmla="*/ 3299715 w 4193094"/>
              <a:gd name="connsiteY120" fmla="*/ 5880354 h 6258726"/>
              <a:gd name="connsiteX121" fmla="*/ 3226143 w 4193094"/>
              <a:gd name="connsiteY121" fmla="*/ 6143112 h 6258726"/>
              <a:gd name="connsiteX122" fmla="*/ 3163080 w 4193094"/>
              <a:gd name="connsiteY122" fmla="*/ 6174643 h 6258726"/>
              <a:gd name="connsiteX123" fmla="*/ 3121039 w 4193094"/>
              <a:gd name="connsiteY123" fmla="*/ 6216685 h 6258726"/>
              <a:gd name="connsiteX124" fmla="*/ 2984405 w 4193094"/>
              <a:gd name="connsiteY124" fmla="*/ 6258726 h 6258726"/>
              <a:gd name="connsiteX125" fmla="*/ 2795218 w 4193094"/>
              <a:gd name="connsiteY125" fmla="*/ 6248216 h 6258726"/>
              <a:gd name="connsiteX126" fmla="*/ 2679605 w 4193094"/>
              <a:gd name="connsiteY126" fmla="*/ 6195664 h 6258726"/>
              <a:gd name="connsiteX127" fmla="*/ 2490418 w 4193094"/>
              <a:gd name="connsiteY127" fmla="*/ 6153622 h 6258726"/>
              <a:gd name="connsiteX128" fmla="*/ 2332763 w 4193094"/>
              <a:gd name="connsiteY128" fmla="*/ 6111581 h 6258726"/>
              <a:gd name="connsiteX129" fmla="*/ 2133067 w 4193094"/>
              <a:gd name="connsiteY129" fmla="*/ 6069540 h 6258726"/>
              <a:gd name="connsiteX130" fmla="*/ 2059494 w 4193094"/>
              <a:gd name="connsiteY130" fmla="*/ 6038009 h 6258726"/>
              <a:gd name="connsiteX131" fmla="*/ 2027963 w 4193094"/>
              <a:gd name="connsiteY131" fmla="*/ 6027498 h 6258726"/>
              <a:gd name="connsiteX132" fmla="*/ 1922860 w 4193094"/>
              <a:gd name="connsiteY132" fmla="*/ 6016988 h 6258726"/>
              <a:gd name="connsiteX133" fmla="*/ 1859798 w 4193094"/>
              <a:gd name="connsiteY133" fmla="*/ 5995967 h 6258726"/>
              <a:gd name="connsiteX134" fmla="*/ 1765205 w 4193094"/>
              <a:gd name="connsiteY134" fmla="*/ 5985457 h 6258726"/>
              <a:gd name="connsiteX135" fmla="*/ 1733674 w 4193094"/>
              <a:gd name="connsiteY135" fmla="*/ 5964436 h 6258726"/>
              <a:gd name="connsiteX136" fmla="*/ 1702143 w 4193094"/>
              <a:gd name="connsiteY136" fmla="*/ 5953926 h 6258726"/>
              <a:gd name="connsiteX137" fmla="*/ 1660101 w 4193094"/>
              <a:gd name="connsiteY137" fmla="*/ 5943416 h 6258726"/>
              <a:gd name="connsiteX138" fmla="*/ 1628570 w 4193094"/>
              <a:gd name="connsiteY138" fmla="*/ 5932905 h 6258726"/>
              <a:gd name="connsiteX139" fmla="*/ 1523467 w 4193094"/>
              <a:gd name="connsiteY139" fmla="*/ 5911885 h 6258726"/>
              <a:gd name="connsiteX140" fmla="*/ 1491936 w 4193094"/>
              <a:gd name="connsiteY140" fmla="*/ 5901374 h 6258726"/>
              <a:gd name="connsiteX141" fmla="*/ 1334280 w 4193094"/>
              <a:gd name="connsiteY141" fmla="*/ 5848822 h 6258726"/>
              <a:gd name="connsiteX142" fmla="*/ 1292239 w 4193094"/>
              <a:gd name="connsiteY142" fmla="*/ 5827802 h 6258726"/>
              <a:gd name="connsiteX143" fmla="*/ 1229177 w 4193094"/>
              <a:gd name="connsiteY143" fmla="*/ 5806781 h 6258726"/>
              <a:gd name="connsiteX144" fmla="*/ 1134584 w 4193094"/>
              <a:gd name="connsiteY144" fmla="*/ 5785760 h 6258726"/>
              <a:gd name="connsiteX145" fmla="*/ 1103053 w 4193094"/>
              <a:gd name="connsiteY145" fmla="*/ 5743719 h 6258726"/>
              <a:gd name="connsiteX146" fmla="*/ 1029480 w 4193094"/>
              <a:gd name="connsiteY146" fmla="*/ 5733209 h 6258726"/>
              <a:gd name="connsiteX147" fmla="*/ 892846 w 4193094"/>
              <a:gd name="connsiteY147" fmla="*/ 5701678 h 6258726"/>
              <a:gd name="connsiteX148" fmla="*/ 861315 w 4193094"/>
              <a:gd name="connsiteY148" fmla="*/ 5680657 h 6258726"/>
              <a:gd name="connsiteX149" fmla="*/ 850805 w 4193094"/>
              <a:gd name="connsiteY149" fmla="*/ 5565043 h 6258726"/>
              <a:gd name="connsiteX150" fmla="*/ 840294 w 4193094"/>
              <a:gd name="connsiteY150" fmla="*/ 5375857 h 6258726"/>
              <a:gd name="connsiteX151" fmla="*/ 861315 w 4193094"/>
              <a:gd name="connsiteY151" fmla="*/ 4776767 h 6258726"/>
              <a:gd name="connsiteX152" fmla="*/ 892846 w 4193094"/>
              <a:gd name="connsiteY152" fmla="*/ 4640133 h 6258726"/>
              <a:gd name="connsiteX153" fmla="*/ 913867 w 4193094"/>
              <a:gd name="connsiteY153" fmla="*/ 4545540 h 6258726"/>
              <a:gd name="connsiteX154" fmla="*/ 966418 w 4193094"/>
              <a:gd name="connsiteY154" fmla="*/ 4387885 h 6258726"/>
              <a:gd name="connsiteX155" fmla="*/ 987439 w 4193094"/>
              <a:gd name="connsiteY155" fmla="*/ 4177678 h 6258726"/>
              <a:gd name="connsiteX156" fmla="*/ 997949 w 4193094"/>
              <a:gd name="connsiteY156" fmla="*/ 4146147 h 6258726"/>
              <a:gd name="connsiteX157" fmla="*/ 1061011 w 4193094"/>
              <a:gd name="connsiteY157" fmla="*/ 3736243 h 6258726"/>
              <a:gd name="connsiteX158" fmla="*/ 1071522 w 4193094"/>
              <a:gd name="connsiteY158" fmla="*/ 3683691 h 6258726"/>
              <a:gd name="connsiteX159" fmla="*/ 1082032 w 4193094"/>
              <a:gd name="connsiteY159" fmla="*/ 3610119 h 6258726"/>
              <a:gd name="connsiteX160" fmla="*/ 1124074 w 4193094"/>
              <a:gd name="connsiteY160" fmla="*/ 3557567 h 6258726"/>
              <a:gd name="connsiteX161" fmla="*/ 1155605 w 4193094"/>
              <a:gd name="connsiteY161" fmla="*/ 3399912 h 6258726"/>
              <a:gd name="connsiteX162" fmla="*/ 1176625 w 4193094"/>
              <a:gd name="connsiteY162" fmla="*/ 3357871 h 6258726"/>
              <a:gd name="connsiteX163" fmla="*/ 1145094 w 4193094"/>
              <a:gd name="connsiteY163" fmla="*/ 3242257 h 6258726"/>
              <a:gd name="connsiteX164" fmla="*/ 1103053 w 4193094"/>
              <a:gd name="connsiteY164" fmla="*/ 3168685 h 6258726"/>
              <a:gd name="connsiteX165" fmla="*/ 1082032 w 4193094"/>
              <a:gd name="connsiteY165" fmla="*/ 3116133 h 6258726"/>
              <a:gd name="connsiteX166" fmla="*/ 1029480 w 4193094"/>
              <a:gd name="connsiteY166" fmla="*/ 3021540 h 6258726"/>
              <a:gd name="connsiteX167" fmla="*/ 1008460 w 4193094"/>
              <a:gd name="connsiteY167" fmla="*/ 2990009 h 6258726"/>
              <a:gd name="connsiteX168" fmla="*/ 924377 w 4193094"/>
              <a:gd name="connsiteY168" fmla="*/ 2832354 h 6258726"/>
              <a:gd name="connsiteX169" fmla="*/ 871825 w 4193094"/>
              <a:gd name="connsiteY169" fmla="*/ 2758781 h 6258726"/>
              <a:gd name="connsiteX170" fmla="*/ 840294 w 4193094"/>
              <a:gd name="connsiteY170" fmla="*/ 2664188 h 6258726"/>
              <a:gd name="connsiteX171" fmla="*/ 808763 w 4193094"/>
              <a:gd name="connsiteY171" fmla="*/ 2601126 h 6258726"/>
              <a:gd name="connsiteX172" fmla="*/ 766722 w 4193094"/>
              <a:gd name="connsiteY172" fmla="*/ 2517043 h 6258726"/>
              <a:gd name="connsiteX173" fmla="*/ 756211 w 4193094"/>
              <a:gd name="connsiteY173" fmla="*/ 2485512 h 6258726"/>
              <a:gd name="connsiteX174" fmla="*/ 714170 w 4193094"/>
              <a:gd name="connsiteY174" fmla="*/ 2475002 h 6258726"/>
              <a:gd name="connsiteX175" fmla="*/ 619577 w 4193094"/>
              <a:gd name="connsiteY175" fmla="*/ 2464491 h 6258726"/>
              <a:gd name="connsiteX176" fmla="*/ 482943 w 4193094"/>
              <a:gd name="connsiteY176" fmla="*/ 2443471 h 6258726"/>
              <a:gd name="connsiteX177" fmla="*/ 419880 w 4193094"/>
              <a:gd name="connsiteY177" fmla="*/ 2401429 h 6258726"/>
              <a:gd name="connsiteX178" fmla="*/ 377839 w 4193094"/>
              <a:gd name="connsiteY178" fmla="*/ 2369898 h 6258726"/>
              <a:gd name="connsiteX0" fmla="*/ 105665 w 4193094"/>
              <a:gd name="connsiteY0" fmla="*/ 2706336 h 6260365"/>
              <a:gd name="connsiteX1" fmla="*/ 103913 w 4193094"/>
              <a:gd name="connsiteY1" fmla="*/ 2532368 h 6260365"/>
              <a:gd name="connsiteX2" fmla="*/ 162268 w 4193094"/>
              <a:gd name="connsiteY2" fmla="*/ 2301030 h 6260365"/>
              <a:gd name="connsiteX3" fmla="*/ 131722 w 4193094"/>
              <a:gd name="connsiteY3" fmla="*/ 2171074 h 6260365"/>
              <a:gd name="connsiteX4" fmla="*/ 56945 w 4193094"/>
              <a:gd name="connsiteY4" fmla="*/ 2076481 h 6260365"/>
              <a:gd name="connsiteX5" fmla="*/ 14 w 4193094"/>
              <a:gd name="connsiteY5" fmla="*/ 1922768 h 6260365"/>
              <a:gd name="connsiteX6" fmla="*/ 52018 w 4193094"/>
              <a:gd name="connsiteY6" fmla="*/ 1846020 h 6260365"/>
              <a:gd name="connsiteX7" fmla="*/ 105008 w 4193094"/>
              <a:gd name="connsiteY7" fmla="*/ 1827189 h 6260365"/>
              <a:gd name="connsiteX8" fmla="*/ 178033 w 4193094"/>
              <a:gd name="connsiteY8" fmla="*/ 1736756 h 6260365"/>
              <a:gd name="connsiteX9" fmla="*/ 293647 w 4193094"/>
              <a:gd name="connsiteY9" fmla="*/ 1648294 h 6260365"/>
              <a:gd name="connsiteX10" fmla="*/ 353534 w 4193094"/>
              <a:gd name="connsiteY10" fmla="*/ 1513849 h 6260365"/>
              <a:gd name="connsiteX11" fmla="*/ 442215 w 4193094"/>
              <a:gd name="connsiteY11" fmla="*/ 1335283 h 6260365"/>
              <a:gd name="connsiteX12" fmla="*/ 335031 w 4193094"/>
              <a:gd name="connsiteY12" fmla="*/ 1126171 h 6260365"/>
              <a:gd name="connsiteX13" fmla="*/ 390539 w 4193094"/>
              <a:gd name="connsiteY13" fmla="*/ 1069678 h 6260365"/>
              <a:gd name="connsiteX14" fmla="*/ 446266 w 4193094"/>
              <a:gd name="connsiteY14" fmla="*/ 1086976 h 6260365"/>
              <a:gd name="connsiteX15" fmla="*/ 485132 w 4193094"/>
              <a:gd name="connsiteY15" fmla="*/ 1111391 h 6260365"/>
              <a:gd name="connsiteX16" fmla="*/ 513269 w 4193094"/>
              <a:gd name="connsiteY16" fmla="*/ 1137995 h 6260365"/>
              <a:gd name="connsiteX17" fmla="*/ 558267 w 4193094"/>
              <a:gd name="connsiteY17" fmla="*/ 1137229 h 6260365"/>
              <a:gd name="connsiteX18" fmla="*/ 651874 w 4193094"/>
              <a:gd name="connsiteY18" fmla="*/ 1151133 h 6260365"/>
              <a:gd name="connsiteX19" fmla="*/ 783582 w 4193094"/>
              <a:gd name="connsiteY19" fmla="*/ 1122996 h 6260365"/>
              <a:gd name="connsiteX20" fmla="*/ 914086 w 4193094"/>
              <a:gd name="connsiteY20" fmla="*/ 1066284 h 6260365"/>
              <a:gd name="connsiteX21" fmla="*/ 1008898 w 4193094"/>
              <a:gd name="connsiteY21" fmla="*/ 917497 h 6260365"/>
              <a:gd name="connsiteX22" fmla="*/ 1081485 w 4193094"/>
              <a:gd name="connsiteY22" fmla="*/ 838560 h 6260365"/>
              <a:gd name="connsiteX23" fmla="*/ 1118161 w 4193094"/>
              <a:gd name="connsiteY23" fmla="*/ 844362 h 6260365"/>
              <a:gd name="connsiteX24" fmla="*/ 1219543 w 4193094"/>
              <a:gd name="connsiteY24" fmla="*/ 797942 h 6260365"/>
              <a:gd name="connsiteX25" fmla="*/ 1289174 w 4193094"/>
              <a:gd name="connsiteY25" fmla="*/ 772761 h 6260365"/>
              <a:gd name="connsiteX26" fmla="*/ 1337127 w 4193094"/>
              <a:gd name="connsiteY26" fmla="*/ 738602 h 6260365"/>
              <a:gd name="connsiteX27" fmla="*/ 1387161 w 4193094"/>
              <a:gd name="connsiteY27" fmla="*/ 694043 h 6260365"/>
              <a:gd name="connsiteX28" fmla="*/ 1445077 w 4193094"/>
              <a:gd name="connsiteY28" fmla="*/ 645870 h 6260365"/>
              <a:gd name="connsiteX29" fmla="*/ 1513066 w 4193094"/>
              <a:gd name="connsiteY29" fmla="*/ 605033 h 6260365"/>
              <a:gd name="connsiteX30" fmla="*/ 1544378 w 4193094"/>
              <a:gd name="connsiteY30" fmla="*/ 582261 h 6260365"/>
              <a:gd name="connsiteX31" fmla="*/ 1585434 w 4193094"/>
              <a:gd name="connsiteY31" fmla="*/ 540000 h 6260365"/>
              <a:gd name="connsiteX32" fmla="*/ 1631417 w 4193094"/>
              <a:gd name="connsiteY32" fmla="*/ 524344 h 6260365"/>
              <a:gd name="connsiteX33" fmla="*/ 1673531 w 4193094"/>
              <a:gd name="connsiteY33" fmla="*/ 490770 h 6260365"/>
              <a:gd name="connsiteX34" fmla="*/ 1766372 w 4193094"/>
              <a:gd name="connsiteY34" fmla="*/ 437926 h 6260365"/>
              <a:gd name="connsiteX35" fmla="*/ 1806370 w 4193094"/>
              <a:gd name="connsiteY35" fmla="*/ 385082 h 6260365"/>
              <a:gd name="connsiteX36" fmla="*/ 1829143 w 4193094"/>
              <a:gd name="connsiteY36" fmla="*/ 389461 h 6260365"/>
              <a:gd name="connsiteX37" fmla="*/ 1976616 w 4193094"/>
              <a:gd name="connsiteY37" fmla="*/ 317641 h 6260365"/>
              <a:gd name="connsiteX38" fmla="*/ 2428597 w 4193094"/>
              <a:gd name="connsiteY38" fmla="*/ 276731 h 6260365"/>
              <a:gd name="connsiteX39" fmla="*/ 2473777 w 4193094"/>
              <a:gd name="connsiteY39" fmla="*/ 322676 h 6260365"/>
              <a:gd name="connsiteX40" fmla="*/ 2400752 w 4193094"/>
              <a:gd name="connsiteY40" fmla="*/ 417926 h 6260365"/>
              <a:gd name="connsiteX41" fmla="*/ 2480127 w 4193094"/>
              <a:gd name="connsiteY41" fmla="*/ 395701 h 6260365"/>
              <a:gd name="connsiteX42" fmla="*/ 2556327 w 4193094"/>
              <a:gd name="connsiteY42" fmla="*/ 433801 h 6260365"/>
              <a:gd name="connsiteX43" fmla="*/ 2646650 w 4193094"/>
              <a:gd name="connsiteY43" fmla="*/ 348624 h 6260365"/>
              <a:gd name="connsiteX44" fmla="*/ 2762702 w 4193094"/>
              <a:gd name="connsiteY44" fmla="*/ 395701 h 6260365"/>
              <a:gd name="connsiteX45" fmla="*/ 2807152 w 4193094"/>
              <a:gd name="connsiteY45" fmla="*/ 430626 h 6260365"/>
              <a:gd name="connsiteX46" fmla="*/ 2765877 w 4193094"/>
              <a:gd name="connsiteY46" fmla="*/ 532226 h 6260365"/>
              <a:gd name="connsiteX47" fmla="*/ 2876345 w 4193094"/>
              <a:gd name="connsiteY47" fmla="*/ 435335 h 6260365"/>
              <a:gd name="connsiteX48" fmla="*/ 3509922 w 4193094"/>
              <a:gd name="connsiteY48" fmla="*/ 27730 h 6260365"/>
              <a:gd name="connsiteX49" fmla="*/ 3572984 w 4193094"/>
              <a:gd name="connsiteY49" fmla="*/ 38241 h 6260365"/>
              <a:gd name="connsiteX50" fmla="*/ 3667577 w 4193094"/>
              <a:gd name="connsiteY50" fmla="*/ 59261 h 6260365"/>
              <a:gd name="connsiteX51" fmla="*/ 3720129 w 4193094"/>
              <a:gd name="connsiteY51" fmla="*/ 90793 h 6260365"/>
              <a:gd name="connsiteX52" fmla="*/ 3751660 w 4193094"/>
              <a:gd name="connsiteY52" fmla="*/ 101303 h 6260365"/>
              <a:gd name="connsiteX53" fmla="*/ 3793701 w 4193094"/>
              <a:gd name="connsiteY53" fmla="*/ 279979 h 6260365"/>
              <a:gd name="connsiteX54" fmla="*/ 3793701 w 4193094"/>
              <a:gd name="connsiteY54" fmla="*/ 1110296 h 6260365"/>
              <a:gd name="connsiteX55" fmla="*/ 3751660 w 4193094"/>
              <a:gd name="connsiteY55" fmla="*/ 1183868 h 6260365"/>
              <a:gd name="connsiteX56" fmla="*/ 3730639 w 4193094"/>
              <a:gd name="connsiteY56" fmla="*/ 1215399 h 6260365"/>
              <a:gd name="connsiteX57" fmla="*/ 3699108 w 4193094"/>
              <a:gd name="connsiteY57" fmla="*/ 1288972 h 6260365"/>
              <a:gd name="connsiteX58" fmla="*/ 3646556 w 4193094"/>
              <a:gd name="connsiteY58" fmla="*/ 1331013 h 6260365"/>
              <a:gd name="connsiteX59" fmla="*/ 3594005 w 4193094"/>
              <a:gd name="connsiteY59" fmla="*/ 1467648 h 6260365"/>
              <a:gd name="connsiteX60" fmla="*/ 3562474 w 4193094"/>
              <a:gd name="connsiteY60" fmla="*/ 1499179 h 6260365"/>
              <a:gd name="connsiteX61" fmla="*/ 3530943 w 4193094"/>
              <a:gd name="connsiteY61" fmla="*/ 1551730 h 6260365"/>
              <a:gd name="connsiteX62" fmla="*/ 3478391 w 4193094"/>
              <a:gd name="connsiteY62" fmla="*/ 1593772 h 6260365"/>
              <a:gd name="connsiteX63" fmla="*/ 3436349 w 4193094"/>
              <a:gd name="connsiteY63" fmla="*/ 1635813 h 6260365"/>
              <a:gd name="connsiteX64" fmla="*/ 3404818 w 4193094"/>
              <a:gd name="connsiteY64" fmla="*/ 1646324 h 6260365"/>
              <a:gd name="connsiteX65" fmla="*/ 3236653 w 4193094"/>
              <a:gd name="connsiteY65" fmla="*/ 1667344 h 6260365"/>
              <a:gd name="connsiteX66" fmla="*/ 3121039 w 4193094"/>
              <a:gd name="connsiteY66" fmla="*/ 1688365 h 6260365"/>
              <a:gd name="connsiteX67" fmla="*/ 3078998 w 4193094"/>
              <a:gd name="connsiteY67" fmla="*/ 1698875 h 6260365"/>
              <a:gd name="connsiteX68" fmla="*/ 3057977 w 4193094"/>
              <a:gd name="connsiteY68" fmla="*/ 1730406 h 6260365"/>
              <a:gd name="connsiteX69" fmla="*/ 2994915 w 4193094"/>
              <a:gd name="connsiteY69" fmla="*/ 1803979 h 6260365"/>
              <a:gd name="connsiteX70" fmla="*/ 2931853 w 4193094"/>
              <a:gd name="connsiteY70" fmla="*/ 1877551 h 6260365"/>
              <a:gd name="connsiteX71" fmla="*/ 2900322 w 4193094"/>
              <a:gd name="connsiteY71" fmla="*/ 1930103 h 6260365"/>
              <a:gd name="connsiteX72" fmla="*/ 2868791 w 4193094"/>
              <a:gd name="connsiteY72" fmla="*/ 1961634 h 6260365"/>
              <a:gd name="connsiteX73" fmla="*/ 2858280 w 4193094"/>
              <a:gd name="connsiteY73" fmla="*/ 1993165 h 6260365"/>
              <a:gd name="connsiteX74" fmla="*/ 2837260 w 4193094"/>
              <a:gd name="connsiteY74" fmla="*/ 2024696 h 6260365"/>
              <a:gd name="connsiteX75" fmla="*/ 2805729 w 4193094"/>
              <a:gd name="connsiteY75" fmla="*/ 2171841 h 6260365"/>
              <a:gd name="connsiteX76" fmla="*/ 2784708 w 4193094"/>
              <a:gd name="connsiteY76" fmla="*/ 2234903 h 6260365"/>
              <a:gd name="connsiteX77" fmla="*/ 2858280 w 4193094"/>
              <a:gd name="connsiteY77" fmla="*/ 2224393 h 6260365"/>
              <a:gd name="connsiteX78" fmla="*/ 3015936 w 4193094"/>
              <a:gd name="connsiteY78" fmla="*/ 2171841 h 6260365"/>
              <a:gd name="connsiteX79" fmla="*/ 3499411 w 4193094"/>
              <a:gd name="connsiteY79" fmla="*/ 2203372 h 6260365"/>
              <a:gd name="connsiteX80" fmla="*/ 3594005 w 4193094"/>
              <a:gd name="connsiteY80" fmla="*/ 2213882 h 6260365"/>
              <a:gd name="connsiteX81" fmla="*/ 3625536 w 4193094"/>
              <a:gd name="connsiteY81" fmla="*/ 2224393 h 6260365"/>
              <a:gd name="connsiteX82" fmla="*/ 3709618 w 4193094"/>
              <a:gd name="connsiteY82" fmla="*/ 2255924 h 6260365"/>
              <a:gd name="connsiteX83" fmla="*/ 3772680 w 4193094"/>
              <a:gd name="connsiteY83" fmla="*/ 2266434 h 6260365"/>
              <a:gd name="connsiteX84" fmla="*/ 3846253 w 4193094"/>
              <a:gd name="connsiteY84" fmla="*/ 2329496 h 6260365"/>
              <a:gd name="connsiteX85" fmla="*/ 3993398 w 4193094"/>
              <a:gd name="connsiteY85" fmla="*/ 2518682 h 6260365"/>
              <a:gd name="connsiteX86" fmla="*/ 4087991 w 4193094"/>
              <a:gd name="connsiteY86" fmla="*/ 2592255 h 6260365"/>
              <a:gd name="connsiteX87" fmla="*/ 4172074 w 4193094"/>
              <a:gd name="connsiteY87" fmla="*/ 2686848 h 6260365"/>
              <a:gd name="connsiteX88" fmla="*/ 4193094 w 4193094"/>
              <a:gd name="connsiteY88" fmla="*/ 2728889 h 6260365"/>
              <a:gd name="connsiteX89" fmla="*/ 4182584 w 4193094"/>
              <a:gd name="connsiteY89" fmla="*/ 2991648 h 6260365"/>
              <a:gd name="connsiteX90" fmla="*/ 4151053 w 4193094"/>
              <a:gd name="connsiteY90" fmla="*/ 3033689 h 6260365"/>
              <a:gd name="connsiteX91" fmla="*/ 4077480 w 4193094"/>
              <a:gd name="connsiteY91" fmla="*/ 3096751 h 6260365"/>
              <a:gd name="connsiteX92" fmla="*/ 4056460 w 4193094"/>
              <a:gd name="connsiteY92" fmla="*/ 3138793 h 6260365"/>
              <a:gd name="connsiteX93" fmla="*/ 4024929 w 4193094"/>
              <a:gd name="connsiteY93" fmla="*/ 3180834 h 6260365"/>
              <a:gd name="connsiteX94" fmla="*/ 4014418 w 4193094"/>
              <a:gd name="connsiteY94" fmla="*/ 3264917 h 6260365"/>
              <a:gd name="connsiteX95" fmla="*/ 3972377 w 4193094"/>
              <a:gd name="connsiteY95" fmla="*/ 3296448 h 6260365"/>
              <a:gd name="connsiteX96" fmla="*/ 3898805 w 4193094"/>
              <a:gd name="connsiteY96" fmla="*/ 3359510 h 6260365"/>
              <a:gd name="connsiteX97" fmla="*/ 3877784 w 4193094"/>
              <a:gd name="connsiteY97" fmla="*/ 3443593 h 6260365"/>
              <a:gd name="connsiteX98" fmla="*/ 3867274 w 4193094"/>
              <a:gd name="connsiteY98" fmla="*/ 3485634 h 6260365"/>
              <a:gd name="connsiteX99" fmla="*/ 3814722 w 4193094"/>
              <a:gd name="connsiteY99" fmla="*/ 3559206 h 6260365"/>
              <a:gd name="connsiteX100" fmla="*/ 3751660 w 4193094"/>
              <a:gd name="connsiteY100" fmla="*/ 3653799 h 6260365"/>
              <a:gd name="connsiteX101" fmla="*/ 3699108 w 4193094"/>
              <a:gd name="connsiteY101" fmla="*/ 3695841 h 6260365"/>
              <a:gd name="connsiteX102" fmla="*/ 3678087 w 4193094"/>
              <a:gd name="connsiteY102" fmla="*/ 3727372 h 6260365"/>
              <a:gd name="connsiteX103" fmla="*/ 3646556 w 4193094"/>
              <a:gd name="connsiteY103" fmla="*/ 3758903 h 6260365"/>
              <a:gd name="connsiteX104" fmla="*/ 3636046 w 4193094"/>
              <a:gd name="connsiteY104" fmla="*/ 3811455 h 6260365"/>
              <a:gd name="connsiteX105" fmla="*/ 3625536 w 4193094"/>
              <a:gd name="connsiteY105" fmla="*/ 3895537 h 6260365"/>
              <a:gd name="connsiteX106" fmla="*/ 3583494 w 4193094"/>
              <a:gd name="connsiteY106" fmla="*/ 4000641 h 6260365"/>
              <a:gd name="connsiteX107" fmla="*/ 3562474 w 4193094"/>
              <a:gd name="connsiteY107" fmla="*/ 4305441 h 6260365"/>
              <a:gd name="connsiteX108" fmla="*/ 3541453 w 4193094"/>
              <a:gd name="connsiteY108" fmla="*/ 4442075 h 6260365"/>
              <a:gd name="connsiteX109" fmla="*/ 3530943 w 4193094"/>
              <a:gd name="connsiteY109" fmla="*/ 4494627 h 6260365"/>
              <a:gd name="connsiteX110" fmla="*/ 3509922 w 4193094"/>
              <a:gd name="connsiteY110" fmla="*/ 4694324 h 6260365"/>
              <a:gd name="connsiteX111" fmla="*/ 3499411 w 4193094"/>
              <a:gd name="connsiteY111" fmla="*/ 4841468 h 6260365"/>
              <a:gd name="connsiteX112" fmla="*/ 3436349 w 4193094"/>
              <a:gd name="connsiteY112" fmla="*/ 5125248 h 6260365"/>
              <a:gd name="connsiteX113" fmla="*/ 3404818 w 4193094"/>
              <a:gd name="connsiteY113" fmla="*/ 5198820 h 6260365"/>
              <a:gd name="connsiteX114" fmla="*/ 3394308 w 4193094"/>
              <a:gd name="connsiteY114" fmla="*/ 5230351 h 6260365"/>
              <a:gd name="connsiteX115" fmla="*/ 3383798 w 4193094"/>
              <a:gd name="connsiteY115" fmla="*/ 5282903 h 6260365"/>
              <a:gd name="connsiteX116" fmla="*/ 3362777 w 4193094"/>
              <a:gd name="connsiteY116" fmla="*/ 5314434 h 6260365"/>
              <a:gd name="connsiteX117" fmla="*/ 3352267 w 4193094"/>
              <a:gd name="connsiteY117" fmla="*/ 5345965 h 6260365"/>
              <a:gd name="connsiteX118" fmla="*/ 3331246 w 4193094"/>
              <a:gd name="connsiteY118" fmla="*/ 5703317 h 6260365"/>
              <a:gd name="connsiteX119" fmla="*/ 3310225 w 4193094"/>
              <a:gd name="connsiteY119" fmla="*/ 5808420 h 6260365"/>
              <a:gd name="connsiteX120" fmla="*/ 3299715 w 4193094"/>
              <a:gd name="connsiteY120" fmla="*/ 5881993 h 6260365"/>
              <a:gd name="connsiteX121" fmla="*/ 3226143 w 4193094"/>
              <a:gd name="connsiteY121" fmla="*/ 6144751 h 6260365"/>
              <a:gd name="connsiteX122" fmla="*/ 3163080 w 4193094"/>
              <a:gd name="connsiteY122" fmla="*/ 6176282 h 6260365"/>
              <a:gd name="connsiteX123" fmla="*/ 3121039 w 4193094"/>
              <a:gd name="connsiteY123" fmla="*/ 6218324 h 6260365"/>
              <a:gd name="connsiteX124" fmla="*/ 2984405 w 4193094"/>
              <a:gd name="connsiteY124" fmla="*/ 6260365 h 6260365"/>
              <a:gd name="connsiteX125" fmla="*/ 2795218 w 4193094"/>
              <a:gd name="connsiteY125" fmla="*/ 6249855 h 6260365"/>
              <a:gd name="connsiteX126" fmla="*/ 2679605 w 4193094"/>
              <a:gd name="connsiteY126" fmla="*/ 6197303 h 6260365"/>
              <a:gd name="connsiteX127" fmla="*/ 2490418 w 4193094"/>
              <a:gd name="connsiteY127" fmla="*/ 6155261 h 6260365"/>
              <a:gd name="connsiteX128" fmla="*/ 2332763 w 4193094"/>
              <a:gd name="connsiteY128" fmla="*/ 6113220 h 6260365"/>
              <a:gd name="connsiteX129" fmla="*/ 2133067 w 4193094"/>
              <a:gd name="connsiteY129" fmla="*/ 6071179 h 6260365"/>
              <a:gd name="connsiteX130" fmla="*/ 2059494 w 4193094"/>
              <a:gd name="connsiteY130" fmla="*/ 6039648 h 6260365"/>
              <a:gd name="connsiteX131" fmla="*/ 2027963 w 4193094"/>
              <a:gd name="connsiteY131" fmla="*/ 6029137 h 6260365"/>
              <a:gd name="connsiteX132" fmla="*/ 1922860 w 4193094"/>
              <a:gd name="connsiteY132" fmla="*/ 6018627 h 6260365"/>
              <a:gd name="connsiteX133" fmla="*/ 1859798 w 4193094"/>
              <a:gd name="connsiteY133" fmla="*/ 5997606 h 6260365"/>
              <a:gd name="connsiteX134" fmla="*/ 1765205 w 4193094"/>
              <a:gd name="connsiteY134" fmla="*/ 5987096 h 6260365"/>
              <a:gd name="connsiteX135" fmla="*/ 1733674 w 4193094"/>
              <a:gd name="connsiteY135" fmla="*/ 5966075 h 6260365"/>
              <a:gd name="connsiteX136" fmla="*/ 1702143 w 4193094"/>
              <a:gd name="connsiteY136" fmla="*/ 5955565 h 6260365"/>
              <a:gd name="connsiteX137" fmla="*/ 1660101 w 4193094"/>
              <a:gd name="connsiteY137" fmla="*/ 5945055 h 6260365"/>
              <a:gd name="connsiteX138" fmla="*/ 1628570 w 4193094"/>
              <a:gd name="connsiteY138" fmla="*/ 5934544 h 6260365"/>
              <a:gd name="connsiteX139" fmla="*/ 1523467 w 4193094"/>
              <a:gd name="connsiteY139" fmla="*/ 5913524 h 6260365"/>
              <a:gd name="connsiteX140" fmla="*/ 1491936 w 4193094"/>
              <a:gd name="connsiteY140" fmla="*/ 5903013 h 6260365"/>
              <a:gd name="connsiteX141" fmla="*/ 1334280 w 4193094"/>
              <a:gd name="connsiteY141" fmla="*/ 5850461 h 6260365"/>
              <a:gd name="connsiteX142" fmla="*/ 1292239 w 4193094"/>
              <a:gd name="connsiteY142" fmla="*/ 5829441 h 6260365"/>
              <a:gd name="connsiteX143" fmla="*/ 1229177 w 4193094"/>
              <a:gd name="connsiteY143" fmla="*/ 5808420 h 6260365"/>
              <a:gd name="connsiteX144" fmla="*/ 1134584 w 4193094"/>
              <a:gd name="connsiteY144" fmla="*/ 5787399 h 6260365"/>
              <a:gd name="connsiteX145" fmla="*/ 1103053 w 4193094"/>
              <a:gd name="connsiteY145" fmla="*/ 5745358 h 6260365"/>
              <a:gd name="connsiteX146" fmla="*/ 1029480 w 4193094"/>
              <a:gd name="connsiteY146" fmla="*/ 5734848 h 6260365"/>
              <a:gd name="connsiteX147" fmla="*/ 892846 w 4193094"/>
              <a:gd name="connsiteY147" fmla="*/ 5703317 h 6260365"/>
              <a:gd name="connsiteX148" fmla="*/ 861315 w 4193094"/>
              <a:gd name="connsiteY148" fmla="*/ 5682296 h 6260365"/>
              <a:gd name="connsiteX149" fmla="*/ 850805 w 4193094"/>
              <a:gd name="connsiteY149" fmla="*/ 5566682 h 6260365"/>
              <a:gd name="connsiteX150" fmla="*/ 840294 w 4193094"/>
              <a:gd name="connsiteY150" fmla="*/ 5377496 h 6260365"/>
              <a:gd name="connsiteX151" fmla="*/ 861315 w 4193094"/>
              <a:gd name="connsiteY151" fmla="*/ 4778406 h 6260365"/>
              <a:gd name="connsiteX152" fmla="*/ 892846 w 4193094"/>
              <a:gd name="connsiteY152" fmla="*/ 4641772 h 6260365"/>
              <a:gd name="connsiteX153" fmla="*/ 913867 w 4193094"/>
              <a:gd name="connsiteY153" fmla="*/ 4547179 h 6260365"/>
              <a:gd name="connsiteX154" fmla="*/ 966418 w 4193094"/>
              <a:gd name="connsiteY154" fmla="*/ 4389524 h 6260365"/>
              <a:gd name="connsiteX155" fmla="*/ 987439 w 4193094"/>
              <a:gd name="connsiteY155" fmla="*/ 4179317 h 6260365"/>
              <a:gd name="connsiteX156" fmla="*/ 997949 w 4193094"/>
              <a:gd name="connsiteY156" fmla="*/ 4147786 h 6260365"/>
              <a:gd name="connsiteX157" fmla="*/ 1061011 w 4193094"/>
              <a:gd name="connsiteY157" fmla="*/ 3737882 h 6260365"/>
              <a:gd name="connsiteX158" fmla="*/ 1071522 w 4193094"/>
              <a:gd name="connsiteY158" fmla="*/ 3685330 h 6260365"/>
              <a:gd name="connsiteX159" fmla="*/ 1082032 w 4193094"/>
              <a:gd name="connsiteY159" fmla="*/ 3611758 h 6260365"/>
              <a:gd name="connsiteX160" fmla="*/ 1124074 w 4193094"/>
              <a:gd name="connsiteY160" fmla="*/ 3559206 h 6260365"/>
              <a:gd name="connsiteX161" fmla="*/ 1155605 w 4193094"/>
              <a:gd name="connsiteY161" fmla="*/ 3401551 h 6260365"/>
              <a:gd name="connsiteX162" fmla="*/ 1176625 w 4193094"/>
              <a:gd name="connsiteY162" fmla="*/ 3359510 h 6260365"/>
              <a:gd name="connsiteX163" fmla="*/ 1145094 w 4193094"/>
              <a:gd name="connsiteY163" fmla="*/ 3243896 h 6260365"/>
              <a:gd name="connsiteX164" fmla="*/ 1103053 w 4193094"/>
              <a:gd name="connsiteY164" fmla="*/ 3170324 h 6260365"/>
              <a:gd name="connsiteX165" fmla="*/ 1082032 w 4193094"/>
              <a:gd name="connsiteY165" fmla="*/ 3117772 h 6260365"/>
              <a:gd name="connsiteX166" fmla="*/ 1029480 w 4193094"/>
              <a:gd name="connsiteY166" fmla="*/ 3023179 h 6260365"/>
              <a:gd name="connsiteX167" fmla="*/ 1008460 w 4193094"/>
              <a:gd name="connsiteY167" fmla="*/ 2991648 h 6260365"/>
              <a:gd name="connsiteX168" fmla="*/ 924377 w 4193094"/>
              <a:gd name="connsiteY168" fmla="*/ 2833993 h 6260365"/>
              <a:gd name="connsiteX169" fmla="*/ 871825 w 4193094"/>
              <a:gd name="connsiteY169" fmla="*/ 2760420 h 6260365"/>
              <a:gd name="connsiteX170" fmla="*/ 840294 w 4193094"/>
              <a:gd name="connsiteY170" fmla="*/ 2665827 h 6260365"/>
              <a:gd name="connsiteX171" fmla="*/ 808763 w 4193094"/>
              <a:gd name="connsiteY171" fmla="*/ 2602765 h 6260365"/>
              <a:gd name="connsiteX172" fmla="*/ 766722 w 4193094"/>
              <a:gd name="connsiteY172" fmla="*/ 2518682 h 6260365"/>
              <a:gd name="connsiteX173" fmla="*/ 756211 w 4193094"/>
              <a:gd name="connsiteY173" fmla="*/ 2487151 h 6260365"/>
              <a:gd name="connsiteX174" fmla="*/ 714170 w 4193094"/>
              <a:gd name="connsiteY174" fmla="*/ 2476641 h 6260365"/>
              <a:gd name="connsiteX175" fmla="*/ 619577 w 4193094"/>
              <a:gd name="connsiteY175" fmla="*/ 2466130 h 6260365"/>
              <a:gd name="connsiteX176" fmla="*/ 482943 w 4193094"/>
              <a:gd name="connsiteY176" fmla="*/ 2445110 h 6260365"/>
              <a:gd name="connsiteX177" fmla="*/ 419880 w 4193094"/>
              <a:gd name="connsiteY177" fmla="*/ 2403068 h 6260365"/>
              <a:gd name="connsiteX178" fmla="*/ 377839 w 4193094"/>
              <a:gd name="connsiteY178" fmla="*/ 2371537 h 6260365"/>
              <a:gd name="connsiteX0" fmla="*/ 105665 w 4193094"/>
              <a:gd name="connsiteY0" fmla="*/ 2701537 h 6255566"/>
              <a:gd name="connsiteX1" fmla="*/ 103913 w 4193094"/>
              <a:gd name="connsiteY1" fmla="*/ 2527569 h 6255566"/>
              <a:gd name="connsiteX2" fmla="*/ 162268 w 4193094"/>
              <a:gd name="connsiteY2" fmla="*/ 2296231 h 6255566"/>
              <a:gd name="connsiteX3" fmla="*/ 131722 w 4193094"/>
              <a:gd name="connsiteY3" fmla="*/ 2166275 h 6255566"/>
              <a:gd name="connsiteX4" fmla="*/ 56945 w 4193094"/>
              <a:gd name="connsiteY4" fmla="*/ 2071682 h 6255566"/>
              <a:gd name="connsiteX5" fmla="*/ 14 w 4193094"/>
              <a:gd name="connsiteY5" fmla="*/ 1917969 h 6255566"/>
              <a:gd name="connsiteX6" fmla="*/ 52018 w 4193094"/>
              <a:gd name="connsiteY6" fmla="*/ 1841221 h 6255566"/>
              <a:gd name="connsiteX7" fmla="*/ 105008 w 4193094"/>
              <a:gd name="connsiteY7" fmla="*/ 1822390 h 6255566"/>
              <a:gd name="connsiteX8" fmla="*/ 178033 w 4193094"/>
              <a:gd name="connsiteY8" fmla="*/ 1731957 h 6255566"/>
              <a:gd name="connsiteX9" fmla="*/ 293647 w 4193094"/>
              <a:gd name="connsiteY9" fmla="*/ 1643495 h 6255566"/>
              <a:gd name="connsiteX10" fmla="*/ 353534 w 4193094"/>
              <a:gd name="connsiteY10" fmla="*/ 1509050 h 6255566"/>
              <a:gd name="connsiteX11" fmla="*/ 442215 w 4193094"/>
              <a:gd name="connsiteY11" fmla="*/ 1330484 h 6255566"/>
              <a:gd name="connsiteX12" fmla="*/ 335031 w 4193094"/>
              <a:gd name="connsiteY12" fmla="*/ 1121372 h 6255566"/>
              <a:gd name="connsiteX13" fmla="*/ 390539 w 4193094"/>
              <a:gd name="connsiteY13" fmla="*/ 1064879 h 6255566"/>
              <a:gd name="connsiteX14" fmla="*/ 446266 w 4193094"/>
              <a:gd name="connsiteY14" fmla="*/ 1082177 h 6255566"/>
              <a:gd name="connsiteX15" fmla="*/ 485132 w 4193094"/>
              <a:gd name="connsiteY15" fmla="*/ 1106592 h 6255566"/>
              <a:gd name="connsiteX16" fmla="*/ 513269 w 4193094"/>
              <a:gd name="connsiteY16" fmla="*/ 1133196 h 6255566"/>
              <a:gd name="connsiteX17" fmla="*/ 558267 w 4193094"/>
              <a:gd name="connsiteY17" fmla="*/ 1132430 h 6255566"/>
              <a:gd name="connsiteX18" fmla="*/ 651874 w 4193094"/>
              <a:gd name="connsiteY18" fmla="*/ 1146334 h 6255566"/>
              <a:gd name="connsiteX19" fmla="*/ 783582 w 4193094"/>
              <a:gd name="connsiteY19" fmla="*/ 1118197 h 6255566"/>
              <a:gd name="connsiteX20" fmla="*/ 914086 w 4193094"/>
              <a:gd name="connsiteY20" fmla="*/ 1061485 h 6255566"/>
              <a:gd name="connsiteX21" fmla="*/ 1008898 w 4193094"/>
              <a:gd name="connsiteY21" fmla="*/ 912698 h 6255566"/>
              <a:gd name="connsiteX22" fmla="*/ 1081485 w 4193094"/>
              <a:gd name="connsiteY22" fmla="*/ 833761 h 6255566"/>
              <a:gd name="connsiteX23" fmla="*/ 1118161 w 4193094"/>
              <a:gd name="connsiteY23" fmla="*/ 839563 h 6255566"/>
              <a:gd name="connsiteX24" fmla="*/ 1219543 w 4193094"/>
              <a:gd name="connsiteY24" fmla="*/ 793143 h 6255566"/>
              <a:gd name="connsiteX25" fmla="*/ 1289174 w 4193094"/>
              <a:gd name="connsiteY25" fmla="*/ 767962 h 6255566"/>
              <a:gd name="connsiteX26" fmla="*/ 1337127 w 4193094"/>
              <a:gd name="connsiteY26" fmla="*/ 733803 h 6255566"/>
              <a:gd name="connsiteX27" fmla="*/ 1387161 w 4193094"/>
              <a:gd name="connsiteY27" fmla="*/ 689244 h 6255566"/>
              <a:gd name="connsiteX28" fmla="*/ 1445077 w 4193094"/>
              <a:gd name="connsiteY28" fmla="*/ 641071 h 6255566"/>
              <a:gd name="connsiteX29" fmla="*/ 1513066 w 4193094"/>
              <a:gd name="connsiteY29" fmla="*/ 600234 h 6255566"/>
              <a:gd name="connsiteX30" fmla="*/ 1544378 w 4193094"/>
              <a:gd name="connsiteY30" fmla="*/ 577462 h 6255566"/>
              <a:gd name="connsiteX31" fmla="*/ 1585434 w 4193094"/>
              <a:gd name="connsiteY31" fmla="*/ 535201 h 6255566"/>
              <a:gd name="connsiteX32" fmla="*/ 1631417 w 4193094"/>
              <a:gd name="connsiteY32" fmla="*/ 519545 h 6255566"/>
              <a:gd name="connsiteX33" fmla="*/ 1673531 w 4193094"/>
              <a:gd name="connsiteY33" fmla="*/ 485971 h 6255566"/>
              <a:gd name="connsiteX34" fmla="*/ 1766372 w 4193094"/>
              <a:gd name="connsiteY34" fmla="*/ 433127 h 6255566"/>
              <a:gd name="connsiteX35" fmla="*/ 1806370 w 4193094"/>
              <a:gd name="connsiteY35" fmla="*/ 380283 h 6255566"/>
              <a:gd name="connsiteX36" fmla="*/ 1829143 w 4193094"/>
              <a:gd name="connsiteY36" fmla="*/ 384662 h 6255566"/>
              <a:gd name="connsiteX37" fmla="*/ 1976616 w 4193094"/>
              <a:gd name="connsiteY37" fmla="*/ 312842 h 6255566"/>
              <a:gd name="connsiteX38" fmla="*/ 2428597 w 4193094"/>
              <a:gd name="connsiteY38" fmla="*/ 271932 h 6255566"/>
              <a:gd name="connsiteX39" fmla="*/ 2473777 w 4193094"/>
              <a:gd name="connsiteY39" fmla="*/ 317877 h 6255566"/>
              <a:gd name="connsiteX40" fmla="*/ 2400752 w 4193094"/>
              <a:gd name="connsiteY40" fmla="*/ 413127 h 6255566"/>
              <a:gd name="connsiteX41" fmla="*/ 2480127 w 4193094"/>
              <a:gd name="connsiteY41" fmla="*/ 390902 h 6255566"/>
              <a:gd name="connsiteX42" fmla="*/ 2556327 w 4193094"/>
              <a:gd name="connsiteY42" fmla="*/ 429002 h 6255566"/>
              <a:gd name="connsiteX43" fmla="*/ 2646650 w 4193094"/>
              <a:gd name="connsiteY43" fmla="*/ 343825 h 6255566"/>
              <a:gd name="connsiteX44" fmla="*/ 2762702 w 4193094"/>
              <a:gd name="connsiteY44" fmla="*/ 390902 h 6255566"/>
              <a:gd name="connsiteX45" fmla="*/ 2807152 w 4193094"/>
              <a:gd name="connsiteY45" fmla="*/ 425827 h 6255566"/>
              <a:gd name="connsiteX46" fmla="*/ 2765877 w 4193094"/>
              <a:gd name="connsiteY46" fmla="*/ 527427 h 6255566"/>
              <a:gd name="connsiteX47" fmla="*/ 2876345 w 4193094"/>
              <a:gd name="connsiteY47" fmla="*/ 430536 h 6255566"/>
              <a:gd name="connsiteX48" fmla="*/ 3144797 w 4193094"/>
              <a:gd name="connsiteY48" fmla="*/ 553156 h 6255566"/>
              <a:gd name="connsiteX49" fmla="*/ 3572984 w 4193094"/>
              <a:gd name="connsiteY49" fmla="*/ 33442 h 6255566"/>
              <a:gd name="connsiteX50" fmla="*/ 3667577 w 4193094"/>
              <a:gd name="connsiteY50" fmla="*/ 54462 h 6255566"/>
              <a:gd name="connsiteX51" fmla="*/ 3720129 w 4193094"/>
              <a:gd name="connsiteY51" fmla="*/ 85994 h 6255566"/>
              <a:gd name="connsiteX52" fmla="*/ 3751660 w 4193094"/>
              <a:gd name="connsiteY52" fmla="*/ 96504 h 6255566"/>
              <a:gd name="connsiteX53" fmla="*/ 3793701 w 4193094"/>
              <a:gd name="connsiteY53" fmla="*/ 275180 h 6255566"/>
              <a:gd name="connsiteX54" fmla="*/ 3793701 w 4193094"/>
              <a:gd name="connsiteY54" fmla="*/ 1105497 h 6255566"/>
              <a:gd name="connsiteX55" fmla="*/ 3751660 w 4193094"/>
              <a:gd name="connsiteY55" fmla="*/ 1179069 h 6255566"/>
              <a:gd name="connsiteX56" fmla="*/ 3730639 w 4193094"/>
              <a:gd name="connsiteY56" fmla="*/ 1210600 h 6255566"/>
              <a:gd name="connsiteX57" fmla="*/ 3699108 w 4193094"/>
              <a:gd name="connsiteY57" fmla="*/ 1284173 h 6255566"/>
              <a:gd name="connsiteX58" fmla="*/ 3646556 w 4193094"/>
              <a:gd name="connsiteY58" fmla="*/ 1326214 h 6255566"/>
              <a:gd name="connsiteX59" fmla="*/ 3594005 w 4193094"/>
              <a:gd name="connsiteY59" fmla="*/ 1462849 h 6255566"/>
              <a:gd name="connsiteX60" fmla="*/ 3562474 w 4193094"/>
              <a:gd name="connsiteY60" fmla="*/ 1494380 h 6255566"/>
              <a:gd name="connsiteX61" fmla="*/ 3530943 w 4193094"/>
              <a:gd name="connsiteY61" fmla="*/ 1546931 h 6255566"/>
              <a:gd name="connsiteX62" fmla="*/ 3478391 w 4193094"/>
              <a:gd name="connsiteY62" fmla="*/ 1588973 h 6255566"/>
              <a:gd name="connsiteX63" fmla="*/ 3436349 w 4193094"/>
              <a:gd name="connsiteY63" fmla="*/ 1631014 h 6255566"/>
              <a:gd name="connsiteX64" fmla="*/ 3404818 w 4193094"/>
              <a:gd name="connsiteY64" fmla="*/ 1641525 h 6255566"/>
              <a:gd name="connsiteX65" fmla="*/ 3236653 w 4193094"/>
              <a:gd name="connsiteY65" fmla="*/ 1662545 h 6255566"/>
              <a:gd name="connsiteX66" fmla="*/ 3121039 w 4193094"/>
              <a:gd name="connsiteY66" fmla="*/ 1683566 h 6255566"/>
              <a:gd name="connsiteX67" fmla="*/ 3078998 w 4193094"/>
              <a:gd name="connsiteY67" fmla="*/ 1694076 h 6255566"/>
              <a:gd name="connsiteX68" fmla="*/ 3057977 w 4193094"/>
              <a:gd name="connsiteY68" fmla="*/ 1725607 h 6255566"/>
              <a:gd name="connsiteX69" fmla="*/ 2994915 w 4193094"/>
              <a:gd name="connsiteY69" fmla="*/ 1799180 h 6255566"/>
              <a:gd name="connsiteX70" fmla="*/ 2931853 w 4193094"/>
              <a:gd name="connsiteY70" fmla="*/ 1872752 h 6255566"/>
              <a:gd name="connsiteX71" fmla="*/ 2900322 w 4193094"/>
              <a:gd name="connsiteY71" fmla="*/ 1925304 h 6255566"/>
              <a:gd name="connsiteX72" fmla="*/ 2868791 w 4193094"/>
              <a:gd name="connsiteY72" fmla="*/ 1956835 h 6255566"/>
              <a:gd name="connsiteX73" fmla="*/ 2858280 w 4193094"/>
              <a:gd name="connsiteY73" fmla="*/ 1988366 h 6255566"/>
              <a:gd name="connsiteX74" fmla="*/ 2837260 w 4193094"/>
              <a:gd name="connsiteY74" fmla="*/ 2019897 h 6255566"/>
              <a:gd name="connsiteX75" fmla="*/ 2805729 w 4193094"/>
              <a:gd name="connsiteY75" fmla="*/ 2167042 h 6255566"/>
              <a:gd name="connsiteX76" fmla="*/ 2784708 w 4193094"/>
              <a:gd name="connsiteY76" fmla="*/ 2230104 h 6255566"/>
              <a:gd name="connsiteX77" fmla="*/ 2858280 w 4193094"/>
              <a:gd name="connsiteY77" fmla="*/ 2219594 h 6255566"/>
              <a:gd name="connsiteX78" fmla="*/ 3015936 w 4193094"/>
              <a:gd name="connsiteY78" fmla="*/ 2167042 h 6255566"/>
              <a:gd name="connsiteX79" fmla="*/ 3499411 w 4193094"/>
              <a:gd name="connsiteY79" fmla="*/ 2198573 h 6255566"/>
              <a:gd name="connsiteX80" fmla="*/ 3594005 w 4193094"/>
              <a:gd name="connsiteY80" fmla="*/ 2209083 h 6255566"/>
              <a:gd name="connsiteX81" fmla="*/ 3625536 w 4193094"/>
              <a:gd name="connsiteY81" fmla="*/ 2219594 h 6255566"/>
              <a:gd name="connsiteX82" fmla="*/ 3709618 w 4193094"/>
              <a:gd name="connsiteY82" fmla="*/ 2251125 h 6255566"/>
              <a:gd name="connsiteX83" fmla="*/ 3772680 w 4193094"/>
              <a:gd name="connsiteY83" fmla="*/ 2261635 h 6255566"/>
              <a:gd name="connsiteX84" fmla="*/ 3846253 w 4193094"/>
              <a:gd name="connsiteY84" fmla="*/ 2324697 h 6255566"/>
              <a:gd name="connsiteX85" fmla="*/ 3993398 w 4193094"/>
              <a:gd name="connsiteY85" fmla="*/ 2513883 h 6255566"/>
              <a:gd name="connsiteX86" fmla="*/ 4087991 w 4193094"/>
              <a:gd name="connsiteY86" fmla="*/ 2587456 h 6255566"/>
              <a:gd name="connsiteX87" fmla="*/ 4172074 w 4193094"/>
              <a:gd name="connsiteY87" fmla="*/ 2682049 h 6255566"/>
              <a:gd name="connsiteX88" fmla="*/ 4193094 w 4193094"/>
              <a:gd name="connsiteY88" fmla="*/ 2724090 h 6255566"/>
              <a:gd name="connsiteX89" fmla="*/ 4182584 w 4193094"/>
              <a:gd name="connsiteY89" fmla="*/ 2986849 h 6255566"/>
              <a:gd name="connsiteX90" fmla="*/ 4151053 w 4193094"/>
              <a:gd name="connsiteY90" fmla="*/ 3028890 h 6255566"/>
              <a:gd name="connsiteX91" fmla="*/ 4077480 w 4193094"/>
              <a:gd name="connsiteY91" fmla="*/ 3091952 h 6255566"/>
              <a:gd name="connsiteX92" fmla="*/ 4056460 w 4193094"/>
              <a:gd name="connsiteY92" fmla="*/ 3133994 h 6255566"/>
              <a:gd name="connsiteX93" fmla="*/ 4024929 w 4193094"/>
              <a:gd name="connsiteY93" fmla="*/ 3176035 h 6255566"/>
              <a:gd name="connsiteX94" fmla="*/ 4014418 w 4193094"/>
              <a:gd name="connsiteY94" fmla="*/ 3260118 h 6255566"/>
              <a:gd name="connsiteX95" fmla="*/ 3972377 w 4193094"/>
              <a:gd name="connsiteY95" fmla="*/ 3291649 h 6255566"/>
              <a:gd name="connsiteX96" fmla="*/ 3898805 w 4193094"/>
              <a:gd name="connsiteY96" fmla="*/ 3354711 h 6255566"/>
              <a:gd name="connsiteX97" fmla="*/ 3877784 w 4193094"/>
              <a:gd name="connsiteY97" fmla="*/ 3438794 h 6255566"/>
              <a:gd name="connsiteX98" fmla="*/ 3867274 w 4193094"/>
              <a:gd name="connsiteY98" fmla="*/ 3480835 h 6255566"/>
              <a:gd name="connsiteX99" fmla="*/ 3814722 w 4193094"/>
              <a:gd name="connsiteY99" fmla="*/ 3554407 h 6255566"/>
              <a:gd name="connsiteX100" fmla="*/ 3751660 w 4193094"/>
              <a:gd name="connsiteY100" fmla="*/ 3649000 h 6255566"/>
              <a:gd name="connsiteX101" fmla="*/ 3699108 w 4193094"/>
              <a:gd name="connsiteY101" fmla="*/ 3691042 h 6255566"/>
              <a:gd name="connsiteX102" fmla="*/ 3678087 w 4193094"/>
              <a:gd name="connsiteY102" fmla="*/ 3722573 h 6255566"/>
              <a:gd name="connsiteX103" fmla="*/ 3646556 w 4193094"/>
              <a:gd name="connsiteY103" fmla="*/ 3754104 h 6255566"/>
              <a:gd name="connsiteX104" fmla="*/ 3636046 w 4193094"/>
              <a:gd name="connsiteY104" fmla="*/ 3806656 h 6255566"/>
              <a:gd name="connsiteX105" fmla="*/ 3625536 w 4193094"/>
              <a:gd name="connsiteY105" fmla="*/ 3890738 h 6255566"/>
              <a:gd name="connsiteX106" fmla="*/ 3583494 w 4193094"/>
              <a:gd name="connsiteY106" fmla="*/ 3995842 h 6255566"/>
              <a:gd name="connsiteX107" fmla="*/ 3562474 w 4193094"/>
              <a:gd name="connsiteY107" fmla="*/ 4300642 h 6255566"/>
              <a:gd name="connsiteX108" fmla="*/ 3541453 w 4193094"/>
              <a:gd name="connsiteY108" fmla="*/ 4437276 h 6255566"/>
              <a:gd name="connsiteX109" fmla="*/ 3530943 w 4193094"/>
              <a:gd name="connsiteY109" fmla="*/ 4489828 h 6255566"/>
              <a:gd name="connsiteX110" fmla="*/ 3509922 w 4193094"/>
              <a:gd name="connsiteY110" fmla="*/ 4689525 h 6255566"/>
              <a:gd name="connsiteX111" fmla="*/ 3499411 w 4193094"/>
              <a:gd name="connsiteY111" fmla="*/ 4836669 h 6255566"/>
              <a:gd name="connsiteX112" fmla="*/ 3436349 w 4193094"/>
              <a:gd name="connsiteY112" fmla="*/ 5120449 h 6255566"/>
              <a:gd name="connsiteX113" fmla="*/ 3404818 w 4193094"/>
              <a:gd name="connsiteY113" fmla="*/ 5194021 h 6255566"/>
              <a:gd name="connsiteX114" fmla="*/ 3394308 w 4193094"/>
              <a:gd name="connsiteY114" fmla="*/ 5225552 h 6255566"/>
              <a:gd name="connsiteX115" fmla="*/ 3383798 w 4193094"/>
              <a:gd name="connsiteY115" fmla="*/ 5278104 h 6255566"/>
              <a:gd name="connsiteX116" fmla="*/ 3362777 w 4193094"/>
              <a:gd name="connsiteY116" fmla="*/ 5309635 h 6255566"/>
              <a:gd name="connsiteX117" fmla="*/ 3352267 w 4193094"/>
              <a:gd name="connsiteY117" fmla="*/ 5341166 h 6255566"/>
              <a:gd name="connsiteX118" fmla="*/ 3331246 w 4193094"/>
              <a:gd name="connsiteY118" fmla="*/ 5698518 h 6255566"/>
              <a:gd name="connsiteX119" fmla="*/ 3310225 w 4193094"/>
              <a:gd name="connsiteY119" fmla="*/ 5803621 h 6255566"/>
              <a:gd name="connsiteX120" fmla="*/ 3299715 w 4193094"/>
              <a:gd name="connsiteY120" fmla="*/ 5877194 h 6255566"/>
              <a:gd name="connsiteX121" fmla="*/ 3226143 w 4193094"/>
              <a:gd name="connsiteY121" fmla="*/ 6139952 h 6255566"/>
              <a:gd name="connsiteX122" fmla="*/ 3163080 w 4193094"/>
              <a:gd name="connsiteY122" fmla="*/ 6171483 h 6255566"/>
              <a:gd name="connsiteX123" fmla="*/ 3121039 w 4193094"/>
              <a:gd name="connsiteY123" fmla="*/ 6213525 h 6255566"/>
              <a:gd name="connsiteX124" fmla="*/ 2984405 w 4193094"/>
              <a:gd name="connsiteY124" fmla="*/ 6255566 h 6255566"/>
              <a:gd name="connsiteX125" fmla="*/ 2795218 w 4193094"/>
              <a:gd name="connsiteY125" fmla="*/ 6245056 h 6255566"/>
              <a:gd name="connsiteX126" fmla="*/ 2679605 w 4193094"/>
              <a:gd name="connsiteY126" fmla="*/ 6192504 h 6255566"/>
              <a:gd name="connsiteX127" fmla="*/ 2490418 w 4193094"/>
              <a:gd name="connsiteY127" fmla="*/ 6150462 h 6255566"/>
              <a:gd name="connsiteX128" fmla="*/ 2332763 w 4193094"/>
              <a:gd name="connsiteY128" fmla="*/ 6108421 h 6255566"/>
              <a:gd name="connsiteX129" fmla="*/ 2133067 w 4193094"/>
              <a:gd name="connsiteY129" fmla="*/ 6066380 h 6255566"/>
              <a:gd name="connsiteX130" fmla="*/ 2059494 w 4193094"/>
              <a:gd name="connsiteY130" fmla="*/ 6034849 h 6255566"/>
              <a:gd name="connsiteX131" fmla="*/ 2027963 w 4193094"/>
              <a:gd name="connsiteY131" fmla="*/ 6024338 h 6255566"/>
              <a:gd name="connsiteX132" fmla="*/ 1922860 w 4193094"/>
              <a:gd name="connsiteY132" fmla="*/ 6013828 h 6255566"/>
              <a:gd name="connsiteX133" fmla="*/ 1859798 w 4193094"/>
              <a:gd name="connsiteY133" fmla="*/ 5992807 h 6255566"/>
              <a:gd name="connsiteX134" fmla="*/ 1765205 w 4193094"/>
              <a:gd name="connsiteY134" fmla="*/ 5982297 h 6255566"/>
              <a:gd name="connsiteX135" fmla="*/ 1733674 w 4193094"/>
              <a:gd name="connsiteY135" fmla="*/ 5961276 h 6255566"/>
              <a:gd name="connsiteX136" fmla="*/ 1702143 w 4193094"/>
              <a:gd name="connsiteY136" fmla="*/ 5950766 h 6255566"/>
              <a:gd name="connsiteX137" fmla="*/ 1660101 w 4193094"/>
              <a:gd name="connsiteY137" fmla="*/ 5940256 h 6255566"/>
              <a:gd name="connsiteX138" fmla="*/ 1628570 w 4193094"/>
              <a:gd name="connsiteY138" fmla="*/ 5929745 h 6255566"/>
              <a:gd name="connsiteX139" fmla="*/ 1523467 w 4193094"/>
              <a:gd name="connsiteY139" fmla="*/ 5908725 h 6255566"/>
              <a:gd name="connsiteX140" fmla="*/ 1491936 w 4193094"/>
              <a:gd name="connsiteY140" fmla="*/ 5898214 h 6255566"/>
              <a:gd name="connsiteX141" fmla="*/ 1334280 w 4193094"/>
              <a:gd name="connsiteY141" fmla="*/ 5845662 h 6255566"/>
              <a:gd name="connsiteX142" fmla="*/ 1292239 w 4193094"/>
              <a:gd name="connsiteY142" fmla="*/ 5824642 h 6255566"/>
              <a:gd name="connsiteX143" fmla="*/ 1229177 w 4193094"/>
              <a:gd name="connsiteY143" fmla="*/ 5803621 h 6255566"/>
              <a:gd name="connsiteX144" fmla="*/ 1134584 w 4193094"/>
              <a:gd name="connsiteY144" fmla="*/ 5782600 h 6255566"/>
              <a:gd name="connsiteX145" fmla="*/ 1103053 w 4193094"/>
              <a:gd name="connsiteY145" fmla="*/ 5740559 h 6255566"/>
              <a:gd name="connsiteX146" fmla="*/ 1029480 w 4193094"/>
              <a:gd name="connsiteY146" fmla="*/ 5730049 h 6255566"/>
              <a:gd name="connsiteX147" fmla="*/ 892846 w 4193094"/>
              <a:gd name="connsiteY147" fmla="*/ 5698518 h 6255566"/>
              <a:gd name="connsiteX148" fmla="*/ 861315 w 4193094"/>
              <a:gd name="connsiteY148" fmla="*/ 5677497 h 6255566"/>
              <a:gd name="connsiteX149" fmla="*/ 850805 w 4193094"/>
              <a:gd name="connsiteY149" fmla="*/ 5561883 h 6255566"/>
              <a:gd name="connsiteX150" fmla="*/ 840294 w 4193094"/>
              <a:gd name="connsiteY150" fmla="*/ 5372697 h 6255566"/>
              <a:gd name="connsiteX151" fmla="*/ 861315 w 4193094"/>
              <a:gd name="connsiteY151" fmla="*/ 4773607 h 6255566"/>
              <a:gd name="connsiteX152" fmla="*/ 892846 w 4193094"/>
              <a:gd name="connsiteY152" fmla="*/ 4636973 h 6255566"/>
              <a:gd name="connsiteX153" fmla="*/ 913867 w 4193094"/>
              <a:gd name="connsiteY153" fmla="*/ 4542380 h 6255566"/>
              <a:gd name="connsiteX154" fmla="*/ 966418 w 4193094"/>
              <a:gd name="connsiteY154" fmla="*/ 4384725 h 6255566"/>
              <a:gd name="connsiteX155" fmla="*/ 987439 w 4193094"/>
              <a:gd name="connsiteY155" fmla="*/ 4174518 h 6255566"/>
              <a:gd name="connsiteX156" fmla="*/ 997949 w 4193094"/>
              <a:gd name="connsiteY156" fmla="*/ 4142987 h 6255566"/>
              <a:gd name="connsiteX157" fmla="*/ 1061011 w 4193094"/>
              <a:gd name="connsiteY157" fmla="*/ 3733083 h 6255566"/>
              <a:gd name="connsiteX158" fmla="*/ 1071522 w 4193094"/>
              <a:gd name="connsiteY158" fmla="*/ 3680531 h 6255566"/>
              <a:gd name="connsiteX159" fmla="*/ 1082032 w 4193094"/>
              <a:gd name="connsiteY159" fmla="*/ 3606959 h 6255566"/>
              <a:gd name="connsiteX160" fmla="*/ 1124074 w 4193094"/>
              <a:gd name="connsiteY160" fmla="*/ 3554407 h 6255566"/>
              <a:gd name="connsiteX161" fmla="*/ 1155605 w 4193094"/>
              <a:gd name="connsiteY161" fmla="*/ 3396752 h 6255566"/>
              <a:gd name="connsiteX162" fmla="*/ 1176625 w 4193094"/>
              <a:gd name="connsiteY162" fmla="*/ 3354711 h 6255566"/>
              <a:gd name="connsiteX163" fmla="*/ 1145094 w 4193094"/>
              <a:gd name="connsiteY163" fmla="*/ 3239097 h 6255566"/>
              <a:gd name="connsiteX164" fmla="*/ 1103053 w 4193094"/>
              <a:gd name="connsiteY164" fmla="*/ 3165525 h 6255566"/>
              <a:gd name="connsiteX165" fmla="*/ 1082032 w 4193094"/>
              <a:gd name="connsiteY165" fmla="*/ 3112973 h 6255566"/>
              <a:gd name="connsiteX166" fmla="*/ 1029480 w 4193094"/>
              <a:gd name="connsiteY166" fmla="*/ 3018380 h 6255566"/>
              <a:gd name="connsiteX167" fmla="*/ 1008460 w 4193094"/>
              <a:gd name="connsiteY167" fmla="*/ 2986849 h 6255566"/>
              <a:gd name="connsiteX168" fmla="*/ 924377 w 4193094"/>
              <a:gd name="connsiteY168" fmla="*/ 2829194 h 6255566"/>
              <a:gd name="connsiteX169" fmla="*/ 871825 w 4193094"/>
              <a:gd name="connsiteY169" fmla="*/ 2755621 h 6255566"/>
              <a:gd name="connsiteX170" fmla="*/ 840294 w 4193094"/>
              <a:gd name="connsiteY170" fmla="*/ 2661028 h 6255566"/>
              <a:gd name="connsiteX171" fmla="*/ 808763 w 4193094"/>
              <a:gd name="connsiteY171" fmla="*/ 2597966 h 6255566"/>
              <a:gd name="connsiteX172" fmla="*/ 766722 w 4193094"/>
              <a:gd name="connsiteY172" fmla="*/ 2513883 h 6255566"/>
              <a:gd name="connsiteX173" fmla="*/ 756211 w 4193094"/>
              <a:gd name="connsiteY173" fmla="*/ 2482352 h 6255566"/>
              <a:gd name="connsiteX174" fmla="*/ 714170 w 4193094"/>
              <a:gd name="connsiteY174" fmla="*/ 2471842 h 6255566"/>
              <a:gd name="connsiteX175" fmla="*/ 619577 w 4193094"/>
              <a:gd name="connsiteY175" fmla="*/ 2461331 h 6255566"/>
              <a:gd name="connsiteX176" fmla="*/ 482943 w 4193094"/>
              <a:gd name="connsiteY176" fmla="*/ 2440311 h 6255566"/>
              <a:gd name="connsiteX177" fmla="*/ 419880 w 4193094"/>
              <a:gd name="connsiteY177" fmla="*/ 2398269 h 6255566"/>
              <a:gd name="connsiteX178" fmla="*/ 377839 w 4193094"/>
              <a:gd name="connsiteY178" fmla="*/ 2366738 h 6255566"/>
              <a:gd name="connsiteX0" fmla="*/ 105665 w 4193094"/>
              <a:gd name="connsiteY0" fmla="*/ 2647152 h 6201181"/>
              <a:gd name="connsiteX1" fmla="*/ 103913 w 4193094"/>
              <a:gd name="connsiteY1" fmla="*/ 2473184 h 6201181"/>
              <a:gd name="connsiteX2" fmla="*/ 162268 w 4193094"/>
              <a:gd name="connsiteY2" fmla="*/ 2241846 h 6201181"/>
              <a:gd name="connsiteX3" fmla="*/ 131722 w 4193094"/>
              <a:gd name="connsiteY3" fmla="*/ 2111890 h 6201181"/>
              <a:gd name="connsiteX4" fmla="*/ 56945 w 4193094"/>
              <a:gd name="connsiteY4" fmla="*/ 2017297 h 6201181"/>
              <a:gd name="connsiteX5" fmla="*/ 14 w 4193094"/>
              <a:gd name="connsiteY5" fmla="*/ 1863584 h 6201181"/>
              <a:gd name="connsiteX6" fmla="*/ 52018 w 4193094"/>
              <a:gd name="connsiteY6" fmla="*/ 1786836 h 6201181"/>
              <a:gd name="connsiteX7" fmla="*/ 105008 w 4193094"/>
              <a:gd name="connsiteY7" fmla="*/ 1768005 h 6201181"/>
              <a:gd name="connsiteX8" fmla="*/ 178033 w 4193094"/>
              <a:gd name="connsiteY8" fmla="*/ 1677572 h 6201181"/>
              <a:gd name="connsiteX9" fmla="*/ 293647 w 4193094"/>
              <a:gd name="connsiteY9" fmla="*/ 1589110 h 6201181"/>
              <a:gd name="connsiteX10" fmla="*/ 353534 w 4193094"/>
              <a:gd name="connsiteY10" fmla="*/ 1454665 h 6201181"/>
              <a:gd name="connsiteX11" fmla="*/ 442215 w 4193094"/>
              <a:gd name="connsiteY11" fmla="*/ 1276099 h 6201181"/>
              <a:gd name="connsiteX12" fmla="*/ 335031 w 4193094"/>
              <a:gd name="connsiteY12" fmla="*/ 1066987 h 6201181"/>
              <a:gd name="connsiteX13" fmla="*/ 390539 w 4193094"/>
              <a:gd name="connsiteY13" fmla="*/ 1010494 h 6201181"/>
              <a:gd name="connsiteX14" fmla="*/ 446266 w 4193094"/>
              <a:gd name="connsiteY14" fmla="*/ 1027792 h 6201181"/>
              <a:gd name="connsiteX15" fmla="*/ 485132 w 4193094"/>
              <a:gd name="connsiteY15" fmla="*/ 1052207 h 6201181"/>
              <a:gd name="connsiteX16" fmla="*/ 513269 w 4193094"/>
              <a:gd name="connsiteY16" fmla="*/ 1078811 h 6201181"/>
              <a:gd name="connsiteX17" fmla="*/ 558267 w 4193094"/>
              <a:gd name="connsiteY17" fmla="*/ 1078045 h 6201181"/>
              <a:gd name="connsiteX18" fmla="*/ 651874 w 4193094"/>
              <a:gd name="connsiteY18" fmla="*/ 1091949 h 6201181"/>
              <a:gd name="connsiteX19" fmla="*/ 783582 w 4193094"/>
              <a:gd name="connsiteY19" fmla="*/ 1063812 h 6201181"/>
              <a:gd name="connsiteX20" fmla="*/ 914086 w 4193094"/>
              <a:gd name="connsiteY20" fmla="*/ 1007100 h 6201181"/>
              <a:gd name="connsiteX21" fmla="*/ 1008898 w 4193094"/>
              <a:gd name="connsiteY21" fmla="*/ 858313 h 6201181"/>
              <a:gd name="connsiteX22" fmla="*/ 1081485 w 4193094"/>
              <a:gd name="connsiteY22" fmla="*/ 779376 h 6201181"/>
              <a:gd name="connsiteX23" fmla="*/ 1118161 w 4193094"/>
              <a:gd name="connsiteY23" fmla="*/ 785178 h 6201181"/>
              <a:gd name="connsiteX24" fmla="*/ 1219543 w 4193094"/>
              <a:gd name="connsiteY24" fmla="*/ 738758 h 6201181"/>
              <a:gd name="connsiteX25" fmla="*/ 1289174 w 4193094"/>
              <a:gd name="connsiteY25" fmla="*/ 713577 h 6201181"/>
              <a:gd name="connsiteX26" fmla="*/ 1337127 w 4193094"/>
              <a:gd name="connsiteY26" fmla="*/ 679418 h 6201181"/>
              <a:gd name="connsiteX27" fmla="*/ 1387161 w 4193094"/>
              <a:gd name="connsiteY27" fmla="*/ 634859 h 6201181"/>
              <a:gd name="connsiteX28" fmla="*/ 1445077 w 4193094"/>
              <a:gd name="connsiteY28" fmla="*/ 586686 h 6201181"/>
              <a:gd name="connsiteX29" fmla="*/ 1513066 w 4193094"/>
              <a:gd name="connsiteY29" fmla="*/ 545849 h 6201181"/>
              <a:gd name="connsiteX30" fmla="*/ 1544378 w 4193094"/>
              <a:gd name="connsiteY30" fmla="*/ 523077 h 6201181"/>
              <a:gd name="connsiteX31" fmla="*/ 1585434 w 4193094"/>
              <a:gd name="connsiteY31" fmla="*/ 480816 h 6201181"/>
              <a:gd name="connsiteX32" fmla="*/ 1631417 w 4193094"/>
              <a:gd name="connsiteY32" fmla="*/ 465160 h 6201181"/>
              <a:gd name="connsiteX33" fmla="*/ 1673531 w 4193094"/>
              <a:gd name="connsiteY33" fmla="*/ 431586 h 6201181"/>
              <a:gd name="connsiteX34" fmla="*/ 1766372 w 4193094"/>
              <a:gd name="connsiteY34" fmla="*/ 378742 h 6201181"/>
              <a:gd name="connsiteX35" fmla="*/ 1806370 w 4193094"/>
              <a:gd name="connsiteY35" fmla="*/ 325898 h 6201181"/>
              <a:gd name="connsiteX36" fmla="*/ 1829143 w 4193094"/>
              <a:gd name="connsiteY36" fmla="*/ 330277 h 6201181"/>
              <a:gd name="connsiteX37" fmla="*/ 1976616 w 4193094"/>
              <a:gd name="connsiteY37" fmla="*/ 258457 h 6201181"/>
              <a:gd name="connsiteX38" fmla="*/ 2428597 w 4193094"/>
              <a:gd name="connsiteY38" fmla="*/ 217547 h 6201181"/>
              <a:gd name="connsiteX39" fmla="*/ 2473777 w 4193094"/>
              <a:gd name="connsiteY39" fmla="*/ 263492 h 6201181"/>
              <a:gd name="connsiteX40" fmla="*/ 2400752 w 4193094"/>
              <a:gd name="connsiteY40" fmla="*/ 358742 h 6201181"/>
              <a:gd name="connsiteX41" fmla="*/ 2480127 w 4193094"/>
              <a:gd name="connsiteY41" fmla="*/ 336517 h 6201181"/>
              <a:gd name="connsiteX42" fmla="*/ 2556327 w 4193094"/>
              <a:gd name="connsiteY42" fmla="*/ 374617 h 6201181"/>
              <a:gd name="connsiteX43" fmla="*/ 2646650 w 4193094"/>
              <a:gd name="connsiteY43" fmla="*/ 289440 h 6201181"/>
              <a:gd name="connsiteX44" fmla="*/ 2762702 w 4193094"/>
              <a:gd name="connsiteY44" fmla="*/ 336517 h 6201181"/>
              <a:gd name="connsiteX45" fmla="*/ 2807152 w 4193094"/>
              <a:gd name="connsiteY45" fmla="*/ 371442 h 6201181"/>
              <a:gd name="connsiteX46" fmla="*/ 2765877 w 4193094"/>
              <a:gd name="connsiteY46" fmla="*/ 473042 h 6201181"/>
              <a:gd name="connsiteX47" fmla="*/ 2876345 w 4193094"/>
              <a:gd name="connsiteY47" fmla="*/ 376151 h 6201181"/>
              <a:gd name="connsiteX48" fmla="*/ 3144797 w 4193094"/>
              <a:gd name="connsiteY48" fmla="*/ 498771 h 6201181"/>
              <a:gd name="connsiteX49" fmla="*/ 3220559 w 4193094"/>
              <a:gd name="connsiteY49" fmla="*/ 553732 h 6201181"/>
              <a:gd name="connsiteX50" fmla="*/ 3667577 w 4193094"/>
              <a:gd name="connsiteY50" fmla="*/ 77 h 6201181"/>
              <a:gd name="connsiteX51" fmla="*/ 3720129 w 4193094"/>
              <a:gd name="connsiteY51" fmla="*/ 31609 h 6201181"/>
              <a:gd name="connsiteX52" fmla="*/ 3751660 w 4193094"/>
              <a:gd name="connsiteY52" fmla="*/ 42119 h 6201181"/>
              <a:gd name="connsiteX53" fmla="*/ 3793701 w 4193094"/>
              <a:gd name="connsiteY53" fmla="*/ 220795 h 6201181"/>
              <a:gd name="connsiteX54" fmla="*/ 3793701 w 4193094"/>
              <a:gd name="connsiteY54" fmla="*/ 1051112 h 6201181"/>
              <a:gd name="connsiteX55" fmla="*/ 3751660 w 4193094"/>
              <a:gd name="connsiteY55" fmla="*/ 1124684 h 6201181"/>
              <a:gd name="connsiteX56" fmla="*/ 3730639 w 4193094"/>
              <a:gd name="connsiteY56" fmla="*/ 1156215 h 6201181"/>
              <a:gd name="connsiteX57" fmla="*/ 3699108 w 4193094"/>
              <a:gd name="connsiteY57" fmla="*/ 1229788 h 6201181"/>
              <a:gd name="connsiteX58" fmla="*/ 3646556 w 4193094"/>
              <a:gd name="connsiteY58" fmla="*/ 1271829 h 6201181"/>
              <a:gd name="connsiteX59" fmla="*/ 3594005 w 4193094"/>
              <a:gd name="connsiteY59" fmla="*/ 1408464 h 6201181"/>
              <a:gd name="connsiteX60" fmla="*/ 3562474 w 4193094"/>
              <a:gd name="connsiteY60" fmla="*/ 1439995 h 6201181"/>
              <a:gd name="connsiteX61" fmla="*/ 3530943 w 4193094"/>
              <a:gd name="connsiteY61" fmla="*/ 1492546 h 6201181"/>
              <a:gd name="connsiteX62" fmla="*/ 3478391 w 4193094"/>
              <a:gd name="connsiteY62" fmla="*/ 1534588 h 6201181"/>
              <a:gd name="connsiteX63" fmla="*/ 3436349 w 4193094"/>
              <a:gd name="connsiteY63" fmla="*/ 1576629 h 6201181"/>
              <a:gd name="connsiteX64" fmla="*/ 3404818 w 4193094"/>
              <a:gd name="connsiteY64" fmla="*/ 1587140 h 6201181"/>
              <a:gd name="connsiteX65" fmla="*/ 3236653 w 4193094"/>
              <a:gd name="connsiteY65" fmla="*/ 1608160 h 6201181"/>
              <a:gd name="connsiteX66" fmla="*/ 3121039 w 4193094"/>
              <a:gd name="connsiteY66" fmla="*/ 1629181 h 6201181"/>
              <a:gd name="connsiteX67" fmla="*/ 3078998 w 4193094"/>
              <a:gd name="connsiteY67" fmla="*/ 1639691 h 6201181"/>
              <a:gd name="connsiteX68" fmla="*/ 3057977 w 4193094"/>
              <a:gd name="connsiteY68" fmla="*/ 1671222 h 6201181"/>
              <a:gd name="connsiteX69" fmla="*/ 2994915 w 4193094"/>
              <a:gd name="connsiteY69" fmla="*/ 1744795 h 6201181"/>
              <a:gd name="connsiteX70" fmla="*/ 2931853 w 4193094"/>
              <a:gd name="connsiteY70" fmla="*/ 1818367 h 6201181"/>
              <a:gd name="connsiteX71" fmla="*/ 2900322 w 4193094"/>
              <a:gd name="connsiteY71" fmla="*/ 1870919 h 6201181"/>
              <a:gd name="connsiteX72" fmla="*/ 2868791 w 4193094"/>
              <a:gd name="connsiteY72" fmla="*/ 1902450 h 6201181"/>
              <a:gd name="connsiteX73" fmla="*/ 2858280 w 4193094"/>
              <a:gd name="connsiteY73" fmla="*/ 1933981 h 6201181"/>
              <a:gd name="connsiteX74" fmla="*/ 2837260 w 4193094"/>
              <a:gd name="connsiteY74" fmla="*/ 1965512 h 6201181"/>
              <a:gd name="connsiteX75" fmla="*/ 2805729 w 4193094"/>
              <a:gd name="connsiteY75" fmla="*/ 2112657 h 6201181"/>
              <a:gd name="connsiteX76" fmla="*/ 2784708 w 4193094"/>
              <a:gd name="connsiteY76" fmla="*/ 2175719 h 6201181"/>
              <a:gd name="connsiteX77" fmla="*/ 2858280 w 4193094"/>
              <a:gd name="connsiteY77" fmla="*/ 2165209 h 6201181"/>
              <a:gd name="connsiteX78" fmla="*/ 3015936 w 4193094"/>
              <a:gd name="connsiteY78" fmla="*/ 2112657 h 6201181"/>
              <a:gd name="connsiteX79" fmla="*/ 3499411 w 4193094"/>
              <a:gd name="connsiteY79" fmla="*/ 2144188 h 6201181"/>
              <a:gd name="connsiteX80" fmla="*/ 3594005 w 4193094"/>
              <a:gd name="connsiteY80" fmla="*/ 2154698 h 6201181"/>
              <a:gd name="connsiteX81" fmla="*/ 3625536 w 4193094"/>
              <a:gd name="connsiteY81" fmla="*/ 2165209 h 6201181"/>
              <a:gd name="connsiteX82" fmla="*/ 3709618 w 4193094"/>
              <a:gd name="connsiteY82" fmla="*/ 2196740 h 6201181"/>
              <a:gd name="connsiteX83" fmla="*/ 3772680 w 4193094"/>
              <a:gd name="connsiteY83" fmla="*/ 2207250 h 6201181"/>
              <a:gd name="connsiteX84" fmla="*/ 3846253 w 4193094"/>
              <a:gd name="connsiteY84" fmla="*/ 2270312 h 6201181"/>
              <a:gd name="connsiteX85" fmla="*/ 3993398 w 4193094"/>
              <a:gd name="connsiteY85" fmla="*/ 2459498 h 6201181"/>
              <a:gd name="connsiteX86" fmla="*/ 4087991 w 4193094"/>
              <a:gd name="connsiteY86" fmla="*/ 2533071 h 6201181"/>
              <a:gd name="connsiteX87" fmla="*/ 4172074 w 4193094"/>
              <a:gd name="connsiteY87" fmla="*/ 2627664 h 6201181"/>
              <a:gd name="connsiteX88" fmla="*/ 4193094 w 4193094"/>
              <a:gd name="connsiteY88" fmla="*/ 2669705 h 6201181"/>
              <a:gd name="connsiteX89" fmla="*/ 4182584 w 4193094"/>
              <a:gd name="connsiteY89" fmla="*/ 2932464 h 6201181"/>
              <a:gd name="connsiteX90" fmla="*/ 4151053 w 4193094"/>
              <a:gd name="connsiteY90" fmla="*/ 2974505 h 6201181"/>
              <a:gd name="connsiteX91" fmla="*/ 4077480 w 4193094"/>
              <a:gd name="connsiteY91" fmla="*/ 3037567 h 6201181"/>
              <a:gd name="connsiteX92" fmla="*/ 4056460 w 4193094"/>
              <a:gd name="connsiteY92" fmla="*/ 3079609 h 6201181"/>
              <a:gd name="connsiteX93" fmla="*/ 4024929 w 4193094"/>
              <a:gd name="connsiteY93" fmla="*/ 3121650 h 6201181"/>
              <a:gd name="connsiteX94" fmla="*/ 4014418 w 4193094"/>
              <a:gd name="connsiteY94" fmla="*/ 3205733 h 6201181"/>
              <a:gd name="connsiteX95" fmla="*/ 3972377 w 4193094"/>
              <a:gd name="connsiteY95" fmla="*/ 3237264 h 6201181"/>
              <a:gd name="connsiteX96" fmla="*/ 3898805 w 4193094"/>
              <a:gd name="connsiteY96" fmla="*/ 3300326 h 6201181"/>
              <a:gd name="connsiteX97" fmla="*/ 3877784 w 4193094"/>
              <a:gd name="connsiteY97" fmla="*/ 3384409 h 6201181"/>
              <a:gd name="connsiteX98" fmla="*/ 3867274 w 4193094"/>
              <a:gd name="connsiteY98" fmla="*/ 3426450 h 6201181"/>
              <a:gd name="connsiteX99" fmla="*/ 3814722 w 4193094"/>
              <a:gd name="connsiteY99" fmla="*/ 3500022 h 6201181"/>
              <a:gd name="connsiteX100" fmla="*/ 3751660 w 4193094"/>
              <a:gd name="connsiteY100" fmla="*/ 3594615 h 6201181"/>
              <a:gd name="connsiteX101" fmla="*/ 3699108 w 4193094"/>
              <a:gd name="connsiteY101" fmla="*/ 3636657 h 6201181"/>
              <a:gd name="connsiteX102" fmla="*/ 3678087 w 4193094"/>
              <a:gd name="connsiteY102" fmla="*/ 3668188 h 6201181"/>
              <a:gd name="connsiteX103" fmla="*/ 3646556 w 4193094"/>
              <a:gd name="connsiteY103" fmla="*/ 3699719 h 6201181"/>
              <a:gd name="connsiteX104" fmla="*/ 3636046 w 4193094"/>
              <a:gd name="connsiteY104" fmla="*/ 3752271 h 6201181"/>
              <a:gd name="connsiteX105" fmla="*/ 3625536 w 4193094"/>
              <a:gd name="connsiteY105" fmla="*/ 3836353 h 6201181"/>
              <a:gd name="connsiteX106" fmla="*/ 3583494 w 4193094"/>
              <a:gd name="connsiteY106" fmla="*/ 3941457 h 6201181"/>
              <a:gd name="connsiteX107" fmla="*/ 3562474 w 4193094"/>
              <a:gd name="connsiteY107" fmla="*/ 4246257 h 6201181"/>
              <a:gd name="connsiteX108" fmla="*/ 3541453 w 4193094"/>
              <a:gd name="connsiteY108" fmla="*/ 4382891 h 6201181"/>
              <a:gd name="connsiteX109" fmla="*/ 3530943 w 4193094"/>
              <a:gd name="connsiteY109" fmla="*/ 4435443 h 6201181"/>
              <a:gd name="connsiteX110" fmla="*/ 3509922 w 4193094"/>
              <a:gd name="connsiteY110" fmla="*/ 4635140 h 6201181"/>
              <a:gd name="connsiteX111" fmla="*/ 3499411 w 4193094"/>
              <a:gd name="connsiteY111" fmla="*/ 4782284 h 6201181"/>
              <a:gd name="connsiteX112" fmla="*/ 3436349 w 4193094"/>
              <a:gd name="connsiteY112" fmla="*/ 5066064 h 6201181"/>
              <a:gd name="connsiteX113" fmla="*/ 3404818 w 4193094"/>
              <a:gd name="connsiteY113" fmla="*/ 5139636 h 6201181"/>
              <a:gd name="connsiteX114" fmla="*/ 3394308 w 4193094"/>
              <a:gd name="connsiteY114" fmla="*/ 5171167 h 6201181"/>
              <a:gd name="connsiteX115" fmla="*/ 3383798 w 4193094"/>
              <a:gd name="connsiteY115" fmla="*/ 5223719 h 6201181"/>
              <a:gd name="connsiteX116" fmla="*/ 3362777 w 4193094"/>
              <a:gd name="connsiteY116" fmla="*/ 5255250 h 6201181"/>
              <a:gd name="connsiteX117" fmla="*/ 3352267 w 4193094"/>
              <a:gd name="connsiteY117" fmla="*/ 5286781 h 6201181"/>
              <a:gd name="connsiteX118" fmla="*/ 3331246 w 4193094"/>
              <a:gd name="connsiteY118" fmla="*/ 5644133 h 6201181"/>
              <a:gd name="connsiteX119" fmla="*/ 3310225 w 4193094"/>
              <a:gd name="connsiteY119" fmla="*/ 5749236 h 6201181"/>
              <a:gd name="connsiteX120" fmla="*/ 3299715 w 4193094"/>
              <a:gd name="connsiteY120" fmla="*/ 5822809 h 6201181"/>
              <a:gd name="connsiteX121" fmla="*/ 3226143 w 4193094"/>
              <a:gd name="connsiteY121" fmla="*/ 6085567 h 6201181"/>
              <a:gd name="connsiteX122" fmla="*/ 3163080 w 4193094"/>
              <a:gd name="connsiteY122" fmla="*/ 6117098 h 6201181"/>
              <a:gd name="connsiteX123" fmla="*/ 3121039 w 4193094"/>
              <a:gd name="connsiteY123" fmla="*/ 6159140 h 6201181"/>
              <a:gd name="connsiteX124" fmla="*/ 2984405 w 4193094"/>
              <a:gd name="connsiteY124" fmla="*/ 6201181 h 6201181"/>
              <a:gd name="connsiteX125" fmla="*/ 2795218 w 4193094"/>
              <a:gd name="connsiteY125" fmla="*/ 6190671 h 6201181"/>
              <a:gd name="connsiteX126" fmla="*/ 2679605 w 4193094"/>
              <a:gd name="connsiteY126" fmla="*/ 6138119 h 6201181"/>
              <a:gd name="connsiteX127" fmla="*/ 2490418 w 4193094"/>
              <a:gd name="connsiteY127" fmla="*/ 6096077 h 6201181"/>
              <a:gd name="connsiteX128" fmla="*/ 2332763 w 4193094"/>
              <a:gd name="connsiteY128" fmla="*/ 6054036 h 6201181"/>
              <a:gd name="connsiteX129" fmla="*/ 2133067 w 4193094"/>
              <a:gd name="connsiteY129" fmla="*/ 6011995 h 6201181"/>
              <a:gd name="connsiteX130" fmla="*/ 2059494 w 4193094"/>
              <a:gd name="connsiteY130" fmla="*/ 5980464 h 6201181"/>
              <a:gd name="connsiteX131" fmla="*/ 2027963 w 4193094"/>
              <a:gd name="connsiteY131" fmla="*/ 5969953 h 6201181"/>
              <a:gd name="connsiteX132" fmla="*/ 1922860 w 4193094"/>
              <a:gd name="connsiteY132" fmla="*/ 5959443 h 6201181"/>
              <a:gd name="connsiteX133" fmla="*/ 1859798 w 4193094"/>
              <a:gd name="connsiteY133" fmla="*/ 5938422 h 6201181"/>
              <a:gd name="connsiteX134" fmla="*/ 1765205 w 4193094"/>
              <a:gd name="connsiteY134" fmla="*/ 5927912 h 6201181"/>
              <a:gd name="connsiteX135" fmla="*/ 1733674 w 4193094"/>
              <a:gd name="connsiteY135" fmla="*/ 5906891 h 6201181"/>
              <a:gd name="connsiteX136" fmla="*/ 1702143 w 4193094"/>
              <a:gd name="connsiteY136" fmla="*/ 5896381 h 6201181"/>
              <a:gd name="connsiteX137" fmla="*/ 1660101 w 4193094"/>
              <a:gd name="connsiteY137" fmla="*/ 5885871 h 6201181"/>
              <a:gd name="connsiteX138" fmla="*/ 1628570 w 4193094"/>
              <a:gd name="connsiteY138" fmla="*/ 5875360 h 6201181"/>
              <a:gd name="connsiteX139" fmla="*/ 1523467 w 4193094"/>
              <a:gd name="connsiteY139" fmla="*/ 5854340 h 6201181"/>
              <a:gd name="connsiteX140" fmla="*/ 1491936 w 4193094"/>
              <a:gd name="connsiteY140" fmla="*/ 5843829 h 6201181"/>
              <a:gd name="connsiteX141" fmla="*/ 1334280 w 4193094"/>
              <a:gd name="connsiteY141" fmla="*/ 5791277 h 6201181"/>
              <a:gd name="connsiteX142" fmla="*/ 1292239 w 4193094"/>
              <a:gd name="connsiteY142" fmla="*/ 5770257 h 6201181"/>
              <a:gd name="connsiteX143" fmla="*/ 1229177 w 4193094"/>
              <a:gd name="connsiteY143" fmla="*/ 5749236 h 6201181"/>
              <a:gd name="connsiteX144" fmla="*/ 1134584 w 4193094"/>
              <a:gd name="connsiteY144" fmla="*/ 5728215 h 6201181"/>
              <a:gd name="connsiteX145" fmla="*/ 1103053 w 4193094"/>
              <a:gd name="connsiteY145" fmla="*/ 5686174 h 6201181"/>
              <a:gd name="connsiteX146" fmla="*/ 1029480 w 4193094"/>
              <a:gd name="connsiteY146" fmla="*/ 5675664 h 6201181"/>
              <a:gd name="connsiteX147" fmla="*/ 892846 w 4193094"/>
              <a:gd name="connsiteY147" fmla="*/ 5644133 h 6201181"/>
              <a:gd name="connsiteX148" fmla="*/ 861315 w 4193094"/>
              <a:gd name="connsiteY148" fmla="*/ 5623112 h 6201181"/>
              <a:gd name="connsiteX149" fmla="*/ 850805 w 4193094"/>
              <a:gd name="connsiteY149" fmla="*/ 5507498 h 6201181"/>
              <a:gd name="connsiteX150" fmla="*/ 840294 w 4193094"/>
              <a:gd name="connsiteY150" fmla="*/ 5318312 h 6201181"/>
              <a:gd name="connsiteX151" fmla="*/ 861315 w 4193094"/>
              <a:gd name="connsiteY151" fmla="*/ 4719222 h 6201181"/>
              <a:gd name="connsiteX152" fmla="*/ 892846 w 4193094"/>
              <a:gd name="connsiteY152" fmla="*/ 4582588 h 6201181"/>
              <a:gd name="connsiteX153" fmla="*/ 913867 w 4193094"/>
              <a:gd name="connsiteY153" fmla="*/ 4487995 h 6201181"/>
              <a:gd name="connsiteX154" fmla="*/ 966418 w 4193094"/>
              <a:gd name="connsiteY154" fmla="*/ 4330340 h 6201181"/>
              <a:gd name="connsiteX155" fmla="*/ 987439 w 4193094"/>
              <a:gd name="connsiteY155" fmla="*/ 4120133 h 6201181"/>
              <a:gd name="connsiteX156" fmla="*/ 997949 w 4193094"/>
              <a:gd name="connsiteY156" fmla="*/ 4088602 h 6201181"/>
              <a:gd name="connsiteX157" fmla="*/ 1061011 w 4193094"/>
              <a:gd name="connsiteY157" fmla="*/ 3678698 h 6201181"/>
              <a:gd name="connsiteX158" fmla="*/ 1071522 w 4193094"/>
              <a:gd name="connsiteY158" fmla="*/ 3626146 h 6201181"/>
              <a:gd name="connsiteX159" fmla="*/ 1082032 w 4193094"/>
              <a:gd name="connsiteY159" fmla="*/ 3552574 h 6201181"/>
              <a:gd name="connsiteX160" fmla="*/ 1124074 w 4193094"/>
              <a:gd name="connsiteY160" fmla="*/ 3500022 h 6201181"/>
              <a:gd name="connsiteX161" fmla="*/ 1155605 w 4193094"/>
              <a:gd name="connsiteY161" fmla="*/ 3342367 h 6201181"/>
              <a:gd name="connsiteX162" fmla="*/ 1176625 w 4193094"/>
              <a:gd name="connsiteY162" fmla="*/ 3300326 h 6201181"/>
              <a:gd name="connsiteX163" fmla="*/ 1145094 w 4193094"/>
              <a:gd name="connsiteY163" fmla="*/ 3184712 h 6201181"/>
              <a:gd name="connsiteX164" fmla="*/ 1103053 w 4193094"/>
              <a:gd name="connsiteY164" fmla="*/ 3111140 h 6201181"/>
              <a:gd name="connsiteX165" fmla="*/ 1082032 w 4193094"/>
              <a:gd name="connsiteY165" fmla="*/ 3058588 h 6201181"/>
              <a:gd name="connsiteX166" fmla="*/ 1029480 w 4193094"/>
              <a:gd name="connsiteY166" fmla="*/ 2963995 h 6201181"/>
              <a:gd name="connsiteX167" fmla="*/ 1008460 w 4193094"/>
              <a:gd name="connsiteY167" fmla="*/ 2932464 h 6201181"/>
              <a:gd name="connsiteX168" fmla="*/ 924377 w 4193094"/>
              <a:gd name="connsiteY168" fmla="*/ 2774809 h 6201181"/>
              <a:gd name="connsiteX169" fmla="*/ 871825 w 4193094"/>
              <a:gd name="connsiteY169" fmla="*/ 2701236 h 6201181"/>
              <a:gd name="connsiteX170" fmla="*/ 840294 w 4193094"/>
              <a:gd name="connsiteY170" fmla="*/ 2606643 h 6201181"/>
              <a:gd name="connsiteX171" fmla="*/ 808763 w 4193094"/>
              <a:gd name="connsiteY171" fmla="*/ 2543581 h 6201181"/>
              <a:gd name="connsiteX172" fmla="*/ 766722 w 4193094"/>
              <a:gd name="connsiteY172" fmla="*/ 2459498 h 6201181"/>
              <a:gd name="connsiteX173" fmla="*/ 756211 w 4193094"/>
              <a:gd name="connsiteY173" fmla="*/ 2427967 h 6201181"/>
              <a:gd name="connsiteX174" fmla="*/ 714170 w 4193094"/>
              <a:gd name="connsiteY174" fmla="*/ 2417457 h 6201181"/>
              <a:gd name="connsiteX175" fmla="*/ 619577 w 4193094"/>
              <a:gd name="connsiteY175" fmla="*/ 2406946 h 6201181"/>
              <a:gd name="connsiteX176" fmla="*/ 482943 w 4193094"/>
              <a:gd name="connsiteY176" fmla="*/ 2385926 h 6201181"/>
              <a:gd name="connsiteX177" fmla="*/ 419880 w 4193094"/>
              <a:gd name="connsiteY177" fmla="*/ 2343884 h 6201181"/>
              <a:gd name="connsiteX178" fmla="*/ 377839 w 4193094"/>
              <a:gd name="connsiteY178" fmla="*/ 2312353 h 6201181"/>
              <a:gd name="connsiteX0" fmla="*/ 105665 w 4193094"/>
              <a:gd name="connsiteY0" fmla="*/ 2647152 h 6201181"/>
              <a:gd name="connsiteX1" fmla="*/ 103913 w 4193094"/>
              <a:gd name="connsiteY1" fmla="*/ 2473184 h 6201181"/>
              <a:gd name="connsiteX2" fmla="*/ 162268 w 4193094"/>
              <a:gd name="connsiteY2" fmla="*/ 2241846 h 6201181"/>
              <a:gd name="connsiteX3" fmla="*/ 131722 w 4193094"/>
              <a:gd name="connsiteY3" fmla="*/ 2111890 h 6201181"/>
              <a:gd name="connsiteX4" fmla="*/ 56945 w 4193094"/>
              <a:gd name="connsiteY4" fmla="*/ 2017297 h 6201181"/>
              <a:gd name="connsiteX5" fmla="*/ 14 w 4193094"/>
              <a:gd name="connsiteY5" fmla="*/ 1863584 h 6201181"/>
              <a:gd name="connsiteX6" fmla="*/ 52018 w 4193094"/>
              <a:gd name="connsiteY6" fmla="*/ 1786836 h 6201181"/>
              <a:gd name="connsiteX7" fmla="*/ 105008 w 4193094"/>
              <a:gd name="connsiteY7" fmla="*/ 1768005 h 6201181"/>
              <a:gd name="connsiteX8" fmla="*/ 178033 w 4193094"/>
              <a:gd name="connsiteY8" fmla="*/ 1677572 h 6201181"/>
              <a:gd name="connsiteX9" fmla="*/ 293647 w 4193094"/>
              <a:gd name="connsiteY9" fmla="*/ 1589110 h 6201181"/>
              <a:gd name="connsiteX10" fmla="*/ 353534 w 4193094"/>
              <a:gd name="connsiteY10" fmla="*/ 1454665 h 6201181"/>
              <a:gd name="connsiteX11" fmla="*/ 442215 w 4193094"/>
              <a:gd name="connsiteY11" fmla="*/ 1276099 h 6201181"/>
              <a:gd name="connsiteX12" fmla="*/ 335031 w 4193094"/>
              <a:gd name="connsiteY12" fmla="*/ 1066987 h 6201181"/>
              <a:gd name="connsiteX13" fmla="*/ 390539 w 4193094"/>
              <a:gd name="connsiteY13" fmla="*/ 1010494 h 6201181"/>
              <a:gd name="connsiteX14" fmla="*/ 446266 w 4193094"/>
              <a:gd name="connsiteY14" fmla="*/ 1027792 h 6201181"/>
              <a:gd name="connsiteX15" fmla="*/ 485132 w 4193094"/>
              <a:gd name="connsiteY15" fmla="*/ 1052207 h 6201181"/>
              <a:gd name="connsiteX16" fmla="*/ 513269 w 4193094"/>
              <a:gd name="connsiteY16" fmla="*/ 1078811 h 6201181"/>
              <a:gd name="connsiteX17" fmla="*/ 558267 w 4193094"/>
              <a:gd name="connsiteY17" fmla="*/ 1078045 h 6201181"/>
              <a:gd name="connsiteX18" fmla="*/ 651874 w 4193094"/>
              <a:gd name="connsiteY18" fmla="*/ 1091949 h 6201181"/>
              <a:gd name="connsiteX19" fmla="*/ 783582 w 4193094"/>
              <a:gd name="connsiteY19" fmla="*/ 1063812 h 6201181"/>
              <a:gd name="connsiteX20" fmla="*/ 914086 w 4193094"/>
              <a:gd name="connsiteY20" fmla="*/ 1007100 h 6201181"/>
              <a:gd name="connsiteX21" fmla="*/ 1008898 w 4193094"/>
              <a:gd name="connsiteY21" fmla="*/ 858313 h 6201181"/>
              <a:gd name="connsiteX22" fmla="*/ 1081485 w 4193094"/>
              <a:gd name="connsiteY22" fmla="*/ 779376 h 6201181"/>
              <a:gd name="connsiteX23" fmla="*/ 1118161 w 4193094"/>
              <a:gd name="connsiteY23" fmla="*/ 785178 h 6201181"/>
              <a:gd name="connsiteX24" fmla="*/ 1219543 w 4193094"/>
              <a:gd name="connsiteY24" fmla="*/ 738758 h 6201181"/>
              <a:gd name="connsiteX25" fmla="*/ 1289174 w 4193094"/>
              <a:gd name="connsiteY25" fmla="*/ 713577 h 6201181"/>
              <a:gd name="connsiteX26" fmla="*/ 1337127 w 4193094"/>
              <a:gd name="connsiteY26" fmla="*/ 679418 h 6201181"/>
              <a:gd name="connsiteX27" fmla="*/ 1387161 w 4193094"/>
              <a:gd name="connsiteY27" fmla="*/ 634859 h 6201181"/>
              <a:gd name="connsiteX28" fmla="*/ 1445077 w 4193094"/>
              <a:gd name="connsiteY28" fmla="*/ 586686 h 6201181"/>
              <a:gd name="connsiteX29" fmla="*/ 1513066 w 4193094"/>
              <a:gd name="connsiteY29" fmla="*/ 545849 h 6201181"/>
              <a:gd name="connsiteX30" fmla="*/ 1544378 w 4193094"/>
              <a:gd name="connsiteY30" fmla="*/ 523077 h 6201181"/>
              <a:gd name="connsiteX31" fmla="*/ 1585434 w 4193094"/>
              <a:gd name="connsiteY31" fmla="*/ 480816 h 6201181"/>
              <a:gd name="connsiteX32" fmla="*/ 1631417 w 4193094"/>
              <a:gd name="connsiteY32" fmla="*/ 465160 h 6201181"/>
              <a:gd name="connsiteX33" fmla="*/ 1673531 w 4193094"/>
              <a:gd name="connsiteY33" fmla="*/ 431586 h 6201181"/>
              <a:gd name="connsiteX34" fmla="*/ 1766372 w 4193094"/>
              <a:gd name="connsiteY34" fmla="*/ 378742 h 6201181"/>
              <a:gd name="connsiteX35" fmla="*/ 1806370 w 4193094"/>
              <a:gd name="connsiteY35" fmla="*/ 325898 h 6201181"/>
              <a:gd name="connsiteX36" fmla="*/ 1829143 w 4193094"/>
              <a:gd name="connsiteY36" fmla="*/ 330277 h 6201181"/>
              <a:gd name="connsiteX37" fmla="*/ 1976616 w 4193094"/>
              <a:gd name="connsiteY37" fmla="*/ 258457 h 6201181"/>
              <a:gd name="connsiteX38" fmla="*/ 2428597 w 4193094"/>
              <a:gd name="connsiteY38" fmla="*/ 217547 h 6201181"/>
              <a:gd name="connsiteX39" fmla="*/ 2473777 w 4193094"/>
              <a:gd name="connsiteY39" fmla="*/ 263492 h 6201181"/>
              <a:gd name="connsiteX40" fmla="*/ 2400752 w 4193094"/>
              <a:gd name="connsiteY40" fmla="*/ 358742 h 6201181"/>
              <a:gd name="connsiteX41" fmla="*/ 2480127 w 4193094"/>
              <a:gd name="connsiteY41" fmla="*/ 336517 h 6201181"/>
              <a:gd name="connsiteX42" fmla="*/ 2556327 w 4193094"/>
              <a:gd name="connsiteY42" fmla="*/ 374617 h 6201181"/>
              <a:gd name="connsiteX43" fmla="*/ 2646650 w 4193094"/>
              <a:gd name="connsiteY43" fmla="*/ 289440 h 6201181"/>
              <a:gd name="connsiteX44" fmla="*/ 2762702 w 4193094"/>
              <a:gd name="connsiteY44" fmla="*/ 336517 h 6201181"/>
              <a:gd name="connsiteX45" fmla="*/ 2807152 w 4193094"/>
              <a:gd name="connsiteY45" fmla="*/ 371442 h 6201181"/>
              <a:gd name="connsiteX46" fmla="*/ 2765877 w 4193094"/>
              <a:gd name="connsiteY46" fmla="*/ 473042 h 6201181"/>
              <a:gd name="connsiteX47" fmla="*/ 2876345 w 4193094"/>
              <a:gd name="connsiteY47" fmla="*/ 376151 h 6201181"/>
              <a:gd name="connsiteX48" fmla="*/ 3125747 w 4193094"/>
              <a:gd name="connsiteY48" fmla="*/ 536871 h 6201181"/>
              <a:gd name="connsiteX49" fmla="*/ 3220559 w 4193094"/>
              <a:gd name="connsiteY49" fmla="*/ 553732 h 6201181"/>
              <a:gd name="connsiteX50" fmla="*/ 3667577 w 4193094"/>
              <a:gd name="connsiteY50" fmla="*/ 77 h 6201181"/>
              <a:gd name="connsiteX51" fmla="*/ 3720129 w 4193094"/>
              <a:gd name="connsiteY51" fmla="*/ 31609 h 6201181"/>
              <a:gd name="connsiteX52" fmla="*/ 3751660 w 4193094"/>
              <a:gd name="connsiteY52" fmla="*/ 42119 h 6201181"/>
              <a:gd name="connsiteX53" fmla="*/ 3793701 w 4193094"/>
              <a:gd name="connsiteY53" fmla="*/ 220795 h 6201181"/>
              <a:gd name="connsiteX54" fmla="*/ 3793701 w 4193094"/>
              <a:gd name="connsiteY54" fmla="*/ 1051112 h 6201181"/>
              <a:gd name="connsiteX55" fmla="*/ 3751660 w 4193094"/>
              <a:gd name="connsiteY55" fmla="*/ 1124684 h 6201181"/>
              <a:gd name="connsiteX56" fmla="*/ 3730639 w 4193094"/>
              <a:gd name="connsiteY56" fmla="*/ 1156215 h 6201181"/>
              <a:gd name="connsiteX57" fmla="*/ 3699108 w 4193094"/>
              <a:gd name="connsiteY57" fmla="*/ 1229788 h 6201181"/>
              <a:gd name="connsiteX58" fmla="*/ 3646556 w 4193094"/>
              <a:gd name="connsiteY58" fmla="*/ 1271829 h 6201181"/>
              <a:gd name="connsiteX59" fmla="*/ 3594005 w 4193094"/>
              <a:gd name="connsiteY59" fmla="*/ 1408464 h 6201181"/>
              <a:gd name="connsiteX60" fmla="*/ 3562474 w 4193094"/>
              <a:gd name="connsiteY60" fmla="*/ 1439995 h 6201181"/>
              <a:gd name="connsiteX61" fmla="*/ 3530943 w 4193094"/>
              <a:gd name="connsiteY61" fmla="*/ 1492546 h 6201181"/>
              <a:gd name="connsiteX62" fmla="*/ 3478391 w 4193094"/>
              <a:gd name="connsiteY62" fmla="*/ 1534588 h 6201181"/>
              <a:gd name="connsiteX63" fmla="*/ 3436349 w 4193094"/>
              <a:gd name="connsiteY63" fmla="*/ 1576629 h 6201181"/>
              <a:gd name="connsiteX64" fmla="*/ 3404818 w 4193094"/>
              <a:gd name="connsiteY64" fmla="*/ 1587140 h 6201181"/>
              <a:gd name="connsiteX65" fmla="*/ 3236653 w 4193094"/>
              <a:gd name="connsiteY65" fmla="*/ 1608160 h 6201181"/>
              <a:gd name="connsiteX66" fmla="*/ 3121039 w 4193094"/>
              <a:gd name="connsiteY66" fmla="*/ 1629181 h 6201181"/>
              <a:gd name="connsiteX67" fmla="*/ 3078998 w 4193094"/>
              <a:gd name="connsiteY67" fmla="*/ 1639691 h 6201181"/>
              <a:gd name="connsiteX68" fmla="*/ 3057977 w 4193094"/>
              <a:gd name="connsiteY68" fmla="*/ 1671222 h 6201181"/>
              <a:gd name="connsiteX69" fmla="*/ 2994915 w 4193094"/>
              <a:gd name="connsiteY69" fmla="*/ 1744795 h 6201181"/>
              <a:gd name="connsiteX70" fmla="*/ 2931853 w 4193094"/>
              <a:gd name="connsiteY70" fmla="*/ 1818367 h 6201181"/>
              <a:gd name="connsiteX71" fmla="*/ 2900322 w 4193094"/>
              <a:gd name="connsiteY71" fmla="*/ 1870919 h 6201181"/>
              <a:gd name="connsiteX72" fmla="*/ 2868791 w 4193094"/>
              <a:gd name="connsiteY72" fmla="*/ 1902450 h 6201181"/>
              <a:gd name="connsiteX73" fmla="*/ 2858280 w 4193094"/>
              <a:gd name="connsiteY73" fmla="*/ 1933981 h 6201181"/>
              <a:gd name="connsiteX74" fmla="*/ 2837260 w 4193094"/>
              <a:gd name="connsiteY74" fmla="*/ 1965512 h 6201181"/>
              <a:gd name="connsiteX75" fmla="*/ 2805729 w 4193094"/>
              <a:gd name="connsiteY75" fmla="*/ 2112657 h 6201181"/>
              <a:gd name="connsiteX76" fmla="*/ 2784708 w 4193094"/>
              <a:gd name="connsiteY76" fmla="*/ 2175719 h 6201181"/>
              <a:gd name="connsiteX77" fmla="*/ 2858280 w 4193094"/>
              <a:gd name="connsiteY77" fmla="*/ 2165209 h 6201181"/>
              <a:gd name="connsiteX78" fmla="*/ 3015936 w 4193094"/>
              <a:gd name="connsiteY78" fmla="*/ 2112657 h 6201181"/>
              <a:gd name="connsiteX79" fmla="*/ 3499411 w 4193094"/>
              <a:gd name="connsiteY79" fmla="*/ 2144188 h 6201181"/>
              <a:gd name="connsiteX80" fmla="*/ 3594005 w 4193094"/>
              <a:gd name="connsiteY80" fmla="*/ 2154698 h 6201181"/>
              <a:gd name="connsiteX81" fmla="*/ 3625536 w 4193094"/>
              <a:gd name="connsiteY81" fmla="*/ 2165209 h 6201181"/>
              <a:gd name="connsiteX82" fmla="*/ 3709618 w 4193094"/>
              <a:gd name="connsiteY82" fmla="*/ 2196740 h 6201181"/>
              <a:gd name="connsiteX83" fmla="*/ 3772680 w 4193094"/>
              <a:gd name="connsiteY83" fmla="*/ 2207250 h 6201181"/>
              <a:gd name="connsiteX84" fmla="*/ 3846253 w 4193094"/>
              <a:gd name="connsiteY84" fmla="*/ 2270312 h 6201181"/>
              <a:gd name="connsiteX85" fmla="*/ 3993398 w 4193094"/>
              <a:gd name="connsiteY85" fmla="*/ 2459498 h 6201181"/>
              <a:gd name="connsiteX86" fmla="*/ 4087991 w 4193094"/>
              <a:gd name="connsiteY86" fmla="*/ 2533071 h 6201181"/>
              <a:gd name="connsiteX87" fmla="*/ 4172074 w 4193094"/>
              <a:gd name="connsiteY87" fmla="*/ 2627664 h 6201181"/>
              <a:gd name="connsiteX88" fmla="*/ 4193094 w 4193094"/>
              <a:gd name="connsiteY88" fmla="*/ 2669705 h 6201181"/>
              <a:gd name="connsiteX89" fmla="*/ 4182584 w 4193094"/>
              <a:gd name="connsiteY89" fmla="*/ 2932464 h 6201181"/>
              <a:gd name="connsiteX90" fmla="*/ 4151053 w 4193094"/>
              <a:gd name="connsiteY90" fmla="*/ 2974505 h 6201181"/>
              <a:gd name="connsiteX91" fmla="*/ 4077480 w 4193094"/>
              <a:gd name="connsiteY91" fmla="*/ 3037567 h 6201181"/>
              <a:gd name="connsiteX92" fmla="*/ 4056460 w 4193094"/>
              <a:gd name="connsiteY92" fmla="*/ 3079609 h 6201181"/>
              <a:gd name="connsiteX93" fmla="*/ 4024929 w 4193094"/>
              <a:gd name="connsiteY93" fmla="*/ 3121650 h 6201181"/>
              <a:gd name="connsiteX94" fmla="*/ 4014418 w 4193094"/>
              <a:gd name="connsiteY94" fmla="*/ 3205733 h 6201181"/>
              <a:gd name="connsiteX95" fmla="*/ 3972377 w 4193094"/>
              <a:gd name="connsiteY95" fmla="*/ 3237264 h 6201181"/>
              <a:gd name="connsiteX96" fmla="*/ 3898805 w 4193094"/>
              <a:gd name="connsiteY96" fmla="*/ 3300326 h 6201181"/>
              <a:gd name="connsiteX97" fmla="*/ 3877784 w 4193094"/>
              <a:gd name="connsiteY97" fmla="*/ 3384409 h 6201181"/>
              <a:gd name="connsiteX98" fmla="*/ 3867274 w 4193094"/>
              <a:gd name="connsiteY98" fmla="*/ 3426450 h 6201181"/>
              <a:gd name="connsiteX99" fmla="*/ 3814722 w 4193094"/>
              <a:gd name="connsiteY99" fmla="*/ 3500022 h 6201181"/>
              <a:gd name="connsiteX100" fmla="*/ 3751660 w 4193094"/>
              <a:gd name="connsiteY100" fmla="*/ 3594615 h 6201181"/>
              <a:gd name="connsiteX101" fmla="*/ 3699108 w 4193094"/>
              <a:gd name="connsiteY101" fmla="*/ 3636657 h 6201181"/>
              <a:gd name="connsiteX102" fmla="*/ 3678087 w 4193094"/>
              <a:gd name="connsiteY102" fmla="*/ 3668188 h 6201181"/>
              <a:gd name="connsiteX103" fmla="*/ 3646556 w 4193094"/>
              <a:gd name="connsiteY103" fmla="*/ 3699719 h 6201181"/>
              <a:gd name="connsiteX104" fmla="*/ 3636046 w 4193094"/>
              <a:gd name="connsiteY104" fmla="*/ 3752271 h 6201181"/>
              <a:gd name="connsiteX105" fmla="*/ 3625536 w 4193094"/>
              <a:gd name="connsiteY105" fmla="*/ 3836353 h 6201181"/>
              <a:gd name="connsiteX106" fmla="*/ 3583494 w 4193094"/>
              <a:gd name="connsiteY106" fmla="*/ 3941457 h 6201181"/>
              <a:gd name="connsiteX107" fmla="*/ 3562474 w 4193094"/>
              <a:gd name="connsiteY107" fmla="*/ 4246257 h 6201181"/>
              <a:gd name="connsiteX108" fmla="*/ 3541453 w 4193094"/>
              <a:gd name="connsiteY108" fmla="*/ 4382891 h 6201181"/>
              <a:gd name="connsiteX109" fmla="*/ 3530943 w 4193094"/>
              <a:gd name="connsiteY109" fmla="*/ 4435443 h 6201181"/>
              <a:gd name="connsiteX110" fmla="*/ 3509922 w 4193094"/>
              <a:gd name="connsiteY110" fmla="*/ 4635140 h 6201181"/>
              <a:gd name="connsiteX111" fmla="*/ 3499411 w 4193094"/>
              <a:gd name="connsiteY111" fmla="*/ 4782284 h 6201181"/>
              <a:gd name="connsiteX112" fmla="*/ 3436349 w 4193094"/>
              <a:gd name="connsiteY112" fmla="*/ 5066064 h 6201181"/>
              <a:gd name="connsiteX113" fmla="*/ 3404818 w 4193094"/>
              <a:gd name="connsiteY113" fmla="*/ 5139636 h 6201181"/>
              <a:gd name="connsiteX114" fmla="*/ 3394308 w 4193094"/>
              <a:gd name="connsiteY114" fmla="*/ 5171167 h 6201181"/>
              <a:gd name="connsiteX115" fmla="*/ 3383798 w 4193094"/>
              <a:gd name="connsiteY115" fmla="*/ 5223719 h 6201181"/>
              <a:gd name="connsiteX116" fmla="*/ 3362777 w 4193094"/>
              <a:gd name="connsiteY116" fmla="*/ 5255250 h 6201181"/>
              <a:gd name="connsiteX117" fmla="*/ 3352267 w 4193094"/>
              <a:gd name="connsiteY117" fmla="*/ 5286781 h 6201181"/>
              <a:gd name="connsiteX118" fmla="*/ 3331246 w 4193094"/>
              <a:gd name="connsiteY118" fmla="*/ 5644133 h 6201181"/>
              <a:gd name="connsiteX119" fmla="*/ 3310225 w 4193094"/>
              <a:gd name="connsiteY119" fmla="*/ 5749236 h 6201181"/>
              <a:gd name="connsiteX120" fmla="*/ 3299715 w 4193094"/>
              <a:gd name="connsiteY120" fmla="*/ 5822809 h 6201181"/>
              <a:gd name="connsiteX121" fmla="*/ 3226143 w 4193094"/>
              <a:gd name="connsiteY121" fmla="*/ 6085567 h 6201181"/>
              <a:gd name="connsiteX122" fmla="*/ 3163080 w 4193094"/>
              <a:gd name="connsiteY122" fmla="*/ 6117098 h 6201181"/>
              <a:gd name="connsiteX123" fmla="*/ 3121039 w 4193094"/>
              <a:gd name="connsiteY123" fmla="*/ 6159140 h 6201181"/>
              <a:gd name="connsiteX124" fmla="*/ 2984405 w 4193094"/>
              <a:gd name="connsiteY124" fmla="*/ 6201181 h 6201181"/>
              <a:gd name="connsiteX125" fmla="*/ 2795218 w 4193094"/>
              <a:gd name="connsiteY125" fmla="*/ 6190671 h 6201181"/>
              <a:gd name="connsiteX126" fmla="*/ 2679605 w 4193094"/>
              <a:gd name="connsiteY126" fmla="*/ 6138119 h 6201181"/>
              <a:gd name="connsiteX127" fmla="*/ 2490418 w 4193094"/>
              <a:gd name="connsiteY127" fmla="*/ 6096077 h 6201181"/>
              <a:gd name="connsiteX128" fmla="*/ 2332763 w 4193094"/>
              <a:gd name="connsiteY128" fmla="*/ 6054036 h 6201181"/>
              <a:gd name="connsiteX129" fmla="*/ 2133067 w 4193094"/>
              <a:gd name="connsiteY129" fmla="*/ 6011995 h 6201181"/>
              <a:gd name="connsiteX130" fmla="*/ 2059494 w 4193094"/>
              <a:gd name="connsiteY130" fmla="*/ 5980464 h 6201181"/>
              <a:gd name="connsiteX131" fmla="*/ 2027963 w 4193094"/>
              <a:gd name="connsiteY131" fmla="*/ 5969953 h 6201181"/>
              <a:gd name="connsiteX132" fmla="*/ 1922860 w 4193094"/>
              <a:gd name="connsiteY132" fmla="*/ 5959443 h 6201181"/>
              <a:gd name="connsiteX133" fmla="*/ 1859798 w 4193094"/>
              <a:gd name="connsiteY133" fmla="*/ 5938422 h 6201181"/>
              <a:gd name="connsiteX134" fmla="*/ 1765205 w 4193094"/>
              <a:gd name="connsiteY134" fmla="*/ 5927912 h 6201181"/>
              <a:gd name="connsiteX135" fmla="*/ 1733674 w 4193094"/>
              <a:gd name="connsiteY135" fmla="*/ 5906891 h 6201181"/>
              <a:gd name="connsiteX136" fmla="*/ 1702143 w 4193094"/>
              <a:gd name="connsiteY136" fmla="*/ 5896381 h 6201181"/>
              <a:gd name="connsiteX137" fmla="*/ 1660101 w 4193094"/>
              <a:gd name="connsiteY137" fmla="*/ 5885871 h 6201181"/>
              <a:gd name="connsiteX138" fmla="*/ 1628570 w 4193094"/>
              <a:gd name="connsiteY138" fmla="*/ 5875360 h 6201181"/>
              <a:gd name="connsiteX139" fmla="*/ 1523467 w 4193094"/>
              <a:gd name="connsiteY139" fmla="*/ 5854340 h 6201181"/>
              <a:gd name="connsiteX140" fmla="*/ 1491936 w 4193094"/>
              <a:gd name="connsiteY140" fmla="*/ 5843829 h 6201181"/>
              <a:gd name="connsiteX141" fmla="*/ 1334280 w 4193094"/>
              <a:gd name="connsiteY141" fmla="*/ 5791277 h 6201181"/>
              <a:gd name="connsiteX142" fmla="*/ 1292239 w 4193094"/>
              <a:gd name="connsiteY142" fmla="*/ 5770257 h 6201181"/>
              <a:gd name="connsiteX143" fmla="*/ 1229177 w 4193094"/>
              <a:gd name="connsiteY143" fmla="*/ 5749236 h 6201181"/>
              <a:gd name="connsiteX144" fmla="*/ 1134584 w 4193094"/>
              <a:gd name="connsiteY144" fmla="*/ 5728215 h 6201181"/>
              <a:gd name="connsiteX145" fmla="*/ 1103053 w 4193094"/>
              <a:gd name="connsiteY145" fmla="*/ 5686174 h 6201181"/>
              <a:gd name="connsiteX146" fmla="*/ 1029480 w 4193094"/>
              <a:gd name="connsiteY146" fmla="*/ 5675664 h 6201181"/>
              <a:gd name="connsiteX147" fmla="*/ 892846 w 4193094"/>
              <a:gd name="connsiteY147" fmla="*/ 5644133 h 6201181"/>
              <a:gd name="connsiteX148" fmla="*/ 861315 w 4193094"/>
              <a:gd name="connsiteY148" fmla="*/ 5623112 h 6201181"/>
              <a:gd name="connsiteX149" fmla="*/ 850805 w 4193094"/>
              <a:gd name="connsiteY149" fmla="*/ 5507498 h 6201181"/>
              <a:gd name="connsiteX150" fmla="*/ 840294 w 4193094"/>
              <a:gd name="connsiteY150" fmla="*/ 5318312 h 6201181"/>
              <a:gd name="connsiteX151" fmla="*/ 861315 w 4193094"/>
              <a:gd name="connsiteY151" fmla="*/ 4719222 h 6201181"/>
              <a:gd name="connsiteX152" fmla="*/ 892846 w 4193094"/>
              <a:gd name="connsiteY152" fmla="*/ 4582588 h 6201181"/>
              <a:gd name="connsiteX153" fmla="*/ 913867 w 4193094"/>
              <a:gd name="connsiteY153" fmla="*/ 4487995 h 6201181"/>
              <a:gd name="connsiteX154" fmla="*/ 966418 w 4193094"/>
              <a:gd name="connsiteY154" fmla="*/ 4330340 h 6201181"/>
              <a:gd name="connsiteX155" fmla="*/ 987439 w 4193094"/>
              <a:gd name="connsiteY155" fmla="*/ 4120133 h 6201181"/>
              <a:gd name="connsiteX156" fmla="*/ 997949 w 4193094"/>
              <a:gd name="connsiteY156" fmla="*/ 4088602 h 6201181"/>
              <a:gd name="connsiteX157" fmla="*/ 1061011 w 4193094"/>
              <a:gd name="connsiteY157" fmla="*/ 3678698 h 6201181"/>
              <a:gd name="connsiteX158" fmla="*/ 1071522 w 4193094"/>
              <a:gd name="connsiteY158" fmla="*/ 3626146 h 6201181"/>
              <a:gd name="connsiteX159" fmla="*/ 1082032 w 4193094"/>
              <a:gd name="connsiteY159" fmla="*/ 3552574 h 6201181"/>
              <a:gd name="connsiteX160" fmla="*/ 1124074 w 4193094"/>
              <a:gd name="connsiteY160" fmla="*/ 3500022 h 6201181"/>
              <a:gd name="connsiteX161" fmla="*/ 1155605 w 4193094"/>
              <a:gd name="connsiteY161" fmla="*/ 3342367 h 6201181"/>
              <a:gd name="connsiteX162" fmla="*/ 1176625 w 4193094"/>
              <a:gd name="connsiteY162" fmla="*/ 3300326 h 6201181"/>
              <a:gd name="connsiteX163" fmla="*/ 1145094 w 4193094"/>
              <a:gd name="connsiteY163" fmla="*/ 3184712 h 6201181"/>
              <a:gd name="connsiteX164" fmla="*/ 1103053 w 4193094"/>
              <a:gd name="connsiteY164" fmla="*/ 3111140 h 6201181"/>
              <a:gd name="connsiteX165" fmla="*/ 1082032 w 4193094"/>
              <a:gd name="connsiteY165" fmla="*/ 3058588 h 6201181"/>
              <a:gd name="connsiteX166" fmla="*/ 1029480 w 4193094"/>
              <a:gd name="connsiteY166" fmla="*/ 2963995 h 6201181"/>
              <a:gd name="connsiteX167" fmla="*/ 1008460 w 4193094"/>
              <a:gd name="connsiteY167" fmla="*/ 2932464 h 6201181"/>
              <a:gd name="connsiteX168" fmla="*/ 924377 w 4193094"/>
              <a:gd name="connsiteY168" fmla="*/ 2774809 h 6201181"/>
              <a:gd name="connsiteX169" fmla="*/ 871825 w 4193094"/>
              <a:gd name="connsiteY169" fmla="*/ 2701236 h 6201181"/>
              <a:gd name="connsiteX170" fmla="*/ 840294 w 4193094"/>
              <a:gd name="connsiteY170" fmla="*/ 2606643 h 6201181"/>
              <a:gd name="connsiteX171" fmla="*/ 808763 w 4193094"/>
              <a:gd name="connsiteY171" fmla="*/ 2543581 h 6201181"/>
              <a:gd name="connsiteX172" fmla="*/ 766722 w 4193094"/>
              <a:gd name="connsiteY172" fmla="*/ 2459498 h 6201181"/>
              <a:gd name="connsiteX173" fmla="*/ 756211 w 4193094"/>
              <a:gd name="connsiteY173" fmla="*/ 2427967 h 6201181"/>
              <a:gd name="connsiteX174" fmla="*/ 714170 w 4193094"/>
              <a:gd name="connsiteY174" fmla="*/ 2417457 h 6201181"/>
              <a:gd name="connsiteX175" fmla="*/ 619577 w 4193094"/>
              <a:gd name="connsiteY175" fmla="*/ 2406946 h 6201181"/>
              <a:gd name="connsiteX176" fmla="*/ 482943 w 4193094"/>
              <a:gd name="connsiteY176" fmla="*/ 2385926 h 6201181"/>
              <a:gd name="connsiteX177" fmla="*/ 419880 w 4193094"/>
              <a:gd name="connsiteY177" fmla="*/ 2343884 h 6201181"/>
              <a:gd name="connsiteX178" fmla="*/ 377839 w 4193094"/>
              <a:gd name="connsiteY178" fmla="*/ 2312353 h 6201181"/>
              <a:gd name="connsiteX0" fmla="*/ 105665 w 4193094"/>
              <a:gd name="connsiteY0" fmla="*/ 2647148 h 6201177"/>
              <a:gd name="connsiteX1" fmla="*/ 103913 w 4193094"/>
              <a:gd name="connsiteY1" fmla="*/ 2473180 h 6201177"/>
              <a:gd name="connsiteX2" fmla="*/ 162268 w 4193094"/>
              <a:gd name="connsiteY2" fmla="*/ 2241842 h 6201177"/>
              <a:gd name="connsiteX3" fmla="*/ 131722 w 4193094"/>
              <a:gd name="connsiteY3" fmla="*/ 2111886 h 6201177"/>
              <a:gd name="connsiteX4" fmla="*/ 56945 w 4193094"/>
              <a:gd name="connsiteY4" fmla="*/ 2017293 h 6201177"/>
              <a:gd name="connsiteX5" fmla="*/ 14 w 4193094"/>
              <a:gd name="connsiteY5" fmla="*/ 1863580 h 6201177"/>
              <a:gd name="connsiteX6" fmla="*/ 52018 w 4193094"/>
              <a:gd name="connsiteY6" fmla="*/ 1786832 h 6201177"/>
              <a:gd name="connsiteX7" fmla="*/ 105008 w 4193094"/>
              <a:gd name="connsiteY7" fmla="*/ 1768001 h 6201177"/>
              <a:gd name="connsiteX8" fmla="*/ 178033 w 4193094"/>
              <a:gd name="connsiteY8" fmla="*/ 1677568 h 6201177"/>
              <a:gd name="connsiteX9" fmla="*/ 293647 w 4193094"/>
              <a:gd name="connsiteY9" fmla="*/ 1589106 h 6201177"/>
              <a:gd name="connsiteX10" fmla="*/ 353534 w 4193094"/>
              <a:gd name="connsiteY10" fmla="*/ 1454661 h 6201177"/>
              <a:gd name="connsiteX11" fmla="*/ 442215 w 4193094"/>
              <a:gd name="connsiteY11" fmla="*/ 1276095 h 6201177"/>
              <a:gd name="connsiteX12" fmla="*/ 335031 w 4193094"/>
              <a:gd name="connsiteY12" fmla="*/ 1066983 h 6201177"/>
              <a:gd name="connsiteX13" fmla="*/ 390539 w 4193094"/>
              <a:gd name="connsiteY13" fmla="*/ 1010490 h 6201177"/>
              <a:gd name="connsiteX14" fmla="*/ 446266 w 4193094"/>
              <a:gd name="connsiteY14" fmla="*/ 1027788 h 6201177"/>
              <a:gd name="connsiteX15" fmla="*/ 485132 w 4193094"/>
              <a:gd name="connsiteY15" fmla="*/ 1052203 h 6201177"/>
              <a:gd name="connsiteX16" fmla="*/ 513269 w 4193094"/>
              <a:gd name="connsiteY16" fmla="*/ 1078807 h 6201177"/>
              <a:gd name="connsiteX17" fmla="*/ 558267 w 4193094"/>
              <a:gd name="connsiteY17" fmla="*/ 1078041 h 6201177"/>
              <a:gd name="connsiteX18" fmla="*/ 651874 w 4193094"/>
              <a:gd name="connsiteY18" fmla="*/ 1091945 h 6201177"/>
              <a:gd name="connsiteX19" fmla="*/ 783582 w 4193094"/>
              <a:gd name="connsiteY19" fmla="*/ 1063808 h 6201177"/>
              <a:gd name="connsiteX20" fmla="*/ 914086 w 4193094"/>
              <a:gd name="connsiteY20" fmla="*/ 1007096 h 6201177"/>
              <a:gd name="connsiteX21" fmla="*/ 1008898 w 4193094"/>
              <a:gd name="connsiteY21" fmla="*/ 858309 h 6201177"/>
              <a:gd name="connsiteX22" fmla="*/ 1081485 w 4193094"/>
              <a:gd name="connsiteY22" fmla="*/ 779372 h 6201177"/>
              <a:gd name="connsiteX23" fmla="*/ 1118161 w 4193094"/>
              <a:gd name="connsiteY23" fmla="*/ 785174 h 6201177"/>
              <a:gd name="connsiteX24" fmla="*/ 1219543 w 4193094"/>
              <a:gd name="connsiteY24" fmla="*/ 738754 h 6201177"/>
              <a:gd name="connsiteX25" fmla="*/ 1289174 w 4193094"/>
              <a:gd name="connsiteY25" fmla="*/ 713573 h 6201177"/>
              <a:gd name="connsiteX26" fmla="*/ 1337127 w 4193094"/>
              <a:gd name="connsiteY26" fmla="*/ 679414 h 6201177"/>
              <a:gd name="connsiteX27" fmla="*/ 1387161 w 4193094"/>
              <a:gd name="connsiteY27" fmla="*/ 634855 h 6201177"/>
              <a:gd name="connsiteX28" fmla="*/ 1445077 w 4193094"/>
              <a:gd name="connsiteY28" fmla="*/ 586682 h 6201177"/>
              <a:gd name="connsiteX29" fmla="*/ 1513066 w 4193094"/>
              <a:gd name="connsiteY29" fmla="*/ 545845 h 6201177"/>
              <a:gd name="connsiteX30" fmla="*/ 1544378 w 4193094"/>
              <a:gd name="connsiteY30" fmla="*/ 523073 h 6201177"/>
              <a:gd name="connsiteX31" fmla="*/ 1585434 w 4193094"/>
              <a:gd name="connsiteY31" fmla="*/ 480812 h 6201177"/>
              <a:gd name="connsiteX32" fmla="*/ 1631417 w 4193094"/>
              <a:gd name="connsiteY32" fmla="*/ 465156 h 6201177"/>
              <a:gd name="connsiteX33" fmla="*/ 1673531 w 4193094"/>
              <a:gd name="connsiteY33" fmla="*/ 431582 h 6201177"/>
              <a:gd name="connsiteX34" fmla="*/ 1766372 w 4193094"/>
              <a:gd name="connsiteY34" fmla="*/ 378738 h 6201177"/>
              <a:gd name="connsiteX35" fmla="*/ 1806370 w 4193094"/>
              <a:gd name="connsiteY35" fmla="*/ 325894 h 6201177"/>
              <a:gd name="connsiteX36" fmla="*/ 1829143 w 4193094"/>
              <a:gd name="connsiteY36" fmla="*/ 330273 h 6201177"/>
              <a:gd name="connsiteX37" fmla="*/ 1976616 w 4193094"/>
              <a:gd name="connsiteY37" fmla="*/ 258453 h 6201177"/>
              <a:gd name="connsiteX38" fmla="*/ 2428597 w 4193094"/>
              <a:gd name="connsiteY38" fmla="*/ 217543 h 6201177"/>
              <a:gd name="connsiteX39" fmla="*/ 2473777 w 4193094"/>
              <a:gd name="connsiteY39" fmla="*/ 263488 h 6201177"/>
              <a:gd name="connsiteX40" fmla="*/ 2400752 w 4193094"/>
              <a:gd name="connsiteY40" fmla="*/ 358738 h 6201177"/>
              <a:gd name="connsiteX41" fmla="*/ 2480127 w 4193094"/>
              <a:gd name="connsiteY41" fmla="*/ 336513 h 6201177"/>
              <a:gd name="connsiteX42" fmla="*/ 2556327 w 4193094"/>
              <a:gd name="connsiteY42" fmla="*/ 374613 h 6201177"/>
              <a:gd name="connsiteX43" fmla="*/ 2646650 w 4193094"/>
              <a:gd name="connsiteY43" fmla="*/ 289436 h 6201177"/>
              <a:gd name="connsiteX44" fmla="*/ 2762702 w 4193094"/>
              <a:gd name="connsiteY44" fmla="*/ 336513 h 6201177"/>
              <a:gd name="connsiteX45" fmla="*/ 2807152 w 4193094"/>
              <a:gd name="connsiteY45" fmla="*/ 371438 h 6201177"/>
              <a:gd name="connsiteX46" fmla="*/ 2765877 w 4193094"/>
              <a:gd name="connsiteY46" fmla="*/ 473038 h 6201177"/>
              <a:gd name="connsiteX47" fmla="*/ 2876345 w 4193094"/>
              <a:gd name="connsiteY47" fmla="*/ 376147 h 6201177"/>
              <a:gd name="connsiteX48" fmla="*/ 3125747 w 4193094"/>
              <a:gd name="connsiteY48" fmla="*/ 536867 h 6201177"/>
              <a:gd name="connsiteX49" fmla="*/ 3239609 w 4193094"/>
              <a:gd name="connsiteY49" fmla="*/ 588653 h 6201177"/>
              <a:gd name="connsiteX50" fmla="*/ 3667577 w 4193094"/>
              <a:gd name="connsiteY50" fmla="*/ 73 h 6201177"/>
              <a:gd name="connsiteX51" fmla="*/ 3720129 w 4193094"/>
              <a:gd name="connsiteY51" fmla="*/ 31605 h 6201177"/>
              <a:gd name="connsiteX52" fmla="*/ 3751660 w 4193094"/>
              <a:gd name="connsiteY52" fmla="*/ 42115 h 6201177"/>
              <a:gd name="connsiteX53" fmla="*/ 3793701 w 4193094"/>
              <a:gd name="connsiteY53" fmla="*/ 220791 h 6201177"/>
              <a:gd name="connsiteX54" fmla="*/ 3793701 w 4193094"/>
              <a:gd name="connsiteY54" fmla="*/ 1051108 h 6201177"/>
              <a:gd name="connsiteX55" fmla="*/ 3751660 w 4193094"/>
              <a:gd name="connsiteY55" fmla="*/ 1124680 h 6201177"/>
              <a:gd name="connsiteX56" fmla="*/ 3730639 w 4193094"/>
              <a:gd name="connsiteY56" fmla="*/ 1156211 h 6201177"/>
              <a:gd name="connsiteX57" fmla="*/ 3699108 w 4193094"/>
              <a:gd name="connsiteY57" fmla="*/ 1229784 h 6201177"/>
              <a:gd name="connsiteX58" fmla="*/ 3646556 w 4193094"/>
              <a:gd name="connsiteY58" fmla="*/ 1271825 h 6201177"/>
              <a:gd name="connsiteX59" fmla="*/ 3594005 w 4193094"/>
              <a:gd name="connsiteY59" fmla="*/ 1408460 h 6201177"/>
              <a:gd name="connsiteX60" fmla="*/ 3562474 w 4193094"/>
              <a:gd name="connsiteY60" fmla="*/ 1439991 h 6201177"/>
              <a:gd name="connsiteX61" fmla="*/ 3530943 w 4193094"/>
              <a:gd name="connsiteY61" fmla="*/ 1492542 h 6201177"/>
              <a:gd name="connsiteX62" fmla="*/ 3478391 w 4193094"/>
              <a:gd name="connsiteY62" fmla="*/ 1534584 h 6201177"/>
              <a:gd name="connsiteX63" fmla="*/ 3436349 w 4193094"/>
              <a:gd name="connsiteY63" fmla="*/ 1576625 h 6201177"/>
              <a:gd name="connsiteX64" fmla="*/ 3404818 w 4193094"/>
              <a:gd name="connsiteY64" fmla="*/ 1587136 h 6201177"/>
              <a:gd name="connsiteX65" fmla="*/ 3236653 w 4193094"/>
              <a:gd name="connsiteY65" fmla="*/ 1608156 h 6201177"/>
              <a:gd name="connsiteX66" fmla="*/ 3121039 w 4193094"/>
              <a:gd name="connsiteY66" fmla="*/ 1629177 h 6201177"/>
              <a:gd name="connsiteX67" fmla="*/ 3078998 w 4193094"/>
              <a:gd name="connsiteY67" fmla="*/ 1639687 h 6201177"/>
              <a:gd name="connsiteX68" fmla="*/ 3057977 w 4193094"/>
              <a:gd name="connsiteY68" fmla="*/ 1671218 h 6201177"/>
              <a:gd name="connsiteX69" fmla="*/ 2994915 w 4193094"/>
              <a:gd name="connsiteY69" fmla="*/ 1744791 h 6201177"/>
              <a:gd name="connsiteX70" fmla="*/ 2931853 w 4193094"/>
              <a:gd name="connsiteY70" fmla="*/ 1818363 h 6201177"/>
              <a:gd name="connsiteX71" fmla="*/ 2900322 w 4193094"/>
              <a:gd name="connsiteY71" fmla="*/ 1870915 h 6201177"/>
              <a:gd name="connsiteX72" fmla="*/ 2868791 w 4193094"/>
              <a:gd name="connsiteY72" fmla="*/ 1902446 h 6201177"/>
              <a:gd name="connsiteX73" fmla="*/ 2858280 w 4193094"/>
              <a:gd name="connsiteY73" fmla="*/ 1933977 h 6201177"/>
              <a:gd name="connsiteX74" fmla="*/ 2837260 w 4193094"/>
              <a:gd name="connsiteY74" fmla="*/ 1965508 h 6201177"/>
              <a:gd name="connsiteX75" fmla="*/ 2805729 w 4193094"/>
              <a:gd name="connsiteY75" fmla="*/ 2112653 h 6201177"/>
              <a:gd name="connsiteX76" fmla="*/ 2784708 w 4193094"/>
              <a:gd name="connsiteY76" fmla="*/ 2175715 h 6201177"/>
              <a:gd name="connsiteX77" fmla="*/ 2858280 w 4193094"/>
              <a:gd name="connsiteY77" fmla="*/ 2165205 h 6201177"/>
              <a:gd name="connsiteX78" fmla="*/ 3015936 w 4193094"/>
              <a:gd name="connsiteY78" fmla="*/ 2112653 h 6201177"/>
              <a:gd name="connsiteX79" fmla="*/ 3499411 w 4193094"/>
              <a:gd name="connsiteY79" fmla="*/ 2144184 h 6201177"/>
              <a:gd name="connsiteX80" fmla="*/ 3594005 w 4193094"/>
              <a:gd name="connsiteY80" fmla="*/ 2154694 h 6201177"/>
              <a:gd name="connsiteX81" fmla="*/ 3625536 w 4193094"/>
              <a:gd name="connsiteY81" fmla="*/ 2165205 h 6201177"/>
              <a:gd name="connsiteX82" fmla="*/ 3709618 w 4193094"/>
              <a:gd name="connsiteY82" fmla="*/ 2196736 h 6201177"/>
              <a:gd name="connsiteX83" fmla="*/ 3772680 w 4193094"/>
              <a:gd name="connsiteY83" fmla="*/ 2207246 h 6201177"/>
              <a:gd name="connsiteX84" fmla="*/ 3846253 w 4193094"/>
              <a:gd name="connsiteY84" fmla="*/ 2270308 h 6201177"/>
              <a:gd name="connsiteX85" fmla="*/ 3993398 w 4193094"/>
              <a:gd name="connsiteY85" fmla="*/ 2459494 h 6201177"/>
              <a:gd name="connsiteX86" fmla="*/ 4087991 w 4193094"/>
              <a:gd name="connsiteY86" fmla="*/ 2533067 h 6201177"/>
              <a:gd name="connsiteX87" fmla="*/ 4172074 w 4193094"/>
              <a:gd name="connsiteY87" fmla="*/ 2627660 h 6201177"/>
              <a:gd name="connsiteX88" fmla="*/ 4193094 w 4193094"/>
              <a:gd name="connsiteY88" fmla="*/ 2669701 h 6201177"/>
              <a:gd name="connsiteX89" fmla="*/ 4182584 w 4193094"/>
              <a:gd name="connsiteY89" fmla="*/ 2932460 h 6201177"/>
              <a:gd name="connsiteX90" fmla="*/ 4151053 w 4193094"/>
              <a:gd name="connsiteY90" fmla="*/ 2974501 h 6201177"/>
              <a:gd name="connsiteX91" fmla="*/ 4077480 w 4193094"/>
              <a:gd name="connsiteY91" fmla="*/ 3037563 h 6201177"/>
              <a:gd name="connsiteX92" fmla="*/ 4056460 w 4193094"/>
              <a:gd name="connsiteY92" fmla="*/ 3079605 h 6201177"/>
              <a:gd name="connsiteX93" fmla="*/ 4024929 w 4193094"/>
              <a:gd name="connsiteY93" fmla="*/ 3121646 h 6201177"/>
              <a:gd name="connsiteX94" fmla="*/ 4014418 w 4193094"/>
              <a:gd name="connsiteY94" fmla="*/ 3205729 h 6201177"/>
              <a:gd name="connsiteX95" fmla="*/ 3972377 w 4193094"/>
              <a:gd name="connsiteY95" fmla="*/ 3237260 h 6201177"/>
              <a:gd name="connsiteX96" fmla="*/ 3898805 w 4193094"/>
              <a:gd name="connsiteY96" fmla="*/ 3300322 h 6201177"/>
              <a:gd name="connsiteX97" fmla="*/ 3877784 w 4193094"/>
              <a:gd name="connsiteY97" fmla="*/ 3384405 h 6201177"/>
              <a:gd name="connsiteX98" fmla="*/ 3867274 w 4193094"/>
              <a:gd name="connsiteY98" fmla="*/ 3426446 h 6201177"/>
              <a:gd name="connsiteX99" fmla="*/ 3814722 w 4193094"/>
              <a:gd name="connsiteY99" fmla="*/ 3500018 h 6201177"/>
              <a:gd name="connsiteX100" fmla="*/ 3751660 w 4193094"/>
              <a:gd name="connsiteY100" fmla="*/ 3594611 h 6201177"/>
              <a:gd name="connsiteX101" fmla="*/ 3699108 w 4193094"/>
              <a:gd name="connsiteY101" fmla="*/ 3636653 h 6201177"/>
              <a:gd name="connsiteX102" fmla="*/ 3678087 w 4193094"/>
              <a:gd name="connsiteY102" fmla="*/ 3668184 h 6201177"/>
              <a:gd name="connsiteX103" fmla="*/ 3646556 w 4193094"/>
              <a:gd name="connsiteY103" fmla="*/ 3699715 h 6201177"/>
              <a:gd name="connsiteX104" fmla="*/ 3636046 w 4193094"/>
              <a:gd name="connsiteY104" fmla="*/ 3752267 h 6201177"/>
              <a:gd name="connsiteX105" fmla="*/ 3625536 w 4193094"/>
              <a:gd name="connsiteY105" fmla="*/ 3836349 h 6201177"/>
              <a:gd name="connsiteX106" fmla="*/ 3583494 w 4193094"/>
              <a:gd name="connsiteY106" fmla="*/ 3941453 h 6201177"/>
              <a:gd name="connsiteX107" fmla="*/ 3562474 w 4193094"/>
              <a:gd name="connsiteY107" fmla="*/ 4246253 h 6201177"/>
              <a:gd name="connsiteX108" fmla="*/ 3541453 w 4193094"/>
              <a:gd name="connsiteY108" fmla="*/ 4382887 h 6201177"/>
              <a:gd name="connsiteX109" fmla="*/ 3530943 w 4193094"/>
              <a:gd name="connsiteY109" fmla="*/ 4435439 h 6201177"/>
              <a:gd name="connsiteX110" fmla="*/ 3509922 w 4193094"/>
              <a:gd name="connsiteY110" fmla="*/ 4635136 h 6201177"/>
              <a:gd name="connsiteX111" fmla="*/ 3499411 w 4193094"/>
              <a:gd name="connsiteY111" fmla="*/ 4782280 h 6201177"/>
              <a:gd name="connsiteX112" fmla="*/ 3436349 w 4193094"/>
              <a:gd name="connsiteY112" fmla="*/ 5066060 h 6201177"/>
              <a:gd name="connsiteX113" fmla="*/ 3404818 w 4193094"/>
              <a:gd name="connsiteY113" fmla="*/ 5139632 h 6201177"/>
              <a:gd name="connsiteX114" fmla="*/ 3394308 w 4193094"/>
              <a:gd name="connsiteY114" fmla="*/ 5171163 h 6201177"/>
              <a:gd name="connsiteX115" fmla="*/ 3383798 w 4193094"/>
              <a:gd name="connsiteY115" fmla="*/ 5223715 h 6201177"/>
              <a:gd name="connsiteX116" fmla="*/ 3362777 w 4193094"/>
              <a:gd name="connsiteY116" fmla="*/ 5255246 h 6201177"/>
              <a:gd name="connsiteX117" fmla="*/ 3352267 w 4193094"/>
              <a:gd name="connsiteY117" fmla="*/ 5286777 h 6201177"/>
              <a:gd name="connsiteX118" fmla="*/ 3331246 w 4193094"/>
              <a:gd name="connsiteY118" fmla="*/ 5644129 h 6201177"/>
              <a:gd name="connsiteX119" fmla="*/ 3310225 w 4193094"/>
              <a:gd name="connsiteY119" fmla="*/ 5749232 h 6201177"/>
              <a:gd name="connsiteX120" fmla="*/ 3299715 w 4193094"/>
              <a:gd name="connsiteY120" fmla="*/ 5822805 h 6201177"/>
              <a:gd name="connsiteX121" fmla="*/ 3226143 w 4193094"/>
              <a:gd name="connsiteY121" fmla="*/ 6085563 h 6201177"/>
              <a:gd name="connsiteX122" fmla="*/ 3163080 w 4193094"/>
              <a:gd name="connsiteY122" fmla="*/ 6117094 h 6201177"/>
              <a:gd name="connsiteX123" fmla="*/ 3121039 w 4193094"/>
              <a:gd name="connsiteY123" fmla="*/ 6159136 h 6201177"/>
              <a:gd name="connsiteX124" fmla="*/ 2984405 w 4193094"/>
              <a:gd name="connsiteY124" fmla="*/ 6201177 h 6201177"/>
              <a:gd name="connsiteX125" fmla="*/ 2795218 w 4193094"/>
              <a:gd name="connsiteY125" fmla="*/ 6190667 h 6201177"/>
              <a:gd name="connsiteX126" fmla="*/ 2679605 w 4193094"/>
              <a:gd name="connsiteY126" fmla="*/ 6138115 h 6201177"/>
              <a:gd name="connsiteX127" fmla="*/ 2490418 w 4193094"/>
              <a:gd name="connsiteY127" fmla="*/ 6096073 h 6201177"/>
              <a:gd name="connsiteX128" fmla="*/ 2332763 w 4193094"/>
              <a:gd name="connsiteY128" fmla="*/ 6054032 h 6201177"/>
              <a:gd name="connsiteX129" fmla="*/ 2133067 w 4193094"/>
              <a:gd name="connsiteY129" fmla="*/ 6011991 h 6201177"/>
              <a:gd name="connsiteX130" fmla="*/ 2059494 w 4193094"/>
              <a:gd name="connsiteY130" fmla="*/ 5980460 h 6201177"/>
              <a:gd name="connsiteX131" fmla="*/ 2027963 w 4193094"/>
              <a:gd name="connsiteY131" fmla="*/ 5969949 h 6201177"/>
              <a:gd name="connsiteX132" fmla="*/ 1922860 w 4193094"/>
              <a:gd name="connsiteY132" fmla="*/ 5959439 h 6201177"/>
              <a:gd name="connsiteX133" fmla="*/ 1859798 w 4193094"/>
              <a:gd name="connsiteY133" fmla="*/ 5938418 h 6201177"/>
              <a:gd name="connsiteX134" fmla="*/ 1765205 w 4193094"/>
              <a:gd name="connsiteY134" fmla="*/ 5927908 h 6201177"/>
              <a:gd name="connsiteX135" fmla="*/ 1733674 w 4193094"/>
              <a:gd name="connsiteY135" fmla="*/ 5906887 h 6201177"/>
              <a:gd name="connsiteX136" fmla="*/ 1702143 w 4193094"/>
              <a:gd name="connsiteY136" fmla="*/ 5896377 h 6201177"/>
              <a:gd name="connsiteX137" fmla="*/ 1660101 w 4193094"/>
              <a:gd name="connsiteY137" fmla="*/ 5885867 h 6201177"/>
              <a:gd name="connsiteX138" fmla="*/ 1628570 w 4193094"/>
              <a:gd name="connsiteY138" fmla="*/ 5875356 h 6201177"/>
              <a:gd name="connsiteX139" fmla="*/ 1523467 w 4193094"/>
              <a:gd name="connsiteY139" fmla="*/ 5854336 h 6201177"/>
              <a:gd name="connsiteX140" fmla="*/ 1491936 w 4193094"/>
              <a:gd name="connsiteY140" fmla="*/ 5843825 h 6201177"/>
              <a:gd name="connsiteX141" fmla="*/ 1334280 w 4193094"/>
              <a:gd name="connsiteY141" fmla="*/ 5791273 h 6201177"/>
              <a:gd name="connsiteX142" fmla="*/ 1292239 w 4193094"/>
              <a:gd name="connsiteY142" fmla="*/ 5770253 h 6201177"/>
              <a:gd name="connsiteX143" fmla="*/ 1229177 w 4193094"/>
              <a:gd name="connsiteY143" fmla="*/ 5749232 h 6201177"/>
              <a:gd name="connsiteX144" fmla="*/ 1134584 w 4193094"/>
              <a:gd name="connsiteY144" fmla="*/ 5728211 h 6201177"/>
              <a:gd name="connsiteX145" fmla="*/ 1103053 w 4193094"/>
              <a:gd name="connsiteY145" fmla="*/ 5686170 h 6201177"/>
              <a:gd name="connsiteX146" fmla="*/ 1029480 w 4193094"/>
              <a:gd name="connsiteY146" fmla="*/ 5675660 h 6201177"/>
              <a:gd name="connsiteX147" fmla="*/ 892846 w 4193094"/>
              <a:gd name="connsiteY147" fmla="*/ 5644129 h 6201177"/>
              <a:gd name="connsiteX148" fmla="*/ 861315 w 4193094"/>
              <a:gd name="connsiteY148" fmla="*/ 5623108 h 6201177"/>
              <a:gd name="connsiteX149" fmla="*/ 850805 w 4193094"/>
              <a:gd name="connsiteY149" fmla="*/ 5507494 h 6201177"/>
              <a:gd name="connsiteX150" fmla="*/ 840294 w 4193094"/>
              <a:gd name="connsiteY150" fmla="*/ 5318308 h 6201177"/>
              <a:gd name="connsiteX151" fmla="*/ 861315 w 4193094"/>
              <a:gd name="connsiteY151" fmla="*/ 4719218 h 6201177"/>
              <a:gd name="connsiteX152" fmla="*/ 892846 w 4193094"/>
              <a:gd name="connsiteY152" fmla="*/ 4582584 h 6201177"/>
              <a:gd name="connsiteX153" fmla="*/ 913867 w 4193094"/>
              <a:gd name="connsiteY153" fmla="*/ 4487991 h 6201177"/>
              <a:gd name="connsiteX154" fmla="*/ 966418 w 4193094"/>
              <a:gd name="connsiteY154" fmla="*/ 4330336 h 6201177"/>
              <a:gd name="connsiteX155" fmla="*/ 987439 w 4193094"/>
              <a:gd name="connsiteY155" fmla="*/ 4120129 h 6201177"/>
              <a:gd name="connsiteX156" fmla="*/ 997949 w 4193094"/>
              <a:gd name="connsiteY156" fmla="*/ 4088598 h 6201177"/>
              <a:gd name="connsiteX157" fmla="*/ 1061011 w 4193094"/>
              <a:gd name="connsiteY157" fmla="*/ 3678694 h 6201177"/>
              <a:gd name="connsiteX158" fmla="*/ 1071522 w 4193094"/>
              <a:gd name="connsiteY158" fmla="*/ 3626142 h 6201177"/>
              <a:gd name="connsiteX159" fmla="*/ 1082032 w 4193094"/>
              <a:gd name="connsiteY159" fmla="*/ 3552570 h 6201177"/>
              <a:gd name="connsiteX160" fmla="*/ 1124074 w 4193094"/>
              <a:gd name="connsiteY160" fmla="*/ 3500018 h 6201177"/>
              <a:gd name="connsiteX161" fmla="*/ 1155605 w 4193094"/>
              <a:gd name="connsiteY161" fmla="*/ 3342363 h 6201177"/>
              <a:gd name="connsiteX162" fmla="*/ 1176625 w 4193094"/>
              <a:gd name="connsiteY162" fmla="*/ 3300322 h 6201177"/>
              <a:gd name="connsiteX163" fmla="*/ 1145094 w 4193094"/>
              <a:gd name="connsiteY163" fmla="*/ 3184708 h 6201177"/>
              <a:gd name="connsiteX164" fmla="*/ 1103053 w 4193094"/>
              <a:gd name="connsiteY164" fmla="*/ 3111136 h 6201177"/>
              <a:gd name="connsiteX165" fmla="*/ 1082032 w 4193094"/>
              <a:gd name="connsiteY165" fmla="*/ 3058584 h 6201177"/>
              <a:gd name="connsiteX166" fmla="*/ 1029480 w 4193094"/>
              <a:gd name="connsiteY166" fmla="*/ 2963991 h 6201177"/>
              <a:gd name="connsiteX167" fmla="*/ 1008460 w 4193094"/>
              <a:gd name="connsiteY167" fmla="*/ 2932460 h 6201177"/>
              <a:gd name="connsiteX168" fmla="*/ 924377 w 4193094"/>
              <a:gd name="connsiteY168" fmla="*/ 2774805 h 6201177"/>
              <a:gd name="connsiteX169" fmla="*/ 871825 w 4193094"/>
              <a:gd name="connsiteY169" fmla="*/ 2701232 h 6201177"/>
              <a:gd name="connsiteX170" fmla="*/ 840294 w 4193094"/>
              <a:gd name="connsiteY170" fmla="*/ 2606639 h 6201177"/>
              <a:gd name="connsiteX171" fmla="*/ 808763 w 4193094"/>
              <a:gd name="connsiteY171" fmla="*/ 2543577 h 6201177"/>
              <a:gd name="connsiteX172" fmla="*/ 766722 w 4193094"/>
              <a:gd name="connsiteY172" fmla="*/ 2459494 h 6201177"/>
              <a:gd name="connsiteX173" fmla="*/ 756211 w 4193094"/>
              <a:gd name="connsiteY173" fmla="*/ 2427963 h 6201177"/>
              <a:gd name="connsiteX174" fmla="*/ 714170 w 4193094"/>
              <a:gd name="connsiteY174" fmla="*/ 2417453 h 6201177"/>
              <a:gd name="connsiteX175" fmla="*/ 619577 w 4193094"/>
              <a:gd name="connsiteY175" fmla="*/ 2406942 h 6201177"/>
              <a:gd name="connsiteX176" fmla="*/ 482943 w 4193094"/>
              <a:gd name="connsiteY176" fmla="*/ 2385922 h 6201177"/>
              <a:gd name="connsiteX177" fmla="*/ 419880 w 4193094"/>
              <a:gd name="connsiteY177" fmla="*/ 2343880 h 6201177"/>
              <a:gd name="connsiteX178" fmla="*/ 377839 w 4193094"/>
              <a:gd name="connsiteY178" fmla="*/ 2312349 h 6201177"/>
              <a:gd name="connsiteX0" fmla="*/ 105665 w 4193094"/>
              <a:gd name="connsiteY0" fmla="*/ 2647148 h 6201177"/>
              <a:gd name="connsiteX1" fmla="*/ 103913 w 4193094"/>
              <a:gd name="connsiteY1" fmla="*/ 2473180 h 6201177"/>
              <a:gd name="connsiteX2" fmla="*/ 162268 w 4193094"/>
              <a:gd name="connsiteY2" fmla="*/ 2241842 h 6201177"/>
              <a:gd name="connsiteX3" fmla="*/ 131722 w 4193094"/>
              <a:gd name="connsiteY3" fmla="*/ 2111886 h 6201177"/>
              <a:gd name="connsiteX4" fmla="*/ 56945 w 4193094"/>
              <a:gd name="connsiteY4" fmla="*/ 2017293 h 6201177"/>
              <a:gd name="connsiteX5" fmla="*/ 14 w 4193094"/>
              <a:gd name="connsiteY5" fmla="*/ 1863580 h 6201177"/>
              <a:gd name="connsiteX6" fmla="*/ 52018 w 4193094"/>
              <a:gd name="connsiteY6" fmla="*/ 1786832 h 6201177"/>
              <a:gd name="connsiteX7" fmla="*/ 105008 w 4193094"/>
              <a:gd name="connsiteY7" fmla="*/ 1768001 h 6201177"/>
              <a:gd name="connsiteX8" fmla="*/ 178033 w 4193094"/>
              <a:gd name="connsiteY8" fmla="*/ 1677568 h 6201177"/>
              <a:gd name="connsiteX9" fmla="*/ 293647 w 4193094"/>
              <a:gd name="connsiteY9" fmla="*/ 1589106 h 6201177"/>
              <a:gd name="connsiteX10" fmla="*/ 353534 w 4193094"/>
              <a:gd name="connsiteY10" fmla="*/ 1454661 h 6201177"/>
              <a:gd name="connsiteX11" fmla="*/ 442215 w 4193094"/>
              <a:gd name="connsiteY11" fmla="*/ 1276095 h 6201177"/>
              <a:gd name="connsiteX12" fmla="*/ 335031 w 4193094"/>
              <a:gd name="connsiteY12" fmla="*/ 1066983 h 6201177"/>
              <a:gd name="connsiteX13" fmla="*/ 390539 w 4193094"/>
              <a:gd name="connsiteY13" fmla="*/ 1010490 h 6201177"/>
              <a:gd name="connsiteX14" fmla="*/ 446266 w 4193094"/>
              <a:gd name="connsiteY14" fmla="*/ 1027788 h 6201177"/>
              <a:gd name="connsiteX15" fmla="*/ 485132 w 4193094"/>
              <a:gd name="connsiteY15" fmla="*/ 1052203 h 6201177"/>
              <a:gd name="connsiteX16" fmla="*/ 513269 w 4193094"/>
              <a:gd name="connsiteY16" fmla="*/ 1078807 h 6201177"/>
              <a:gd name="connsiteX17" fmla="*/ 558267 w 4193094"/>
              <a:gd name="connsiteY17" fmla="*/ 1078041 h 6201177"/>
              <a:gd name="connsiteX18" fmla="*/ 651874 w 4193094"/>
              <a:gd name="connsiteY18" fmla="*/ 1091945 h 6201177"/>
              <a:gd name="connsiteX19" fmla="*/ 783582 w 4193094"/>
              <a:gd name="connsiteY19" fmla="*/ 1063808 h 6201177"/>
              <a:gd name="connsiteX20" fmla="*/ 914086 w 4193094"/>
              <a:gd name="connsiteY20" fmla="*/ 1007096 h 6201177"/>
              <a:gd name="connsiteX21" fmla="*/ 1008898 w 4193094"/>
              <a:gd name="connsiteY21" fmla="*/ 858309 h 6201177"/>
              <a:gd name="connsiteX22" fmla="*/ 1081485 w 4193094"/>
              <a:gd name="connsiteY22" fmla="*/ 779372 h 6201177"/>
              <a:gd name="connsiteX23" fmla="*/ 1118161 w 4193094"/>
              <a:gd name="connsiteY23" fmla="*/ 785174 h 6201177"/>
              <a:gd name="connsiteX24" fmla="*/ 1219543 w 4193094"/>
              <a:gd name="connsiteY24" fmla="*/ 738754 h 6201177"/>
              <a:gd name="connsiteX25" fmla="*/ 1289174 w 4193094"/>
              <a:gd name="connsiteY25" fmla="*/ 713573 h 6201177"/>
              <a:gd name="connsiteX26" fmla="*/ 1337127 w 4193094"/>
              <a:gd name="connsiteY26" fmla="*/ 679414 h 6201177"/>
              <a:gd name="connsiteX27" fmla="*/ 1387161 w 4193094"/>
              <a:gd name="connsiteY27" fmla="*/ 634855 h 6201177"/>
              <a:gd name="connsiteX28" fmla="*/ 1445077 w 4193094"/>
              <a:gd name="connsiteY28" fmla="*/ 586682 h 6201177"/>
              <a:gd name="connsiteX29" fmla="*/ 1513066 w 4193094"/>
              <a:gd name="connsiteY29" fmla="*/ 545845 h 6201177"/>
              <a:gd name="connsiteX30" fmla="*/ 1544378 w 4193094"/>
              <a:gd name="connsiteY30" fmla="*/ 523073 h 6201177"/>
              <a:gd name="connsiteX31" fmla="*/ 1585434 w 4193094"/>
              <a:gd name="connsiteY31" fmla="*/ 480812 h 6201177"/>
              <a:gd name="connsiteX32" fmla="*/ 1631417 w 4193094"/>
              <a:gd name="connsiteY32" fmla="*/ 465156 h 6201177"/>
              <a:gd name="connsiteX33" fmla="*/ 1673531 w 4193094"/>
              <a:gd name="connsiteY33" fmla="*/ 431582 h 6201177"/>
              <a:gd name="connsiteX34" fmla="*/ 1766372 w 4193094"/>
              <a:gd name="connsiteY34" fmla="*/ 378738 h 6201177"/>
              <a:gd name="connsiteX35" fmla="*/ 1806370 w 4193094"/>
              <a:gd name="connsiteY35" fmla="*/ 325894 h 6201177"/>
              <a:gd name="connsiteX36" fmla="*/ 1829143 w 4193094"/>
              <a:gd name="connsiteY36" fmla="*/ 330273 h 6201177"/>
              <a:gd name="connsiteX37" fmla="*/ 1976616 w 4193094"/>
              <a:gd name="connsiteY37" fmla="*/ 258453 h 6201177"/>
              <a:gd name="connsiteX38" fmla="*/ 2428597 w 4193094"/>
              <a:gd name="connsiteY38" fmla="*/ 217543 h 6201177"/>
              <a:gd name="connsiteX39" fmla="*/ 2473777 w 4193094"/>
              <a:gd name="connsiteY39" fmla="*/ 263488 h 6201177"/>
              <a:gd name="connsiteX40" fmla="*/ 2400752 w 4193094"/>
              <a:gd name="connsiteY40" fmla="*/ 358738 h 6201177"/>
              <a:gd name="connsiteX41" fmla="*/ 2480127 w 4193094"/>
              <a:gd name="connsiteY41" fmla="*/ 336513 h 6201177"/>
              <a:gd name="connsiteX42" fmla="*/ 2556327 w 4193094"/>
              <a:gd name="connsiteY42" fmla="*/ 374613 h 6201177"/>
              <a:gd name="connsiteX43" fmla="*/ 2646650 w 4193094"/>
              <a:gd name="connsiteY43" fmla="*/ 289436 h 6201177"/>
              <a:gd name="connsiteX44" fmla="*/ 2762702 w 4193094"/>
              <a:gd name="connsiteY44" fmla="*/ 336513 h 6201177"/>
              <a:gd name="connsiteX45" fmla="*/ 2807152 w 4193094"/>
              <a:gd name="connsiteY45" fmla="*/ 371438 h 6201177"/>
              <a:gd name="connsiteX46" fmla="*/ 2765877 w 4193094"/>
              <a:gd name="connsiteY46" fmla="*/ 473038 h 6201177"/>
              <a:gd name="connsiteX47" fmla="*/ 2876345 w 4193094"/>
              <a:gd name="connsiteY47" fmla="*/ 376147 h 6201177"/>
              <a:gd name="connsiteX48" fmla="*/ 3125747 w 4193094"/>
              <a:gd name="connsiteY48" fmla="*/ 536867 h 6201177"/>
              <a:gd name="connsiteX49" fmla="*/ 3210377 w 4193094"/>
              <a:gd name="connsiteY49" fmla="*/ 596863 h 6201177"/>
              <a:gd name="connsiteX50" fmla="*/ 3239609 w 4193094"/>
              <a:gd name="connsiteY50" fmla="*/ 588653 h 6201177"/>
              <a:gd name="connsiteX51" fmla="*/ 3667577 w 4193094"/>
              <a:gd name="connsiteY51" fmla="*/ 73 h 6201177"/>
              <a:gd name="connsiteX52" fmla="*/ 3720129 w 4193094"/>
              <a:gd name="connsiteY52" fmla="*/ 31605 h 6201177"/>
              <a:gd name="connsiteX53" fmla="*/ 3751660 w 4193094"/>
              <a:gd name="connsiteY53" fmla="*/ 42115 h 6201177"/>
              <a:gd name="connsiteX54" fmla="*/ 3793701 w 4193094"/>
              <a:gd name="connsiteY54" fmla="*/ 220791 h 6201177"/>
              <a:gd name="connsiteX55" fmla="*/ 3793701 w 4193094"/>
              <a:gd name="connsiteY55" fmla="*/ 1051108 h 6201177"/>
              <a:gd name="connsiteX56" fmla="*/ 3751660 w 4193094"/>
              <a:gd name="connsiteY56" fmla="*/ 1124680 h 6201177"/>
              <a:gd name="connsiteX57" fmla="*/ 3730639 w 4193094"/>
              <a:gd name="connsiteY57" fmla="*/ 1156211 h 6201177"/>
              <a:gd name="connsiteX58" fmla="*/ 3699108 w 4193094"/>
              <a:gd name="connsiteY58" fmla="*/ 1229784 h 6201177"/>
              <a:gd name="connsiteX59" fmla="*/ 3646556 w 4193094"/>
              <a:gd name="connsiteY59" fmla="*/ 1271825 h 6201177"/>
              <a:gd name="connsiteX60" fmla="*/ 3594005 w 4193094"/>
              <a:gd name="connsiteY60" fmla="*/ 1408460 h 6201177"/>
              <a:gd name="connsiteX61" fmla="*/ 3562474 w 4193094"/>
              <a:gd name="connsiteY61" fmla="*/ 1439991 h 6201177"/>
              <a:gd name="connsiteX62" fmla="*/ 3530943 w 4193094"/>
              <a:gd name="connsiteY62" fmla="*/ 1492542 h 6201177"/>
              <a:gd name="connsiteX63" fmla="*/ 3478391 w 4193094"/>
              <a:gd name="connsiteY63" fmla="*/ 1534584 h 6201177"/>
              <a:gd name="connsiteX64" fmla="*/ 3436349 w 4193094"/>
              <a:gd name="connsiteY64" fmla="*/ 1576625 h 6201177"/>
              <a:gd name="connsiteX65" fmla="*/ 3404818 w 4193094"/>
              <a:gd name="connsiteY65" fmla="*/ 1587136 h 6201177"/>
              <a:gd name="connsiteX66" fmla="*/ 3236653 w 4193094"/>
              <a:gd name="connsiteY66" fmla="*/ 1608156 h 6201177"/>
              <a:gd name="connsiteX67" fmla="*/ 3121039 w 4193094"/>
              <a:gd name="connsiteY67" fmla="*/ 1629177 h 6201177"/>
              <a:gd name="connsiteX68" fmla="*/ 3078998 w 4193094"/>
              <a:gd name="connsiteY68" fmla="*/ 1639687 h 6201177"/>
              <a:gd name="connsiteX69" fmla="*/ 3057977 w 4193094"/>
              <a:gd name="connsiteY69" fmla="*/ 1671218 h 6201177"/>
              <a:gd name="connsiteX70" fmla="*/ 2994915 w 4193094"/>
              <a:gd name="connsiteY70" fmla="*/ 1744791 h 6201177"/>
              <a:gd name="connsiteX71" fmla="*/ 2931853 w 4193094"/>
              <a:gd name="connsiteY71" fmla="*/ 1818363 h 6201177"/>
              <a:gd name="connsiteX72" fmla="*/ 2900322 w 4193094"/>
              <a:gd name="connsiteY72" fmla="*/ 1870915 h 6201177"/>
              <a:gd name="connsiteX73" fmla="*/ 2868791 w 4193094"/>
              <a:gd name="connsiteY73" fmla="*/ 1902446 h 6201177"/>
              <a:gd name="connsiteX74" fmla="*/ 2858280 w 4193094"/>
              <a:gd name="connsiteY74" fmla="*/ 1933977 h 6201177"/>
              <a:gd name="connsiteX75" fmla="*/ 2837260 w 4193094"/>
              <a:gd name="connsiteY75" fmla="*/ 1965508 h 6201177"/>
              <a:gd name="connsiteX76" fmla="*/ 2805729 w 4193094"/>
              <a:gd name="connsiteY76" fmla="*/ 2112653 h 6201177"/>
              <a:gd name="connsiteX77" fmla="*/ 2784708 w 4193094"/>
              <a:gd name="connsiteY77" fmla="*/ 2175715 h 6201177"/>
              <a:gd name="connsiteX78" fmla="*/ 2858280 w 4193094"/>
              <a:gd name="connsiteY78" fmla="*/ 2165205 h 6201177"/>
              <a:gd name="connsiteX79" fmla="*/ 3015936 w 4193094"/>
              <a:gd name="connsiteY79" fmla="*/ 2112653 h 6201177"/>
              <a:gd name="connsiteX80" fmla="*/ 3499411 w 4193094"/>
              <a:gd name="connsiteY80" fmla="*/ 2144184 h 6201177"/>
              <a:gd name="connsiteX81" fmla="*/ 3594005 w 4193094"/>
              <a:gd name="connsiteY81" fmla="*/ 2154694 h 6201177"/>
              <a:gd name="connsiteX82" fmla="*/ 3625536 w 4193094"/>
              <a:gd name="connsiteY82" fmla="*/ 2165205 h 6201177"/>
              <a:gd name="connsiteX83" fmla="*/ 3709618 w 4193094"/>
              <a:gd name="connsiteY83" fmla="*/ 2196736 h 6201177"/>
              <a:gd name="connsiteX84" fmla="*/ 3772680 w 4193094"/>
              <a:gd name="connsiteY84" fmla="*/ 2207246 h 6201177"/>
              <a:gd name="connsiteX85" fmla="*/ 3846253 w 4193094"/>
              <a:gd name="connsiteY85" fmla="*/ 2270308 h 6201177"/>
              <a:gd name="connsiteX86" fmla="*/ 3993398 w 4193094"/>
              <a:gd name="connsiteY86" fmla="*/ 2459494 h 6201177"/>
              <a:gd name="connsiteX87" fmla="*/ 4087991 w 4193094"/>
              <a:gd name="connsiteY87" fmla="*/ 2533067 h 6201177"/>
              <a:gd name="connsiteX88" fmla="*/ 4172074 w 4193094"/>
              <a:gd name="connsiteY88" fmla="*/ 2627660 h 6201177"/>
              <a:gd name="connsiteX89" fmla="*/ 4193094 w 4193094"/>
              <a:gd name="connsiteY89" fmla="*/ 2669701 h 6201177"/>
              <a:gd name="connsiteX90" fmla="*/ 4182584 w 4193094"/>
              <a:gd name="connsiteY90" fmla="*/ 2932460 h 6201177"/>
              <a:gd name="connsiteX91" fmla="*/ 4151053 w 4193094"/>
              <a:gd name="connsiteY91" fmla="*/ 2974501 h 6201177"/>
              <a:gd name="connsiteX92" fmla="*/ 4077480 w 4193094"/>
              <a:gd name="connsiteY92" fmla="*/ 3037563 h 6201177"/>
              <a:gd name="connsiteX93" fmla="*/ 4056460 w 4193094"/>
              <a:gd name="connsiteY93" fmla="*/ 3079605 h 6201177"/>
              <a:gd name="connsiteX94" fmla="*/ 4024929 w 4193094"/>
              <a:gd name="connsiteY94" fmla="*/ 3121646 h 6201177"/>
              <a:gd name="connsiteX95" fmla="*/ 4014418 w 4193094"/>
              <a:gd name="connsiteY95" fmla="*/ 3205729 h 6201177"/>
              <a:gd name="connsiteX96" fmla="*/ 3972377 w 4193094"/>
              <a:gd name="connsiteY96" fmla="*/ 3237260 h 6201177"/>
              <a:gd name="connsiteX97" fmla="*/ 3898805 w 4193094"/>
              <a:gd name="connsiteY97" fmla="*/ 3300322 h 6201177"/>
              <a:gd name="connsiteX98" fmla="*/ 3877784 w 4193094"/>
              <a:gd name="connsiteY98" fmla="*/ 3384405 h 6201177"/>
              <a:gd name="connsiteX99" fmla="*/ 3867274 w 4193094"/>
              <a:gd name="connsiteY99" fmla="*/ 3426446 h 6201177"/>
              <a:gd name="connsiteX100" fmla="*/ 3814722 w 4193094"/>
              <a:gd name="connsiteY100" fmla="*/ 3500018 h 6201177"/>
              <a:gd name="connsiteX101" fmla="*/ 3751660 w 4193094"/>
              <a:gd name="connsiteY101" fmla="*/ 3594611 h 6201177"/>
              <a:gd name="connsiteX102" fmla="*/ 3699108 w 4193094"/>
              <a:gd name="connsiteY102" fmla="*/ 3636653 h 6201177"/>
              <a:gd name="connsiteX103" fmla="*/ 3678087 w 4193094"/>
              <a:gd name="connsiteY103" fmla="*/ 3668184 h 6201177"/>
              <a:gd name="connsiteX104" fmla="*/ 3646556 w 4193094"/>
              <a:gd name="connsiteY104" fmla="*/ 3699715 h 6201177"/>
              <a:gd name="connsiteX105" fmla="*/ 3636046 w 4193094"/>
              <a:gd name="connsiteY105" fmla="*/ 3752267 h 6201177"/>
              <a:gd name="connsiteX106" fmla="*/ 3625536 w 4193094"/>
              <a:gd name="connsiteY106" fmla="*/ 3836349 h 6201177"/>
              <a:gd name="connsiteX107" fmla="*/ 3583494 w 4193094"/>
              <a:gd name="connsiteY107" fmla="*/ 3941453 h 6201177"/>
              <a:gd name="connsiteX108" fmla="*/ 3562474 w 4193094"/>
              <a:gd name="connsiteY108" fmla="*/ 4246253 h 6201177"/>
              <a:gd name="connsiteX109" fmla="*/ 3541453 w 4193094"/>
              <a:gd name="connsiteY109" fmla="*/ 4382887 h 6201177"/>
              <a:gd name="connsiteX110" fmla="*/ 3530943 w 4193094"/>
              <a:gd name="connsiteY110" fmla="*/ 4435439 h 6201177"/>
              <a:gd name="connsiteX111" fmla="*/ 3509922 w 4193094"/>
              <a:gd name="connsiteY111" fmla="*/ 4635136 h 6201177"/>
              <a:gd name="connsiteX112" fmla="*/ 3499411 w 4193094"/>
              <a:gd name="connsiteY112" fmla="*/ 4782280 h 6201177"/>
              <a:gd name="connsiteX113" fmla="*/ 3436349 w 4193094"/>
              <a:gd name="connsiteY113" fmla="*/ 5066060 h 6201177"/>
              <a:gd name="connsiteX114" fmla="*/ 3404818 w 4193094"/>
              <a:gd name="connsiteY114" fmla="*/ 5139632 h 6201177"/>
              <a:gd name="connsiteX115" fmla="*/ 3394308 w 4193094"/>
              <a:gd name="connsiteY115" fmla="*/ 5171163 h 6201177"/>
              <a:gd name="connsiteX116" fmla="*/ 3383798 w 4193094"/>
              <a:gd name="connsiteY116" fmla="*/ 5223715 h 6201177"/>
              <a:gd name="connsiteX117" fmla="*/ 3362777 w 4193094"/>
              <a:gd name="connsiteY117" fmla="*/ 5255246 h 6201177"/>
              <a:gd name="connsiteX118" fmla="*/ 3352267 w 4193094"/>
              <a:gd name="connsiteY118" fmla="*/ 5286777 h 6201177"/>
              <a:gd name="connsiteX119" fmla="*/ 3331246 w 4193094"/>
              <a:gd name="connsiteY119" fmla="*/ 5644129 h 6201177"/>
              <a:gd name="connsiteX120" fmla="*/ 3310225 w 4193094"/>
              <a:gd name="connsiteY120" fmla="*/ 5749232 h 6201177"/>
              <a:gd name="connsiteX121" fmla="*/ 3299715 w 4193094"/>
              <a:gd name="connsiteY121" fmla="*/ 5822805 h 6201177"/>
              <a:gd name="connsiteX122" fmla="*/ 3226143 w 4193094"/>
              <a:gd name="connsiteY122" fmla="*/ 6085563 h 6201177"/>
              <a:gd name="connsiteX123" fmla="*/ 3163080 w 4193094"/>
              <a:gd name="connsiteY123" fmla="*/ 6117094 h 6201177"/>
              <a:gd name="connsiteX124" fmla="*/ 3121039 w 4193094"/>
              <a:gd name="connsiteY124" fmla="*/ 6159136 h 6201177"/>
              <a:gd name="connsiteX125" fmla="*/ 2984405 w 4193094"/>
              <a:gd name="connsiteY125" fmla="*/ 6201177 h 6201177"/>
              <a:gd name="connsiteX126" fmla="*/ 2795218 w 4193094"/>
              <a:gd name="connsiteY126" fmla="*/ 6190667 h 6201177"/>
              <a:gd name="connsiteX127" fmla="*/ 2679605 w 4193094"/>
              <a:gd name="connsiteY127" fmla="*/ 6138115 h 6201177"/>
              <a:gd name="connsiteX128" fmla="*/ 2490418 w 4193094"/>
              <a:gd name="connsiteY128" fmla="*/ 6096073 h 6201177"/>
              <a:gd name="connsiteX129" fmla="*/ 2332763 w 4193094"/>
              <a:gd name="connsiteY129" fmla="*/ 6054032 h 6201177"/>
              <a:gd name="connsiteX130" fmla="*/ 2133067 w 4193094"/>
              <a:gd name="connsiteY130" fmla="*/ 6011991 h 6201177"/>
              <a:gd name="connsiteX131" fmla="*/ 2059494 w 4193094"/>
              <a:gd name="connsiteY131" fmla="*/ 5980460 h 6201177"/>
              <a:gd name="connsiteX132" fmla="*/ 2027963 w 4193094"/>
              <a:gd name="connsiteY132" fmla="*/ 5969949 h 6201177"/>
              <a:gd name="connsiteX133" fmla="*/ 1922860 w 4193094"/>
              <a:gd name="connsiteY133" fmla="*/ 5959439 h 6201177"/>
              <a:gd name="connsiteX134" fmla="*/ 1859798 w 4193094"/>
              <a:gd name="connsiteY134" fmla="*/ 5938418 h 6201177"/>
              <a:gd name="connsiteX135" fmla="*/ 1765205 w 4193094"/>
              <a:gd name="connsiteY135" fmla="*/ 5927908 h 6201177"/>
              <a:gd name="connsiteX136" fmla="*/ 1733674 w 4193094"/>
              <a:gd name="connsiteY136" fmla="*/ 5906887 h 6201177"/>
              <a:gd name="connsiteX137" fmla="*/ 1702143 w 4193094"/>
              <a:gd name="connsiteY137" fmla="*/ 5896377 h 6201177"/>
              <a:gd name="connsiteX138" fmla="*/ 1660101 w 4193094"/>
              <a:gd name="connsiteY138" fmla="*/ 5885867 h 6201177"/>
              <a:gd name="connsiteX139" fmla="*/ 1628570 w 4193094"/>
              <a:gd name="connsiteY139" fmla="*/ 5875356 h 6201177"/>
              <a:gd name="connsiteX140" fmla="*/ 1523467 w 4193094"/>
              <a:gd name="connsiteY140" fmla="*/ 5854336 h 6201177"/>
              <a:gd name="connsiteX141" fmla="*/ 1491936 w 4193094"/>
              <a:gd name="connsiteY141" fmla="*/ 5843825 h 6201177"/>
              <a:gd name="connsiteX142" fmla="*/ 1334280 w 4193094"/>
              <a:gd name="connsiteY142" fmla="*/ 5791273 h 6201177"/>
              <a:gd name="connsiteX143" fmla="*/ 1292239 w 4193094"/>
              <a:gd name="connsiteY143" fmla="*/ 5770253 h 6201177"/>
              <a:gd name="connsiteX144" fmla="*/ 1229177 w 4193094"/>
              <a:gd name="connsiteY144" fmla="*/ 5749232 h 6201177"/>
              <a:gd name="connsiteX145" fmla="*/ 1134584 w 4193094"/>
              <a:gd name="connsiteY145" fmla="*/ 5728211 h 6201177"/>
              <a:gd name="connsiteX146" fmla="*/ 1103053 w 4193094"/>
              <a:gd name="connsiteY146" fmla="*/ 5686170 h 6201177"/>
              <a:gd name="connsiteX147" fmla="*/ 1029480 w 4193094"/>
              <a:gd name="connsiteY147" fmla="*/ 5675660 h 6201177"/>
              <a:gd name="connsiteX148" fmla="*/ 892846 w 4193094"/>
              <a:gd name="connsiteY148" fmla="*/ 5644129 h 6201177"/>
              <a:gd name="connsiteX149" fmla="*/ 861315 w 4193094"/>
              <a:gd name="connsiteY149" fmla="*/ 5623108 h 6201177"/>
              <a:gd name="connsiteX150" fmla="*/ 850805 w 4193094"/>
              <a:gd name="connsiteY150" fmla="*/ 5507494 h 6201177"/>
              <a:gd name="connsiteX151" fmla="*/ 840294 w 4193094"/>
              <a:gd name="connsiteY151" fmla="*/ 5318308 h 6201177"/>
              <a:gd name="connsiteX152" fmla="*/ 861315 w 4193094"/>
              <a:gd name="connsiteY152" fmla="*/ 4719218 h 6201177"/>
              <a:gd name="connsiteX153" fmla="*/ 892846 w 4193094"/>
              <a:gd name="connsiteY153" fmla="*/ 4582584 h 6201177"/>
              <a:gd name="connsiteX154" fmla="*/ 913867 w 4193094"/>
              <a:gd name="connsiteY154" fmla="*/ 4487991 h 6201177"/>
              <a:gd name="connsiteX155" fmla="*/ 966418 w 4193094"/>
              <a:gd name="connsiteY155" fmla="*/ 4330336 h 6201177"/>
              <a:gd name="connsiteX156" fmla="*/ 987439 w 4193094"/>
              <a:gd name="connsiteY156" fmla="*/ 4120129 h 6201177"/>
              <a:gd name="connsiteX157" fmla="*/ 997949 w 4193094"/>
              <a:gd name="connsiteY157" fmla="*/ 4088598 h 6201177"/>
              <a:gd name="connsiteX158" fmla="*/ 1061011 w 4193094"/>
              <a:gd name="connsiteY158" fmla="*/ 3678694 h 6201177"/>
              <a:gd name="connsiteX159" fmla="*/ 1071522 w 4193094"/>
              <a:gd name="connsiteY159" fmla="*/ 3626142 h 6201177"/>
              <a:gd name="connsiteX160" fmla="*/ 1082032 w 4193094"/>
              <a:gd name="connsiteY160" fmla="*/ 3552570 h 6201177"/>
              <a:gd name="connsiteX161" fmla="*/ 1124074 w 4193094"/>
              <a:gd name="connsiteY161" fmla="*/ 3500018 h 6201177"/>
              <a:gd name="connsiteX162" fmla="*/ 1155605 w 4193094"/>
              <a:gd name="connsiteY162" fmla="*/ 3342363 h 6201177"/>
              <a:gd name="connsiteX163" fmla="*/ 1176625 w 4193094"/>
              <a:gd name="connsiteY163" fmla="*/ 3300322 h 6201177"/>
              <a:gd name="connsiteX164" fmla="*/ 1145094 w 4193094"/>
              <a:gd name="connsiteY164" fmla="*/ 3184708 h 6201177"/>
              <a:gd name="connsiteX165" fmla="*/ 1103053 w 4193094"/>
              <a:gd name="connsiteY165" fmla="*/ 3111136 h 6201177"/>
              <a:gd name="connsiteX166" fmla="*/ 1082032 w 4193094"/>
              <a:gd name="connsiteY166" fmla="*/ 3058584 h 6201177"/>
              <a:gd name="connsiteX167" fmla="*/ 1029480 w 4193094"/>
              <a:gd name="connsiteY167" fmla="*/ 2963991 h 6201177"/>
              <a:gd name="connsiteX168" fmla="*/ 1008460 w 4193094"/>
              <a:gd name="connsiteY168" fmla="*/ 2932460 h 6201177"/>
              <a:gd name="connsiteX169" fmla="*/ 924377 w 4193094"/>
              <a:gd name="connsiteY169" fmla="*/ 2774805 h 6201177"/>
              <a:gd name="connsiteX170" fmla="*/ 871825 w 4193094"/>
              <a:gd name="connsiteY170" fmla="*/ 2701232 h 6201177"/>
              <a:gd name="connsiteX171" fmla="*/ 840294 w 4193094"/>
              <a:gd name="connsiteY171" fmla="*/ 2606639 h 6201177"/>
              <a:gd name="connsiteX172" fmla="*/ 808763 w 4193094"/>
              <a:gd name="connsiteY172" fmla="*/ 2543577 h 6201177"/>
              <a:gd name="connsiteX173" fmla="*/ 766722 w 4193094"/>
              <a:gd name="connsiteY173" fmla="*/ 2459494 h 6201177"/>
              <a:gd name="connsiteX174" fmla="*/ 756211 w 4193094"/>
              <a:gd name="connsiteY174" fmla="*/ 2427963 h 6201177"/>
              <a:gd name="connsiteX175" fmla="*/ 714170 w 4193094"/>
              <a:gd name="connsiteY175" fmla="*/ 2417453 h 6201177"/>
              <a:gd name="connsiteX176" fmla="*/ 619577 w 4193094"/>
              <a:gd name="connsiteY176" fmla="*/ 2406942 h 6201177"/>
              <a:gd name="connsiteX177" fmla="*/ 482943 w 4193094"/>
              <a:gd name="connsiteY177" fmla="*/ 2385922 h 6201177"/>
              <a:gd name="connsiteX178" fmla="*/ 419880 w 4193094"/>
              <a:gd name="connsiteY178" fmla="*/ 2343880 h 6201177"/>
              <a:gd name="connsiteX179" fmla="*/ 377839 w 4193094"/>
              <a:gd name="connsiteY179" fmla="*/ 2312349 h 6201177"/>
              <a:gd name="connsiteX0" fmla="*/ 105665 w 4193094"/>
              <a:gd name="connsiteY0" fmla="*/ 2647136 h 6201165"/>
              <a:gd name="connsiteX1" fmla="*/ 103913 w 4193094"/>
              <a:gd name="connsiteY1" fmla="*/ 2473168 h 6201165"/>
              <a:gd name="connsiteX2" fmla="*/ 162268 w 4193094"/>
              <a:gd name="connsiteY2" fmla="*/ 2241830 h 6201165"/>
              <a:gd name="connsiteX3" fmla="*/ 131722 w 4193094"/>
              <a:gd name="connsiteY3" fmla="*/ 2111874 h 6201165"/>
              <a:gd name="connsiteX4" fmla="*/ 56945 w 4193094"/>
              <a:gd name="connsiteY4" fmla="*/ 2017281 h 6201165"/>
              <a:gd name="connsiteX5" fmla="*/ 14 w 4193094"/>
              <a:gd name="connsiteY5" fmla="*/ 1863568 h 6201165"/>
              <a:gd name="connsiteX6" fmla="*/ 52018 w 4193094"/>
              <a:gd name="connsiteY6" fmla="*/ 1786820 h 6201165"/>
              <a:gd name="connsiteX7" fmla="*/ 105008 w 4193094"/>
              <a:gd name="connsiteY7" fmla="*/ 1767989 h 6201165"/>
              <a:gd name="connsiteX8" fmla="*/ 178033 w 4193094"/>
              <a:gd name="connsiteY8" fmla="*/ 1677556 h 6201165"/>
              <a:gd name="connsiteX9" fmla="*/ 293647 w 4193094"/>
              <a:gd name="connsiteY9" fmla="*/ 1589094 h 6201165"/>
              <a:gd name="connsiteX10" fmla="*/ 353534 w 4193094"/>
              <a:gd name="connsiteY10" fmla="*/ 1454649 h 6201165"/>
              <a:gd name="connsiteX11" fmla="*/ 442215 w 4193094"/>
              <a:gd name="connsiteY11" fmla="*/ 1276083 h 6201165"/>
              <a:gd name="connsiteX12" fmla="*/ 335031 w 4193094"/>
              <a:gd name="connsiteY12" fmla="*/ 1066971 h 6201165"/>
              <a:gd name="connsiteX13" fmla="*/ 390539 w 4193094"/>
              <a:gd name="connsiteY13" fmla="*/ 1010478 h 6201165"/>
              <a:gd name="connsiteX14" fmla="*/ 446266 w 4193094"/>
              <a:gd name="connsiteY14" fmla="*/ 1027776 h 6201165"/>
              <a:gd name="connsiteX15" fmla="*/ 485132 w 4193094"/>
              <a:gd name="connsiteY15" fmla="*/ 1052191 h 6201165"/>
              <a:gd name="connsiteX16" fmla="*/ 513269 w 4193094"/>
              <a:gd name="connsiteY16" fmla="*/ 1078795 h 6201165"/>
              <a:gd name="connsiteX17" fmla="*/ 558267 w 4193094"/>
              <a:gd name="connsiteY17" fmla="*/ 1078029 h 6201165"/>
              <a:gd name="connsiteX18" fmla="*/ 651874 w 4193094"/>
              <a:gd name="connsiteY18" fmla="*/ 1091933 h 6201165"/>
              <a:gd name="connsiteX19" fmla="*/ 783582 w 4193094"/>
              <a:gd name="connsiteY19" fmla="*/ 1063796 h 6201165"/>
              <a:gd name="connsiteX20" fmla="*/ 914086 w 4193094"/>
              <a:gd name="connsiteY20" fmla="*/ 1007084 h 6201165"/>
              <a:gd name="connsiteX21" fmla="*/ 1008898 w 4193094"/>
              <a:gd name="connsiteY21" fmla="*/ 858297 h 6201165"/>
              <a:gd name="connsiteX22" fmla="*/ 1081485 w 4193094"/>
              <a:gd name="connsiteY22" fmla="*/ 779360 h 6201165"/>
              <a:gd name="connsiteX23" fmla="*/ 1118161 w 4193094"/>
              <a:gd name="connsiteY23" fmla="*/ 785162 h 6201165"/>
              <a:gd name="connsiteX24" fmla="*/ 1219543 w 4193094"/>
              <a:gd name="connsiteY24" fmla="*/ 738742 h 6201165"/>
              <a:gd name="connsiteX25" fmla="*/ 1289174 w 4193094"/>
              <a:gd name="connsiteY25" fmla="*/ 713561 h 6201165"/>
              <a:gd name="connsiteX26" fmla="*/ 1337127 w 4193094"/>
              <a:gd name="connsiteY26" fmla="*/ 679402 h 6201165"/>
              <a:gd name="connsiteX27" fmla="*/ 1387161 w 4193094"/>
              <a:gd name="connsiteY27" fmla="*/ 634843 h 6201165"/>
              <a:gd name="connsiteX28" fmla="*/ 1445077 w 4193094"/>
              <a:gd name="connsiteY28" fmla="*/ 586670 h 6201165"/>
              <a:gd name="connsiteX29" fmla="*/ 1513066 w 4193094"/>
              <a:gd name="connsiteY29" fmla="*/ 545833 h 6201165"/>
              <a:gd name="connsiteX30" fmla="*/ 1544378 w 4193094"/>
              <a:gd name="connsiteY30" fmla="*/ 523061 h 6201165"/>
              <a:gd name="connsiteX31" fmla="*/ 1585434 w 4193094"/>
              <a:gd name="connsiteY31" fmla="*/ 480800 h 6201165"/>
              <a:gd name="connsiteX32" fmla="*/ 1631417 w 4193094"/>
              <a:gd name="connsiteY32" fmla="*/ 465144 h 6201165"/>
              <a:gd name="connsiteX33" fmla="*/ 1673531 w 4193094"/>
              <a:gd name="connsiteY33" fmla="*/ 431570 h 6201165"/>
              <a:gd name="connsiteX34" fmla="*/ 1766372 w 4193094"/>
              <a:gd name="connsiteY34" fmla="*/ 378726 h 6201165"/>
              <a:gd name="connsiteX35" fmla="*/ 1806370 w 4193094"/>
              <a:gd name="connsiteY35" fmla="*/ 325882 h 6201165"/>
              <a:gd name="connsiteX36" fmla="*/ 1829143 w 4193094"/>
              <a:gd name="connsiteY36" fmla="*/ 330261 h 6201165"/>
              <a:gd name="connsiteX37" fmla="*/ 1976616 w 4193094"/>
              <a:gd name="connsiteY37" fmla="*/ 258441 h 6201165"/>
              <a:gd name="connsiteX38" fmla="*/ 2428597 w 4193094"/>
              <a:gd name="connsiteY38" fmla="*/ 217531 h 6201165"/>
              <a:gd name="connsiteX39" fmla="*/ 2473777 w 4193094"/>
              <a:gd name="connsiteY39" fmla="*/ 263476 h 6201165"/>
              <a:gd name="connsiteX40" fmla="*/ 2400752 w 4193094"/>
              <a:gd name="connsiteY40" fmla="*/ 358726 h 6201165"/>
              <a:gd name="connsiteX41" fmla="*/ 2480127 w 4193094"/>
              <a:gd name="connsiteY41" fmla="*/ 336501 h 6201165"/>
              <a:gd name="connsiteX42" fmla="*/ 2556327 w 4193094"/>
              <a:gd name="connsiteY42" fmla="*/ 374601 h 6201165"/>
              <a:gd name="connsiteX43" fmla="*/ 2646650 w 4193094"/>
              <a:gd name="connsiteY43" fmla="*/ 289424 h 6201165"/>
              <a:gd name="connsiteX44" fmla="*/ 2762702 w 4193094"/>
              <a:gd name="connsiteY44" fmla="*/ 336501 h 6201165"/>
              <a:gd name="connsiteX45" fmla="*/ 2807152 w 4193094"/>
              <a:gd name="connsiteY45" fmla="*/ 371426 h 6201165"/>
              <a:gd name="connsiteX46" fmla="*/ 2765877 w 4193094"/>
              <a:gd name="connsiteY46" fmla="*/ 473026 h 6201165"/>
              <a:gd name="connsiteX47" fmla="*/ 2876345 w 4193094"/>
              <a:gd name="connsiteY47" fmla="*/ 376135 h 6201165"/>
              <a:gd name="connsiteX48" fmla="*/ 3125747 w 4193094"/>
              <a:gd name="connsiteY48" fmla="*/ 536855 h 6201165"/>
              <a:gd name="connsiteX49" fmla="*/ 3210377 w 4193094"/>
              <a:gd name="connsiteY49" fmla="*/ 596851 h 6201165"/>
              <a:gd name="connsiteX50" fmla="*/ 3417409 w 4193094"/>
              <a:gd name="connsiteY50" fmla="*/ 696591 h 6201165"/>
              <a:gd name="connsiteX51" fmla="*/ 3667577 w 4193094"/>
              <a:gd name="connsiteY51" fmla="*/ 61 h 6201165"/>
              <a:gd name="connsiteX52" fmla="*/ 3720129 w 4193094"/>
              <a:gd name="connsiteY52" fmla="*/ 31593 h 6201165"/>
              <a:gd name="connsiteX53" fmla="*/ 3751660 w 4193094"/>
              <a:gd name="connsiteY53" fmla="*/ 42103 h 6201165"/>
              <a:gd name="connsiteX54" fmla="*/ 3793701 w 4193094"/>
              <a:gd name="connsiteY54" fmla="*/ 220779 h 6201165"/>
              <a:gd name="connsiteX55" fmla="*/ 3793701 w 4193094"/>
              <a:gd name="connsiteY55" fmla="*/ 1051096 h 6201165"/>
              <a:gd name="connsiteX56" fmla="*/ 3751660 w 4193094"/>
              <a:gd name="connsiteY56" fmla="*/ 1124668 h 6201165"/>
              <a:gd name="connsiteX57" fmla="*/ 3730639 w 4193094"/>
              <a:gd name="connsiteY57" fmla="*/ 1156199 h 6201165"/>
              <a:gd name="connsiteX58" fmla="*/ 3699108 w 4193094"/>
              <a:gd name="connsiteY58" fmla="*/ 1229772 h 6201165"/>
              <a:gd name="connsiteX59" fmla="*/ 3646556 w 4193094"/>
              <a:gd name="connsiteY59" fmla="*/ 1271813 h 6201165"/>
              <a:gd name="connsiteX60" fmla="*/ 3594005 w 4193094"/>
              <a:gd name="connsiteY60" fmla="*/ 1408448 h 6201165"/>
              <a:gd name="connsiteX61" fmla="*/ 3562474 w 4193094"/>
              <a:gd name="connsiteY61" fmla="*/ 1439979 h 6201165"/>
              <a:gd name="connsiteX62" fmla="*/ 3530943 w 4193094"/>
              <a:gd name="connsiteY62" fmla="*/ 1492530 h 6201165"/>
              <a:gd name="connsiteX63" fmla="*/ 3478391 w 4193094"/>
              <a:gd name="connsiteY63" fmla="*/ 1534572 h 6201165"/>
              <a:gd name="connsiteX64" fmla="*/ 3436349 w 4193094"/>
              <a:gd name="connsiteY64" fmla="*/ 1576613 h 6201165"/>
              <a:gd name="connsiteX65" fmla="*/ 3404818 w 4193094"/>
              <a:gd name="connsiteY65" fmla="*/ 1587124 h 6201165"/>
              <a:gd name="connsiteX66" fmla="*/ 3236653 w 4193094"/>
              <a:gd name="connsiteY66" fmla="*/ 1608144 h 6201165"/>
              <a:gd name="connsiteX67" fmla="*/ 3121039 w 4193094"/>
              <a:gd name="connsiteY67" fmla="*/ 1629165 h 6201165"/>
              <a:gd name="connsiteX68" fmla="*/ 3078998 w 4193094"/>
              <a:gd name="connsiteY68" fmla="*/ 1639675 h 6201165"/>
              <a:gd name="connsiteX69" fmla="*/ 3057977 w 4193094"/>
              <a:gd name="connsiteY69" fmla="*/ 1671206 h 6201165"/>
              <a:gd name="connsiteX70" fmla="*/ 2994915 w 4193094"/>
              <a:gd name="connsiteY70" fmla="*/ 1744779 h 6201165"/>
              <a:gd name="connsiteX71" fmla="*/ 2931853 w 4193094"/>
              <a:gd name="connsiteY71" fmla="*/ 1818351 h 6201165"/>
              <a:gd name="connsiteX72" fmla="*/ 2900322 w 4193094"/>
              <a:gd name="connsiteY72" fmla="*/ 1870903 h 6201165"/>
              <a:gd name="connsiteX73" fmla="*/ 2868791 w 4193094"/>
              <a:gd name="connsiteY73" fmla="*/ 1902434 h 6201165"/>
              <a:gd name="connsiteX74" fmla="*/ 2858280 w 4193094"/>
              <a:gd name="connsiteY74" fmla="*/ 1933965 h 6201165"/>
              <a:gd name="connsiteX75" fmla="*/ 2837260 w 4193094"/>
              <a:gd name="connsiteY75" fmla="*/ 1965496 h 6201165"/>
              <a:gd name="connsiteX76" fmla="*/ 2805729 w 4193094"/>
              <a:gd name="connsiteY76" fmla="*/ 2112641 h 6201165"/>
              <a:gd name="connsiteX77" fmla="*/ 2784708 w 4193094"/>
              <a:gd name="connsiteY77" fmla="*/ 2175703 h 6201165"/>
              <a:gd name="connsiteX78" fmla="*/ 2858280 w 4193094"/>
              <a:gd name="connsiteY78" fmla="*/ 2165193 h 6201165"/>
              <a:gd name="connsiteX79" fmla="*/ 3015936 w 4193094"/>
              <a:gd name="connsiteY79" fmla="*/ 2112641 h 6201165"/>
              <a:gd name="connsiteX80" fmla="*/ 3499411 w 4193094"/>
              <a:gd name="connsiteY80" fmla="*/ 2144172 h 6201165"/>
              <a:gd name="connsiteX81" fmla="*/ 3594005 w 4193094"/>
              <a:gd name="connsiteY81" fmla="*/ 2154682 h 6201165"/>
              <a:gd name="connsiteX82" fmla="*/ 3625536 w 4193094"/>
              <a:gd name="connsiteY82" fmla="*/ 2165193 h 6201165"/>
              <a:gd name="connsiteX83" fmla="*/ 3709618 w 4193094"/>
              <a:gd name="connsiteY83" fmla="*/ 2196724 h 6201165"/>
              <a:gd name="connsiteX84" fmla="*/ 3772680 w 4193094"/>
              <a:gd name="connsiteY84" fmla="*/ 2207234 h 6201165"/>
              <a:gd name="connsiteX85" fmla="*/ 3846253 w 4193094"/>
              <a:gd name="connsiteY85" fmla="*/ 2270296 h 6201165"/>
              <a:gd name="connsiteX86" fmla="*/ 3993398 w 4193094"/>
              <a:gd name="connsiteY86" fmla="*/ 2459482 h 6201165"/>
              <a:gd name="connsiteX87" fmla="*/ 4087991 w 4193094"/>
              <a:gd name="connsiteY87" fmla="*/ 2533055 h 6201165"/>
              <a:gd name="connsiteX88" fmla="*/ 4172074 w 4193094"/>
              <a:gd name="connsiteY88" fmla="*/ 2627648 h 6201165"/>
              <a:gd name="connsiteX89" fmla="*/ 4193094 w 4193094"/>
              <a:gd name="connsiteY89" fmla="*/ 2669689 h 6201165"/>
              <a:gd name="connsiteX90" fmla="*/ 4182584 w 4193094"/>
              <a:gd name="connsiteY90" fmla="*/ 2932448 h 6201165"/>
              <a:gd name="connsiteX91" fmla="*/ 4151053 w 4193094"/>
              <a:gd name="connsiteY91" fmla="*/ 2974489 h 6201165"/>
              <a:gd name="connsiteX92" fmla="*/ 4077480 w 4193094"/>
              <a:gd name="connsiteY92" fmla="*/ 3037551 h 6201165"/>
              <a:gd name="connsiteX93" fmla="*/ 4056460 w 4193094"/>
              <a:gd name="connsiteY93" fmla="*/ 3079593 h 6201165"/>
              <a:gd name="connsiteX94" fmla="*/ 4024929 w 4193094"/>
              <a:gd name="connsiteY94" fmla="*/ 3121634 h 6201165"/>
              <a:gd name="connsiteX95" fmla="*/ 4014418 w 4193094"/>
              <a:gd name="connsiteY95" fmla="*/ 3205717 h 6201165"/>
              <a:gd name="connsiteX96" fmla="*/ 3972377 w 4193094"/>
              <a:gd name="connsiteY96" fmla="*/ 3237248 h 6201165"/>
              <a:gd name="connsiteX97" fmla="*/ 3898805 w 4193094"/>
              <a:gd name="connsiteY97" fmla="*/ 3300310 h 6201165"/>
              <a:gd name="connsiteX98" fmla="*/ 3877784 w 4193094"/>
              <a:gd name="connsiteY98" fmla="*/ 3384393 h 6201165"/>
              <a:gd name="connsiteX99" fmla="*/ 3867274 w 4193094"/>
              <a:gd name="connsiteY99" fmla="*/ 3426434 h 6201165"/>
              <a:gd name="connsiteX100" fmla="*/ 3814722 w 4193094"/>
              <a:gd name="connsiteY100" fmla="*/ 3500006 h 6201165"/>
              <a:gd name="connsiteX101" fmla="*/ 3751660 w 4193094"/>
              <a:gd name="connsiteY101" fmla="*/ 3594599 h 6201165"/>
              <a:gd name="connsiteX102" fmla="*/ 3699108 w 4193094"/>
              <a:gd name="connsiteY102" fmla="*/ 3636641 h 6201165"/>
              <a:gd name="connsiteX103" fmla="*/ 3678087 w 4193094"/>
              <a:gd name="connsiteY103" fmla="*/ 3668172 h 6201165"/>
              <a:gd name="connsiteX104" fmla="*/ 3646556 w 4193094"/>
              <a:gd name="connsiteY104" fmla="*/ 3699703 h 6201165"/>
              <a:gd name="connsiteX105" fmla="*/ 3636046 w 4193094"/>
              <a:gd name="connsiteY105" fmla="*/ 3752255 h 6201165"/>
              <a:gd name="connsiteX106" fmla="*/ 3625536 w 4193094"/>
              <a:gd name="connsiteY106" fmla="*/ 3836337 h 6201165"/>
              <a:gd name="connsiteX107" fmla="*/ 3583494 w 4193094"/>
              <a:gd name="connsiteY107" fmla="*/ 3941441 h 6201165"/>
              <a:gd name="connsiteX108" fmla="*/ 3562474 w 4193094"/>
              <a:gd name="connsiteY108" fmla="*/ 4246241 h 6201165"/>
              <a:gd name="connsiteX109" fmla="*/ 3541453 w 4193094"/>
              <a:gd name="connsiteY109" fmla="*/ 4382875 h 6201165"/>
              <a:gd name="connsiteX110" fmla="*/ 3530943 w 4193094"/>
              <a:gd name="connsiteY110" fmla="*/ 4435427 h 6201165"/>
              <a:gd name="connsiteX111" fmla="*/ 3509922 w 4193094"/>
              <a:gd name="connsiteY111" fmla="*/ 4635124 h 6201165"/>
              <a:gd name="connsiteX112" fmla="*/ 3499411 w 4193094"/>
              <a:gd name="connsiteY112" fmla="*/ 4782268 h 6201165"/>
              <a:gd name="connsiteX113" fmla="*/ 3436349 w 4193094"/>
              <a:gd name="connsiteY113" fmla="*/ 5066048 h 6201165"/>
              <a:gd name="connsiteX114" fmla="*/ 3404818 w 4193094"/>
              <a:gd name="connsiteY114" fmla="*/ 5139620 h 6201165"/>
              <a:gd name="connsiteX115" fmla="*/ 3394308 w 4193094"/>
              <a:gd name="connsiteY115" fmla="*/ 5171151 h 6201165"/>
              <a:gd name="connsiteX116" fmla="*/ 3383798 w 4193094"/>
              <a:gd name="connsiteY116" fmla="*/ 5223703 h 6201165"/>
              <a:gd name="connsiteX117" fmla="*/ 3362777 w 4193094"/>
              <a:gd name="connsiteY117" fmla="*/ 5255234 h 6201165"/>
              <a:gd name="connsiteX118" fmla="*/ 3352267 w 4193094"/>
              <a:gd name="connsiteY118" fmla="*/ 5286765 h 6201165"/>
              <a:gd name="connsiteX119" fmla="*/ 3331246 w 4193094"/>
              <a:gd name="connsiteY119" fmla="*/ 5644117 h 6201165"/>
              <a:gd name="connsiteX120" fmla="*/ 3310225 w 4193094"/>
              <a:gd name="connsiteY120" fmla="*/ 5749220 h 6201165"/>
              <a:gd name="connsiteX121" fmla="*/ 3299715 w 4193094"/>
              <a:gd name="connsiteY121" fmla="*/ 5822793 h 6201165"/>
              <a:gd name="connsiteX122" fmla="*/ 3226143 w 4193094"/>
              <a:gd name="connsiteY122" fmla="*/ 6085551 h 6201165"/>
              <a:gd name="connsiteX123" fmla="*/ 3163080 w 4193094"/>
              <a:gd name="connsiteY123" fmla="*/ 6117082 h 6201165"/>
              <a:gd name="connsiteX124" fmla="*/ 3121039 w 4193094"/>
              <a:gd name="connsiteY124" fmla="*/ 6159124 h 6201165"/>
              <a:gd name="connsiteX125" fmla="*/ 2984405 w 4193094"/>
              <a:gd name="connsiteY125" fmla="*/ 6201165 h 6201165"/>
              <a:gd name="connsiteX126" fmla="*/ 2795218 w 4193094"/>
              <a:gd name="connsiteY126" fmla="*/ 6190655 h 6201165"/>
              <a:gd name="connsiteX127" fmla="*/ 2679605 w 4193094"/>
              <a:gd name="connsiteY127" fmla="*/ 6138103 h 6201165"/>
              <a:gd name="connsiteX128" fmla="*/ 2490418 w 4193094"/>
              <a:gd name="connsiteY128" fmla="*/ 6096061 h 6201165"/>
              <a:gd name="connsiteX129" fmla="*/ 2332763 w 4193094"/>
              <a:gd name="connsiteY129" fmla="*/ 6054020 h 6201165"/>
              <a:gd name="connsiteX130" fmla="*/ 2133067 w 4193094"/>
              <a:gd name="connsiteY130" fmla="*/ 6011979 h 6201165"/>
              <a:gd name="connsiteX131" fmla="*/ 2059494 w 4193094"/>
              <a:gd name="connsiteY131" fmla="*/ 5980448 h 6201165"/>
              <a:gd name="connsiteX132" fmla="*/ 2027963 w 4193094"/>
              <a:gd name="connsiteY132" fmla="*/ 5969937 h 6201165"/>
              <a:gd name="connsiteX133" fmla="*/ 1922860 w 4193094"/>
              <a:gd name="connsiteY133" fmla="*/ 5959427 h 6201165"/>
              <a:gd name="connsiteX134" fmla="*/ 1859798 w 4193094"/>
              <a:gd name="connsiteY134" fmla="*/ 5938406 h 6201165"/>
              <a:gd name="connsiteX135" fmla="*/ 1765205 w 4193094"/>
              <a:gd name="connsiteY135" fmla="*/ 5927896 h 6201165"/>
              <a:gd name="connsiteX136" fmla="*/ 1733674 w 4193094"/>
              <a:gd name="connsiteY136" fmla="*/ 5906875 h 6201165"/>
              <a:gd name="connsiteX137" fmla="*/ 1702143 w 4193094"/>
              <a:gd name="connsiteY137" fmla="*/ 5896365 h 6201165"/>
              <a:gd name="connsiteX138" fmla="*/ 1660101 w 4193094"/>
              <a:gd name="connsiteY138" fmla="*/ 5885855 h 6201165"/>
              <a:gd name="connsiteX139" fmla="*/ 1628570 w 4193094"/>
              <a:gd name="connsiteY139" fmla="*/ 5875344 h 6201165"/>
              <a:gd name="connsiteX140" fmla="*/ 1523467 w 4193094"/>
              <a:gd name="connsiteY140" fmla="*/ 5854324 h 6201165"/>
              <a:gd name="connsiteX141" fmla="*/ 1491936 w 4193094"/>
              <a:gd name="connsiteY141" fmla="*/ 5843813 h 6201165"/>
              <a:gd name="connsiteX142" fmla="*/ 1334280 w 4193094"/>
              <a:gd name="connsiteY142" fmla="*/ 5791261 h 6201165"/>
              <a:gd name="connsiteX143" fmla="*/ 1292239 w 4193094"/>
              <a:gd name="connsiteY143" fmla="*/ 5770241 h 6201165"/>
              <a:gd name="connsiteX144" fmla="*/ 1229177 w 4193094"/>
              <a:gd name="connsiteY144" fmla="*/ 5749220 h 6201165"/>
              <a:gd name="connsiteX145" fmla="*/ 1134584 w 4193094"/>
              <a:gd name="connsiteY145" fmla="*/ 5728199 h 6201165"/>
              <a:gd name="connsiteX146" fmla="*/ 1103053 w 4193094"/>
              <a:gd name="connsiteY146" fmla="*/ 5686158 h 6201165"/>
              <a:gd name="connsiteX147" fmla="*/ 1029480 w 4193094"/>
              <a:gd name="connsiteY147" fmla="*/ 5675648 h 6201165"/>
              <a:gd name="connsiteX148" fmla="*/ 892846 w 4193094"/>
              <a:gd name="connsiteY148" fmla="*/ 5644117 h 6201165"/>
              <a:gd name="connsiteX149" fmla="*/ 861315 w 4193094"/>
              <a:gd name="connsiteY149" fmla="*/ 5623096 h 6201165"/>
              <a:gd name="connsiteX150" fmla="*/ 850805 w 4193094"/>
              <a:gd name="connsiteY150" fmla="*/ 5507482 h 6201165"/>
              <a:gd name="connsiteX151" fmla="*/ 840294 w 4193094"/>
              <a:gd name="connsiteY151" fmla="*/ 5318296 h 6201165"/>
              <a:gd name="connsiteX152" fmla="*/ 861315 w 4193094"/>
              <a:gd name="connsiteY152" fmla="*/ 4719206 h 6201165"/>
              <a:gd name="connsiteX153" fmla="*/ 892846 w 4193094"/>
              <a:gd name="connsiteY153" fmla="*/ 4582572 h 6201165"/>
              <a:gd name="connsiteX154" fmla="*/ 913867 w 4193094"/>
              <a:gd name="connsiteY154" fmla="*/ 4487979 h 6201165"/>
              <a:gd name="connsiteX155" fmla="*/ 966418 w 4193094"/>
              <a:gd name="connsiteY155" fmla="*/ 4330324 h 6201165"/>
              <a:gd name="connsiteX156" fmla="*/ 987439 w 4193094"/>
              <a:gd name="connsiteY156" fmla="*/ 4120117 h 6201165"/>
              <a:gd name="connsiteX157" fmla="*/ 997949 w 4193094"/>
              <a:gd name="connsiteY157" fmla="*/ 4088586 h 6201165"/>
              <a:gd name="connsiteX158" fmla="*/ 1061011 w 4193094"/>
              <a:gd name="connsiteY158" fmla="*/ 3678682 h 6201165"/>
              <a:gd name="connsiteX159" fmla="*/ 1071522 w 4193094"/>
              <a:gd name="connsiteY159" fmla="*/ 3626130 h 6201165"/>
              <a:gd name="connsiteX160" fmla="*/ 1082032 w 4193094"/>
              <a:gd name="connsiteY160" fmla="*/ 3552558 h 6201165"/>
              <a:gd name="connsiteX161" fmla="*/ 1124074 w 4193094"/>
              <a:gd name="connsiteY161" fmla="*/ 3500006 h 6201165"/>
              <a:gd name="connsiteX162" fmla="*/ 1155605 w 4193094"/>
              <a:gd name="connsiteY162" fmla="*/ 3342351 h 6201165"/>
              <a:gd name="connsiteX163" fmla="*/ 1176625 w 4193094"/>
              <a:gd name="connsiteY163" fmla="*/ 3300310 h 6201165"/>
              <a:gd name="connsiteX164" fmla="*/ 1145094 w 4193094"/>
              <a:gd name="connsiteY164" fmla="*/ 3184696 h 6201165"/>
              <a:gd name="connsiteX165" fmla="*/ 1103053 w 4193094"/>
              <a:gd name="connsiteY165" fmla="*/ 3111124 h 6201165"/>
              <a:gd name="connsiteX166" fmla="*/ 1082032 w 4193094"/>
              <a:gd name="connsiteY166" fmla="*/ 3058572 h 6201165"/>
              <a:gd name="connsiteX167" fmla="*/ 1029480 w 4193094"/>
              <a:gd name="connsiteY167" fmla="*/ 2963979 h 6201165"/>
              <a:gd name="connsiteX168" fmla="*/ 1008460 w 4193094"/>
              <a:gd name="connsiteY168" fmla="*/ 2932448 h 6201165"/>
              <a:gd name="connsiteX169" fmla="*/ 924377 w 4193094"/>
              <a:gd name="connsiteY169" fmla="*/ 2774793 h 6201165"/>
              <a:gd name="connsiteX170" fmla="*/ 871825 w 4193094"/>
              <a:gd name="connsiteY170" fmla="*/ 2701220 h 6201165"/>
              <a:gd name="connsiteX171" fmla="*/ 840294 w 4193094"/>
              <a:gd name="connsiteY171" fmla="*/ 2606627 h 6201165"/>
              <a:gd name="connsiteX172" fmla="*/ 808763 w 4193094"/>
              <a:gd name="connsiteY172" fmla="*/ 2543565 h 6201165"/>
              <a:gd name="connsiteX173" fmla="*/ 766722 w 4193094"/>
              <a:gd name="connsiteY173" fmla="*/ 2459482 h 6201165"/>
              <a:gd name="connsiteX174" fmla="*/ 756211 w 4193094"/>
              <a:gd name="connsiteY174" fmla="*/ 2427951 h 6201165"/>
              <a:gd name="connsiteX175" fmla="*/ 714170 w 4193094"/>
              <a:gd name="connsiteY175" fmla="*/ 2417441 h 6201165"/>
              <a:gd name="connsiteX176" fmla="*/ 619577 w 4193094"/>
              <a:gd name="connsiteY176" fmla="*/ 2406930 h 6201165"/>
              <a:gd name="connsiteX177" fmla="*/ 482943 w 4193094"/>
              <a:gd name="connsiteY177" fmla="*/ 2385910 h 6201165"/>
              <a:gd name="connsiteX178" fmla="*/ 419880 w 4193094"/>
              <a:gd name="connsiteY178" fmla="*/ 2343868 h 6201165"/>
              <a:gd name="connsiteX179" fmla="*/ 377839 w 4193094"/>
              <a:gd name="connsiteY179" fmla="*/ 2312337 h 6201165"/>
              <a:gd name="connsiteX0" fmla="*/ 105665 w 4193094"/>
              <a:gd name="connsiteY0" fmla="*/ 2647136 h 6201165"/>
              <a:gd name="connsiteX1" fmla="*/ 103913 w 4193094"/>
              <a:gd name="connsiteY1" fmla="*/ 2473168 h 6201165"/>
              <a:gd name="connsiteX2" fmla="*/ 162268 w 4193094"/>
              <a:gd name="connsiteY2" fmla="*/ 2241830 h 6201165"/>
              <a:gd name="connsiteX3" fmla="*/ 131722 w 4193094"/>
              <a:gd name="connsiteY3" fmla="*/ 2111874 h 6201165"/>
              <a:gd name="connsiteX4" fmla="*/ 56945 w 4193094"/>
              <a:gd name="connsiteY4" fmla="*/ 2017281 h 6201165"/>
              <a:gd name="connsiteX5" fmla="*/ 14 w 4193094"/>
              <a:gd name="connsiteY5" fmla="*/ 1863568 h 6201165"/>
              <a:gd name="connsiteX6" fmla="*/ 52018 w 4193094"/>
              <a:gd name="connsiteY6" fmla="*/ 1786820 h 6201165"/>
              <a:gd name="connsiteX7" fmla="*/ 105008 w 4193094"/>
              <a:gd name="connsiteY7" fmla="*/ 1767989 h 6201165"/>
              <a:gd name="connsiteX8" fmla="*/ 178033 w 4193094"/>
              <a:gd name="connsiteY8" fmla="*/ 1677556 h 6201165"/>
              <a:gd name="connsiteX9" fmla="*/ 293647 w 4193094"/>
              <a:gd name="connsiteY9" fmla="*/ 1589094 h 6201165"/>
              <a:gd name="connsiteX10" fmla="*/ 353534 w 4193094"/>
              <a:gd name="connsiteY10" fmla="*/ 1454649 h 6201165"/>
              <a:gd name="connsiteX11" fmla="*/ 442215 w 4193094"/>
              <a:gd name="connsiteY11" fmla="*/ 1276083 h 6201165"/>
              <a:gd name="connsiteX12" fmla="*/ 335031 w 4193094"/>
              <a:gd name="connsiteY12" fmla="*/ 1066971 h 6201165"/>
              <a:gd name="connsiteX13" fmla="*/ 390539 w 4193094"/>
              <a:gd name="connsiteY13" fmla="*/ 1010478 h 6201165"/>
              <a:gd name="connsiteX14" fmla="*/ 446266 w 4193094"/>
              <a:gd name="connsiteY14" fmla="*/ 1027776 h 6201165"/>
              <a:gd name="connsiteX15" fmla="*/ 485132 w 4193094"/>
              <a:gd name="connsiteY15" fmla="*/ 1052191 h 6201165"/>
              <a:gd name="connsiteX16" fmla="*/ 513269 w 4193094"/>
              <a:gd name="connsiteY16" fmla="*/ 1078795 h 6201165"/>
              <a:gd name="connsiteX17" fmla="*/ 558267 w 4193094"/>
              <a:gd name="connsiteY17" fmla="*/ 1078029 h 6201165"/>
              <a:gd name="connsiteX18" fmla="*/ 651874 w 4193094"/>
              <a:gd name="connsiteY18" fmla="*/ 1091933 h 6201165"/>
              <a:gd name="connsiteX19" fmla="*/ 783582 w 4193094"/>
              <a:gd name="connsiteY19" fmla="*/ 1063796 h 6201165"/>
              <a:gd name="connsiteX20" fmla="*/ 914086 w 4193094"/>
              <a:gd name="connsiteY20" fmla="*/ 1007084 h 6201165"/>
              <a:gd name="connsiteX21" fmla="*/ 1008898 w 4193094"/>
              <a:gd name="connsiteY21" fmla="*/ 858297 h 6201165"/>
              <a:gd name="connsiteX22" fmla="*/ 1081485 w 4193094"/>
              <a:gd name="connsiteY22" fmla="*/ 779360 h 6201165"/>
              <a:gd name="connsiteX23" fmla="*/ 1118161 w 4193094"/>
              <a:gd name="connsiteY23" fmla="*/ 785162 h 6201165"/>
              <a:gd name="connsiteX24" fmla="*/ 1219543 w 4193094"/>
              <a:gd name="connsiteY24" fmla="*/ 738742 h 6201165"/>
              <a:gd name="connsiteX25" fmla="*/ 1289174 w 4193094"/>
              <a:gd name="connsiteY25" fmla="*/ 713561 h 6201165"/>
              <a:gd name="connsiteX26" fmla="*/ 1337127 w 4193094"/>
              <a:gd name="connsiteY26" fmla="*/ 679402 h 6201165"/>
              <a:gd name="connsiteX27" fmla="*/ 1387161 w 4193094"/>
              <a:gd name="connsiteY27" fmla="*/ 634843 h 6201165"/>
              <a:gd name="connsiteX28" fmla="*/ 1445077 w 4193094"/>
              <a:gd name="connsiteY28" fmla="*/ 586670 h 6201165"/>
              <a:gd name="connsiteX29" fmla="*/ 1513066 w 4193094"/>
              <a:gd name="connsiteY29" fmla="*/ 545833 h 6201165"/>
              <a:gd name="connsiteX30" fmla="*/ 1544378 w 4193094"/>
              <a:gd name="connsiteY30" fmla="*/ 523061 h 6201165"/>
              <a:gd name="connsiteX31" fmla="*/ 1585434 w 4193094"/>
              <a:gd name="connsiteY31" fmla="*/ 480800 h 6201165"/>
              <a:gd name="connsiteX32" fmla="*/ 1631417 w 4193094"/>
              <a:gd name="connsiteY32" fmla="*/ 465144 h 6201165"/>
              <a:gd name="connsiteX33" fmla="*/ 1673531 w 4193094"/>
              <a:gd name="connsiteY33" fmla="*/ 431570 h 6201165"/>
              <a:gd name="connsiteX34" fmla="*/ 1766372 w 4193094"/>
              <a:gd name="connsiteY34" fmla="*/ 378726 h 6201165"/>
              <a:gd name="connsiteX35" fmla="*/ 1806370 w 4193094"/>
              <a:gd name="connsiteY35" fmla="*/ 325882 h 6201165"/>
              <a:gd name="connsiteX36" fmla="*/ 1829143 w 4193094"/>
              <a:gd name="connsiteY36" fmla="*/ 330261 h 6201165"/>
              <a:gd name="connsiteX37" fmla="*/ 1976616 w 4193094"/>
              <a:gd name="connsiteY37" fmla="*/ 258441 h 6201165"/>
              <a:gd name="connsiteX38" fmla="*/ 2428597 w 4193094"/>
              <a:gd name="connsiteY38" fmla="*/ 217531 h 6201165"/>
              <a:gd name="connsiteX39" fmla="*/ 2473777 w 4193094"/>
              <a:gd name="connsiteY39" fmla="*/ 263476 h 6201165"/>
              <a:gd name="connsiteX40" fmla="*/ 2400752 w 4193094"/>
              <a:gd name="connsiteY40" fmla="*/ 358726 h 6201165"/>
              <a:gd name="connsiteX41" fmla="*/ 2480127 w 4193094"/>
              <a:gd name="connsiteY41" fmla="*/ 336501 h 6201165"/>
              <a:gd name="connsiteX42" fmla="*/ 2556327 w 4193094"/>
              <a:gd name="connsiteY42" fmla="*/ 374601 h 6201165"/>
              <a:gd name="connsiteX43" fmla="*/ 2646650 w 4193094"/>
              <a:gd name="connsiteY43" fmla="*/ 289424 h 6201165"/>
              <a:gd name="connsiteX44" fmla="*/ 2762702 w 4193094"/>
              <a:gd name="connsiteY44" fmla="*/ 336501 h 6201165"/>
              <a:gd name="connsiteX45" fmla="*/ 2807152 w 4193094"/>
              <a:gd name="connsiteY45" fmla="*/ 371426 h 6201165"/>
              <a:gd name="connsiteX46" fmla="*/ 2765877 w 4193094"/>
              <a:gd name="connsiteY46" fmla="*/ 473026 h 6201165"/>
              <a:gd name="connsiteX47" fmla="*/ 2876345 w 4193094"/>
              <a:gd name="connsiteY47" fmla="*/ 376135 h 6201165"/>
              <a:gd name="connsiteX48" fmla="*/ 3125747 w 4193094"/>
              <a:gd name="connsiteY48" fmla="*/ 536855 h 6201165"/>
              <a:gd name="connsiteX49" fmla="*/ 3210377 w 4193094"/>
              <a:gd name="connsiteY49" fmla="*/ 596851 h 6201165"/>
              <a:gd name="connsiteX50" fmla="*/ 3302452 w 4193094"/>
              <a:gd name="connsiteY50" fmla="*/ 669876 h 6201165"/>
              <a:gd name="connsiteX51" fmla="*/ 3417409 w 4193094"/>
              <a:gd name="connsiteY51" fmla="*/ 696591 h 6201165"/>
              <a:gd name="connsiteX52" fmla="*/ 3667577 w 4193094"/>
              <a:gd name="connsiteY52" fmla="*/ 61 h 6201165"/>
              <a:gd name="connsiteX53" fmla="*/ 3720129 w 4193094"/>
              <a:gd name="connsiteY53" fmla="*/ 31593 h 6201165"/>
              <a:gd name="connsiteX54" fmla="*/ 3751660 w 4193094"/>
              <a:gd name="connsiteY54" fmla="*/ 42103 h 6201165"/>
              <a:gd name="connsiteX55" fmla="*/ 3793701 w 4193094"/>
              <a:gd name="connsiteY55" fmla="*/ 220779 h 6201165"/>
              <a:gd name="connsiteX56" fmla="*/ 3793701 w 4193094"/>
              <a:gd name="connsiteY56" fmla="*/ 1051096 h 6201165"/>
              <a:gd name="connsiteX57" fmla="*/ 3751660 w 4193094"/>
              <a:gd name="connsiteY57" fmla="*/ 1124668 h 6201165"/>
              <a:gd name="connsiteX58" fmla="*/ 3730639 w 4193094"/>
              <a:gd name="connsiteY58" fmla="*/ 1156199 h 6201165"/>
              <a:gd name="connsiteX59" fmla="*/ 3699108 w 4193094"/>
              <a:gd name="connsiteY59" fmla="*/ 1229772 h 6201165"/>
              <a:gd name="connsiteX60" fmla="*/ 3646556 w 4193094"/>
              <a:gd name="connsiteY60" fmla="*/ 1271813 h 6201165"/>
              <a:gd name="connsiteX61" fmla="*/ 3594005 w 4193094"/>
              <a:gd name="connsiteY61" fmla="*/ 1408448 h 6201165"/>
              <a:gd name="connsiteX62" fmla="*/ 3562474 w 4193094"/>
              <a:gd name="connsiteY62" fmla="*/ 1439979 h 6201165"/>
              <a:gd name="connsiteX63" fmla="*/ 3530943 w 4193094"/>
              <a:gd name="connsiteY63" fmla="*/ 1492530 h 6201165"/>
              <a:gd name="connsiteX64" fmla="*/ 3478391 w 4193094"/>
              <a:gd name="connsiteY64" fmla="*/ 1534572 h 6201165"/>
              <a:gd name="connsiteX65" fmla="*/ 3436349 w 4193094"/>
              <a:gd name="connsiteY65" fmla="*/ 1576613 h 6201165"/>
              <a:gd name="connsiteX66" fmla="*/ 3404818 w 4193094"/>
              <a:gd name="connsiteY66" fmla="*/ 1587124 h 6201165"/>
              <a:gd name="connsiteX67" fmla="*/ 3236653 w 4193094"/>
              <a:gd name="connsiteY67" fmla="*/ 1608144 h 6201165"/>
              <a:gd name="connsiteX68" fmla="*/ 3121039 w 4193094"/>
              <a:gd name="connsiteY68" fmla="*/ 1629165 h 6201165"/>
              <a:gd name="connsiteX69" fmla="*/ 3078998 w 4193094"/>
              <a:gd name="connsiteY69" fmla="*/ 1639675 h 6201165"/>
              <a:gd name="connsiteX70" fmla="*/ 3057977 w 4193094"/>
              <a:gd name="connsiteY70" fmla="*/ 1671206 h 6201165"/>
              <a:gd name="connsiteX71" fmla="*/ 2994915 w 4193094"/>
              <a:gd name="connsiteY71" fmla="*/ 1744779 h 6201165"/>
              <a:gd name="connsiteX72" fmla="*/ 2931853 w 4193094"/>
              <a:gd name="connsiteY72" fmla="*/ 1818351 h 6201165"/>
              <a:gd name="connsiteX73" fmla="*/ 2900322 w 4193094"/>
              <a:gd name="connsiteY73" fmla="*/ 1870903 h 6201165"/>
              <a:gd name="connsiteX74" fmla="*/ 2868791 w 4193094"/>
              <a:gd name="connsiteY74" fmla="*/ 1902434 h 6201165"/>
              <a:gd name="connsiteX75" fmla="*/ 2858280 w 4193094"/>
              <a:gd name="connsiteY75" fmla="*/ 1933965 h 6201165"/>
              <a:gd name="connsiteX76" fmla="*/ 2837260 w 4193094"/>
              <a:gd name="connsiteY76" fmla="*/ 1965496 h 6201165"/>
              <a:gd name="connsiteX77" fmla="*/ 2805729 w 4193094"/>
              <a:gd name="connsiteY77" fmla="*/ 2112641 h 6201165"/>
              <a:gd name="connsiteX78" fmla="*/ 2784708 w 4193094"/>
              <a:gd name="connsiteY78" fmla="*/ 2175703 h 6201165"/>
              <a:gd name="connsiteX79" fmla="*/ 2858280 w 4193094"/>
              <a:gd name="connsiteY79" fmla="*/ 2165193 h 6201165"/>
              <a:gd name="connsiteX80" fmla="*/ 3015936 w 4193094"/>
              <a:gd name="connsiteY80" fmla="*/ 2112641 h 6201165"/>
              <a:gd name="connsiteX81" fmla="*/ 3499411 w 4193094"/>
              <a:gd name="connsiteY81" fmla="*/ 2144172 h 6201165"/>
              <a:gd name="connsiteX82" fmla="*/ 3594005 w 4193094"/>
              <a:gd name="connsiteY82" fmla="*/ 2154682 h 6201165"/>
              <a:gd name="connsiteX83" fmla="*/ 3625536 w 4193094"/>
              <a:gd name="connsiteY83" fmla="*/ 2165193 h 6201165"/>
              <a:gd name="connsiteX84" fmla="*/ 3709618 w 4193094"/>
              <a:gd name="connsiteY84" fmla="*/ 2196724 h 6201165"/>
              <a:gd name="connsiteX85" fmla="*/ 3772680 w 4193094"/>
              <a:gd name="connsiteY85" fmla="*/ 2207234 h 6201165"/>
              <a:gd name="connsiteX86" fmla="*/ 3846253 w 4193094"/>
              <a:gd name="connsiteY86" fmla="*/ 2270296 h 6201165"/>
              <a:gd name="connsiteX87" fmla="*/ 3993398 w 4193094"/>
              <a:gd name="connsiteY87" fmla="*/ 2459482 h 6201165"/>
              <a:gd name="connsiteX88" fmla="*/ 4087991 w 4193094"/>
              <a:gd name="connsiteY88" fmla="*/ 2533055 h 6201165"/>
              <a:gd name="connsiteX89" fmla="*/ 4172074 w 4193094"/>
              <a:gd name="connsiteY89" fmla="*/ 2627648 h 6201165"/>
              <a:gd name="connsiteX90" fmla="*/ 4193094 w 4193094"/>
              <a:gd name="connsiteY90" fmla="*/ 2669689 h 6201165"/>
              <a:gd name="connsiteX91" fmla="*/ 4182584 w 4193094"/>
              <a:gd name="connsiteY91" fmla="*/ 2932448 h 6201165"/>
              <a:gd name="connsiteX92" fmla="*/ 4151053 w 4193094"/>
              <a:gd name="connsiteY92" fmla="*/ 2974489 h 6201165"/>
              <a:gd name="connsiteX93" fmla="*/ 4077480 w 4193094"/>
              <a:gd name="connsiteY93" fmla="*/ 3037551 h 6201165"/>
              <a:gd name="connsiteX94" fmla="*/ 4056460 w 4193094"/>
              <a:gd name="connsiteY94" fmla="*/ 3079593 h 6201165"/>
              <a:gd name="connsiteX95" fmla="*/ 4024929 w 4193094"/>
              <a:gd name="connsiteY95" fmla="*/ 3121634 h 6201165"/>
              <a:gd name="connsiteX96" fmla="*/ 4014418 w 4193094"/>
              <a:gd name="connsiteY96" fmla="*/ 3205717 h 6201165"/>
              <a:gd name="connsiteX97" fmla="*/ 3972377 w 4193094"/>
              <a:gd name="connsiteY97" fmla="*/ 3237248 h 6201165"/>
              <a:gd name="connsiteX98" fmla="*/ 3898805 w 4193094"/>
              <a:gd name="connsiteY98" fmla="*/ 3300310 h 6201165"/>
              <a:gd name="connsiteX99" fmla="*/ 3877784 w 4193094"/>
              <a:gd name="connsiteY99" fmla="*/ 3384393 h 6201165"/>
              <a:gd name="connsiteX100" fmla="*/ 3867274 w 4193094"/>
              <a:gd name="connsiteY100" fmla="*/ 3426434 h 6201165"/>
              <a:gd name="connsiteX101" fmla="*/ 3814722 w 4193094"/>
              <a:gd name="connsiteY101" fmla="*/ 3500006 h 6201165"/>
              <a:gd name="connsiteX102" fmla="*/ 3751660 w 4193094"/>
              <a:gd name="connsiteY102" fmla="*/ 3594599 h 6201165"/>
              <a:gd name="connsiteX103" fmla="*/ 3699108 w 4193094"/>
              <a:gd name="connsiteY103" fmla="*/ 3636641 h 6201165"/>
              <a:gd name="connsiteX104" fmla="*/ 3678087 w 4193094"/>
              <a:gd name="connsiteY104" fmla="*/ 3668172 h 6201165"/>
              <a:gd name="connsiteX105" fmla="*/ 3646556 w 4193094"/>
              <a:gd name="connsiteY105" fmla="*/ 3699703 h 6201165"/>
              <a:gd name="connsiteX106" fmla="*/ 3636046 w 4193094"/>
              <a:gd name="connsiteY106" fmla="*/ 3752255 h 6201165"/>
              <a:gd name="connsiteX107" fmla="*/ 3625536 w 4193094"/>
              <a:gd name="connsiteY107" fmla="*/ 3836337 h 6201165"/>
              <a:gd name="connsiteX108" fmla="*/ 3583494 w 4193094"/>
              <a:gd name="connsiteY108" fmla="*/ 3941441 h 6201165"/>
              <a:gd name="connsiteX109" fmla="*/ 3562474 w 4193094"/>
              <a:gd name="connsiteY109" fmla="*/ 4246241 h 6201165"/>
              <a:gd name="connsiteX110" fmla="*/ 3541453 w 4193094"/>
              <a:gd name="connsiteY110" fmla="*/ 4382875 h 6201165"/>
              <a:gd name="connsiteX111" fmla="*/ 3530943 w 4193094"/>
              <a:gd name="connsiteY111" fmla="*/ 4435427 h 6201165"/>
              <a:gd name="connsiteX112" fmla="*/ 3509922 w 4193094"/>
              <a:gd name="connsiteY112" fmla="*/ 4635124 h 6201165"/>
              <a:gd name="connsiteX113" fmla="*/ 3499411 w 4193094"/>
              <a:gd name="connsiteY113" fmla="*/ 4782268 h 6201165"/>
              <a:gd name="connsiteX114" fmla="*/ 3436349 w 4193094"/>
              <a:gd name="connsiteY114" fmla="*/ 5066048 h 6201165"/>
              <a:gd name="connsiteX115" fmla="*/ 3404818 w 4193094"/>
              <a:gd name="connsiteY115" fmla="*/ 5139620 h 6201165"/>
              <a:gd name="connsiteX116" fmla="*/ 3394308 w 4193094"/>
              <a:gd name="connsiteY116" fmla="*/ 5171151 h 6201165"/>
              <a:gd name="connsiteX117" fmla="*/ 3383798 w 4193094"/>
              <a:gd name="connsiteY117" fmla="*/ 5223703 h 6201165"/>
              <a:gd name="connsiteX118" fmla="*/ 3362777 w 4193094"/>
              <a:gd name="connsiteY118" fmla="*/ 5255234 h 6201165"/>
              <a:gd name="connsiteX119" fmla="*/ 3352267 w 4193094"/>
              <a:gd name="connsiteY119" fmla="*/ 5286765 h 6201165"/>
              <a:gd name="connsiteX120" fmla="*/ 3331246 w 4193094"/>
              <a:gd name="connsiteY120" fmla="*/ 5644117 h 6201165"/>
              <a:gd name="connsiteX121" fmla="*/ 3310225 w 4193094"/>
              <a:gd name="connsiteY121" fmla="*/ 5749220 h 6201165"/>
              <a:gd name="connsiteX122" fmla="*/ 3299715 w 4193094"/>
              <a:gd name="connsiteY122" fmla="*/ 5822793 h 6201165"/>
              <a:gd name="connsiteX123" fmla="*/ 3226143 w 4193094"/>
              <a:gd name="connsiteY123" fmla="*/ 6085551 h 6201165"/>
              <a:gd name="connsiteX124" fmla="*/ 3163080 w 4193094"/>
              <a:gd name="connsiteY124" fmla="*/ 6117082 h 6201165"/>
              <a:gd name="connsiteX125" fmla="*/ 3121039 w 4193094"/>
              <a:gd name="connsiteY125" fmla="*/ 6159124 h 6201165"/>
              <a:gd name="connsiteX126" fmla="*/ 2984405 w 4193094"/>
              <a:gd name="connsiteY126" fmla="*/ 6201165 h 6201165"/>
              <a:gd name="connsiteX127" fmla="*/ 2795218 w 4193094"/>
              <a:gd name="connsiteY127" fmla="*/ 6190655 h 6201165"/>
              <a:gd name="connsiteX128" fmla="*/ 2679605 w 4193094"/>
              <a:gd name="connsiteY128" fmla="*/ 6138103 h 6201165"/>
              <a:gd name="connsiteX129" fmla="*/ 2490418 w 4193094"/>
              <a:gd name="connsiteY129" fmla="*/ 6096061 h 6201165"/>
              <a:gd name="connsiteX130" fmla="*/ 2332763 w 4193094"/>
              <a:gd name="connsiteY130" fmla="*/ 6054020 h 6201165"/>
              <a:gd name="connsiteX131" fmla="*/ 2133067 w 4193094"/>
              <a:gd name="connsiteY131" fmla="*/ 6011979 h 6201165"/>
              <a:gd name="connsiteX132" fmla="*/ 2059494 w 4193094"/>
              <a:gd name="connsiteY132" fmla="*/ 5980448 h 6201165"/>
              <a:gd name="connsiteX133" fmla="*/ 2027963 w 4193094"/>
              <a:gd name="connsiteY133" fmla="*/ 5969937 h 6201165"/>
              <a:gd name="connsiteX134" fmla="*/ 1922860 w 4193094"/>
              <a:gd name="connsiteY134" fmla="*/ 5959427 h 6201165"/>
              <a:gd name="connsiteX135" fmla="*/ 1859798 w 4193094"/>
              <a:gd name="connsiteY135" fmla="*/ 5938406 h 6201165"/>
              <a:gd name="connsiteX136" fmla="*/ 1765205 w 4193094"/>
              <a:gd name="connsiteY136" fmla="*/ 5927896 h 6201165"/>
              <a:gd name="connsiteX137" fmla="*/ 1733674 w 4193094"/>
              <a:gd name="connsiteY137" fmla="*/ 5906875 h 6201165"/>
              <a:gd name="connsiteX138" fmla="*/ 1702143 w 4193094"/>
              <a:gd name="connsiteY138" fmla="*/ 5896365 h 6201165"/>
              <a:gd name="connsiteX139" fmla="*/ 1660101 w 4193094"/>
              <a:gd name="connsiteY139" fmla="*/ 5885855 h 6201165"/>
              <a:gd name="connsiteX140" fmla="*/ 1628570 w 4193094"/>
              <a:gd name="connsiteY140" fmla="*/ 5875344 h 6201165"/>
              <a:gd name="connsiteX141" fmla="*/ 1523467 w 4193094"/>
              <a:gd name="connsiteY141" fmla="*/ 5854324 h 6201165"/>
              <a:gd name="connsiteX142" fmla="*/ 1491936 w 4193094"/>
              <a:gd name="connsiteY142" fmla="*/ 5843813 h 6201165"/>
              <a:gd name="connsiteX143" fmla="*/ 1334280 w 4193094"/>
              <a:gd name="connsiteY143" fmla="*/ 5791261 h 6201165"/>
              <a:gd name="connsiteX144" fmla="*/ 1292239 w 4193094"/>
              <a:gd name="connsiteY144" fmla="*/ 5770241 h 6201165"/>
              <a:gd name="connsiteX145" fmla="*/ 1229177 w 4193094"/>
              <a:gd name="connsiteY145" fmla="*/ 5749220 h 6201165"/>
              <a:gd name="connsiteX146" fmla="*/ 1134584 w 4193094"/>
              <a:gd name="connsiteY146" fmla="*/ 5728199 h 6201165"/>
              <a:gd name="connsiteX147" fmla="*/ 1103053 w 4193094"/>
              <a:gd name="connsiteY147" fmla="*/ 5686158 h 6201165"/>
              <a:gd name="connsiteX148" fmla="*/ 1029480 w 4193094"/>
              <a:gd name="connsiteY148" fmla="*/ 5675648 h 6201165"/>
              <a:gd name="connsiteX149" fmla="*/ 892846 w 4193094"/>
              <a:gd name="connsiteY149" fmla="*/ 5644117 h 6201165"/>
              <a:gd name="connsiteX150" fmla="*/ 861315 w 4193094"/>
              <a:gd name="connsiteY150" fmla="*/ 5623096 h 6201165"/>
              <a:gd name="connsiteX151" fmla="*/ 850805 w 4193094"/>
              <a:gd name="connsiteY151" fmla="*/ 5507482 h 6201165"/>
              <a:gd name="connsiteX152" fmla="*/ 840294 w 4193094"/>
              <a:gd name="connsiteY152" fmla="*/ 5318296 h 6201165"/>
              <a:gd name="connsiteX153" fmla="*/ 861315 w 4193094"/>
              <a:gd name="connsiteY153" fmla="*/ 4719206 h 6201165"/>
              <a:gd name="connsiteX154" fmla="*/ 892846 w 4193094"/>
              <a:gd name="connsiteY154" fmla="*/ 4582572 h 6201165"/>
              <a:gd name="connsiteX155" fmla="*/ 913867 w 4193094"/>
              <a:gd name="connsiteY155" fmla="*/ 4487979 h 6201165"/>
              <a:gd name="connsiteX156" fmla="*/ 966418 w 4193094"/>
              <a:gd name="connsiteY156" fmla="*/ 4330324 h 6201165"/>
              <a:gd name="connsiteX157" fmla="*/ 987439 w 4193094"/>
              <a:gd name="connsiteY157" fmla="*/ 4120117 h 6201165"/>
              <a:gd name="connsiteX158" fmla="*/ 997949 w 4193094"/>
              <a:gd name="connsiteY158" fmla="*/ 4088586 h 6201165"/>
              <a:gd name="connsiteX159" fmla="*/ 1061011 w 4193094"/>
              <a:gd name="connsiteY159" fmla="*/ 3678682 h 6201165"/>
              <a:gd name="connsiteX160" fmla="*/ 1071522 w 4193094"/>
              <a:gd name="connsiteY160" fmla="*/ 3626130 h 6201165"/>
              <a:gd name="connsiteX161" fmla="*/ 1082032 w 4193094"/>
              <a:gd name="connsiteY161" fmla="*/ 3552558 h 6201165"/>
              <a:gd name="connsiteX162" fmla="*/ 1124074 w 4193094"/>
              <a:gd name="connsiteY162" fmla="*/ 3500006 h 6201165"/>
              <a:gd name="connsiteX163" fmla="*/ 1155605 w 4193094"/>
              <a:gd name="connsiteY163" fmla="*/ 3342351 h 6201165"/>
              <a:gd name="connsiteX164" fmla="*/ 1176625 w 4193094"/>
              <a:gd name="connsiteY164" fmla="*/ 3300310 h 6201165"/>
              <a:gd name="connsiteX165" fmla="*/ 1145094 w 4193094"/>
              <a:gd name="connsiteY165" fmla="*/ 3184696 h 6201165"/>
              <a:gd name="connsiteX166" fmla="*/ 1103053 w 4193094"/>
              <a:gd name="connsiteY166" fmla="*/ 3111124 h 6201165"/>
              <a:gd name="connsiteX167" fmla="*/ 1082032 w 4193094"/>
              <a:gd name="connsiteY167" fmla="*/ 3058572 h 6201165"/>
              <a:gd name="connsiteX168" fmla="*/ 1029480 w 4193094"/>
              <a:gd name="connsiteY168" fmla="*/ 2963979 h 6201165"/>
              <a:gd name="connsiteX169" fmla="*/ 1008460 w 4193094"/>
              <a:gd name="connsiteY169" fmla="*/ 2932448 h 6201165"/>
              <a:gd name="connsiteX170" fmla="*/ 924377 w 4193094"/>
              <a:gd name="connsiteY170" fmla="*/ 2774793 h 6201165"/>
              <a:gd name="connsiteX171" fmla="*/ 871825 w 4193094"/>
              <a:gd name="connsiteY171" fmla="*/ 2701220 h 6201165"/>
              <a:gd name="connsiteX172" fmla="*/ 840294 w 4193094"/>
              <a:gd name="connsiteY172" fmla="*/ 2606627 h 6201165"/>
              <a:gd name="connsiteX173" fmla="*/ 808763 w 4193094"/>
              <a:gd name="connsiteY173" fmla="*/ 2543565 h 6201165"/>
              <a:gd name="connsiteX174" fmla="*/ 766722 w 4193094"/>
              <a:gd name="connsiteY174" fmla="*/ 2459482 h 6201165"/>
              <a:gd name="connsiteX175" fmla="*/ 756211 w 4193094"/>
              <a:gd name="connsiteY175" fmla="*/ 2427951 h 6201165"/>
              <a:gd name="connsiteX176" fmla="*/ 714170 w 4193094"/>
              <a:gd name="connsiteY176" fmla="*/ 2417441 h 6201165"/>
              <a:gd name="connsiteX177" fmla="*/ 619577 w 4193094"/>
              <a:gd name="connsiteY177" fmla="*/ 2406930 h 6201165"/>
              <a:gd name="connsiteX178" fmla="*/ 482943 w 4193094"/>
              <a:gd name="connsiteY178" fmla="*/ 2385910 h 6201165"/>
              <a:gd name="connsiteX179" fmla="*/ 419880 w 4193094"/>
              <a:gd name="connsiteY179" fmla="*/ 2343868 h 6201165"/>
              <a:gd name="connsiteX180" fmla="*/ 377839 w 4193094"/>
              <a:gd name="connsiteY180" fmla="*/ 2312337 h 6201165"/>
              <a:gd name="connsiteX0" fmla="*/ 105665 w 4193094"/>
              <a:gd name="connsiteY0" fmla="*/ 2647138 h 6201167"/>
              <a:gd name="connsiteX1" fmla="*/ 103913 w 4193094"/>
              <a:gd name="connsiteY1" fmla="*/ 2473170 h 6201167"/>
              <a:gd name="connsiteX2" fmla="*/ 162268 w 4193094"/>
              <a:gd name="connsiteY2" fmla="*/ 2241832 h 6201167"/>
              <a:gd name="connsiteX3" fmla="*/ 131722 w 4193094"/>
              <a:gd name="connsiteY3" fmla="*/ 2111876 h 6201167"/>
              <a:gd name="connsiteX4" fmla="*/ 56945 w 4193094"/>
              <a:gd name="connsiteY4" fmla="*/ 2017283 h 6201167"/>
              <a:gd name="connsiteX5" fmla="*/ 14 w 4193094"/>
              <a:gd name="connsiteY5" fmla="*/ 1863570 h 6201167"/>
              <a:gd name="connsiteX6" fmla="*/ 52018 w 4193094"/>
              <a:gd name="connsiteY6" fmla="*/ 1786822 h 6201167"/>
              <a:gd name="connsiteX7" fmla="*/ 105008 w 4193094"/>
              <a:gd name="connsiteY7" fmla="*/ 1767991 h 6201167"/>
              <a:gd name="connsiteX8" fmla="*/ 178033 w 4193094"/>
              <a:gd name="connsiteY8" fmla="*/ 1677558 h 6201167"/>
              <a:gd name="connsiteX9" fmla="*/ 293647 w 4193094"/>
              <a:gd name="connsiteY9" fmla="*/ 1589096 h 6201167"/>
              <a:gd name="connsiteX10" fmla="*/ 353534 w 4193094"/>
              <a:gd name="connsiteY10" fmla="*/ 1454651 h 6201167"/>
              <a:gd name="connsiteX11" fmla="*/ 442215 w 4193094"/>
              <a:gd name="connsiteY11" fmla="*/ 1276085 h 6201167"/>
              <a:gd name="connsiteX12" fmla="*/ 335031 w 4193094"/>
              <a:gd name="connsiteY12" fmla="*/ 1066973 h 6201167"/>
              <a:gd name="connsiteX13" fmla="*/ 390539 w 4193094"/>
              <a:gd name="connsiteY13" fmla="*/ 1010480 h 6201167"/>
              <a:gd name="connsiteX14" fmla="*/ 446266 w 4193094"/>
              <a:gd name="connsiteY14" fmla="*/ 1027778 h 6201167"/>
              <a:gd name="connsiteX15" fmla="*/ 485132 w 4193094"/>
              <a:gd name="connsiteY15" fmla="*/ 1052193 h 6201167"/>
              <a:gd name="connsiteX16" fmla="*/ 513269 w 4193094"/>
              <a:gd name="connsiteY16" fmla="*/ 1078797 h 6201167"/>
              <a:gd name="connsiteX17" fmla="*/ 558267 w 4193094"/>
              <a:gd name="connsiteY17" fmla="*/ 1078031 h 6201167"/>
              <a:gd name="connsiteX18" fmla="*/ 651874 w 4193094"/>
              <a:gd name="connsiteY18" fmla="*/ 1091935 h 6201167"/>
              <a:gd name="connsiteX19" fmla="*/ 783582 w 4193094"/>
              <a:gd name="connsiteY19" fmla="*/ 1063798 h 6201167"/>
              <a:gd name="connsiteX20" fmla="*/ 914086 w 4193094"/>
              <a:gd name="connsiteY20" fmla="*/ 1007086 h 6201167"/>
              <a:gd name="connsiteX21" fmla="*/ 1008898 w 4193094"/>
              <a:gd name="connsiteY21" fmla="*/ 858299 h 6201167"/>
              <a:gd name="connsiteX22" fmla="*/ 1081485 w 4193094"/>
              <a:gd name="connsiteY22" fmla="*/ 779362 h 6201167"/>
              <a:gd name="connsiteX23" fmla="*/ 1118161 w 4193094"/>
              <a:gd name="connsiteY23" fmla="*/ 785164 h 6201167"/>
              <a:gd name="connsiteX24" fmla="*/ 1219543 w 4193094"/>
              <a:gd name="connsiteY24" fmla="*/ 738744 h 6201167"/>
              <a:gd name="connsiteX25" fmla="*/ 1289174 w 4193094"/>
              <a:gd name="connsiteY25" fmla="*/ 713563 h 6201167"/>
              <a:gd name="connsiteX26" fmla="*/ 1337127 w 4193094"/>
              <a:gd name="connsiteY26" fmla="*/ 679404 h 6201167"/>
              <a:gd name="connsiteX27" fmla="*/ 1387161 w 4193094"/>
              <a:gd name="connsiteY27" fmla="*/ 634845 h 6201167"/>
              <a:gd name="connsiteX28" fmla="*/ 1445077 w 4193094"/>
              <a:gd name="connsiteY28" fmla="*/ 586672 h 6201167"/>
              <a:gd name="connsiteX29" fmla="*/ 1513066 w 4193094"/>
              <a:gd name="connsiteY29" fmla="*/ 545835 h 6201167"/>
              <a:gd name="connsiteX30" fmla="*/ 1544378 w 4193094"/>
              <a:gd name="connsiteY30" fmla="*/ 523063 h 6201167"/>
              <a:gd name="connsiteX31" fmla="*/ 1585434 w 4193094"/>
              <a:gd name="connsiteY31" fmla="*/ 480802 h 6201167"/>
              <a:gd name="connsiteX32" fmla="*/ 1631417 w 4193094"/>
              <a:gd name="connsiteY32" fmla="*/ 465146 h 6201167"/>
              <a:gd name="connsiteX33" fmla="*/ 1673531 w 4193094"/>
              <a:gd name="connsiteY33" fmla="*/ 431572 h 6201167"/>
              <a:gd name="connsiteX34" fmla="*/ 1766372 w 4193094"/>
              <a:gd name="connsiteY34" fmla="*/ 378728 h 6201167"/>
              <a:gd name="connsiteX35" fmla="*/ 1806370 w 4193094"/>
              <a:gd name="connsiteY35" fmla="*/ 325884 h 6201167"/>
              <a:gd name="connsiteX36" fmla="*/ 1829143 w 4193094"/>
              <a:gd name="connsiteY36" fmla="*/ 330263 h 6201167"/>
              <a:gd name="connsiteX37" fmla="*/ 1976616 w 4193094"/>
              <a:gd name="connsiteY37" fmla="*/ 258443 h 6201167"/>
              <a:gd name="connsiteX38" fmla="*/ 2428597 w 4193094"/>
              <a:gd name="connsiteY38" fmla="*/ 217533 h 6201167"/>
              <a:gd name="connsiteX39" fmla="*/ 2473777 w 4193094"/>
              <a:gd name="connsiteY39" fmla="*/ 263478 h 6201167"/>
              <a:gd name="connsiteX40" fmla="*/ 2400752 w 4193094"/>
              <a:gd name="connsiteY40" fmla="*/ 358728 h 6201167"/>
              <a:gd name="connsiteX41" fmla="*/ 2480127 w 4193094"/>
              <a:gd name="connsiteY41" fmla="*/ 336503 h 6201167"/>
              <a:gd name="connsiteX42" fmla="*/ 2556327 w 4193094"/>
              <a:gd name="connsiteY42" fmla="*/ 374603 h 6201167"/>
              <a:gd name="connsiteX43" fmla="*/ 2646650 w 4193094"/>
              <a:gd name="connsiteY43" fmla="*/ 289426 h 6201167"/>
              <a:gd name="connsiteX44" fmla="*/ 2762702 w 4193094"/>
              <a:gd name="connsiteY44" fmla="*/ 336503 h 6201167"/>
              <a:gd name="connsiteX45" fmla="*/ 2807152 w 4193094"/>
              <a:gd name="connsiteY45" fmla="*/ 371428 h 6201167"/>
              <a:gd name="connsiteX46" fmla="*/ 2765877 w 4193094"/>
              <a:gd name="connsiteY46" fmla="*/ 473028 h 6201167"/>
              <a:gd name="connsiteX47" fmla="*/ 2876345 w 4193094"/>
              <a:gd name="connsiteY47" fmla="*/ 376137 h 6201167"/>
              <a:gd name="connsiteX48" fmla="*/ 3125747 w 4193094"/>
              <a:gd name="connsiteY48" fmla="*/ 536857 h 6201167"/>
              <a:gd name="connsiteX49" fmla="*/ 3210377 w 4193094"/>
              <a:gd name="connsiteY49" fmla="*/ 596853 h 6201167"/>
              <a:gd name="connsiteX50" fmla="*/ 3302452 w 4193094"/>
              <a:gd name="connsiteY50" fmla="*/ 669878 h 6201167"/>
              <a:gd name="connsiteX51" fmla="*/ 3197677 w 4193094"/>
              <a:gd name="connsiteY51" fmla="*/ 781003 h 6201167"/>
              <a:gd name="connsiteX52" fmla="*/ 3417409 w 4193094"/>
              <a:gd name="connsiteY52" fmla="*/ 696593 h 6201167"/>
              <a:gd name="connsiteX53" fmla="*/ 3667577 w 4193094"/>
              <a:gd name="connsiteY53" fmla="*/ 63 h 6201167"/>
              <a:gd name="connsiteX54" fmla="*/ 3720129 w 4193094"/>
              <a:gd name="connsiteY54" fmla="*/ 31595 h 6201167"/>
              <a:gd name="connsiteX55" fmla="*/ 3751660 w 4193094"/>
              <a:gd name="connsiteY55" fmla="*/ 42105 h 6201167"/>
              <a:gd name="connsiteX56" fmla="*/ 3793701 w 4193094"/>
              <a:gd name="connsiteY56" fmla="*/ 220781 h 6201167"/>
              <a:gd name="connsiteX57" fmla="*/ 3793701 w 4193094"/>
              <a:gd name="connsiteY57" fmla="*/ 1051098 h 6201167"/>
              <a:gd name="connsiteX58" fmla="*/ 3751660 w 4193094"/>
              <a:gd name="connsiteY58" fmla="*/ 1124670 h 6201167"/>
              <a:gd name="connsiteX59" fmla="*/ 3730639 w 4193094"/>
              <a:gd name="connsiteY59" fmla="*/ 1156201 h 6201167"/>
              <a:gd name="connsiteX60" fmla="*/ 3699108 w 4193094"/>
              <a:gd name="connsiteY60" fmla="*/ 1229774 h 6201167"/>
              <a:gd name="connsiteX61" fmla="*/ 3646556 w 4193094"/>
              <a:gd name="connsiteY61" fmla="*/ 1271815 h 6201167"/>
              <a:gd name="connsiteX62" fmla="*/ 3594005 w 4193094"/>
              <a:gd name="connsiteY62" fmla="*/ 1408450 h 6201167"/>
              <a:gd name="connsiteX63" fmla="*/ 3562474 w 4193094"/>
              <a:gd name="connsiteY63" fmla="*/ 1439981 h 6201167"/>
              <a:gd name="connsiteX64" fmla="*/ 3530943 w 4193094"/>
              <a:gd name="connsiteY64" fmla="*/ 1492532 h 6201167"/>
              <a:gd name="connsiteX65" fmla="*/ 3478391 w 4193094"/>
              <a:gd name="connsiteY65" fmla="*/ 1534574 h 6201167"/>
              <a:gd name="connsiteX66" fmla="*/ 3436349 w 4193094"/>
              <a:gd name="connsiteY66" fmla="*/ 1576615 h 6201167"/>
              <a:gd name="connsiteX67" fmla="*/ 3404818 w 4193094"/>
              <a:gd name="connsiteY67" fmla="*/ 1587126 h 6201167"/>
              <a:gd name="connsiteX68" fmla="*/ 3236653 w 4193094"/>
              <a:gd name="connsiteY68" fmla="*/ 1608146 h 6201167"/>
              <a:gd name="connsiteX69" fmla="*/ 3121039 w 4193094"/>
              <a:gd name="connsiteY69" fmla="*/ 1629167 h 6201167"/>
              <a:gd name="connsiteX70" fmla="*/ 3078998 w 4193094"/>
              <a:gd name="connsiteY70" fmla="*/ 1639677 h 6201167"/>
              <a:gd name="connsiteX71" fmla="*/ 3057977 w 4193094"/>
              <a:gd name="connsiteY71" fmla="*/ 1671208 h 6201167"/>
              <a:gd name="connsiteX72" fmla="*/ 2994915 w 4193094"/>
              <a:gd name="connsiteY72" fmla="*/ 1744781 h 6201167"/>
              <a:gd name="connsiteX73" fmla="*/ 2931853 w 4193094"/>
              <a:gd name="connsiteY73" fmla="*/ 1818353 h 6201167"/>
              <a:gd name="connsiteX74" fmla="*/ 2900322 w 4193094"/>
              <a:gd name="connsiteY74" fmla="*/ 1870905 h 6201167"/>
              <a:gd name="connsiteX75" fmla="*/ 2868791 w 4193094"/>
              <a:gd name="connsiteY75" fmla="*/ 1902436 h 6201167"/>
              <a:gd name="connsiteX76" fmla="*/ 2858280 w 4193094"/>
              <a:gd name="connsiteY76" fmla="*/ 1933967 h 6201167"/>
              <a:gd name="connsiteX77" fmla="*/ 2837260 w 4193094"/>
              <a:gd name="connsiteY77" fmla="*/ 1965498 h 6201167"/>
              <a:gd name="connsiteX78" fmla="*/ 2805729 w 4193094"/>
              <a:gd name="connsiteY78" fmla="*/ 2112643 h 6201167"/>
              <a:gd name="connsiteX79" fmla="*/ 2784708 w 4193094"/>
              <a:gd name="connsiteY79" fmla="*/ 2175705 h 6201167"/>
              <a:gd name="connsiteX80" fmla="*/ 2858280 w 4193094"/>
              <a:gd name="connsiteY80" fmla="*/ 2165195 h 6201167"/>
              <a:gd name="connsiteX81" fmla="*/ 3015936 w 4193094"/>
              <a:gd name="connsiteY81" fmla="*/ 2112643 h 6201167"/>
              <a:gd name="connsiteX82" fmla="*/ 3499411 w 4193094"/>
              <a:gd name="connsiteY82" fmla="*/ 2144174 h 6201167"/>
              <a:gd name="connsiteX83" fmla="*/ 3594005 w 4193094"/>
              <a:gd name="connsiteY83" fmla="*/ 2154684 h 6201167"/>
              <a:gd name="connsiteX84" fmla="*/ 3625536 w 4193094"/>
              <a:gd name="connsiteY84" fmla="*/ 2165195 h 6201167"/>
              <a:gd name="connsiteX85" fmla="*/ 3709618 w 4193094"/>
              <a:gd name="connsiteY85" fmla="*/ 2196726 h 6201167"/>
              <a:gd name="connsiteX86" fmla="*/ 3772680 w 4193094"/>
              <a:gd name="connsiteY86" fmla="*/ 2207236 h 6201167"/>
              <a:gd name="connsiteX87" fmla="*/ 3846253 w 4193094"/>
              <a:gd name="connsiteY87" fmla="*/ 2270298 h 6201167"/>
              <a:gd name="connsiteX88" fmla="*/ 3993398 w 4193094"/>
              <a:gd name="connsiteY88" fmla="*/ 2459484 h 6201167"/>
              <a:gd name="connsiteX89" fmla="*/ 4087991 w 4193094"/>
              <a:gd name="connsiteY89" fmla="*/ 2533057 h 6201167"/>
              <a:gd name="connsiteX90" fmla="*/ 4172074 w 4193094"/>
              <a:gd name="connsiteY90" fmla="*/ 2627650 h 6201167"/>
              <a:gd name="connsiteX91" fmla="*/ 4193094 w 4193094"/>
              <a:gd name="connsiteY91" fmla="*/ 2669691 h 6201167"/>
              <a:gd name="connsiteX92" fmla="*/ 4182584 w 4193094"/>
              <a:gd name="connsiteY92" fmla="*/ 2932450 h 6201167"/>
              <a:gd name="connsiteX93" fmla="*/ 4151053 w 4193094"/>
              <a:gd name="connsiteY93" fmla="*/ 2974491 h 6201167"/>
              <a:gd name="connsiteX94" fmla="*/ 4077480 w 4193094"/>
              <a:gd name="connsiteY94" fmla="*/ 3037553 h 6201167"/>
              <a:gd name="connsiteX95" fmla="*/ 4056460 w 4193094"/>
              <a:gd name="connsiteY95" fmla="*/ 3079595 h 6201167"/>
              <a:gd name="connsiteX96" fmla="*/ 4024929 w 4193094"/>
              <a:gd name="connsiteY96" fmla="*/ 3121636 h 6201167"/>
              <a:gd name="connsiteX97" fmla="*/ 4014418 w 4193094"/>
              <a:gd name="connsiteY97" fmla="*/ 3205719 h 6201167"/>
              <a:gd name="connsiteX98" fmla="*/ 3972377 w 4193094"/>
              <a:gd name="connsiteY98" fmla="*/ 3237250 h 6201167"/>
              <a:gd name="connsiteX99" fmla="*/ 3898805 w 4193094"/>
              <a:gd name="connsiteY99" fmla="*/ 3300312 h 6201167"/>
              <a:gd name="connsiteX100" fmla="*/ 3877784 w 4193094"/>
              <a:gd name="connsiteY100" fmla="*/ 3384395 h 6201167"/>
              <a:gd name="connsiteX101" fmla="*/ 3867274 w 4193094"/>
              <a:gd name="connsiteY101" fmla="*/ 3426436 h 6201167"/>
              <a:gd name="connsiteX102" fmla="*/ 3814722 w 4193094"/>
              <a:gd name="connsiteY102" fmla="*/ 3500008 h 6201167"/>
              <a:gd name="connsiteX103" fmla="*/ 3751660 w 4193094"/>
              <a:gd name="connsiteY103" fmla="*/ 3594601 h 6201167"/>
              <a:gd name="connsiteX104" fmla="*/ 3699108 w 4193094"/>
              <a:gd name="connsiteY104" fmla="*/ 3636643 h 6201167"/>
              <a:gd name="connsiteX105" fmla="*/ 3678087 w 4193094"/>
              <a:gd name="connsiteY105" fmla="*/ 3668174 h 6201167"/>
              <a:gd name="connsiteX106" fmla="*/ 3646556 w 4193094"/>
              <a:gd name="connsiteY106" fmla="*/ 3699705 h 6201167"/>
              <a:gd name="connsiteX107" fmla="*/ 3636046 w 4193094"/>
              <a:gd name="connsiteY107" fmla="*/ 3752257 h 6201167"/>
              <a:gd name="connsiteX108" fmla="*/ 3625536 w 4193094"/>
              <a:gd name="connsiteY108" fmla="*/ 3836339 h 6201167"/>
              <a:gd name="connsiteX109" fmla="*/ 3583494 w 4193094"/>
              <a:gd name="connsiteY109" fmla="*/ 3941443 h 6201167"/>
              <a:gd name="connsiteX110" fmla="*/ 3562474 w 4193094"/>
              <a:gd name="connsiteY110" fmla="*/ 4246243 h 6201167"/>
              <a:gd name="connsiteX111" fmla="*/ 3541453 w 4193094"/>
              <a:gd name="connsiteY111" fmla="*/ 4382877 h 6201167"/>
              <a:gd name="connsiteX112" fmla="*/ 3530943 w 4193094"/>
              <a:gd name="connsiteY112" fmla="*/ 4435429 h 6201167"/>
              <a:gd name="connsiteX113" fmla="*/ 3509922 w 4193094"/>
              <a:gd name="connsiteY113" fmla="*/ 4635126 h 6201167"/>
              <a:gd name="connsiteX114" fmla="*/ 3499411 w 4193094"/>
              <a:gd name="connsiteY114" fmla="*/ 4782270 h 6201167"/>
              <a:gd name="connsiteX115" fmla="*/ 3436349 w 4193094"/>
              <a:gd name="connsiteY115" fmla="*/ 5066050 h 6201167"/>
              <a:gd name="connsiteX116" fmla="*/ 3404818 w 4193094"/>
              <a:gd name="connsiteY116" fmla="*/ 5139622 h 6201167"/>
              <a:gd name="connsiteX117" fmla="*/ 3394308 w 4193094"/>
              <a:gd name="connsiteY117" fmla="*/ 5171153 h 6201167"/>
              <a:gd name="connsiteX118" fmla="*/ 3383798 w 4193094"/>
              <a:gd name="connsiteY118" fmla="*/ 5223705 h 6201167"/>
              <a:gd name="connsiteX119" fmla="*/ 3362777 w 4193094"/>
              <a:gd name="connsiteY119" fmla="*/ 5255236 h 6201167"/>
              <a:gd name="connsiteX120" fmla="*/ 3352267 w 4193094"/>
              <a:gd name="connsiteY120" fmla="*/ 5286767 h 6201167"/>
              <a:gd name="connsiteX121" fmla="*/ 3331246 w 4193094"/>
              <a:gd name="connsiteY121" fmla="*/ 5644119 h 6201167"/>
              <a:gd name="connsiteX122" fmla="*/ 3310225 w 4193094"/>
              <a:gd name="connsiteY122" fmla="*/ 5749222 h 6201167"/>
              <a:gd name="connsiteX123" fmla="*/ 3299715 w 4193094"/>
              <a:gd name="connsiteY123" fmla="*/ 5822795 h 6201167"/>
              <a:gd name="connsiteX124" fmla="*/ 3226143 w 4193094"/>
              <a:gd name="connsiteY124" fmla="*/ 6085553 h 6201167"/>
              <a:gd name="connsiteX125" fmla="*/ 3163080 w 4193094"/>
              <a:gd name="connsiteY125" fmla="*/ 6117084 h 6201167"/>
              <a:gd name="connsiteX126" fmla="*/ 3121039 w 4193094"/>
              <a:gd name="connsiteY126" fmla="*/ 6159126 h 6201167"/>
              <a:gd name="connsiteX127" fmla="*/ 2984405 w 4193094"/>
              <a:gd name="connsiteY127" fmla="*/ 6201167 h 6201167"/>
              <a:gd name="connsiteX128" fmla="*/ 2795218 w 4193094"/>
              <a:gd name="connsiteY128" fmla="*/ 6190657 h 6201167"/>
              <a:gd name="connsiteX129" fmla="*/ 2679605 w 4193094"/>
              <a:gd name="connsiteY129" fmla="*/ 6138105 h 6201167"/>
              <a:gd name="connsiteX130" fmla="*/ 2490418 w 4193094"/>
              <a:gd name="connsiteY130" fmla="*/ 6096063 h 6201167"/>
              <a:gd name="connsiteX131" fmla="*/ 2332763 w 4193094"/>
              <a:gd name="connsiteY131" fmla="*/ 6054022 h 6201167"/>
              <a:gd name="connsiteX132" fmla="*/ 2133067 w 4193094"/>
              <a:gd name="connsiteY132" fmla="*/ 6011981 h 6201167"/>
              <a:gd name="connsiteX133" fmla="*/ 2059494 w 4193094"/>
              <a:gd name="connsiteY133" fmla="*/ 5980450 h 6201167"/>
              <a:gd name="connsiteX134" fmla="*/ 2027963 w 4193094"/>
              <a:gd name="connsiteY134" fmla="*/ 5969939 h 6201167"/>
              <a:gd name="connsiteX135" fmla="*/ 1922860 w 4193094"/>
              <a:gd name="connsiteY135" fmla="*/ 5959429 h 6201167"/>
              <a:gd name="connsiteX136" fmla="*/ 1859798 w 4193094"/>
              <a:gd name="connsiteY136" fmla="*/ 5938408 h 6201167"/>
              <a:gd name="connsiteX137" fmla="*/ 1765205 w 4193094"/>
              <a:gd name="connsiteY137" fmla="*/ 5927898 h 6201167"/>
              <a:gd name="connsiteX138" fmla="*/ 1733674 w 4193094"/>
              <a:gd name="connsiteY138" fmla="*/ 5906877 h 6201167"/>
              <a:gd name="connsiteX139" fmla="*/ 1702143 w 4193094"/>
              <a:gd name="connsiteY139" fmla="*/ 5896367 h 6201167"/>
              <a:gd name="connsiteX140" fmla="*/ 1660101 w 4193094"/>
              <a:gd name="connsiteY140" fmla="*/ 5885857 h 6201167"/>
              <a:gd name="connsiteX141" fmla="*/ 1628570 w 4193094"/>
              <a:gd name="connsiteY141" fmla="*/ 5875346 h 6201167"/>
              <a:gd name="connsiteX142" fmla="*/ 1523467 w 4193094"/>
              <a:gd name="connsiteY142" fmla="*/ 5854326 h 6201167"/>
              <a:gd name="connsiteX143" fmla="*/ 1491936 w 4193094"/>
              <a:gd name="connsiteY143" fmla="*/ 5843815 h 6201167"/>
              <a:gd name="connsiteX144" fmla="*/ 1334280 w 4193094"/>
              <a:gd name="connsiteY144" fmla="*/ 5791263 h 6201167"/>
              <a:gd name="connsiteX145" fmla="*/ 1292239 w 4193094"/>
              <a:gd name="connsiteY145" fmla="*/ 5770243 h 6201167"/>
              <a:gd name="connsiteX146" fmla="*/ 1229177 w 4193094"/>
              <a:gd name="connsiteY146" fmla="*/ 5749222 h 6201167"/>
              <a:gd name="connsiteX147" fmla="*/ 1134584 w 4193094"/>
              <a:gd name="connsiteY147" fmla="*/ 5728201 h 6201167"/>
              <a:gd name="connsiteX148" fmla="*/ 1103053 w 4193094"/>
              <a:gd name="connsiteY148" fmla="*/ 5686160 h 6201167"/>
              <a:gd name="connsiteX149" fmla="*/ 1029480 w 4193094"/>
              <a:gd name="connsiteY149" fmla="*/ 5675650 h 6201167"/>
              <a:gd name="connsiteX150" fmla="*/ 892846 w 4193094"/>
              <a:gd name="connsiteY150" fmla="*/ 5644119 h 6201167"/>
              <a:gd name="connsiteX151" fmla="*/ 861315 w 4193094"/>
              <a:gd name="connsiteY151" fmla="*/ 5623098 h 6201167"/>
              <a:gd name="connsiteX152" fmla="*/ 850805 w 4193094"/>
              <a:gd name="connsiteY152" fmla="*/ 5507484 h 6201167"/>
              <a:gd name="connsiteX153" fmla="*/ 840294 w 4193094"/>
              <a:gd name="connsiteY153" fmla="*/ 5318298 h 6201167"/>
              <a:gd name="connsiteX154" fmla="*/ 861315 w 4193094"/>
              <a:gd name="connsiteY154" fmla="*/ 4719208 h 6201167"/>
              <a:gd name="connsiteX155" fmla="*/ 892846 w 4193094"/>
              <a:gd name="connsiteY155" fmla="*/ 4582574 h 6201167"/>
              <a:gd name="connsiteX156" fmla="*/ 913867 w 4193094"/>
              <a:gd name="connsiteY156" fmla="*/ 4487981 h 6201167"/>
              <a:gd name="connsiteX157" fmla="*/ 966418 w 4193094"/>
              <a:gd name="connsiteY157" fmla="*/ 4330326 h 6201167"/>
              <a:gd name="connsiteX158" fmla="*/ 987439 w 4193094"/>
              <a:gd name="connsiteY158" fmla="*/ 4120119 h 6201167"/>
              <a:gd name="connsiteX159" fmla="*/ 997949 w 4193094"/>
              <a:gd name="connsiteY159" fmla="*/ 4088588 h 6201167"/>
              <a:gd name="connsiteX160" fmla="*/ 1061011 w 4193094"/>
              <a:gd name="connsiteY160" fmla="*/ 3678684 h 6201167"/>
              <a:gd name="connsiteX161" fmla="*/ 1071522 w 4193094"/>
              <a:gd name="connsiteY161" fmla="*/ 3626132 h 6201167"/>
              <a:gd name="connsiteX162" fmla="*/ 1082032 w 4193094"/>
              <a:gd name="connsiteY162" fmla="*/ 3552560 h 6201167"/>
              <a:gd name="connsiteX163" fmla="*/ 1124074 w 4193094"/>
              <a:gd name="connsiteY163" fmla="*/ 3500008 h 6201167"/>
              <a:gd name="connsiteX164" fmla="*/ 1155605 w 4193094"/>
              <a:gd name="connsiteY164" fmla="*/ 3342353 h 6201167"/>
              <a:gd name="connsiteX165" fmla="*/ 1176625 w 4193094"/>
              <a:gd name="connsiteY165" fmla="*/ 3300312 h 6201167"/>
              <a:gd name="connsiteX166" fmla="*/ 1145094 w 4193094"/>
              <a:gd name="connsiteY166" fmla="*/ 3184698 h 6201167"/>
              <a:gd name="connsiteX167" fmla="*/ 1103053 w 4193094"/>
              <a:gd name="connsiteY167" fmla="*/ 3111126 h 6201167"/>
              <a:gd name="connsiteX168" fmla="*/ 1082032 w 4193094"/>
              <a:gd name="connsiteY168" fmla="*/ 3058574 h 6201167"/>
              <a:gd name="connsiteX169" fmla="*/ 1029480 w 4193094"/>
              <a:gd name="connsiteY169" fmla="*/ 2963981 h 6201167"/>
              <a:gd name="connsiteX170" fmla="*/ 1008460 w 4193094"/>
              <a:gd name="connsiteY170" fmla="*/ 2932450 h 6201167"/>
              <a:gd name="connsiteX171" fmla="*/ 924377 w 4193094"/>
              <a:gd name="connsiteY171" fmla="*/ 2774795 h 6201167"/>
              <a:gd name="connsiteX172" fmla="*/ 871825 w 4193094"/>
              <a:gd name="connsiteY172" fmla="*/ 2701222 h 6201167"/>
              <a:gd name="connsiteX173" fmla="*/ 840294 w 4193094"/>
              <a:gd name="connsiteY173" fmla="*/ 2606629 h 6201167"/>
              <a:gd name="connsiteX174" fmla="*/ 808763 w 4193094"/>
              <a:gd name="connsiteY174" fmla="*/ 2543567 h 6201167"/>
              <a:gd name="connsiteX175" fmla="*/ 766722 w 4193094"/>
              <a:gd name="connsiteY175" fmla="*/ 2459484 h 6201167"/>
              <a:gd name="connsiteX176" fmla="*/ 756211 w 4193094"/>
              <a:gd name="connsiteY176" fmla="*/ 2427953 h 6201167"/>
              <a:gd name="connsiteX177" fmla="*/ 714170 w 4193094"/>
              <a:gd name="connsiteY177" fmla="*/ 2417443 h 6201167"/>
              <a:gd name="connsiteX178" fmla="*/ 619577 w 4193094"/>
              <a:gd name="connsiteY178" fmla="*/ 2406932 h 6201167"/>
              <a:gd name="connsiteX179" fmla="*/ 482943 w 4193094"/>
              <a:gd name="connsiteY179" fmla="*/ 2385912 h 6201167"/>
              <a:gd name="connsiteX180" fmla="*/ 419880 w 4193094"/>
              <a:gd name="connsiteY180" fmla="*/ 2343870 h 6201167"/>
              <a:gd name="connsiteX181" fmla="*/ 377839 w 4193094"/>
              <a:gd name="connsiteY181" fmla="*/ 2312339 h 6201167"/>
              <a:gd name="connsiteX0" fmla="*/ 105665 w 4193094"/>
              <a:gd name="connsiteY0" fmla="*/ 2647139 h 6201168"/>
              <a:gd name="connsiteX1" fmla="*/ 103913 w 4193094"/>
              <a:gd name="connsiteY1" fmla="*/ 2473171 h 6201168"/>
              <a:gd name="connsiteX2" fmla="*/ 162268 w 4193094"/>
              <a:gd name="connsiteY2" fmla="*/ 2241833 h 6201168"/>
              <a:gd name="connsiteX3" fmla="*/ 131722 w 4193094"/>
              <a:gd name="connsiteY3" fmla="*/ 2111877 h 6201168"/>
              <a:gd name="connsiteX4" fmla="*/ 56945 w 4193094"/>
              <a:gd name="connsiteY4" fmla="*/ 2017284 h 6201168"/>
              <a:gd name="connsiteX5" fmla="*/ 14 w 4193094"/>
              <a:gd name="connsiteY5" fmla="*/ 1863571 h 6201168"/>
              <a:gd name="connsiteX6" fmla="*/ 52018 w 4193094"/>
              <a:gd name="connsiteY6" fmla="*/ 1786823 h 6201168"/>
              <a:gd name="connsiteX7" fmla="*/ 105008 w 4193094"/>
              <a:gd name="connsiteY7" fmla="*/ 1767992 h 6201168"/>
              <a:gd name="connsiteX8" fmla="*/ 178033 w 4193094"/>
              <a:gd name="connsiteY8" fmla="*/ 1677559 h 6201168"/>
              <a:gd name="connsiteX9" fmla="*/ 293647 w 4193094"/>
              <a:gd name="connsiteY9" fmla="*/ 1589097 h 6201168"/>
              <a:gd name="connsiteX10" fmla="*/ 353534 w 4193094"/>
              <a:gd name="connsiteY10" fmla="*/ 1454652 h 6201168"/>
              <a:gd name="connsiteX11" fmla="*/ 442215 w 4193094"/>
              <a:gd name="connsiteY11" fmla="*/ 1276086 h 6201168"/>
              <a:gd name="connsiteX12" fmla="*/ 335031 w 4193094"/>
              <a:gd name="connsiteY12" fmla="*/ 1066974 h 6201168"/>
              <a:gd name="connsiteX13" fmla="*/ 390539 w 4193094"/>
              <a:gd name="connsiteY13" fmla="*/ 1010481 h 6201168"/>
              <a:gd name="connsiteX14" fmla="*/ 446266 w 4193094"/>
              <a:gd name="connsiteY14" fmla="*/ 1027779 h 6201168"/>
              <a:gd name="connsiteX15" fmla="*/ 485132 w 4193094"/>
              <a:gd name="connsiteY15" fmla="*/ 1052194 h 6201168"/>
              <a:gd name="connsiteX16" fmla="*/ 513269 w 4193094"/>
              <a:gd name="connsiteY16" fmla="*/ 1078798 h 6201168"/>
              <a:gd name="connsiteX17" fmla="*/ 558267 w 4193094"/>
              <a:gd name="connsiteY17" fmla="*/ 1078032 h 6201168"/>
              <a:gd name="connsiteX18" fmla="*/ 651874 w 4193094"/>
              <a:gd name="connsiteY18" fmla="*/ 1091936 h 6201168"/>
              <a:gd name="connsiteX19" fmla="*/ 783582 w 4193094"/>
              <a:gd name="connsiteY19" fmla="*/ 1063799 h 6201168"/>
              <a:gd name="connsiteX20" fmla="*/ 914086 w 4193094"/>
              <a:gd name="connsiteY20" fmla="*/ 1007087 h 6201168"/>
              <a:gd name="connsiteX21" fmla="*/ 1008898 w 4193094"/>
              <a:gd name="connsiteY21" fmla="*/ 858300 h 6201168"/>
              <a:gd name="connsiteX22" fmla="*/ 1081485 w 4193094"/>
              <a:gd name="connsiteY22" fmla="*/ 779363 h 6201168"/>
              <a:gd name="connsiteX23" fmla="*/ 1118161 w 4193094"/>
              <a:gd name="connsiteY23" fmla="*/ 785165 h 6201168"/>
              <a:gd name="connsiteX24" fmla="*/ 1219543 w 4193094"/>
              <a:gd name="connsiteY24" fmla="*/ 738745 h 6201168"/>
              <a:gd name="connsiteX25" fmla="*/ 1289174 w 4193094"/>
              <a:gd name="connsiteY25" fmla="*/ 713564 h 6201168"/>
              <a:gd name="connsiteX26" fmla="*/ 1337127 w 4193094"/>
              <a:gd name="connsiteY26" fmla="*/ 679405 h 6201168"/>
              <a:gd name="connsiteX27" fmla="*/ 1387161 w 4193094"/>
              <a:gd name="connsiteY27" fmla="*/ 634846 h 6201168"/>
              <a:gd name="connsiteX28" fmla="*/ 1445077 w 4193094"/>
              <a:gd name="connsiteY28" fmla="*/ 586673 h 6201168"/>
              <a:gd name="connsiteX29" fmla="*/ 1513066 w 4193094"/>
              <a:gd name="connsiteY29" fmla="*/ 545836 h 6201168"/>
              <a:gd name="connsiteX30" fmla="*/ 1544378 w 4193094"/>
              <a:gd name="connsiteY30" fmla="*/ 523064 h 6201168"/>
              <a:gd name="connsiteX31" fmla="*/ 1585434 w 4193094"/>
              <a:gd name="connsiteY31" fmla="*/ 480803 h 6201168"/>
              <a:gd name="connsiteX32" fmla="*/ 1631417 w 4193094"/>
              <a:gd name="connsiteY32" fmla="*/ 465147 h 6201168"/>
              <a:gd name="connsiteX33" fmla="*/ 1673531 w 4193094"/>
              <a:gd name="connsiteY33" fmla="*/ 431573 h 6201168"/>
              <a:gd name="connsiteX34" fmla="*/ 1766372 w 4193094"/>
              <a:gd name="connsiteY34" fmla="*/ 378729 h 6201168"/>
              <a:gd name="connsiteX35" fmla="*/ 1806370 w 4193094"/>
              <a:gd name="connsiteY35" fmla="*/ 325885 h 6201168"/>
              <a:gd name="connsiteX36" fmla="*/ 1829143 w 4193094"/>
              <a:gd name="connsiteY36" fmla="*/ 330264 h 6201168"/>
              <a:gd name="connsiteX37" fmla="*/ 1976616 w 4193094"/>
              <a:gd name="connsiteY37" fmla="*/ 258444 h 6201168"/>
              <a:gd name="connsiteX38" fmla="*/ 2428597 w 4193094"/>
              <a:gd name="connsiteY38" fmla="*/ 217534 h 6201168"/>
              <a:gd name="connsiteX39" fmla="*/ 2473777 w 4193094"/>
              <a:gd name="connsiteY39" fmla="*/ 263479 h 6201168"/>
              <a:gd name="connsiteX40" fmla="*/ 2400752 w 4193094"/>
              <a:gd name="connsiteY40" fmla="*/ 358729 h 6201168"/>
              <a:gd name="connsiteX41" fmla="*/ 2480127 w 4193094"/>
              <a:gd name="connsiteY41" fmla="*/ 336504 h 6201168"/>
              <a:gd name="connsiteX42" fmla="*/ 2556327 w 4193094"/>
              <a:gd name="connsiteY42" fmla="*/ 374604 h 6201168"/>
              <a:gd name="connsiteX43" fmla="*/ 2646650 w 4193094"/>
              <a:gd name="connsiteY43" fmla="*/ 289427 h 6201168"/>
              <a:gd name="connsiteX44" fmla="*/ 2762702 w 4193094"/>
              <a:gd name="connsiteY44" fmla="*/ 336504 h 6201168"/>
              <a:gd name="connsiteX45" fmla="*/ 2807152 w 4193094"/>
              <a:gd name="connsiteY45" fmla="*/ 371429 h 6201168"/>
              <a:gd name="connsiteX46" fmla="*/ 2765877 w 4193094"/>
              <a:gd name="connsiteY46" fmla="*/ 473029 h 6201168"/>
              <a:gd name="connsiteX47" fmla="*/ 2876345 w 4193094"/>
              <a:gd name="connsiteY47" fmla="*/ 376138 h 6201168"/>
              <a:gd name="connsiteX48" fmla="*/ 3125747 w 4193094"/>
              <a:gd name="connsiteY48" fmla="*/ 536858 h 6201168"/>
              <a:gd name="connsiteX49" fmla="*/ 3210377 w 4193094"/>
              <a:gd name="connsiteY49" fmla="*/ 596854 h 6201168"/>
              <a:gd name="connsiteX50" fmla="*/ 3302452 w 4193094"/>
              <a:gd name="connsiteY50" fmla="*/ 669879 h 6201168"/>
              <a:gd name="connsiteX51" fmla="*/ 3191327 w 4193094"/>
              <a:gd name="connsiteY51" fmla="*/ 809579 h 6201168"/>
              <a:gd name="connsiteX52" fmla="*/ 3417409 w 4193094"/>
              <a:gd name="connsiteY52" fmla="*/ 696594 h 6201168"/>
              <a:gd name="connsiteX53" fmla="*/ 3667577 w 4193094"/>
              <a:gd name="connsiteY53" fmla="*/ 64 h 6201168"/>
              <a:gd name="connsiteX54" fmla="*/ 3720129 w 4193094"/>
              <a:gd name="connsiteY54" fmla="*/ 31596 h 6201168"/>
              <a:gd name="connsiteX55" fmla="*/ 3751660 w 4193094"/>
              <a:gd name="connsiteY55" fmla="*/ 42106 h 6201168"/>
              <a:gd name="connsiteX56" fmla="*/ 3793701 w 4193094"/>
              <a:gd name="connsiteY56" fmla="*/ 220782 h 6201168"/>
              <a:gd name="connsiteX57" fmla="*/ 3793701 w 4193094"/>
              <a:gd name="connsiteY57" fmla="*/ 1051099 h 6201168"/>
              <a:gd name="connsiteX58" fmla="*/ 3751660 w 4193094"/>
              <a:gd name="connsiteY58" fmla="*/ 1124671 h 6201168"/>
              <a:gd name="connsiteX59" fmla="*/ 3730639 w 4193094"/>
              <a:gd name="connsiteY59" fmla="*/ 1156202 h 6201168"/>
              <a:gd name="connsiteX60" fmla="*/ 3699108 w 4193094"/>
              <a:gd name="connsiteY60" fmla="*/ 1229775 h 6201168"/>
              <a:gd name="connsiteX61" fmla="*/ 3646556 w 4193094"/>
              <a:gd name="connsiteY61" fmla="*/ 1271816 h 6201168"/>
              <a:gd name="connsiteX62" fmla="*/ 3594005 w 4193094"/>
              <a:gd name="connsiteY62" fmla="*/ 1408451 h 6201168"/>
              <a:gd name="connsiteX63" fmla="*/ 3562474 w 4193094"/>
              <a:gd name="connsiteY63" fmla="*/ 1439982 h 6201168"/>
              <a:gd name="connsiteX64" fmla="*/ 3530943 w 4193094"/>
              <a:gd name="connsiteY64" fmla="*/ 1492533 h 6201168"/>
              <a:gd name="connsiteX65" fmla="*/ 3478391 w 4193094"/>
              <a:gd name="connsiteY65" fmla="*/ 1534575 h 6201168"/>
              <a:gd name="connsiteX66" fmla="*/ 3436349 w 4193094"/>
              <a:gd name="connsiteY66" fmla="*/ 1576616 h 6201168"/>
              <a:gd name="connsiteX67" fmla="*/ 3404818 w 4193094"/>
              <a:gd name="connsiteY67" fmla="*/ 1587127 h 6201168"/>
              <a:gd name="connsiteX68" fmla="*/ 3236653 w 4193094"/>
              <a:gd name="connsiteY68" fmla="*/ 1608147 h 6201168"/>
              <a:gd name="connsiteX69" fmla="*/ 3121039 w 4193094"/>
              <a:gd name="connsiteY69" fmla="*/ 1629168 h 6201168"/>
              <a:gd name="connsiteX70" fmla="*/ 3078998 w 4193094"/>
              <a:gd name="connsiteY70" fmla="*/ 1639678 h 6201168"/>
              <a:gd name="connsiteX71" fmla="*/ 3057977 w 4193094"/>
              <a:gd name="connsiteY71" fmla="*/ 1671209 h 6201168"/>
              <a:gd name="connsiteX72" fmla="*/ 2994915 w 4193094"/>
              <a:gd name="connsiteY72" fmla="*/ 1744782 h 6201168"/>
              <a:gd name="connsiteX73" fmla="*/ 2931853 w 4193094"/>
              <a:gd name="connsiteY73" fmla="*/ 1818354 h 6201168"/>
              <a:gd name="connsiteX74" fmla="*/ 2900322 w 4193094"/>
              <a:gd name="connsiteY74" fmla="*/ 1870906 h 6201168"/>
              <a:gd name="connsiteX75" fmla="*/ 2868791 w 4193094"/>
              <a:gd name="connsiteY75" fmla="*/ 1902437 h 6201168"/>
              <a:gd name="connsiteX76" fmla="*/ 2858280 w 4193094"/>
              <a:gd name="connsiteY76" fmla="*/ 1933968 h 6201168"/>
              <a:gd name="connsiteX77" fmla="*/ 2837260 w 4193094"/>
              <a:gd name="connsiteY77" fmla="*/ 1965499 h 6201168"/>
              <a:gd name="connsiteX78" fmla="*/ 2805729 w 4193094"/>
              <a:gd name="connsiteY78" fmla="*/ 2112644 h 6201168"/>
              <a:gd name="connsiteX79" fmla="*/ 2784708 w 4193094"/>
              <a:gd name="connsiteY79" fmla="*/ 2175706 h 6201168"/>
              <a:gd name="connsiteX80" fmla="*/ 2858280 w 4193094"/>
              <a:gd name="connsiteY80" fmla="*/ 2165196 h 6201168"/>
              <a:gd name="connsiteX81" fmla="*/ 3015936 w 4193094"/>
              <a:gd name="connsiteY81" fmla="*/ 2112644 h 6201168"/>
              <a:gd name="connsiteX82" fmla="*/ 3499411 w 4193094"/>
              <a:gd name="connsiteY82" fmla="*/ 2144175 h 6201168"/>
              <a:gd name="connsiteX83" fmla="*/ 3594005 w 4193094"/>
              <a:gd name="connsiteY83" fmla="*/ 2154685 h 6201168"/>
              <a:gd name="connsiteX84" fmla="*/ 3625536 w 4193094"/>
              <a:gd name="connsiteY84" fmla="*/ 2165196 h 6201168"/>
              <a:gd name="connsiteX85" fmla="*/ 3709618 w 4193094"/>
              <a:gd name="connsiteY85" fmla="*/ 2196727 h 6201168"/>
              <a:gd name="connsiteX86" fmla="*/ 3772680 w 4193094"/>
              <a:gd name="connsiteY86" fmla="*/ 2207237 h 6201168"/>
              <a:gd name="connsiteX87" fmla="*/ 3846253 w 4193094"/>
              <a:gd name="connsiteY87" fmla="*/ 2270299 h 6201168"/>
              <a:gd name="connsiteX88" fmla="*/ 3993398 w 4193094"/>
              <a:gd name="connsiteY88" fmla="*/ 2459485 h 6201168"/>
              <a:gd name="connsiteX89" fmla="*/ 4087991 w 4193094"/>
              <a:gd name="connsiteY89" fmla="*/ 2533058 h 6201168"/>
              <a:gd name="connsiteX90" fmla="*/ 4172074 w 4193094"/>
              <a:gd name="connsiteY90" fmla="*/ 2627651 h 6201168"/>
              <a:gd name="connsiteX91" fmla="*/ 4193094 w 4193094"/>
              <a:gd name="connsiteY91" fmla="*/ 2669692 h 6201168"/>
              <a:gd name="connsiteX92" fmla="*/ 4182584 w 4193094"/>
              <a:gd name="connsiteY92" fmla="*/ 2932451 h 6201168"/>
              <a:gd name="connsiteX93" fmla="*/ 4151053 w 4193094"/>
              <a:gd name="connsiteY93" fmla="*/ 2974492 h 6201168"/>
              <a:gd name="connsiteX94" fmla="*/ 4077480 w 4193094"/>
              <a:gd name="connsiteY94" fmla="*/ 3037554 h 6201168"/>
              <a:gd name="connsiteX95" fmla="*/ 4056460 w 4193094"/>
              <a:gd name="connsiteY95" fmla="*/ 3079596 h 6201168"/>
              <a:gd name="connsiteX96" fmla="*/ 4024929 w 4193094"/>
              <a:gd name="connsiteY96" fmla="*/ 3121637 h 6201168"/>
              <a:gd name="connsiteX97" fmla="*/ 4014418 w 4193094"/>
              <a:gd name="connsiteY97" fmla="*/ 3205720 h 6201168"/>
              <a:gd name="connsiteX98" fmla="*/ 3972377 w 4193094"/>
              <a:gd name="connsiteY98" fmla="*/ 3237251 h 6201168"/>
              <a:gd name="connsiteX99" fmla="*/ 3898805 w 4193094"/>
              <a:gd name="connsiteY99" fmla="*/ 3300313 h 6201168"/>
              <a:gd name="connsiteX100" fmla="*/ 3877784 w 4193094"/>
              <a:gd name="connsiteY100" fmla="*/ 3384396 h 6201168"/>
              <a:gd name="connsiteX101" fmla="*/ 3867274 w 4193094"/>
              <a:gd name="connsiteY101" fmla="*/ 3426437 h 6201168"/>
              <a:gd name="connsiteX102" fmla="*/ 3814722 w 4193094"/>
              <a:gd name="connsiteY102" fmla="*/ 3500009 h 6201168"/>
              <a:gd name="connsiteX103" fmla="*/ 3751660 w 4193094"/>
              <a:gd name="connsiteY103" fmla="*/ 3594602 h 6201168"/>
              <a:gd name="connsiteX104" fmla="*/ 3699108 w 4193094"/>
              <a:gd name="connsiteY104" fmla="*/ 3636644 h 6201168"/>
              <a:gd name="connsiteX105" fmla="*/ 3678087 w 4193094"/>
              <a:gd name="connsiteY105" fmla="*/ 3668175 h 6201168"/>
              <a:gd name="connsiteX106" fmla="*/ 3646556 w 4193094"/>
              <a:gd name="connsiteY106" fmla="*/ 3699706 h 6201168"/>
              <a:gd name="connsiteX107" fmla="*/ 3636046 w 4193094"/>
              <a:gd name="connsiteY107" fmla="*/ 3752258 h 6201168"/>
              <a:gd name="connsiteX108" fmla="*/ 3625536 w 4193094"/>
              <a:gd name="connsiteY108" fmla="*/ 3836340 h 6201168"/>
              <a:gd name="connsiteX109" fmla="*/ 3583494 w 4193094"/>
              <a:gd name="connsiteY109" fmla="*/ 3941444 h 6201168"/>
              <a:gd name="connsiteX110" fmla="*/ 3562474 w 4193094"/>
              <a:gd name="connsiteY110" fmla="*/ 4246244 h 6201168"/>
              <a:gd name="connsiteX111" fmla="*/ 3541453 w 4193094"/>
              <a:gd name="connsiteY111" fmla="*/ 4382878 h 6201168"/>
              <a:gd name="connsiteX112" fmla="*/ 3530943 w 4193094"/>
              <a:gd name="connsiteY112" fmla="*/ 4435430 h 6201168"/>
              <a:gd name="connsiteX113" fmla="*/ 3509922 w 4193094"/>
              <a:gd name="connsiteY113" fmla="*/ 4635127 h 6201168"/>
              <a:gd name="connsiteX114" fmla="*/ 3499411 w 4193094"/>
              <a:gd name="connsiteY114" fmla="*/ 4782271 h 6201168"/>
              <a:gd name="connsiteX115" fmla="*/ 3436349 w 4193094"/>
              <a:gd name="connsiteY115" fmla="*/ 5066051 h 6201168"/>
              <a:gd name="connsiteX116" fmla="*/ 3404818 w 4193094"/>
              <a:gd name="connsiteY116" fmla="*/ 5139623 h 6201168"/>
              <a:gd name="connsiteX117" fmla="*/ 3394308 w 4193094"/>
              <a:gd name="connsiteY117" fmla="*/ 5171154 h 6201168"/>
              <a:gd name="connsiteX118" fmla="*/ 3383798 w 4193094"/>
              <a:gd name="connsiteY118" fmla="*/ 5223706 h 6201168"/>
              <a:gd name="connsiteX119" fmla="*/ 3362777 w 4193094"/>
              <a:gd name="connsiteY119" fmla="*/ 5255237 h 6201168"/>
              <a:gd name="connsiteX120" fmla="*/ 3352267 w 4193094"/>
              <a:gd name="connsiteY120" fmla="*/ 5286768 h 6201168"/>
              <a:gd name="connsiteX121" fmla="*/ 3331246 w 4193094"/>
              <a:gd name="connsiteY121" fmla="*/ 5644120 h 6201168"/>
              <a:gd name="connsiteX122" fmla="*/ 3310225 w 4193094"/>
              <a:gd name="connsiteY122" fmla="*/ 5749223 h 6201168"/>
              <a:gd name="connsiteX123" fmla="*/ 3299715 w 4193094"/>
              <a:gd name="connsiteY123" fmla="*/ 5822796 h 6201168"/>
              <a:gd name="connsiteX124" fmla="*/ 3226143 w 4193094"/>
              <a:gd name="connsiteY124" fmla="*/ 6085554 h 6201168"/>
              <a:gd name="connsiteX125" fmla="*/ 3163080 w 4193094"/>
              <a:gd name="connsiteY125" fmla="*/ 6117085 h 6201168"/>
              <a:gd name="connsiteX126" fmla="*/ 3121039 w 4193094"/>
              <a:gd name="connsiteY126" fmla="*/ 6159127 h 6201168"/>
              <a:gd name="connsiteX127" fmla="*/ 2984405 w 4193094"/>
              <a:gd name="connsiteY127" fmla="*/ 6201168 h 6201168"/>
              <a:gd name="connsiteX128" fmla="*/ 2795218 w 4193094"/>
              <a:gd name="connsiteY128" fmla="*/ 6190658 h 6201168"/>
              <a:gd name="connsiteX129" fmla="*/ 2679605 w 4193094"/>
              <a:gd name="connsiteY129" fmla="*/ 6138106 h 6201168"/>
              <a:gd name="connsiteX130" fmla="*/ 2490418 w 4193094"/>
              <a:gd name="connsiteY130" fmla="*/ 6096064 h 6201168"/>
              <a:gd name="connsiteX131" fmla="*/ 2332763 w 4193094"/>
              <a:gd name="connsiteY131" fmla="*/ 6054023 h 6201168"/>
              <a:gd name="connsiteX132" fmla="*/ 2133067 w 4193094"/>
              <a:gd name="connsiteY132" fmla="*/ 6011982 h 6201168"/>
              <a:gd name="connsiteX133" fmla="*/ 2059494 w 4193094"/>
              <a:gd name="connsiteY133" fmla="*/ 5980451 h 6201168"/>
              <a:gd name="connsiteX134" fmla="*/ 2027963 w 4193094"/>
              <a:gd name="connsiteY134" fmla="*/ 5969940 h 6201168"/>
              <a:gd name="connsiteX135" fmla="*/ 1922860 w 4193094"/>
              <a:gd name="connsiteY135" fmla="*/ 5959430 h 6201168"/>
              <a:gd name="connsiteX136" fmla="*/ 1859798 w 4193094"/>
              <a:gd name="connsiteY136" fmla="*/ 5938409 h 6201168"/>
              <a:gd name="connsiteX137" fmla="*/ 1765205 w 4193094"/>
              <a:gd name="connsiteY137" fmla="*/ 5927899 h 6201168"/>
              <a:gd name="connsiteX138" fmla="*/ 1733674 w 4193094"/>
              <a:gd name="connsiteY138" fmla="*/ 5906878 h 6201168"/>
              <a:gd name="connsiteX139" fmla="*/ 1702143 w 4193094"/>
              <a:gd name="connsiteY139" fmla="*/ 5896368 h 6201168"/>
              <a:gd name="connsiteX140" fmla="*/ 1660101 w 4193094"/>
              <a:gd name="connsiteY140" fmla="*/ 5885858 h 6201168"/>
              <a:gd name="connsiteX141" fmla="*/ 1628570 w 4193094"/>
              <a:gd name="connsiteY141" fmla="*/ 5875347 h 6201168"/>
              <a:gd name="connsiteX142" fmla="*/ 1523467 w 4193094"/>
              <a:gd name="connsiteY142" fmla="*/ 5854327 h 6201168"/>
              <a:gd name="connsiteX143" fmla="*/ 1491936 w 4193094"/>
              <a:gd name="connsiteY143" fmla="*/ 5843816 h 6201168"/>
              <a:gd name="connsiteX144" fmla="*/ 1334280 w 4193094"/>
              <a:gd name="connsiteY144" fmla="*/ 5791264 h 6201168"/>
              <a:gd name="connsiteX145" fmla="*/ 1292239 w 4193094"/>
              <a:gd name="connsiteY145" fmla="*/ 5770244 h 6201168"/>
              <a:gd name="connsiteX146" fmla="*/ 1229177 w 4193094"/>
              <a:gd name="connsiteY146" fmla="*/ 5749223 h 6201168"/>
              <a:gd name="connsiteX147" fmla="*/ 1134584 w 4193094"/>
              <a:gd name="connsiteY147" fmla="*/ 5728202 h 6201168"/>
              <a:gd name="connsiteX148" fmla="*/ 1103053 w 4193094"/>
              <a:gd name="connsiteY148" fmla="*/ 5686161 h 6201168"/>
              <a:gd name="connsiteX149" fmla="*/ 1029480 w 4193094"/>
              <a:gd name="connsiteY149" fmla="*/ 5675651 h 6201168"/>
              <a:gd name="connsiteX150" fmla="*/ 892846 w 4193094"/>
              <a:gd name="connsiteY150" fmla="*/ 5644120 h 6201168"/>
              <a:gd name="connsiteX151" fmla="*/ 861315 w 4193094"/>
              <a:gd name="connsiteY151" fmla="*/ 5623099 h 6201168"/>
              <a:gd name="connsiteX152" fmla="*/ 850805 w 4193094"/>
              <a:gd name="connsiteY152" fmla="*/ 5507485 h 6201168"/>
              <a:gd name="connsiteX153" fmla="*/ 840294 w 4193094"/>
              <a:gd name="connsiteY153" fmla="*/ 5318299 h 6201168"/>
              <a:gd name="connsiteX154" fmla="*/ 861315 w 4193094"/>
              <a:gd name="connsiteY154" fmla="*/ 4719209 h 6201168"/>
              <a:gd name="connsiteX155" fmla="*/ 892846 w 4193094"/>
              <a:gd name="connsiteY155" fmla="*/ 4582575 h 6201168"/>
              <a:gd name="connsiteX156" fmla="*/ 913867 w 4193094"/>
              <a:gd name="connsiteY156" fmla="*/ 4487982 h 6201168"/>
              <a:gd name="connsiteX157" fmla="*/ 966418 w 4193094"/>
              <a:gd name="connsiteY157" fmla="*/ 4330327 h 6201168"/>
              <a:gd name="connsiteX158" fmla="*/ 987439 w 4193094"/>
              <a:gd name="connsiteY158" fmla="*/ 4120120 h 6201168"/>
              <a:gd name="connsiteX159" fmla="*/ 997949 w 4193094"/>
              <a:gd name="connsiteY159" fmla="*/ 4088589 h 6201168"/>
              <a:gd name="connsiteX160" fmla="*/ 1061011 w 4193094"/>
              <a:gd name="connsiteY160" fmla="*/ 3678685 h 6201168"/>
              <a:gd name="connsiteX161" fmla="*/ 1071522 w 4193094"/>
              <a:gd name="connsiteY161" fmla="*/ 3626133 h 6201168"/>
              <a:gd name="connsiteX162" fmla="*/ 1082032 w 4193094"/>
              <a:gd name="connsiteY162" fmla="*/ 3552561 h 6201168"/>
              <a:gd name="connsiteX163" fmla="*/ 1124074 w 4193094"/>
              <a:gd name="connsiteY163" fmla="*/ 3500009 h 6201168"/>
              <a:gd name="connsiteX164" fmla="*/ 1155605 w 4193094"/>
              <a:gd name="connsiteY164" fmla="*/ 3342354 h 6201168"/>
              <a:gd name="connsiteX165" fmla="*/ 1176625 w 4193094"/>
              <a:gd name="connsiteY165" fmla="*/ 3300313 h 6201168"/>
              <a:gd name="connsiteX166" fmla="*/ 1145094 w 4193094"/>
              <a:gd name="connsiteY166" fmla="*/ 3184699 h 6201168"/>
              <a:gd name="connsiteX167" fmla="*/ 1103053 w 4193094"/>
              <a:gd name="connsiteY167" fmla="*/ 3111127 h 6201168"/>
              <a:gd name="connsiteX168" fmla="*/ 1082032 w 4193094"/>
              <a:gd name="connsiteY168" fmla="*/ 3058575 h 6201168"/>
              <a:gd name="connsiteX169" fmla="*/ 1029480 w 4193094"/>
              <a:gd name="connsiteY169" fmla="*/ 2963982 h 6201168"/>
              <a:gd name="connsiteX170" fmla="*/ 1008460 w 4193094"/>
              <a:gd name="connsiteY170" fmla="*/ 2932451 h 6201168"/>
              <a:gd name="connsiteX171" fmla="*/ 924377 w 4193094"/>
              <a:gd name="connsiteY171" fmla="*/ 2774796 h 6201168"/>
              <a:gd name="connsiteX172" fmla="*/ 871825 w 4193094"/>
              <a:gd name="connsiteY172" fmla="*/ 2701223 h 6201168"/>
              <a:gd name="connsiteX173" fmla="*/ 840294 w 4193094"/>
              <a:gd name="connsiteY173" fmla="*/ 2606630 h 6201168"/>
              <a:gd name="connsiteX174" fmla="*/ 808763 w 4193094"/>
              <a:gd name="connsiteY174" fmla="*/ 2543568 h 6201168"/>
              <a:gd name="connsiteX175" fmla="*/ 766722 w 4193094"/>
              <a:gd name="connsiteY175" fmla="*/ 2459485 h 6201168"/>
              <a:gd name="connsiteX176" fmla="*/ 756211 w 4193094"/>
              <a:gd name="connsiteY176" fmla="*/ 2427954 h 6201168"/>
              <a:gd name="connsiteX177" fmla="*/ 714170 w 4193094"/>
              <a:gd name="connsiteY177" fmla="*/ 2417444 h 6201168"/>
              <a:gd name="connsiteX178" fmla="*/ 619577 w 4193094"/>
              <a:gd name="connsiteY178" fmla="*/ 2406933 h 6201168"/>
              <a:gd name="connsiteX179" fmla="*/ 482943 w 4193094"/>
              <a:gd name="connsiteY179" fmla="*/ 2385913 h 6201168"/>
              <a:gd name="connsiteX180" fmla="*/ 419880 w 4193094"/>
              <a:gd name="connsiteY180" fmla="*/ 2343871 h 6201168"/>
              <a:gd name="connsiteX181" fmla="*/ 377839 w 4193094"/>
              <a:gd name="connsiteY181" fmla="*/ 2312340 h 6201168"/>
              <a:gd name="connsiteX0" fmla="*/ 105665 w 4193094"/>
              <a:gd name="connsiteY0" fmla="*/ 2647139 h 6201168"/>
              <a:gd name="connsiteX1" fmla="*/ 103913 w 4193094"/>
              <a:gd name="connsiteY1" fmla="*/ 2473171 h 6201168"/>
              <a:gd name="connsiteX2" fmla="*/ 162268 w 4193094"/>
              <a:gd name="connsiteY2" fmla="*/ 2241833 h 6201168"/>
              <a:gd name="connsiteX3" fmla="*/ 131722 w 4193094"/>
              <a:gd name="connsiteY3" fmla="*/ 2111877 h 6201168"/>
              <a:gd name="connsiteX4" fmla="*/ 56945 w 4193094"/>
              <a:gd name="connsiteY4" fmla="*/ 2017284 h 6201168"/>
              <a:gd name="connsiteX5" fmla="*/ 14 w 4193094"/>
              <a:gd name="connsiteY5" fmla="*/ 1863571 h 6201168"/>
              <a:gd name="connsiteX6" fmla="*/ 52018 w 4193094"/>
              <a:gd name="connsiteY6" fmla="*/ 1786823 h 6201168"/>
              <a:gd name="connsiteX7" fmla="*/ 105008 w 4193094"/>
              <a:gd name="connsiteY7" fmla="*/ 1767992 h 6201168"/>
              <a:gd name="connsiteX8" fmla="*/ 178033 w 4193094"/>
              <a:gd name="connsiteY8" fmla="*/ 1677559 h 6201168"/>
              <a:gd name="connsiteX9" fmla="*/ 293647 w 4193094"/>
              <a:gd name="connsiteY9" fmla="*/ 1589097 h 6201168"/>
              <a:gd name="connsiteX10" fmla="*/ 353534 w 4193094"/>
              <a:gd name="connsiteY10" fmla="*/ 1454652 h 6201168"/>
              <a:gd name="connsiteX11" fmla="*/ 442215 w 4193094"/>
              <a:gd name="connsiteY11" fmla="*/ 1276086 h 6201168"/>
              <a:gd name="connsiteX12" fmla="*/ 335031 w 4193094"/>
              <a:gd name="connsiteY12" fmla="*/ 1066974 h 6201168"/>
              <a:gd name="connsiteX13" fmla="*/ 390539 w 4193094"/>
              <a:gd name="connsiteY13" fmla="*/ 1010481 h 6201168"/>
              <a:gd name="connsiteX14" fmla="*/ 446266 w 4193094"/>
              <a:gd name="connsiteY14" fmla="*/ 1027779 h 6201168"/>
              <a:gd name="connsiteX15" fmla="*/ 485132 w 4193094"/>
              <a:gd name="connsiteY15" fmla="*/ 1052194 h 6201168"/>
              <a:gd name="connsiteX16" fmla="*/ 513269 w 4193094"/>
              <a:gd name="connsiteY16" fmla="*/ 1078798 h 6201168"/>
              <a:gd name="connsiteX17" fmla="*/ 558267 w 4193094"/>
              <a:gd name="connsiteY17" fmla="*/ 1078032 h 6201168"/>
              <a:gd name="connsiteX18" fmla="*/ 651874 w 4193094"/>
              <a:gd name="connsiteY18" fmla="*/ 1091936 h 6201168"/>
              <a:gd name="connsiteX19" fmla="*/ 783582 w 4193094"/>
              <a:gd name="connsiteY19" fmla="*/ 1063799 h 6201168"/>
              <a:gd name="connsiteX20" fmla="*/ 914086 w 4193094"/>
              <a:gd name="connsiteY20" fmla="*/ 1007087 h 6201168"/>
              <a:gd name="connsiteX21" fmla="*/ 1008898 w 4193094"/>
              <a:gd name="connsiteY21" fmla="*/ 858300 h 6201168"/>
              <a:gd name="connsiteX22" fmla="*/ 1081485 w 4193094"/>
              <a:gd name="connsiteY22" fmla="*/ 779363 h 6201168"/>
              <a:gd name="connsiteX23" fmla="*/ 1118161 w 4193094"/>
              <a:gd name="connsiteY23" fmla="*/ 785165 h 6201168"/>
              <a:gd name="connsiteX24" fmla="*/ 1219543 w 4193094"/>
              <a:gd name="connsiteY24" fmla="*/ 738745 h 6201168"/>
              <a:gd name="connsiteX25" fmla="*/ 1289174 w 4193094"/>
              <a:gd name="connsiteY25" fmla="*/ 713564 h 6201168"/>
              <a:gd name="connsiteX26" fmla="*/ 1337127 w 4193094"/>
              <a:gd name="connsiteY26" fmla="*/ 679405 h 6201168"/>
              <a:gd name="connsiteX27" fmla="*/ 1387161 w 4193094"/>
              <a:gd name="connsiteY27" fmla="*/ 634846 h 6201168"/>
              <a:gd name="connsiteX28" fmla="*/ 1445077 w 4193094"/>
              <a:gd name="connsiteY28" fmla="*/ 586673 h 6201168"/>
              <a:gd name="connsiteX29" fmla="*/ 1513066 w 4193094"/>
              <a:gd name="connsiteY29" fmla="*/ 545836 h 6201168"/>
              <a:gd name="connsiteX30" fmla="*/ 1544378 w 4193094"/>
              <a:gd name="connsiteY30" fmla="*/ 523064 h 6201168"/>
              <a:gd name="connsiteX31" fmla="*/ 1585434 w 4193094"/>
              <a:gd name="connsiteY31" fmla="*/ 480803 h 6201168"/>
              <a:gd name="connsiteX32" fmla="*/ 1631417 w 4193094"/>
              <a:gd name="connsiteY32" fmla="*/ 465147 h 6201168"/>
              <a:gd name="connsiteX33" fmla="*/ 1673531 w 4193094"/>
              <a:gd name="connsiteY33" fmla="*/ 431573 h 6201168"/>
              <a:gd name="connsiteX34" fmla="*/ 1766372 w 4193094"/>
              <a:gd name="connsiteY34" fmla="*/ 378729 h 6201168"/>
              <a:gd name="connsiteX35" fmla="*/ 1806370 w 4193094"/>
              <a:gd name="connsiteY35" fmla="*/ 325885 h 6201168"/>
              <a:gd name="connsiteX36" fmla="*/ 1829143 w 4193094"/>
              <a:gd name="connsiteY36" fmla="*/ 330264 h 6201168"/>
              <a:gd name="connsiteX37" fmla="*/ 1976616 w 4193094"/>
              <a:gd name="connsiteY37" fmla="*/ 258444 h 6201168"/>
              <a:gd name="connsiteX38" fmla="*/ 2428597 w 4193094"/>
              <a:gd name="connsiteY38" fmla="*/ 217534 h 6201168"/>
              <a:gd name="connsiteX39" fmla="*/ 2473777 w 4193094"/>
              <a:gd name="connsiteY39" fmla="*/ 263479 h 6201168"/>
              <a:gd name="connsiteX40" fmla="*/ 2400752 w 4193094"/>
              <a:gd name="connsiteY40" fmla="*/ 358729 h 6201168"/>
              <a:gd name="connsiteX41" fmla="*/ 2480127 w 4193094"/>
              <a:gd name="connsiteY41" fmla="*/ 336504 h 6201168"/>
              <a:gd name="connsiteX42" fmla="*/ 2556327 w 4193094"/>
              <a:gd name="connsiteY42" fmla="*/ 374604 h 6201168"/>
              <a:gd name="connsiteX43" fmla="*/ 2646650 w 4193094"/>
              <a:gd name="connsiteY43" fmla="*/ 289427 h 6201168"/>
              <a:gd name="connsiteX44" fmla="*/ 2762702 w 4193094"/>
              <a:gd name="connsiteY44" fmla="*/ 336504 h 6201168"/>
              <a:gd name="connsiteX45" fmla="*/ 2807152 w 4193094"/>
              <a:gd name="connsiteY45" fmla="*/ 371429 h 6201168"/>
              <a:gd name="connsiteX46" fmla="*/ 2765877 w 4193094"/>
              <a:gd name="connsiteY46" fmla="*/ 473029 h 6201168"/>
              <a:gd name="connsiteX47" fmla="*/ 2876345 w 4193094"/>
              <a:gd name="connsiteY47" fmla="*/ 376138 h 6201168"/>
              <a:gd name="connsiteX48" fmla="*/ 3125747 w 4193094"/>
              <a:gd name="connsiteY48" fmla="*/ 536858 h 6201168"/>
              <a:gd name="connsiteX49" fmla="*/ 3210377 w 4193094"/>
              <a:gd name="connsiteY49" fmla="*/ 596854 h 6201168"/>
              <a:gd name="connsiteX50" fmla="*/ 3302452 w 4193094"/>
              <a:gd name="connsiteY50" fmla="*/ 669879 h 6201168"/>
              <a:gd name="connsiteX51" fmla="*/ 3191327 w 4193094"/>
              <a:gd name="connsiteY51" fmla="*/ 809579 h 6201168"/>
              <a:gd name="connsiteX52" fmla="*/ 3411059 w 4193094"/>
              <a:gd name="connsiteY52" fmla="*/ 696594 h 6201168"/>
              <a:gd name="connsiteX53" fmla="*/ 3667577 w 4193094"/>
              <a:gd name="connsiteY53" fmla="*/ 64 h 6201168"/>
              <a:gd name="connsiteX54" fmla="*/ 3720129 w 4193094"/>
              <a:gd name="connsiteY54" fmla="*/ 31596 h 6201168"/>
              <a:gd name="connsiteX55" fmla="*/ 3751660 w 4193094"/>
              <a:gd name="connsiteY55" fmla="*/ 42106 h 6201168"/>
              <a:gd name="connsiteX56" fmla="*/ 3793701 w 4193094"/>
              <a:gd name="connsiteY56" fmla="*/ 220782 h 6201168"/>
              <a:gd name="connsiteX57" fmla="*/ 3793701 w 4193094"/>
              <a:gd name="connsiteY57" fmla="*/ 1051099 h 6201168"/>
              <a:gd name="connsiteX58" fmla="*/ 3751660 w 4193094"/>
              <a:gd name="connsiteY58" fmla="*/ 1124671 h 6201168"/>
              <a:gd name="connsiteX59" fmla="*/ 3730639 w 4193094"/>
              <a:gd name="connsiteY59" fmla="*/ 1156202 h 6201168"/>
              <a:gd name="connsiteX60" fmla="*/ 3699108 w 4193094"/>
              <a:gd name="connsiteY60" fmla="*/ 1229775 h 6201168"/>
              <a:gd name="connsiteX61" fmla="*/ 3646556 w 4193094"/>
              <a:gd name="connsiteY61" fmla="*/ 1271816 h 6201168"/>
              <a:gd name="connsiteX62" fmla="*/ 3594005 w 4193094"/>
              <a:gd name="connsiteY62" fmla="*/ 1408451 h 6201168"/>
              <a:gd name="connsiteX63" fmla="*/ 3562474 w 4193094"/>
              <a:gd name="connsiteY63" fmla="*/ 1439982 h 6201168"/>
              <a:gd name="connsiteX64" fmla="*/ 3530943 w 4193094"/>
              <a:gd name="connsiteY64" fmla="*/ 1492533 h 6201168"/>
              <a:gd name="connsiteX65" fmla="*/ 3478391 w 4193094"/>
              <a:gd name="connsiteY65" fmla="*/ 1534575 h 6201168"/>
              <a:gd name="connsiteX66" fmla="*/ 3436349 w 4193094"/>
              <a:gd name="connsiteY66" fmla="*/ 1576616 h 6201168"/>
              <a:gd name="connsiteX67" fmla="*/ 3404818 w 4193094"/>
              <a:gd name="connsiteY67" fmla="*/ 1587127 h 6201168"/>
              <a:gd name="connsiteX68" fmla="*/ 3236653 w 4193094"/>
              <a:gd name="connsiteY68" fmla="*/ 1608147 h 6201168"/>
              <a:gd name="connsiteX69" fmla="*/ 3121039 w 4193094"/>
              <a:gd name="connsiteY69" fmla="*/ 1629168 h 6201168"/>
              <a:gd name="connsiteX70" fmla="*/ 3078998 w 4193094"/>
              <a:gd name="connsiteY70" fmla="*/ 1639678 h 6201168"/>
              <a:gd name="connsiteX71" fmla="*/ 3057977 w 4193094"/>
              <a:gd name="connsiteY71" fmla="*/ 1671209 h 6201168"/>
              <a:gd name="connsiteX72" fmla="*/ 2994915 w 4193094"/>
              <a:gd name="connsiteY72" fmla="*/ 1744782 h 6201168"/>
              <a:gd name="connsiteX73" fmla="*/ 2931853 w 4193094"/>
              <a:gd name="connsiteY73" fmla="*/ 1818354 h 6201168"/>
              <a:gd name="connsiteX74" fmla="*/ 2900322 w 4193094"/>
              <a:gd name="connsiteY74" fmla="*/ 1870906 h 6201168"/>
              <a:gd name="connsiteX75" fmla="*/ 2868791 w 4193094"/>
              <a:gd name="connsiteY75" fmla="*/ 1902437 h 6201168"/>
              <a:gd name="connsiteX76" fmla="*/ 2858280 w 4193094"/>
              <a:gd name="connsiteY76" fmla="*/ 1933968 h 6201168"/>
              <a:gd name="connsiteX77" fmla="*/ 2837260 w 4193094"/>
              <a:gd name="connsiteY77" fmla="*/ 1965499 h 6201168"/>
              <a:gd name="connsiteX78" fmla="*/ 2805729 w 4193094"/>
              <a:gd name="connsiteY78" fmla="*/ 2112644 h 6201168"/>
              <a:gd name="connsiteX79" fmla="*/ 2784708 w 4193094"/>
              <a:gd name="connsiteY79" fmla="*/ 2175706 h 6201168"/>
              <a:gd name="connsiteX80" fmla="*/ 2858280 w 4193094"/>
              <a:gd name="connsiteY80" fmla="*/ 2165196 h 6201168"/>
              <a:gd name="connsiteX81" fmla="*/ 3015936 w 4193094"/>
              <a:gd name="connsiteY81" fmla="*/ 2112644 h 6201168"/>
              <a:gd name="connsiteX82" fmla="*/ 3499411 w 4193094"/>
              <a:gd name="connsiteY82" fmla="*/ 2144175 h 6201168"/>
              <a:gd name="connsiteX83" fmla="*/ 3594005 w 4193094"/>
              <a:gd name="connsiteY83" fmla="*/ 2154685 h 6201168"/>
              <a:gd name="connsiteX84" fmla="*/ 3625536 w 4193094"/>
              <a:gd name="connsiteY84" fmla="*/ 2165196 h 6201168"/>
              <a:gd name="connsiteX85" fmla="*/ 3709618 w 4193094"/>
              <a:gd name="connsiteY85" fmla="*/ 2196727 h 6201168"/>
              <a:gd name="connsiteX86" fmla="*/ 3772680 w 4193094"/>
              <a:gd name="connsiteY86" fmla="*/ 2207237 h 6201168"/>
              <a:gd name="connsiteX87" fmla="*/ 3846253 w 4193094"/>
              <a:gd name="connsiteY87" fmla="*/ 2270299 h 6201168"/>
              <a:gd name="connsiteX88" fmla="*/ 3993398 w 4193094"/>
              <a:gd name="connsiteY88" fmla="*/ 2459485 h 6201168"/>
              <a:gd name="connsiteX89" fmla="*/ 4087991 w 4193094"/>
              <a:gd name="connsiteY89" fmla="*/ 2533058 h 6201168"/>
              <a:gd name="connsiteX90" fmla="*/ 4172074 w 4193094"/>
              <a:gd name="connsiteY90" fmla="*/ 2627651 h 6201168"/>
              <a:gd name="connsiteX91" fmla="*/ 4193094 w 4193094"/>
              <a:gd name="connsiteY91" fmla="*/ 2669692 h 6201168"/>
              <a:gd name="connsiteX92" fmla="*/ 4182584 w 4193094"/>
              <a:gd name="connsiteY92" fmla="*/ 2932451 h 6201168"/>
              <a:gd name="connsiteX93" fmla="*/ 4151053 w 4193094"/>
              <a:gd name="connsiteY93" fmla="*/ 2974492 h 6201168"/>
              <a:gd name="connsiteX94" fmla="*/ 4077480 w 4193094"/>
              <a:gd name="connsiteY94" fmla="*/ 3037554 h 6201168"/>
              <a:gd name="connsiteX95" fmla="*/ 4056460 w 4193094"/>
              <a:gd name="connsiteY95" fmla="*/ 3079596 h 6201168"/>
              <a:gd name="connsiteX96" fmla="*/ 4024929 w 4193094"/>
              <a:gd name="connsiteY96" fmla="*/ 3121637 h 6201168"/>
              <a:gd name="connsiteX97" fmla="*/ 4014418 w 4193094"/>
              <a:gd name="connsiteY97" fmla="*/ 3205720 h 6201168"/>
              <a:gd name="connsiteX98" fmla="*/ 3972377 w 4193094"/>
              <a:gd name="connsiteY98" fmla="*/ 3237251 h 6201168"/>
              <a:gd name="connsiteX99" fmla="*/ 3898805 w 4193094"/>
              <a:gd name="connsiteY99" fmla="*/ 3300313 h 6201168"/>
              <a:gd name="connsiteX100" fmla="*/ 3877784 w 4193094"/>
              <a:gd name="connsiteY100" fmla="*/ 3384396 h 6201168"/>
              <a:gd name="connsiteX101" fmla="*/ 3867274 w 4193094"/>
              <a:gd name="connsiteY101" fmla="*/ 3426437 h 6201168"/>
              <a:gd name="connsiteX102" fmla="*/ 3814722 w 4193094"/>
              <a:gd name="connsiteY102" fmla="*/ 3500009 h 6201168"/>
              <a:gd name="connsiteX103" fmla="*/ 3751660 w 4193094"/>
              <a:gd name="connsiteY103" fmla="*/ 3594602 h 6201168"/>
              <a:gd name="connsiteX104" fmla="*/ 3699108 w 4193094"/>
              <a:gd name="connsiteY104" fmla="*/ 3636644 h 6201168"/>
              <a:gd name="connsiteX105" fmla="*/ 3678087 w 4193094"/>
              <a:gd name="connsiteY105" fmla="*/ 3668175 h 6201168"/>
              <a:gd name="connsiteX106" fmla="*/ 3646556 w 4193094"/>
              <a:gd name="connsiteY106" fmla="*/ 3699706 h 6201168"/>
              <a:gd name="connsiteX107" fmla="*/ 3636046 w 4193094"/>
              <a:gd name="connsiteY107" fmla="*/ 3752258 h 6201168"/>
              <a:gd name="connsiteX108" fmla="*/ 3625536 w 4193094"/>
              <a:gd name="connsiteY108" fmla="*/ 3836340 h 6201168"/>
              <a:gd name="connsiteX109" fmla="*/ 3583494 w 4193094"/>
              <a:gd name="connsiteY109" fmla="*/ 3941444 h 6201168"/>
              <a:gd name="connsiteX110" fmla="*/ 3562474 w 4193094"/>
              <a:gd name="connsiteY110" fmla="*/ 4246244 h 6201168"/>
              <a:gd name="connsiteX111" fmla="*/ 3541453 w 4193094"/>
              <a:gd name="connsiteY111" fmla="*/ 4382878 h 6201168"/>
              <a:gd name="connsiteX112" fmla="*/ 3530943 w 4193094"/>
              <a:gd name="connsiteY112" fmla="*/ 4435430 h 6201168"/>
              <a:gd name="connsiteX113" fmla="*/ 3509922 w 4193094"/>
              <a:gd name="connsiteY113" fmla="*/ 4635127 h 6201168"/>
              <a:gd name="connsiteX114" fmla="*/ 3499411 w 4193094"/>
              <a:gd name="connsiteY114" fmla="*/ 4782271 h 6201168"/>
              <a:gd name="connsiteX115" fmla="*/ 3436349 w 4193094"/>
              <a:gd name="connsiteY115" fmla="*/ 5066051 h 6201168"/>
              <a:gd name="connsiteX116" fmla="*/ 3404818 w 4193094"/>
              <a:gd name="connsiteY116" fmla="*/ 5139623 h 6201168"/>
              <a:gd name="connsiteX117" fmla="*/ 3394308 w 4193094"/>
              <a:gd name="connsiteY117" fmla="*/ 5171154 h 6201168"/>
              <a:gd name="connsiteX118" fmla="*/ 3383798 w 4193094"/>
              <a:gd name="connsiteY118" fmla="*/ 5223706 h 6201168"/>
              <a:gd name="connsiteX119" fmla="*/ 3362777 w 4193094"/>
              <a:gd name="connsiteY119" fmla="*/ 5255237 h 6201168"/>
              <a:gd name="connsiteX120" fmla="*/ 3352267 w 4193094"/>
              <a:gd name="connsiteY120" fmla="*/ 5286768 h 6201168"/>
              <a:gd name="connsiteX121" fmla="*/ 3331246 w 4193094"/>
              <a:gd name="connsiteY121" fmla="*/ 5644120 h 6201168"/>
              <a:gd name="connsiteX122" fmla="*/ 3310225 w 4193094"/>
              <a:gd name="connsiteY122" fmla="*/ 5749223 h 6201168"/>
              <a:gd name="connsiteX123" fmla="*/ 3299715 w 4193094"/>
              <a:gd name="connsiteY123" fmla="*/ 5822796 h 6201168"/>
              <a:gd name="connsiteX124" fmla="*/ 3226143 w 4193094"/>
              <a:gd name="connsiteY124" fmla="*/ 6085554 h 6201168"/>
              <a:gd name="connsiteX125" fmla="*/ 3163080 w 4193094"/>
              <a:gd name="connsiteY125" fmla="*/ 6117085 h 6201168"/>
              <a:gd name="connsiteX126" fmla="*/ 3121039 w 4193094"/>
              <a:gd name="connsiteY126" fmla="*/ 6159127 h 6201168"/>
              <a:gd name="connsiteX127" fmla="*/ 2984405 w 4193094"/>
              <a:gd name="connsiteY127" fmla="*/ 6201168 h 6201168"/>
              <a:gd name="connsiteX128" fmla="*/ 2795218 w 4193094"/>
              <a:gd name="connsiteY128" fmla="*/ 6190658 h 6201168"/>
              <a:gd name="connsiteX129" fmla="*/ 2679605 w 4193094"/>
              <a:gd name="connsiteY129" fmla="*/ 6138106 h 6201168"/>
              <a:gd name="connsiteX130" fmla="*/ 2490418 w 4193094"/>
              <a:gd name="connsiteY130" fmla="*/ 6096064 h 6201168"/>
              <a:gd name="connsiteX131" fmla="*/ 2332763 w 4193094"/>
              <a:gd name="connsiteY131" fmla="*/ 6054023 h 6201168"/>
              <a:gd name="connsiteX132" fmla="*/ 2133067 w 4193094"/>
              <a:gd name="connsiteY132" fmla="*/ 6011982 h 6201168"/>
              <a:gd name="connsiteX133" fmla="*/ 2059494 w 4193094"/>
              <a:gd name="connsiteY133" fmla="*/ 5980451 h 6201168"/>
              <a:gd name="connsiteX134" fmla="*/ 2027963 w 4193094"/>
              <a:gd name="connsiteY134" fmla="*/ 5969940 h 6201168"/>
              <a:gd name="connsiteX135" fmla="*/ 1922860 w 4193094"/>
              <a:gd name="connsiteY135" fmla="*/ 5959430 h 6201168"/>
              <a:gd name="connsiteX136" fmla="*/ 1859798 w 4193094"/>
              <a:gd name="connsiteY136" fmla="*/ 5938409 h 6201168"/>
              <a:gd name="connsiteX137" fmla="*/ 1765205 w 4193094"/>
              <a:gd name="connsiteY137" fmla="*/ 5927899 h 6201168"/>
              <a:gd name="connsiteX138" fmla="*/ 1733674 w 4193094"/>
              <a:gd name="connsiteY138" fmla="*/ 5906878 h 6201168"/>
              <a:gd name="connsiteX139" fmla="*/ 1702143 w 4193094"/>
              <a:gd name="connsiteY139" fmla="*/ 5896368 h 6201168"/>
              <a:gd name="connsiteX140" fmla="*/ 1660101 w 4193094"/>
              <a:gd name="connsiteY140" fmla="*/ 5885858 h 6201168"/>
              <a:gd name="connsiteX141" fmla="*/ 1628570 w 4193094"/>
              <a:gd name="connsiteY141" fmla="*/ 5875347 h 6201168"/>
              <a:gd name="connsiteX142" fmla="*/ 1523467 w 4193094"/>
              <a:gd name="connsiteY142" fmla="*/ 5854327 h 6201168"/>
              <a:gd name="connsiteX143" fmla="*/ 1491936 w 4193094"/>
              <a:gd name="connsiteY143" fmla="*/ 5843816 h 6201168"/>
              <a:gd name="connsiteX144" fmla="*/ 1334280 w 4193094"/>
              <a:gd name="connsiteY144" fmla="*/ 5791264 h 6201168"/>
              <a:gd name="connsiteX145" fmla="*/ 1292239 w 4193094"/>
              <a:gd name="connsiteY145" fmla="*/ 5770244 h 6201168"/>
              <a:gd name="connsiteX146" fmla="*/ 1229177 w 4193094"/>
              <a:gd name="connsiteY146" fmla="*/ 5749223 h 6201168"/>
              <a:gd name="connsiteX147" fmla="*/ 1134584 w 4193094"/>
              <a:gd name="connsiteY147" fmla="*/ 5728202 h 6201168"/>
              <a:gd name="connsiteX148" fmla="*/ 1103053 w 4193094"/>
              <a:gd name="connsiteY148" fmla="*/ 5686161 h 6201168"/>
              <a:gd name="connsiteX149" fmla="*/ 1029480 w 4193094"/>
              <a:gd name="connsiteY149" fmla="*/ 5675651 h 6201168"/>
              <a:gd name="connsiteX150" fmla="*/ 892846 w 4193094"/>
              <a:gd name="connsiteY150" fmla="*/ 5644120 h 6201168"/>
              <a:gd name="connsiteX151" fmla="*/ 861315 w 4193094"/>
              <a:gd name="connsiteY151" fmla="*/ 5623099 h 6201168"/>
              <a:gd name="connsiteX152" fmla="*/ 850805 w 4193094"/>
              <a:gd name="connsiteY152" fmla="*/ 5507485 h 6201168"/>
              <a:gd name="connsiteX153" fmla="*/ 840294 w 4193094"/>
              <a:gd name="connsiteY153" fmla="*/ 5318299 h 6201168"/>
              <a:gd name="connsiteX154" fmla="*/ 861315 w 4193094"/>
              <a:gd name="connsiteY154" fmla="*/ 4719209 h 6201168"/>
              <a:gd name="connsiteX155" fmla="*/ 892846 w 4193094"/>
              <a:gd name="connsiteY155" fmla="*/ 4582575 h 6201168"/>
              <a:gd name="connsiteX156" fmla="*/ 913867 w 4193094"/>
              <a:gd name="connsiteY156" fmla="*/ 4487982 h 6201168"/>
              <a:gd name="connsiteX157" fmla="*/ 966418 w 4193094"/>
              <a:gd name="connsiteY157" fmla="*/ 4330327 h 6201168"/>
              <a:gd name="connsiteX158" fmla="*/ 987439 w 4193094"/>
              <a:gd name="connsiteY158" fmla="*/ 4120120 h 6201168"/>
              <a:gd name="connsiteX159" fmla="*/ 997949 w 4193094"/>
              <a:gd name="connsiteY159" fmla="*/ 4088589 h 6201168"/>
              <a:gd name="connsiteX160" fmla="*/ 1061011 w 4193094"/>
              <a:gd name="connsiteY160" fmla="*/ 3678685 h 6201168"/>
              <a:gd name="connsiteX161" fmla="*/ 1071522 w 4193094"/>
              <a:gd name="connsiteY161" fmla="*/ 3626133 h 6201168"/>
              <a:gd name="connsiteX162" fmla="*/ 1082032 w 4193094"/>
              <a:gd name="connsiteY162" fmla="*/ 3552561 h 6201168"/>
              <a:gd name="connsiteX163" fmla="*/ 1124074 w 4193094"/>
              <a:gd name="connsiteY163" fmla="*/ 3500009 h 6201168"/>
              <a:gd name="connsiteX164" fmla="*/ 1155605 w 4193094"/>
              <a:gd name="connsiteY164" fmla="*/ 3342354 h 6201168"/>
              <a:gd name="connsiteX165" fmla="*/ 1176625 w 4193094"/>
              <a:gd name="connsiteY165" fmla="*/ 3300313 h 6201168"/>
              <a:gd name="connsiteX166" fmla="*/ 1145094 w 4193094"/>
              <a:gd name="connsiteY166" fmla="*/ 3184699 h 6201168"/>
              <a:gd name="connsiteX167" fmla="*/ 1103053 w 4193094"/>
              <a:gd name="connsiteY167" fmla="*/ 3111127 h 6201168"/>
              <a:gd name="connsiteX168" fmla="*/ 1082032 w 4193094"/>
              <a:gd name="connsiteY168" fmla="*/ 3058575 h 6201168"/>
              <a:gd name="connsiteX169" fmla="*/ 1029480 w 4193094"/>
              <a:gd name="connsiteY169" fmla="*/ 2963982 h 6201168"/>
              <a:gd name="connsiteX170" fmla="*/ 1008460 w 4193094"/>
              <a:gd name="connsiteY170" fmla="*/ 2932451 h 6201168"/>
              <a:gd name="connsiteX171" fmla="*/ 924377 w 4193094"/>
              <a:gd name="connsiteY171" fmla="*/ 2774796 h 6201168"/>
              <a:gd name="connsiteX172" fmla="*/ 871825 w 4193094"/>
              <a:gd name="connsiteY172" fmla="*/ 2701223 h 6201168"/>
              <a:gd name="connsiteX173" fmla="*/ 840294 w 4193094"/>
              <a:gd name="connsiteY173" fmla="*/ 2606630 h 6201168"/>
              <a:gd name="connsiteX174" fmla="*/ 808763 w 4193094"/>
              <a:gd name="connsiteY174" fmla="*/ 2543568 h 6201168"/>
              <a:gd name="connsiteX175" fmla="*/ 766722 w 4193094"/>
              <a:gd name="connsiteY175" fmla="*/ 2459485 h 6201168"/>
              <a:gd name="connsiteX176" fmla="*/ 756211 w 4193094"/>
              <a:gd name="connsiteY176" fmla="*/ 2427954 h 6201168"/>
              <a:gd name="connsiteX177" fmla="*/ 714170 w 4193094"/>
              <a:gd name="connsiteY177" fmla="*/ 2417444 h 6201168"/>
              <a:gd name="connsiteX178" fmla="*/ 619577 w 4193094"/>
              <a:gd name="connsiteY178" fmla="*/ 2406933 h 6201168"/>
              <a:gd name="connsiteX179" fmla="*/ 482943 w 4193094"/>
              <a:gd name="connsiteY179" fmla="*/ 2385913 h 6201168"/>
              <a:gd name="connsiteX180" fmla="*/ 419880 w 4193094"/>
              <a:gd name="connsiteY180" fmla="*/ 2343871 h 6201168"/>
              <a:gd name="connsiteX181" fmla="*/ 377839 w 4193094"/>
              <a:gd name="connsiteY181" fmla="*/ 2312340 h 6201168"/>
              <a:gd name="connsiteX0" fmla="*/ 105665 w 4193094"/>
              <a:gd name="connsiteY0" fmla="*/ 2674281 h 6228310"/>
              <a:gd name="connsiteX1" fmla="*/ 103913 w 4193094"/>
              <a:gd name="connsiteY1" fmla="*/ 2500313 h 6228310"/>
              <a:gd name="connsiteX2" fmla="*/ 162268 w 4193094"/>
              <a:gd name="connsiteY2" fmla="*/ 2268975 h 6228310"/>
              <a:gd name="connsiteX3" fmla="*/ 131722 w 4193094"/>
              <a:gd name="connsiteY3" fmla="*/ 2139019 h 6228310"/>
              <a:gd name="connsiteX4" fmla="*/ 56945 w 4193094"/>
              <a:gd name="connsiteY4" fmla="*/ 2044426 h 6228310"/>
              <a:gd name="connsiteX5" fmla="*/ 14 w 4193094"/>
              <a:gd name="connsiteY5" fmla="*/ 1890713 h 6228310"/>
              <a:gd name="connsiteX6" fmla="*/ 52018 w 4193094"/>
              <a:gd name="connsiteY6" fmla="*/ 1813965 h 6228310"/>
              <a:gd name="connsiteX7" fmla="*/ 105008 w 4193094"/>
              <a:gd name="connsiteY7" fmla="*/ 1795134 h 6228310"/>
              <a:gd name="connsiteX8" fmla="*/ 178033 w 4193094"/>
              <a:gd name="connsiteY8" fmla="*/ 1704701 h 6228310"/>
              <a:gd name="connsiteX9" fmla="*/ 293647 w 4193094"/>
              <a:gd name="connsiteY9" fmla="*/ 1616239 h 6228310"/>
              <a:gd name="connsiteX10" fmla="*/ 353534 w 4193094"/>
              <a:gd name="connsiteY10" fmla="*/ 1481794 h 6228310"/>
              <a:gd name="connsiteX11" fmla="*/ 442215 w 4193094"/>
              <a:gd name="connsiteY11" fmla="*/ 1303228 h 6228310"/>
              <a:gd name="connsiteX12" fmla="*/ 335031 w 4193094"/>
              <a:gd name="connsiteY12" fmla="*/ 1094116 h 6228310"/>
              <a:gd name="connsiteX13" fmla="*/ 390539 w 4193094"/>
              <a:gd name="connsiteY13" fmla="*/ 1037623 h 6228310"/>
              <a:gd name="connsiteX14" fmla="*/ 446266 w 4193094"/>
              <a:gd name="connsiteY14" fmla="*/ 1054921 h 6228310"/>
              <a:gd name="connsiteX15" fmla="*/ 485132 w 4193094"/>
              <a:gd name="connsiteY15" fmla="*/ 1079336 h 6228310"/>
              <a:gd name="connsiteX16" fmla="*/ 513269 w 4193094"/>
              <a:gd name="connsiteY16" fmla="*/ 1105940 h 6228310"/>
              <a:gd name="connsiteX17" fmla="*/ 558267 w 4193094"/>
              <a:gd name="connsiteY17" fmla="*/ 1105174 h 6228310"/>
              <a:gd name="connsiteX18" fmla="*/ 651874 w 4193094"/>
              <a:gd name="connsiteY18" fmla="*/ 1119078 h 6228310"/>
              <a:gd name="connsiteX19" fmla="*/ 783582 w 4193094"/>
              <a:gd name="connsiteY19" fmla="*/ 1090941 h 6228310"/>
              <a:gd name="connsiteX20" fmla="*/ 914086 w 4193094"/>
              <a:gd name="connsiteY20" fmla="*/ 1034229 h 6228310"/>
              <a:gd name="connsiteX21" fmla="*/ 1008898 w 4193094"/>
              <a:gd name="connsiteY21" fmla="*/ 885442 h 6228310"/>
              <a:gd name="connsiteX22" fmla="*/ 1081485 w 4193094"/>
              <a:gd name="connsiteY22" fmla="*/ 806505 h 6228310"/>
              <a:gd name="connsiteX23" fmla="*/ 1118161 w 4193094"/>
              <a:gd name="connsiteY23" fmla="*/ 812307 h 6228310"/>
              <a:gd name="connsiteX24" fmla="*/ 1219543 w 4193094"/>
              <a:gd name="connsiteY24" fmla="*/ 765887 h 6228310"/>
              <a:gd name="connsiteX25" fmla="*/ 1289174 w 4193094"/>
              <a:gd name="connsiteY25" fmla="*/ 740706 h 6228310"/>
              <a:gd name="connsiteX26" fmla="*/ 1337127 w 4193094"/>
              <a:gd name="connsiteY26" fmla="*/ 706547 h 6228310"/>
              <a:gd name="connsiteX27" fmla="*/ 1387161 w 4193094"/>
              <a:gd name="connsiteY27" fmla="*/ 661988 h 6228310"/>
              <a:gd name="connsiteX28" fmla="*/ 1445077 w 4193094"/>
              <a:gd name="connsiteY28" fmla="*/ 613815 h 6228310"/>
              <a:gd name="connsiteX29" fmla="*/ 1513066 w 4193094"/>
              <a:gd name="connsiteY29" fmla="*/ 572978 h 6228310"/>
              <a:gd name="connsiteX30" fmla="*/ 1544378 w 4193094"/>
              <a:gd name="connsiteY30" fmla="*/ 550206 h 6228310"/>
              <a:gd name="connsiteX31" fmla="*/ 1585434 w 4193094"/>
              <a:gd name="connsiteY31" fmla="*/ 507945 h 6228310"/>
              <a:gd name="connsiteX32" fmla="*/ 1631417 w 4193094"/>
              <a:gd name="connsiteY32" fmla="*/ 492289 h 6228310"/>
              <a:gd name="connsiteX33" fmla="*/ 1673531 w 4193094"/>
              <a:gd name="connsiteY33" fmla="*/ 458715 h 6228310"/>
              <a:gd name="connsiteX34" fmla="*/ 1766372 w 4193094"/>
              <a:gd name="connsiteY34" fmla="*/ 405871 h 6228310"/>
              <a:gd name="connsiteX35" fmla="*/ 1806370 w 4193094"/>
              <a:gd name="connsiteY35" fmla="*/ 353027 h 6228310"/>
              <a:gd name="connsiteX36" fmla="*/ 1829143 w 4193094"/>
              <a:gd name="connsiteY36" fmla="*/ 357406 h 6228310"/>
              <a:gd name="connsiteX37" fmla="*/ 1976616 w 4193094"/>
              <a:gd name="connsiteY37" fmla="*/ 285586 h 6228310"/>
              <a:gd name="connsiteX38" fmla="*/ 2428597 w 4193094"/>
              <a:gd name="connsiteY38" fmla="*/ 244676 h 6228310"/>
              <a:gd name="connsiteX39" fmla="*/ 2473777 w 4193094"/>
              <a:gd name="connsiteY39" fmla="*/ 290621 h 6228310"/>
              <a:gd name="connsiteX40" fmla="*/ 2400752 w 4193094"/>
              <a:gd name="connsiteY40" fmla="*/ 385871 h 6228310"/>
              <a:gd name="connsiteX41" fmla="*/ 2480127 w 4193094"/>
              <a:gd name="connsiteY41" fmla="*/ 363646 h 6228310"/>
              <a:gd name="connsiteX42" fmla="*/ 2556327 w 4193094"/>
              <a:gd name="connsiteY42" fmla="*/ 401746 h 6228310"/>
              <a:gd name="connsiteX43" fmla="*/ 2646650 w 4193094"/>
              <a:gd name="connsiteY43" fmla="*/ 316569 h 6228310"/>
              <a:gd name="connsiteX44" fmla="*/ 2762702 w 4193094"/>
              <a:gd name="connsiteY44" fmla="*/ 363646 h 6228310"/>
              <a:gd name="connsiteX45" fmla="*/ 2807152 w 4193094"/>
              <a:gd name="connsiteY45" fmla="*/ 398571 h 6228310"/>
              <a:gd name="connsiteX46" fmla="*/ 2765877 w 4193094"/>
              <a:gd name="connsiteY46" fmla="*/ 500171 h 6228310"/>
              <a:gd name="connsiteX47" fmla="*/ 2876345 w 4193094"/>
              <a:gd name="connsiteY47" fmla="*/ 403280 h 6228310"/>
              <a:gd name="connsiteX48" fmla="*/ 3125747 w 4193094"/>
              <a:gd name="connsiteY48" fmla="*/ 564000 h 6228310"/>
              <a:gd name="connsiteX49" fmla="*/ 3210377 w 4193094"/>
              <a:gd name="connsiteY49" fmla="*/ 623996 h 6228310"/>
              <a:gd name="connsiteX50" fmla="*/ 3302452 w 4193094"/>
              <a:gd name="connsiteY50" fmla="*/ 697021 h 6228310"/>
              <a:gd name="connsiteX51" fmla="*/ 3191327 w 4193094"/>
              <a:gd name="connsiteY51" fmla="*/ 836721 h 6228310"/>
              <a:gd name="connsiteX52" fmla="*/ 3411059 w 4193094"/>
              <a:gd name="connsiteY52" fmla="*/ 723736 h 6228310"/>
              <a:gd name="connsiteX53" fmla="*/ 3451677 w 4193094"/>
              <a:gd name="connsiteY53" fmla="*/ 871756 h 6228310"/>
              <a:gd name="connsiteX54" fmla="*/ 3720129 w 4193094"/>
              <a:gd name="connsiteY54" fmla="*/ 58738 h 6228310"/>
              <a:gd name="connsiteX55" fmla="*/ 3751660 w 4193094"/>
              <a:gd name="connsiteY55" fmla="*/ 69248 h 6228310"/>
              <a:gd name="connsiteX56" fmla="*/ 3793701 w 4193094"/>
              <a:gd name="connsiteY56" fmla="*/ 247924 h 6228310"/>
              <a:gd name="connsiteX57" fmla="*/ 3793701 w 4193094"/>
              <a:gd name="connsiteY57" fmla="*/ 1078241 h 6228310"/>
              <a:gd name="connsiteX58" fmla="*/ 3751660 w 4193094"/>
              <a:gd name="connsiteY58" fmla="*/ 1151813 h 6228310"/>
              <a:gd name="connsiteX59" fmla="*/ 3730639 w 4193094"/>
              <a:gd name="connsiteY59" fmla="*/ 1183344 h 6228310"/>
              <a:gd name="connsiteX60" fmla="*/ 3699108 w 4193094"/>
              <a:gd name="connsiteY60" fmla="*/ 1256917 h 6228310"/>
              <a:gd name="connsiteX61" fmla="*/ 3646556 w 4193094"/>
              <a:gd name="connsiteY61" fmla="*/ 1298958 h 6228310"/>
              <a:gd name="connsiteX62" fmla="*/ 3594005 w 4193094"/>
              <a:gd name="connsiteY62" fmla="*/ 1435593 h 6228310"/>
              <a:gd name="connsiteX63" fmla="*/ 3562474 w 4193094"/>
              <a:gd name="connsiteY63" fmla="*/ 1467124 h 6228310"/>
              <a:gd name="connsiteX64" fmla="*/ 3530943 w 4193094"/>
              <a:gd name="connsiteY64" fmla="*/ 1519675 h 6228310"/>
              <a:gd name="connsiteX65" fmla="*/ 3478391 w 4193094"/>
              <a:gd name="connsiteY65" fmla="*/ 1561717 h 6228310"/>
              <a:gd name="connsiteX66" fmla="*/ 3436349 w 4193094"/>
              <a:gd name="connsiteY66" fmla="*/ 1603758 h 6228310"/>
              <a:gd name="connsiteX67" fmla="*/ 3404818 w 4193094"/>
              <a:gd name="connsiteY67" fmla="*/ 1614269 h 6228310"/>
              <a:gd name="connsiteX68" fmla="*/ 3236653 w 4193094"/>
              <a:gd name="connsiteY68" fmla="*/ 1635289 h 6228310"/>
              <a:gd name="connsiteX69" fmla="*/ 3121039 w 4193094"/>
              <a:gd name="connsiteY69" fmla="*/ 1656310 h 6228310"/>
              <a:gd name="connsiteX70" fmla="*/ 3078998 w 4193094"/>
              <a:gd name="connsiteY70" fmla="*/ 1666820 h 6228310"/>
              <a:gd name="connsiteX71" fmla="*/ 3057977 w 4193094"/>
              <a:gd name="connsiteY71" fmla="*/ 1698351 h 6228310"/>
              <a:gd name="connsiteX72" fmla="*/ 2994915 w 4193094"/>
              <a:gd name="connsiteY72" fmla="*/ 1771924 h 6228310"/>
              <a:gd name="connsiteX73" fmla="*/ 2931853 w 4193094"/>
              <a:gd name="connsiteY73" fmla="*/ 1845496 h 6228310"/>
              <a:gd name="connsiteX74" fmla="*/ 2900322 w 4193094"/>
              <a:gd name="connsiteY74" fmla="*/ 1898048 h 6228310"/>
              <a:gd name="connsiteX75" fmla="*/ 2868791 w 4193094"/>
              <a:gd name="connsiteY75" fmla="*/ 1929579 h 6228310"/>
              <a:gd name="connsiteX76" fmla="*/ 2858280 w 4193094"/>
              <a:gd name="connsiteY76" fmla="*/ 1961110 h 6228310"/>
              <a:gd name="connsiteX77" fmla="*/ 2837260 w 4193094"/>
              <a:gd name="connsiteY77" fmla="*/ 1992641 h 6228310"/>
              <a:gd name="connsiteX78" fmla="*/ 2805729 w 4193094"/>
              <a:gd name="connsiteY78" fmla="*/ 2139786 h 6228310"/>
              <a:gd name="connsiteX79" fmla="*/ 2784708 w 4193094"/>
              <a:gd name="connsiteY79" fmla="*/ 2202848 h 6228310"/>
              <a:gd name="connsiteX80" fmla="*/ 2858280 w 4193094"/>
              <a:gd name="connsiteY80" fmla="*/ 2192338 h 6228310"/>
              <a:gd name="connsiteX81" fmla="*/ 3015936 w 4193094"/>
              <a:gd name="connsiteY81" fmla="*/ 2139786 h 6228310"/>
              <a:gd name="connsiteX82" fmla="*/ 3499411 w 4193094"/>
              <a:gd name="connsiteY82" fmla="*/ 2171317 h 6228310"/>
              <a:gd name="connsiteX83" fmla="*/ 3594005 w 4193094"/>
              <a:gd name="connsiteY83" fmla="*/ 2181827 h 6228310"/>
              <a:gd name="connsiteX84" fmla="*/ 3625536 w 4193094"/>
              <a:gd name="connsiteY84" fmla="*/ 2192338 h 6228310"/>
              <a:gd name="connsiteX85" fmla="*/ 3709618 w 4193094"/>
              <a:gd name="connsiteY85" fmla="*/ 2223869 h 6228310"/>
              <a:gd name="connsiteX86" fmla="*/ 3772680 w 4193094"/>
              <a:gd name="connsiteY86" fmla="*/ 2234379 h 6228310"/>
              <a:gd name="connsiteX87" fmla="*/ 3846253 w 4193094"/>
              <a:gd name="connsiteY87" fmla="*/ 2297441 h 6228310"/>
              <a:gd name="connsiteX88" fmla="*/ 3993398 w 4193094"/>
              <a:gd name="connsiteY88" fmla="*/ 2486627 h 6228310"/>
              <a:gd name="connsiteX89" fmla="*/ 4087991 w 4193094"/>
              <a:gd name="connsiteY89" fmla="*/ 2560200 h 6228310"/>
              <a:gd name="connsiteX90" fmla="*/ 4172074 w 4193094"/>
              <a:gd name="connsiteY90" fmla="*/ 2654793 h 6228310"/>
              <a:gd name="connsiteX91" fmla="*/ 4193094 w 4193094"/>
              <a:gd name="connsiteY91" fmla="*/ 2696834 h 6228310"/>
              <a:gd name="connsiteX92" fmla="*/ 4182584 w 4193094"/>
              <a:gd name="connsiteY92" fmla="*/ 2959593 h 6228310"/>
              <a:gd name="connsiteX93" fmla="*/ 4151053 w 4193094"/>
              <a:gd name="connsiteY93" fmla="*/ 3001634 h 6228310"/>
              <a:gd name="connsiteX94" fmla="*/ 4077480 w 4193094"/>
              <a:gd name="connsiteY94" fmla="*/ 3064696 h 6228310"/>
              <a:gd name="connsiteX95" fmla="*/ 4056460 w 4193094"/>
              <a:gd name="connsiteY95" fmla="*/ 3106738 h 6228310"/>
              <a:gd name="connsiteX96" fmla="*/ 4024929 w 4193094"/>
              <a:gd name="connsiteY96" fmla="*/ 3148779 h 6228310"/>
              <a:gd name="connsiteX97" fmla="*/ 4014418 w 4193094"/>
              <a:gd name="connsiteY97" fmla="*/ 3232862 h 6228310"/>
              <a:gd name="connsiteX98" fmla="*/ 3972377 w 4193094"/>
              <a:gd name="connsiteY98" fmla="*/ 3264393 h 6228310"/>
              <a:gd name="connsiteX99" fmla="*/ 3898805 w 4193094"/>
              <a:gd name="connsiteY99" fmla="*/ 3327455 h 6228310"/>
              <a:gd name="connsiteX100" fmla="*/ 3877784 w 4193094"/>
              <a:gd name="connsiteY100" fmla="*/ 3411538 h 6228310"/>
              <a:gd name="connsiteX101" fmla="*/ 3867274 w 4193094"/>
              <a:gd name="connsiteY101" fmla="*/ 3453579 h 6228310"/>
              <a:gd name="connsiteX102" fmla="*/ 3814722 w 4193094"/>
              <a:gd name="connsiteY102" fmla="*/ 3527151 h 6228310"/>
              <a:gd name="connsiteX103" fmla="*/ 3751660 w 4193094"/>
              <a:gd name="connsiteY103" fmla="*/ 3621744 h 6228310"/>
              <a:gd name="connsiteX104" fmla="*/ 3699108 w 4193094"/>
              <a:gd name="connsiteY104" fmla="*/ 3663786 h 6228310"/>
              <a:gd name="connsiteX105" fmla="*/ 3678087 w 4193094"/>
              <a:gd name="connsiteY105" fmla="*/ 3695317 h 6228310"/>
              <a:gd name="connsiteX106" fmla="*/ 3646556 w 4193094"/>
              <a:gd name="connsiteY106" fmla="*/ 3726848 h 6228310"/>
              <a:gd name="connsiteX107" fmla="*/ 3636046 w 4193094"/>
              <a:gd name="connsiteY107" fmla="*/ 3779400 h 6228310"/>
              <a:gd name="connsiteX108" fmla="*/ 3625536 w 4193094"/>
              <a:gd name="connsiteY108" fmla="*/ 3863482 h 6228310"/>
              <a:gd name="connsiteX109" fmla="*/ 3583494 w 4193094"/>
              <a:gd name="connsiteY109" fmla="*/ 3968586 h 6228310"/>
              <a:gd name="connsiteX110" fmla="*/ 3562474 w 4193094"/>
              <a:gd name="connsiteY110" fmla="*/ 4273386 h 6228310"/>
              <a:gd name="connsiteX111" fmla="*/ 3541453 w 4193094"/>
              <a:gd name="connsiteY111" fmla="*/ 4410020 h 6228310"/>
              <a:gd name="connsiteX112" fmla="*/ 3530943 w 4193094"/>
              <a:gd name="connsiteY112" fmla="*/ 4462572 h 6228310"/>
              <a:gd name="connsiteX113" fmla="*/ 3509922 w 4193094"/>
              <a:gd name="connsiteY113" fmla="*/ 4662269 h 6228310"/>
              <a:gd name="connsiteX114" fmla="*/ 3499411 w 4193094"/>
              <a:gd name="connsiteY114" fmla="*/ 4809413 h 6228310"/>
              <a:gd name="connsiteX115" fmla="*/ 3436349 w 4193094"/>
              <a:gd name="connsiteY115" fmla="*/ 5093193 h 6228310"/>
              <a:gd name="connsiteX116" fmla="*/ 3404818 w 4193094"/>
              <a:gd name="connsiteY116" fmla="*/ 5166765 h 6228310"/>
              <a:gd name="connsiteX117" fmla="*/ 3394308 w 4193094"/>
              <a:gd name="connsiteY117" fmla="*/ 5198296 h 6228310"/>
              <a:gd name="connsiteX118" fmla="*/ 3383798 w 4193094"/>
              <a:gd name="connsiteY118" fmla="*/ 5250848 h 6228310"/>
              <a:gd name="connsiteX119" fmla="*/ 3362777 w 4193094"/>
              <a:gd name="connsiteY119" fmla="*/ 5282379 h 6228310"/>
              <a:gd name="connsiteX120" fmla="*/ 3352267 w 4193094"/>
              <a:gd name="connsiteY120" fmla="*/ 5313910 h 6228310"/>
              <a:gd name="connsiteX121" fmla="*/ 3331246 w 4193094"/>
              <a:gd name="connsiteY121" fmla="*/ 5671262 h 6228310"/>
              <a:gd name="connsiteX122" fmla="*/ 3310225 w 4193094"/>
              <a:gd name="connsiteY122" fmla="*/ 5776365 h 6228310"/>
              <a:gd name="connsiteX123" fmla="*/ 3299715 w 4193094"/>
              <a:gd name="connsiteY123" fmla="*/ 5849938 h 6228310"/>
              <a:gd name="connsiteX124" fmla="*/ 3226143 w 4193094"/>
              <a:gd name="connsiteY124" fmla="*/ 6112696 h 6228310"/>
              <a:gd name="connsiteX125" fmla="*/ 3163080 w 4193094"/>
              <a:gd name="connsiteY125" fmla="*/ 6144227 h 6228310"/>
              <a:gd name="connsiteX126" fmla="*/ 3121039 w 4193094"/>
              <a:gd name="connsiteY126" fmla="*/ 6186269 h 6228310"/>
              <a:gd name="connsiteX127" fmla="*/ 2984405 w 4193094"/>
              <a:gd name="connsiteY127" fmla="*/ 6228310 h 6228310"/>
              <a:gd name="connsiteX128" fmla="*/ 2795218 w 4193094"/>
              <a:gd name="connsiteY128" fmla="*/ 6217800 h 6228310"/>
              <a:gd name="connsiteX129" fmla="*/ 2679605 w 4193094"/>
              <a:gd name="connsiteY129" fmla="*/ 6165248 h 6228310"/>
              <a:gd name="connsiteX130" fmla="*/ 2490418 w 4193094"/>
              <a:gd name="connsiteY130" fmla="*/ 6123206 h 6228310"/>
              <a:gd name="connsiteX131" fmla="*/ 2332763 w 4193094"/>
              <a:gd name="connsiteY131" fmla="*/ 6081165 h 6228310"/>
              <a:gd name="connsiteX132" fmla="*/ 2133067 w 4193094"/>
              <a:gd name="connsiteY132" fmla="*/ 6039124 h 6228310"/>
              <a:gd name="connsiteX133" fmla="*/ 2059494 w 4193094"/>
              <a:gd name="connsiteY133" fmla="*/ 6007593 h 6228310"/>
              <a:gd name="connsiteX134" fmla="*/ 2027963 w 4193094"/>
              <a:gd name="connsiteY134" fmla="*/ 5997082 h 6228310"/>
              <a:gd name="connsiteX135" fmla="*/ 1922860 w 4193094"/>
              <a:gd name="connsiteY135" fmla="*/ 5986572 h 6228310"/>
              <a:gd name="connsiteX136" fmla="*/ 1859798 w 4193094"/>
              <a:gd name="connsiteY136" fmla="*/ 5965551 h 6228310"/>
              <a:gd name="connsiteX137" fmla="*/ 1765205 w 4193094"/>
              <a:gd name="connsiteY137" fmla="*/ 5955041 h 6228310"/>
              <a:gd name="connsiteX138" fmla="*/ 1733674 w 4193094"/>
              <a:gd name="connsiteY138" fmla="*/ 5934020 h 6228310"/>
              <a:gd name="connsiteX139" fmla="*/ 1702143 w 4193094"/>
              <a:gd name="connsiteY139" fmla="*/ 5923510 h 6228310"/>
              <a:gd name="connsiteX140" fmla="*/ 1660101 w 4193094"/>
              <a:gd name="connsiteY140" fmla="*/ 5913000 h 6228310"/>
              <a:gd name="connsiteX141" fmla="*/ 1628570 w 4193094"/>
              <a:gd name="connsiteY141" fmla="*/ 5902489 h 6228310"/>
              <a:gd name="connsiteX142" fmla="*/ 1523467 w 4193094"/>
              <a:gd name="connsiteY142" fmla="*/ 5881469 h 6228310"/>
              <a:gd name="connsiteX143" fmla="*/ 1491936 w 4193094"/>
              <a:gd name="connsiteY143" fmla="*/ 5870958 h 6228310"/>
              <a:gd name="connsiteX144" fmla="*/ 1334280 w 4193094"/>
              <a:gd name="connsiteY144" fmla="*/ 5818406 h 6228310"/>
              <a:gd name="connsiteX145" fmla="*/ 1292239 w 4193094"/>
              <a:gd name="connsiteY145" fmla="*/ 5797386 h 6228310"/>
              <a:gd name="connsiteX146" fmla="*/ 1229177 w 4193094"/>
              <a:gd name="connsiteY146" fmla="*/ 5776365 h 6228310"/>
              <a:gd name="connsiteX147" fmla="*/ 1134584 w 4193094"/>
              <a:gd name="connsiteY147" fmla="*/ 5755344 h 6228310"/>
              <a:gd name="connsiteX148" fmla="*/ 1103053 w 4193094"/>
              <a:gd name="connsiteY148" fmla="*/ 5713303 h 6228310"/>
              <a:gd name="connsiteX149" fmla="*/ 1029480 w 4193094"/>
              <a:gd name="connsiteY149" fmla="*/ 5702793 h 6228310"/>
              <a:gd name="connsiteX150" fmla="*/ 892846 w 4193094"/>
              <a:gd name="connsiteY150" fmla="*/ 5671262 h 6228310"/>
              <a:gd name="connsiteX151" fmla="*/ 861315 w 4193094"/>
              <a:gd name="connsiteY151" fmla="*/ 5650241 h 6228310"/>
              <a:gd name="connsiteX152" fmla="*/ 850805 w 4193094"/>
              <a:gd name="connsiteY152" fmla="*/ 5534627 h 6228310"/>
              <a:gd name="connsiteX153" fmla="*/ 840294 w 4193094"/>
              <a:gd name="connsiteY153" fmla="*/ 5345441 h 6228310"/>
              <a:gd name="connsiteX154" fmla="*/ 861315 w 4193094"/>
              <a:gd name="connsiteY154" fmla="*/ 4746351 h 6228310"/>
              <a:gd name="connsiteX155" fmla="*/ 892846 w 4193094"/>
              <a:gd name="connsiteY155" fmla="*/ 4609717 h 6228310"/>
              <a:gd name="connsiteX156" fmla="*/ 913867 w 4193094"/>
              <a:gd name="connsiteY156" fmla="*/ 4515124 h 6228310"/>
              <a:gd name="connsiteX157" fmla="*/ 966418 w 4193094"/>
              <a:gd name="connsiteY157" fmla="*/ 4357469 h 6228310"/>
              <a:gd name="connsiteX158" fmla="*/ 987439 w 4193094"/>
              <a:gd name="connsiteY158" fmla="*/ 4147262 h 6228310"/>
              <a:gd name="connsiteX159" fmla="*/ 997949 w 4193094"/>
              <a:gd name="connsiteY159" fmla="*/ 4115731 h 6228310"/>
              <a:gd name="connsiteX160" fmla="*/ 1061011 w 4193094"/>
              <a:gd name="connsiteY160" fmla="*/ 3705827 h 6228310"/>
              <a:gd name="connsiteX161" fmla="*/ 1071522 w 4193094"/>
              <a:gd name="connsiteY161" fmla="*/ 3653275 h 6228310"/>
              <a:gd name="connsiteX162" fmla="*/ 1082032 w 4193094"/>
              <a:gd name="connsiteY162" fmla="*/ 3579703 h 6228310"/>
              <a:gd name="connsiteX163" fmla="*/ 1124074 w 4193094"/>
              <a:gd name="connsiteY163" fmla="*/ 3527151 h 6228310"/>
              <a:gd name="connsiteX164" fmla="*/ 1155605 w 4193094"/>
              <a:gd name="connsiteY164" fmla="*/ 3369496 h 6228310"/>
              <a:gd name="connsiteX165" fmla="*/ 1176625 w 4193094"/>
              <a:gd name="connsiteY165" fmla="*/ 3327455 h 6228310"/>
              <a:gd name="connsiteX166" fmla="*/ 1145094 w 4193094"/>
              <a:gd name="connsiteY166" fmla="*/ 3211841 h 6228310"/>
              <a:gd name="connsiteX167" fmla="*/ 1103053 w 4193094"/>
              <a:gd name="connsiteY167" fmla="*/ 3138269 h 6228310"/>
              <a:gd name="connsiteX168" fmla="*/ 1082032 w 4193094"/>
              <a:gd name="connsiteY168" fmla="*/ 3085717 h 6228310"/>
              <a:gd name="connsiteX169" fmla="*/ 1029480 w 4193094"/>
              <a:gd name="connsiteY169" fmla="*/ 2991124 h 6228310"/>
              <a:gd name="connsiteX170" fmla="*/ 1008460 w 4193094"/>
              <a:gd name="connsiteY170" fmla="*/ 2959593 h 6228310"/>
              <a:gd name="connsiteX171" fmla="*/ 924377 w 4193094"/>
              <a:gd name="connsiteY171" fmla="*/ 2801938 h 6228310"/>
              <a:gd name="connsiteX172" fmla="*/ 871825 w 4193094"/>
              <a:gd name="connsiteY172" fmla="*/ 2728365 h 6228310"/>
              <a:gd name="connsiteX173" fmla="*/ 840294 w 4193094"/>
              <a:gd name="connsiteY173" fmla="*/ 2633772 h 6228310"/>
              <a:gd name="connsiteX174" fmla="*/ 808763 w 4193094"/>
              <a:gd name="connsiteY174" fmla="*/ 2570710 h 6228310"/>
              <a:gd name="connsiteX175" fmla="*/ 766722 w 4193094"/>
              <a:gd name="connsiteY175" fmla="*/ 2486627 h 6228310"/>
              <a:gd name="connsiteX176" fmla="*/ 756211 w 4193094"/>
              <a:gd name="connsiteY176" fmla="*/ 2455096 h 6228310"/>
              <a:gd name="connsiteX177" fmla="*/ 714170 w 4193094"/>
              <a:gd name="connsiteY177" fmla="*/ 2444586 h 6228310"/>
              <a:gd name="connsiteX178" fmla="*/ 619577 w 4193094"/>
              <a:gd name="connsiteY178" fmla="*/ 2434075 h 6228310"/>
              <a:gd name="connsiteX179" fmla="*/ 482943 w 4193094"/>
              <a:gd name="connsiteY179" fmla="*/ 2413055 h 6228310"/>
              <a:gd name="connsiteX180" fmla="*/ 419880 w 4193094"/>
              <a:gd name="connsiteY180" fmla="*/ 2371013 h 6228310"/>
              <a:gd name="connsiteX181" fmla="*/ 377839 w 4193094"/>
              <a:gd name="connsiteY181" fmla="*/ 2339482 h 6228310"/>
              <a:gd name="connsiteX0" fmla="*/ 105665 w 4193094"/>
              <a:gd name="connsiteY0" fmla="*/ 2615575 h 6169604"/>
              <a:gd name="connsiteX1" fmla="*/ 103913 w 4193094"/>
              <a:gd name="connsiteY1" fmla="*/ 2441607 h 6169604"/>
              <a:gd name="connsiteX2" fmla="*/ 162268 w 4193094"/>
              <a:gd name="connsiteY2" fmla="*/ 2210269 h 6169604"/>
              <a:gd name="connsiteX3" fmla="*/ 131722 w 4193094"/>
              <a:gd name="connsiteY3" fmla="*/ 2080313 h 6169604"/>
              <a:gd name="connsiteX4" fmla="*/ 56945 w 4193094"/>
              <a:gd name="connsiteY4" fmla="*/ 1985720 h 6169604"/>
              <a:gd name="connsiteX5" fmla="*/ 14 w 4193094"/>
              <a:gd name="connsiteY5" fmla="*/ 1832007 h 6169604"/>
              <a:gd name="connsiteX6" fmla="*/ 52018 w 4193094"/>
              <a:gd name="connsiteY6" fmla="*/ 1755259 h 6169604"/>
              <a:gd name="connsiteX7" fmla="*/ 105008 w 4193094"/>
              <a:gd name="connsiteY7" fmla="*/ 1736428 h 6169604"/>
              <a:gd name="connsiteX8" fmla="*/ 178033 w 4193094"/>
              <a:gd name="connsiteY8" fmla="*/ 1645995 h 6169604"/>
              <a:gd name="connsiteX9" fmla="*/ 293647 w 4193094"/>
              <a:gd name="connsiteY9" fmla="*/ 1557533 h 6169604"/>
              <a:gd name="connsiteX10" fmla="*/ 353534 w 4193094"/>
              <a:gd name="connsiteY10" fmla="*/ 1423088 h 6169604"/>
              <a:gd name="connsiteX11" fmla="*/ 442215 w 4193094"/>
              <a:gd name="connsiteY11" fmla="*/ 1244522 h 6169604"/>
              <a:gd name="connsiteX12" fmla="*/ 335031 w 4193094"/>
              <a:gd name="connsiteY12" fmla="*/ 1035410 h 6169604"/>
              <a:gd name="connsiteX13" fmla="*/ 390539 w 4193094"/>
              <a:gd name="connsiteY13" fmla="*/ 978917 h 6169604"/>
              <a:gd name="connsiteX14" fmla="*/ 446266 w 4193094"/>
              <a:gd name="connsiteY14" fmla="*/ 996215 h 6169604"/>
              <a:gd name="connsiteX15" fmla="*/ 485132 w 4193094"/>
              <a:gd name="connsiteY15" fmla="*/ 1020630 h 6169604"/>
              <a:gd name="connsiteX16" fmla="*/ 513269 w 4193094"/>
              <a:gd name="connsiteY16" fmla="*/ 1047234 h 6169604"/>
              <a:gd name="connsiteX17" fmla="*/ 558267 w 4193094"/>
              <a:gd name="connsiteY17" fmla="*/ 1046468 h 6169604"/>
              <a:gd name="connsiteX18" fmla="*/ 651874 w 4193094"/>
              <a:gd name="connsiteY18" fmla="*/ 1060372 h 6169604"/>
              <a:gd name="connsiteX19" fmla="*/ 783582 w 4193094"/>
              <a:gd name="connsiteY19" fmla="*/ 1032235 h 6169604"/>
              <a:gd name="connsiteX20" fmla="*/ 914086 w 4193094"/>
              <a:gd name="connsiteY20" fmla="*/ 975523 h 6169604"/>
              <a:gd name="connsiteX21" fmla="*/ 1008898 w 4193094"/>
              <a:gd name="connsiteY21" fmla="*/ 826736 h 6169604"/>
              <a:gd name="connsiteX22" fmla="*/ 1081485 w 4193094"/>
              <a:gd name="connsiteY22" fmla="*/ 747799 h 6169604"/>
              <a:gd name="connsiteX23" fmla="*/ 1118161 w 4193094"/>
              <a:gd name="connsiteY23" fmla="*/ 753601 h 6169604"/>
              <a:gd name="connsiteX24" fmla="*/ 1219543 w 4193094"/>
              <a:gd name="connsiteY24" fmla="*/ 707181 h 6169604"/>
              <a:gd name="connsiteX25" fmla="*/ 1289174 w 4193094"/>
              <a:gd name="connsiteY25" fmla="*/ 682000 h 6169604"/>
              <a:gd name="connsiteX26" fmla="*/ 1337127 w 4193094"/>
              <a:gd name="connsiteY26" fmla="*/ 647841 h 6169604"/>
              <a:gd name="connsiteX27" fmla="*/ 1387161 w 4193094"/>
              <a:gd name="connsiteY27" fmla="*/ 603282 h 6169604"/>
              <a:gd name="connsiteX28" fmla="*/ 1445077 w 4193094"/>
              <a:gd name="connsiteY28" fmla="*/ 555109 h 6169604"/>
              <a:gd name="connsiteX29" fmla="*/ 1513066 w 4193094"/>
              <a:gd name="connsiteY29" fmla="*/ 514272 h 6169604"/>
              <a:gd name="connsiteX30" fmla="*/ 1544378 w 4193094"/>
              <a:gd name="connsiteY30" fmla="*/ 491500 h 6169604"/>
              <a:gd name="connsiteX31" fmla="*/ 1585434 w 4193094"/>
              <a:gd name="connsiteY31" fmla="*/ 449239 h 6169604"/>
              <a:gd name="connsiteX32" fmla="*/ 1631417 w 4193094"/>
              <a:gd name="connsiteY32" fmla="*/ 433583 h 6169604"/>
              <a:gd name="connsiteX33" fmla="*/ 1673531 w 4193094"/>
              <a:gd name="connsiteY33" fmla="*/ 400009 h 6169604"/>
              <a:gd name="connsiteX34" fmla="*/ 1766372 w 4193094"/>
              <a:gd name="connsiteY34" fmla="*/ 347165 h 6169604"/>
              <a:gd name="connsiteX35" fmla="*/ 1806370 w 4193094"/>
              <a:gd name="connsiteY35" fmla="*/ 294321 h 6169604"/>
              <a:gd name="connsiteX36" fmla="*/ 1829143 w 4193094"/>
              <a:gd name="connsiteY36" fmla="*/ 298700 h 6169604"/>
              <a:gd name="connsiteX37" fmla="*/ 1976616 w 4193094"/>
              <a:gd name="connsiteY37" fmla="*/ 226880 h 6169604"/>
              <a:gd name="connsiteX38" fmla="*/ 2428597 w 4193094"/>
              <a:gd name="connsiteY38" fmla="*/ 185970 h 6169604"/>
              <a:gd name="connsiteX39" fmla="*/ 2473777 w 4193094"/>
              <a:gd name="connsiteY39" fmla="*/ 231915 h 6169604"/>
              <a:gd name="connsiteX40" fmla="*/ 2400752 w 4193094"/>
              <a:gd name="connsiteY40" fmla="*/ 327165 h 6169604"/>
              <a:gd name="connsiteX41" fmla="*/ 2480127 w 4193094"/>
              <a:gd name="connsiteY41" fmla="*/ 304940 h 6169604"/>
              <a:gd name="connsiteX42" fmla="*/ 2556327 w 4193094"/>
              <a:gd name="connsiteY42" fmla="*/ 343040 h 6169604"/>
              <a:gd name="connsiteX43" fmla="*/ 2646650 w 4193094"/>
              <a:gd name="connsiteY43" fmla="*/ 257863 h 6169604"/>
              <a:gd name="connsiteX44" fmla="*/ 2762702 w 4193094"/>
              <a:gd name="connsiteY44" fmla="*/ 304940 h 6169604"/>
              <a:gd name="connsiteX45" fmla="*/ 2807152 w 4193094"/>
              <a:gd name="connsiteY45" fmla="*/ 339865 h 6169604"/>
              <a:gd name="connsiteX46" fmla="*/ 2765877 w 4193094"/>
              <a:gd name="connsiteY46" fmla="*/ 441465 h 6169604"/>
              <a:gd name="connsiteX47" fmla="*/ 2876345 w 4193094"/>
              <a:gd name="connsiteY47" fmla="*/ 344574 h 6169604"/>
              <a:gd name="connsiteX48" fmla="*/ 3125747 w 4193094"/>
              <a:gd name="connsiteY48" fmla="*/ 505294 h 6169604"/>
              <a:gd name="connsiteX49" fmla="*/ 3210377 w 4193094"/>
              <a:gd name="connsiteY49" fmla="*/ 565290 h 6169604"/>
              <a:gd name="connsiteX50" fmla="*/ 3302452 w 4193094"/>
              <a:gd name="connsiteY50" fmla="*/ 638315 h 6169604"/>
              <a:gd name="connsiteX51" fmla="*/ 3191327 w 4193094"/>
              <a:gd name="connsiteY51" fmla="*/ 778015 h 6169604"/>
              <a:gd name="connsiteX52" fmla="*/ 3411059 w 4193094"/>
              <a:gd name="connsiteY52" fmla="*/ 665030 h 6169604"/>
              <a:gd name="connsiteX53" fmla="*/ 3451677 w 4193094"/>
              <a:gd name="connsiteY53" fmla="*/ 813050 h 6169604"/>
              <a:gd name="connsiteX54" fmla="*/ 3720129 w 4193094"/>
              <a:gd name="connsiteY54" fmla="*/ 32 h 6169604"/>
              <a:gd name="connsiteX55" fmla="*/ 3653235 w 4193094"/>
              <a:gd name="connsiteY55" fmla="*/ 778892 h 6169604"/>
              <a:gd name="connsiteX56" fmla="*/ 3793701 w 4193094"/>
              <a:gd name="connsiteY56" fmla="*/ 189218 h 6169604"/>
              <a:gd name="connsiteX57" fmla="*/ 3793701 w 4193094"/>
              <a:gd name="connsiteY57" fmla="*/ 1019535 h 6169604"/>
              <a:gd name="connsiteX58" fmla="*/ 3751660 w 4193094"/>
              <a:gd name="connsiteY58" fmla="*/ 1093107 h 6169604"/>
              <a:gd name="connsiteX59" fmla="*/ 3730639 w 4193094"/>
              <a:gd name="connsiteY59" fmla="*/ 1124638 h 6169604"/>
              <a:gd name="connsiteX60" fmla="*/ 3699108 w 4193094"/>
              <a:gd name="connsiteY60" fmla="*/ 1198211 h 6169604"/>
              <a:gd name="connsiteX61" fmla="*/ 3646556 w 4193094"/>
              <a:gd name="connsiteY61" fmla="*/ 1240252 h 6169604"/>
              <a:gd name="connsiteX62" fmla="*/ 3594005 w 4193094"/>
              <a:gd name="connsiteY62" fmla="*/ 1376887 h 6169604"/>
              <a:gd name="connsiteX63" fmla="*/ 3562474 w 4193094"/>
              <a:gd name="connsiteY63" fmla="*/ 1408418 h 6169604"/>
              <a:gd name="connsiteX64" fmla="*/ 3530943 w 4193094"/>
              <a:gd name="connsiteY64" fmla="*/ 1460969 h 6169604"/>
              <a:gd name="connsiteX65" fmla="*/ 3478391 w 4193094"/>
              <a:gd name="connsiteY65" fmla="*/ 1503011 h 6169604"/>
              <a:gd name="connsiteX66" fmla="*/ 3436349 w 4193094"/>
              <a:gd name="connsiteY66" fmla="*/ 1545052 h 6169604"/>
              <a:gd name="connsiteX67" fmla="*/ 3404818 w 4193094"/>
              <a:gd name="connsiteY67" fmla="*/ 1555563 h 6169604"/>
              <a:gd name="connsiteX68" fmla="*/ 3236653 w 4193094"/>
              <a:gd name="connsiteY68" fmla="*/ 1576583 h 6169604"/>
              <a:gd name="connsiteX69" fmla="*/ 3121039 w 4193094"/>
              <a:gd name="connsiteY69" fmla="*/ 1597604 h 6169604"/>
              <a:gd name="connsiteX70" fmla="*/ 3078998 w 4193094"/>
              <a:gd name="connsiteY70" fmla="*/ 1608114 h 6169604"/>
              <a:gd name="connsiteX71" fmla="*/ 3057977 w 4193094"/>
              <a:gd name="connsiteY71" fmla="*/ 1639645 h 6169604"/>
              <a:gd name="connsiteX72" fmla="*/ 2994915 w 4193094"/>
              <a:gd name="connsiteY72" fmla="*/ 1713218 h 6169604"/>
              <a:gd name="connsiteX73" fmla="*/ 2931853 w 4193094"/>
              <a:gd name="connsiteY73" fmla="*/ 1786790 h 6169604"/>
              <a:gd name="connsiteX74" fmla="*/ 2900322 w 4193094"/>
              <a:gd name="connsiteY74" fmla="*/ 1839342 h 6169604"/>
              <a:gd name="connsiteX75" fmla="*/ 2868791 w 4193094"/>
              <a:gd name="connsiteY75" fmla="*/ 1870873 h 6169604"/>
              <a:gd name="connsiteX76" fmla="*/ 2858280 w 4193094"/>
              <a:gd name="connsiteY76" fmla="*/ 1902404 h 6169604"/>
              <a:gd name="connsiteX77" fmla="*/ 2837260 w 4193094"/>
              <a:gd name="connsiteY77" fmla="*/ 1933935 h 6169604"/>
              <a:gd name="connsiteX78" fmla="*/ 2805729 w 4193094"/>
              <a:gd name="connsiteY78" fmla="*/ 2081080 h 6169604"/>
              <a:gd name="connsiteX79" fmla="*/ 2784708 w 4193094"/>
              <a:gd name="connsiteY79" fmla="*/ 2144142 h 6169604"/>
              <a:gd name="connsiteX80" fmla="*/ 2858280 w 4193094"/>
              <a:gd name="connsiteY80" fmla="*/ 2133632 h 6169604"/>
              <a:gd name="connsiteX81" fmla="*/ 3015936 w 4193094"/>
              <a:gd name="connsiteY81" fmla="*/ 2081080 h 6169604"/>
              <a:gd name="connsiteX82" fmla="*/ 3499411 w 4193094"/>
              <a:gd name="connsiteY82" fmla="*/ 2112611 h 6169604"/>
              <a:gd name="connsiteX83" fmla="*/ 3594005 w 4193094"/>
              <a:gd name="connsiteY83" fmla="*/ 2123121 h 6169604"/>
              <a:gd name="connsiteX84" fmla="*/ 3625536 w 4193094"/>
              <a:gd name="connsiteY84" fmla="*/ 2133632 h 6169604"/>
              <a:gd name="connsiteX85" fmla="*/ 3709618 w 4193094"/>
              <a:gd name="connsiteY85" fmla="*/ 2165163 h 6169604"/>
              <a:gd name="connsiteX86" fmla="*/ 3772680 w 4193094"/>
              <a:gd name="connsiteY86" fmla="*/ 2175673 h 6169604"/>
              <a:gd name="connsiteX87" fmla="*/ 3846253 w 4193094"/>
              <a:gd name="connsiteY87" fmla="*/ 2238735 h 6169604"/>
              <a:gd name="connsiteX88" fmla="*/ 3993398 w 4193094"/>
              <a:gd name="connsiteY88" fmla="*/ 2427921 h 6169604"/>
              <a:gd name="connsiteX89" fmla="*/ 4087991 w 4193094"/>
              <a:gd name="connsiteY89" fmla="*/ 2501494 h 6169604"/>
              <a:gd name="connsiteX90" fmla="*/ 4172074 w 4193094"/>
              <a:gd name="connsiteY90" fmla="*/ 2596087 h 6169604"/>
              <a:gd name="connsiteX91" fmla="*/ 4193094 w 4193094"/>
              <a:gd name="connsiteY91" fmla="*/ 2638128 h 6169604"/>
              <a:gd name="connsiteX92" fmla="*/ 4182584 w 4193094"/>
              <a:gd name="connsiteY92" fmla="*/ 2900887 h 6169604"/>
              <a:gd name="connsiteX93" fmla="*/ 4151053 w 4193094"/>
              <a:gd name="connsiteY93" fmla="*/ 2942928 h 6169604"/>
              <a:gd name="connsiteX94" fmla="*/ 4077480 w 4193094"/>
              <a:gd name="connsiteY94" fmla="*/ 3005990 h 6169604"/>
              <a:gd name="connsiteX95" fmla="*/ 4056460 w 4193094"/>
              <a:gd name="connsiteY95" fmla="*/ 3048032 h 6169604"/>
              <a:gd name="connsiteX96" fmla="*/ 4024929 w 4193094"/>
              <a:gd name="connsiteY96" fmla="*/ 3090073 h 6169604"/>
              <a:gd name="connsiteX97" fmla="*/ 4014418 w 4193094"/>
              <a:gd name="connsiteY97" fmla="*/ 3174156 h 6169604"/>
              <a:gd name="connsiteX98" fmla="*/ 3972377 w 4193094"/>
              <a:gd name="connsiteY98" fmla="*/ 3205687 h 6169604"/>
              <a:gd name="connsiteX99" fmla="*/ 3898805 w 4193094"/>
              <a:gd name="connsiteY99" fmla="*/ 3268749 h 6169604"/>
              <a:gd name="connsiteX100" fmla="*/ 3877784 w 4193094"/>
              <a:gd name="connsiteY100" fmla="*/ 3352832 h 6169604"/>
              <a:gd name="connsiteX101" fmla="*/ 3867274 w 4193094"/>
              <a:gd name="connsiteY101" fmla="*/ 3394873 h 6169604"/>
              <a:gd name="connsiteX102" fmla="*/ 3814722 w 4193094"/>
              <a:gd name="connsiteY102" fmla="*/ 3468445 h 6169604"/>
              <a:gd name="connsiteX103" fmla="*/ 3751660 w 4193094"/>
              <a:gd name="connsiteY103" fmla="*/ 3563038 h 6169604"/>
              <a:gd name="connsiteX104" fmla="*/ 3699108 w 4193094"/>
              <a:gd name="connsiteY104" fmla="*/ 3605080 h 6169604"/>
              <a:gd name="connsiteX105" fmla="*/ 3678087 w 4193094"/>
              <a:gd name="connsiteY105" fmla="*/ 3636611 h 6169604"/>
              <a:gd name="connsiteX106" fmla="*/ 3646556 w 4193094"/>
              <a:gd name="connsiteY106" fmla="*/ 3668142 h 6169604"/>
              <a:gd name="connsiteX107" fmla="*/ 3636046 w 4193094"/>
              <a:gd name="connsiteY107" fmla="*/ 3720694 h 6169604"/>
              <a:gd name="connsiteX108" fmla="*/ 3625536 w 4193094"/>
              <a:gd name="connsiteY108" fmla="*/ 3804776 h 6169604"/>
              <a:gd name="connsiteX109" fmla="*/ 3583494 w 4193094"/>
              <a:gd name="connsiteY109" fmla="*/ 3909880 h 6169604"/>
              <a:gd name="connsiteX110" fmla="*/ 3562474 w 4193094"/>
              <a:gd name="connsiteY110" fmla="*/ 4214680 h 6169604"/>
              <a:gd name="connsiteX111" fmla="*/ 3541453 w 4193094"/>
              <a:gd name="connsiteY111" fmla="*/ 4351314 h 6169604"/>
              <a:gd name="connsiteX112" fmla="*/ 3530943 w 4193094"/>
              <a:gd name="connsiteY112" fmla="*/ 4403866 h 6169604"/>
              <a:gd name="connsiteX113" fmla="*/ 3509922 w 4193094"/>
              <a:gd name="connsiteY113" fmla="*/ 4603563 h 6169604"/>
              <a:gd name="connsiteX114" fmla="*/ 3499411 w 4193094"/>
              <a:gd name="connsiteY114" fmla="*/ 4750707 h 6169604"/>
              <a:gd name="connsiteX115" fmla="*/ 3436349 w 4193094"/>
              <a:gd name="connsiteY115" fmla="*/ 5034487 h 6169604"/>
              <a:gd name="connsiteX116" fmla="*/ 3404818 w 4193094"/>
              <a:gd name="connsiteY116" fmla="*/ 5108059 h 6169604"/>
              <a:gd name="connsiteX117" fmla="*/ 3394308 w 4193094"/>
              <a:gd name="connsiteY117" fmla="*/ 5139590 h 6169604"/>
              <a:gd name="connsiteX118" fmla="*/ 3383798 w 4193094"/>
              <a:gd name="connsiteY118" fmla="*/ 5192142 h 6169604"/>
              <a:gd name="connsiteX119" fmla="*/ 3362777 w 4193094"/>
              <a:gd name="connsiteY119" fmla="*/ 5223673 h 6169604"/>
              <a:gd name="connsiteX120" fmla="*/ 3352267 w 4193094"/>
              <a:gd name="connsiteY120" fmla="*/ 5255204 h 6169604"/>
              <a:gd name="connsiteX121" fmla="*/ 3331246 w 4193094"/>
              <a:gd name="connsiteY121" fmla="*/ 5612556 h 6169604"/>
              <a:gd name="connsiteX122" fmla="*/ 3310225 w 4193094"/>
              <a:gd name="connsiteY122" fmla="*/ 5717659 h 6169604"/>
              <a:gd name="connsiteX123" fmla="*/ 3299715 w 4193094"/>
              <a:gd name="connsiteY123" fmla="*/ 5791232 h 6169604"/>
              <a:gd name="connsiteX124" fmla="*/ 3226143 w 4193094"/>
              <a:gd name="connsiteY124" fmla="*/ 6053990 h 6169604"/>
              <a:gd name="connsiteX125" fmla="*/ 3163080 w 4193094"/>
              <a:gd name="connsiteY125" fmla="*/ 6085521 h 6169604"/>
              <a:gd name="connsiteX126" fmla="*/ 3121039 w 4193094"/>
              <a:gd name="connsiteY126" fmla="*/ 6127563 h 6169604"/>
              <a:gd name="connsiteX127" fmla="*/ 2984405 w 4193094"/>
              <a:gd name="connsiteY127" fmla="*/ 6169604 h 6169604"/>
              <a:gd name="connsiteX128" fmla="*/ 2795218 w 4193094"/>
              <a:gd name="connsiteY128" fmla="*/ 6159094 h 6169604"/>
              <a:gd name="connsiteX129" fmla="*/ 2679605 w 4193094"/>
              <a:gd name="connsiteY129" fmla="*/ 6106542 h 6169604"/>
              <a:gd name="connsiteX130" fmla="*/ 2490418 w 4193094"/>
              <a:gd name="connsiteY130" fmla="*/ 6064500 h 6169604"/>
              <a:gd name="connsiteX131" fmla="*/ 2332763 w 4193094"/>
              <a:gd name="connsiteY131" fmla="*/ 6022459 h 6169604"/>
              <a:gd name="connsiteX132" fmla="*/ 2133067 w 4193094"/>
              <a:gd name="connsiteY132" fmla="*/ 5980418 h 6169604"/>
              <a:gd name="connsiteX133" fmla="*/ 2059494 w 4193094"/>
              <a:gd name="connsiteY133" fmla="*/ 5948887 h 6169604"/>
              <a:gd name="connsiteX134" fmla="*/ 2027963 w 4193094"/>
              <a:gd name="connsiteY134" fmla="*/ 5938376 h 6169604"/>
              <a:gd name="connsiteX135" fmla="*/ 1922860 w 4193094"/>
              <a:gd name="connsiteY135" fmla="*/ 5927866 h 6169604"/>
              <a:gd name="connsiteX136" fmla="*/ 1859798 w 4193094"/>
              <a:gd name="connsiteY136" fmla="*/ 5906845 h 6169604"/>
              <a:gd name="connsiteX137" fmla="*/ 1765205 w 4193094"/>
              <a:gd name="connsiteY137" fmla="*/ 5896335 h 6169604"/>
              <a:gd name="connsiteX138" fmla="*/ 1733674 w 4193094"/>
              <a:gd name="connsiteY138" fmla="*/ 5875314 h 6169604"/>
              <a:gd name="connsiteX139" fmla="*/ 1702143 w 4193094"/>
              <a:gd name="connsiteY139" fmla="*/ 5864804 h 6169604"/>
              <a:gd name="connsiteX140" fmla="*/ 1660101 w 4193094"/>
              <a:gd name="connsiteY140" fmla="*/ 5854294 h 6169604"/>
              <a:gd name="connsiteX141" fmla="*/ 1628570 w 4193094"/>
              <a:gd name="connsiteY141" fmla="*/ 5843783 h 6169604"/>
              <a:gd name="connsiteX142" fmla="*/ 1523467 w 4193094"/>
              <a:gd name="connsiteY142" fmla="*/ 5822763 h 6169604"/>
              <a:gd name="connsiteX143" fmla="*/ 1491936 w 4193094"/>
              <a:gd name="connsiteY143" fmla="*/ 5812252 h 6169604"/>
              <a:gd name="connsiteX144" fmla="*/ 1334280 w 4193094"/>
              <a:gd name="connsiteY144" fmla="*/ 5759700 h 6169604"/>
              <a:gd name="connsiteX145" fmla="*/ 1292239 w 4193094"/>
              <a:gd name="connsiteY145" fmla="*/ 5738680 h 6169604"/>
              <a:gd name="connsiteX146" fmla="*/ 1229177 w 4193094"/>
              <a:gd name="connsiteY146" fmla="*/ 5717659 h 6169604"/>
              <a:gd name="connsiteX147" fmla="*/ 1134584 w 4193094"/>
              <a:gd name="connsiteY147" fmla="*/ 5696638 h 6169604"/>
              <a:gd name="connsiteX148" fmla="*/ 1103053 w 4193094"/>
              <a:gd name="connsiteY148" fmla="*/ 5654597 h 6169604"/>
              <a:gd name="connsiteX149" fmla="*/ 1029480 w 4193094"/>
              <a:gd name="connsiteY149" fmla="*/ 5644087 h 6169604"/>
              <a:gd name="connsiteX150" fmla="*/ 892846 w 4193094"/>
              <a:gd name="connsiteY150" fmla="*/ 5612556 h 6169604"/>
              <a:gd name="connsiteX151" fmla="*/ 861315 w 4193094"/>
              <a:gd name="connsiteY151" fmla="*/ 5591535 h 6169604"/>
              <a:gd name="connsiteX152" fmla="*/ 850805 w 4193094"/>
              <a:gd name="connsiteY152" fmla="*/ 5475921 h 6169604"/>
              <a:gd name="connsiteX153" fmla="*/ 840294 w 4193094"/>
              <a:gd name="connsiteY153" fmla="*/ 5286735 h 6169604"/>
              <a:gd name="connsiteX154" fmla="*/ 861315 w 4193094"/>
              <a:gd name="connsiteY154" fmla="*/ 4687645 h 6169604"/>
              <a:gd name="connsiteX155" fmla="*/ 892846 w 4193094"/>
              <a:gd name="connsiteY155" fmla="*/ 4551011 h 6169604"/>
              <a:gd name="connsiteX156" fmla="*/ 913867 w 4193094"/>
              <a:gd name="connsiteY156" fmla="*/ 4456418 h 6169604"/>
              <a:gd name="connsiteX157" fmla="*/ 966418 w 4193094"/>
              <a:gd name="connsiteY157" fmla="*/ 4298763 h 6169604"/>
              <a:gd name="connsiteX158" fmla="*/ 987439 w 4193094"/>
              <a:gd name="connsiteY158" fmla="*/ 4088556 h 6169604"/>
              <a:gd name="connsiteX159" fmla="*/ 997949 w 4193094"/>
              <a:gd name="connsiteY159" fmla="*/ 4057025 h 6169604"/>
              <a:gd name="connsiteX160" fmla="*/ 1061011 w 4193094"/>
              <a:gd name="connsiteY160" fmla="*/ 3647121 h 6169604"/>
              <a:gd name="connsiteX161" fmla="*/ 1071522 w 4193094"/>
              <a:gd name="connsiteY161" fmla="*/ 3594569 h 6169604"/>
              <a:gd name="connsiteX162" fmla="*/ 1082032 w 4193094"/>
              <a:gd name="connsiteY162" fmla="*/ 3520997 h 6169604"/>
              <a:gd name="connsiteX163" fmla="*/ 1124074 w 4193094"/>
              <a:gd name="connsiteY163" fmla="*/ 3468445 h 6169604"/>
              <a:gd name="connsiteX164" fmla="*/ 1155605 w 4193094"/>
              <a:gd name="connsiteY164" fmla="*/ 3310790 h 6169604"/>
              <a:gd name="connsiteX165" fmla="*/ 1176625 w 4193094"/>
              <a:gd name="connsiteY165" fmla="*/ 3268749 h 6169604"/>
              <a:gd name="connsiteX166" fmla="*/ 1145094 w 4193094"/>
              <a:gd name="connsiteY166" fmla="*/ 3153135 h 6169604"/>
              <a:gd name="connsiteX167" fmla="*/ 1103053 w 4193094"/>
              <a:gd name="connsiteY167" fmla="*/ 3079563 h 6169604"/>
              <a:gd name="connsiteX168" fmla="*/ 1082032 w 4193094"/>
              <a:gd name="connsiteY168" fmla="*/ 3027011 h 6169604"/>
              <a:gd name="connsiteX169" fmla="*/ 1029480 w 4193094"/>
              <a:gd name="connsiteY169" fmla="*/ 2932418 h 6169604"/>
              <a:gd name="connsiteX170" fmla="*/ 1008460 w 4193094"/>
              <a:gd name="connsiteY170" fmla="*/ 2900887 h 6169604"/>
              <a:gd name="connsiteX171" fmla="*/ 924377 w 4193094"/>
              <a:gd name="connsiteY171" fmla="*/ 2743232 h 6169604"/>
              <a:gd name="connsiteX172" fmla="*/ 871825 w 4193094"/>
              <a:gd name="connsiteY172" fmla="*/ 2669659 h 6169604"/>
              <a:gd name="connsiteX173" fmla="*/ 840294 w 4193094"/>
              <a:gd name="connsiteY173" fmla="*/ 2575066 h 6169604"/>
              <a:gd name="connsiteX174" fmla="*/ 808763 w 4193094"/>
              <a:gd name="connsiteY174" fmla="*/ 2512004 h 6169604"/>
              <a:gd name="connsiteX175" fmla="*/ 766722 w 4193094"/>
              <a:gd name="connsiteY175" fmla="*/ 2427921 h 6169604"/>
              <a:gd name="connsiteX176" fmla="*/ 756211 w 4193094"/>
              <a:gd name="connsiteY176" fmla="*/ 2396390 h 6169604"/>
              <a:gd name="connsiteX177" fmla="*/ 714170 w 4193094"/>
              <a:gd name="connsiteY177" fmla="*/ 2385880 h 6169604"/>
              <a:gd name="connsiteX178" fmla="*/ 619577 w 4193094"/>
              <a:gd name="connsiteY178" fmla="*/ 2375369 h 6169604"/>
              <a:gd name="connsiteX179" fmla="*/ 482943 w 4193094"/>
              <a:gd name="connsiteY179" fmla="*/ 2354349 h 6169604"/>
              <a:gd name="connsiteX180" fmla="*/ 419880 w 4193094"/>
              <a:gd name="connsiteY180" fmla="*/ 2312307 h 6169604"/>
              <a:gd name="connsiteX181" fmla="*/ 377839 w 4193094"/>
              <a:gd name="connsiteY181" fmla="*/ 2280776 h 616960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411059 w 4193094"/>
              <a:gd name="connsiteY52" fmla="*/ 479060 h 5983634"/>
              <a:gd name="connsiteX53" fmla="*/ 3451677 w 4193094"/>
              <a:gd name="connsiteY53" fmla="*/ 627080 h 5983634"/>
              <a:gd name="connsiteX54" fmla="*/ 3580429 w 4193094"/>
              <a:gd name="connsiteY54" fmla="*/ 560187 h 5983634"/>
              <a:gd name="connsiteX55" fmla="*/ 3653235 w 4193094"/>
              <a:gd name="connsiteY55" fmla="*/ 592922 h 5983634"/>
              <a:gd name="connsiteX56" fmla="*/ 3793701 w 4193094"/>
              <a:gd name="connsiteY56" fmla="*/ 3248 h 5983634"/>
              <a:gd name="connsiteX57" fmla="*/ 3793701 w 4193094"/>
              <a:gd name="connsiteY57" fmla="*/ 833565 h 5983634"/>
              <a:gd name="connsiteX58" fmla="*/ 3751660 w 4193094"/>
              <a:gd name="connsiteY58" fmla="*/ 907137 h 5983634"/>
              <a:gd name="connsiteX59" fmla="*/ 3730639 w 4193094"/>
              <a:gd name="connsiteY59" fmla="*/ 938668 h 5983634"/>
              <a:gd name="connsiteX60" fmla="*/ 3699108 w 4193094"/>
              <a:gd name="connsiteY60" fmla="*/ 1012241 h 5983634"/>
              <a:gd name="connsiteX61" fmla="*/ 3646556 w 4193094"/>
              <a:gd name="connsiteY61" fmla="*/ 1054282 h 5983634"/>
              <a:gd name="connsiteX62" fmla="*/ 3594005 w 4193094"/>
              <a:gd name="connsiteY62" fmla="*/ 1190917 h 5983634"/>
              <a:gd name="connsiteX63" fmla="*/ 3562474 w 4193094"/>
              <a:gd name="connsiteY63" fmla="*/ 1222448 h 5983634"/>
              <a:gd name="connsiteX64" fmla="*/ 3530943 w 4193094"/>
              <a:gd name="connsiteY64" fmla="*/ 1274999 h 5983634"/>
              <a:gd name="connsiteX65" fmla="*/ 3478391 w 4193094"/>
              <a:gd name="connsiteY65" fmla="*/ 1317041 h 5983634"/>
              <a:gd name="connsiteX66" fmla="*/ 3436349 w 4193094"/>
              <a:gd name="connsiteY66" fmla="*/ 1359082 h 5983634"/>
              <a:gd name="connsiteX67" fmla="*/ 3404818 w 4193094"/>
              <a:gd name="connsiteY67" fmla="*/ 1369593 h 5983634"/>
              <a:gd name="connsiteX68" fmla="*/ 3236653 w 4193094"/>
              <a:gd name="connsiteY68" fmla="*/ 1390613 h 5983634"/>
              <a:gd name="connsiteX69" fmla="*/ 3121039 w 4193094"/>
              <a:gd name="connsiteY69" fmla="*/ 1411634 h 5983634"/>
              <a:gd name="connsiteX70" fmla="*/ 3078998 w 4193094"/>
              <a:gd name="connsiteY70" fmla="*/ 1422144 h 5983634"/>
              <a:gd name="connsiteX71" fmla="*/ 3057977 w 4193094"/>
              <a:gd name="connsiteY71" fmla="*/ 1453675 h 5983634"/>
              <a:gd name="connsiteX72" fmla="*/ 2994915 w 4193094"/>
              <a:gd name="connsiteY72" fmla="*/ 1527248 h 5983634"/>
              <a:gd name="connsiteX73" fmla="*/ 2931853 w 4193094"/>
              <a:gd name="connsiteY73" fmla="*/ 1600820 h 5983634"/>
              <a:gd name="connsiteX74" fmla="*/ 2900322 w 4193094"/>
              <a:gd name="connsiteY74" fmla="*/ 1653372 h 5983634"/>
              <a:gd name="connsiteX75" fmla="*/ 2868791 w 4193094"/>
              <a:gd name="connsiteY75" fmla="*/ 1684903 h 5983634"/>
              <a:gd name="connsiteX76" fmla="*/ 2858280 w 4193094"/>
              <a:gd name="connsiteY76" fmla="*/ 1716434 h 5983634"/>
              <a:gd name="connsiteX77" fmla="*/ 2837260 w 4193094"/>
              <a:gd name="connsiteY77" fmla="*/ 1747965 h 5983634"/>
              <a:gd name="connsiteX78" fmla="*/ 2805729 w 4193094"/>
              <a:gd name="connsiteY78" fmla="*/ 1895110 h 5983634"/>
              <a:gd name="connsiteX79" fmla="*/ 2784708 w 4193094"/>
              <a:gd name="connsiteY79" fmla="*/ 1958172 h 5983634"/>
              <a:gd name="connsiteX80" fmla="*/ 2858280 w 4193094"/>
              <a:gd name="connsiteY80" fmla="*/ 1947662 h 5983634"/>
              <a:gd name="connsiteX81" fmla="*/ 3015936 w 4193094"/>
              <a:gd name="connsiteY81" fmla="*/ 1895110 h 5983634"/>
              <a:gd name="connsiteX82" fmla="*/ 3499411 w 4193094"/>
              <a:gd name="connsiteY82" fmla="*/ 1926641 h 5983634"/>
              <a:gd name="connsiteX83" fmla="*/ 3594005 w 4193094"/>
              <a:gd name="connsiteY83" fmla="*/ 1937151 h 5983634"/>
              <a:gd name="connsiteX84" fmla="*/ 3625536 w 4193094"/>
              <a:gd name="connsiteY84" fmla="*/ 1947662 h 5983634"/>
              <a:gd name="connsiteX85" fmla="*/ 3709618 w 4193094"/>
              <a:gd name="connsiteY85" fmla="*/ 1979193 h 5983634"/>
              <a:gd name="connsiteX86" fmla="*/ 3772680 w 4193094"/>
              <a:gd name="connsiteY86" fmla="*/ 1989703 h 5983634"/>
              <a:gd name="connsiteX87" fmla="*/ 3846253 w 4193094"/>
              <a:gd name="connsiteY87" fmla="*/ 2052765 h 5983634"/>
              <a:gd name="connsiteX88" fmla="*/ 3993398 w 4193094"/>
              <a:gd name="connsiteY88" fmla="*/ 2241951 h 5983634"/>
              <a:gd name="connsiteX89" fmla="*/ 4087991 w 4193094"/>
              <a:gd name="connsiteY89" fmla="*/ 2315524 h 5983634"/>
              <a:gd name="connsiteX90" fmla="*/ 4172074 w 4193094"/>
              <a:gd name="connsiteY90" fmla="*/ 2410117 h 5983634"/>
              <a:gd name="connsiteX91" fmla="*/ 4193094 w 4193094"/>
              <a:gd name="connsiteY91" fmla="*/ 2452158 h 5983634"/>
              <a:gd name="connsiteX92" fmla="*/ 4182584 w 4193094"/>
              <a:gd name="connsiteY92" fmla="*/ 2714917 h 5983634"/>
              <a:gd name="connsiteX93" fmla="*/ 4151053 w 4193094"/>
              <a:gd name="connsiteY93" fmla="*/ 2756958 h 5983634"/>
              <a:gd name="connsiteX94" fmla="*/ 4077480 w 4193094"/>
              <a:gd name="connsiteY94" fmla="*/ 2820020 h 5983634"/>
              <a:gd name="connsiteX95" fmla="*/ 4056460 w 4193094"/>
              <a:gd name="connsiteY95" fmla="*/ 2862062 h 5983634"/>
              <a:gd name="connsiteX96" fmla="*/ 4024929 w 4193094"/>
              <a:gd name="connsiteY96" fmla="*/ 2904103 h 5983634"/>
              <a:gd name="connsiteX97" fmla="*/ 4014418 w 4193094"/>
              <a:gd name="connsiteY97" fmla="*/ 2988186 h 5983634"/>
              <a:gd name="connsiteX98" fmla="*/ 3972377 w 4193094"/>
              <a:gd name="connsiteY98" fmla="*/ 3019717 h 5983634"/>
              <a:gd name="connsiteX99" fmla="*/ 3898805 w 4193094"/>
              <a:gd name="connsiteY99" fmla="*/ 3082779 h 5983634"/>
              <a:gd name="connsiteX100" fmla="*/ 3877784 w 4193094"/>
              <a:gd name="connsiteY100" fmla="*/ 3166862 h 5983634"/>
              <a:gd name="connsiteX101" fmla="*/ 3867274 w 4193094"/>
              <a:gd name="connsiteY101" fmla="*/ 3208903 h 5983634"/>
              <a:gd name="connsiteX102" fmla="*/ 3814722 w 4193094"/>
              <a:gd name="connsiteY102" fmla="*/ 3282475 h 5983634"/>
              <a:gd name="connsiteX103" fmla="*/ 3751660 w 4193094"/>
              <a:gd name="connsiteY103" fmla="*/ 3377068 h 5983634"/>
              <a:gd name="connsiteX104" fmla="*/ 3699108 w 4193094"/>
              <a:gd name="connsiteY104" fmla="*/ 3419110 h 5983634"/>
              <a:gd name="connsiteX105" fmla="*/ 3678087 w 4193094"/>
              <a:gd name="connsiteY105" fmla="*/ 3450641 h 5983634"/>
              <a:gd name="connsiteX106" fmla="*/ 3646556 w 4193094"/>
              <a:gd name="connsiteY106" fmla="*/ 3482172 h 5983634"/>
              <a:gd name="connsiteX107" fmla="*/ 3636046 w 4193094"/>
              <a:gd name="connsiteY107" fmla="*/ 3534724 h 5983634"/>
              <a:gd name="connsiteX108" fmla="*/ 3625536 w 4193094"/>
              <a:gd name="connsiteY108" fmla="*/ 3618806 h 5983634"/>
              <a:gd name="connsiteX109" fmla="*/ 3583494 w 4193094"/>
              <a:gd name="connsiteY109" fmla="*/ 3723910 h 5983634"/>
              <a:gd name="connsiteX110" fmla="*/ 3562474 w 4193094"/>
              <a:gd name="connsiteY110" fmla="*/ 4028710 h 5983634"/>
              <a:gd name="connsiteX111" fmla="*/ 3541453 w 4193094"/>
              <a:gd name="connsiteY111" fmla="*/ 4165344 h 5983634"/>
              <a:gd name="connsiteX112" fmla="*/ 3530943 w 4193094"/>
              <a:gd name="connsiteY112" fmla="*/ 4217896 h 5983634"/>
              <a:gd name="connsiteX113" fmla="*/ 3509922 w 4193094"/>
              <a:gd name="connsiteY113" fmla="*/ 4417593 h 5983634"/>
              <a:gd name="connsiteX114" fmla="*/ 3499411 w 4193094"/>
              <a:gd name="connsiteY114" fmla="*/ 4564737 h 5983634"/>
              <a:gd name="connsiteX115" fmla="*/ 3436349 w 4193094"/>
              <a:gd name="connsiteY115" fmla="*/ 4848517 h 5983634"/>
              <a:gd name="connsiteX116" fmla="*/ 3404818 w 4193094"/>
              <a:gd name="connsiteY116" fmla="*/ 4922089 h 5983634"/>
              <a:gd name="connsiteX117" fmla="*/ 3394308 w 4193094"/>
              <a:gd name="connsiteY117" fmla="*/ 4953620 h 5983634"/>
              <a:gd name="connsiteX118" fmla="*/ 3383798 w 4193094"/>
              <a:gd name="connsiteY118" fmla="*/ 5006172 h 5983634"/>
              <a:gd name="connsiteX119" fmla="*/ 3362777 w 4193094"/>
              <a:gd name="connsiteY119" fmla="*/ 5037703 h 5983634"/>
              <a:gd name="connsiteX120" fmla="*/ 3352267 w 4193094"/>
              <a:gd name="connsiteY120" fmla="*/ 5069234 h 5983634"/>
              <a:gd name="connsiteX121" fmla="*/ 3331246 w 4193094"/>
              <a:gd name="connsiteY121" fmla="*/ 5426586 h 5983634"/>
              <a:gd name="connsiteX122" fmla="*/ 3310225 w 4193094"/>
              <a:gd name="connsiteY122" fmla="*/ 5531689 h 5983634"/>
              <a:gd name="connsiteX123" fmla="*/ 3299715 w 4193094"/>
              <a:gd name="connsiteY123" fmla="*/ 5605262 h 5983634"/>
              <a:gd name="connsiteX124" fmla="*/ 3226143 w 4193094"/>
              <a:gd name="connsiteY124" fmla="*/ 5868020 h 5983634"/>
              <a:gd name="connsiteX125" fmla="*/ 3163080 w 4193094"/>
              <a:gd name="connsiteY125" fmla="*/ 5899551 h 5983634"/>
              <a:gd name="connsiteX126" fmla="*/ 3121039 w 4193094"/>
              <a:gd name="connsiteY126" fmla="*/ 5941593 h 5983634"/>
              <a:gd name="connsiteX127" fmla="*/ 2984405 w 4193094"/>
              <a:gd name="connsiteY127" fmla="*/ 5983634 h 5983634"/>
              <a:gd name="connsiteX128" fmla="*/ 2795218 w 4193094"/>
              <a:gd name="connsiteY128" fmla="*/ 5973124 h 5983634"/>
              <a:gd name="connsiteX129" fmla="*/ 2679605 w 4193094"/>
              <a:gd name="connsiteY129" fmla="*/ 5920572 h 5983634"/>
              <a:gd name="connsiteX130" fmla="*/ 2490418 w 4193094"/>
              <a:gd name="connsiteY130" fmla="*/ 5878530 h 5983634"/>
              <a:gd name="connsiteX131" fmla="*/ 2332763 w 4193094"/>
              <a:gd name="connsiteY131" fmla="*/ 5836489 h 5983634"/>
              <a:gd name="connsiteX132" fmla="*/ 2133067 w 4193094"/>
              <a:gd name="connsiteY132" fmla="*/ 5794448 h 5983634"/>
              <a:gd name="connsiteX133" fmla="*/ 2059494 w 4193094"/>
              <a:gd name="connsiteY133" fmla="*/ 5762917 h 5983634"/>
              <a:gd name="connsiteX134" fmla="*/ 2027963 w 4193094"/>
              <a:gd name="connsiteY134" fmla="*/ 5752406 h 5983634"/>
              <a:gd name="connsiteX135" fmla="*/ 1922860 w 4193094"/>
              <a:gd name="connsiteY135" fmla="*/ 5741896 h 5983634"/>
              <a:gd name="connsiteX136" fmla="*/ 1859798 w 4193094"/>
              <a:gd name="connsiteY136" fmla="*/ 5720875 h 5983634"/>
              <a:gd name="connsiteX137" fmla="*/ 1765205 w 4193094"/>
              <a:gd name="connsiteY137" fmla="*/ 5710365 h 5983634"/>
              <a:gd name="connsiteX138" fmla="*/ 1733674 w 4193094"/>
              <a:gd name="connsiteY138" fmla="*/ 5689344 h 5983634"/>
              <a:gd name="connsiteX139" fmla="*/ 1702143 w 4193094"/>
              <a:gd name="connsiteY139" fmla="*/ 5678834 h 5983634"/>
              <a:gd name="connsiteX140" fmla="*/ 1660101 w 4193094"/>
              <a:gd name="connsiteY140" fmla="*/ 5668324 h 5983634"/>
              <a:gd name="connsiteX141" fmla="*/ 1628570 w 4193094"/>
              <a:gd name="connsiteY141" fmla="*/ 5657813 h 5983634"/>
              <a:gd name="connsiteX142" fmla="*/ 1523467 w 4193094"/>
              <a:gd name="connsiteY142" fmla="*/ 5636793 h 5983634"/>
              <a:gd name="connsiteX143" fmla="*/ 1491936 w 4193094"/>
              <a:gd name="connsiteY143" fmla="*/ 5626282 h 5983634"/>
              <a:gd name="connsiteX144" fmla="*/ 1334280 w 4193094"/>
              <a:gd name="connsiteY144" fmla="*/ 5573730 h 5983634"/>
              <a:gd name="connsiteX145" fmla="*/ 1292239 w 4193094"/>
              <a:gd name="connsiteY145" fmla="*/ 5552710 h 5983634"/>
              <a:gd name="connsiteX146" fmla="*/ 1229177 w 4193094"/>
              <a:gd name="connsiteY146" fmla="*/ 5531689 h 5983634"/>
              <a:gd name="connsiteX147" fmla="*/ 1134584 w 4193094"/>
              <a:gd name="connsiteY147" fmla="*/ 5510668 h 5983634"/>
              <a:gd name="connsiteX148" fmla="*/ 1103053 w 4193094"/>
              <a:gd name="connsiteY148" fmla="*/ 5468627 h 5983634"/>
              <a:gd name="connsiteX149" fmla="*/ 1029480 w 4193094"/>
              <a:gd name="connsiteY149" fmla="*/ 5458117 h 5983634"/>
              <a:gd name="connsiteX150" fmla="*/ 892846 w 4193094"/>
              <a:gd name="connsiteY150" fmla="*/ 5426586 h 5983634"/>
              <a:gd name="connsiteX151" fmla="*/ 861315 w 4193094"/>
              <a:gd name="connsiteY151" fmla="*/ 5405565 h 5983634"/>
              <a:gd name="connsiteX152" fmla="*/ 850805 w 4193094"/>
              <a:gd name="connsiteY152" fmla="*/ 5289951 h 5983634"/>
              <a:gd name="connsiteX153" fmla="*/ 840294 w 4193094"/>
              <a:gd name="connsiteY153" fmla="*/ 5100765 h 5983634"/>
              <a:gd name="connsiteX154" fmla="*/ 861315 w 4193094"/>
              <a:gd name="connsiteY154" fmla="*/ 4501675 h 5983634"/>
              <a:gd name="connsiteX155" fmla="*/ 892846 w 4193094"/>
              <a:gd name="connsiteY155" fmla="*/ 4365041 h 5983634"/>
              <a:gd name="connsiteX156" fmla="*/ 913867 w 4193094"/>
              <a:gd name="connsiteY156" fmla="*/ 4270448 h 5983634"/>
              <a:gd name="connsiteX157" fmla="*/ 966418 w 4193094"/>
              <a:gd name="connsiteY157" fmla="*/ 4112793 h 5983634"/>
              <a:gd name="connsiteX158" fmla="*/ 987439 w 4193094"/>
              <a:gd name="connsiteY158" fmla="*/ 3902586 h 5983634"/>
              <a:gd name="connsiteX159" fmla="*/ 997949 w 4193094"/>
              <a:gd name="connsiteY159" fmla="*/ 3871055 h 5983634"/>
              <a:gd name="connsiteX160" fmla="*/ 1061011 w 4193094"/>
              <a:gd name="connsiteY160" fmla="*/ 3461151 h 5983634"/>
              <a:gd name="connsiteX161" fmla="*/ 1071522 w 4193094"/>
              <a:gd name="connsiteY161" fmla="*/ 3408599 h 5983634"/>
              <a:gd name="connsiteX162" fmla="*/ 1082032 w 4193094"/>
              <a:gd name="connsiteY162" fmla="*/ 3335027 h 5983634"/>
              <a:gd name="connsiteX163" fmla="*/ 1124074 w 4193094"/>
              <a:gd name="connsiteY163" fmla="*/ 3282475 h 5983634"/>
              <a:gd name="connsiteX164" fmla="*/ 1155605 w 4193094"/>
              <a:gd name="connsiteY164" fmla="*/ 3124820 h 5983634"/>
              <a:gd name="connsiteX165" fmla="*/ 1176625 w 4193094"/>
              <a:gd name="connsiteY165" fmla="*/ 3082779 h 5983634"/>
              <a:gd name="connsiteX166" fmla="*/ 1145094 w 4193094"/>
              <a:gd name="connsiteY166" fmla="*/ 2967165 h 5983634"/>
              <a:gd name="connsiteX167" fmla="*/ 1103053 w 4193094"/>
              <a:gd name="connsiteY167" fmla="*/ 2893593 h 5983634"/>
              <a:gd name="connsiteX168" fmla="*/ 1082032 w 4193094"/>
              <a:gd name="connsiteY168" fmla="*/ 2841041 h 5983634"/>
              <a:gd name="connsiteX169" fmla="*/ 1029480 w 4193094"/>
              <a:gd name="connsiteY169" fmla="*/ 2746448 h 5983634"/>
              <a:gd name="connsiteX170" fmla="*/ 1008460 w 4193094"/>
              <a:gd name="connsiteY170" fmla="*/ 2714917 h 5983634"/>
              <a:gd name="connsiteX171" fmla="*/ 924377 w 4193094"/>
              <a:gd name="connsiteY171" fmla="*/ 2557262 h 5983634"/>
              <a:gd name="connsiteX172" fmla="*/ 871825 w 4193094"/>
              <a:gd name="connsiteY172" fmla="*/ 2483689 h 5983634"/>
              <a:gd name="connsiteX173" fmla="*/ 840294 w 4193094"/>
              <a:gd name="connsiteY173" fmla="*/ 2389096 h 5983634"/>
              <a:gd name="connsiteX174" fmla="*/ 808763 w 4193094"/>
              <a:gd name="connsiteY174" fmla="*/ 2326034 h 5983634"/>
              <a:gd name="connsiteX175" fmla="*/ 766722 w 4193094"/>
              <a:gd name="connsiteY175" fmla="*/ 2241951 h 5983634"/>
              <a:gd name="connsiteX176" fmla="*/ 756211 w 4193094"/>
              <a:gd name="connsiteY176" fmla="*/ 2210420 h 5983634"/>
              <a:gd name="connsiteX177" fmla="*/ 714170 w 4193094"/>
              <a:gd name="connsiteY177" fmla="*/ 2199910 h 5983634"/>
              <a:gd name="connsiteX178" fmla="*/ 619577 w 4193094"/>
              <a:gd name="connsiteY178" fmla="*/ 2189399 h 5983634"/>
              <a:gd name="connsiteX179" fmla="*/ 482943 w 4193094"/>
              <a:gd name="connsiteY179" fmla="*/ 2168379 h 5983634"/>
              <a:gd name="connsiteX180" fmla="*/ 419880 w 4193094"/>
              <a:gd name="connsiteY180" fmla="*/ 2126337 h 5983634"/>
              <a:gd name="connsiteX181" fmla="*/ 377839 w 4193094"/>
              <a:gd name="connsiteY181"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95184 w 4193094"/>
              <a:gd name="connsiteY52" fmla="*/ 571135 h 5983634"/>
              <a:gd name="connsiteX53" fmla="*/ 3451677 w 4193094"/>
              <a:gd name="connsiteY53" fmla="*/ 627080 h 5983634"/>
              <a:gd name="connsiteX54" fmla="*/ 3580429 w 4193094"/>
              <a:gd name="connsiteY54" fmla="*/ 560187 h 5983634"/>
              <a:gd name="connsiteX55" fmla="*/ 3653235 w 4193094"/>
              <a:gd name="connsiteY55" fmla="*/ 592922 h 5983634"/>
              <a:gd name="connsiteX56" fmla="*/ 3793701 w 4193094"/>
              <a:gd name="connsiteY56" fmla="*/ 3248 h 5983634"/>
              <a:gd name="connsiteX57" fmla="*/ 3793701 w 4193094"/>
              <a:gd name="connsiteY57" fmla="*/ 833565 h 5983634"/>
              <a:gd name="connsiteX58" fmla="*/ 3751660 w 4193094"/>
              <a:gd name="connsiteY58" fmla="*/ 907137 h 5983634"/>
              <a:gd name="connsiteX59" fmla="*/ 3730639 w 4193094"/>
              <a:gd name="connsiteY59" fmla="*/ 938668 h 5983634"/>
              <a:gd name="connsiteX60" fmla="*/ 3699108 w 4193094"/>
              <a:gd name="connsiteY60" fmla="*/ 1012241 h 5983634"/>
              <a:gd name="connsiteX61" fmla="*/ 3646556 w 4193094"/>
              <a:gd name="connsiteY61" fmla="*/ 1054282 h 5983634"/>
              <a:gd name="connsiteX62" fmla="*/ 3594005 w 4193094"/>
              <a:gd name="connsiteY62" fmla="*/ 1190917 h 5983634"/>
              <a:gd name="connsiteX63" fmla="*/ 3562474 w 4193094"/>
              <a:gd name="connsiteY63" fmla="*/ 1222448 h 5983634"/>
              <a:gd name="connsiteX64" fmla="*/ 3530943 w 4193094"/>
              <a:gd name="connsiteY64" fmla="*/ 1274999 h 5983634"/>
              <a:gd name="connsiteX65" fmla="*/ 3478391 w 4193094"/>
              <a:gd name="connsiteY65" fmla="*/ 1317041 h 5983634"/>
              <a:gd name="connsiteX66" fmla="*/ 3436349 w 4193094"/>
              <a:gd name="connsiteY66" fmla="*/ 1359082 h 5983634"/>
              <a:gd name="connsiteX67" fmla="*/ 3404818 w 4193094"/>
              <a:gd name="connsiteY67" fmla="*/ 1369593 h 5983634"/>
              <a:gd name="connsiteX68" fmla="*/ 3236653 w 4193094"/>
              <a:gd name="connsiteY68" fmla="*/ 1390613 h 5983634"/>
              <a:gd name="connsiteX69" fmla="*/ 3121039 w 4193094"/>
              <a:gd name="connsiteY69" fmla="*/ 1411634 h 5983634"/>
              <a:gd name="connsiteX70" fmla="*/ 3078998 w 4193094"/>
              <a:gd name="connsiteY70" fmla="*/ 1422144 h 5983634"/>
              <a:gd name="connsiteX71" fmla="*/ 3057977 w 4193094"/>
              <a:gd name="connsiteY71" fmla="*/ 1453675 h 5983634"/>
              <a:gd name="connsiteX72" fmla="*/ 2994915 w 4193094"/>
              <a:gd name="connsiteY72" fmla="*/ 1527248 h 5983634"/>
              <a:gd name="connsiteX73" fmla="*/ 2931853 w 4193094"/>
              <a:gd name="connsiteY73" fmla="*/ 1600820 h 5983634"/>
              <a:gd name="connsiteX74" fmla="*/ 2900322 w 4193094"/>
              <a:gd name="connsiteY74" fmla="*/ 1653372 h 5983634"/>
              <a:gd name="connsiteX75" fmla="*/ 2868791 w 4193094"/>
              <a:gd name="connsiteY75" fmla="*/ 1684903 h 5983634"/>
              <a:gd name="connsiteX76" fmla="*/ 2858280 w 4193094"/>
              <a:gd name="connsiteY76" fmla="*/ 1716434 h 5983634"/>
              <a:gd name="connsiteX77" fmla="*/ 2837260 w 4193094"/>
              <a:gd name="connsiteY77" fmla="*/ 1747965 h 5983634"/>
              <a:gd name="connsiteX78" fmla="*/ 2805729 w 4193094"/>
              <a:gd name="connsiteY78" fmla="*/ 1895110 h 5983634"/>
              <a:gd name="connsiteX79" fmla="*/ 2784708 w 4193094"/>
              <a:gd name="connsiteY79" fmla="*/ 1958172 h 5983634"/>
              <a:gd name="connsiteX80" fmla="*/ 2858280 w 4193094"/>
              <a:gd name="connsiteY80" fmla="*/ 1947662 h 5983634"/>
              <a:gd name="connsiteX81" fmla="*/ 3015936 w 4193094"/>
              <a:gd name="connsiteY81" fmla="*/ 1895110 h 5983634"/>
              <a:gd name="connsiteX82" fmla="*/ 3499411 w 4193094"/>
              <a:gd name="connsiteY82" fmla="*/ 1926641 h 5983634"/>
              <a:gd name="connsiteX83" fmla="*/ 3594005 w 4193094"/>
              <a:gd name="connsiteY83" fmla="*/ 1937151 h 5983634"/>
              <a:gd name="connsiteX84" fmla="*/ 3625536 w 4193094"/>
              <a:gd name="connsiteY84" fmla="*/ 1947662 h 5983634"/>
              <a:gd name="connsiteX85" fmla="*/ 3709618 w 4193094"/>
              <a:gd name="connsiteY85" fmla="*/ 1979193 h 5983634"/>
              <a:gd name="connsiteX86" fmla="*/ 3772680 w 4193094"/>
              <a:gd name="connsiteY86" fmla="*/ 1989703 h 5983634"/>
              <a:gd name="connsiteX87" fmla="*/ 3846253 w 4193094"/>
              <a:gd name="connsiteY87" fmla="*/ 2052765 h 5983634"/>
              <a:gd name="connsiteX88" fmla="*/ 3993398 w 4193094"/>
              <a:gd name="connsiteY88" fmla="*/ 2241951 h 5983634"/>
              <a:gd name="connsiteX89" fmla="*/ 4087991 w 4193094"/>
              <a:gd name="connsiteY89" fmla="*/ 2315524 h 5983634"/>
              <a:gd name="connsiteX90" fmla="*/ 4172074 w 4193094"/>
              <a:gd name="connsiteY90" fmla="*/ 2410117 h 5983634"/>
              <a:gd name="connsiteX91" fmla="*/ 4193094 w 4193094"/>
              <a:gd name="connsiteY91" fmla="*/ 2452158 h 5983634"/>
              <a:gd name="connsiteX92" fmla="*/ 4182584 w 4193094"/>
              <a:gd name="connsiteY92" fmla="*/ 2714917 h 5983634"/>
              <a:gd name="connsiteX93" fmla="*/ 4151053 w 4193094"/>
              <a:gd name="connsiteY93" fmla="*/ 2756958 h 5983634"/>
              <a:gd name="connsiteX94" fmla="*/ 4077480 w 4193094"/>
              <a:gd name="connsiteY94" fmla="*/ 2820020 h 5983634"/>
              <a:gd name="connsiteX95" fmla="*/ 4056460 w 4193094"/>
              <a:gd name="connsiteY95" fmla="*/ 2862062 h 5983634"/>
              <a:gd name="connsiteX96" fmla="*/ 4024929 w 4193094"/>
              <a:gd name="connsiteY96" fmla="*/ 2904103 h 5983634"/>
              <a:gd name="connsiteX97" fmla="*/ 4014418 w 4193094"/>
              <a:gd name="connsiteY97" fmla="*/ 2988186 h 5983634"/>
              <a:gd name="connsiteX98" fmla="*/ 3972377 w 4193094"/>
              <a:gd name="connsiteY98" fmla="*/ 3019717 h 5983634"/>
              <a:gd name="connsiteX99" fmla="*/ 3898805 w 4193094"/>
              <a:gd name="connsiteY99" fmla="*/ 3082779 h 5983634"/>
              <a:gd name="connsiteX100" fmla="*/ 3877784 w 4193094"/>
              <a:gd name="connsiteY100" fmla="*/ 3166862 h 5983634"/>
              <a:gd name="connsiteX101" fmla="*/ 3867274 w 4193094"/>
              <a:gd name="connsiteY101" fmla="*/ 3208903 h 5983634"/>
              <a:gd name="connsiteX102" fmla="*/ 3814722 w 4193094"/>
              <a:gd name="connsiteY102" fmla="*/ 3282475 h 5983634"/>
              <a:gd name="connsiteX103" fmla="*/ 3751660 w 4193094"/>
              <a:gd name="connsiteY103" fmla="*/ 3377068 h 5983634"/>
              <a:gd name="connsiteX104" fmla="*/ 3699108 w 4193094"/>
              <a:gd name="connsiteY104" fmla="*/ 3419110 h 5983634"/>
              <a:gd name="connsiteX105" fmla="*/ 3678087 w 4193094"/>
              <a:gd name="connsiteY105" fmla="*/ 3450641 h 5983634"/>
              <a:gd name="connsiteX106" fmla="*/ 3646556 w 4193094"/>
              <a:gd name="connsiteY106" fmla="*/ 3482172 h 5983634"/>
              <a:gd name="connsiteX107" fmla="*/ 3636046 w 4193094"/>
              <a:gd name="connsiteY107" fmla="*/ 3534724 h 5983634"/>
              <a:gd name="connsiteX108" fmla="*/ 3625536 w 4193094"/>
              <a:gd name="connsiteY108" fmla="*/ 3618806 h 5983634"/>
              <a:gd name="connsiteX109" fmla="*/ 3583494 w 4193094"/>
              <a:gd name="connsiteY109" fmla="*/ 3723910 h 5983634"/>
              <a:gd name="connsiteX110" fmla="*/ 3562474 w 4193094"/>
              <a:gd name="connsiteY110" fmla="*/ 4028710 h 5983634"/>
              <a:gd name="connsiteX111" fmla="*/ 3541453 w 4193094"/>
              <a:gd name="connsiteY111" fmla="*/ 4165344 h 5983634"/>
              <a:gd name="connsiteX112" fmla="*/ 3530943 w 4193094"/>
              <a:gd name="connsiteY112" fmla="*/ 4217896 h 5983634"/>
              <a:gd name="connsiteX113" fmla="*/ 3509922 w 4193094"/>
              <a:gd name="connsiteY113" fmla="*/ 4417593 h 5983634"/>
              <a:gd name="connsiteX114" fmla="*/ 3499411 w 4193094"/>
              <a:gd name="connsiteY114" fmla="*/ 4564737 h 5983634"/>
              <a:gd name="connsiteX115" fmla="*/ 3436349 w 4193094"/>
              <a:gd name="connsiteY115" fmla="*/ 4848517 h 5983634"/>
              <a:gd name="connsiteX116" fmla="*/ 3404818 w 4193094"/>
              <a:gd name="connsiteY116" fmla="*/ 4922089 h 5983634"/>
              <a:gd name="connsiteX117" fmla="*/ 3394308 w 4193094"/>
              <a:gd name="connsiteY117" fmla="*/ 4953620 h 5983634"/>
              <a:gd name="connsiteX118" fmla="*/ 3383798 w 4193094"/>
              <a:gd name="connsiteY118" fmla="*/ 5006172 h 5983634"/>
              <a:gd name="connsiteX119" fmla="*/ 3362777 w 4193094"/>
              <a:gd name="connsiteY119" fmla="*/ 5037703 h 5983634"/>
              <a:gd name="connsiteX120" fmla="*/ 3352267 w 4193094"/>
              <a:gd name="connsiteY120" fmla="*/ 5069234 h 5983634"/>
              <a:gd name="connsiteX121" fmla="*/ 3331246 w 4193094"/>
              <a:gd name="connsiteY121" fmla="*/ 5426586 h 5983634"/>
              <a:gd name="connsiteX122" fmla="*/ 3310225 w 4193094"/>
              <a:gd name="connsiteY122" fmla="*/ 5531689 h 5983634"/>
              <a:gd name="connsiteX123" fmla="*/ 3299715 w 4193094"/>
              <a:gd name="connsiteY123" fmla="*/ 5605262 h 5983634"/>
              <a:gd name="connsiteX124" fmla="*/ 3226143 w 4193094"/>
              <a:gd name="connsiteY124" fmla="*/ 5868020 h 5983634"/>
              <a:gd name="connsiteX125" fmla="*/ 3163080 w 4193094"/>
              <a:gd name="connsiteY125" fmla="*/ 5899551 h 5983634"/>
              <a:gd name="connsiteX126" fmla="*/ 3121039 w 4193094"/>
              <a:gd name="connsiteY126" fmla="*/ 5941593 h 5983634"/>
              <a:gd name="connsiteX127" fmla="*/ 2984405 w 4193094"/>
              <a:gd name="connsiteY127" fmla="*/ 5983634 h 5983634"/>
              <a:gd name="connsiteX128" fmla="*/ 2795218 w 4193094"/>
              <a:gd name="connsiteY128" fmla="*/ 5973124 h 5983634"/>
              <a:gd name="connsiteX129" fmla="*/ 2679605 w 4193094"/>
              <a:gd name="connsiteY129" fmla="*/ 5920572 h 5983634"/>
              <a:gd name="connsiteX130" fmla="*/ 2490418 w 4193094"/>
              <a:gd name="connsiteY130" fmla="*/ 5878530 h 5983634"/>
              <a:gd name="connsiteX131" fmla="*/ 2332763 w 4193094"/>
              <a:gd name="connsiteY131" fmla="*/ 5836489 h 5983634"/>
              <a:gd name="connsiteX132" fmla="*/ 2133067 w 4193094"/>
              <a:gd name="connsiteY132" fmla="*/ 5794448 h 5983634"/>
              <a:gd name="connsiteX133" fmla="*/ 2059494 w 4193094"/>
              <a:gd name="connsiteY133" fmla="*/ 5762917 h 5983634"/>
              <a:gd name="connsiteX134" fmla="*/ 2027963 w 4193094"/>
              <a:gd name="connsiteY134" fmla="*/ 5752406 h 5983634"/>
              <a:gd name="connsiteX135" fmla="*/ 1922860 w 4193094"/>
              <a:gd name="connsiteY135" fmla="*/ 5741896 h 5983634"/>
              <a:gd name="connsiteX136" fmla="*/ 1859798 w 4193094"/>
              <a:gd name="connsiteY136" fmla="*/ 5720875 h 5983634"/>
              <a:gd name="connsiteX137" fmla="*/ 1765205 w 4193094"/>
              <a:gd name="connsiteY137" fmla="*/ 5710365 h 5983634"/>
              <a:gd name="connsiteX138" fmla="*/ 1733674 w 4193094"/>
              <a:gd name="connsiteY138" fmla="*/ 5689344 h 5983634"/>
              <a:gd name="connsiteX139" fmla="*/ 1702143 w 4193094"/>
              <a:gd name="connsiteY139" fmla="*/ 5678834 h 5983634"/>
              <a:gd name="connsiteX140" fmla="*/ 1660101 w 4193094"/>
              <a:gd name="connsiteY140" fmla="*/ 5668324 h 5983634"/>
              <a:gd name="connsiteX141" fmla="*/ 1628570 w 4193094"/>
              <a:gd name="connsiteY141" fmla="*/ 5657813 h 5983634"/>
              <a:gd name="connsiteX142" fmla="*/ 1523467 w 4193094"/>
              <a:gd name="connsiteY142" fmla="*/ 5636793 h 5983634"/>
              <a:gd name="connsiteX143" fmla="*/ 1491936 w 4193094"/>
              <a:gd name="connsiteY143" fmla="*/ 5626282 h 5983634"/>
              <a:gd name="connsiteX144" fmla="*/ 1334280 w 4193094"/>
              <a:gd name="connsiteY144" fmla="*/ 5573730 h 5983634"/>
              <a:gd name="connsiteX145" fmla="*/ 1292239 w 4193094"/>
              <a:gd name="connsiteY145" fmla="*/ 5552710 h 5983634"/>
              <a:gd name="connsiteX146" fmla="*/ 1229177 w 4193094"/>
              <a:gd name="connsiteY146" fmla="*/ 5531689 h 5983634"/>
              <a:gd name="connsiteX147" fmla="*/ 1134584 w 4193094"/>
              <a:gd name="connsiteY147" fmla="*/ 5510668 h 5983634"/>
              <a:gd name="connsiteX148" fmla="*/ 1103053 w 4193094"/>
              <a:gd name="connsiteY148" fmla="*/ 5468627 h 5983634"/>
              <a:gd name="connsiteX149" fmla="*/ 1029480 w 4193094"/>
              <a:gd name="connsiteY149" fmla="*/ 5458117 h 5983634"/>
              <a:gd name="connsiteX150" fmla="*/ 892846 w 4193094"/>
              <a:gd name="connsiteY150" fmla="*/ 5426586 h 5983634"/>
              <a:gd name="connsiteX151" fmla="*/ 861315 w 4193094"/>
              <a:gd name="connsiteY151" fmla="*/ 5405565 h 5983634"/>
              <a:gd name="connsiteX152" fmla="*/ 850805 w 4193094"/>
              <a:gd name="connsiteY152" fmla="*/ 5289951 h 5983634"/>
              <a:gd name="connsiteX153" fmla="*/ 840294 w 4193094"/>
              <a:gd name="connsiteY153" fmla="*/ 5100765 h 5983634"/>
              <a:gd name="connsiteX154" fmla="*/ 861315 w 4193094"/>
              <a:gd name="connsiteY154" fmla="*/ 4501675 h 5983634"/>
              <a:gd name="connsiteX155" fmla="*/ 892846 w 4193094"/>
              <a:gd name="connsiteY155" fmla="*/ 4365041 h 5983634"/>
              <a:gd name="connsiteX156" fmla="*/ 913867 w 4193094"/>
              <a:gd name="connsiteY156" fmla="*/ 4270448 h 5983634"/>
              <a:gd name="connsiteX157" fmla="*/ 966418 w 4193094"/>
              <a:gd name="connsiteY157" fmla="*/ 4112793 h 5983634"/>
              <a:gd name="connsiteX158" fmla="*/ 987439 w 4193094"/>
              <a:gd name="connsiteY158" fmla="*/ 3902586 h 5983634"/>
              <a:gd name="connsiteX159" fmla="*/ 997949 w 4193094"/>
              <a:gd name="connsiteY159" fmla="*/ 3871055 h 5983634"/>
              <a:gd name="connsiteX160" fmla="*/ 1061011 w 4193094"/>
              <a:gd name="connsiteY160" fmla="*/ 3461151 h 5983634"/>
              <a:gd name="connsiteX161" fmla="*/ 1071522 w 4193094"/>
              <a:gd name="connsiteY161" fmla="*/ 3408599 h 5983634"/>
              <a:gd name="connsiteX162" fmla="*/ 1082032 w 4193094"/>
              <a:gd name="connsiteY162" fmla="*/ 3335027 h 5983634"/>
              <a:gd name="connsiteX163" fmla="*/ 1124074 w 4193094"/>
              <a:gd name="connsiteY163" fmla="*/ 3282475 h 5983634"/>
              <a:gd name="connsiteX164" fmla="*/ 1155605 w 4193094"/>
              <a:gd name="connsiteY164" fmla="*/ 3124820 h 5983634"/>
              <a:gd name="connsiteX165" fmla="*/ 1176625 w 4193094"/>
              <a:gd name="connsiteY165" fmla="*/ 3082779 h 5983634"/>
              <a:gd name="connsiteX166" fmla="*/ 1145094 w 4193094"/>
              <a:gd name="connsiteY166" fmla="*/ 2967165 h 5983634"/>
              <a:gd name="connsiteX167" fmla="*/ 1103053 w 4193094"/>
              <a:gd name="connsiteY167" fmla="*/ 2893593 h 5983634"/>
              <a:gd name="connsiteX168" fmla="*/ 1082032 w 4193094"/>
              <a:gd name="connsiteY168" fmla="*/ 2841041 h 5983634"/>
              <a:gd name="connsiteX169" fmla="*/ 1029480 w 4193094"/>
              <a:gd name="connsiteY169" fmla="*/ 2746448 h 5983634"/>
              <a:gd name="connsiteX170" fmla="*/ 1008460 w 4193094"/>
              <a:gd name="connsiteY170" fmla="*/ 2714917 h 5983634"/>
              <a:gd name="connsiteX171" fmla="*/ 924377 w 4193094"/>
              <a:gd name="connsiteY171" fmla="*/ 2557262 h 5983634"/>
              <a:gd name="connsiteX172" fmla="*/ 871825 w 4193094"/>
              <a:gd name="connsiteY172" fmla="*/ 2483689 h 5983634"/>
              <a:gd name="connsiteX173" fmla="*/ 840294 w 4193094"/>
              <a:gd name="connsiteY173" fmla="*/ 2389096 h 5983634"/>
              <a:gd name="connsiteX174" fmla="*/ 808763 w 4193094"/>
              <a:gd name="connsiteY174" fmla="*/ 2326034 h 5983634"/>
              <a:gd name="connsiteX175" fmla="*/ 766722 w 4193094"/>
              <a:gd name="connsiteY175" fmla="*/ 2241951 h 5983634"/>
              <a:gd name="connsiteX176" fmla="*/ 756211 w 4193094"/>
              <a:gd name="connsiteY176" fmla="*/ 2210420 h 5983634"/>
              <a:gd name="connsiteX177" fmla="*/ 714170 w 4193094"/>
              <a:gd name="connsiteY177" fmla="*/ 2199910 h 5983634"/>
              <a:gd name="connsiteX178" fmla="*/ 619577 w 4193094"/>
              <a:gd name="connsiteY178" fmla="*/ 2189399 h 5983634"/>
              <a:gd name="connsiteX179" fmla="*/ 482943 w 4193094"/>
              <a:gd name="connsiteY179" fmla="*/ 2168379 h 5983634"/>
              <a:gd name="connsiteX180" fmla="*/ 419880 w 4193094"/>
              <a:gd name="connsiteY180" fmla="*/ 2126337 h 5983634"/>
              <a:gd name="connsiteX181" fmla="*/ 377839 w 4193094"/>
              <a:gd name="connsiteY181"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95184 w 4193094"/>
              <a:gd name="connsiteY52" fmla="*/ 571135 h 5983634"/>
              <a:gd name="connsiteX53" fmla="*/ 3407227 w 4193094"/>
              <a:gd name="connsiteY53" fmla="*/ 725505 h 5983634"/>
              <a:gd name="connsiteX54" fmla="*/ 3580429 w 4193094"/>
              <a:gd name="connsiteY54" fmla="*/ 560187 h 5983634"/>
              <a:gd name="connsiteX55" fmla="*/ 3653235 w 4193094"/>
              <a:gd name="connsiteY55" fmla="*/ 592922 h 5983634"/>
              <a:gd name="connsiteX56" fmla="*/ 3793701 w 4193094"/>
              <a:gd name="connsiteY56" fmla="*/ 3248 h 5983634"/>
              <a:gd name="connsiteX57" fmla="*/ 3793701 w 4193094"/>
              <a:gd name="connsiteY57" fmla="*/ 833565 h 5983634"/>
              <a:gd name="connsiteX58" fmla="*/ 3751660 w 4193094"/>
              <a:gd name="connsiteY58" fmla="*/ 907137 h 5983634"/>
              <a:gd name="connsiteX59" fmla="*/ 3730639 w 4193094"/>
              <a:gd name="connsiteY59" fmla="*/ 938668 h 5983634"/>
              <a:gd name="connsiteX60" fmla="*/ 3699108 w 4193094"/>
              <a:gd name="connsiteY60" fmla="*/ 1012241 h 5983634"/>
              <a:gd name="connsiteX61" fmla="*/ 3646556 w 4193094"/>
              <a:gd name="connsiteY61" fmla="*/ 1054282 h 5983634"/>
              <a:gd name="connsiteX62" fmla="*/ 3594005 w 4193094"/>
              <a:gd name="connsiteY62" fmla="*/ 1190917 h 5983634"/>
              <a:gd name="connsiteX63" fmla="*/ 3562474 w 4193094"/>
              <a:gd name="connsiteY63" fmla="*/ 1222448 h 5983634"/>
              <a:gd name="connsiteX64" fmla="*/ 3530943 w 4193094"/>
              <a:gd name="connsiteY64" fmla="*/ 1274999 h 5983634"/>
              <a:gd name="connsiteX65" fmla="*/ 3478391 w 4193094"/>
              <a:gd name="connsiteY65" fmla="*/ 1317041 h 5983634"/>
              <a:gd name="connsiteX66" fmla="*/ 3436349 w 4193094"/>
              <a:gd name="connsiteY66" fmla="*/ 1359082 h 5983634"/>
              <a:gd name="connsiteX67" fmla="*/ 3404818 w 4193094"/>
              <a:gd name="connsiteY67" fmla="*/ 1369593 h 5983634"/>
              <a:gd name="connsiteX68" fmla="*/ 3236653 w 4193094"/>
              <a:gd name="connsiteY68" fmla="*/ 1390613 h 5983634"/>
              <a:gd name="connsiteX69" fmla="*/ 3121039 w 4193094"/>
              <a:gd name="connsiteY69" fmla="*/ 1411634 h 5983634"/>
              <a:gd name="connsiteX70" fmla="*/ 3078998 w 4193094"/>
              <a:gd name="connsiteY70" fmla="*/ 1422144 h 5983634"/>
              <a:gd name="connsiteX71" fmla="*/ 3057977 w 4193094"/>
              <a:gd name="connsiteY71" fmla="*/ 1453675 h 5983634"/>
              <a:gd name="connsiteX72" fmla="*/ 2994915 w 4193094"/>
              <a:gd name="connsiteY72" fmla="*/ 1527248 h 5983634"/>
              <a:gd name="connsiteX73" fmla="*/ 2931853 w 4193094"/>
              <a:gd name="connsiteY73" fmla="*/ 1600820 h 5983634"/>
              <a:gd name="connsiteX74" fmla="*/ 2900322 w 4193094"/>
              <a:gd name="connsiteY74" fmla="*/ 1653372 h 5983634"/>
              <a:gd name="connsiteX75" fmla="*/ 2868791 w 4193094"/>
              <a:gd name="connsiteY75" fmla="*/ 1684903 h 5983634"/>
              <a:gd name="connsiteX76" fmla="*/ 2858280 w 4193094"/>
              <a:gd name="connsiteY76" fmla="*/ 1716434 h 5983634"/>
              <a:gd name="connsiteX77" fmla="*/ 2837260 w 4193094"/>
              <a:gd name="connsiteY77" fmla="*/ 1747965 h 5983634"/>
              <a:gd name="connsiteX78" fmla="*/ 2805729 w 4193094"/>
              <a:gd name="connsiteY78" fmla="*/ 1895110 h 5983634"/>
              <a:gd name="connsiteX79" fmla="*/ 2784708 w 4193094"/>
              <a:gd name="connsiteY79" fmla="*/ 1958172 h 5983634"/>
              <a:gd name="connsiteX80" fmla="*/ 2858280 w 4193094"/>
              <a:gd name="connsiteY80" fmla="*/ 1947662 h 5983634"/>
              <a:gd name="connsiteX81" fmla="*/ 3015936 w 4193094"/>
              <a:gd name="connsiteY81" fmla="*/ 1895110 h 5983634"/>
              <a:gd name="connsiteX82" fmla="*/ 3499411 w 4193094"/>
              <a:gd name="connsiteY82" fmla="*/ 1926641 h 5983634"/>
              <a:gd name="connsiteX83" fmla="*/ 3594005 w 4193094"/>
              <a:gd name="connsiteY83" fmla="*/ 1937151 h 5983634"/>
              <a:gd name="connsiteX84" fmla="*/ 3625536 w 4193094"/>
              <a:gd name="connsiteY84" fmla="*/ 1947662 h 5983634"/>
              <a:gd name="connsiteX85" fmla="*/ 3709618 w 4193094"/>
              <a:gd name="connsiteY85" fmla="*/ 1979193 h 5983634"/>
              <a:gd name="connsiteX86" fmla="*/ 3772680 w 4193094"/>
              <a:gd name="connsiteY86" fmla="*/ 1989703 h 5983634"/>
              <a:gd name="connsiteX87" fmla="*/ 3846253 w 4193094"/>
              <a:gd name="connsiteY87" fmla="*/ 2052765 h 5983634"/>
              <a:gd name="connsiteX88" fmla="*/ 3993398 w 4193094"/>
              <a:gd name="connsiteY88" fmla="*/ 2241951 h 5983634"/>
              <a:gd name="connsiteX89" fmla="*/ 4087991 w 4193094"/>
              <a:gd name="connsiteY89" fmla="*/ 2315524 h 5983634"/>
              <a:gd name="connsiteX90" fmla="*/ 4172074 w 4193094"/>
              <a:gd name="connsiteY90" fmla="*/ 2410117 h 5983634"/>
              <a:gd name="connsiteX91" fmla="*/ 4193094 w 4193094"/>
              <a:gd name="connsiteY91" fmla="*/ 2452158 h 5983634"/>
              <a:gd name="connsiteX92" fmla="*/ 4182584 w 4193094"/>
              <a:gd name="connsiteY92" fmla="*/ 2714917 h 5983634"/>
              <a:gd name="connsiteX93" fmla="*/ 4151053 w 4193094"/>
              <a:gd name="connsiteY93" fmla="*/ 2756958 h 5983634"/>
              <a:gd name="connsiteX94" fmla="*/ 4077480 w 4193094"/>
              <a:gd name="connsiteY94" fmla="*/ 2820020 h 5983634"/>
              <a:gd name="connsiteX95" fmla="*/ 4056460 w 4193094"/>
              <a:gd name="connsiteY95" fmla="*/ 2862062 h 5983634"/>
              <a:gd name="connsiteX96" fmla="*/ 4024929 w 4193094"/>
              <a:gd name="connsiteY96" fmla="*/ 2904103 h 5983634"/>
              <a:gd name="connsiteX97" fmla="*/ 4014418 w 4193094"/>
              <a:gd name="connsiteY97" fmla="*/ 2988186 h 5983634"/>
              <a:gd name="connsiteX98" fmla="*/ 3972377 w 4193094"/>
              <a:gd name="connsiteY98" fmla="*/ 3019717 h 5983634"/>
              <a:gd name="connsiteX99" fmla="*/ 3898805 w 4193094"/>
              <a:gd name="connsiteY99" fmla="*/ 3082779 h 5983634"/>
              <a:gd name="connsiteX100" fmla="*/ 3877784 w 4193094"/>
              <a:gd name="connsiteY100" fmla="*/ 3166862 h 5983634"/>
              <a:gd name="connsiteX101" fmla="*/ 3867274 w 4193094"/>
              <a:gd name="connsiteY101" fmla="*/ 3208903 h 5983634"/>
              <a:gd name="connsiteX102" fmla="*/ 3814722 w 4193094"/>
              <a:gd name="connsiteY102" fmla="*/ 3282475 h 5983634"/>
              <a:gd name="connsiteX103" fmla="*/ 3751660 w 4193094"/>
              <a:gd name="connsiteY103" fmla="*/ 3377068 h 5983634"/>
              <a:gd name="connsiteX104" fmla="*/ 3699108 w 4193094"/>
              <a:gd name="connsiteY104" fmla="*/ 3419110 h 5983634"/>
              <a:gd name="connsiteX105" fmla="*/ 3678087 w 4193094"/>
              <a:gd name="connsiteY105" fmla="*/ 3450641 h 5983634"/>
              <a:gd name="connsiteX106" fmla="*/ 3646556 w 4193094"/>
              <a:gd name="connsiteY106" fmla="*/ 3482172 h 5983634"/>
              <a:gd name="connsiteX107" fmla="*/ 3636046 w 4193094"/>
              <a:gd name="connsiteY107" fmla="*/ 3534724 h 5983634"/>
              <a:gd name="connsiteX108" fmla="*/ 3625536 w 4193094"/>
              <a:gd name="connsiteY108" fmla="*/ 3618806 h 5983634"/>
              <a:gd name="connsiteX109" fmla="*/ 3583494 w 4193094"/>
              <a:gd name="connsiteY109" fmla="*/ 3723910 h 5983634"/>
              <a:gd name="connsiteX110" fmla="*/ 3562474 w 4193094"/>
              <a:gd name="connsiteY110" fmla="*/ 4028710 h 5983634"/>
              <a:gd name="connsiteX111" fmla="*/ 3541453 w 4193094"/>
              <a:gd name="connsiteY111" fmla="*/ 4165344 h 5983634"/>
              <a:gd name="connsiteX112" fmla="*/ 3530943 w 4193094"/>
              <a:gd name="connsiteY112" fmla="*/ 4217896 h 5983634"/>
              <a:gd name="connsiteX113" fmla="*/ 3509922 w 4193094"/>
              <a:gd name="connsiteY113" fmla="*/ 4417593 h 5983634"/>
              <a:gd name="connsiteX114" fmla="*/ 3499411 w 4193094"/>
              <a:gd name="connsiteY114" fmla="*/ 4564737 h 5983634"/>
              <a:gd name="connsiteX115" fmla="*/ 3436349 w 4193094"/>
              <a:gd name="connsiteY115" fmla="*/ 4848517 h 5983634"/>
              <a:gd name="connsiteX116" fmla="*/ 3404818 w 4193094"/>
              <a:gd name="connsiteY116" fmla="*/ 4922089 h 5983634"/>
              <a:gd name="connsiteX117" fmla="*/ 3394308 w 4193094"/>
              <a:gd name="connsiteY117" fmla="*/ 4953620 h 5983634"/>
              <a:gd name="connsiteX118" fmla="*/ 3383798 w 4193094"/>
              <a:gd name="connsiteY118" fmla="*/ 5006172 h 5983634"/>
              <a:gd name="connsiteX119" fmla="*/ 3362777 w 4193094"/>
              <a:gd name="connsiteY119" fmla="*/ 5037703 h 5983634"/>
              <a:gd name="connsiteX120" fmla="*/ 3352267 w 4193094"/>
              <a:gd name="connsiteY120" fmla="*/ 5069234 h 5983634"/>
              <a:gd name="connsiteX121" fmla="*/ 3331246 w 4193094"/>
              <a:gd name="connsiteY121" fmla="*/ 5426586 h 5983634"/>
              <a:gd name="connsiteX122" fmla="*/ 3310225 w 4193094"/>
              <a:gd name="connsiteY122" fmla="*/ 5531689 h 5983634"/>
              <a:gd name="connsiteX123" fmla="*/ 3299715 w 4193094"/>
              <a:gd name="connsiteY123" fmla="*/ 5605262 h 5983634"/>
              <a:gd name="connsiteX124" fmla="*/ 3226143 w 4193094"/>
              <a:gd name="connsiteY124" fmla="*/ 5868020 h 5983634"/>
              <a:gd name="connsiteX125" fmla="*/ 3163080 w 4193094"/>
              <a:gd name="connsiteY125" fmla="*/ 5899551 h 5983634"/>
              <a:gd name="connsiteX126" fmla="*/ 3121039 w 4193094"/>
              <a:gd name="connsiteY126" fmla="*/ 5941593 h 5983634"/>
              <a:gd name="connsiteX127" fmla="*/ 2984405 w 4193094"/>
              <a:gd name="connsiteY127" fmla="*/ 5983634 h 5983634"/>
              <a:gd name="connsiteX128" fmla="*/ 2795218 w 4193094"/>
              <a:gd name="connsiteY128" fmla="*/ 5973124 h 5983634"/>
              <a:gd name="connsiteX129" fmla="*/ 2679605 w 4193094"/>
              <a:gd name="connsiteY129" fmla="*/ 5920572 h 5983634"/>
              <a:gd name="connsiteX130" fmla="*/ 2490418 w 4193094"/>
              <a:gd name="connsiteY130" fmla="*/ 5878530 h 5983634"/>
              <a:gd name="connsiteX131" fmla="*/ 2332763 w 4193094"/>
              <a:gd name="connsiteY131" fmla="*/ 5836489 h 5983634"/>
              <a:gd name="connsiteX132" fmla="*/ 2133067 w 4193094"/>
              <a:gd name="connsiteY132" fmla="*/ 5794448 h 5983634"/>
              <a:gd name="connsiteX133" fmla="*/ 2059494 w 4193094"/>
              <a:gd name="connsiteY133" fmla="*/ 5762917 h 5983634"/>
              <a:gd name="connsiteX134" fmla="*/ 2027963 w 4193094"/>
              <a:gd name="connsiteY134" fmla="*/ 5752406 h 5983634"/>
              <a:gd name="connsiteX135" fmla="*/ 1922860 w 4193094"/>
              <a:gd name="connsiteY135" fmla="*/ 5741896 h 5983634"/>
              <a:gd name="connsiteX136" fmla="*/ 1859798 w 4193094"/>
              <a:gd name="connsiteY136" fmla="*/ 5720875 h 5983634"/>
              <a:gd name="connsiteX137" fmla="*/ 1765205 w 4193094"/>
              <a:gd name="connsiteY137" fmla="*/ 5710365 h 5983634"/>
              <a:gd name="connsiteX138" fmla="*/ 1733674 w 4193094"/>
              <a:gd name="connsiteY138" fmla="*/ 5689344 h 5983634"/>
              <a:gd name="connsiteX139" fmla="*/ 1702143 w 4193094"/>
              <a:gd name="connsiteY139" fmla="*/ 5678834 h 5983634"/>
              <a:gd name="connsiteX140" fmla="*/ 1660101 w 4193094"/>
              <a:gd name="connsiteY140" fmla="*/ 5668324 h 5983634"/>
              <a:gd name="connsiteX141" fmla="*/ 1628570 w 4193094"/>
              <a:gd name="connsiteY141" fmla="*/ 5657813 h 5983634"/>
              <a:gd name="connsiteX142" fmla="*/ 1523467 w 4193094"/>
              <a:gd name="connsiteY142" fmla="*/ 5636793 h 5983634"/>
              <a:gd name="connsiteX143" fmla="*/ 1491936 w 4193094"/>
              <a:gd name="connsiteY143" fmla="*/ 5626282 h 5983634"/>
              <a:gd name="connsiteX144" fmla="*/ 1334280 w 4193094"/>
              <a:gd name="connsiteY144" fmla="*/ 5573730 h 5983634"/>
              <a:gd name="connsiteX145" fmla="*/ 1292239 w 4193094"/>
              <a:gd name="connsiteY145" fmla="*/ 5552710 h 5983634"/>
              <a:gd name="connsiteX146" fmla="*/ 1229177 w 4193094"/>
              <a:gd name="connsiteY146" fmla="*/ 5531689 h 5983634"/>
              <a:gd name="connsiteX147" fmla="*/ 1134584 w 4193094"/>
              <a:gd name="connsiteY147" fmla="*/ 5510668 h 5983634"/>
              <a:gd name="connsiteX148" fmla="*/ 1103053 w 4193094"/>
              <a:gd name="connsiteY148" fmla="*/ 5468627 h 5983634"/>
              <a:gd name="connsiteX149" fmla="*/ 1029480 w 4193094"/>
              <a:gd name="connsiteY149" fmla="*/ 5458117 h 5983634"/>
              <a:gd name="connsiteX150" fmla="*/ 892846 w 4193094"/>
              <a:gd name="connsiteY150" fmla="*/ 5426586 h 5983634"/>
              <a:gd name="connsiteX151" fmla="*/ 861315 w 4193094"/>
              <a:gd name="connsiteY151" fmla="*/ 5405565 h 5983634"/>
              <a:gd name="connsiteX152" fmla="*/ 850805 w 4193094"/>
              <a:gd name="connsiteY152" fmla="*/ 5289951 h 5983634"/>
              <a:gd name="connsiteX153" fmla="*/ 840294 w 4193094"/>
              <a:gd name="connsiteY153" fmla="*/ 5100765 h 5983634"/>
              <a:gd name="connsiteX154" fmla="*/ 861315 w 4193094"/>
              <a:gd name="connsiteY154" fmla="*/ 4501675 h 5983634"/>
              <a:gd name="connsiteX155" fmla="*/ 892846 w 4193094"/>
              <a:gd name="connsiteY155" fmla="*/ 4365041 h 5983634"/>
              <a:gd name="connsiteX156" fmla="*/ 913867 w 4193094"/>
              <a:gd name="connsiteY156" fmla="*/ 4270448 h 5983634"/>
              <a:gd name="connsiteX157" fmla="*/ 966418 w 4193094"/>
              <a:gd name="connsiteY157" fmla="*/ 4112793 h 5983634"/>
              <a:gd name="connsiteX158" fmla="*/ 987439 w 4193094"/>
              <a:gd name="connsiteY158" fmla="*/ 3902586 h 5983634"/>
              <a:gd name="connsiteX159" fmla="*/ 997949 w 4193094"/>
              <a:gd name="connsiteY159" fmla="*/ 3871055 h 5983634"/>
              <a:gd name="connsiteX160" fmla="*/ 1061011 w 4193094"/>
              <a:gd name="connsiteY160" fmla="*/ 3461151 h 5983634"/>
              <a:gd name="connsiteX161" fmla="*/ 1071522 w 4193094"/>
              <a:gd name="connsiteY161" fmla="*/ 3408599 h 5983634"/>
              <a:gd name="connsiteX162" fmla="*/ 1082032 w 4193094"/>
              <a:gd name="connsiteY162" fmla="*/ 3335027 h 5983634"/>
              <a:gd name="connsiteX163" fmla="*/ 1124074 w 4193094"/>
              <a:gd name="connsiteY163" fmla="*/ 3282475 h 5983634"/>
              <a:gd name="connsiteX164" fmla="*/ 1155605 w 4193094"/>
              <a:gd name="connsiteY164" fmla="*/ 3124820 h 5983634"/>
              <a:gd name="connsiteX165" fmla="*/ 1176625 w 4193094"/>
              <a:gd name="connsiteY165" fmla="*/ 3082779 h 5983634"/>
              <a:gd name="connsiteX166" fmla="*/ 1145094 w 4193094"/>
              <a:gd name="connsiteY166" fmla="*/ 2967165 h 5983634"/>
              <a:gd name="connsiteX167" fmla="*/ 1103053 w 4193094"/>
              <a:gd name="connsiteY167" fmla="*/ 2893593 h 5983634"/>
              <a:gd name="connsiteX168" fmla="*/ 1082032 w 4193094"/>
              <a:gd name="connsiteY168" fmla="*/ 2841041 h 5983634"/>
              <a:gd name="connsiteX169" fmla="*/ 1029480 w 4193094"/>
              <a:gd name="connsiteY169" fmla="*/ 2746448 h 5983634"/>
              <a:gd name="connsiteX170" fmla="*/ 1008460 w 4193094"/>
              <a:gd name="connsiteY170" fmla="*/ 2714917 h 5983634"/>
              <a:gd name="connsiteX171" fmla="*/ 924377 w 4193094"/>
              <a:gd name="connsiteY171" fmla="*/ 2557262 h 5983634"/>
              <a:gd name="connsiteX172" fmla="*/ 871825 w 4193094"/>
              <a:gd name="connsiteY172" fmla="*/ 2483689 h 5983634"/>
              <a:gd name="connsiteX173" fmla="*/ 840294 w 4193094"/>
              <a:gd name="connsiteY173" fmla="*/ 2389096 h 5983634"/>
              <a:gd name="connsiteX174" fmla="*/ 808763 w 4193094"/>
              <a:gd name="connsiteY174" fmla="*/ 2326034 h 5983634"/>
              <a:gd name="connsiteX175" fmla="*/ 766722 w 4193094"/>
              <a:gd name="connsiteY175" fmla="*/ 2241951 h 5983634"/>
              <a:gd name="connsiteX176" fmla="*/ 756211 w 4193094"/>
              <a:gd name="connsiteY176" fmla="*/ 2210420 h 5983634"/>
              <a:gd name="connsiteX177" fmla="*/ 714170 w 4193094"/>
              <a:gd name="connsiteY177" fmla="*/ 2199910 h 5983634"/>
              <a:gd name="connsiteX178" fmla="*/ 619577 w 4193094"/>
              <a:gd name="connsiteY178" fmla="*/ 2189399 h 5983634"/>
              <a:gd name="connsiteX179" fmla="*/ 482943 w 4193094"/>
              <a:gd name="connsiteY179" fmla="*/ 2168379 h 5983634"/>
              <a:gd name="connsiteX180" fmla="*/ 419880 w 4193094"/>
              <a:gd name="connsiteY180" fmla="*/ 2126337 h 5983634"/>
              <a:gd name="connsiteX181" fmla="*/ 377839 w 4193094"/>
              <a:gd name="connsiteY181"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7227 w 4193094"/>
              <a:gd name="connsiteY53" fmla="*/ 725505 h 5983634"/>
              <a:gd name="connsiteX54" fmla="*/ 3580429 w 4193094"/>
              <a:gd name="connsiteY54" fmla="*/ 560187 h 5983634"/>
              <a:gd name="connsiteX55" fmla="*/ 3653235 w 4193094"/>
              <a:gd name="connsiteY55" fmla="*/ 592922 h 5983634"/>
              <a:gd name="connsiteX56" fmla="*/ 3793701 w 4193094"/>
              <a:gd name="connsiteY56" fmla="*/ 3248 h 5983634"/>
              <a:gd name="connsiteX57" fmla="*/ 3793701 w 4193094"/>
              <a:gd name="connsiteY57" fmla="*/ 833565 h 5983634"/>
              <a:gd name="connsiteX58" fmla="*/ 3751660 w 4193094"/>
              <a:gd name="connsiteY58" fmla="*/ 907137 h 5983634"/>
              <a:gd name="connsiteX59" fmla="*/ 3730639 w 4193094"/>
              <a:gd name="connsiteY59" fmla="*/ 938668 h 5983634"/>
              <a:gd name="connsiteX60" fmla="*/ 3699108 w 4193094"/>
              <a:gd name="connsiteY60" fmla="*/ 1012241 h 5983634"/>
              <a:gd name="connsiteX61" fmla="*/ 3646556 w 4193094"/>
              <a:gd name="connsiteY61" fmla="*/ 1054282 h 5983634"/>
              <a:gd name="connsiteX62" fmla="*/ 3594005 w 4193094"/>
              <a:gd name="connsiteY62" fmla="*/ 1190917 h 5983634"/>
              <a:gd name="connsiteX63" fmla="*/ 3562474 w 4193094"/>
              <a:gd name="connsiteY63" fmla="*/ 1222448 h 5983634"/>
              <a:gd name="connsiteX64" fmla="*/ 3530943 w 4193094"/>
              <a:gd name="connsiteY64" fmla="*/ 1274999 h 5983634"/>
              <a:gd name="connsiteX65" fmla="*/ 3478391 w 4193094"/>
              <a:gd name="connsiteY65" fmla="*/ 1317041 h 5983634"/>
              <a:gd name="connsiteX66" fmla="*/ 3436349 w 4193094"/>
              <a:gd name="connsiteY66" fmla="*/ 1359082 h 5983634"/>
              <a:gd name="connsiteX67" fmla="*/ 3404818 w 4193094"/>
              <a:gd name="connsiteY67" fmla="*/ 1369593 h 5983634"/>
              <a:gd name="connsiteX68" fmla="*/ 3236653 w 4193094"/>
              <a:gd name="connsiteY68" fmla="*/ 1390613 h 5983634"/>
              <a:gd name="connsiteX69" fmla="*/ 3121039 w 4193094"/>
              <a:gd name="connsiteY69" fmla="*/ 1411634 h 5983634"/>
              <a:gd name="connsiteX70" fmla="*/ 3078998 w 4193094"/>
              <a:gd name="connsiteY70" fmla="*/ 1422144 h 5983634"/>
              <a:gd name="connsiteX71" fmla="*/ 3057977 w 4193094"/>
              <a:gd name="connsiteY71" fmla="*/ 1453675 h 5983634"/>
              <a:gd name="connsiteX72" fmla="*/ 2994915 w 4193094"/>
              <a:gd name="connsiteY72" fmla="*/ 1527248 h 5983634"/>
              <a:gd name="connsiteX73" fmla="*/ 2931853 w 4193094"/>
              <a:gd name="connsiteY73" fmla="*/ 1600820 h 5983634"/>
              <a:gd name="connsiteX74" fmla="*/ 2900322 w 4193094"/>
              <a:gd name="connsiteY74" fmla="*/ 1653372 h 5983634"/>
              <a:gd name="connsiteX75" fmla="*/ 2868791 w 4193094"/>
              <a:gd name="connsiteY75" fmla="*/ 1684903 h 5983634"/>
              <a:gd name="connsiteX76" fmla="*/ 2858280 w 4193094"/>
              <a:gd name="connsiteY76" fmla="*/ 1716434 h 5983634"/>
              <a:gd name="connsiteX77" fmla="*/ 2837260 w 4193094"/>
              <a:gd name="connsiteY77" fmla="*/ 1747965 h 5983634"/>
              <a:gd name="connsiteX78" fmla="*/ 2805729 w 4193094"/>
              <a:gd name="connsiteY78" fmla="*/ 1895110 h 5983634"/>
              <a:gd name="connsiteX79" fmla="*/ 2784708 w 4193094"/>
              <a:gd name="connsiteY79" fmla="*/ 1958172 h 5983634"/>
              <a:gd name="connsiteX80" fmla="*/ 2858280 w 4193094"/>
              <a:gd name="connsiteY80" fmla="*/ 1947662 h 5983634"/>
              <a:gd name="connsiteX81" fmla="*/ 3015936 w 4193094"/>
              <a:gd name="connsiteY81" fmla="*/ 1895110 h 5983634"/>
              <a:gd name="connsiteX82" fmla="*/ 3499411 w 4193094"/>
              <a:gd name="connsiteY82" fmla="*/ 1926641 h 5983634"/>
              <a:gd name="connsiteX83" fmla="*/ 3594005 w 4193094"/>
              <a:gd name="connsiteY83" fmla="*/ 1937151 h 5983634"/>
              <a:gd name="connsiteX84" fmla="*/ 3625536 w 4193094"/>
              <a:gd name="connsiteY84" fmla="*/ 1947662 h 5983634"/>
              <a:gd name="connsiteX85" fmla="*/ 3709618 w 4193094"/>
              <a:gd name="connsiteY85" fmla="*/ 1979193 h 5983634"/>
              <a:gd name="connsiteX86" fmla="*/ 3772680 w 4193094"/>
              <a:gd name="connsiteY86" fmla="*/ 1989703 h 5983634"/>
              <a:gd name="connsiteX87" fmla="*/ 3846253 w 4193094"/>
              <a:gd name="connsiteY87" fmla="*/ 2052765 h 5983634"/>
              <a:gd name="connsiteX88" fmla="*/ 3993398 w 4193094"/>
              <a:gd name="connsiteY88" fmla="*/ 2241951 h 5983634"/>
              <a:gd name="connsiteX89" fmla="*/ 4087991 w 4193094"/>
              <a:gd name="connsiteY89" fmla="*/ 2315524 h 5983634"/>
              <a:gd name="connsiteX90" fmla="*/ 4172074 w 4193094"/>
              <a:gd name="connsiteY90" fmla="*/ 2410117 h 5983634"/>
              <a:gd name="connsiteX91" fmla="*/ 4193094 w 4193094"/>
              <a:gd name="connsiteY91" fmla="*/ 2452158 h 5983634"/>
              <a:gd name="connsiteX92" fmla="*/ 4182584 w 4193094"/>
              <a:gd name="connsiteY92" fmla="*/ 2714917 h 5983634"/>
              <a:gd name="connsiteX93" fmla="*/ 4151053 w 4193094"/>
              <a:gd name="connsiteY93" fmla="*/ 2756958 h 5983634"/>
              <a:gd name="connsiteX94" fmla="*/ 4077480 w 4193094"/>
              <a:gd name="connsiteY94" fmla="*/ 2820020 h 5983634"/>
              <a:gd name="connsiteX95" fmla="*/ 4056460 w 4193094"/>
              <a:gd name="connsiteY95" fmla="*/ 2862062 h 5983634"/>
              <a:gd name="connsiteX96" fmla="*/ 4024929 w 4193094"/>
              <a:gd name="connsiteY96" fmla="*/ 2904103 h 5983634"/>
              <a:gd name="connsiteX97" fmla="*/ 4014418 w 4193094"/>
              <a:gd name="connsiteY97" fmla="*/ 2988186 h 5983634"/>
              <a:gd name="connsiteX98" fmla="*/ 3972377 w 4193094"/>
              <a:gd name="connsiteY98" fmla="*/ 3019717 h 5983634"/>
              <a:gd name="connsiteX99" fmla="*/ 3898805 w 4193094"/>
              <a:gd name="connsiteY99" fmla="*/ 3082779 h 5983634"/>
              <a:gd name="connsiteX100" fmla="*/ 3877784 w 4193094"/>
              <a:gd name="connsiteY100" fmla="*/ 3166862 h 5983634"/>
              <a:gd name="connsiteX101" fmla="*/ 3867274 w 4193094"/>
              <a:gd name="connsiteY101" fmla="*/ 3208903 h 5983634"/>
              <a:gd name="connsiteX102" fmla="*/ 3814722 w 4193094"/>
              <a:gd name="connsiteY102" fmla="*/ 3282475 h 5983634"/>
              <a:gd name="connsiteX103" fmla="*/ 3751660 w 4193094"/>
              <a:gd name="connsiteY103" fmla="*/ 3377068 h 5983634"/>
              <a:gd name="connsiteX104" fmla="*/ 3699108 w 4193094"/>
              <a:gd name="connsiteY104" fmla="*/ 3419110 h 5983634"/>
              <a:gd name="connsiteX105" fmla="*/ 3678087 w 4193094"/>
              <a:gd name="connsiteY105" fmla="*/ 3450641 h 5983634"/>
              <a:gd name="connsiteX106" fmla="*/ 3646556 w 4193094"/>
              <a:gd name="connsiteY106" fmla="*/ 3482172 h 5983634"/>
              <a:gd name="connsiteX107" fmla="*/ 3636046 w 4193094"/>
              <a:gd name="connsiteY107" fmla="*/ 3534724 h 5983634"/>
              <a:gd name="connsiteX108" fmla="*/ 3625536 w 4193094"/>
              <a:gd name="connsiteY108" fmla="*/ 3618806 h 5983634"/>
              <a:gd name="connsiteX109" fmla="*/ 3583494 w 4193094"/>
              <a:gd name="connsiteY109" fmla="*/ 3723910 h 5983634"/>
              <a:gd name="connsiteX110" fmla="*/ 3562474 w 4193094"/>
              <a:gd name="connsiteY110" fmla="*/ 4028710 h 5983634"/>
              <a:gd name="connsiteX111" fmla="*/ 3541453 w 4193094"/>
              <a:gd name="connsiteY111" fmla="*/ 4165344 h 5983634"/>
              <a:gd name="connsiteX112" fmla="*/ 3530943 w 4193094"/>
              <a:gd name="connsiteY112" fmla="*/ 4217896 h 5983634"/>
              <a:gd name="connsiteX113" fmla="*/ 3509922 w 4193094"/>
              <a:gd name="connsiteY113" fmla="*/ 4417593 h 5983634"/>
              <a:gd name="connsiteX114" fmla="*/ 3499411 w 4193094"/>
              <a:gd name="connsiteY114" fmla="*/ 4564737 h 5983634"/>
              <a:gd name="connsiteX115" fmla="*/ 3436349 w 4193094"/>
              <a:gd name="connsiteY115" fmla="*/ 4848517 h 5983634"/>
              <a:gd name="connsiteX116" fmla="*/ 3404818 w 4193094"/>
              <a:gd name="connsiteY116" fmla="*/ 4922089 h 5983634"/>
              <a:gd name="connsiteX117" fmla="*/ 3394308 w 4193094"/>
              <a:gd name="connsiteY117" fmla="*/ 4953620 h 5983634"/>
              <a:gd name="connsiteX118" fmla="*/ 3383798 w 4193094"/>
              <a:gd name="connsiteY118" fmla="*/ 5006172 h 5983634"/>
              <a:gd name="connsiteX119" fmla="*/ 3362777 w 4193094"/>
              <a:gd name="connsiteY119" fmla="*/ 5037703 h 5983634"/>
              <a:gd name="connsiteX120" fmla="*/ 3352267 w 4193094"/>
              <a:gd name="connsiteY120" fmla="*/ 5069234 h 5983634"/>
              <a:gd name="connsiteX121" fmla="*/ 3331246 w 4193094"/>
              <a:gd name="connsiteY121" fmla="*/ 5426586 h 5983634"/>
              <a:gd name="connsiteX122" fmla="*/ 3310225 w 4193094"/>
              <a:gd name="connsiteY122" fmla="*/ 5531689 h 5983634"/>
              <a:gd name="connsiteX123" fmla="*/ 3299715 w 4193094"/>
              <a:gd name="connsiteY123" fmla="*/ 5605262 h 5983634"/>
              <a:gd name="connsiteX124" fmla="*/ 3226143 w 4193094"/>
              <a:gd name="connsiteY124" fmla="*/ 5868020 h 5983634"/>
              <a:gd name="connsiteX125" fmla="*/ 3163080 w 4193094"/>
              <a:gd name="connsiteY125" fmla="*/ 5899551 h 5983634"/>
              <a:gd name="connsiteX126" fmla="*/ 3121039 w 4193094"/>
              <a:gd name="connsiteY126" fmla="*/ 5941593 h 5983634"/>
              <a:gd name="connsiteX127" fmla="*/ 2984405 w 4193094"/>
              <a:gd name="connsiteY127" fmla="*/ 5983634 h 5983634"/>
              <a:gd name="connsiteX128" fmla="*/ 2795218 w 4193094"/>
              <a:gd name="connsiteY128" fmla="*/ 5973124 h 5983634"/>
              <a:gd name="connsiteX129" fmla="*/ 2679605 w 4193094"/>
              <a:gd name="connsiteY129" fmla="*/ 5920572 h 5983634"/>
              <a:gd name="connsiteX130" fmla="*/ 2490418 w 4193094"/>
              <a:gd name="connsiteY130" fmla="*/ 5878530 h 5983634"/>
              <a:gd name="connsiteX131" fmla="*/ 2332763 w 4193094"/>
              <a:gd name="connsiteY131" fmla="*/ 5836489 h 5983634"/>
              <a:gd name="connsiteX132" fmla="*/ 2133067 w 4193094"/>
              <a:gd name="connsiteY132" fmla="*/ 5794448 h 5983634"/>
              <a:gd name="connsiteX133" fmla="*/ 2059494 w 4193094"/>
              <a:gd name="connsiteY133" fmla="*/ 5762917 h 5983634"/>
              <a:gd name="connsiteX134" fmla="*/ 2027963 w 4193094"/>
              <a:gd name="connsiteY134" fmla="*/ 5752406 h 5983634"/>
              <a:gd name="connsiteX135" fmla="*/ 1922860 w 4193094"/>
              <a:gd name="connsiteY135" fmla="*/ 5741896 h 5983634"/>
              <a:gd name="connsiteX136" fmla="*/ 1859798 w 4193094"/>
              <a:gd name="connsiteY136" fmla="*/ 5720875 h 5983634"/>
              <a:gd name="connsiteX137" fmla="*/ 1765205 w 4193094"/>
              <a:gd name="connsiteY137" fmla="*/ 5710365 h 5983634"/>
              <a:gd name="connsiteX138" fmla="*/ 1733674 w 4193094"/>
              <a:gd name="connsiteY138" fmla="*/ 5689344 h 5983634"/>
              <a:gd name="connsiteX139" fmla="*/ 1702143 w 4193094"/>
              <a:gd name="connsiteY139" fmla="*/ 5678834 h 5983634"/>
              <a:gd name="connsiteX140" fmla="*/ 1660101 w 4193094"/>
              <a:gd name="connsiteY140" fmla="*/ 5668324 h 5983634"/>
              <a:gd name="connsiteX141" fmla="*/ 1628570 w 4193094"/>
              <a:gd name="connsiteY141" fmla="*/ 5657813 h 5983634"/>
              <a:gd name="connsiteX142" fmla="*/ 1523467 w 4193094"/>
              <a:gd name="connsiteY142" fmla="*/ 5636793 h 5983634"/>
              <a:gd name="connsiteX143" fmla="*/ 1491936 w 4193094"/>
              <a:gd name="connsiteY143" fmla="*/ 5626282 h 5983634"/>
              <a:gd name="connsiteX144" fmla="*/ 1334280 w 4193094"/>
              <a:gd name="connsiteY144" fmla="*/ 5573730 h 5983634"/>
              <a:gd name="connsiteX145" fmla="*/ 1292239 w 4193094"/>
              <a:gd name="connsiteY145" fmla="*/ 5552710 h 5983634"/>
              <a:gd name="connsiteX146" fmla="*/ 1229177 w 4193094"/>
              <a:gd name="connsiteY146" fmla="*/ 5531689 h 5983634"/>
              <a:gd name="connsiteX147" fmla="*/ 1134584 w 4193094"/>
              <a:gd name="connsiteY147" fmla="*/ 5510668 h 5983634"/>
              <a:gd name="connsiteX148" fmla="*/ 1103053 w 4193094"/>
              <a:gd name="connsiteY148" fmla="*/ 5468627 h 5983634"/>
              <a:gd name="connsiteX149" fmla="*/ 1029480 w 4193094"/>
              <a:gd name="connsiteY149" fmla="*/ 5458117 h 5983634"/>
              <a:gd name="connsiteX150" fmla="*/ 892846 w 4193094"/>
              <a:gd name="connsiteY150" fmla="*/ 5426586 h 5983634"/>
              <a:gd name="connsiteX151" fmla="*/ 861315 w 4193094"/>
              <a:gd name="connsiteY151" fmla="*/ 5405565 h 5983634"/>
              <a:gd name="connsiteX152" fmla="*/ 850805 w 4193094"/>
              <a:gd name="connsiteY152" fmla="*/ 5289951 h 5983634"/>
              <a:gd name="connsiteX153" fmla="*/ 840294 w 4193094"/>
              <a:gd name="connsiteY153" fmla="*/ 5100765 h 5983634"/>
              <a:gd name="connsiteX154" fmla="*/ 861315 w 4193094"/>
              <a:gd name="connsiteY154" fmla="*/ 4501675 h 5983634"/>
              <a:gd name="connsiteX155" fmla="*/ 892846 w 4193094"/>
              <a:gd name="connsiteY155" fmla="*/ 4365041 h 5983634"/>
              <a:gd name="connsiteX156" fmla="*/ 913867 w 4193094"/>
              <a:gd name="connsiteY156" fmla="*/ 4270448 h 5983634"/>
              <a:gd name="connsiteX157" fmla="*/ 966418 w 4193094"/>
              <a:gd name="connsiteY157" fmla="*/ 4112793 h 5983634"/>
              <a:gd name="connsiteX158" fmla="*/ 987439 w 4193094"/>
              <a:gd name="connsiteY158" fmla="*/ 3902586 h 5983634"/>
              <a:gd name="connsiteX159" fmla="*/ 997949 w 4193094"/>
              <a:gd name="connsiteY159" fmla="*/ 3871055 h 5983634"/>
              <a:gd name="connsiteX160" fmla="*/ 1061011 w 4193094"/>
              <a:gd name="connsiteY160" fmla="*/ 3461151 h 5983634"/>
              <a:gd name="connsiteX161" fmla="*/ 1071522 w 4193094"/>
              <a:gd name="connsiteY161" fmla="*/ 3408599 h 5983634"/>
              <a:gd name="connsiteX162" fmla="*/ 1082032 w 4193094"/>
              <a:gd name="connsiteY162" fmla="*/ 3335027 h 5983634"/>
              <a:gd name="connsiteX163" fmla="*/ 1124074 w 4193094"/>
              <a:gd name="connsiteY163" fmla="*/ 3282475 h 5983634"/>
              <a:gd name="connsiteX164" fmla="*/ 1155605 w 4193094"/>
              <a:gd name="connsiteY164" fmla="*/ 3124820 h 5983634"/>
              <a:gd name="connsiteX165" fmla="*/ 1176625 w 4193094"/>
              <a:gd name="connsiteY165" fmla="*/ 3082779 h 5983634"/>
              <a:gd name="connsiteX166" fmla="*/ 1145094 w 4193094"/>
              <a:gd name="connsiteY166" fmla="*/ 2967165 h 5983634"/>
              <a:gd name="connsiteX167" fmla="*/ 1103053 w 4193094"/>
              <a:gd name="connsiteY167" fmla="*/ 2893593 h 5983634"/>
              <a:gd name="connsiteX168" fmla="*/ 1082032 w 4193094"/>
              <a:gd name="connsiteY168" fmla="*/ 2841041 h 5983634"/>
              <a:gd name="connsiteX169" fmla="*/ 1029480 w 4193094"/>
              <a:gd name="connsiteY169" fmla="*/ 2746448 h 5983634"/>
              <a:gd name="connsiteX170" fmla="*/ 1008460 w 4193094"/>
              <a:gd name="connsiteY170" fmla="*/ 2714917 h 5983634"/>
              <a:gd name="connsiteX171" fmla="*/ 924377 w 4193094"/>
              <a:gd name="connsiteY171" fmla="*/ 2557262 h 5983634"/>
              <a:gd name="connsiteX172" fmla="*/ 871825 w 4193094"/>
              <a:gd name="connsiteY172" fmla="*/ 2483689 h 5983634"/>
              <a:gd name="connsiteX173" fmla="*/ 840294 w 4193094"/>
              <a:gd name="connsiteY173" fmla="*/ 2389096 h 5983634"/>
              <a:gd name="connsiteX174" fmla="*/ 808763 w 4193094"/>
              <a:gd name="connsiteY174" fmla="*/ 2326034 h 5983634"/>
              <a:gd name="connsiteX175" fmla="*/ 766722 w 4193094"/>
              <a:gd name="connsiteY175" fmla="*/ 2241951 h 5983634"/>
              <a:gd name="connsiteX176" fmla="*/ 756211 w 4193094"/>
              <a:gd name="connsiteY176" fmla="*/ 2210420 h 5983634"/>
              <a:gd name="connsiteX177" fmla="*/ 714170 w 4193094"/>
              <a:gd name="connsiteY177" fmla="*/ 2199910 h 5983634"/>
              <a:gd name="connsiteX178" fmla="*/ 619577 w 4193094"/>
              <a:gd name="connsiteY178" fmla="*/ 2189399 h 5983634"/>
              <a:gd name="connsiteX179" fmla="*/ 482943 w 4193094"/>
              <a:gd name="connsiteY179" fmla="*/ 2168379 h 5983634"/>
              <a:gd name="connsiteX180" fmla="*/ 419880 w 4193094"/>
              <a:gd name="connsiteY180" fmla="*/ 2126337 h 5983634"/>
              <a:gd name="connsiteX181" fmla="*/ 377839 w 4193094"/>
              <a:gd name="connsiteY181"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7227 w 4193094"/>
              <a:gd name="connsiteY53" fmla="*/ 725505 h 5983634"/>
              <a:gd name="connsiteX54" fmla="*/ 3231179 w 4193094"/>
              <a:gd name="connsiteY54" fmla="*/ 877687 h 5983634"/>
              <a:gd name="connsiteX55" fmla="*/ 3653235 w 4193094"/>
              <a:gd name="connsiteY55" fmla="*/ 592922 h 5983634"/>
              <a:gd name="connsiteX56" fmla="*/ 3793701 w 4193094"/>
              <a:gd name="connsiteY56" fmla="*/ 3248 h 5983634"/>
              <a:gd name="connsiteX57" fmla="*/ 3793701 w 4193094"/>
              <a:gd name="connsiteY57" fmla="*/ 833565 h 5983634"/>
              <a:gd name="connsiteX58" fmla="*/ 3751660 w 4193094"/>
              <a:gd name="connsiteY58" fmla="*/ 907137 h 5983634"/>
              <a:gd name="connsiteX59" fmla="*/ 3730639 w 4193094"/>
              <a:gd name="connsiteY59" fmla="*/ 938668 h 5983634"/>
              <a:gd name="connsiteX60" fmla="*/ 3699108 w 4193094"/>
              <a:gd name="connsiteY60" fmla="*/ 1012241 h 5983634"/>
              <a:gd name="connsiteX61" fmla="*/ 3646556 w 4193094"/>
              <a:gd name="connsiteY61" fmla="*/ 1054282 h 5983634"/>
              <a:gd name="connsiteX62" fmla="*/ 3594005 w 4193094"/>
              <a:gd name="connsiteY62" fmla="*/ 1190917 h 5983634"/>
              <a:gd name="connsiteX63" fmla="*/ 3562474 w 4193094"/>
              <a:gd name="connsiteY63" fmla="*/ 1222448 h 5983634"/>
              <a:gd name="connsiteX64" fmla="*/ 3530943 w 4193094"/>
              <a:gd name="connsiteY64" fmla="*/ 1274999 h 5983634"/>
              <a:gd name="connsiteX65" fmla="*/ 3478391 w 4193094"/>
              <a:gd name="connsiteY65" fmla="*/ 1317041 h 5983634"/>
              <a:gd name="connsiteX66" fmla="*/ 3436349 w 4193094"/>
              <a:gd name="connsiteY66" fmla="*/ 1359082 h 5983634"/>
              <a:gd name="connsiteX67" fmla="*/ 3404818 w 4193094"/>
              <a:gd name="connsiteY67" fmla="*/ 1369593 h 5983634"/>
              <a:gd name="connsiteX68" fmla="*/ 3236653 w 4193094"/>
              <a:gd name="connsiteY68" fmla="*/ 1390613 h 5983634"/>
              <a:gd name="connsiteX69" fmla="*/ 3121039 w 4193094"/>
              <a:gd name="connsiteY69" fmla="*/ 1411634 h 5983634"/>
              <a:gd name="connsiteX70" fmla="*/ 3078998 w 4193094"/>
              <a:gd name="connsiteY70" fmla="*/ 1422144 h 5983634"/>
              <a:gd name="connsiteX71" fmla="*/ 3057977 w 4193094"/>
              <a:gd name="connsiteY71" fmla="*/ 1453675 h 5983634"/>
              <a:gd name="connsiteX72" fmla="*/ 2994915 w 4193094"/>
              <a:gd name="connsiteY72" fmla="*/ 1527248 h 5983634"/>
              <a:gd name="connsiteX73" fmla="*/ 2931853 w 4193094"/>
              <a:gd name="connsiteY73" fmla="*/ 1600820 h 5983634"/>
              <a:gd name="connsiteX74" fmla="*/ 2900322 w 4193094"/>
              <a:gd name="connsiteY74" fmla="*/ 1653372 h 5983634"/>
              <a:gd name="connsiteX75" fmla="*/ 2868791 w 4193094"/>
              <a:gd name="connsiteY75" fmla="*/ 1684903 h 5983634"/>
              <a:gd name="connsiteX76" fmla="*/ 2858280 w 4193094"/>
              <a:gd name="connsiteY76" fmla="*/ 1716434 h 5983634"/>
              <a:gd name="connsiteX77" fmla="*/ 2837260 w 4193094"/>
              <a:gd name="connsiteY77" fmla="*/ 1747965 h 5983634"/>
              <a:gd name="connsiteX78" fmla="*/ 2805729 w 4193094"/>
              <a:gd name="connsiteY78" fmla="*/ 1895110 h 5983634"/>
              <a:gd name="connsiteX79" fmla="*/ 2784708 w 4193094"/>
              <a:gd name="connsiteY79" fmla="*/ 1958172 h 5983634"/>
              <a:gd name="connsiteX80" fmla="*/ 2858280 w 4193094"/>
              <a:gd name="connsiteY80" fmla="*/ 1947662 h 5983634"/>
              <a:gd name="connsiteX81" fmla="*/ 3015936 w 4193094"/>
              <a:gd name="connsiteY81" fmla="*/ 1895110 h 5983634"/>
              <a:gd name="connsiteX82" fmla="*/ 3499411 w 4193094"/>
              <a:gd name="connsiteY82" fmla="*/ 1926641 h 5983634"/>
              <a:gd name="connsiteX83" fmla="*/ 3594005 w 4193094"/>
              <a:gd name="connsiteY83" fmla="*/ 1937151 h 5983634"/>
              <a:gd name="connsiteX84" fmla="*/ 3625536 w 4193094"/>
              <a:gd name="connsiteY84" fmla="*/ 1947662 h 5983634"/>
              <a:gd name="connsiteX85" fmla="*/ 3709618 w 4193094"/>
              <a:gd name="connsiteY85" fmla="*/ 1979193 h 5983634"/>
              <a:gd name="connsiteX86" fmla="*/ 3772680 w 4193094"/>
              <a:gd name="connsiteY86" fmla="*/ 1989703 h 5983634"/>
              <a:gd name="connsiteX87" fmla="*/ 3846253 w 4193094"/>
              <a:gd name="connsiteY87" fmla="*/ 2052765 h 5983634"/>
              <a:gd name="connsiteX88" fmla="*/ 3993398 w 4193094"/>
              <a:gd name="connsiteY88" fmla="*/ 2241951 h 5983634"/>
              <a:gd name="connsiteX89" fmla="*/ 4087991 w 4193094"/>
              <a:gd name="connsiteY89" fmla="*/ 2315524 h 5983634"/>
              <a:gd name="connsiteX90" fmla="*/ 4172074 w 4193094"/>
              <a:gd name="connsiteY90" fmla="*/ 2410117 h 5983634"/>
              <a:gd name="connsiteX91" fmla="*/ 4193094 w 4193094"/>
              <a:gd name="connsiteY91" fmla="*/ 2452158 h 5983634"/>
              <a:gd name="connsiteX92" fmla="*/ 4182584 w 4193094"/>
              <a:gd name="connsiteY92" fmla="*/ 2714917 h 5983634"/>
              <a:gd name="connsiteX93" fmla="*/ 4151053 w 4193094"/>
              <a:gd name="connsiteY93" fmla="*/ 2756958 h 5983634"/>
              <a:gd name="connsiteX94" fmla="*/ 4077480 w 4193094"/>
              <a:gd name="connsiteY94" fmla="*/ 2820020 h 5983634"/>
              <a:gd name="connsiteX95" fmla="*/ 4056460 w 4193094"/>
              <a:gd name="connsiteY95" fmla="*/ 2862062 h 5983634"/>
              <a:gd name="connsiteX96" fmla="*/ 4024929 w 4193094"/>
              <a:gd name="connsiteY96" fmla="*/ 2904103 h 5983634"/>
              <a:gd name="connsiteX97" fmla="*/ 4014418 w 4193094"/>
              <a:gd name="connsiteY97" fmla="*/ 2988186 h 5983634"/>
              <a:gd name="connsiteX98" fmla="*/ 3972377 w 4193094"/>
              <a:gd name="connsiteY98" fmla="*/ 3019717 h 5983634"/>
              <a:gd name="connsiteX99" fmla="*/ 3898805 w 4193094"/>
              <a:gd name="connsiteY99" fmla="*/ 3082779 h 5983634"/>
              <a:gd name="connsiteX100" fmla="*/ 3877784 w 4193094"/>
              <a:gd name="connsiteY100" fmla="*/ 3166862 h 5983634"/>
              <a:gd name="connsiteX101" fmla="*/ 3867274 w 4193094"/>
              <a:gd name="connsiteY101" fmla="*/ 3208903 h 5983634"/>
              <a:gd name="connsiteX102" fmla="*/ 3814722 w 4193094"/>
              <a:gd name="connsiteY102" fmla="*/ 3282475 h 5983634"/>
              <a:gd name="connsiteX103" fmla="*/ 3751660 w 4193094"/>
              <a:gd name="connsiteY103" fmla="*/ 3377068 h 5983634"/>
              <a:gd name="connsiteX104" fmla="*/ 3699108 w 4193094"/>
              <a:gd name="connsiteY104" fmla="*/ 3419110 h 5983634"/>
              <a:gd name="connsiteX105" fmla="*/ 3678087 w 4193094"/>
              <a:gd name="connsiteY105" fmla="*/ 3450641 h 5983634"/>
              <a:gd name="connsiteX106" fmla="*/ 3646556 w 4193094"/>
              <a:gd name="connsiteY106" fmla="*/ 3482172 h 5983634"/>
              <a:gd name="connsiteX107" fmla="*/ 3636046 w 4193094"/>
              <a:gd name="connsiteY107" fmla="*/ 3534724 h 5983634"/>
              <a:gd name="connsiteX108" fmla="*/ 3625536 w 4193094"/>
              <a:gd name="connsiteY108" fmla="*/ 3618806 h 5983634"/>
              <a:gd name="connsiteX109" fmla="*/ 3583494 w 4193094"/>
              <a:gd name="connsiteY109" fmla="*/ 3723910 h 5983634"/>
              <a:gd name="connsiteX110" fmla="*/ 3562474 w 4193094"/>
              <a:gd name="connsiteY110" fmla="*/ 4028710 h 5983634"/>
              <a:gd name="connsiteX111" fmla="*/ 3541453 w 4193094"/>
              <a:gd name="connsiteY111" fmla="*/ 4165344 h 5983634"/>
              <a:gd name="connsiteX112" fmla="*/ 3530943 w 4193094"/>
              <a:gd name="connsiteY112" fmla="*/ 4217896 h 5983634"/>
              <a:gd name="connsiteX113" fmla="*/ 3509922 w 4193094"/>
              <a:gd name="connsiteY113" fmla="*/ 4417593 h 5983634"/>
              <a:gd name="connsiteX114" fmla="*/ 3499411 w 4193094"/>
              <a:gd name="connsiteY114" fmla="*/ 4564737 h 5983634"/>
              <a:gd name="connsiteX115" fmla="*/ 3436349 w 4193094"/>
              <a:gd name="connsiteY115" fmla="*/ 4848517 h 5983634"/>
              <a:gd name="connsiteX116" fmla="*/ 3404818 w 4193094"/>
              <a:gd name="connsiteY116" fmla="*/ 4922089 h 5983634"/>
              <a:gd name="connsiteX117" fmla="*/ 3394308 w 4193094"/>
              <a:gd name="connsiteY117" fmla="*/ 4953620 h 5983634"/>
              <a:gd name="connsiteX118" fmla="*/ 3383798 w 4193094"/>
              <a:gd name="connsiteY118" fmla="*/ 5006172 h 5983634"/>
              <a:gd name="connsiteX119" fmla="*/ 3362777 w 4193094"/>
              <a:gd name="connsiteY119" fmla="*/ 5037703 h 5983634"/>
              <a:gd name="connsiteX120" fmla="*/ 3352267 w 4193094"/>
              <a:gd name="connsiteY120" fmla="*/ 5069234 h 5983634"/>
              <a:gd name="connsiteX121" fmla="*/ 3331246 w 4193094"/>
              <a:gd name="connsiteY121" fmla="*/ 5426586 h 5983634"/>
              <a:gd name="connsiteX122" fmla="*/ 3310225 w 4193094"/>
              <a:gd name="connsiteY122" fmla="*/ 5531689 h 5983634"/>
              <a:gd name="connsiteX123" fmla="*/ 3299715 w 4193094"/>
              <a:gd name="connsiteY123" fmla="*/ 5605262 h 5983634"/>
              <a:gd name="connsiteX124" fmla="*/ 3226143 w 4193094"/>
              <a:gd name="connsiteY124" fmla="*/ 5868020 h 5983634"/>
              <a:gd name="connsiteX125" fmla="*/ 3163080 w 4193094"/>
              <a:gd name="connsiteY125" fmla="*/ 5899551 h 5983634"/>
              <a:gd name="connsiteX126" fmla="*/ 3121039 w 4193094"/>
              <a:gd name="connsiteY126" fmla="*/ 5941593 h 5983634"/>
              <a:gd name="connsiteX127" fmla="*/ 2984405 w 4193094"/>
              <a:gd name="connsiteY127" fmla="*/ 5983634 h 5983634"/>
              <a:gd name="connsiteX128" fmla="*/ 2795218 w 4193094"/>
              <a:gd name="connsiteY128" fmla="*/ 5973124 h 5983634"/>
              <a:gd name="connsiteX129" fmla="*/ 2679605 w 4193094"/>
              <a:gd name="connsiteY129" fmla="*/ 5920572 h 5983634"/>
              <a:gd name="connsiteX130" fmla="*/ 2490418 w 4193094"/>
              <a:gd name="connsiteY130" fmla="*/ 5878530 h 5983634"/>
              <a:gd name="connsiteX131" fmla="*/ 2332763 w 4193094"/>
              <a:gd name="connsiteY131" fmla="*/ 5836489 h 5983634"/>
              <a:gd name="connsiteX132" fmla="*/ 2133067 w 4193094"/>
              <a:gd name="connsiteY132" fmla="*/ 5794448 h 5983634"/>
              <a:gd name="connsiteX133" fmla="*/ 2059494 w 4193094"/>
              <a:gd name="connsiteY133" fmla="*/ 5762917 h 5983634"/>
              <a:gd name="connsiteX134" fmla="*/ 2027963 w 4193094"/>
              <a:gd name="connsiteY134" fmla="*/ 5752406 h 5983634"/>
              <a:gd name="connsiteX135" fmla="*/ 1922860 w 4193094"/>
              <a:gd name="connsiteY135" fmla="*/ 5741896 h 5983634"/>
              <a:gd name="connsiteX136" fmla="*/ 1859798 w 4193094"/>
              <a:gd name="connsiteY136" fmla="*/ 5720875 h 5983634"/>
              <a:gd name="connsiteX137" fmla="*/ 1765205 w 4193094"/>
              <a:gd name="connsiteY137" fmla="*/ 5710365 h 5983634"/>
              <a:gd name="connsiteX138" fmla="*/ 1733674 w 4193094"/>
              <a:gd name="connsiteY138" fmla="*/ 5689344 h 5983634"/>
              <a:gd name="connsiteX139" fmla="*/ 1702143 w 4193094"/>
              <a:gd name="connsiteY139" fmla="*/ 5678834 h 5983634"/>
              <a:gd name="connsiteX140" fmla="*/ 1660101 w 4193094"/>
              <a:gd name="connsiteY140" fmla="*/ 5668324 h 5983634"/>
              <a:gd name="connsiteX141" fmla="*/ 1628570 w 4193094"/>
              <a:gd name="connsiteY141" fmla="*/ 5657813 h 5983634"/>
              <a:gd name="connsiteX142" fmla="*/ 1523467 w 4193094"/>
              <a:gd name="connsiteY142" fmla="*/ 5636793 h 5983634"/>
              <a:gd name="connsiteX143" fmla="*/ 1491936 w 4193094"/>
              <a:gd name="connsiteY143" fmla="*/ 5626282 h 5983634"/>
              <a:gd name="connsiteX144" fmla="*/ 1334280 w 4193094"/>
              <a:gd name="connsiteY144" fmla="*/ 5573730 h 5983634"/>
              <a:gd name="connsiteX145" fmla="*/ 1292239 w 4193094"/>
              <a:gd name="connsiteY145" fmla="*/ 5552710 h 5983634"/>
              <a:gd name="connsiteX146" fmla="*/ 1229177 w 4193094"/>
              <a:gd name="connsiteY146" fmla="*/ 5531689 h 5983634"/>
              <a:gd name="connsiteX147" fmla="*/ 1134584 w 4193094"/>
              <a:gd name="connsiteY147" fmla="*/ 5510668 h 5983634"/>
              <a:gd name="connsiteX148" fmla="*/ 1103053 w 4193094"/>
              <a:gd name="connsiteY148" fmla="*/ 5468627 h 5983634"/>
              <a:gd name="connsiteX149" fmla="*/ 1029480 w 4193094"/>
              <a:gd name="connsiteY149" fmla="*/ 5458117 h 5983634"/>
              <a:gd name="connsiteX150" fmla="*/ 892846 w 4193094"/>
              <a:gd name="connsiteY150" fmla="*/ 5426586 h 5983634"/>
              <a:gd name="connsiteX151" fmla="*/ 861315 w 4193094"/>
              <a:gd name="connsiteY151" fmla="*/ 5405565 h 5983634"/>
              <a:gd name="connsiteX152" fmla="*/ 850805 w 4193094"/>
              <a:gd name="connsiteY152" fmla="*/ 5289951 h 5983634"/>
              <a:gd name="connsiteX153" fmla="*/ 840294 w 4193094"/>
              <a:gd name="connsiteY153" fmla="*/ 5100765 h 5983634"/>
              <a:gd name="connsiteX154" fmla="*/ 861315 w 4193094"/>
              <a:gd name="connsiteY154" fmla="*/ 4501675 h 5983634"/>
              <a:gd name="connsiteX155" fmla="*/ 892846 w 4193094"/>
              <a:gd name="connsiteY155" fmla="*/ 4365041 h 5983634"/>
              <a:gd name="connsiteX156" fmla="*/ 913867 w 4193094"/>
              <a:gd name="connsiteY156" fmla="*/ 4270448 h 5983634"/>
              <a:gd name="connsiteX157" fmla="*/ 966418 w 4193094"/>
              <a:gd name="connsiteY157" fmla="*/ 4112793 h 5983634"/>
              <a:gd name="connsiteX158" fmla="*/ 987439 w 4193094"/>
              <a:gd name="connsiteY158" fmla="*/ 3902586 h 5983634"/>
              <a:gd name="connsiteX159" fmla="*/ 997949 w 4193094"/>
              <a:gd name="connsiteY159" fmla="*/ 3871055 h 5983634"/>
              <a:gd name="connsiteX160" fmla="*/ 1061011 w 4193094"/>
              <a:gd name="connsiteY160" fmla="*/ 3461151 h 5983634"/>
              <a:gd name="connsiteX161" fmla="*/ 1071522 w 4193094"/>
              <a:gd name="connsiteY161" fmla="*/ 3408599 h 5983634"/>
              <a:gd name="connsiteX162" fmla="*/ 1082032 w 4193094"/>
              <a:gd name="connsiteY162" fmla="*/ 3335027 h 5983634"/>
              <a:gd name="connsiteX163" fmla="*/ 1124074 w 4193094"/>
              <a:gd name="connsiteY163" fmla="*/ 3282475 h 5983634"/>
              <a:gd name="connsiteX164" fmla="*/ 1155605 w 4193094"/>
              <a:gd name="connsiteY164" fmla="*/ 3124820 h 5983634"/>
              <a:gd name="connsiteX165" fmla="*/ 1176625 w 4193094"/>
              <a:gd name="connsiteY165" fmla="*/ 3082779 h 5983634"/>
              <a:gd name="connsiteX166" fmla="*/ 1145094 w 4193094"/>
              <a:gd name="connsiteY166" fmla="*/ 2967165 h 5983634"/>
              <a:gd name="connsiteX167" fmla="*/ 1103053 w 4193094"/>
              <a:gd name="connsiteY167" fmla="*/ 2893593 h 5983634"/>
              <a:gd name="connsiteX168" fmla="*/ 1082032 w 4193094"/>
              <a:gd name="connsiteY168" fmla="*/ 2841041 h 5983634"/>
              <a:gd name="connsiteX169" fmla="*/ 1029480 w 4193094"/>
              <a:gd name="connsiteY169" fmla="*/ 2746448 h 5983634"/>
              <a:gd name="connsiteX170" fmla="*/ 1008460 w 4193094"/>
              <a:gd name="connsiteY170" fmla="*/ 2714917 h 5983634"/>
              <a:gd name="connsiteX171" fmla="*/ 924377 w 4193094"/>
              <a:gd name="connsiteY171" fmla="*/ 2557262 h 5983634"/>
              <a:gd name="connsiteX172" fmla="*/ 871825 w 4193094"/>
              <a:gd name="connsiteY172" fmla="*/ 2483689 h 5983634"/>
              <a:gd name="connsiteX173" fmla="*/ 840294 w 4193094"/>
              <a:gd name="connsiteY173" fmla="*/ 2389096 h 5983634"/>
              <a:gd name="connsiteX174" fmla="*/ 808763 w 4193094"/>
              <a:gd name="connsiteY174" fmla="*/ 2326034 h 5983634"/>
              <a:gd name="connsiteX175" fmla="*/ 766722 w 4193094"/>
              <a:gd name="connsiteY175" fmla="*/ 2241951 h 5983634"/>
              <a:gd name="connsiteX176" fmla="*/ 756211 w 4193094"/>
              <a:gd name="connsiteY176" fmla="*/ 2210420 h 5983634"/>
              <a:gd name="connsiteX177" fmla="*/ 714170 w 4193094"/>
              <a:gd name="connsiteY177" fmla="*/ 2199910 h 5983634"/>
              <a:gd name="connsiteX178" fmla="*/ 619577 w 4193094"/>
              <a:gd name="connsiteY178" fmla="*/ 2189399 h 5983634"/>
              <a:gd name="connsiteX179" fmla="*/ 482943 w 4193094"/>
              <a:gd name="connsiteY179" fmla="*/ 2168379 h 5983634"/>
              <a:gd name="connsiteX180" fmla="*/ 419880 w 4193094"/>
              <a:gd name="connsiteY180" fmla="*/ 2126337 h 5983634"/>
              <a:gd name="connsiteX181" fmla="*/ 377839 w 4193094"/>
              <a:gd name="connsiteY181"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7227 w 4193094"/>
              <a:gd name="connsiteY53" fmla="*/ 725505 h 5983634"/>
              <a:gd name="connsiteX54" fmla="*/ 3231179 w 4193094"/>
              <a:gd name="connsiteY54" fmla="*/ 877687 h 5983634"/>
              <a:gd name="connsiteX55" fmla="*/ 3297635 w 4193094"/>
              <a:gd name="connsiteY55" fmla="*/ 919947 h 5983634"/>
              <a:gd name="connsiteX56" fmla="*/ 3793701 w 4193094"/>
              <a:gd name="connsiteY56" fmla="*/ 3248 h 5983634"/>
              <a:gd name="connsiteX57" fmla="*/ 3793701 w 4193094"/>
              <a:gd name="connsiteY57" fmla="*/ 833565 h 5983634"/>
              <a:gd name="connsiteX58" fmla="*/ 3751660 w 4193094"/>
              <a:gd name="connsiteY58" fmla="*/ 907137 h 5983634"/>
              <a:gd name="connsiteX59" fmla="*/ 3730639 w 4193094"/>
              <a:gd name="connsiteY59" fmla="*/ 938668 h 5983634"/>
              <a:gd name="connsiteX60" fmla="*/ 3699108 w 4193094"/>
              <a:gd name="connsiteY60" fmla="*/ 1012241 h 5983634"/>
              <a:gd name="connsiteX61" fmla="*/ 3646556 w 4193094"/>
              <a:gd name="connsiteY61" fmla="*/ 1054282 h 5983634"/>
              <a:gd name="connsiteX62" fmla="*/ 3594005 w 4193094"/>
              <a:gd name="connsiteY62" fmla="*/ 1190917 h 5983634"/>
              <a:gd name="connsiteX63" fmla="*/ 3562474 w 4193094"/>
              <a:gd name="connsiteY63" fmla="*/ 1222448 h 5983634"/>
              <a:gd name="connsiteX64" fmla="*/ 3530943 w 4193094"/>
              <a:gd name="connsiteY64" fmla="*/ 1274999 h 5983634"/>
              <a:gd name="connsiteX65" fmla="*/ 3478391 w 4193094"/>
              <a:gd name="connsiteY65" fmla="*/ 1317041 h 5983634"/>
              <a:gd name="connsiteX66" fmla="*/ 3436349 w 4193094"/>
              <a:gd name="connsiteY66" fmla="*/ 1359082 h 5983634"/>
              <a:gd name="connsiteX67" fmla="*/ 3404818 w 4193094"/>
              <a:gd name="connsiteY67" fmla="*/ 1369593 h 5983634"/>
              <a:gd name="connsiteX68" fmla="*/ 3236653 w 4193094"/>
              <a:gd name="connsiteY68" fmla="*/ 1390613 h 5983634"/>
              <a:gd name="connsiteX69" fmla="*/ 3121039 w 4193094"/>
              <a:gd name="connsiteY69" fmla="*/ 1411634 h 5983634"/>
              <a:gd name="connsiteX70" fmla="*/ 3078998 w 4193094"/>
              <a:gd name="connsiteY70" fmla="*/ 1422144 h 5983634"/>
              <a:gd name="connsiteX71" fmla="*/ 3057977 w 4193094"/>
              <a:gd name="connsiteY71" fmla="*/ 1453675 h 5983634"/>
              <a:gd name="connsiteX72" fmla="*/ 2994915 w 4193094"/>
              <a:gd name="connsiteY72" fmla="*/ 1527248 h 5983634"/>
              <a:gd name="connsiteX73" fmla="*/ 2931853 w 4193094"/>
              <a:gd name="connsiteY73" fmla="*/ 1600820 h 5983634"/>
              <a:gd name="connsiteX74" fmla="*/ 2900322 w 4193094"/>
              <a:gd name="connsiteY74" fmla="*/ 1653372 h 5983634"/>
              <a:gd name="connsiteX75" fmla="*/ 2868791 w 4193094"/>
              <a:gd name="connsiteY75" fmla="*/ 1684903 h 5983634"/>
              <a:gd name="connsiteX76" fmla="*/ 2858280 w 4193094"/>
              <a:gd name="connsiteY76" fmla="*/ 1716434 h 5983634"/>
              <a:gd name="connsiteX77" fmla="*/ 2837260 w 4193094"/>
              <a:gd name="connsiteY77" fmla="*/ 1747965 h 5983634"/>
              <a:gd name="connsiteX78" fmla="*/ 2805729 w 4193094"/>
              <a:gd name="connsiteY78" fmla="*/ 1895110 h 5983634"/>
              <a:gd name="connsiteX79" fmla="*/ 2784708 w 4193094"/>
              <a:gd name="connsiteY79" fmla="*/ 1958172 h 5983634"/>
              <a:gd name="connsiteX80" fmla="*/ 2858280 w 4193094"/>
              <a:gd name="connsiteY80" fmla="*/ 1947662 h 5983634"/>
              <a:gd name="connsiteX81" fmla="*/ 3015936 w 4193094"/>
              <a:gd name="connsiteY81" fmla="*/ 1895110 h 5983634"/>
              <a:gd name="connsiteX82" fmla="*/ 3499411 w 4193094"/>
              <a:gd name="connsiteY82" fmla="*/ 1926641 h 5983634"/>
              <a:gd name="connsiteX83" fmla="*/ 3594005 w 4193094"/>
              <a:gd name="connsiteY83" fmla="*/ 1937151 h 5983634"/>
              <a:gd name="connsiteX84" fmla="*/ 3625536 w 4193094"/>
              <a:gd name="connsiteY84" fmla="*/ 1947662 h 5983634"/>
              <a:gd name="connsiteX85" fmla="*/ 3709618 w 4193094"/>
              <a:gd name="connsiteY85" fmla="*/ 1979193 h 5983634"/>
              <a:gd name="connsiteX86" fmla="*/ 3772680 w 4193094"/>
              <a:gd name="connsiteY86" fmla="*/ 1989703 h 5983634"/>
              <a:gd name="connsiteX87" fmla="*/ 3846253 w 4193094"/>
              <a:gd name="connsiteY87" fmla="*/ 2052765 h 5983634"/>
              <a:gd name="connsiteX88" fmla="*/ 3993398 w 4193094"/>
              <a:gd name="connsiteY88" fmla="*/ 2241951 h 5983634"/>
              <a:gd name="connsiteX89" fmla="*/ 4087991 w 4193094"/>
              <a:gd name="connsiteY89" fmla="*/ 2315524 h 5983634"/>
              <a:gd name="connsiteX90" fmla="*/ 4172074 w 4193094"/>
              <a:gd name="connsiteY90" fmla="*/ 2410117 h 5983634"/>
              <a:gd name="connsiteX91" fmla="*/ 4193094 w 4193094"/>
              <a:gd name="connsiteY91" fmla="*/ 2452158 h 5983634"/>
              <a:gd name="connsiteX92" fmla="*/ 4182584 w 4193094"/>
              <a:gd name="connsiteY92" fmla="*/ 2714917 h 5983634"/>
              <a:gd name="connsiteX93" fmla="*/ 4151053 w 4193094"/>
              <a:gd name="connsiteY93" fmla="*/ 2756958 h 5983634"/>
              <a:gd name="connsiteX94" fmla="*/ 4077480 w 4193094"/>
              <a:gd name="connsiteY94" fmla="*/ 2820020 h 5983634"/>
              <a:gd name="connsiteX95" fmla="*/ 4056460 w 4193094"/>
              <a:gd name="connsiteY95" fmla="*/ 2862062 h 5983634"/>
              <a:gd name="connsiteX96" fmla="*/ 4024929 w 4193094"/>
              <a:gd name="connsiteY96" fmla="*/ 2904103 h 5983634"/>
              <a:gd name="connsiteX97" fmla="*/ 4014418 w 4193094"/>
              <a:gd name="connsiteY97" fmla="*/ 2988186 h 5983634"/>
              <a:gd name="connsiteX98" fmla="*/ 3972377 w 4193094"/>
              <a:gd name="connsiteY98" fmla="*/ 3019717 h 5983634"/>
              <a:gd name="connsiteX99" fmla="*/ 3898805 w 4193094"/>
              <a:gd name="connsiteY99" fmla="*/ 3082779 h 5983634"/>
              <a:gd name="connsiteX100" fmla="*/ 3877784 w 4193094"/>
              <a:gd name="connsiteY100" fmla="*/ 3166862 h 5983634"/>
              <a:gd name="connsiteX101" fmla="*/ 3867274 w 4193094"/>
              <a:gd name="connsiteY101" fmla="*/ 3208903 h 5983634"/>
              <a:gd name="connsiteX102" fmla="*/ 3814722 w 4193094"/>
              <a:gd name="connsiteY102" fmla="*/ 3282475 h 5983634"/>
              <a:gd name="connsiteX103" fmla="*/ 3751660 w 4193094"/>
              <a:gd name="connsiteY103" fmla="*/ 3377068 h 5983634"/>
              <a:gd name="connsiteX104" fmla="*/ 3699108 w 4193094"/>
              <a:gd name="connsiteY104" fmla="*/ 3419110 h 5983634"/>
              <a:gd name="connsiteX105" fmla="*/ 3678087 w 4193094"/>
              <a:gd name="connsiteY105" fmla="*/ 3450641 h 5983634"/>
              <a:gd name="connsiteX106" fmla="*/ 3646556 w 4193094"/>
              <a:gd name="connsiteY106" fmla="*/ 3482172 h 5983634"/>
              <a:gd name="connsiteX107" fmla="*/ 3636046 w 4193094"/>
              <a:gd name="connsiteY107" fmla="*/ 3534724 h 5983634"/>
              <a:gd name="connsiteX108" fmla="*/ 3625536 w 4193094"/>
              <a:gd name="connsiteY108" fmla="*/ 3618806 h 5983634"/>
              <a:gd name="connsiteX109" fmla="*/ 3583494 w 4193094"/>
              <a:gd name="connsiteY109" fmla="*/ 3723910 h 5983634"/>
              <a:gd name="connsiteX110" fmla="*/ 3562474 w 4193094"/>
              <a:gd name="connsiteY110" fmla="*/ 4028710 h 5983634"/>
              <a:gd name="connsiteX111" fmla="*/ 3541453 w 4193094"/>
              <a:gd name="connsiteY111" fmla="*/ 4165344 h 5983634"/>
              <a:gd name="connsiteX112" fmla="*/ 3530943 w 4193094"/>
              <a:gd name="connsiteY112" fmla="*/ 4217896 h 5983634"/>
              <a:gd name="connsiteX113" fmla="*/ 3509922 w 4193094"/>
              <a:gd name="connsiteY113" fmla="*/ 4417593 h 5983634"/>
              <a:gd name="connsiteX114" fmla="*/ 3499411 w 4193094"/>
              <a:gd name="connsiteY114" fmla="*/ 4564737 h 5983634"/>
              <a:gd name="connsiteX115" fmla="*/ 3436349 w 4193094"/>
              <a:gd name="connsiteY115" fmla="*/ 4848517 h 5983634"/>
              <a:gd name="connsiteX116" fmla="*/ 3404818 w 4193094"/>
              <a:gd name="connsiteY116" fmla="*/ 4922089 h 5983634"/>
              <a:gd name="connsiteX117" fmla="*/ 3394308 w 4193094"/>
              <a:gd name="connsiteY117" fmla="*/ 4953620 h 5983634"/>
              <a:gd name="connsiteX118" fmla="*/ 3383798 w 4193094"/>
              <a:gd name="connsiteY118" fmla="*/ 5006172 h 5983634"/>
              <a:gd name="connsiteX119" fmla="*/ 3362777 w 4193094"/>
              <a:gd name="connsiteY119" fmla="*/ 5037703 h 5983634"/>
              <a:gd name="connsiteX120" fmla="*/ 3352267 w 4193094"/>
              <a:gd name="connsiteY120" fmla="*/ 5069234 h 5983634"/>
              <a:gd name="connsiteX121" fmla="*/ 3331246 w 4193094"/>
              <a:gd name="connsiteY121" fmla="*/ 5426586 h 5983634"/>
              <a:gd name="connsiteX122" fmla="*/ 3310225 w 4193094"/>
              <a:gd name="connsiteY122" fmla="*/ 5531689 h 5983634"/>
              <a:gd name="connsiteX123" fmla="*/ 3299715 w 4193094"/>
              <a:gd name="connsiteY123" fmla="*/ 5605262 h 5983634"/>
              <a:gd name="connsiteX124" fmla="*/ 3226143 w 4193094"/>
              <a:gd name="connsiteY124" fmla="*/ 5868020 h 5983634"/>
              <a:gd name="connsiteX125" fmla="*/ 3163080 w 4193094"/>
              <a:gd name="connsiteY125" fmla="*/ 5899551 h 5983634"/>
              <a:gd name="connsiteX126" fmla="*/ 3121039 w 4193094"/>
              <a:gd name="connsiteY126" fmla="*/ 5941593 h 5983634"/>
              <a:gd name="connsiteX127" fmla="*/ 2984405 w 4193094"/>
              <a:gd name="connsiteY127" fmla="*/ 5983634 h 5983634"/>
              <a:gd name="connsiteX128" fmla="*/ 2795218 w 4193094"/>
              <a:gd name="connsiteY128" fmla="*/ 5973124 h 5983634"/>
              <a:gd name="connsiteX129" fmla="*/ 2679605 w 4193094"/>
              <a:gd name="connsiteY129" fmla="*/ 5920572 h 5983634"/>
              <a:gd name="connsiteX130" fmla="*/ 2490418 w 4193094"/>
              <a:gd name="connsiteY130" fmla="*/ 5878530 h 5983634"/>
              <a:gd name="connsiteX131" fmla="*/ 2332763 w 4193094"/>
              <a:gd name="connsiteY131" fmla="*/ 5836489 h 5983634"/>
              <a:gd name="connsiteX132" fmla="*/ 2133067 w 4193094"/>
              <a:gd name="connsiteY132" fmla="*/ 5794448 h 5983634"/>
              <a:gd name="connsiteX133" fmla="*/ 2059494 w 4193094"/>
              <a:gd name="connsiteY133" fmla="*/ 5762917 h 5983634"/>
              <a:gd name="connsiteX134" fmla="*/ 2027963 w 4193094"/>
              <a:gd name="connsiteY134" fmla="*/ 5752406 h 5983634"/>
              <a:gd name="connsiteX135" fmla="*/ 1922860 w 4193094"/>
              <a:gd name="connsiteY135" fmla="*/ 5741896 h 5983634"/>
              <a:gd name="connsiteX136" fmla="*/ 1859798 w 4193094"/>
              <a:gd name="connsiteY136" fmla="*/ 5720875 h 5983634"/>
              <a:gd name="connsiteX137" fmla="*/ 1765205 w 4193094"/>
              <a:gd name="connsiteY137" fmla="*/ 5710365 h 5983634"/>
              <a:gd name="connsiteX138" fmla="*/ 1733674 w 4193094"/>
              <a:gd name="connsiteY138" fmla="*/ 5689344 h 5983634"/>
              <a:gd name="connsiteX139" fmla="*/ 1702143 w 4193094"/>
              <a:gd name="connsiteY139" fmla="*/ 5678834 h 5983634"/>
              <a:gd name="connsiteX140" fmla="*/ 1660101 w 4193094"/>
              <a:gd name="connsiteY140" fmla="*/ 5668324 h 5983634"/>
              <a:gd name="connsiteX141" fmla="*/ 1628570 w 4193094"/>
              <a:gd name="connsiteY141" fmla="*/ 5657813 h 5983634"/>
              <a:gd name="connsiteX142" fmla="*/ 1523467 w 4193094"/>
              <a:gd name="connsiteY142" fmla="*/ 5636793 h 5983634"/>
              <a:gd name="connsiteX143" fmla="*/ 1491936 w 4193094"/>
              <a:gd name="connsiteY143" fmla="*/ 5626282 h 5983634"/>
              <a:gd name="connsiteX144" fmla="*/ 1334280 w 4193094"/>
              <a:gd name="connsiteY144" fmla="*/ 5573730 h 5983634"/>
              <a:gd name="connsiteX145" fmla="*/ 1292239 w 4193094"/>
              <a:gd name="connsiteY145" fmla="*/ 5552710 h 5983634"/>
              <a:gd name="connsiteX146" fmla="*/ 1229177 w 4193094"/>
              <a:gd name="connsiteY146" fmla="*/ 5531689 h 5983634"/>
              <a:gd name="connsiteX147" fmla="*/ 1134584 w 4193094"/>
              <a:gd name="connsiteY147" fmla="*/ 5510668 h 5983634"/>
              <a:gd name="connsiteX148" fmla="*/ 1103053 w 4193094"/>
              <a:gd name="connsiteY148" fmla="*/ 5468627 h 5983634"/>
              <a:gd name="connsiteX149" fmla="*/ 1029480 w 4193094"/>
              <a:gd name="connsiteY149" fmla="*/ 5458117 h 5983634"/>
              <a:gd name="connsiteX150" fmla="*/ 892846 w 4193094"/>
              <a:gd name="connsiteY150" fmla="*/ 5426586 h 5983634"/>
              <a:gd name="connsiteX151" fmla="*/ 861315 w 4193094"/>
              <a:gd name="connsiteY151" fmla="*/ 5405565 h 5983634"/>
              <a:gd name="connsiteX152" fmla="*/ 850805 w 4193094"/>
              <a:gd name="connsiteY152" fmla="*/ 5289951 h 5983634"/>
              <a:gd name="connsiteX153" fmla="*/ 840294 w 4193094"/>
              <a:gd name="connsiteY153" fmla="*/ 5100765 h 5983634"/>
              <a:gd name="connsiteX154" fmla="*/ 861315 w 4193094"/>
              <a:gd name="connsiteY154" fmla="*/ 4501675 h 5983634"/>
              <a:gd name="connsiteX155" fmla="*/ 892846 w 4193094"/>
              <a:gd name="connsiteY155" fmla="*/ 4365041 h 5983634"/>
              <a:gd name="connsiteX156" fmla="*/ 913867 w 4193094"/>
              <a:gd name="connsiteY156" fmla="*/ 4270448 h 5983634"/>
              <a:gd name="connsiteX157" fmla="*/ 966418 w 4193094"/>
              <a:gd name="connsiteY157" fmla="*/ 4112793 h 5983634"/>
              <a:gd name="connsiteX158" fmla="*/ 987439 w 4193094"/>
              <a:gd name="connsiteY158" fmla="*/ 3902586 h 5983634"/>
              <a:gd name="connsiteX159" fmla="*/ 997949 w 4193094"/>
              <a:gd name="connsiteY159" fmla="*/ 3871055 h 5983634"/>
              <a:gd name="connsiteX160" fmla="*/ 1061011 w 4193094"/>
              <a:gd name="connsiteY160" fmla="*/ 3461151 h 5983634"/>
              <a:gd name="connsiteX161" fmla="*/ 1071522 w 4193094"/>
              <a:gd name="connsiteY161" fmla="*/ 3408599 h 5983634"/>
              <a:gd name="connsiteX162" fmla="*/ 1082032 w 4193094"/>
              <a:gd name="connsiteY162" fmla="*/ 3335027 h 5983634"/>
              <a:gd name="connsiteX163" fmla="*/ 1124074 w 4193094"/>
              <a:gd name="connsiteY163" fmla="*/ 3282475 h 5983634"/>
              <a:gd name="connsiteX164" fmla="*/ 1155605 w 4193094"/>
              <a:gd name="connsiteY164" fmla="*/ 3124820 h 5983634"/>
              <a:gd name="connsiteX165" fmla="*/ 1176625 w 4193094"/>
              <a:gd name="connsiteY165" fmla="*/ 3082779 h 5983634"/>
              <a:gd name="connsiteX166" fmla="*/ 1145094 w 4193094"/>
              <a:gd name="connsiteY166" fmla="*/ 2967165 h 5983634"/>
              <a:gd name="connsiteX167" fmla="*/ 1103053 w 4193094"/>
              <a:gd name="connsiteY167" fmla="*/ 2893593 h 5983634"/>
              <a:gd name="connsiteX168" fmla="*/ 1082032 w 4193094"/>
              <a:gd name="connsiteY168" fmla="*/ 2841041 h 5983634"/>
              <a:gd name="connsiteX169" fmla="*/ 1029480 w 4193094"/>
              <a:gd name="connsiteY169" fmla="*/ 2746448 h 5983634"/>
              <a:gd name="connsiteX170" fmla="*/ 1008460 w 4193094"/>
              <a:gd name="connsiteY170" fmla="*/ 2714917 h 5983634"/>
              <a:gd name="connsiteX171" fmla="*/ 924377 w 4193094"/>
              <a:gd name="connsiteY171" fmla="*/ 2557262 h 5983634"/>
              <a:gd name="connsiteX172" fmla="*/ 871825 w 4193094"/>
              <a:gd name="connsiteY172" fmla="*/ 2483689 h 5983634"/>
              <a:gd name="connsiteX173" fmla="*/ 840294 w 4193094"/>
              <a:gd name="connsiteY173" fmla="*/ 2389096 h 5983634"/>
              <a:gd name="connsiteX174" fmla="*/ 808763 w 4193094"/>
              <a:gd name="connsiteY174" fmla="*/ 2326034 h 5983634"/>
              <a:gd name="connsiteX175" fmla="*/ 766722 w 4193094"/>
              <a:gd name="connsiteY175" fmla="*/ 2241951 h 5983634"/>
              <a:gd name="connsiteX176" fmla="*/ 756211 w 4193094"/>
              <a:gd name="connsiteY176" fmla="*/ 2210420 h 5983634"/>
              <a:gd name="connsiteX177" fmla="*/ 714170 w 4193094"/>
              <a:gd name="connsiteY177" fmla="*/ 2199910 h 5983634"/>
              <a:gd name="connsiteX178" fmla="*/ 619577 w 4193094"/>
              <a:gd name="connsiteY178" fmla="*/ 2189399 h 5983634"/>
              <a:gd name="connsiteX179" fmla="*/ 482943 w 4193094"/>
              <a:gd name="connsiteY179" fmla="*/ 2168379 h 5983634"/>
              <a:gd name="connsiteX180" fmla="*/ 419880 w 4193094"/>
              <a:gd name="connsiteY180" fmla="*/ 2126337 h 5983634"/>
              <a:gd name="connsiteX181" fmla="*/ 377839 w 4193094"/>
              <a:gd name="connsiteY181"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7227 w 4193094"/>
              <a:gd name="connsiteY53" fmla="*/ 725505 h 5983634"/>
              <a:gd name="connsiteX54" fmla="*/ 3231179 w 4193094"/>
              <a:gd name="connsiteY54" fmla="*/ 877687 h 5983634"/>
              <a:gd name="connsiteX55" fmla="*/ 3188152 w 4193094"/>
              <a:gd name="connsiteY55" fmla="*/ 938120 h 5983634"/>
              <a:gd name="connsiteX56" fmla="*/ 3297635 w 4193094"/>
              <a:gd name="connsiteY56" fmla="*/ 919947 h 5983634"/>
              <a:gd name="connsiteX57" fmla="*/ 3793701 w 4193094"/>
              <a:gd name="connsiteY57" fmla="*/ 3248 h 5983634"/>
              <a:gd name="connsiteX58" fmla="*/ 3793701 w 4193094"/>
              <a:gd name="connsiteY58" fmla="*/ 833565 h 5983634"/>
              <a:gd name="connsiteX59" fmla="*/ 3751660 w 4193094"/>
              <a:gd name="connsiteY59" fmla="*/ 907137 h 5983634"/>
              <a:gd name="connsiteX60" fmla="*/ 3730639 w 4193094"/>
              <a:gd name="connsiteY60" fmla="*/ 938668 h 5983634"/>
              <a:gd name="connsiteX61" fmla="*/ 3699108 w 4193094"/>
              <a:gd name="connsiteY61" fmla="*/ 1012241 h 5983634"/>
              <a:gd name="connsiteX62" fmla="*/ 3646556 w 4193094"/>
              <a:gd name="connsiteY62" fmla="*/ 1054282 h 5983634"/>
              <a:gd name="connsiteX63" fmla="*/ 3594005 w 4193094"/>
              <a:gd name="connsiteY63" fmla="*/ 1190917 h 5983634"/>
              <a:gd name="connsiteX64" fmla="*/ 3562474 w 4193094"/>
              <a:gd name="connsiteY64" fmla="*/ 1222448 h 5983634"/>
              <a:gd name="connsiteX65" fmla="*/ 3530943 w 4193094"/>
              <a:gd name="connsiteY65" fmla="*/ 1274999 h 5983634"/>
              <a:gd name="connsiteX66" fmla="*/ 3478391 w 4193094"/>
              <a:gd name="connsiteY66" fmla="*/ 1317041 h 5983634"/>
              <a:gd name="connsiteX67" fmla="*/ 3436349 w 4193094"/>
              <a:gd name="connsiteY67" fmla="*/ 1359082 h 5983634"/>
              <a:gd name="connsiteX68" fmla="*/ 3404818 w 4193094"/>
              <a:gd name="connsiteY68" fmla="*/ 1369593 h 5983634"/>
              <a:gd name="connsiteX69" fmla="*/ 3236653 w 4193094"/>
              <a:gd name="connsiteY69" fmla="*/ 1390613 h 5983634"/>
              <a:gd name="connsiteX70" fmla="*/ 3121039 w 4193094"/>
              <a:gd name="connsiteY70" fmla="*/ 1411634 h 5983634"/>
              <a:gd name="connsiteX71" fmla="*/ 3078998 w 4193094"/>
              <a:gd name="connsiteY71" fmla="*/ 1422144 h 5983634"/>
              <a:gd name="connsiteX72" fmla="*/ 3057977 w 4193094"/>
              <a:gd name="connsiteY72" fmla="*/ 1453675 h 5983634"/>
              <a:gd name="connsiteX73" fmla="*/ 2994915 w 4193094"/>
              <a:gd name="connsiteY73" fmla="*/ 1527248 h 5983634"/>
              <a:gd name="connsiteX74" fmla="*/ 2931853 w 4193094"/>
              <a:gd name="connsiteY74" fmla="*/ 1600820 h 5983634"/>
              <a:gd name="connsiteX75" fmla="*/ 2900322 w 4193094"/>
              <a:gd name="connsiteY75" fmla="*/ 1653372 h 5983634"/>
              <a:gd name="connsiteX76" fmla="*/ 2868791 w 4193094"/>
              <a:gd name="connsiteY76" fmla="*/ 1684903 h 5983634"/>
              <a:gd name="connsiteX77" fmla="*/ 2858280 w 4193094"/>
              <a:gd name="connsiteY77" fmla="*/ 1716434 h 5983634"/>
              <a:gd name="connsiteX78" fmla="*/ 2837260 w 4193094"/>
              <a:gd name="connsiteY78" fmla="*/ 1747965 h 5983634"/>
              <a:gd name="connsiteX79" fmla="*/ 2805729 w 4193094"/>
              <a:gd name="connsiteY79" fmla="*/ 1895110 h 5983634"/>
              <a:gd name="connsiteX80" fmla="*/ 2784708 w 4193094"/>
              <a:gd name="connsiteY80" fmla="*/ 1958172 h 5983634"/>
              <a:gd name="connsiteX81" fmla="*/ 2858280 w 4193094"/>
              <a:gd name="connsiteY81" fmla="*/ 1947662 h 5983634"/>
              <a:gd name="connsiteX82" fmla="*/ 3015936 w 4193094"/>
              <a:gd name="connsiteY82" fmla="*/ 1895110 h 5983634"/>
              <a:gd name="connsiteX83" fmla="*/ 3499411 w 4193094"/>
              <a:gd name="connsiteY83" fmla="*/ 1926641 h 5983634"/>
              <a:gd name="connsiteX84" fmla="*/ 3594005 w 4193094"/>
              <a:gd name="connsiteY84" fmla="*/ 1937151 h 5983634"/>
              <a:gd name="connsiteX85" fmla="*/ 3625536 w 4193094"/>
              <a:gd name="connsiteY85" fmla="*/ 1947662 h 5983634"/>
              <a:gd name="connsiteX86" fmla="*/ 3709618 w 4193094"/>
              <a:gd name="connsiteY86" fmla="*/ 1979193 h 5983634"/>
              <a:gd name="connsiteX87" fmla="*/ 3772680 w 4193094"/>
              <a:gd name="connsiteY87" fmla="*/ 1989703 h 5983634"/>
              <a:gd name="connsiteX88" fmla="*/ 3846253 w 4193094"/>
              <a:gd name="connsiteY88" fmla="*/ 2052765 h 5983634"/>
              <a:gd name="connsiteX89" fmla="*/ 3993398 w 4193094"/>
              <a:gd name="connsiteY89" fmla="*/ 2241951 h 5983634"/>
              <a:gd name="connsiteX90" fmla="*/ 4087991 w 4193094"/>
              <a:gd name="connsiteY90" fmla="*/ 2315524 h 5983634"/>
              <a:gd name="connsiteX91" fmla="*/ 4172074 w 4193094"/>
              <a:gd name="connsiteY91" fmla="*/ 2410117 h 5983634"/>
              <a:gd name="connsiteX92" fmla="*/ 4193094 w 4193094"/>
              <a:gd name="connsiteY92" fmla="*/ 2452158 h 5983634"/>
              <a:gd name="connsiteX93" fmla="*/ 4182584 w 4193094"/>
              <a:gd name="connsiteY93" fmla="*/ 2714917 h 5983634"/>
              <a:gd name="connsiteX94" fmla="*/ 4151053 w 4193094"/>
              <a:gd name="connsiteY94" fmla="*/ 2756958 h 5983634"/>
              <a:gd name="connsiteX95" fmla="*/ 4077480 w 4193094"/>
              <a:gd name="connsiteY95" fmla="*/ 2820020 h 5983634"/>
              <a:gd name="connsiteX96" fmla="*/ 4056460 w 4193094"/>
              <a:gd name="connsiteY96" fmla="*/ 2862062 h 5983634"/>
              <a:gd name="connsiteX97" fmla="*/ 4024929 w 4193094"/>
              <a:gd name="connsiteY97" fmla="*/ 2904103 h 5983634"/>
              <a:gd name="connsiteX98" fmla="*/ 4014418 w 4193094"/>
              <a:gd name="connsiteY98" fmla="*/ 2988186 h 5983634"/>
              <a:gd name="connsiteX99" fmla="*/ 3972377 w 4193094"/>
              <a:gd name="connsiteY99" fmla="*/ 3019717 h 5983634"/>
              <a:gd name="connsiteX100" fmla="*/ 3898805 w 4193094"/>
              <a:gd name="connsiteY100" fmla="*/ 3082779 h 5983634"/>
              <a:gd name="connsiteX101" fmla="*/ 3877784 w 4193094"/>
              <a:gd name="connsiteY101" fmla="*/ 3166862 h 5983634"/>
              <a:gd name="connsiteX102" fmla="*/ 3867274 w 4193094"/>
              <a:gd name="connsiteY102" fmla="*/ 3208903 h 5983634"/>
              <a:gd name="connsiteX103" fmla="*/ 3814722 w 4193094"/>
              <a:gd name="connsiteY103" fmla="*/ 3282475 h 5983634"/>
              <a:gd name="connsiteX104" fmla="*/ 3751660 w 4193094"/>
              <a:gd name="connsiteY104" fmla="*/ 3377068 h 5983634"/>
              <a:gd name="connsiteX105" fmla="*/ 3699108 w 4193094"/>
              <a:gd name="connsiteY105" fmla="*/ 3419110 h 5983634"/>
              <a:gd name="connsiteX106" fmla="*/ 3678087 w 4193094"/>
              <a:gd name="connsiteY106" fmla="*/ 3450641 h 5983634"/>
              <a:gd name="connsiteX107" fmla="*/ 3646556 w 4193094"/>
              <a:gd name="connsiteY107" fmla="*/ 3482172 h 5983634"/>
              <a:gd name="connsiteX108" fmla="*/ 3636046 w 4193094"/>
              <a:gd name="connsiteY108" fmla="*/ 3534724 h 5983634"/>
              <a:gd name="connsiteX109" fmla="*/ 3625536 w 4193094"/>
              <a:gd name="connsiteY109" fmla="*/ 3618806 h 5983634"/>
              <a:gd name="connsiteX110" fmla="*/ 3583494 w 4193094"/>
              <a:gd name="connsiteY110" fmla="*/ 3723910 h 5983634"/>
              <a:gd name="connsiteX111" fmla="*/ 3562474 w 4193094"/>
              <a:gd name="connsiteY111" fmla="*/ 4028710 h 5983634"/>
              <a:gd name="connsiteX112" fmla="*/ 3541453 w 4193094"/>
              <a:gd name="connsiteY112" fmla="*/ 4165344 h 5983634"/>
              <a:gd name="connsiteX113" fmla="*/ 3530943 w 4193094"/>
              <a:gd name="connsiteY113" fmla="*/ 4217896 h 5983634"/>
              <a:gd name="connsiteX114" fmla="*/ 3509922 w 4193094"/>
              <a:gd name="connsiteY114" fmla="*/ 4417593 h 5983634"/>
              <a:gd name="connsiteX115" fmla="*/ 3499411 w 4193094"/>
              <a:gd name="connsiteY115" fmla="*/ 4564737 h 5983634"/>
              <a:gd name="connsiteX116" fmla="*/ 3436349 w 4193094"/>
              <a:gd name="connsiteY116" fmla="*/ 4848517 h 5983634"/>
              <a:gd name="connsiteX117" fmla="*/ 3404818 w 4193094"/>
              <a:gd name="connsiteY117" fmla="*/ 4922089 h 5983634"/>
              <a:gd name="connsiteX118" fmla="*/ 3394308 w 4193094"/>
              <a:gd name="connsiteY118" fmla="*/ 4953620 h 5983634"/>
              <a:gd name="connsiteX119" fmla="*/ 3383798 w 4193094"/>
              <a:gd name="connsiteY119" fmla="*/ 5006172 h 5983634"/>
              <a:gd name="connsiteX120" fmla="*/ 3362777 w 4193094"/>
              <a:gd name="connsiteY120" fmla="*/ 5037703 h 5983634"/>
              <a:gd name="connsiteX121" fmla="*/ 3352267 w 4193094"/>
              <a:gd name="connsiteY121" fmla="*/ 5069234 h 5983634"/>
              <a:gd name="connsiteX122" fmla="*/ 3331246 w 4193094"/>
              <a:gd name="connsiteY122" fmla="*/ 5426586 h 5983634"/>
              <a:gd name="connsiteX123" fmla="*/ 3310225 w 4193094"/>
              <a:gd name="connsiteY123" fmla="*/ 5531689 h 5983634"/>
              <a:gd name="connsiteX124" fmla="*/ 3299715 w 4193094"/>
              <a:gd name="connsiteY124" fmla="*/ 5605262 h 5983634"/>
              <a:gd name="connsiteX125" fmla="*/ 3226143 w 4193094"/>
              <a:gd name="connsiteY125" fmla="*/ 5868020 h 5983634"/>
              <a:gd name="connsiteX126" fmla="*/ 3163080 w 4193094"/>
              <a:gd name="connsiteY126" fmla="*/ 5899551 h 5983634"/>
              <a:gd name="connsiteX127" fmla="*/ 3121039 w 4193094"/>
              <a:gd name="connsiteY127" fmla="*/ 5941593 h 5983634"/>
              <a:gd name="connsiteX128" fmla="*/ 2984405 w 4193094"/>
              <a:gd name="connsiteY128" fmla="*/ 5983634 h 5983634"/>
              <a:gd name="connsiteX129" fmla="*/ 2795218 w 4193094"/>
              <a:gd name="connsiteY129" fmla="*/ 5973124 h 5983634"/>
              <a:gd name="connsiteX130" fmla="*/ 2679605 w 4193094"/>
              <a:gd name="connsiteY130" fmla="*/ 5920572 h 5983634"/>
              <a:gd name="connsiteX131" fmla="*/ 2490418 w 4193094"/>
              <a:gd name="connsiteY131" fmla="*/ 5878530 h 5983634"/>
              <a:gd name="connsiteX132" fmla="*/ 2332763 w 4193094"/>
              <a:gd name="connsiteY132" fmla="*/ 5836489 h 5983634"/>
              <a:gd name="connsiteX133" fmla="*/ 2133067 w 4193094"/>
              <a:gd name="connsiteY133" fmla="*/ 5794448 h 5983634"/>
              <a:gd name="connsiteX134" fmla="*/ 2059494 w 4193094"/>
              <a:gd name="connsiteY134" fmla="*/ 5762917 h 5983634"/>
              <a:gd name="connsiteX135" fmla="*/ 2027963 w 4193094"/>
              <a:gd name="connsiteY135" fmla="*/ 5752406 h 5983634"/>
              <a:gd name="connsiteX136" fmla="*/ 1922860 w 4193094"/>
              <a:gd name="connsiteY136" fmla="*/ 5741896 h 5983634"/>
              <a:gd name="connsiteX137" fmla="*/ 1859798 w 4193094"/>
              <a:gd name="connsiteY137" fmla="*/ 5720875 h 5983634"/>
              <a:gd name="connsiteX138" fmla="*/ 1765205 w 4193094"/>
              <a:gd name="connsiteY138" fmla="*/ 5710365 h 5983634"/>
              <a:gd name="connsiteX139" fmla="*/ 1733674 w 4193094"/>
              <a:gd name="connsiteY139" fmla="*/ 5689344 h 5983634"/>
              <a:gd name="connsiteX140" fmla="*/ 1702143 w 4193094"/>
              <a:gd name="connsiteY140" fmla="*/ 5678834 h 5983634"/>
              <a:gd name="connsiteX141" fmla="*/ 1660101 w 4193094"/>
              <a:gd name="connsiteY141" fmla="*/ 5668324 h 5983634"/>
              <a:gd name="connsiteX142" fmla="*/ 1628570 w 4193094"/>
              <a:gd name="connsiteY142" fmla="*/ 5657813 h 5983634"/>
              <a:gd name="connsiteX143" fmla="*/ 1523467 w 4193094"/>
              <a:gd name="connsiteY143" fmla="*/ 5636793 h 5983634"/>
              <a:gd name="connsiteX144" fmla="*/ 1491936 w 4193094"/>
              <a:gd name="connsiteY144" fmla="*/ 5626282 h 5983634"/>
              <a:gd name="connsiteX145" fmla="*/ 1334280 w 4193094"/>
              <a:gd name="connsiteY145" fmla="*/ 5573730 h 5983634"/>
              <a:gd name="connsiteX146" fmla="*/ 1292239 w 4193094"/>
              <a:gd name="connsiteY146" fmla="*/ 5552710 h 5983634"/>
              <a:gd name="connsiteX147" fmla="*/ 1229177 w 4193094"/>
              <a:gd name="connsiteY147" fmla="*/ 5531689 h 5983634"/>
              <a:gd name="connsiteX148" fmla="*/ 1134584 w 4193094"/>
              <a:gd name="connsiteY148" fmla="*/ 5510668 h 5983634"/>
              <a:gd name="connsiteX149" fmla="*/ 1103053 w 4193094"/>
              <a:gd name="connsiteY149" fmla="*/ 5468627 h 5983634"/>
              <a:gd name="connsiteX150" fmla="*/ 1029480 w 4193094"/>
              <a:gd name="connsiteY150" fmla="*/ 5458117 h 5983634"/>
              <a:gd name="connsiteX151" fmla="*/ 892846 w 4193094"/>
              <a:gd name="connsiteY151" fmla="*/ 5426586 h 5983634"/>
              <a:gd name="connsiteX152" fmla="*/ 861315 w 4193094"/>
              <a:gd name="connsiteY152" fmla="*/ 5405565 h 5983634"/>
              <a:gd name="connsiteX153" fmla="*/ 850805 w 4193094"/>
              <a:gd name="connsiteY153" fmla="*/ 5289951 h 5983634"/>
              <a:gd name="connsiteX154" fmla="*/ 840294 w 4193094"/>
              <a:gd name="connsiteY154" fmla="*/ 5100765 h 5983634"/>
              <a:gd name="connsiteX155" fmla="*/ 861315 w 4193094"/>
              <a:gd name="connsiteY155" fmla="*/ 4501675 h 5983634"/>
              <a:gd name="connsiteX156" fmla="*/ 892846 w 4193094"/>
              <a:gd name="connsiteY156" fmla="*/ 4365041 h 5983634"/>
              <a:gd name="connsiteX157" fmla="*/ 913867 w 4193094"/>
              <a:gd name="connsiteY157" fmla="*/ 4270448 h 5983634"/>
              <a:gd name="connsiteX158" fmla="*/ 966418 w 4193094"/>
              <a:gd name="connsiteY158" fmla="*/ 4112793 h 5983634"/>
              <a:gd name="connsiteX159" fmla="*/ 987439 w 4193094"/>
              <a:gd name="connsiteY159" fmla="*/ 3902586 h 5983634"/>
              <a:gd name="connsiteX160" fmla="*/ 997949 w 4193094"/>
              <a:gd name="connsiteY160" fmla="*/ 3871055 h 5983634"/>
              <a:gd name="connsiteX161" fmla="*/ 1061011 w 4193094"/>
              <a:gd name="connsiteY161" fmla="*/ 3461151 h 5983634"/>
              <a:gd name="connsiteX162" fmla="*/ 1071522 w 4193094"/>
              <a:gd name="connsiteY162" fmla="*/ 3408599 h 5983634"/>
              <a:gd name="connsiteX163" fmla="*/ 1082032 w 4193094"/>
              <a:gd name="connsiteY163" fmla="*/ 3335027 h 5983634"/>
              <a:gd name="connsiteX164" fmla="*/ 1124074 w 4193094"/>
              <a:gd name="connsiteY164" fmla="*/ 3282475 h 5983634"/>
              <a:gd name="connsiteX165" fmla="*/ 1155605 w 4193094"/>
              <a:gd name="connsiteY165" fmla="*/ 3124820 h 5983634"/>
              <a:gd name="connsiteX166" fmla="*/ 1176625 w 4193094"/>
              <a:gd name="connsiteY166" fmla="*/ 3082779 h 5983634"/>
              <a:gd name="connsiteX167" fmla="*/ 1145094 w 4193094"/>
              <a:gd name="connsiteY167" fmla="*/ 2967165 h 5983634"/>
              <a:gd name="connsiteX168" fmla="*/ 1103053 w 4193094"/>
              <a:gd name="connsiteY168" fmla="*/ 2893593 h 5983634"/>
              <a:gd name="connsiteX169" fmla="*/ 1082032 w 4193094"/>
              <a:gd name="connsiteY169" fmla="*/ 2841041 h 5983634"/>
              <a:gd name="connsiteX170" fmla="*/ 1029480 w 4193094"/>
              <a:gd name="connsiteY170" fmla="*/ 2746448 h 5983634"/>
              <a:gd name="connsiteX171" fmla="*/ 1008460 w 4193094"/>
              <a:gd name="connsiteY171" fmla="*/ 2714917 h 5983634"/>
              <a:gd name="connsiteX172" fmla="*/ 924377 w 4193094"/>
              <a:gd name="connsiteY172" fmla="*/ 2557262 h 5983634"/>
              <a:gd name="connsiteX173" fmla="*/ 871825 w 4193094"/>
              <a:gd name="connsiteY173" fmla="*/ 2483689 h 5983634"/>
              <a:gd name="connsiteX174" fmla="*/ 840294 w 4193094"/>
              <a:gd name="connsiteY174" fmla="*/ 2389096 h 5983634"/>
              <a:gd name="connsiteX175" fmla="*/ 808763 w 4193094"/>
              <a:gd name="connsiteY175" fmla="*/ 2326034 h 5983634"/>
              <a:gd name="connsiteX176" fmla="*/ 766722 w 4193094"/>
              <a:gd name="connsiteY176" fmla="*/ 2241951 h 5983634"/>
              <a:gd name="connsiteX177" fmla="*/ 756211 w 4193094"/>
              <a:gd name="connsiteY177" fmla="*/ 2210420 h 5983634"/>
              <a:gd name="connsiteX178" fmla="*/ 714170 w 4193094"/>
              <a:gd name="connsiteY178" fmla="*/ 2199910 h 5983634"/>
              <a:gd name="connsiteX179" fmla="*/ 619577 w 4193094"/>
              <a:gd name="connsiteY179" fmla="*/ 2189399 h 5983634"/>
              <a:gd name="connsiteX180" fmla="*/ 482943 w 4193094"/>
              <a:gd name="connsiteY180" fmla="*/ 2168379 h 5983634"/>
              <a:gd name="connsiteX181" fmla="*/ 419880 w 4193094"/>
              <a:gd name="connsiteY181" fmla="*/ 2126337 h 5983634"/>
              <a:gd name="connsiteX182" fmla="*/ 377839 w 4193094"/>
              <a:gd name="connsiteY182"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19947 h 5983634"/>
              <a:gd name="connsiteX57" fmla="*/ 3793701 w 4193094"/>
              <a:gd name="connsiteY57" fmla="*/ 3248 h 5983634"/>
              <a:gd name="connsiteX58" fmla="*/ 3793701 w 4193094"/>
              <a:gd name="connsiteY58" fmla="*/ 833565 h 5983634"/>
              <a:gd name="connsiteX59" fmla="*/ 3751660 w 4193094"/>
              <a:gd name="connsiteY59" fmla="*/ 907137 h 5983634"/>
              <a:gd name="connsiteX60" fmla="*/ 3730639 w 4193094"/>
              <a:gd name="connsiteY60" fmla="*/ 938668 h 5983634"/>
              <a:gd name="connsiteX61" fmla="*/ 3699108 w 4193094"/>
              <a:gd name="connsiteY61" fmla="*/ 1012241 h 5983634"/>
              <a:gd name="connsiteX62" fmla="*/ 3646556 w 4193094"/>
              <a:gd name="connsiteY62" fmla="*/ 1054282 h 5983634"/>
              <a:gd name="connsiteX63" fmla="*/ 3594005 w 4193094"/>
              <a:gd name="connsiteY63" fmla="*/ 1190917 h 5983634"/>
              <a:gd name="connsiteX64" fmla="*/ 3562474 w 4193094"/>
              <a:gd name="connsiteY64" fmla="*/ 1222448 h 5983634"/>
              <a:gd name="connsiteX65" fmla="*/ 3530943 w 4193094"/>
              <a:gd name="connsiteY65" fmla="*/ 1274999 h 5983634"/>
              <a:gd name="connsiteX66" fmla="*/ 3478391 w 4193094"/>
              <a:gd name="connsiteY66" fmla="*/ 1317041 h 5983634"/>
              <a:gd name="connsiteX67" fmla="*/ 3436349 w 4193094"/>
              <a:gd name="connsiteY67" fmla="*/ 1359082 h 5983634"/>
              <a:gd name="connsiteX68" fmla="*/ 3404818 w 4193094"/>
              <a:gd name="connsiteY68" fmla="*/ 1369593 h 5983634"/>
              <a:gd name="connsiteX69" fmla="*/ 3236653 w 4193094"/>
              <a:gd name="connsiteY69" fmla="*/ 1390613 h 5983634"/>
              <a:gd name="connsiteX70" fmla="*/ 3121039 w 4193094"/>
              <a:gd name="connsiteY70" fmla="*/ 1411634 h 5983634"/>
              <a:gd name="connsiteX71" fmla="*/ 3078998 w 4193094"/>
              <a:gd name="connsiteY71" fmla="*/ 1422144 h 5983634"/>
              <a:gd name="connsiteX72" fmla="*/ 3057977 w 4193094"/>
              <a:gd name="connsiteY72" fmla="*/ 1453675 h 5983634"/>
              <a:gd name="connsiteX73" fmla="*/ 2994915 w 4193094"/>
              <a:gd name="connsiteY73" fmla="*/ 1527248 h 5983634"/>
              <a:gd name="connsiteX74" fmla="*/ 2931853 w 4193094"/>
              <a:gd name="connsiteY74" fmla="*/ 1600820 h 5983634"/>
              <a:gd name="connsiteX75" fmla="*/ 2900322 w 4193094"/>
              <a:gd name="connsiteY75" fmla="*/ 1653372 h 5983634"/>
              <a:gd name="connsiteX76" fmla="*/ 2868791 w 4193094"/>
              <a:gd name="connsiteY76" fmla="*/ 1684903 h 5983634"/>
              <a:gd name="connsiteX77" fmla="*/ 2858280 w 4193094"/>
              <a:gd name="connsiteY77" fmla="*/ 1716434 h 5983634"/>
              <a:gd name="connsiteX78" fmla="*/ 2837260 w 4193094"/>
              <a:gd name="connsiteY78" fmla="*/ 1747965 h 5983634"/>
              <a:gd name="connsiteX79" fmla="*/ 2805729 w 4193094"/>
              <a:gd name="connsiteY79" fmla="*/ 1895110 h 5983634"/>
              <a:gd name="connsiteX80" fmla="*/ 2784708 w 4193094"/>
              <a:gd name="connsiteY80" fmla="*/ 1958172 h 5983634"/>
              <a:gd name="connsiteX81" fmla="*/ 2858280 w 4193094"/>
              <a:gd name="connsiteY81" fmla="*/ 1947662 h 5983634"/>
              <a:gd name="connsiteX82" fmla="*/ 3015936 w 4193094"/>
              <a:gd name="connsiteY82" fmla="*/ 1895110 h 5983634"/>
              <a:gd name="connsiteX83" fmla="*/ 3499411 w 4193094"/>
              <a:gd name="connsiteY83" fmla="*/ 1926641 h 5983634"/>
              <a:gd name="connsiteX84" fmla="*/ 3594005 w 4193094"/>
              <a:gd name="connsiteY84" fmla="*/ 1937151 h 5983634"/>
              <a:gd name="connsiteX85" fmla="*/ 3625536 w 4193094"/>
              <a:gd name="connsiteY85" fmla="*/ 1947662 h 5983634"/>
              <a:gd name="connsiteX86" fmla="*/ 3709618 w 4193094"/>
              <a:gd name="connsiteY86" fmla="*/ 1979193 h 5983634"/>
              <a:gd name="connsiteX87" fmla="*/ 3772680 w 4193094"/>
              <a:gd name="connsiteY87" fmla="*/ 1989703 h 5983634"/>
              <a:gd name="connsiteX88" fmla="*/ 3846253 w 4193094"/>
              <a:gd name="connsiteY88" fmla="*/ 2052765 h 5983634"/>
              <a:gd name="connsiteX89" fmla="*/ 3993398 w 4193094"/>
              <a:gd name="connsiteY89" fmla="*/ 2241951 h 5983634"/>
              <a:gd name="connsiteX90" fmla="*/ 4087991 w 4193094"/>
              <a:gd name="connsiteY90" fmla="*/ 2315524 h 5983634"/>
              <a:gd name="connsiteX91" fmla="*/ 4172074 w 4193094"/>
              <a:gd name="connsiteY91" fmla="*/ 2410117 h 5983634"/>
              <a:gd name="connsiteX92" fmla="*/ 4193094 w 4193094"/>
              <a:gd name="connsiteY92" fmla="*/ 2452158 h 5983634"/>
              <a:gd name="connsiteX93" fmla="*/ 4182584 w 4193094"/>
              <a:gd name="connsiteY93" fmla="*/ 2714917 h 5983634"/>
              <a:gd name="connsiteX94" fmla="*/ 4151053 w 4193094"/>
              <a:gd name="connsiteY94" fmla="*/ 2756958 h 5983634"/>
              <a:gd name="connsiteX95" fmla="*/ 4077480 w 4193094"/>
              <a:gd name="connsiteY95" fmla="*/ 2820020 h 5983634"/>
              <a:gd name="connsiteX96" fmla="*/ 4056460 w 4193094"/>
              <a:gd name="connsiteY96" fmla="*/ 2862062 h 5983634"/>
              <a:gd name="connsiteX97" fmla="*/ 4024929 w 4193094"/>
              <a:gd name="connsiteY97" fmla="*/ 2904103 h 5983634"/>
              <a:gd name="connsiteX98" fmla="*/ 4014418 w 4193094"/>
              <a:gd name="connsiteY98" fmla="*/ 2988186 h 5983634"/>
              <a:gd name="connsiteX99" fmla="*/ 3972377 w 4193094"/>
              <a:gd name="connsiteY99" fmla="*/ 3019717 h 5983634"/>
              <a:gd name="connsiteX100" fmla="*/ 3898805 w 4193094"/>
              <a:gd name="connsiteY100" fmla="*/ 3082779 h 5983634"/>
              <a:gd name="connsiteX101" fmla="*/ 3877784 w 4193094"/>
              <a:gd name="connsiteY101" fmla="*/ 3166862 h 5983634"/>
              <a:gd name="connsiteX102" fmla="*/ 3867274 w 4193094"/>
              <a:gd name="connsiteY102" fmla="*/ 3208903 h 5983634"/>
              <a:gd name="connsiteX103" fmla="*/ 3814722 w 4193094"/>
              <a:gd name="connsiteY103" fmla="*/ 3282475 h 5983634"/>
              <a:gd name="connsiteX104" fmla="*/ 3751660 w 4193094"/>
              <a:gd name="connsiteY104" fmla="*/ 3377068 h 5983634"/>
              <a:gd name="connsiteX105" fmla="*/ 3699108 w 4193094"/>
              <a:gd name="connsiteY105" fmla="*/ 3419110 h 5983634"/>
              <a:gd name="connsiteX106" fmla="*/ 3678087 w 4193094"/>
              <a:gd name="connsiteY106" fmla="*/ 3450641 h 5983634"/>
              <a:gd name="connsiteX107" fmla="*/ 3646556 w 4193094"/>
              <a:gd name="connsiteY107" fmla="*/ 3482172 h 5983634"/>
              <a:gd name="connsiteX108" fmla="*/ 3636046 w 4193094"/>
              <a:gd name="connsiteY108" fmla="*/ 3534724 h 5983634"/>
              <a:gd name="connsiteX109" fmla="*/ 3625536 w 4193094"/>
              <a:gd name="connsiteY109" fmla="*/ 3618806 h 5983634"/>
              <a:gd name="connsiteX110" fmla="*/ 3583494 w 4193094"/>
              <a:gd name="connsiteY110" fmla="*/ 3723910 h 5983634"/>
              <a:gd name="connsiteX111" fmla="*/ 3562474 w 4193094"/>
              <a:gd name="connsiteY111" fmla="*/ 4028710 h 5983634"/>
              <a:gd name="connsiteX112" fmla="*/ 3541453 w 4193094"/>
              <a:gd name="connsiteY112" fmla="*/ 4165344 h 5983634"/>
              <a:gd name="connsiteX113" fmla="*/ 3530943 w 4193094"/>
              <a:gd name="connsiteY113" fmla="*/ 4217896 h 5983634"/>
              <a:gd name="connsiteX114" fmla="*/ 3509922 w 4193094"/>
              <a:gd name="connsiteY114" fmla="*/ 4417593 h 5983634"/>
              <a:gd name="connsiteX115" fmla="*/ 3499411 w 4193094"/>
              <a:gd name="connsiteY115" fmla="*/ 4564737 h 5983634"/>
              <a:gd name="connsiteX116" fmla="*/ 3436349 w 4193094"/>
              <a:gd name="connsiteY116" fmla="*/ 4848517 h 5983634"/>
              <a:gd name="connsiteX117" fmla="*/ 3404818 w 4193094"/>
              <a:gd name="connsiteY117" fmla="*/ 4922089 h 5983634"/>
              <a:gd name="connsiteX118" fmla="*/ 3394308 w 4193094"/>
              <a:gd name="connsiteY118" fmla="*/ 4953620 h 5983634"/>
              <a:gd name="connsiteX119" fmla="*/ 3383798 w 4193094"/>
              <a:gd name="connsiteY119" fmla="*/ 5006172 h 5983634"/>
              <a:gd name="connsiteX120" fmla="*/ 3362777 w 4193094"/>
              <a:gd name="connsiteY120" fmla="*/ 5037703 h 5983634"/>
              <a:gd name="connsiteX121" fmla="*/ 3352267 w 4193094"/>
              <a:gd name="connsiteY121" fmla="*/ 5069234 h 5983634"/>
              <a:gd name="connsiteX122" fmla="*/ 3331246 w 4193094"/>
              <a:gd name="connsiteY122" fmla="*/ 5426586 h 5983634"/>
              <a:gd name="connsiteX123" fmla="*/ 3310225 w 4193094"/>
              <a:gd name="connsiteY123" fmla="*/ 5531689 h 5983634"/>
              <a:gd name="connsiteX124" fmla="*/ 3299715 w 4193094"/>
              <a:gd name="connsiteY124" fmla="*/ 5605262 h 5983634"/>
              <a:gd name="connsiteX125" fmla="*/ 3226143 w 4193094"/>
              <a:gd name="connsiteY125" fmla="*/ 5868020 h 5983634"/>
              <a:gd name="connsiteX126" fmla="*/ 3163080 w 4193094"/>
              <a:gd name="connsiteY126" fmla="*/ 5899551 h 5983634"/>
              <a:gd name="connsiteX127" fmla="*/ 3121039 w 4193094"/>
              <a:gd name="connsiteY127" fmla="*/ 5941593 h 5983634"/>
              <a:gd name="connsiteX128" fmla="*/ 2984405 w 4193094"/>
              <a:gd name="connsiteY128" fmla="*/ 5983634 h 5983634"/>
              <a:gd name="connsiteX129" fmla="*/ 2795218 w 4193094"/>
              <a:gd name="connsiteY129" fmla="*/ 5973124 h 5983634"/>
              <a:gd name="connsiteX130" fmla="*/ 2679605 w 4193094"/>
              <a:gd name="connsiteY130" fmla="*/ 5920572 h 5983634"/>
              <a:gd name="connsiteX131" fmla="*/ 2490418 w 4193094"/>
              <a:gd name="connsiteY131" fmla="*/ 5878530 h 5983634"/>
              <a:gd name="connsiteX132" fmla="*/ 2332763 w 4193094"/>
              <a:gd name="connsiteY132" fmla="*/ 5836489 h 5983634"/>
              <a:gd name="connsiteX133" fmla="*/ 2133067 w 4193094"/>
              <a:gd name="connsiteY133" fmla="*/ 5794448 h 5983634"/>
              <a:gd name="connsiteX134" fmla="*/ 2059494 w 4193094"/>
              <a:gd name="connsiteY134" fmla="*/ 5762917 h 5983634"/>
              <a:gd name="connsiteX135" fmla="*/ 2027963 w 4193094"/>
              <a:gd name="connsiteY135" fmla="*/ 5752406 h 5983634"/>
              <a:gd name="connsiteX136" fmla="*/ 1922860 w 4193094"/>
              <a:gd name="connsiteY136" fmla="*/ 5741896 h 5983634"/>
              <a:gd name="connsiteX137" fmla="*/ 1859798 w 4193094"/>
              <a:gd name="connsiteY137" fmla="*/ 5720875 h 5983634"/>
              <a:gd name="connsiteX138" fmla="*/ 1765205 w 4193094"/>
              <a:gd name="connsiteY138" fmla="*/ 5710365 h 5983634"/>
              <a:gd name="connsiteX139" fmla="*/ 1733674 w 4193094"/>
              <a:gd name="connsiteY139" fmla="*/ 5689344 h 5983634"/>
              <a:gd name="connsiteX140" fmla="*/ 1702143 w 4193094"/>
              <a:gd name="connsiteY140" fmla="*/ 5678834 h 5983634"/>
              <a:gd name="connsiteX141" fmla="*/ 1660101 w 4193094"/>
              <a:gd name="connsiteY141" fmla="*/ 5668324 h 5983634"/>
              <a:gd name="connsiteX142" fmla="*/ 1628570 w 4193094"/>
              <a:gd name="connsiteY142" fmla="*/ 5657813 h 5983634"/>
              <a:gd name="connsiteX143" fmla="*/ 1523467 w 4193094"/>
              <a:gd name="connsiteY143" fmla="*/ 5636793 h 5983634"/>
              <a:gd name="connsiteX144" fmla="*/ 1491936 w 4193094"/>
              <a:gd name="connsiteY144" fmla="*/ 5626282 h 5983634"/>
              <a:gd name="connsiteX145" fmla="*/ 1334280 w 4193094"/>
              <a:gd name="connsiteY145" fmla="*/ 5573730 h 5983634"/>
              <a:gd name="connsiteX146" fmla="*/ 1292239 w 4193094"/>
              <a:gd name="connsiteY146" fmla="*/ 5552710 h 5983634"/>
              <a:gd name="connsiteX147" fmla="*/ 1229177 w 4193094"/>
              <a:gd name="connsiteY147" fmla="*/ 5531689 h 5983634"/>
              <a:gd name="connsiteX148" fmla="*/ 1134584 w 4193094"/>
              <a:gd name="connsiteY148" fmla="*/ 5510668 h 5983634"/>
              <a:gd name="connsiteX149" fmla="*/ 1103053 w 4193094"/>
              <a:gd name="connsiteY149" fmla="*/ 5468627 h 5983634"/>
              <a:gd name="connsiteX150" fmla="*/ 1029480 w 4193094"/>
              <a:gd name="connsiteY150" fmla="*/ 5458117 h 5983634"/>
              <a:gd name="connsiteX151" fmla="*/ 892846 w 4193094"/>
              <a:gd name="connsiteY151" fmla="*/ 5426586 h 5983634"/>
              <a:gd name="connsiteX152" fmla="*/ 861315 w 4193094"/>
              <a:gd name="connsiteY152" fmla="*/ 5405565 h 5983634"/>
              <a:gd name="connsiteX153" fmla="*/ 850805 w 4193094"/>
              <a:gd name="connsiteY153" fmla="*/ 5289951 h 5983634"/>
              <a:gd name="connsiteX154" fmla="*/ 840294 w 4193094"/>
              <a:gd name="connsiteY154" fmla="*/ 5100765 h 5983634"/>
              <a:gd name="connsiteX155" fmla="*/ 861315 w 4193094"/>
              <a:gd name="connsiteY155" fmla="*/ 4501675 h 5983634"/>
              <a:gd name="connsiteX156" fmla="*/ 892846 w 4193094"/>
              <a:gd name="connsiteY156" fmla="*/ 4365041 h 5983634"/>
              <a:gd name="connsiteX157" fmla="*/ 913867 w 4193094"/>
              <a:gd name="connsiteY157" fmla="*/ 4270448 h 5983634"/>
              <a:gd name="connsiteX158" fmla="*/ 966418 w 4193094"/>
              <a:gd name="connsiteY158" fmla="*/ 4112793 h 5983634"/>
              <a:gd name="connsiteX159" fmla="*/ 987439 w 4193094"/>
              <a:gd name="connsiteY159" fmla="*/ 3902586 h 5983634"/>
              <a:gd name="connsiteX160" fmla="*/ 997949 w 4193094"/>
              <a:gd name="connsiteY160" fmla="*/ 3871055 h 5983634"/>
              <a:gd name="connsiteX161" fmla="*/ 1061011 w 4193094"/>
              <a:gd name="connsiteY161" fmla="*/ 3461151 h 5983634"/>
              <a:gd name="connsiteX162" fmla="*/ 1071522 w 4193094"/>
              <a:gd name="connsiteY162" fmla="*/ 3408599 h 5983634"/>
              <a:gd name="connsiteX163" fmla="*/ 1082032 w 4193094"/>
              <a:gd name="connsiteY163" fmla="*/ 3335027 h 5983634"/>
              <a:gd name="connsiteX164" fmla="*/ 1124074 w 4193094"/>
              <a:gd name="connsiteY164" fmla="*/ 3282475 h 5983634"/>
              <a:gd name="connsiteX165" fmla="*/ 1155605 w 4193094"/>
              <a:gd name="connsiteY165" fmla="*/ 3124820 h 5983634"/>
              <a:gd name="connsiteX166" fmla="*/ 1176625 w 4193094"/>
              <a:gd name="connsiteY166" fmla="*/ 3082779 h 5983634"/>
              <a:gd name="connsiteX167" fmla="*/ 1145094 w 4193094"/>
              <a:gd name="connsiteY167" fmla="*/ 2967165 h 5983634"/>
              <a:gd name="connsiteX168" fmla="*/ 1103053 w 4193094"/>
              <a:gd name="connsiteY168" fmla="*/ 2893593 h 5983634"/>
              <a:gd name="connsiteX169" fmla="*/ 1082032 w 4193094"/>
              <a:gd name="connsiteY169" fmla="*/ 2841041 h 5983634"/>
              <a:gd name="connsiteX170" fmla="*/ 1029480 w 4193094"/>
              <a:gd name="connsiteY170" fmla="*/ 2746448 h 5983634"/>
              <a:gd name="connsiteX171" fmla="*/ 1008460 w 4193094"/>
              <a:gd name="connsiteY171" fmla="*/ 2714917 h 5983634"/>
              <a:gd name="connsiteX172" fmla="*/ 924377 w 4193094"/>
              <a:gd name="connsiteY172" fmla="*/ 2557262 h 5983634"/>
              <a:gd name="connsiteX173" fmla="*/ 871825 w 4193094"/>
              <a:gd name="connsiteY173" fmla="*/ 2483689 h 5983634"/>
              <a:gd name="connsiteX174" fmla="*/ 840294 w 4193094"/>
              <a:gd name="connsiteY174" fmla="*/ 2389096 h 5983634"/>
              <a:gd name="connsiteX175" fmla="*/ 808763 w 4193094"/>
              <a:gd name="connsiteY175" fmla="*/ 2326034 h 5983634"/>
              <a:gd name="connsiteX176" fmla="*/ 766722 w 4193094"/>
              <a:gd name="connsiteY176" fmla="*/ 2241951 h 5983634"/>
              <a:gd name="connsiteX177" fmla="*/ 756211 w 4193094"/>
              <a:gd name="connsiteY177" fmla="*/ 2210420 h 5983634"/>
              <a:gd name="connsiteX178" fmla="*/ 714170 w 4193094"/>
              <a:gd name="connsiteY178" fmla="*/ 2199910 h 5983634"/>
              <a:gd name="connsiteX179" fmla="*/ 619577 w 4193094"/>
              <a:gd name="connsiteY179" fmla="*/ 2189399 h 5983634"/>
              <a:gd name="connsiteX180" fmla="*/ 482943 w 4193094"/>
              <a:gd name="connsiteY180" fmla="*/ 2168379 h 5983634"/>
              <a:gd name="connsiteX181" fmla="*/ 419880 w 4193094"/>
              <a:gd name="connsiteY181" fmla="*/ 2126337 h 5983634"/>
              <a:gd name="connsiteX182" fmla="*/ 377839 w 4193094"/>
              <a:gd name="connsiteY182"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19947 h 5983634"/>
              <a:gd name="connsiteX57" fmla="*/ 3375477 w 4193094"/>
              <a:gd name="connsiteY57" fmla="*/ 874620 h 5983634"/>
              <a:gd name="connsiteX58" fmla="*/ 3793701 w 4193094"/>
              <a:gd name="connsiteY58" fmla="*/ 3248 h 5983634"/>
              <a:gd name="connsiteX59" fmla="*/ 3793701 w 4193094"/>
              <a:gd name="connsiteY59" fmla="*/ 833565 h 5983634"/>
              <a:gd name="connsiteX60" fmla="*/ 3751660 w 4193094"/>
              <a:gd name="connsiteY60" fmla="*/ 907137 h 5983634"/>
              <a:gd name="connsiteX61" fmla="*/ 3730639 w 4193094"/>
              <a:gd name="connsiteY61" fmla="*/ 938668 h 5983634"/>
              <a:gd name="connsiteX62" fmla="*/ 3699108 w 4193094"/>
              <a:gd name="connsiteY62" fmla="*/ 1012241 h 5983634"/>
              <a:gd name="connsiteX63" fmla="*/ 3646556 w 4193094"/>
              <a:gd name="connsiteY63" fmla="*/ 1054282 h 5983634"/>
              <a:gd name="connsiteX64" fmla="*/ 3594005 w 4193094"/>
              <a:gd name="connsiteY64" fmla="*/ 1190917 h 5983634"/>
              <a:gd name="connsiteX65" fmla="*/ 3562474 w 4193094"/>
              <a:gd name="connsiteY65" fmla="*/ 1222448 h 5983634"/>
              <a:gd name="connsiteX66" fmla="*/ 3530943 w 4193094"/>
              <a:gd name="connsiteY66" fmla="*/ 1274999 h 5983634"/>
              <a:gd name="connsiteX67" fmla="*/ 3478391 w 4193094"/>
              <a:gd name="connsiteY67" fmla="*/ 1317041 h 5983634"/>
              <a:gd name="connsiteX68" fmla="*/ 3436349 w 4193094"/>
              <a:gd name="connsiteY68" fmla="*/ 1359082 h 5983634"/>
              <a:gd name="connsiteX69" fmla="*/ 3404818 w 4193094"/>
              <a:gd name="connsiteY69" fmla="*/ 1369593 h 5983634"/>
              <a:gd name="connsiteX70" fmla="*/ 3236653 w 4193094"/>
              <a:gd name="connsiteY70" fmla="*/ 1390613 h 5983634"/>
              <a:gd name="connsiteX71" fmla="*/ 3121039 w 4193094"/>
              <a:gd name="connsiteY71" fmla="*/ 1411634 h 5983634"/>
              <a:gd name="connsiteX72" fmla="*/ 3078998 w 4193094"/>
              <a:gd name="connsiteY72" fmla="*/ 1422144 h 5983634"/>
              <a:gd name="connsiteX73" fmla="*/ 3057977 w 4193094"/>
              <a:gd name="connsiteY73" fmla="*/ 1453675 h 5983634"/>
              <a:gd name="connsiteX74" fmla="*/ 2994915 w 4193094"/>
              <a:gd name="connsiteY74" fmla="*/ 1527248 h 5983634"/>
              <a:gd name="connsiteX75" fmla="*/ 2931853 w 4193094"/>
              <a:gd name="connsiteY75" fmla="*/ 1600820 h 5983634"/>
              <a:gd name="connsiteX76" fmla="*/ 2900322 w 4193094"/>
              <a:gd name="connsiteY76" fmla="*/ 1653372 h 5983634"/>
              <a:gd name="connsiteX77" fmla="*/ 2868791 w 4193094"/>
              <a:gd name="connsiteY77" fmla="*/ 1684903 h 5983634"/>
              <a:gd name="connsiteX78" fmla="*/ 2858280 w 4193094"/>
              <a:gd name="connsiteY78" fmla="*/ 1716434 h 5983634"/>
              <a:gd name="connsiteX79" fmla="*/ 2837260 w 4193094"/>
              <a:gd name="connsiteY79" fmla="*/ 1747965 h 5983634"/>
              <a:gd name="connsiteX80" fmla="*/ 2805729 w 4193094"/>
              <a:gd name="connsiteY80" fmla="*/ 1895110 h 5983634"/>
              <a:gd name="connsiteX81" fmla="*/ 2784708 w 4193094"/>
              <a:gd name="connsiteY81" fmla="*/ 1958172 h 5983634"/>
              <a:gd name="connsiteX82" fmla="*/ 2858280 w 4193094"/>
              <a:gd name="connsiteY82" fmla="*/ 1947662 h 5983634"/>
              <a:gd name="connsiteX83" fmla="*/ 3015936 w 4193094"/>
              <a:gd name="connsiteY83" fmla="*/ 1895110 h 5983634"/>
              <a:gd name="connsiteX84" fmla="*/ 3499411 w 4193094"/>
              <a:gd name="connsiteY84" fmla="*/ 1926641 h 5983634"/>
              <a:gd name="connsiteX85" fmla="*/ 3594005 w 4193094"/>
              <a:gd name="connsiteY85" fmla="*/ 1937151 h 5983634"/>
              <a:gd name="connsiteX86" fmla="*/ 3625536 w 4193094"/>
              <a:gd name="connsiteY86" fmla="*/ 1947662 h 5983634"/>
              <a:gd name="connsiteX87" fmla="*/ 3709618 w 4193094"/>
              <a:gd name="connsiteY87" fmla="*/ 1979193 h 5983634"/>
              <a:gd name="connsiteX88" fmla="*/ 3772680 w 4193094"/>
              <a:gd name="connsiteY88" fmla="*/ 1989703 h 5983634"/>
              <a:gd name="connsiteX89" fmla="*/ 3846253 w 4193094"/>
              <a:gd name="connsiteY89" fmla="*/ 2052765 h 5983634"/>
              <a:gd name="connsiteX90" fmla="*/ 3993398 w 4193094"/>
              <a:gd name="connsiteY90" fmla="*/ 2241951 h 5983634"/>
              <a:gd name="connsiteX91" fmla="*/ 4087991 w 4193094"/>
              <a:gd name="connsiteY91" fmla="*/ 2315524 h 5983634"/>
              <a:gd name="connsiteX92" fmla="*/ 4172074 w 4193094"/>
              <a:gd name="connsiteY92" fmla="*/ 2410117 h 5983634"/>
              <a:gd name="connsiteX93" fmla="*/ 4193094 w 4193094"/>
              <a:gd name="connsiteY93" fmla="*/ 2452158 h 5983634"/>
              <a:gd name="connsiteX94" fmla="*/ 4182584 w 4193094"/>
              <a:gd name="connsiteY94" fmla="*/ 2714917 h 5983634"/>
              <a:gd name="connsiteX95" fmla="*/ 4151053 w 4193094"/>
              <a:gd name="connsiteY95" fmla="*/ 2756958 h 5983634"/>
              <a:gd name="connsiteX96" fmla="*/ 4077480 w 4193094"/>
              <a:gd name="connsiteY96" fmla="*/ 2820020 h 5983634"/>
              <a:gd name="connsiteX97" fmla="*/ 4056460 w 4193094"/>
              <a:gd name="connsiteY97" fmla="*/ 2862062 h 5983634"/>
              <a:gd name="connsiteX98" fmla="*/ 4024929 w 4193094"/>
              <a:gd name="connsiteY98" fmla="*/ 2904103 h 5983634"/>
              <a:gd name="connsiteX99" fmla="*/ 4014418 w 4193094"/>
              <a:gd name="connsiteY99" fmla="*/ 2988186 h 5983634"/>
              <a:gd name="connsiteX100" fmla="*/ 3972377 w 4193094"/>
              <a:gd name="connsiteY100" fmla="*/ 3019717 h 5983634"/>
              <a:gd name="connsiteX101" fmla="*/ 3898805 w 4193094"/>
              <a:gd name="connsiteY101" fmla="*/ 3082779 h 5983634"/>
              <a:gd name="connsiteX102" fmla="*/ 3877784 w 4193094"/>
              <a:gd name="connsiteY102" fmla="*/ 3166862 h 5983634"/>
              <a:gd name="connsiteX103" fmla="*/ 3867274 w 4193094"/>
              <a:gd name="connsiteY103" fmla="*/ 3208903 h 5983634"/>
              <a:gd name="connsiteX104" fmla="*/ 3814722 w 4193094"/>
              <a:gd name="connsiteY104" fmla="*/ 3282475 h 5983634"/>
              <a:gd name="connsiteX105" fmla="*/ 3751660 w 4193094"/>
              <a:gd name="connsiteY105" fmla="*/ 3377068 h 5983634"/>
              <a:gd name="connsiteX106" fmla="*/ 3699108 w 4193094"/>
              <a:gd name="connsiteY106" fmla="*/ 3419110 h 5983634"/>
              <a:gd name="connsiteX107" fmla="*/ 3678087 w 4193094"/>
              <a:gd name="connsiteY107" fmla="*/ 3450641 h 5983634"/>
              <a:gd name="connsiteX108" fmla="*/ 3646556 w 4193094"/>
              <a:gd name="connsiteY108" fmla="*/ 3482172 h 5983634"/>
              <a:gd name="connsiteX109" fmla="*/ 3636046 w 4193094"/>
              <a:gd name="connsiteY109" fmla="*/ 3534724 h 5983634"/>
              <a:gd name="connsiteX110" fmla="*/ 3625536 w 4193094"/>
              <a:gd name="connsiteY110" fmla="*/ 3618806 h 5983634"/>
              <a:gd name="connsiteX111" fmla="*/ 3583494 w 4193094"/>
              <a:gd name="connsiteY111" fmla="*/ 3723910 h 5983634"/>
              <a:gd name="connsiteX112" fmla="*/ 3562474 w 4193094"/>
              <a:gd name="connsiteY112" fmla="*/ 4028710 h 5983634"/>
              <a:gd name="connsiteX113" fmla="*/ 3541453 w 4193094"/>
              <a:gd name="connsiteY113" fmla="*/ 4165344 h 5983634"/>
              <a:gd name="connsiteX114" fmla="*/ 3530943 w 4193094"/>
              <a:gd name="connsiteY114" fmla="*/ 4217896 h 5983634"/>
              <a:gd name="connsiteX115" fmla="*/ 3509922 w 4193094"/>
              <a:gd name="connsiteY115" fmla="*/ 4417593 h 5983634"/>
              <a:gd name="connsiteX116" fmla="*/ 3499411 w 4193094"/>
              <a:gd name="connsiteY116" fmla="*/ 4564737 h 5983634"/>
              <a:gd name="connsiteX117" fmla="*/ 3436349 w 4193094"/>
              <a:gd name="connsiteY117" fmla="*/ 4848517 h 5983634"/>
              <a:gd name="connsiteX118" fmla="*/ 3404818 w 4193094"/>
              <a:gd name="connsiteY118" fmla="*/ 4922089 h 5983634"/>
              <a:gd name="connsiteX119" fmla="*/ 3394308 w 4193094"/>
              <a:gd name="connsiteY119" fmla="*/ 4953620 h 5983634"/>
              <a:gd name="connsiteX120" fmla="*/ 3383798 w 4193094"/>
              <a:gd name="connsiteY120" fmla="*/ 5006172 h 5983634"/>
              <a:gd name="connsiteX121" fmla="*/ 3362777 w 4193094"/>
              <a:gd name="connsiteY121" fmla="*/ 5037703 h 5983634"/>
              <a:gd name="connsiteX122" fmla="*/ 3352267 w 4193094"/>
              <a:gd name="connsiteY122" fmla="*/ 5069234 h 5983634"/>
              <a:gd name="connsiteX123" fmla="*/ 3331246 w 4193094"/>
              <a:gd name="connsiteY123" fmla="*/ 5426586 h 5983634"/>
              <a:gd name="connsiteX124" fmla="*/ 3310225 w 4193094"/>
              <a:gd name="connsiteY124" fmla="*/ 5531689 h 5983634"/>
              <a:gd name="connsiteX125" fmla="*/ 3299715 w 4193094"/>
              <a:gd name="connsiteY125" fmla="*/ 5605262 h 5983634"/>
              <a:gd name="connsiteX126" fmla="*/ 3226143 w 4193094"/>
              <a:gd name="connsiteY126" fmla="*/ 5868020 h 5983634"/>
              <a:gd name="connsiteX127" fmla="*/ 3163080 w 4193094"/>
              <a:gd name="connsiteY127" fmla="*/ 5899551 h 5983634"/>
              <a:gd name="connsiteX128" fmla="*/ 3121039 w 4193094"/>
              <a:gd name="connsiteY128" fmla="*/ 5941593 h 5983634"/>
              <a:gd name="connsiteX129" fmla="*/ 2984405 w 4193094"/>
              <a:gd name="connsiteY129" fmla="*/ 5983634 h 5983634"/>
              <a:gd name="connsiteX130" fmla="*/ 2795218 w 4193094"/>
              <a:gd name="connsiteY130" fmla="*/ 5973124 h 5983634"/>
              <a:gd name="connsiteX131" fmla="*/ 2679605 w 4193094"/>
              <a:gd name="connsiteY131" fmla="*/ 5920572 h 5983634"/>
              <a:gd name="connsiteX132" fmla="*/ 2490418 w 4193094"/>
              <a:gd name="connsiteY132" fmla="*/ 5878530 h 5983634"/>
              <a:gd name="connsiteX133" fmla="*/ 2332763 w 4193094"/>
              <a:gd name="connsiteY133" fmla="*/ 5836489 h 5983634"/>
              <a:gd name="connsiteX134" fmla="*/ 2133067 w 4193094"/>
              <a:gd name="connsiteY134" fmla="*/ 5794448 h 5983634"/>
              <a:gd name="connsiteX135" fmla="*/ 2059494 w 4193094"/>
              <a:gd name="connsiteY135" fmla="*/ 5762917 h 5983634"/>
              <a:gd name="connsiteX136" fmla="*/ 2027963 w 4193094"/>
              <a:gd name="connsiteY136" fmla="*/ 5752406 h 5983634"/>
              <a:gd name="connsiteX137" fmla="*/ 1922860 w 4193094"/>
              <a:gd name="connsiteY137" fmla="*/ 5741896 h 5983634"/>
              <a:gd name="connsiteX138" fmla="*/ 1859798 w 4193094"/>
              <a:gd name="connsiteY138" fmla="*/ 5720875 h 5983634"/>
              <a:gd name="connsiteX139" fmla="*/ 1765205 w 4193094"/>
              <a:gd name="connsiteY139" fmla="*/ 5710365 h 5983634"/>
              <a:gd name="connsiteX140" fmla="*/ 1733674 w 4193094"/>
              <a:gd name="connsiteY140" fmla="*/ 5689344 h 5983634"/>
              <a:gd name="connsiteX141" fmla="*/ 1702143 w 4193094"/>
              <a:gd name="connsiteY141" fmla="*/ 5678834 h 5983634"/>
              <a:gd name="connsiteX142" fmla="*/ 1660101 w 4193094"/>
              <a:gd name="connsiteY142" fmla="*/ 5668324 h 5983634"/>
              <a:gd name="connsiteX143" fmla="*/ 1628570 w 4193094"/>
              <a:gd name="connsiteY143" fmla="*/ 5657813 h 5983634"/>
              <a:gd name="connsiteX144" fmla="*/ 1523467 w 4193094"/>
              <a:gd name="connsiteY144" fmla="*/ 5636793 h 5983634"/>
              <a:gd name="connsiteX145" fmla="*/ 1491936 w 4193094"/>
              <a:gd name="connsiteY145" fmla="*/ 5626282 h 5983634"/>
              <a:gd name="connsiteX146" fmla="*/ 1334280 w 4193094"/>
              <a:gd name="connsiteY146" fmla="*/ 5573730 h 5983634"/>
              <a:gd name="connsiteX147" fmla="*/ 1292239 w 4193094"/>
              <a:gd name="connsiteY147" fmla="*/ 5552710 h 5983634"/>
              <a:gd name="connsiteX148" fmla="*/ 1229177 w 4193094"/>
              <a:gd name="connsiteY148" fmla="*/ 5531689 h 5983634"/>
              <a:gd name="connsiteX149" fmla="*/ 1134584 w 4193094"/>
              <a:gd name="connsiteY149" fmla="*/ 5510668 h 5983634"/>
              <a:gd name="connsiteX150" fmla="*/ 1103053 w 4193094"/>
              <a:gd name="connsiteY150" fmla="*/ 5468627 h 5983634"/>
              <a:gd name="connsiteX151" fmla="*/ 1029480 w 4193094"/>
              <a:gd name="connsiteY151" fmla="*/ 5458117 h 5983634"/>
              <a:gd name="connsiteX152" fmla="*/ 892846 w 4193094"/>
              <a:gd name="connsiteY152" fmla="*/ 5426586 h 5983634"/>
              <a:gd name="connsiteX153" fmla="*/ 861315 w 4193094"/>
              <a:gd name="connsiteY153" fmla="*/ 5405565 h 5983634"/>
              <a:gd name="connsiteX154" fmla="*/ 850805 w 4193094"/>
              <a:gd name="connsiteY154" fmla="*/ 5289951 h 5983634"/>
              <a:gd name="connsiteX155" fmla="*/ 840294 w 4193094"/>
              <a:gd name="connsiteY155" fmla="*/ 5100765 h 5983634"/>
              <a:gd name="connsiteX156" fmla="*/ 861315 w 4193094"/>
              <a:gd name="connsiteY156" fmla="*/ 4501675 h 5983634"/>
              <a:gd name="connsiteX157" fmla="*/ 892846 w 4193094"/>
              <a:gd name="connsiteY157" fmla="*/ 4365041 h 5983634"/>
              <a:gd name="connsiteX158" fmla="*/ 913867 w 4193094"/>
              <a:gd name="connsiteY158" fmla="*/ 4270448 h 5983634"/>
              <a:gd name="connsiteX159" fmla="*/ 966418 w 4193094"/>
              <a:gd name="connsiteY159" fmla="*/ 4112793 h 5983634"/>
              <a:gd name="connsiteX160" fmla="*/ 987439 w 4193094"/>
              <a:gd name="connsiteY160" fmla="*/ 3902586 h 5983634"/>
              <a:gd name="connsiteX161" fmla="*/ 997949 w 4193094"/>
              <a:gd name="connsiteY161" fmla="*/ 3871055 h 5983634"/>
              <a:gd name="connsiteX162" fmla="*/ 1061011 w 4193094"/>
              <a:gd name="connsiteY162" fmla="*/ 3461151 h 5983634"/>
              <a:gd name="connsiteX163" fmla="*/ 1071522 w 4193094"/>
              <a:gd name="connsiteY163" fmla="*/ 3408599 h 5983634"/>
              <a:gd name="connsiteX164" fmla="*/ 1082032 w 4193094"/>
              <a:gd name="connsiteY164" fmla="*/ 3335027 h 5983634"/>
              <a:gd name="connsiteX165" fmla="*/ 1124074 w 4193094"/>
              <a:gd name="connsiteY165" fmla="*/ 3282475 h 5983634"/>
              <a:gd name="connsiteX166" fmla="*/ 1155605 w 4193094"/>
              <a:gd name="connsiteY166" fmla="*/ 3124820 h 5983634"/>
              <a:gd name="connsiteX167" fmla="*/ 1176625 w 4193094"/>
              <a:gd name="connsiteY167" fmla="*/ 3082779 h 5983634"/>
              <a:gd name="connsiteX168" fmla="*/ 1145094 w 4193094"/>
              <a:gd name="connsiteY168" fmla="*/ 2967165 h 5983634"/>
              <a:gd name="connsiteX169" fmla="*/ 1103053 w 4193094"/>
              <a:gd name="connsiteY169" fmla="*/ 2893593 h 5983634"/>
              <a:gd name="connsiteX170" fmla="*/ 1082032 w 4193094"/>
              <a:gd name="connsiteY170" fmla="*/ 2841041 h 5983634"/>
              <a:gd name="connsiteX171" fmla="*/ 1029480 w 4193094"/>
              <a:gd name="connsiteY171" fmla="*/ 2746448 h 5983634"/>
              <a:gd name="connsiteX172" fmla="*/ 1008460 w 4193094"/>
              <a:gd name="connsiteY172" fmla="*/ 2714917 h 5983634"/>
              <a:gd name="connsiteX173" fmla="*/ 924377 w 4193094"/>
              <a:gd name="connsiteY173" fmla="*/ 2557262 h 5983634"/>
              <a:gd name="connsiteX174" fmla="*/ 871825 w 4193094"/>
              <a:gd name="connsiteY174" fmla="*/ 2483689 h 5983634"/>
              <a:gd name="connsiteX175" fmla="*/ 840294 w 4193094"/>
              <a:gd name="connsiteY175" fmla="*/ 2389096 h 5983634"/>
              <a:gd name="connsiteX176" fmla="*/ 808763 w 4193094"/>
              <a:gd name="connsiteY176" fmla="*/ 2326034 h 5983634"/>
              <a:gd name="connsiteX177" fmla="*/ 766722 w 4193094"/>
              <a:gd name="connsiteY177" fmla="*/ 2241951 h 5983634"/>
              <a:gd name="connsiteX178" fmla="*/ 756211 w 4193094"/>
              <a:gd name="connsiteY178" fmla="*/ 2210420 h 5983634"/>
              <a:gd name="connsiteX179" fmla="*/ 714170 w 4193094"/>
              <a:gd name="connsiteY179" fmla="*/ 2199910 h 5983634"/>
              <a:gd name="connsiteX180" fmla="*/ 619577 w 4193094"/>
              <a:gd name="connsiteY180" fmla="*/ 2189399 h 5983634"/>
              <a:gd name="connsiteX181" fmla="*/ 482943 w 4193094"/>
              <a:gd name="connsiteY181" fmla="*/ 2168379 h 5983634"/>
              <a:gd name="connsiteX182" fmla="*/ 419880 w 4193094"/>
              <a:gd name="connsiteY182" fmla="*/ 2126337 h 5983634"/>
              <a:gd name="connsiteX183" fmla="*/ 377839 w 4193094"/>
              <a:gd name="connsiteY183"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793701 w 4193094"/>
              <a:gd name="connsiteY58" fmla="*/ 3248 h 5983634"/>
              <a:gd name="connsiteX59" fmla="*/ 3793701 w 4193094"/>
              <a:gd name="connsiteY59" fmla="*/ 833565 h 5983634"/>
              <a:gd name="connsiteX60" fmla="*/ 3751660 w 4193094"/>
              <a:gd name="connsiteY60" fmla="*/ 907137 h 5983634"/>
              <a:gd name="connsiteX61" fmla="*/ 3730639 w 4193094"/>
              <a:gd name="connsiteY61" fmla="*/ 938668 h 5983634"/>
              <a:gd name="connsiteX62" fmla="*/ 3699108 w 4193094"/>
              <a:gd name="connsiteY62" fmla="*/ 1012241 h 5983634"/>
              <a:gd name="connsiteX63" fmla="*/ 3646556 w 4193094"/>
              <a:gd name="connsiteY63" fmla="*/ 1054282 h 5983634"/>
              <a:gd name="connsiteX64" fmla="*/ 3594005 w 4193094"/>
              <a:gd name="connsiteY64" fmla="*/ 1190917 h 5983634"/>
              <a:gd name="connsiteX65" fmla="*/ 3562474 w 4193094"/>
              <a:gd name="connsiteY65" fmla="*/ 1222448 h 5983634"/>
              <a:gd name="connsiteX66" fmla="*/ 3530943 w 4193094"/>
              <a:gd name="connsiteY66" fmla="*/ 1274999 h 5983634"/>
              <a:gd name="connsiteX67" fmla="*/ 3478391 w 4193094"/>
              <a:gd name="connsiteY67" fmla="*/ 1317041 h 5983634"/>
              <a:gd name="connsiteX68" fmla="*/ 3436349 w 4193094"/>
              <a:gd name="connsiteY68" fmla="*/ 1359082 h 5983634"/>
              <a:gd name="connsiteX69" fmla="*/ 3404818 w 4193094"/>
              <a:gd name="connsiteY69" fmla="*/ 1369593 h 5983634"/>
              <a:gd name="connsiteX70" fmla="*/ 3236653 w 4193094"/>
              <a:gd name="connsiteY70" fmla="*/ 1390613 h 5983634"/>
              <a:gd name="connsiteX71" fmla="*/ 3121039 w 4193094"/>
              <a:gd name="connsiteY71" fmla="*/ 1411634 h 5983634"/>
              <a:gd name="connsiteX72" fmla="*/ 3078998 w 4193094"/>
              <a:gd name="connsiteY72" fmla="*/ 1422144 h 5983634"/>
              <a:gd name="connsiteX73" fmla="*/ 3057977 w 4193094"/>
              <a:gd name="connsiteY73" fmla="*/ 1453675 h 5983634"/>
              <a:gd name="connsiteX74" fmla="*/ 2994915 w 4193094"/>
              <a:gd name="connsiteY74" fmla="*/ 1527248 h 5983634"/>
              <a:gd name="connsiteX75" fmla="*/ 2931853 w 4193094"/>
              <a:gd name="connsiteY75" fmla="*/ 1600820 h 5983634"/>
              <a:gd name="connsiteX76" fmla="*/ 2900322 w 4193094"/>
              <a:gd name="connsiteY76" fmla="*/ 1653372 h 5983634"/>
              <a:gd name="connsiteX77" fmla="*/ 2868791 w 4193094"/>
              <a:gd name="connsiteY77" fmla="*/ 1684903 h 5983634"/>
              <a:gd name="connsiteX78" fmla="*/ 2858280 w 4193094"/>
              <a:gd name="connsiteY78" fmla="*/ 1716434 h 5983634"/>
              <a:gd name="connsiteX79" fmla="*/ 2837260 w 4193094"/>
              <a:gd name="connsiteY79" fmla="*/ 1747965 h 5983634"/>
              <a:gd name="connsiteX80" fmla="*/ 2805729 w 4193094"/>
              <a:gd name="connsiteY80" fmla="*/ 1895110 h 5983634"/>
              <a:gd name="connsiteX81" fmla="*/ 2784708 w 4193094"/>
              <a:gd name="connsiteY81" fmla="*/ 1958172 h 5983634"/>
              <a:gd name="connsiteX82" fmla="*/ 2858280 w 4193094"/>
              <a:gd name="connsiteY82" fmla="*/ 1947662 h 5983634"/>
              <a:gd name="connsiteX83" fmla="*/ 3015936 w 4193094"/>
              <a:gd name="connsiteY83" fmla="*/ 1895110 h 5983634"/>
              <a:gd name="connsiteX84" fmla="*/ 3499411 w 4193094"/>
              <a:gd name="connsiteY84" fmla="*/ 1926641 h 5983634"/>
              <a:gd name="connsiteX85" fmla="*/ 3594005 w 4193094"/>
              <a:gd name="connsiteY85" fmla="*/ 1937151 h 5983634"/>
              <a:gd name="connsiteX86" fmla="*/ 3625536 w 4193094"/>
              <a:gd name="connsiteY86" fmla="*/ 1947662 h 5983634"/>
              <a:gd name="connsiteX87" fmla="*/ 3709618 w 4193094"/>
              <a:gd name="connsiteY87" fmla="*/ 1979193 h 5983634"/>
              <a:gd name="connsiteX88" fmla="*/ 3772680 w 4193094"/>
              <a:gd name="connsiteY88" fmla="*/ 1989703 h 5983634"/>
              <a:gd name="connsiteX89" fmla="*/ 3846253 w 4193094"/>
              <a:gd name="connsiteY89" fmla="*/ 2052765 h 5983634"/>
              <a:gd name="connsiteX90" fmla="*/ 3993398 w 4193094"/>
              <a:gd name="connsiteY90" fmla="*/ 2241951 h 5983634"/>
              <a:gd name="connsiteX91" fmla="*/ 4087991 w 4193094"/>
              <a:gd name="connsiteY91" fmla="*/ 2315524 h 5983634"/>
              <a:gd name="connsiteX92" fmla="*/ 4172074 w 4193094"/>
              <a:gd name="connsiteY92" fmla="*/ 2410117 h 5983634"/>
              <a:gd name="connsiteX93" fmla="*/ 4193094 w 4193094"/>
              <a:gd name="connsiteY93" fmla="*/ 2452158 h 5983634"/>
              <a:gd name="connsiteX94" fmla="*/ 4182584 w 4193094"/>
              <a:gd name="connsiteY94" fmla="*/ 2714917 h 5983634"/>
              <a:gd name="connsiteX95" fmla="*/ 4151053 w 4193094"/>
              <a:gd name="connsiteY95" fmla="*/ 2756958 h 5983634"/>
              <a:gd name="connsiteX96" fmla="*/ 4077480 w 4193094"/>
              <a:gd name="connsiteY96" fmla="*/ 2820020 h 5983634"/>
              <a:gd name="connsiteX97" fmla="*/ 4056460 w 4193094"/>
              <a:gd name="connsiteY97" fmla="*/ 2862062 h 5983634"/>
              <a:gd name="connsiteX98" fmla="*/ 4024929 w 4193094"/>
              <a:gd name="connsiteY98" fmla="*/ 2904103 h 5983634"/>
              <a:gd name="connsiteX99" fmla="*/ 4014418 w 4193094"/>
              <a:gd name="connsiteY99" fmla="*/ 2988186 h 5983634"/>
              <a:gd name="connsiteX100" fmla="*/ 3972377 w 4193094"/>
              <a:gd name="connsiteY100" fmla="*/ 3019717 h 5983634"/>
              <a:gd name="connsiteX101" fmla="*/ 3898805 w 4193094"/>
              <a:gd name="connsiteY101" fmla="*/ 3082779 h 5983634"/>
              <a:gd name="connsiteX102" fmla="*/ 3877784 w 4193094"/>
              <a:gd name="connsiteY102" fmla="*/ 3166862 h 5983634"/>
              <a:gd name="connsiteX103" fmla="*/ 3867274 w 4193094"/>
              <a:gd name="connsiteY103" fmla="*/ 3208903 h 5983634"/>
              <a:gd name="connsiteX104" fmla="*/ 3814722 w 4193094"/>
              <a:gd name="connsiteY104" fmla="*/ 3282475 h 5983634"/>
              <a:gd name="connsiteX105" fmla="*/ 3751660 w 4193094"/>
              <a:gd name="connsiteY105" fmla="*/ 3377068 h 5983634"/>
              <a:gd name="connsiteX106" fmla="*/ 3699108 w 4193094"/>
              <a:gd name="connsiteY106" fmla="*/ 3419110 h 5983634"/>
              <a:gd name="connsiteX107" fmla="*/ 3678087 w 4193094"/>
              <a:gd name="connsiteY107" fmla="*/ 3450641 h 5983634"/>
              <a:gd name="connsiteX108" fmla="*/ 3646556 w 4193094"/>
              <a:gd name="connsiteY108" fmla="*/ 3482172 h 5983634"/>
              <a:gd name="connsiteX109" fmla="*/ 3636046 w 4193094"/>
              <a:gd name="connsiteY109" fmla="*/ 3534724 h 5983634"/>
              <a:gd name="connsiteX110" fmla="*/ 3625536 w 4193094"/>
              <a:gd name="connsiteY110" fmla="*/ 3618806 h 5983634"/>
              <a:gd name="connsiteX111" fmla="*/ 3583494 w 4193094"/>
              <a:gd name="connsiteY111" fmla="*/ 3723910 h 5983634"/>
              <a:gd name="connsiteX112" fmla="*/ 3562474 w 4193094"/>
              <a:gd name="connsiteY112" fmla="*/ 4028710 h 5983634"/>
              <a:gd name="connsiteX113" fmla="*/ 3541453 w 4193094"/>
              <a:gd name="connsiteY113" fmla="*/ 4165344 h 5983634"/>
              <a:gd name="connsiteX114" fmla="*/ 3530943 w 4193094"/>
              <a:gd name="connsiteY114" fmla="*/ 4217896 h 5983634"/>
              <a:gd name="connsiteX115" fmla="*/ 3509922 w 4193094"/>
              <a:gd name="connsiteY115" fmla="*/ 4417593 h 5983634"/>
              <a:gd name="connsiteX116" fmla="*/ 3499411 w 4193094"/>
              <a:gd name="connsiteY116" fmla="*/ 4564737 h 5983634"/>
              <a:gd name="connsiteX117" fmla="*/ 3436349 w 4193094"/>
              <a:gd name="connsiteY117" fmla="*/ 4848517 h 5983634"/>
              <a:gd name="connsiteX118" fmla="*/ 3404818 w 4193094"/>
              <a:gd name="connsiteY118" fmla="*/ 4922089 h 5983634"/>
              <a:gd name="connsiteX119" fmla="*/ 3394308 w 4193094"/>
              <a:gd name="connsiteY119" fmla="*/ 4953620 h 5983634"/>
              <a:gd name="connsiteX120" fmla="*/ 3383798 w 4193094"/>
              <a:gd name="connsiteY120" fmla="*/ 5006172 h 5983634"/>
              <a:gd name="connsiteX121" fmla="*/ 3362777 w 4193094"/>
              <a:gd name="connsiteY121" fmla="*/ 5037703 h 5983634"/>
              <a:gd name="connsiteX122" fmla="*/ 3352267 w 4193094"/>
              <a:gd name="connsiteY122" fmla="*/ 5069234 h 5983634"/>
              <a:gd name="connsiteX123" fmla="*/ 3331246 w 4193094"/>
              <a:gd name="connsiteY123" fmla="*/ 5426586 h 5983634"/>
              <a:gd name="connsiteX124" fmla="*/ 3310225 w 4193094"/>
              <a:gd name="connsiteY124" fmla="*/ 5531689 h 5983634"/>
              <a:gd name="connsiteX125" fmla="*/ 3299715 w 4193094"/>
              <a:gd name="connsiteY125" fmla="*/ 5605262 h 5983634"/>
              <a:gd name="connsiteX126" fmla="*/ 3226143 w 4193094"/>
              <a:gd name="connsiteY126" fmla="*/ 5868020 h 5983634"/>
              <a:gd name="connsiteX127" fmla="*/ 3163080 w 4193094"/>
              <a:gd name="connsiteY127" fmla="*/ 5899551 h 5983634"/>
              <a:gd name="connsiteX128" fmla="*/ 3121039 w 4193094"/>
              <a:gd name="connsiteY128" fmla="*/ 5941593 h 5983634"/>
              <a:gd name="connsiteX129" fmla="*/ 2984405 w 4193094"/>
              <a:gd name="connsiteY129" fmla="*/ 5983634 h 5983634"/>
              <a:gd name="connsiteX130" fmla="*/ 2795218 w 4193094"/>
              <a:gd name="connsiteY130" fmla="*/ 5973124 h 5983634"/>
              <a:gd name="connsiteX131" fmla="*/ 2679605 w 4193094"/>
              <a:gd name="connsiteY131" fmla="*/ 5920572 h 5983634"/>
              <a:gd name="connsiteX132" fmla="*/ 2490418 w 4193094"/>
              <a:gd name="connsiteY132" fmla="*/ 5878530 h 5983634"/>
              <a:gd name="connsiteX133" fmla="*/ 2332763 w 4193094"/>
              <a:gd name="connsiteY133" fmla="*/ 5836489 h 5983634"/>
              <a:gd name="connsiteX134" fmla="*/ 2133067 w 4193094"/>
              <a:gd name="connsiteY134" fmla="*/ 5794448 h 5983634"/>
              <a:gd name="connsiteX135" fmla="*/ 2059494 w 4193094"/>
              <a:gd name="connsiteY135" fmla="*/ 5762917 h 5983634"/>
              <a:gd name="connsiteX136" fmla="*/ 2027963 w 4193094"/>
              <a:gd name="connsiteY136" fmla="*/ 5752406 h 5983634"/>
              <a:gd name="connsiteX137" fmla="*/ 1922860 w 4193094"/>
              <a:gd name="connsiteY137" fmla="*/ 5741896 h 5983634"/>
              <a:gd name="connsiteX138" fmla="*/ 1859798 w 4193094"/>
              <a:gd name="connsiteY138" fmla="*/ 5720875 h 5983634"/>
              <a:gd name="connsiteX139" fmla="*/ 1765205 w 4193094"/>
              <a:gd name="connsiteY139" fmla="*/ 5710365 h 5983634"/>
              <a:gd name="connsiteX140" fmla="*/ 1733674 w 4193094"/>
              <a:gd name="connsiteY140" fmla="*/ 5689344 h 5983634"/>
              <a:gd name="connsiteX141" fmla="*/ 1702143 w 4193094"/>
              <a:gd name="connsiteY141" fmla="*/ 5678834 h 5983634"/>
              <a:gd name="connsiteX142" fmla="*/ 1660101 w 4193094"/>
              <a:gd name="connsiteY142" fmla="*/ 5668324 h 5983634"/>
              <a:gd name="connsiteX143" fmla="*/ 1628570 w 4193094"/>
              <a:gd name="connsiteY143" fmla="*/ 5657813 h 5983634"/>
              <a:gd name="connsiteX144" fmla="*/ 1523467 w 4193094"/>
              <a:gd name="connsiteY144" fmla="*/ 5636793 h 5983634"/>
              <a:gd name="connsiteX145" fmla="*/ 1491936 w 4193094"/>
              <a:gd name="connsiteY145" fmla="*/ 5626282 h 5983634"/>
              <a:gd name="connsiteX146" fmla="*/ 1334280 w 4193094"/>
              <a:gd name="connsiteY146" fmla="*/ 5573730 h 5983634"/>
              <a:gd name="connsiteX147" fmla="*/ 1292239 w 4193094"/>
              <a:gd name="connsiteY147" fmla="*/ 5552710 h 5983634"/>
              <a:gd name="connsiteX148" fmla="*/ 1229177 w 4193094"/>
              <a:gd name="connsiteY148" fmla="*/ 5531689 h 5983634"/>
              <a:gd name="connsiteX149" fmla="*/ 1134584 w 4193094"/>
              <a:gd name="connsiteY149" fmla="*/ 5510668 h 5983634"/>
              <a:gd name="connsiteX150" fmla="*/ 1103053 w 4193094"/>
              <a:gd name="connsiteY150" fmla="*/ 5468627 h 5983634"/>
              <a:gd name="connsiteX151" fmla="*/ 1029480 w 4193094"/>
              <a:gd name="connsiteY151" fmla="*/ 5458117 h 5983634"/>
              <a:gd name="connsiteX152" fmla="*/ 892846 w 4193094"/>
              <a:gd name="connsiteY152" fmla="*/ 5426586 h 5983634"/>
              <a:gd name="connsiteX153" fmla="*/ 861315 w 4193094"/>
              <a:gd name="connsiteY153" fmla="*/ 5405565 h 5983634"/>
              <a:gd name="connsiteX154" fmla="*/ 850805 w 4193094"/>
              <a:gd name="connsiteY154" fmla="*/ 5289951 h 5983634"/>
              <a:gd name="connsiteX155" fmla="*/ 840294 w 4193094"/>
              <a:gd name="connsiteY155" fmla="*/ 5100765 h 5983634"/>
              <a:gd name="connsiteX156" fmla="*/ 861315 w 4193094"/>
              <a:gd name="connsiteY156" fmla="*/ 4501675 h 5983634"/>
              <a:gd name="connsiteX157" fmla="*/ 892846 w 4193094"/>
              <a:gd name="connsiteY157" fmla="*/ 4365041 h 5983634"/>
              <a:gd name="connsiteX158" fmla="*/ 913867 w 4193094"/>
              <a:gd name="connsiteY158" fmla="*/ 4270448 h 5983634"/>
              <a:gd name="connsiteX159" fmla="*/ 966418 w 4193094"/>
              <a:gd name="connsiteY159" fmla="*/ 4112793 h 5983634"/>
              <a:gd name="connsiteX160" fmla="*/ 987439 w 4193094"/>
              <a:gd name="connsiteY160" fmla="*/ 3902586 h 5983634"/>
              <a:gd name="connsiteX161" fmla="*/ 997949 w 4193094"/>
              <a:gd name="connsiteY161" fmla="*/ 3871055 h 5983634"/>
              <a:gd name="connsiteX162" fmla="*/ 1061011 w 4193094"/>
              <a:gd name="connsiteY162" fmla="*/ 3461151 h 5983634"/>
              <a:gd name="connsiteX163" fmla="*/ 1071522 w 4193094"/>
              <a:gd name="connsiteY163" fmla="*/ 3408599 h 5983634"/>
              <a:gd name="connsiteX164" fmla="*/ 1082032 w 4193094"/>
              <a:gd name="connsiteY164" fmla="*/ 3335027 h 5983634"/>
              <a:gd name="connsiteX165" fmla="*/ 1124074 w 4193094"/>
              <a:gd name="connsiteY165" fmla="*/ 3282475 h 5983634"/>
              <a:gd name="connsiteX166" fmla="*/ 1155605 w 4193094"/>
              <a:gd name="connsiteY166" fmla="*/ 3124820 h 5983634"/>
              <a:gd name="connsiteX167" fmla="*/ 1176625 w 4193094"/>
              <a:gd name="connsiteY167" fmla="*/ 3082779 h 5983634"/>
              <a:gd name="connsiteX168" fmla="*/ 1145094 w 4193094"/>
              <a:gd name="connsiteY168" fmla="*/ 2967165 h 5983634"/>
              <a:gd name="connsiteX169" fmla="*/ 1103053 w 4193094"/>
              <a:gd name="connsiteY169" fmla="*/ 2893593 h 5983634"/>
              <a:gd name="connsiteX170" fmla="*/ 1082032 w 4193094"/>
              <a:gd name="connsiteY170" fmla="*/ 2841041 h 5983634"/>
              <a:gd name="connsiteX171" fmla="*/ 1029480 w 4193094"/>
              <a:gd name="connsiteY171" fmla="*/ 2746448 h 5983634"/>
              <a:gd name="connsiteX172" fmla="*/ 1008460 w 4193094"/>
              <a:gd name="connsiteY172" fmla="*/ 2714917 h 5983634"/>
              <a:gd name="connsiteX173" fmla="*/ 924377 w 4193094"/>
              <a:gd name="connsiteY173" fmla="*/ 2557262 h 5983634"/>
              <a:gd name="connsiteX174" fmla="*/ 871825 w 4193094"/>
              <a:gd name="connsiteY174" fmla="*/ 2483689 h 5983634"/>
              <a:gd name="connsiteX175" fmla="*/ 840294 w 4193094"/>
              <a:gd name="connsiteY175" fmla="*/ 2389096 h 5983634"/>
              <a:gd name="connsiteX176" fmla="*/ 808763 w 4193094"/>
              <a:gd name="connsiteY176" fmla="*/ 2326034 h 5983634"/>
              <a:gd name="connsiteX177" fmla="*/ 766722 w 4193094"/>
              <a:gd name="connsiteY177" fmla="*/ 2241951 h 5983634"/>
              <a:gd name="connsiteX178" fmla="*/ 756211 w 4193094"/>
              <a:gd name="connsiteY178" fmla="*/ 2210420 h 5983634"/>
              <a:gd name="connsiteX179" fmla="*/ 714170 w 4193094"/>
              <a:gd name="connsiteY179" fmla="*/ 2199910 h 5983634"/>
              <a:gd name="connsiteX180" fmla="*/ 619577 w 4193094"/>
              <a:gd name="connsiteY180" fmla="*/ 2189399 h 5983634"/>
              <a:gd name="connsiteX181" fmla="*/ 482943 w 4193094"/>
              <a:gd name="connsiteY181" fmla="*/ 2168379 h 5983634"/>
              <a:gd name="connsiteX182" fmla="*/ 419880 w 4193094"/>
              <a:gd name="connsiteY182" fmla="*/ 2126337 h 5983634"/>
              <a:gd name="connsiteX183" fmla="*/ 377839 w 4193094"/>
              <a:gd name="connsiteY183"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793701 w 4193094"/>
              <a:gd name="connsiteY58" fmla="*/ 3248 h 5983634"/>
              <a:gd name="connsiteX59" fmla="*/ 3793701 w 4193094"/>
              <a:gd name="connsiteY59" fmla="*/ 833565 h 5983634"/>
              <a:gd name="connsiteX60" fmla="*/ 3751660 w 4193094"/>
              <a:gd name="connsiteY60" fmla="*/ 907137 h 5983634"/>
              <a:gd name="connsiteX61" fmla="*/ 3730639 w 4193094"/>
              <a:gd name="connsiteY61" fmla="*/ 938668 h 5983634"/>
              <a:gd name="connsiteX62" fmla="*/ 3699108 w 4193094"/>
              <a:gd name="connsiteY62" fmla="*/ 1012241 h 5983634"/>
              <a:gd name="connsiteX63" fmla="*/ 3646556 w 4193094"/>
              <a:gd name="connsiteY63" fmla="*/ 1054282 h 5983634"/>
              <a:gd name="connsiteX64" fmla="*/ 3594005 w 4193094"/>
              <a:gd name="connsiteY64" fmla="*/ 1190917 h 5983634"/>
              <a:gd name="connsiteX65" fmla="*/ 3562474 w 4193094"/>
              <a:gd name="connsiteY65" fmla="*/ 1222448 h 5983634"/>
              <a:gd name="connsiteX66" fmla="*/ 3530943 w 4193094"/>
              <a:gd name="connsiteY66" fmla="*/ 1274999 h 5983634"/>
              <a:gd name="connsiteX67" fmla="*/ 3478391 w 4193094"/>
              <a:gd name="connsiteY67" fmla="*/ 1317041 h 5983634"/>
              <a:gd name="connsiteX68" fmla="*/ 3436349 w 4193094"/>
              <a:gd name="connsiteY68" fmla="*/ 1359082 h 5983634"/>
              <a:gd name="connsiteX69" fmla="*/ 3404818 w 4193094"/>
              <a:gd name="connsiteY69" fmla="*/ 1369593 h 5983634"/>
              <a:gd name="connsiteX70" fmla="*/ 3236653 w 4193094"/>
              <a:gd name="connsiteY70" fmla="*/ 1390613 h 5983634"/>
              <a:gd name="connsiteX71" fmla="*/ 3121039 w 4193094"/>
              <a:gd name="connsiteY71" fmla="*/ 1411634 h 5983634"/>
              <a:gd name="connsiteX72" fmla="*/ 3078998 w 4193094"/>
              <a:gd name="connsiteY72" fmla="*/ 1422144 h 5983634"/>
              <a:gd name="connsiteX73" fmla="*/ 3057977 w 4193094"/>
              <a:gd name="connsiteY73" fmla="*/ 1453675 h 5983634"/>
              <a:gd name="connsiteX74" fmla="*/ 2994915 w 4193094"/>
              <a:gd name="connsiteY74" fmla="*/ 1527248 h 5983634"/>
              <a:gd name="connsiteX75" fmla="*/ 2931853 w 4193094"/>
              <a:gd name="connsiteY75" fmla="*/ 1600820 h 5983634"/>
              <a:gd name="connsiteX76" fmla="*/ 2900322 w 4193094"/>
              <a:gd name="connsiteY76" fmla="*/ 1653372 h 5983634"/>
              <a:gd name="connsiteX77" fmla="*/ 2868791 w 4193094"/>
              <a:gd name="connsiteY77" fmla="*/ 1684903 h 5983634"/>
              <a:gd name="connsiteX78" fmla="*/ 2858280 w 4193094"/>
              <a:gd name="connsiteY78" fmla="*/ 1716434 h 5983634"/>
              <a:gd name="connsiteX79" fmla="*/ 2837260 w 4193094"/>
              <a:gd name="connsiteY79" fmla="*/ 1747965 h 5983634"/>
              <a:gd name="connsiteX80" fmla="*/ 2805729 w 4193094"/>
              <a:gd name="connsiteY80" fmla="*/ 1895110 h 5983634"/>
              <a:gd name="connsiteX81" fmla="*/ 2784708 w 4193094"/>
              <a:gd name="connsiteY81" fmla="*/ 1958172 h 5983634"/>
              <a:gd name="connsiteX82" fmla="*/ 2858280 w 4193094"/>
              <a:gd name="connsiteY82" fmla="*/ 1947662 h 5983634"/>
              <a:gd name="connsiteX83" fmla="*/ 3015936 w 4193094"/>
              <a:gd name="connsiteY83" fmla="*/ 1895110 h 5983634"/>
              <a:gd name="connsiteX84" fmla="*/ 3499411 w 4193094"/>
              <a:gd name="connsiteY84" fmla="*/ 1926641 h 5983634"/>
              <a:gd name="connsiteX85" fmla="*/ 3594005 w 4193094"/>
              <a:gd name="connsiteY85" fmla="*/ 1937151 h 5983634"/>
              <a:gd name="connsiteX86" fmla="*/ 3625536 w 4193094"/>
              <a:gd name="connsiteY86" fmla="*/ 1947662 h 5983634"/>
              <a:gd name="connsiteX87" fmla="*/ 3709618 w 4193094"/>
              <a:gd name="connsiteY87" fmla="*/ 1979193 h 5983634"/>
              <a:gd name="connsiteX88" fmla="*/ 3772680 w 4193094"/>
              <a:gd name="connsiteY88" fmla="*/ 1989703 h 5983634"/>
              <a:gd name="connsiteX89" fmla="*/ 3846253 w 4193094"/>
              <a:gd name="connsiteY89" fmla="*/ 2052765 h 5983634"/>
              <a:gd name="connsiteX90" fmla="*/ 3993398 w 4193094"/>
              <a:gd name="connsiteY90" fmla="*/ 2241951 h 5983634"/>
              <a:gd name="connsiteX91" fmla="*/ 4087991 w 4193094"/>
              <a:gd name="connsiteY91" fmla="*/ 2315524 h 5983634"/>
              <a:gd name="connsiteX92" fmla="*/ 4172074 w 4193094"/>
              <a:gd name="connsiteY92" fmla="*/ 2410117 h 5983634"/>
              <a:gd name="connsiteX93" fmla="*/ 4193094 w 4193094"/>
              <a:gd name="connsiteY93" fmla="*/ 2452158 h 5983634"/>
              <a:gd name="connsiteX94" fmla="*/ 4182584 w 4193094"/>
              <a:gd name="connsiteY94" fmla="*/ 2714917 h 5983634"/>
              <a:gd name="connsiteX95" fmla="*/ 4151053 w 4193094"/>
              <a:gd name="connsiteY95" fmla="*/ 2756958 h 5983634"/>
              <a:gd name="connsiteX96" fmla="*/ 4077480 w 4193094"/>
              <a:gd name="connsiteY96" fmla="*/ 2820020 h 5983634"/>
              <a:gd name="connsiteX97" fmla="*/ 4056460 w 4193094"/>
              <a:gd name="connsiteY97" fmla="*/ 2862062 h 5983634"/>
              <a:gd name="connsiteX98" fmla="*/ 4024929 w 4193094"/>
              <a:gd name="connsiteY98" fmla="*/ 2904103 h 5983634"/>
              <a:gd name="connsiteX99" fmla="*/ 4014418 w 4193094"/>
              <a:gd name="connsiteY99" fmla="*/ 2988186 h 5983634"/>
              <a:gd name="connsiteX100" fmla="*/ 3972377 w 4193094"/>
              <a:gd name="connsiteY100" fmla="*/ 3019717 h 5983634"/>
              <a:gd name="connsiteX101" fmla="*/ 3898805 w 4193094"/>
              <a:gd name="connsiteY101" fmla="*/ 3082779 h 5983634"/>
              <a:gd name="connsiteX102" fmla="*/ 3877784 w 4193094"/>
              <a:gd name="connsiteY102" fmla="*/ 3166862 h 5983634"/>
              <a:gd name="connsiteX103" fmla="*/ 3867274 w 4193094"/>
              <a:gd name="connsiteY103" fmla="*/ 3208903 h 5983634"/>
              <a:gd name="connsiteX104" fmla="*/ 3814722 w 4193094"/>
              <a:gd name="connsiteY104" fmla="*/ 3282475 h 5983634"/>
              <a:gd name="connsiteX105" fmla="*/ 3751660 w 4193094"/>
              <a:gd name="connsiteY105" fmla="*/ 3377068 h 5983634"/>
              <a:gd name="connsiteX106" fmla="*/ 3699108 w 4193094"/>
              <a:gd name="connsiteY106" fmla="*/ 3419110 h 5983634"/>
              <a:gd name="connsiteX107" fmla="*/ 3678087 w 4193094"/>
              <a:gd name="connsiteY107" fmla="*/ 3450641 h 5983634"/>
              <a:gd name="connsiteX108" fmla="*/ 3646556 w 4193094"/>
              <a:gd name="connsiteY108" fmla="*/ 3482172 h 5983634"/>
              <a:gd name="connsiteX109" fmla="*/ 3636046 w 4193094"/>
              <a:gd name="connsiteY109" fmla="*/ 3534724 h 5983634"/>
              <a:gd name="connsiteX110" fmla="*/ 3625536 w 4193094"/>
              <a:gd name="connsiteY110" fmla="*/ 3618806 h 5983634"/>
              <a:gd name="connsiteX111" fmla="*/ 3583494 w 4193094"/>
              <a:gd name="connsiteY111" fmla="*/ 3723910 h 5983634"/>
              <a:gd name="connsiteX112" fmla="*/ 3562474 w 4193094"/>
              <a:gd name="connsiteY112" fmla="*/ 4028710 h 5983634"/>
              <a:gd name="connsiteX113" fmla="*/ 3541453 w 4193094"/>
              <a:gd name="connsiteY113" fmla="*/ 4165344 h 5983634"/>
              <a:gd name="connsiteX114" fmla="*/ 3530943 w 4193094"/>
              <a:gd name="connsiteY114" fmla="*/ 4217896 h 5983634"/>
              <a:gd name="connsiteX115" fmla="*/ 3509922 w 4193094"/>
              <a:gd name="connsiteY115" fmla="*/ 4417593 h 5983634"/>
              <a:gd name="connsiteX116" fmla="*/ 3499411 w 4193094"/>
              <a:gd name="connsiteY116" fmla="*/ 4564737 h 5983634"/>
              <a:gd name="connsiteX117" fmla="*/ 3436349 w 4193094"/>
              <a:gd name="connsiteY117" fmla="*/ 4848517 h 5983634"/>
              <a:gd name="connsiteX118" fmla="*/ 3404818 w 4193094"/>
              <a:gd name="connsiteY118" fmla="*/ 4922089 h 5983634"/>
              <a:gd name="connsiteX119" fmla="*/ 3394308 w 4193094"/>
              <a:gd name="connsiteY119" fmla="*/ 4953620 h 5983634"/>
              <a:gd name="connsiteX120" fmla="*/ 3383798 w 4193094"/>
              <a:gd name="connsiteY120" fmla="*/ 5006172 h 5983634"/>
              <a:gd name="connsiteX121" fmla="*/ 3362777 w 4193094"/>
              <a:gd name="connsiteY121" fmla="*/ 5037703 h 5983634"/>
              <a:gd name="connsiteX122" fmla="*/ 3352267 w 4193094"/>
              <a:gd name="connsiteY122" fmla="*/ 5069234 h 5983634"/>
              <a:gd name="connsiteX123" fmla="*/ 3331246 w 4193094"/>
              <a:gd name="connsiteY123" fmla="*/ 5426586 h 5983634"/>
              <a:gd name="connsiteX124" fmla="*/ 3310225 w 4193094"/>
              <a:gd name="connsiteY124" fmla="*/ 5531689 h 5983634"/>
              <a:gd name="connsiteX125" fmla="*/ 3299715 w 4193094"/>
              <a:gd name="connsiteY125" fmla="*/ 5605262 h 5983634"/>
              <a:gd name="connsiteX126" fmla="*/ 3226143 w 4193094"/>
              <a:gd name="connsiteY126" fmla="*/ 5868020 h 5983634"/>
              <a:gd name="connsiteX127" fmla="*/ 3163080 w 4193094"/>
              <a:gd name="connsiteY127" fmla="*/ 5899551 h 5983634"/>
              <a:gd name="connsiteX128" fmla="*/ 3121039 w 4193094"/>
              <a:gd name="connsiteY128" fmla="*/ 5941593 h 5983634"/>
              <a:gd name="connsiteX129" fmla="*/ 2984405 w 4193094"/>
              <a:gd name="connsiteY129" fmla="*/ 5983634 h 5983634"/>
              <a:gd name="connsiteX130" fmla="*/ 2795218 w 4193094"/>
              <a:gd name="connsiteY130" fmla="*/ 5973124 h 5983634"/>
              <a:gd name="connsiteX131" fmla="*/ 2679605 w 4193094"/>
              <a:gd name="connsiteY131" fmla="*/ 5920572 h 5983634"/>
              <a:gd name="connsiteX132" fmla="*/ 2490418 w 4193094"/>
              <a:gd name="connsiteY132" fmla="*/ 5878530 h 5983634"/>
              <a:gd name="connsiteX133" fmla="*/ 2332763 w 4193094"/>
              <a:gd name="connsiteY133" fmla="*/ 5836489 h 5983634"/>
              <a:gd name="connsiteX134" fmla="*/ 2133067 w 4193094"/>
              <a:gd name="connsiteY134" fmla="*/ 5794448 h 5983634"/>
              <a:gd name="connsiteX135" fmla="*/ 2059494 w 4193094"/>
              <a:gd name="connsiteY135" fmla="*/ 5762917 h 5983634"/>
              <a:gd name="connsiteX136" fmla="*/ 2027963 w 4193094"/>
              <a:gd name="connsiteY136" fmla="*/ 5752406 h 5983634"/>
              <a:gd name="connsiteX137" fmla="*/ 1922860 w 4193094"/>
              <a:gd name="connsiteY137" fmla="*/ 5741896 h 5983634"/>
              <a:gd name="connsiteX138" fmla="*/ 1859798 w 4193094"/>
              <a:gd name="connsiteY138" fmla="*/ 5720875 h 5983634"/>
              <a:gd name="connsiteX139" fmla="*/ 1765205 w 4193094"/>
              <a:gd name="connsiteY139" fmla="*/ 5710365 h 5983634"/>
              <a:gd name="connsiteX140" fmla="*/ 1733674 w 4193094"/>
              <a:gd name="connsiteY140" fmla="*/ 5689344 h 5983634"/>
              <a:gd name="connsiteX141" fmla="*/ 1702143 w 4193094"/>
              <a:gd name="connsiteY141" fmla="*/ 5678834 h 5983634"/>
              <a:gd name="connsiteX142" fmla="*/ 1660101 w 4193094"/>
              <a:gd name="connsiteY142" fmla="*/ 5668324 h 5983634"/>
              <a:gd name="connsiteX143" fmla="*/ 1628570 w 4193094"/>
              <a:gd name="connsiteY143" fmla="*/ 5657813 h 5983634"/>
              <a:gd name="connsiteX144" fmla="*/ 1523467 w 4193094"/>
              <a:gd name="connsiteY144" fmla="*/ 5636793 h 5983634"/>
              <a:gd name="connsiteX145" fmla="*/ 1491936 w 4193094"/>
              <a:gd name="connsiteY145" fmla="*/ 5626282 h 5983634"/>
              <a:gd name="connsiteX146" fmla="*/ 1334280 w 4193094"/>
              <a:gd name="connsiteY146" fmla="*/ 5573730 h 5983634"/>
              <a:gd name="connsiteX147" fmla="*/ 1292239 w 4193094"/>
              <a:gd name="connsiteY147" fmla="*/ 5552710 h 5983634"/>
              <a:gd name="connsiteX148" fmla="*/ 1229177 w 4193094"/>
              <a:gd name="connsiteY148" fmla="*/ 5531689 h 5983634"/>
              <a:gd name="connsiteX149" fmla="*/ 1134584 w 4193094"/>
              <a:gd name="connsiteY149" fmla="*/ 5510668 h 5983634"/>
              <a:gd name="connsiteX150" fmla="*/ 1103053 w 4193094"/>
              <a:gd name="connsiteY150" fmla="*/ 5468627 h 5983634"/>
              <a:gd name="connsiteX151" fmla="*/ 1029480 w 4193094"/>
              <a:gd name="connsiteY151" fmla="*/ 5458117 h 5983634"/>
              <a:gd name="connsiteX152" fmla="*/ 892846 w 4193094"/>
              <a:gd name="connsiteY152" fmla="*/ 5426586 h 5983634"/>
              <a:gd name="connsiteX153" fmla="*/ 861315 w 4193094"/>
              <a:gd name="connsiteY153" fmla="*/ 5405565 h 5983634"/>
              <a:gd name="connsiteX154" fmla="*/ 850805 w 4193094"/>
              <a:gd name="connsiteY154" fmla="*/ 5289951 h 5983634"/>
              <a:gd name="connsiteX155" fmla="*/ 840294 w 4193094"/>
              <a:gd name="connsiteY155" fmla="*/ 5100765 h 5983634"/>
              <a:gd name="connsiteX156" fmla="*/ 861315 w 4193094"/>
              <a:gd name="connsiteY156" fmla="*/ 4501675 h 5983634"/>
              <a:gd name="connsiteX157" fmla="*/ 892846 w 4193094"/>
              <a:gd name="connsiteY157" fmla="*/ 4365041 h 5983634"/>
              <a:gd name="connsiteX158" fmla="*/ 913867 w 4193094"/>
              <a:gd name="connsiteY158" fmla="*/ 4270448 h 5983634"/>
              <a:gd name="connsiteX159" fmla="*/ 966418 w 4193094"/>
              <a:gd name="connsiteY159" fmla="*/ 4112793 h 5983634"/>
              <a:gd name="connsiteX160" fmla="*/ 987439 w 4193094"/>
              <a:gd name="connsiteY160" fmla="*/ 3902586 h 5983634"/>
              <a:gd name="connsiteX161" fmla="*/ 997949 w 4193094"/>
              <a:gd name="connsiteY161" fmla="*/ 3871055 h 5983634"/>
              <a:gd name="connsiteX162" fmla="*/ 1061011 w 4193094"/>
              <a:gd name="connsiteY162" fmla="*/ 3461151 h 5983634"/>
              <a:gd name="connsiteX163" fmla="*/ 1071522 w 4193094"/>
              <a:gd name="connsiteY163" fmla="*/ 3408599 h 5983634"/>
              <a:gd name="connsiteX164" fmla="*/ 1082032 w 4193094"/>
              <a:gd name="connsiteY164" fmla="*/ 3335027 h 5983634"/>
              <a:gd name="connsiteX165" fmla="*/ 1124074 w 4193094"/>
              <a:gd name="connsiteY165" fmla="*/ 3282475 h 5983634"/>
              <a:gd name="connsiteX166" fmla="*/ 1155605 w 4193094"/>
              <a:gd name="connsiteY166" fmla="*/ 3124820 h 5983634"/>
              <a:gd name="connsiteX167" fmla="*/ 1176625 w 4193094"/>
              <a:gd name="connsiteY167" fmla="*/ 3082779 h 5983634"/>
              <a:gd name="connsiteX168" fmla="*/ 1145094 w 4193094"/>
              <a:gd name="connsiteY168" fmla="*/ 2967165 h 5983634"/>
              <a:gd name="connsiteX169" fmla="*/ 1103053 w 4193094"/>
              <a:gd name="connsiteY169" fmla="*/ 2893593 h 5983634"/>
              <a:gd name="connsiteX170" fmla="*/ 1082032 w 4193094"/>
              <a:gd name="connsiteY170" fmla="*/ 2841041 h 5983634"/>
              <a:gd name="connsiteX171" fmla="*/ 1029480 w 4193094"/>
              <a:gd name="connsiteY171" fmla="*/ 2746448 h 5983634"/>
              <a:gd name="connsiteX172" fmla="*/ 1008460 w 4193094"/>
              <a:gd name="connsiteY172" fmla="*/ 2714917 h 5983634"/>
              <a:gd name="connsiteX173" fmla="*/ 924377 w 4193094"/>
              <a:gd name="connsiteY173" fmla="*/ 2557262 h 5983634"/>
              <a:gd name="connsiteX174" fmla="*/ 871825 w 4193094"/>
              <a:gd name="connsiteY174" fmla="*/ 2483689 h 5983634"/>
              <a:gd name="connsiteX175" fmla="*/ 840294 w 4193094"/>
              <a:gd name="connsiteY175" fmla="*/ 2389096 h 5983634"/>
              <a:gd name="connsiteX176" fmla="*/ 808763 w 4193094"/>
              <a:gd name="connsiteY176" fmla="*/ 2326034 h 5983634"/>
              <a:gd name="connsiteX177" fmla="*/ 766722 w 4193094"/>
              <a:gd name="connsiteY177" fmla="*/ 2241951 h 5983634"/>
              <a:gd name="connsiteX178" fmla="*/ 756211 w 4193094"/>
              <a:gd name="connsiteY178" fmla="*/ 2210420 h 5983634"/>
              <a:gd name="connsiteX179" fmla="*/ 714170 w 4193094"/>
              <a:gd name="connsiteY179" fmla="*/ 2199910 h 5983634"/>
              <a:gd name="connsiteX180" fmla="*/ 619577 w 4193094"/>
              <a:gd name="connsiteY180" fmla="*/ 2189399 h 5983634"/>
              <a:gd name="connsiteX181" fmla="*/ 482943 w 4193094"/>
              <a:gd name="connsiteY181" fmla="*/ 2168379 h 5983634"/>
              <a:gd name="connsiteX182" fmla="*/ 419880 w 4193094"/>
              <a:gd name="connsiteY182" fmla="*/ 2126337 h 5983634"/>
              <a:gd name="connsiteX183" fmla="*/ 377839 w 4193094"/>
              <a:gd name="connsiteY183"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793701 w 4193094"/>
              <a:gd name="connsiteY59" fmla="*/ 3248 h 5983634"/>
              <a:gd name="connsiteX60" fmla="*/ 3793701 w 4193094"/>
              <a:gd name="connsiteY60" fmla="*/ 833565 h 5983634"/>
              <a:gd name="connsiteX61" fmla="*/ 3751660 w 4193094"/>
              <a:gd name="connsiteY61" fmla="*/ 907137 h 5983634"/>
              <a:gd name="connsiteX62" fmla="*/ 3730639 w 4193094"/>
              <a:gd name="connsiteY62" fmla="*/ 938668 h 5983634"/>
              <a:gd name="connsiteX63" fmla="*/ 3699108 w 4193094"/>
              <a:gd name="connsiteY63" fmla="*/ 1012241 h 5983634"/>
              <a:gd name="connsiteX64" fmla="*/ 3646556 w 4193094"/>
              <a:gd name="connsiteY64" fmla="*/ 1054282 h 5983634"/>
              <a:gd name="connsiteX65" fmla="*/ 3594005 w 4193094"/>
              <a:gd name="connsiteY65" fmla="*/ 1190917 h 5983634"/>
              <a:gd name="connsiteX66" fmla="*/ 3562474 w 4193094"/>
              <a:gd name="connsiteY66" fmla="*/ 1222448 h 5983634"/>
              <a:gd name="connsiteX67" fmla="*/ 3530943 w 4193094"/>
              <a:gd name="connsiteY67" fmla="*/ 1274999 h 5983634"/>
              <a:gd name="connsiteX68" fmla="*/ 3478391 w 4193094"/>
              <a:gd name="connsiteY68" fmla="*/ 1317041 h 5983634"/>
              <a:gd name="connsiteX69" fmla="*/ 3436349 w 4193094"/>
              <a:gd name="connsiteY69" fmla="*/ 1359082 h 5983634"/>
              <a:gd name="connsiteX70" fmla="*/ 3404818 w 4193094"/>
              <a:gd name="connsiteY70" fmla="*/ 1369593 h 5983634"/>
              <a:gd name="connsiteX71" fmla="*/ 3236653 w 4193094"/>
              <a:gd name="connsiteY71" fmla="*/ 1390613 h 5983634"/>
              <a:gd name="connsiteX72" fmla="*/ 3121039 w 4193094"/>
              <a:gd name="connsiteY72" fmla="*/ 1411634 h 5983634"/>
              <a:gd name="connsiteX73" fmla="*/ 3078998 w 4193094"/>
              <a:gd name="connsiteY73" fmla="*/ 1422144 h 5983634"/>
              <a:gd name="connsiteX74" fmla="*/ 3057977 w 4193094"/>
              <a:gd name="connsiteY74" fmla="*/ 1453675 h 5983634"/>
              <a:gd name="connsiteX75" fmla="*/ 2994915 w 4193094"/>
              <a:gd name="connsiteY75" fmla="*/ 1527248 h 5983634"/>
              <a:gd name="connsiteX76" fmla="*/ 2931853 w 4193094"/>
              <a:gd name="connsiteY76" fmla="*/ 1600820 h 5983634"/>
              <a:gd name="connsiteX77" fmla="*/ 2900322 w 4193094"/>
              <a:gd name="connsiteY77" fmla="*/ 1653372 h 5983634"/>
              <a:gd name="connsiteX78" fmla="*/ 2868791 w 4193094"/>
              <a:gd name="connsiteY78" fmla="*/ 1684903 h 5983634"/>
              <a:gd name="connsiteX79" fmla="*/ 2858280 w 4193094"/>
              <a:gd name="connsiteY79" fmla="*/ 1716434 h 5983634"/>
              <a:gd name="connsiteX80" fmla="*/ 2837260 w 4193094"/>
              <a:gd name="connsiteY80" fmla="*/ 1747965 h 5983634"/>
              <a:gd name="connsiteX81" fmla="*/ 2805729 w 4193094"/>
              <a:gd name="connsiteY81" fmla="*/ 1895110 h 5983634"/>
              <a:gd name="connsiteX82" fmla="*/ 2784708 w 4193094"/>
              <a:gd name="connsiteY82" fmla="*/ 1958172 h 5983634"/>
              <a:gd name="connsiteX83" fmla="*/ 2858280 w 4193094"/>
              <a:gd name="connsiteY83" fmla="*/ 1947662 h 5983634"/>
              <a:gd name="connsiteX84" fmla="*/ 3015936 w 4193094"/>
              <a:gd name="connsiteY84" fmla="*/ 1895110 h 5983634"/>
              <a:gd name="connsiteX85" fmla="*/ 3499411 w 4193094"/>
              <a:gd name="connsiteY85" fmla="*/ 1926641 h 5983634"/>
              <a:gd name="connsiteX86" fmla="*/ 3594005 w 4193094"/>
              <a:gd name="connsiteY86" fmla="*/ 1937151 h 5983634"/>
              <a:gd name="connsiteX87" fmla="*/ 3625536 w 4193094"/>
              <a:gd name="connsiteY87" fmla="*/ 1947662 h 5983634"/>
              <a:gd name="connsiteX88" fmla="*/ 3709618 w 4193094"/>
              <a:gd name="connsiteY88" fmla="*/ 1979193 h 5983634"/>
              <a:gd name="connsiteX89" fmla="*/ 3772680 w 4193094"/>
              <a:gd name="connsiteY89" fmla="*/ 1989703 h 5983634"/>
              <a:gd name="connsiteX90" fmla="*/ 3846253 w 4193094"/>
              <a:gd name="connsiteY90" fmla="*/ 2052765 h 5983634"/>
              <a:gd name="connsiteX91" fmla="*/ 3993398 w 4193094"/>
              <a:gd name="connsiteY91" fmla="*/ 2241951 h 5983634"/>
              <a:gd name="connsiteX92" fmla="*/ 4087991 w 4193094"/>
              <a:gd name="connsiteY92" fmla="*/ 2315524 h 5983634"/>
              <a:gd name="connsiteX93" fmla="*/ 4172074 w 4193094"/>
              <a:gd name="connsiteY93" fmla="*/ 2410117 h 5983634"/>
              <a:gd name="connsiteX94" fmla="*/ 4193094 w 4193094"/>
              <a:gd name="connsiteY94" fmla="*/ 2452158 h 5983634"/>
              <a:gd name="connsiteX95" fmla="*/ 4182584 w 4193094"/>
              <a:gd name="connsiteY95" fmla="*/ 2714917 h 5983634"/>
              <a:gd name="connsiteX96" fmla="*/ 4151053 w 4193094"/>
              <a:gd name="connsiteY96" fmla="*/ 2756958 h 5983634"/>
              <a:gd name="connsiteX97" fmla="*/ 4077480 w 4193094"/>
              <a:gd name="connsiteY97" fmla="*/ 2820020 h 5983634"/>
              <a:gd name="connsiteX98" fmla="*/ 4056460 w 4193094"/>
              <a:gd name="connsiteY98" fmla="*/ 2862062 h 5983634"/>
              <a:gd name="connsiteX99" fmla="*/ 4024929 w 4193094"/>
              <a:gd name="connsiteY99" fmla="*/ 2904103 h 5983634"/>
              <a:gd name="connsiteX100" fmla="*/ 4014418 w 4193094"/>
              <a:gd name="connsiteY100" fmla="*/ 2988186 h 5983634"/>
              <a:gd name="connsiteX101" fmla="*/ 3972377 w 4193094"/>
              <a:gd name="connsiteY101" fmla="*/ 3019717 h 5983634"/>
              <a:gd name="connsiteX102" fmla="*/ 3898805 w 4193094"/>
              <a:gd name="connsiteY102" fmla="*/ 3082779 h 5983634"/>
              <a:gd name="connsiteX103" fmla="*/ 3877784 w 4193094"/>
              <a:gd name="connsiteY103" fmla="*/ 3166862 h 5983634"/>
              <a:gd name="connsiteX104" fmla="*/ 3867274 w 4193094"/>
              <a:gd name="connsiteY104" fmla="*/ 3208903 h 5983634"/>
              <a:gd name="connsiteX105" fmla="*/ 3814722 w 4193094"/>
              <a:gd name="connsiteY105" fmla="*/ 3282475 h 5983634"/>
              <a:gd name="connsiteX106" fmla="*/ 3751660 w 4193094"/>
              <a:gd name="connsiteY106" fmla="*/ 3377068 h 5983634"/>
              <a:gd name="connsiteX107" fmla="*/ 3699108 w 4193094"/>
              <a:gd name="connsiteY107" fmla="*/ 3419110 h 5983634"/>
              <a:gd name="connsiteX108" fmla="*/ 3678087 w 4193094"/>
              <a:gd name="connsiteY108" fmla="*/ 3450641 h 5983634"/>
              <a:gd name="connsiteX109" fmla="*/ 3646556 w 4193094"/>
              <a:gd name="connsiteY109" fmla="*/ 3482172 h 5983634"/>
              <a:gd name="connsiteX110" fmla="*/ 3636046 w 4193094"/>
              <a:gd name="connsiteY110" fmla="*/ 3534724 h 5983634"/>
              <a:gd name="connsiteX111" fmla="*/ 3625536 w 4193094"/>
              <a:gd name="connsiteY111" fmla="*/ 3618806 h 5983634"/>
              <a:gd name="connsiteX112" fmla="*/ 3583494 w 4193094"/>
              <a:gd name="connsiteY112" fmla="*/ 3723910 h 5983634"/>
              <a:gd name="connsiteX113" fmla="*/ 3562474 w 4193094"/>
              <a:gd name="connsiteY113" fmla="*/ 4028710 h 5983634"/>
              <a:gd name="connsiteX114" fmla="*/ 3541453 w 4193094"/>
              <a:gd name="connsiteY114" fmla="*/ 4165344 h 5983634"/>
              <a:gd name="connsiteX115" fmla="*/ 3530943 w 4193094"/>
              <a:gd name="connsiteY115" fmla="*/ 4217896 h 5983634"/>
              <a:gd name="connsiteX116" fmla="*/ 3509922 w 4193094"/>
              <a:gd name="connsiteY116" fmla="*/ 4417593 h 5983634"/>
              <a:gd name="connsiteX117" fmla="*/ 3499411 w 4193094"/>
              <a:gd name="connsiteY117" fmla="*/ 4564737 h 5983634"/>
              <a:gd name="connsiteX118" fmla="*/ 3436349 w 4193094"/>
              <a:gd name="connsiteY118" fmla="*/ 4848517 h 5983634"/>
              <a:gd name="connsiteX119" fmla="*/ 3404818 w 4193094"/>
              <a:gd name="connsiteY119" fmla="*/ 4922089 h 5983634"/>
              <a:gd name="connsiteX120" fmla="*/ 3394308 w 4193094"/>
              <a:gd name="connsiteY120" fmla="*/ 4953620 h 5983634"/>
              <a:gd name="connsiteX121" fmla="*/ 3383798 w 4193094"/>
              <a:gd name="connsiteY121" fmla="*/ 5006172 h 5983634"/>
              <a:gd name="connsiteX122" fmla="*/ 3362777 w 4193094"/>
              <a:gd name="connsiteY122" fmla="*/ 5037703 h 5983634"/>
              <a:gd name="connsiteX123" fmla="*/ 3352267 w 4193094"/>
              <a:gd name="connsiteY123" fmla="*/ 5069234 h 5983634"/>
              <a:gd name="connsiteX124" fmla="*/ 3331246 w 4193094"/>
              <a:gd name="connsiteY124" fmla="*/ 5426586 h 5983634"/>
              <a:gd name="connsiteX125" fmla="*/ 3310225 w 4193094"/>
              <a:gd name="connsiteY125" fmla="*/ 5531689 h 5983634"/>
              <a:gd name="connsiteX126" fmla="*/ 3299715 w 4193094"/>
              <a:gd name="connsiteY126" fmla="*/ 5605262 h 5983634"/>
              <a:gd name="connsiteX127" fmla="*/ 3226143 w 4193094"/>
              <a:gd name="connsiteY127" fmla="*/ 5868020 h 5983634"/>
              <a:gd name="connsiteX128" fmla="*/ 3163080 w 4193094"/>
              <a:gd name="connsiteY128" fmla="*/ 5899551 h 5983634"/>
              <a:gd name="connsiteX129" fmla="*/ 3121039 w 4193094"/>
              <a:gd name="connsiteY129" fmla="*/ 5941593 h 5983634"/>
              <a:gd name="connsiteX130" fmla="*/ 2984405 w 4193094"/>
              <a:gd name="connsiteY130" fmla="*/ 5983634 h 5983634"/>
              <a:gd name="connsiteX131" fmla="*/ 2795218 w 4193094"/>
              <a:gd name="connsiteY131" fmla="*/ 5973124 h 5983634"/>
              <a:gd name="connsiteX132" fmla="*/ 2679605 w 4193094"/>
              <a:gd name="connsiteY132" fmla="*/ 5920572 h 5983634"/>
              <a:gd name="connsiteX133" fmla="*/ 2490418 w 4193094"/>
              <a:gd name="connsiteY133" fmla="*/ 5878530 h 5983634"/>
              <a:gd name="connsiteX134" fmla="*/ 2332763 w 4193094"/>
              <a:gd name="connsiteY134" fmla="*/ 5836489 h 5983634"/>
              <a:gd name="connsiteX135" fmla="*/ 2133067 w 4193094"/>
              <a:gd name="connsiteY135" fmla="*/ 5794448 h 5983634"/>
              <a:gd name="connsiteX136" fmla="*/ 2059494 w 4193094"/>
              <a:gd name="connsiteY136" fmla="*/ 5762917 h 5983634"/>
              <a:gd name="connsiteX137" fmla="*/ 2027963 w 4193094"/>
              <a:gd name="connsiteY137" fmla="*/ 5752406 h 5983634"/>
              <a:gd name="connsiteX138" fmla="*/ 1922860 w 4193094"/>
              <a:gd name="connsiteY138" fmla="*/ 5741896 h 5983634"/>
              <a:gd name="connsiteX139" fmla="*/ 1859798 w 4193094"/>
              <a:gd name="connsiteY139" fmla="*/ 5720875 h 5983634"/>
              <a:gd name="connsiteX140" fmla="*/ 1765205 w 4193094"/>
              <a:gd name="connsiteY140" fmla="*/ 5710365 h 5983634"/>
              <a:gd name="connsiteX141" fmla="*/ 1733674 w 4193094"/>
              <a:gd name="connsiteY141" fmla="*/ 5689344 h 5983634"/>
              <a:gd name="connsiteX142" fmla="*/ 1702143 w 4193094"/>
              <a:gd name="connsiteY142" fmla="*/ 5678834 h 5983634"/>
              <a:gd name="connsiteX143" fmla="*/ 1660101 w 4193094"/>
              <a:gd name="connsiteY143" fmla="*/ 5668324 h 5983634"/>
              <a:gd name="connsiteX144" fmla="*/ 1628570 w 4193094"/>
              <a:gd name="connsiteY144" fmla="*/ 5657813 h 5983634"/>
              <a:gd name="connsiteX145" fmla="*/ 1523467 w 4193094"/>
              <a:gd name="connsiteY145" fmla="*/ 5636793 h 5983634"/>
              <a:gd name="connsiteX146" fmla="*/ 1491936 w 4193094"/>
              <a:gd name="connsiteY146" fmla="*/ 5626282 h 5983634"/>
              <a:gd name="connsiteX147" fmla="*/ 1334280 w 4193094"/>
              <a:gd name="connsiteY147" fmla="*/ 5573730 h 5983634"/>
              <a:gd name="connsiteX148" fmla="*/ 1292239 w 4193094"/>
              <a:gd name="connsiteY148" fmla="*/ 5552710 h 5983634"/>
              <a:gd name="connsiteX149" fmla="*/ 1229177 w 4193094"/>
              <a:gd name="connsiteY149" fmla="*/ 5531689 h 5983634"/>
              <a:gd name="connsiteX150" fmla="*/ 1134584 w 4193094"/>
              <a:gd name="connsiteY150" fmla="*/ 5510668 h 5983634"/>
              <a:gd name="connsiteX151" fmla="*/ 1103053 w 4193094"/>
              <a:gd name="connsiteY151" fmla="*/ 5468627 h 5983634"/>
              <a:gd name="connsiteX152" fmla="*/ 1029480 w 4193094"/>
              <a:gd name="connsiteY152" fmla="*/ 5458117 h 5983634"/>
              <a:gd name="connsiteX153" fmla="*/ 892846 w 4193094"/>
              <a:gd name="connsiteY153" fmla="*/ 5426586 h 5983634"/>
              <a:gd name="connsiteX154" fmla="*/ 861315 w 4193094"/>
              <a:gd name="connsiteY154" fmla="*/ 5405565 h 5983634"/>
              <a:gd name="connsiteX155" fmla="*/ 850805 w 4193094"/>
              <a:gd name="connsiteY155" fmla="*/ 5289951 h 5983634"/>
              <a:gd name="connsiteX156" fmla="*/ 840294 w 4193094"/>
              <a:gd name="connsiteY156" fmla="*/ 5100765 h 5983634"/>
              <a:gd name="connsiteX157" fmla="*/ 861315 w 4193094"/>
              <a:gd name="connsiteY157" fmla="*/ 4501675 h 5983634"/>
              <a:gd name="connsiteX158" fmla="*/ 892846 w 4193094"/>
              <a:gd name="connsiteY158" fmla="*/ 4365041 h 5983634"/>
              <a:gd name="connsiteX159" fmla="*/ 913867 w 4193094"/>
              <a:gd name="connsiteY159" fmla="*/ 4270448 h 5983634"/>
              <a:gd name="connsiteX160" fmla="*/ 966418 w 4193094"/>
              <a:gd name="connsiteY160" fmla="*/ 4112793 h 5983634"/>
              <a:gd name="connsiteX161" fmla="*/ 987439 w 4193094"/>
              <a:gd name="connsiteY161" fmla="*/ 3902586 h 5983634"/>
              <a:gd name="connsiteX162" fmla="*/ 997949 w 4193094"/>
              <a:gd name="connsiteY162" fmla="*/ 3871055 h 5983634"/>
              <a:gd name="connsiteX163" fmla="*/ 1061011 w 4193094"/>
              <a:gd name="connsiteY163" fmla="*/ 3461151 h 5983634"/>
              <a:gd name="connsiteX164" fmla="*/ 1071522 w 4193094"/>
              <a:gd name="connsiteY164" fmla="*/ 3408599 h 5983634"/>
              <a:gd name="connsiteX165" fmla="*/ 1082032 w 4193094"/>
              <a:gd name="connsiteY165" fmla="*/ 3335027 h 5983634"/>
              <a:gd name="connsiteX166" fmla="*/ 1124074 w 4193094"/>
              <a:gd name="connsiteY166" fmla="*/ 3282475 h 5983634"/>
              <a:gd name="connsiteX167" fmla="*/ 1155605 w 4193094"/>
              <a:gd name="connsiteY167" fmla="*/ 3124820 h 5983634"/>
              <a:gd name="connsiteX168" fmla="*/ 1176625 w 4193094"/>
              <a:gd name="connsiteY168" fmla="*/ 3082779 h 5983634"/>
              <a:gd name="connsiteX169" fmla="*/ 1145094 w 4193094"/>
              <a:gd name="connsiteY169" fmla="*/ 2967165 h 5983634"/>
              <a:gd name="connsiteX170" fmla="*/ 1103053 w 4193094"/>
              <a:gd name="connsiteY170" fmla="*/ 2893593 h 5983634"/>
              <a:gd name="connsiteX171" fmla="*/ 1082032 w 4193094"/>
              <a:gd name="connsiteY171" fmla="*/ 2841041 h 5983634"/>
              <a:gd name="connsiteX172" fmla="*/ 1029480 w 4193094"/>
              <a:gd name="connsiteY172" fmla="*/ 2746448 h 5983634"/>
              <a:gd name="connsiteX173" fmla="*/ 1008460 w 4193094"/>
              <a:gd name="connsiteY173" fmla="*/ 2714917 h 5983634"/>
              <a:gd name="connsiteX174" fmla="*/ 924377 w 4193094"/>
              <a:gd name="connsiteY174" fmla="*/ 2557262 h 5983634"/>
              <a:gd name="connsiteX175" fmla="*/ 871825 w 4193094"/>
              <a:gd name="connsiteY175" fmla="*/ 2483689 h 5983634"/>
              <a:gd name="connsiteX176" fmla="*/ 840294 w 4193094"/>
              <a:gd name="connsiteY176" fmla="*/ 2389096 h 5983634"/>
              <a:gd name="connsiteX177" fmla="*/ 808763 w 4193094"/>
              <a:gd name="connsiteY177" fmla="*/ 2326034 h 5983634"/>
              <a:gd name="connsiteX178" fmla="*/ 766722 w 4193094"/>
              <a:gd name="connsiteY178" fmla="*/ 2241951 h 5983634"/>
              <a:gd name="connsiteX179" fmla="*/ 756211 w 4193094"/>
              <a:gd name="connsiteY179" fmla="*/ 2210420 h 5983634"/>
              <a:gd name="connsiteX180" fmla="*/ 714170 w 4193094"/>
              <a:gd name="connsiteY180" fmla="*/ 2199910 h 5983634"/>
              <a:gd name="connsiteX181" fmla="*/ 619577 w 4193094"/>
              <a:gd name="connsiteY181" fmla="*/ 2189399 h 5983634"/>
              <a:gd name="connsiteX182" fmla="*/ 482943 w 4193094"/>
              <a:gd name="connsiteY182" fmla="*/ 2168379 h 5983634"/>
              <a:gd name="connsiteX183" fmla="*/ 419880 w 4193094"/>
              <a:gd name="connsiteY183" fmla="*/ 2126337 h 5983634"/>
              <a:gd name="connsiteX184" fmla="*/ 377839 w 4193094"/>
              <a:gd name="connsiteY184"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593676 w 4193094"/>
              <a:gd name="connsiteY59" fmla="*/ 971623 h 5983634"/>
              <a:gd name="connsiteX60" fmla="*/ 3793701 w 4193094"/>
              <a:gd name="connsiteY60" fmla="*/ 833565 h 5983634"/>
              <a:gd name="connsiteX61" fmla="*/ 3751660 w 4193094"/>
              <a:gd name="connsiteY61" fmla="*/ 907137 h 5983634"/>
              <a:gd name="connsiteX62" fmla="*/ 3730639 w 4193094"/>
              <a:gd name="connsiteY62" fmla="*/ 938668 h 5983634"/>
              <a:gd name="connsiteX63" fmla="*/ 3699108 w 4193094"/>
              <a:gd name="connsiteY63" fmla="*/ 1012241 h 5983634"/>
              <a:gd name="connsiteX64" fmla="*/ 3646556 w 4193094"/>
              <a:gd name="connsiteY64" fmla="*/ 1054282 h 5983634"/>
              <a:gd name="connsiteX65" fmla="*/ 3594005 w 4193094"/>
              <a:gd name="connsiteY65" fmla="*/ 1190917 h 5983634"/>
              <a:gd name="connsiteX66" fmla="*/ 3562474 w 4193094"/>
              <a:gd name="connsiteY66" fmla="*/ 1222448 h 5983634"/>
              <a:gd name="connsiteX67" fmla="*/ 3530943 w 4193094"/>
              <a:gd name="connsiteY67" fmla="*/ 1274999 h 5983634"/>
              <a:gd name="connsiteX68" fmla="*/ 3478391 w 4193094"/>
              <a:gd name="connsiteY68" fmla="*/ 1317041 h 5983634"/>
              <a:gd name="connsiteX69" fmla="*/ 3436349 w 4193094"/>
              <a:gd name="connsiteY69" fmla="*/ 1359082 h 5983634"/>
              <a:gd name="connsiteX70" fmla="*/ 3404818 w 4193094"/>
              <a:gd name="connsiteY70" fmla="*/ 1369593 h 5983634"/>
              <a:gd name="connsiteX71" fmla="*/ 3236653 w 4193094"/>
              <a:gd name="connsiteY71" fmla="*/ 1390613 h 5983634"/>
              <a:gd name="connsiteX72" fmla="*/ 3121039 w 4193094"/>
              <a:gd name="connsiteY72" fmla="*/ 1411634 h 5983634"/>
              <a:gd name="connsiteX73" fmla="*/ 3078998 w 4193094"/>
              <a:gd name="connsiteY73" fmla="*/ 1422144 h 5983634"/>
              <a:gd name="connsiteX74" fmla="*/ 3057977 w 4193094"/>
              <a:gd name="connsiteY74" fmla="*/ 1453675 h 5983634"/>
              <a:gd name="connsiteX75" fmla="*/ 2994915 w 4193094"/>
              <a:gd name="connsiteY75" fmla="*/ 1527248 h 5983634"/>
              <a:gd name="connsiteX76" fmla="*/ 2931853 w 4193094"/>
              <a:gd name="connsiteY76" fmla="*/ 1600820 h 5983634"/>
              <a:gd name="connsiteX77" fmla="*/ 2900322 w 4193094"/>
              <a:gd name="connsiteY77" fmla="*/ 1653372 h 5983634"/>
              <a:gd name="connsiteX78" fmla="*/ 2868791 w 4193094"/>
              <a:gd name="connsiteY78" fmla="*/ 1684903 h 5983634"/>
              <a:gd name="connsiteX79" fmla="*/ 2858280 w 4193094"/>
              <a:gd name="connsiteY79" fmla="*/ 1716434 h 5983634"/>
              <a:gd name="connsiteX80" fmla="*/ 2837260 w 4193094"/>
              <a:gd name="connsiteY80" fmla="*/ 1747965 h 5983634"/>
              <a:gd name="connsiteX81" fmla="*/ 2805729 w 4193094"/>
              <a:gd name="connsiteY81" fmla="*/ 1895110 h 5983634"/>
              <a:gd name="connsiteX82" fmla="*/ 2784708 w 4193094"/>
              <a:gd name="connsiteY82" fmla="*/ 1958172 h 5983634"/>
              <a:gd name="connsiteX83" fmla="*/ 2858280 w 4193094"/>
              <a:gd name="connsiteY83" fmla="*/ 1947662 h 5983634"/>
              <a:gd name="connsiteX84" fmla="*/ 3015936 w 4193094"/>
              <a:gd name="connsiteY84" fmla="*/ 1895110 h 5983634"/>
              <a:gd name="connsiteX85" fmla="*/ 3499411 w 4193094"/>
              <a:gd name="connsiteY85" fmla="*/ 1926641 h 5983634"/>
              <a:gd name="connsiteX86" fmla="*/ 3594005 w 4193094"/>
              <a:gd name="connsiteY86" fmla="*/ 1937151 h 5983634"/>
              <a:gd name="connsiteX87" fmla="*/ 3625536 w 4193094"/>
              <a:gd name="connsiteY87" fmla="*/ 1947662 h 5983634"/>
              <a:gd name="connsiteX88" fmla="*/ 3709618 w 4193094"/>
              <a:gd name="connsiteY88" fmla="*/ 1979193 h 5983634"/>
              <a:gd name="connsiteX89" fmla="*/ 3772680 w 4193094"/>
              <a:gd name="connsiteY89" fmla="*/ 1989703 h 5983634"/>
              <a:gd name="connsiteX90" fmla="*/ 3846253 w 4193094"/>
              <a:gd name="connsiteY90" fmla="*/ 2052765 h 5983634"/>
              <a:gd name="connsiteX91" fmla="*/ 3993398 w 4193094"/>
              <a:gd name="connsiteY91" fmla="*/ 2241951 h 5983634"/>
              <a:gd name="connsiteX92" fmla="*/ 4087991 w 4193094"/>
              <a:gd name="connsiteY92" fmla="*/ 2315524 h 5983634"/>
              <a:gd name="connsiteX93" fmla="*/ 4172074 w 4193094"/>
              <a:gd name="connsiteY93" fmla="*/ 2410117 h 5983634"/>
              <a:gd name="connsiteX94" fmla="*/ 4193094 w 4193094"/>
              <a:gd name="connsiteY94" fmla="*/ 2452158 h 5983634"/>
              <a:gd name="connsiteX95" fmla="*/ 4182584 w 4193094"/>
              <a:gd name="connsiteY95" fmla="*/ 2714917 h 5983634"/>
              <a:gd name="connsiteX96" fmla="*/ 4151053 w 4193094"/>
              <a:gd name="connsiteY96" fmla="*/ 2756958 h 5983634"/>
              <a:gd name="connsiteX97" fmla="*/ 4077480 w 4193094"/>
              <a:gd name="connsiteY97" fmla="*/ 2820020 h 5983634"/>
              <a:gd name="connsiteX98" fmla="*/ 4056460 w 4193094"/>
              <a:gd name="connsiteY98" fmla="*/ 2862062 h 5983634"/>
              <a:gd name="connsiteX99" fmla="*/ 4024929 w 4193094"/>
              <a:gd name="connsiteY99" fmla="*/ 2904103 h 5983634"/>
              <a:gd name="connsiteX100" fmla="*/ 4014418 w 4193094"/>
              <a:gd name="connsiteY100" fmla="*/ 2988186 h 5983634"/>
              <a:gd name="connsiteX101" fmla="*/ 3972377 w 4193094"/>
              <a:gd name="connsiteY101" fmla="*/ 3019717 h 5983634"/>
              <a:gd name="connsiteX102" fmla="*/ 3898805 w 4193094"/>
              <a:gd name="connsiteY102" fmla="*/ 3082779 h 5983634"/>
              <a:gd name="connsiteX103" fmla="*/ 3877784 w 4193094"/>
              <a:gd name="connsiteY103" fmla="*/ 3166862 h 5983634"/>
              <a:gd name="connsiteX104" fmla="*/ 3867274 w 4193094"/>
              <a:gd name="connsiteY104" fmla="*/ 3208903 h 5983634"/>
              <a:gd name="connsiteX105" fmla="*/ 3814722 w 4193094"/>
              <a:gd name="connsiteY105" fmla="*/ 3282475 h 5983634"/>
              <a:gd name="connsiteX106" fmla="*/ 3751660 w 4193094"/>
              <a:gd name="connsiteY106" fmla="*/ 3377068 h 5983634"/>
              <a:gd name="connsiteX107" fmla="*/ 3699108 w 4193094"/>
              <a:gd name="connsiteY107" fmla="*/ 3419110 h 5983634"/>
              <a:gd name="connsiteX108" fmla="*/ 3678087 w 4193094"/>
              <a:gd name="connsiteY108" fmla="*/ 3450641 h 5983634"/>
              <a:gd name="connsiteX109" fmla="*/ 3646556 w 4193094"/>
              <a:gd name="connsiteY109" fmla="*/ 3482172 h 5983634"/>
              <a:gd name="connsiteX110" fmla="*/ 3636046 w 4193094"/>
              <a:gd name="connsiteY110" fmla="*/ 3534724 h 5983634"/>
              <a:gd name="connsiteX111" fmla="*/ 3625536 w 4193094"/>
              <a:gd name="connsiteY111" fmla="*/ 3618806 h 5983634"/>
              <a:gd name="connsiteX112" fmla="*/ 3583494 w 4193094"/>
              <a:gd name="connsiteY112" fmla="*/ 3723910 h 5983634"/>
              <a:gd name="connsiteX113" fmla="*/ 3562474 w 4193094"/>
              <a:gd name="connsiteY113" fmla="*/ 4028710 h 5983634"/>
              <a:gd name="connsiteX114" fmla="*/ 3541453 w 4193094"/>
              <a:gd name="connsiteY114" fmla="*/ 4165344 h 5983634"/>
              <a:gd name="connsiteX115" fmla="*/ 3530943 w 4193094"/>
              <a:gd name="connsiteY115" fmla="*/ 4217896 h 5983634"/>
              <a:gd name="connsiteX116" fmla="*/ 3509922 w 4193094"/>
              <a:gd name="connsiteY116" fmla="*/ 4417593 h 5983634"/>
              <a:gd name="connsiteX117" fmla="*/ 3499411 w 4193094"/>
              <a:gd name="connsiteY117" fmla="*/ 4564737 h 5983634"/>
              <a:gd name="connsiteX118" fmla="*/ 3436349 w 4193094"/>
              <a:gd name="connsiteY118" fmla="*/ 4848517 h 5983634"/>
              <a:gd name="connsiteX119" fmla="*/ 3404818 w 4193094"/>
              <a:gd name="connsiteY119" fmla="*/ 4922089 h 5983634"/>
              <a:gd name="connsiteX120" fmla="*/ 3394308 w 4193094"/>
              <a:gd name="connsiteY120" fmla="*/ 4953620 h 5983634"/>
              <a:gd name="connsiteX121" fmla="*/ 3383798 w 4193094"/>
              <a:gd name="connsiteY121" fmla="*/ 5006172 h 5983634"/>
              <a:gd name="connsiteX122" fmla="*/ 3362777 w 4193094"/>
              <a:gd name="connsiteY122" fmla="*/ 5037703 h 5983634"/>
              <a:gd name="connsiteX123" fmla="*/ 3352267 w 4193094"/>
              <a:gd name="connsiteY123" fmla="*/ 5069234 h 5983634"/>
              <a:gd name="connsiteX124" fmla="*/ 3331246 w 4193094"/>
              <a:gd name="connsiteY124" fmla="*/ 5426586 h 5983634"/>
              <a:gd name="connsiteX125" fmla="*/ 3310225 w 4193094"/>
              <a:gd name="connsiteY125" fmla="*/ 5531689 h 5983634"/>
              <a:gd name="connsiteX126" fmla="*/ 3299715 w 4193094"/>
              <a:gd name="connsiteY126" fmla="*/ 5605262 h 5983634"/>
              <a:gd name="connsiteX127" fmla="*/ 3226143 w 4193094"/>
              <a:gd name="connsiteY127" fmla="*/ 5868020 h 5983634"/>
              <a:gd name="connsiteX128" fmla="*/ 3163080 w 4193094"/>
              <a:gd name="connsiteY128" fmla="*/ 5899551 h 5983634"/>
              <a:gd name="connsiteX129" fmla="*/ 3121039 w 4193094"/>
              <a:gd name="connsiteY129" fmla="*/ 5941593 h 5983634"/>
              <a:gd name="connsiteX130" fmla="*/ 2984405 w 4193094"/>
              <a:gd name="connsiteY130" fmla="*/ 5983634 h 5983634"/>
              <a:gd name="connsiteX131" fmla="*/ 2795218 w 4193094"/>
              <a:gd name="connsiteY131" fmla="*/ 5973124 h 5983634"/>
              <a:gd name="connsiteX132" fmla="*/ 2679605 w 4193094"/>
              <a:gd name="connsiteY132" fmla="*/ 5920572 h 5983634"/>
              <a:gd name="connsiteX133" fmla="*/ 2490418 w 4193094"/>
              <a:gd name="connsiteY133" fmla="*/ 5878530 h 5983634"/>
              <a:gd name="connsiteX134" fmla="*/ 2332763 w 4193094"/>
              <a:gd name="connsiteY134" fmla="*/ 5836489 h 5983634"/>
              <a:gd name="connsiteX135" fmla="*/ 2133067 w 4193094"/>
              <a:gd name="connsiteY135" fmla="*/ 5794448 h 5983634"/>
              <a:gd name="connsiteX136" fmla="*/ 2059494 w 4193094"/>
              <a:gd name="connsiteY136" fmla="*/ 5762917 h 5983634"/>
              <a:gd name="connsiteX137" fmla="*/ 2027963 w 4193094"/>
              <a:gd name="connsiteY137" fmla="*/ 5752406 h 5983634"/>
              <a:gd name="connsiteX138" fmla="*/ 1922860 w 4193094"/>
              <a:gd name="connsiteY138" fmla="*/ 5741896 h 5983634"/>
              <a:gd name="connsiteX139" fmla="*/ 1859798 w 4193094"/>
              <a:gd name="connsiteY139" fmla="*/ 5720875 h 5983634"/>
              <a:gd name="connsiteX140" fmla="*/ 1765205 w 4193094"/>
              <a:gd name="connsiteY140" fmla="*/ 5710365 h 5983634"/>
              <a:gd name="connsiteX141" fmla="*/ 1733674 w 4193094"/>
              <a:gd name="connsiteY141" fmla="*/ 5689344 h 5983634"/>
              <a:gd name="connsiteX142" fmla="*/ 1702143 w 4193094"/>
              <a:gd name="connsiteY142" fmla="*/ 5678834 h 5983634"/>
              <a:gd name="connsiteX143" fmla="*/ 1660101 w 4193094"/>
              <a:gd name="connsiteY143" fmla="*/ 5668324 h 5983634"/>
              <a:gd name="connsiteX144" fmla="*/ 1628570 w 4193094"/>
              <a:gd name="connsiteY144" fmla="*/ 5657813 h 5983634"/>
              <a:gd name="connsiteX145" fmla="*/ 1523467 w 4193094"/>
              <a:gd name="connsiteY145" fmla="*/ 5636793 h 5983634"/>
              <a:gd name="connsiteX146" fmla="*/ 1491936 w 4193094"/>
              <a:gd name="connsiteY146" fmla="*/ 5626282 h 5983634"/>
              <a:gd name="connsiteX147" fmla="*/ 1334280 w 4193094"/>
              <a:gd name="connsiteY147" fmla="*/ 5573730 h 5983634"/>
              <a:gd name="connsiteX148" fmla="*/ 1292239 w 4193094"/>
              <a:gd name="connsiteY148" fmla="*/ 5552710 h 5983634"/>
              <a:gd name="connsiteX149" fmla="*/ 1229177 w 4193094"/>
              <a:gd name="connsiteY149" fmla="*/ 5531689 h 5983634"/>
              <a:gd name="connsiteX150" fmla="*/ 1134584 w 4193094"/>
              <a:gd name="connsiteY150" fmla="*/ 5510668 h 5983634"/>
              <a:gd name="connsiteX151" fmla="*/ 1103053 w 4193094"/>
              <a:gd name="connsiteY151" fmla="*/ 5468627 h 5983634"/>
              <a:gd name="connsiteX152" fmla="*/ 1029480 w 4193094"/>
              <a:gd name="connsiteY152" fmla="*/ 5458117 h 5983634"/>
              <a:gd name="connsiteX153" fmla="*/ 892846 w 4193094"/>
              <a:gd name="connsiteY153" fmla="*/ 5426586 h 5983634"/>
              <a:gd name="connsiteX154" fmla="*/ 861315 w 4193094"/>
              <a:gd name="connsiteY154" fmla="*/ 5405565 h 5983634"/>
              <a:gd name="connsiteX155" fmla="*/ 850805 w 4193094"/>
              <a:gd name="connsiteY155" fmla="*/ 5289951 h 5983634"/>
              <a:gd name="connsiteX156" fmla="*/ 840294 w 4193094"/>
              <a:gd name="connsiteY156" fmla="*/ 5100765 h 5983634"/>
              <a:gd name="connsiteX157" fmla="*/ 861315 w 4193094"/>
              <a:gd name="connsiteY157" fmla="*/ 4501675 h 5983634"/>
              <a:gd name="connsiteX158" fmla="*/ 892846 w 4193094"/>
              <a:gd name="connsiteY158" fmla="*/ 4365041 h 5983634"/>
              <a:gd name="connsiteX159" fmla="*/ 913867 w 4193094"/>
              <a:gd name="connsiteY159" fmla="*/ 4270448 h 5983634"/>
              <a:gd name="connsiteX160" fmla="*/ 966418 w 4193094"/>
              <a:gd name="connsiteY160" fmla="*/ 4112793 h 5983634"/>
              <a:gd name="connsiteX161" fmla="*/ 987439 w 4193094"/>
              <a:gd name="connsiteY161" fmla="*/ 3902586 h 5983634"/>
              <a:gd name="connsiteX162" fmla="*/ 997949 w 4193094"/>
              <a:gd name="connsiteY162" fmla="*/ 3871055 h 5983634"/>
              <a:gd name="connsiteX163" fmla="*/ 1061011 w 4193094"/>
              <a:gd name="connsiteY163" fmla="*/ 3461151 h 5983634"/>
              <a:gd name="connsiteX164" fmla="*/ 1071522 w 4193094"/>
              <a:gd name="connsiteY164" fmla="*/ 3408599 h 5983634"/>
              <a:gd name="connsiteX165" fmla="*/ 1082032 w 4193094"/>
              <a:gd name="connsiteY165" fmla="*/ 3335027 h 5983634"/>
              <a:gd name="connsiteX166" fmla="*/ 1124074 w 4193094"/>
              <a:gd name="connsiteY166" fmla="*/ 3282475 h 5983634"/>
              <a:gd name="connsiteX167" fmla="*/ 1155605 w 4193094"/>
              <a:gd name="connsiteY167" fmla="*/ 3124820 h 5983634"/>
              <a:gd name="connsiteX168" fmla="*/ 1176625 w 4193094"/>
              <a:gd name="connsiteY168" fmla="*/ 3082779 h 5983634"/>
              <a:gd name="connsiteX169" fmla="*/ 1145094 w 4193094"/>
              <a:gd name="connsiteY169" fmla="*/ 2967165 h 5983634"/>
              <a:gd name="connsiteX170" fmla="*/ 1103053 w 4193094"/>
              <a:gd name="connsiteY170" fmla="*/ 2893593 h 5983634"/>
              <a:gd name="connsiteX171" fmla="*/ 1082032 w 4193094"/>
              <a:gd name="connsiteY171" fmla="*/ 2841041 h 5983634"/>
              <a:gd name="connsiteX172" fmla="*/ 1029480 w 4193094"/>
              <a:gd name="connsiteY172" fmla="*/ 2746448 h 5983634"/>
              <a:gd name="connsiteX173" fmla="*/ 1008460 w 4193094"/>
              <a:gd name="connsiteY173" fmla="*/ 2714917 h 5983634"/>
              <a:gd name="connsiteX174" fmla="*/ 924377 w 4193094"/>
              <a:gd name="connsiteY174" fmla="*/ 2557262 h 5983634"/>
              <a:gd name="connsiteX175" fmla="*/ 871825 w 4193094"/>
              <a:gd name="connsiteY175" fmla="*/ 2483689 h 5983634"/>
              <a:gd name="connsiteX176" fmla="*/ 840294 w 4193094"/>
              <a:gd name="connsiteY176" fmla="*/ 2389096 h 5983634"/>
              <a:gd name="connsiteX177" fmla="*/ 808763 w 4193094"/>
              <a:gd name="connsiteY177" fmla="*/ 2326034 h 5983634"/>
              <a:gd name="connsiteX178" fmla="*/ 766722 w 4193094"/>
              <a:gd name="connsiteY178" fmla="*/ 2241951 h 5983634"/>
              <a:gd name="connsiteX179" fmla="*/ 756211 w 4193094"/>
              <a:gd name="connsiteY179" fmla="*/ 2210420 h 5983634"/>
              <a:gd name="connsiteX180" fmla="*/ 714170 w 4193094"/>
              <a:gd name="connsiteY180" fmla="*/ 2199910 h 5983634"/>
              <a:gd name="connsiteX181" fmla="*/ 619577 w 4193094"/>
              <a:gd name="connsiteY181" fmla="*/ 2189399 h 5983634"/>
              <a:gd name="connsiteX182" fmla="*/ 482943 w 4193094"/>
              <a:gd name="connsiteY182" fmla="*/ 2168379 h 5983634"/>
              <a:gd name="connsiteX183" fmla="*/ 419880 w 4193094"/>
              <a:gd name="connsiteY183" fmla="*/ 2126337 h 5983634"/>
              <a:gd name="connsiteX184" fmla="*/ 377839 w 4193094"/>
              <a:gd name="connsiteY184"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793701 w 4193094"/>
              <a:gd name="connsiteY61" fmla="*/ 833565 h 5983634"/>
              <a:gd name="connsiteX62" fmla="*/ 3751660 w 4193094"/>
              <a:gd name="connsiteY62" fmla="*/ 907137 h 5983634"/>
              <a:gd name="connsiteX63" fmla="*/ 3730639 w 4193094"/>
              <a:gd name="connsiteY63" fmla="*/ 938668 h 5983634"/>
              <a:gd name="connsiteX64" fmla="*/ 3699108 w 4193094"/>
              <a:gd name="connsiteY64" fmla="*/ 1012241 h 5983634"/>
              <a:gd name="connsiteX65" fmla="*/ 3646556 w 4193094"/>
              <a:gd name="connsiteY65" fmla="*/ 1054282 h 5983634"/>
              <a:gd name="connsiteX66" fmla="*/ 3594005 w 4193094"/>
              <a:gd name="connsiteY66" fmla="*/ 1190917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994915 w 4193094"/>
              <a:gd name="connsiteY76" fmla="*/ 1527248 h 5983634"/>
              <a:gd name="connsiteX77" fmla="*/ 2931853 w 4193094"/>
              <a:gd name="connsiteY77" fmla="*/ 1600820 h 5983634"/>
              <a:gd name="connsiteX78" fmla="*/ 2900322 w 4193094"/>
              <a:gd name="connsiteY78" fmla="*/ 1653372 h 5983634"/>
              <a:gd name="connsiteX79" fmla="*/ 2868791 w 4193094"/>
              <a:gd name="connsiteY79" fmla="*/ 1684903 h 5983634"/>
              <a:gd name="connsiteX80" fmla="*/ 2858280 w 4193094"/>
              <a:gd name="connsiteY80" fmla="*/ 1716434 h 5983634"/>
              <a:gd name="connsiteX81" fmla="*/ 2837260 w 4193094"/>
              <a:gd name="connsiteY81" fmla="*/ 1747965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793701 w 4193094"/>
              <a:gd name="connsiteY61" fmla="*/ 833565 h 5983634"/>
              <a:gd name="connsiteX62" fmla="*/ 3751660 w 4193094"/>
              <a:gd name="connsiteY62" fmla="*/ 907137 h 5983634"/>
              <a:gd name="connsiteX63" fmla="*/ 3730639 w 4193094"/>
              <a:gd name="connsiteY63" fmla="*/ 938668 h 5983634"/>
              <a:gd name="connsiteX64" fmla="*/ 3699108 w 4193094"/>
              <a:gd name="connsiteY64" fmla="*/ 1012241 h 5983634"/>
              <a:gd name="connsiteX65" fmla="*/ 3646556 w 4193094"/>
              <a:gd name="connsiteY65" fmla="*/ 1054282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994915 w 4193094"/>
              <a:gd name="connsiteY76" fmla="*/ 1527248 h 5983634"/>
              <a:gd name="connsiteX77" fmla="*/ 2931853 w 4193094"/>
              <a:gd name="connsiteY77" fmla="*/ 1600820 h 5983634"/>
              <a:gd name="connsiteX78" fmla="*/ 2900322 w 4193094"/>
              <a:gd name="connsiteY78" fmla="*/ 1653372 h 5983634"/>
              <a:gd name="connsiteX79" fmla="*/ 2868791 w 4193094"/>
              <a:gd name="connsiteY79" fmla="*/ 1684903 h 5983634"/>
              <a:gd name="connsiteX80" fmla="*/ 2858280 w 4193094"/>
              <a:gd name="connsiteY80" fmla="*/ 1716434 h 5983634"/>
              <a:gd name="connsiteX81" fmla="*/ 2837260 w 4193094"/>
              <a:gd name="connsiteY81" fmla="*/ 1747965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793701 w 4193094"/>
              <a:gd name="connsiteY61" fmla="*/ 833565 h 5983634"/>
              <a:gd name="connsiteX62" fmla="*/ 3751660 w 4193094"/>
              <a:gd name="connsiteY62" fmla="*/ 907137 h 5983634"/>
              <a:gd name="connsiteX63" fmla="*/ 3730639 w 4193094"/>
              <a:gd name="connsiteY63" fmla="*/ 938668 h 5983634"/>
              <a:gd name="connsiteX64" fmla="*/ 3699108 w 4193094"/>
              <a:gd name="connsiteY64" fmla="*/ 1012241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994915 w 4193094"/>
              <a:gd name="connsiteY76" fmla="*/ 1527248 h 5983634"/>
              <a:gd name="connsiteX77" fmla="*/ 2931853 w 4193094"/>
              <a:gd name="connsiteY77" fmla="*/ 1600820 h 5983634"/>
              <a:gd name="connsiteX78" fmla="*/ 2900322 w 4193094"/>
              <a:gd name="connsiteY78" fmla="*/ 1653372 h 5983634"/>
              <a:gd name="connsiteX79" fmla="*/ 2868791 w 4193094"/>
              <a:gd name="connsiteY79" fmla="*/ 1684903 h 5983634"/>
              <a:gd name="connsiteX80" fmla="*/ 2858280 w 4193094"/>
              <a:gd name="connsiteY80" fmla="*/ 1716434 h 5983634"/>
              <a:gd name="connsiteX81" fmla="*/ 2837260 w 4193094"/>
              <a:gd name="connsiteY81" fmla="*/ 1747965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793701 w 4193094"/>
              <a:gd name="connsiteY61" fmla="*/ 833565 h 5983634"/>
              <a:gd name="connsiteX62" fmla="*/ 3751660 w 4193094"/>
              <a:gd name="connsiteY62" fmla="*/ 907137 h 5983634"/>
              <a:gd name="connsiteX63" fmla="*/ 3730639 w 4193094"/>
              <a:gd name="connsiteY63" fmla="*/ 938668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994915 w 4193094"/>
              <a:gd name="connsiteY76" fmla="*/ 1527248 h 5983634"/>
              <a:gd name="connsiteX77" fmla="*/ 2931853 w 4193094"/>
              <a:gd name="connsiteY77" fmla="*/ 1600820 h 5983634"/>
              <a:gd name="connsiteX78" fmla="*/ 2900322 w 4193094"/>
              <a:gd name="connsiteY78" fmla="*/ 1653372 h 5983634"/>
              <a:gd name="connsiteX79" fmla="*/ 2868791 w 4193094"/>
              <a:gd name="connsiteY79" fmla="*/ 1684903 h 5983634"/>
              <a:gd name="connsiteX80" fmla="*/ 2858280 w 4193094"/>
              <a:gd name="connsiteY80" fmla="*/ 1716434 h 5983634"/>
              <a:gd name="connsiteX81" fmla="*/ 2837260 w 4193094"/>
              <a:gd name="connsiteY81" fmla="*/ 1747965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793701 w 4193094"/>
              <a:gd name="connsiteY61" fmla="*/ 833565 h 5983634"/>
              <a:gd name="connsiteX62" fmla="*/ 3469085 w 4193094"/>
              <a:gd name="connsiteY62" fmla="*/ 1119862 h 5983634"/>
              <a:gd name="connsiteX63" fmla="*/ 3730639 w 4193094"/>
              <a:gd name="connsiteY63" fmla="*/ 938668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994915 w 4193094"/>
              <a:gd name="connsiteY76" fmla="*/ 1527248 h 5983634"/>
              <a:gd name="connsiteX77" fmla="*/ 2931853 w 4193094"/>
              <a:gd name="connsiteY77" fmla="*/ 1600820 h 5983634"/>
              <a:gd name="connsiteX78" fmla="*/ 2900322 w 4193094"/>
              <a:gd name="connsiteY78" fmla="*/ 1653372 h 5983634"/>
              <a:gd name="connsiteX79" fmla="*/ 2868791 w 4193094"/>
              <a:gd name="connsiteY79" fmla="*/ 1684903 h 5983634"/>
              <a:gd name="connsiteX80" fmla="*/ 2858280 w 4193094"/>
              <a:gd name="connsiteY80" fmla="*/ 1716434 h 5983634"/>
              <a:gd name="connsiteX81" fmla="*/ 2837260 w 4193094"/>
              <a:gd name="connsiteY81" fmla="*/ 1747965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730639 w 4193094"/>
              <a:gd name="connsiteY63" fmla="*/ 938668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994915 w 4193094"/>
              <a:gd name="connsiteY76" fmla="*/ 1527248 h 5983634"/>
              <a:gd name="connsiteX77" fmla="*/ 2931853 w 4193094"/>
              <a:gd name="connsiteY77" fmla="*/ 1600820 h 5983634"/>
              <a:gd name="connsiteX78" fmla="*/ 2900322 w 4193094"/>
              <a:gd name="connsiteY78" fmla="*/ 1653372 h 5983634"/>
              <a:gd name="connsiteX79" fmla="*/ 2868791 w 4193094"/>
              <a:gd name="connsiteY79" fmla="*/ 1684903 h 5983634"/>
              <a:gd name="connsiteX80" fmla="*/ 2858280 w 4193094"/>
              <a:gd name="connsiteY80" fmla="*/ 1716434 h 5983634"/>
              <a:gd name="connsiteX81" fmla="*/ 2837260 w 4193094"/>
              <a:gd name="connsiteY81" fmla="*/ 1747965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730639 w 4193094"/>
              <a:gd name="connsiteY63" fmla="*/ 938668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994915 w 4193094"/>
              <a:gd name="connsiteY76" fmla="*/ 1527248 h 5983634"/>
              <a:gd name="connsiteX77" fmla="*/ 2931853 w 4193094"/>
              <a:gd name="connsiteY77" fmla="*/ 1600820 h 5983634"/>
              <a:gd name="connsiteX78" fmla="*/ 2900322 w 4193094"/>
              <a:gd name="connsiteY78" fmla="*/ 1653372 h 5983634"/>
              <a:gd name="connsiteX79" fmla="*/ 2868791 w 4193094"/>
              <a:gd name="connsiteY79" fmla="*/ 1684903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730639 w 4193094"/>
              <a:gd name="connsiteY63" fmla="*/ 938668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994915 w 4193094"/>
              <a:gd name="connsiteY76" fmla="*/ 1527248 h 5983634"/>
              <a:gd name="connsiteX77" fmla="*/ 2931853 w 4193094"/>
              <a:gd name="connsiteY77" fmla="*/ 160082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730639 w 4193094"/>
              <a:gd name="connsiteY63" fmla="*/ 938668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994915 w 4193094"/>
              <a:gd name="connsiteY76" fmla="*/ 152724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730639 w 4193094"/>
              <a:gd name="connsiteY63" fmla="*/ 938668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994915 w 4193094"/>
              <a:gd name="connsiteY76" fmla="*/ 152724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730639 w 4193094"/>
              <a:gd name="connsiteY63" fmla="*/ 938668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712340 w 4193094"/>
              <a:gd name="connsiteY76" fmla="*/ 16478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730639 w 4193094"/>
              <a:gd name="connsiteY63" fmla="*/ 938668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536964 w 4193094"/>
              <a:gd name="connsiteY63" fmla="*/ 1030743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057977 w 4193094"/>
              <a:gd name="connsiteY75" fmla="*/ 145367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536964 w 4193094"/>
              <a:gd name="connsiteY63" fmla="*/ 1030743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121039 w 4193094"/>
              <a:gd name="connsiteY73" fmla="*/ 1411634 h 5983634"/>
              <a:gd name="connsiteX74" fmla="*/ 3078998 w 4193094"/>
              <a:gd name="connsiteY74" fmla="*/ 1422144 h 5983634"/>
              <a:gd name="connsiteX75" fmla="*/ 3105602 w 4193094"/>
              <a:gd name="connsiteY75" fmla="*/ 168862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536964 w 4193094"/>
              <a:gd name="connsiteY63" fmla="*/ 1030743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238514 w 4193094"/>
              <a:gd name="connsiteY73" fmla="*/ 1605309 h 5983634"/>
              <a:gd name="connsiteX74" fmla="*/ 3078998 w 4193094"/>
              <a:gd name="connsiteY74" fmla="*/ 1422144 h 5983634"/>
              <a:gd name="connsiteX75" fmla="*/ 3105602 w 4193094"/>
              <a:gd name="connsiteY75" fmla="*/ 168862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536964 w 4193094"/>
              <a:gd name="connsiteY63" fmla="*/ 1030743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36653 w 4193094"/>
              <a:gd name="connsiteY72" fmla="*/ 1390613 h 5983634"/>
              <a:gd name="connsiteX73" fmla="*/ 3238514 w 4193094"/>
              <a:gd name="connsiteY73" fmla="*/ 1605309 h 5983634"/>
              <a:gd name="connsiteX74" fmla="*/ 3186948 w 4193094"/>
              <a:gd name="connsiteY74" fmla="*/ 1631694 h 5983634"/>
              <a:gd name="connsiteX75" fmla="*/ 3105602 w 4193094"/>
              <a:gd name="connsiteY75" fmla="*/ 168862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536964 w 4193094"/>
              <a:gd name="connsiteY63" fmla="*/ 1030743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562474 w 4193094"/>
              <a:gd name="connsiteY67" fmla="*/ 1222448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68403 w 4193094"/>
              <a:gd name="connsiteY72" fmla="*/ 1476338 h 5983634"/>
              <a:gd name="connsiteX73" fmla="*/ 3238514 w 4193094"/>
              <a:gd name="connsiteY73" fmla="*/ 1605309 h 5983634"/>
              <a:gd name="connsiteX74" fmla="*/ 3186948 w 4193094"/>
              <a:gd name="connsiteY74" fmla="*/ 1631694 h 5983634"/>
              <a:gd name="connsiteX75" fmla="*/ 3105602 w 4193094"/>
              <a:gd name="connsiteY75" fmla="*/ 168862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536964 w 4193094"/>
              <a:gd name="connsiteY63" fmla="*/ 1030743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371974 w 4193094"/>
              <a:gd name="connsiteY67" fmla="*/ 1339923 h 5983634"/>
              <a:gd name="connsiteX68" fmla="*/ 3530943 w 4193094"/>
              <a:gd name="connsiteY68" fmla="*/ 1274999 h 5983634"/>
              <a:gd name="connsiteX69" fmla="*/ 3478391 w 4193094"/>
              <a:gd name="connsiteY69" fmla="*/ 1317041 h 5983634"/>
              <a:gd name="connsiteX70" fmla="*/ 3436349 w 4193094"/>
              <a:gd name="connsiteY70" fmla="*/ 1359082 h 5983634"/>
              <a:gd name="connsiteX71" fmla="*/ 3404818 w 4193094"/>
              <a:gd name="connsiteY71" fmla="*/ 1369593 h 5983634"/>
              <a:gd name="connsiteX72" fmla="*/ 3268403 w 4193094"/>
              <a:gd name="connsiteY72" fmla="*/ 1476338 h 5983634"/>
              <a:gd name="connsiteX73" fmla="*/ 3238514 w 4193094"/>
              <a:gd name="connsiteY73" fmla="*/ 1605309 h 5983634"/>
              <a:gd name="connsiteX74" fmla="*/ 3186948 w 4193094"/>
              <a:gd name="connsiteY74" fmla="*/ 1631694 h 5983634"/>
              <a:gd name="connsiteX75" fmla="*/ 3105602 w 4193094"/>
              <a:gd name="connsiteY75" fmla="*/ 168862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536964 w 4193094"/>
              <a:gd name="connsiteY63" fmla="*/ 1030743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371974 w 4193094"/>
              <a:gd name="connsiteY67" fmla="*/ 1339923 h 5983634"/>
              <a:gd name="connsiteX68" fmla="*/ 3530943 w 4193094"/>
              <a:gd name="connsiteY68" fmla="*/ 1274999 h 5983634"/>
              <a:gd name="connsiteX69" fmla="*/ 3313291 w 4193094"/>
              <a:gd name="connsiteY69" fmla="*/ 1399591 h 5983634"/>
              <a:gd name="connsiteX70" fmla="*/ 3436349 w 4193094"/>
              <a:gd name="connsiteY70" fmla="*/ 1359082 h 5983634"/>
              <a:gd name="connsiteX71" fmla="*/ 3404818 w 4193094"/>
              <a:gd name="connsiteY71" fmla="*/ 1369593 h 5983634"/>
              <a:gd name="connsiteX72" fmla="*/ 3268403 w 4193094"/>
              <a:gd name="connsiteY72" fmla="*/ 1476338 h 5983634"/>
              <a:gd name="connsiteX73" fmla="*/ 3238514 w 4193094"/>
              <a:gd name="connsiteY73" fmla="*/ 1605309 h 5983634"/>
              <a:gd name="connsiteX74" fmla="*/ 3186948 w 4193094"/>
              <a:gd name="connsiteY74" fmla="*/ 1631694 h 5983634"/>
              <a:gd name="connsiteX75" fmla="*/ 3105602 w 4193094"/>
              <a:gd name="connsiteY75" fmla="*/ 168862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536964 w 4193094"/>
              <a:gd name="connsiteY63" fmla="*/ 1030743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371974 w 4193094"/>
              <a:gd name="connsiteY67" fmla="*/ 1339923 h 5983634"/>
              <a:gd name="connsiteX68" fmla="*/ 3349968 w 4193094"/>
              <a:gd name="connsiteY68" fmla="*/ 1348024 h 5983634"/>
              <a:gd name="connsiteX69" fmla="*/ 3313291 w 4193094"/>
              <a:gd name="connsiteY69" fmla="*/ 1399591 h 5983634"/>
              <a:gd name="connsiteX70" fmla="*/ 3436349 w 4193094"/>
              <a:gd name="connsiteY70" fmla="*/ 1359082 h 5983634"/>
              <a:gd name="connsiteX71" fmla="*/ 3404818 w 4193094"/>
              <a:gd name="connsiteY71" fmla="*/ 1369593 h 5983634"/>
              <a:gd name="connsiteX72" fmla="*/ 3268403 w 4193094"/>
              <a:gd name="connsiteY72" fmla="*/ 1476338 h 5983634"/>
              <a:gd name="connsiteX73" fmla="*/ 3238514 w 4193094"/>
              <a:gd name="connsiteY73" fmla="*/ 1605309 h 5983634"/>
              <a:gd name="connsiteX74" fmla="*/ 3186948 w 4193094"/>
              <a:gd name="connsiteY74" fmla="*/ 1631694 h 5983634"/>
              <a:gd name="connsiteX75" fmla="*/ 3105602 w 4193094"/>
              <a:gd name="connsiteY75" fmla="*/ 168862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536964 w 4193094"/>
              <a:gd name="connsiteY63" fmla="*/ 1030743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371974 w 4193094"/>
              <a:gd name="connsiteY67" fmla="*/ 1339923 h 5983634"/>
              <a:gd name="connsiteX68" fmla="*/ 3349968 w 4193094"/>
              <a:gd name="connsiteY68" fmla="*/ 1348024 h 5983634"/>
              <a:gd name="connsiteX69" fmla="*/ 3313291 w 4193094"/>
              <a:gd name="connsiteY69" fmla="*/ 1399591 h 5983634"/>
              <a:gd name="connsiteX70" fmla="*/ 3436349 w 4193094"/>
              <a:gd name="connsiteY70" fmla="*/ 1359082 h 5983634"/>
              <a:gd name="connsiteX71" fmla="*/ 3293693 w 4193094"/>
              <a:gd name="connsiteY71" fmla="*/ 1433093 h 5983634"/>
              <a:gd name="connsiteX72" fmla="*/ 3268403 w 4193094"/>
              <a:gd name="connsiteY72" fmla="*/ 1476338 h 5983634"/>
              <a:gd name="connsiteX73" fmla="*/ 3238514 w 4193094"/>
              <a:gd name="connsiteY73" fmla="*/ 1605309 h 5983634"/>
              <a:gd name="connsiteX74" fmla="*/ 3186948 w 4193094"/>
              <a:gd name="connsiteY74" fmla="*/ 1631694 h 5983634"/>
              <a:gd name="connsiteX75" fmla="*/ 3105602 w 4193094"/>
              <a:gd name="connsiteY75" fmla="*/ 168862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30176 w 4193094"/>
              <a:gd name="connsiteY61" fmla="*/ 1049465 h 5983634"/>
              <a:gd name="connsiteX62" fmla="*/ 3469085 w 4193094"/>
              <a:gd name="connsiteY62" fmla="*/ 1119862 h 5983634"/>
              <a:gd name="connsiteX63" fmla="*/ 3536964 w 4193094"/>
              <a:gd name="connsiteY63" fmla="*/ 1030743 h 5983634"/>
              <a:gd name="connsiteX64" fmla="*/ 3426058 w 4193094"/>
              <a:gd name="connsiteY64" fmla="*/ 1193216 h 5983634"/>
              <a:gd name="connsiteX65" fmla="*/ 3462406 w 4193094"/>
              <a:gd name="connsiteY65" fmla="*/ 1171757 h 5983634"/>
              <a:gd name="connsiteX66" fmla="*/ 3387630 w 4193094"/>
              <a:gd name="connsiteY66" fmla="*/ 1289342 h 5983634"/>
              <a:gd name="connsiteX67" fmla="*/ 3371974 w 4193094"/>
              <a:gd name="connsiteY67" fmla="*/ 1339923 h 5983634"/>
              <a:gd name="connsiteX68" fmla="*/ 3349968 w 4193094"/>
              <a:gd name="connsiteY68" fmla="*/ 1348024 h 5983634"/>
              <a:gd name="connsiteX69" fmla="*/ 3313291 w 4193094"/>
              <a:gd name="connsiteY69" fmla="*/ 1399591 h 5983634"/>
              <a:gd name="connsiteX70" fmla="*/ 3318874 w 4193094"/>
              <a:gd name="connsiteY70" fmla="*/ 1406707 h 5983634"/>
              <a:gd name="connsiteX71" fmla="*/ 3293693 w 4193094"/>
              <a:gd name="connsiteY71" fmla="*/ 1433093 h 5983634"/>
              <a:gd name="connsiteX72" fmla="*/ 3268403 w 4193094"/>
              <a:gd name="connsiteY72" fmla="*/ 1476338 h 5983634"/>
              <a:gd name="connsiteX73" fmla="*/ 3238514 w 4193094"/>
              <a:gd name="connsiteY73" fmla="*/ 1605309 h 5983634"/>
              <a:gd name="connsiteX74" fmla="*/ 3186948 w 4193094"/>
              <a:gd name="connsiteY74" fmla="*/ 1631694 h 5983634"/>
              <a:gd name="connsiteX75" fmla="*/ 3105602 w 4193094"/>
              <a:gd name="connsiteY75" fmla="*/ 1688625 h 5983634"/>
              <a:gd name="connsiteX76" fmla="*/ 2721865 w 4193094"/>
              <a:gd name="connsiteY76" fmla="*/ 1597098 h 5983634"/>
              <a:gd name="connsiteX77" fmla="*/ 2687378 w 4193094"/>
              <a:gd name="connsiteY77" fmla="*/ 1670670 h 5983634"/>
              <a:gd name="connsiteX78" fmla="*/ 2900322 w 4193094"/>
              <a:gd name="connsiteY78" fmla="*/ 1653372 h 5983634"/>
              <a:gd name="connsiteX79" fmla="*/ 2681466 w 4193094"/>
              <a:gd name="connsiteY79" fmla="*/ 1821428 h 5983634"/>
              <a:gd name="connsiteX80" fmla="*/ 2858280 w 4193094"/>
              <a:gd name="connsiteY80" fmla="*/ 1716434 h 5983634"/>
              <a:gd name="connsiteX81" fmla="*/ 2808685 w 4193094"/>
              <a:gd name="connsiteY81" fmla="*/ 1713040 h 5983634"/>
              <a:gd name="connsiteX82" fmla="*/ 2805729 w 4193094"/>
              <a:gd name="connsiteY82" fmla="*/ 1895110 h 5983634"/>
              <a:gd name="connsiteX83" fmla="*/ 2784708 w 4193094"/>
              <a:gd name="connsiteY83" fmla="*/ 1958172 h 5983634"/>
              <a:gd name="connsiteX84" fmla="*/ 2858280 w 4193094"/>
              <a:gd name="connsiteY84" fmla="*/ 1947662 h 5983634"/>
              <a:gd name="connsiteX85" fmla="*/ 3015936 w 4193094"/>
              <a:gd name="connsiteY85" fmla="*/ 1895110 h 5983634"/>
              <a:gd name="connsiteX86" fmla="*/ 3499411 w 4193094"/>
              <a:gd name="connsiteY86" fmla="*/ 1926641 h 5983634"/>
              <a:gd name="connsiteX87" fmla="*/ 3594005 w 4193094"/>
              <a:gd name="connsiteY87" fmla="*/ 1937151 h 5983634"/>
              <a:gd name="connsiteX88" fmla="*/ 3625536 w 4193094"/>
              <a:gd name="connsiteY88" fmla="*/ 1947662 h 5983634"/>
              <a:gd name="connsiteX89" fmla="*/ 3709618 w 4193094"/>
              <a:gd name="connsiteY89" fmla="*/ 1979193 h 5983634"/>
              <a:gd name="connsiteX90" fmla="*/ 3772680 w 4193094"/>
              <a:gd name="connsiteY90" fmla="*/ 1989703 h 5983634"/>
              <a:gd name="connsiteX91" fmla="*/ 3846253 w 4193094"/>
              <a:gd name="connsiteY91" fmla="*/ 2052765 h 5983634"/>
              <a:gd name="connsiteX92" fmla="*/ 3993398 w 4193094"/>
              <a:gd name="connsiteY92" fmla="*/ 2241951 h 5983634"/>
              <a:gd name="connsiteX93" fmla="*/ 4087991 w 4193094"/>
              <a:gd name="connsiteY93" fmla="*/ 2315524 h 5983634"/>
              <a:gd name="connsiteX94" fmla="*/ 4172074 w 4193094"/>
              <a:gd name="connsiteY94" fmla="*/ 2410117 h 5983634"/>
              <a:gd name="connsiteX95" fmla="*/ 4193094 w 4193094"/>
              <a:gd name="connsiteY95" fmla="*/ 2452158 h 5983634"/>
              <a:gd name="connsiteX96" fmla="*/ 4182584 w 4193094"/>
              <a:gd name="connsiteY96" fmla="*/ 2714917 h 5983634"/>
              <a:gd name="connsiteX97" fmla="*/ 4151053 w 4193094"/>
              <a:gd name="connsiteY97" fmla="*/ 2756958 h 5983634"/>
              <a:gd name="connsiteX98" fmla="*/ 4077480 w 4193094"/>
              <a:gd name="connsiteY98" fmla="*/ 2820020 h 5983634"/>
              <a:gd name="connsiteX99" fmla="*/ 4056460 w 4193094"/>
              <a:gd name="connsiteY99" fmla="*/ 2862062 h 5983634"/>
              <a:gd name="connsiteX100" fmla="*/ 4024929 w 4193094"/>
              <a:gd name="connsiteY100" fmla="*/ 2904103 h 5983634"/>
              <a:gd name="connsiteX101" fmla="*/ 4014418 w 4193094"/>
              <a:gd name="connsiteY101" fmla="*/ 2988186 h 5983634"/>
              <a:gd name="connsiteX102" fmla="*/ 3972377 w 4193094"/>
              <a:gd name="connsiteY102" fmla="*/ 3019717 h 5983634"/>
              <a:gd name="connsiteX103" fmla="*/ 3898805 w 4193094"/>
              <a:gd name="connsiteY103" fmla="*/ 3082779 h 5983634"/>
              <a:gd name="connsiteX104" fmla="*/ 3877784 w 4193094"/>
              <a:gd name="connsiteY104" fmla="*/ 3166862 h 5983634"/>
              <a:gd name="connsiteX105" fmla="*/ 3867274 w 4193094"/>
              <a:gd name="connsiteY105" fmla="*/ 3208903 h 5983634"/>
              <a:gd name="connsiteX106" fmla="*/ 3814722 w 4193094"/>
              <a:gd name="connsiteY106" fmla="*/ 3282475 h 5983634"/>
              <a:gd name="connsiteX107" fmla="*/ 3751660 w 4193094"/>
              <a:gd name="connsiteY107" fmla="*/ 3377068 h 5983634"/>
              <a:gd name="connsiteX108" fmla="*/ 3699108 w 4193094"/>
              <a:gd name="connsiteY108" fmla="*/ 3419110 h 5983634"/>
              <a:gd name="connsiteX109" fmla="*/ 3678087 w 4193094"/>
              <a:gd name="connsiteY109" fmla="*/ 3450641 h 5983634"/>
              <a:gd name="connsiteX110" fmla="*/ 3646556 w 4193094"/>
              <a:gd name="connsiteY110" fmla="*/ 3482172 h 5983634"/>
              <a:gd name="connsiteX111" fmla="*/ 3636046 w 4193094"/>
              <a:gd name="connsiteY111" fmla="*/ 3534724 h 5983634"/>
              <a:gd name="connsiteX112" fmla="*/ 3625536 w 4193094"/>
              <a:gd name="connsiteY112" fmla="*/ 3618806 h 5983634"/>
              <a:gd name="connsiteX113" fmla="*/ 3583494 w 4193094"/>
              <a:gd name="connsiteY113" fmla="*/ 3723910 h 5983634"/>
              <a:gd name="connsiteX114" fmla="*/ 3562474 w 4193094"/>
              <a:gd name="connsiteY114" fmla="*/ 4028710 h 5983634"/>
              <a:gd name="connsiteX115" fmla="*/ 3541453 w 4193094"/>
              <a:gd name="connsiteY115" fmla="*/ 4165344 h 5983634"/>
              <a:gd name="connsiteX116" fmla="*/ 3530943 w 4193094"/>
              <a:gd name="connsiteY116" fmla="*/ 4217896 h 5983634"/>
              <a:gd name="connsiteX117" fmla="*/ 3509922 w 4193094"/>
              <a:gd name="connsiteY117" fmla="*/ 4417593 h 5983634"/>
              <a:gd name="connsiteX118" fmla="*/ 3499411 w 4193094"/>
              <a:gd name="connsiteY118" fmla="*/ 4564737 h 5983634"/>
              <a:gd name="connsiteX119" fmla="*/ 3436349 w 4193094"/>
              <a:gd name="connsiteY119" fmla="*/ 4848517 h 5983634"/>
              <a:gd name="connsiteX120" fmla="*/ 3404818 w 4193094"/>
              <a:gd name="connsiteY120" fmla="*/ 4922089 h 5983634"/>
              <a:gd name="connsiteX121" fmla="*/ 3394308 w 4193094"/>
              <a:gd name="connsiteY121" fmla="*/ 4953620 h 5983634"/>
              <a:gd name="connsiteX122" fmla="*/ 3383798 w 4193094"/>
              <a:gd name="connsiteY122" fmla="*/ 5006172 h 5983634"/>
              <a:gd name="connsiteX123" fmla="*/ 3362777 w 4193094"/>
              <a:gd name="connsiteY123" fmla="*/ 5037703 h 5983634"/>
              <a:gd name="connsiteX124" fmla="*/ 3352267 w 4193094"/>
              <a:gd name="connsiteY124" fmla="*/ 5069234 h 5983634"/>
              <a:gd name="connsiteX125" fmla="*/ 3331246 w 4193094"/>
              <a:gd name="connsiteY125" fmla="*/ 5426586 h 5983634"/>
              <a:gd name="connsiteX126" fmla="*/ 3310225 w 4193094"/>
              <a:gd name="connsiteY126" fmla="*/ 5531689 h 5983634"/>
              <a:gd name="connsiteX127" fmla="*/ 3299715 w 4193094"/>
              <a:gd name="connsiteY127" fmla="*/ 5605262 h 5983634"/>
              <a:gd name="connsiteX128" fmla="*/ 3226143 w 4193094"/>
              <a:gd name="connsiteY128" fmla="*/ 5868020 h 5983634"/>
              <a:gd name="connsiteX129" fmla="*/ 3163080 w 4193094"/>
              <a:gd name="connsiteY129" fmla="*/ 5899551 h 5983634"/>
              <a:gd name="connsiteX130" fmla="*/ 3121039 w 4193094"/>
              <a:gd name="connsiteY130" fmla="*/ 5941593 h 5983634"/>
              <a:gd name="connsiteX131" fmla="*/ 2984405 w 4193094"/>
              <a:gd name="connsiteY131" fmla="*/ 5983634 h 5983634"/>
              <a:gd name="connsiteX132" fmla="*/ 2795218 w 4193094"/>
              <a:gd name="connsiteY132" fmla="*/ 5973124 h 5983634"/>
              <a:gd name="connsiteX133" fmla="*/ 2679605 w 4193094"/>
              <a:gd name="connsiteY133" fmla="*/ 5920572 h 5983634"/>
              <a:gd name="connsiteX134" fmla="*/ 2490418 w 4193094"/>
              <a:gd name="connsiteY134" fmla="*/ 5878530 h 5983634"/>
              <a:gd name="connsiteX135" fmla="*/ 2332763 w 4193094"/>
              <a:gd name="connsiteY135" fmla="*/ 5836489 h 5983634"/>
              <a:gd name="connsiteX136" fmla="*/ 2133067 w 4193094"/>
              <a:gd name="connsiteY136" fmla="*/ 5794448 h 5983634"/>
              <a:gd name="connsiteX137" fmla="*/ 2059494 w 4193094"/>
              <a:gd name="connsiteY137" fmla="*/ 5762917 h 5983634"/>
              <a:gd name="connsiteX138" fmla="*/ 2027963 w 4193094"/>
              <a:gd name="connsiteY138" fmla="*/ 5752406 h 5983634"/>
              <a:gd name="connsiteX139" fmla="*/ 1922860 w 4193094"/>
              <a:gd name="connsiteY139" fmla="*/ 5741896 h 5983634"/>
              <a:gd name="connsiteX140" fmla="*/ 1859798 w 4193094"/>
              <a:gd name="connsiteY140" fmla="*/ 5720875 h 5983634"/>
              <a:gd name="connsiteX141" fmla="*/ 1765205 w 4193094"/>
              <a:gd name="connsiteY141" fmla="*/ 5710365 h 5983634"/>
              <a:gd name="connsiteX142" fmla="*/ 1733674 w 4193094"/>
              <a:gd name="connsiteY142" fmla="*/ 5689344 h 5983634"/>
              <a:gd name="connsiteX143" fmla="*/ 1702143 w 4193094"/>
              <a:gd name="connsiteY143" fmla="*/ 5678834 h 5983634"/>
              <a:gd name="connsiteX144" fmla="*/ 1660101 w 4193094"/>
              <a:gd name="connsiteY144" fmla="*/ 5668324 h 5983634"/>
              <a:gd name="connsiteX145" fmla="*/ 1628570 w 4193094"/>
              <a:gd name="connsiteY145" fmla="*/ 5657813 h 5983634"/>
              <a:gd name="connsiteX146" fmla="*/ 1523467 w 4193094"/>
              <a:gd name="connsiteY146" fmla="*/ 5636793 h 5983634"/>
              <a:gd name="connsiteX147" fmla="*/ 1491936 w 4193094"/>
              <a:gd name="connsiteY147" fmla="*/ 5626282 h 5983634"/>
              <a:gd name="connsiteX148" fmla="*/ 1334280 w 4193094"/>
              <a:gd name="connsiteY148" fmla="*/ 5573730 h 5983634"/>
              <a:gd name="connsiteX149" fmla="*/ 1292239 w 4193094"/>
              <a:gd name="connsiteY149" fmla="*/ 5552710 h 5983634"/>
              <a:gd name="connsiteX150" fmla="*/ 1229177 w 4193094"/>
              <a:gd name="connsiteY150" fmla="*/ 5531689 h 5983634"/>
              <a:gd name="connsiteX151" fmla="*/ 1134584 w 4193094"/>
              <a:gd name="connsiteY151" fmla="*/ 5510668 h 5983634"/>
              <a:gd name="connsiteX152" fmla="*/ 1103053 w 4193094"/>
              <a:gd name="connsiteY152" fmla="*/ 5468627 h 5983634"/>
              <a:gd name="connsiteX153" fmla="*/ 1029480 w 4193094"/>
              <a:gd name="connsiteY153" fmla="*/ 5458117 h 5983634"/>
              <a:gd name="connsiteX154" fmla="*/ 892846 w 4193094"/>
              <a:gd name="connsiteY154" fmla="*/ 5426586 h 5983634"/>
              <a:gd name="connsiteX155" fmla="*/ 861315 w 4193094"/>
              <a:gd name="connsiteY155" fmla="*/ 5405565 h 5983634"/>
              <a:gd name="connsiteX156" fmla="*/ 850805 w 4193094"/>
              <a:gd name="connsiteY156" fmla="*/ 5289951 h 5983634"/>
              <a:gd name="connsiteX157" fmla="*/ 840294 w 4193094"/>
              <a:gd name="connsiteY157" fmla="*/ 5100765 h 5983634"/>
              <a:gd name="connsiteX158" fmla="*/ 861315 w 4193094"/>
              <a:gd name="connsiteY158" fmla="*/ 4501675 h 5983634"/>
              <a:gd name="connsiteX159" fmla="*/ 892846 w 4193094"/>
              <a:gd name="connsiteY159" fmla="*/ 4365041 h 5983634"/>
              <a:gd name="connsiteX160" fmla="*/ 913867 w 4193094"/>
              <a:gd name="connsiteY160" fmla="*/ 4270448 h 5983634"/>
              <a:gd name="connsiteX161" fmla="*/ 966418 w 4193094"/>
              <a:gd name="connsiteY161" fmla="*/ 4112793 h 5983634"/>
              <a:gd name="connsiteX162" fmla="*/ 987439 w 4193094"/>
              <a:gd name="connsiteY162" fmla="*/ 3902586 h 5983634"/>
              <a:gd name="connsiteX163" fmla="*/ 997949 w 4193094"/>
              <a:gd name="connsiteY163" fmla="*/ 3871055 h 5983634"/>
              <a:gd name="connsiteX164" fmla="*/ 1061011 w 4193094"/>
              <a:gd name="connsiteY164" fmla="*/ 3461151 h 5983634"/>
              <a:gd name="connsiteX165" fmla="*/ 1071522 w 4193094"/>
              <a:gd name="connsiteY165" fmla="*/ 3408599 h 5983634"/>
              <a:gd name="connsiteX166" fmla="*/ 1082032 w 4193094"/>
              <a:gd name="connsiteY166" fmla="*/ 3335027 h 5983634"/>
              <a:gd name="connsiteX167" fmla="*/ 1124074 w 4193094"/>
              <a:gd name="connsiteY167" fmla="*/ 3282475 h 5983634"/>
              <a:gd name="connsiteX168" fmla="*/ 1155605 w 4193094"/>
              <a:gd name="connsiteY168" fmla="*/ 3124820 h 5983634"/>
              <a:gd name="connsiteX169" fmla="*/ 1176625 w 4193094"/>
              <a:gd name="connsiteY169" fmla="*/ 3082779 h 5983634"/>
              <a:gd name="connsiteX170" fmla="*/ 1145094 w 4193094"/>
              <a:gd name="connsiteY170" fmla="*/ 2967165 h 5983634"/>
              <a:gd name="connsiteX171" fmla="*/ 1103053 w 4193094"/>
              <a:gd name="connsiteY171" fmla="*/ 2893593 h 5983634"/>
              <a:gd name="connsiteX172" fmla="*/ 1082032 w 4193094"/>
              <a:gd name="connsiteY172" fmla="*/ 2841041 h 5983634"/>
              <a:gd name="connsiteX173" fmla="*/ 1029480 w 4193094"/>
              <a:gd name="connsiteY173" fmla="*/ 2746448 h 5983634"/>
              <a:gd name="connsiteX174" fmla="*/ 1008460 w 4193094"/>
              <a:gd name="connsiteY174" fmla="*/ 2714917 h 5983634"/>
              <a:gd name="connsiteX175" fmla="*/ 924377 w 4193094"/>
              <a:gd name="connsiteY175" fmla="*/ 2557262 h 5983634"/>
              <a:gd name="connsiteX176" fmla="*/ 871825 w 4193094"/>
              <a:gd name="connsiteY176" fmla="*/ 2483689 h 5983634"/>
              <a:gd name="connsiteX177" fmla="*/ 840294 w 4193094"/>
              <a:gd name="connsiteY177" fmla="*/ 2389096 h 5983634"/>
              <a:gd name="connsiteX178" fmla="*/ 808763 w 4193094"/>
              <a:gd name="connsiteY178" fmla="*/ 2326034 h 5983634"/>
              <a:gd name="connsiteX179" fmla="*/ 766722 w 4193094"/>
              <a:gd name="connsiteY179" fmla="*/ 2241951 h 5983634"/>
              <a:gd name="connsiteX180" fmla="*/ 756211 w 4193094"/>
              <a:gd name="connsiteY180" fmla="*/ 2210420 h 5983634"/>
              <a:gd name="connsiteX181" fmla="*/ 714170 w 4193094"/>
              <a:gd name="connsiteY181" fmla="*/ 2199910 h 5983634"/>
              <a:gd name="connsiteX182" fmla="*/ 619577 w 4193094"/>
              <a:gd name="connsiteY182" fmla="*/ 2189399 h 5983634"/>
              <a:gd name="connsiteX183" fmla="*/ 482943 w 4193094"/>
              <a:gd name="connsiteY183" fmla="*/ 2168379 h 5983634"/>
              <a:gd name="connsiteX184" fmla="*/ 419880 w 4193094"/>
              <a:gd name="connsiteY184" fmla="*/ 2126337 h 5983634"/>
              <a:gd name="connsiteX185" fmla="*/ 377839 w 4193094"/>
              <a:gd name="connsiteY185"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900322 w 4193094"/>
              <a:gd name="connsiteY79" fmla="*/ 1653372 h 5983634"/>
              <a:gd name="connsiteX80" fmla="*/ 2681466 w 4193094"/>
              <a:gd name="connsiteY80" fmla="*/ 1821428 h 5983634"/>
              <a:gd name="connsiteX81" fmla="*/ 2858280 w 4193094"/>
              <a:gd name="connsiteY81" fmla="*/ 1716434 h 5983634"/>
              <a:gd name="connsiteX82" fmla="*/ 2808685 w 4193094"/>
              <a:gd name="connsiteY82" fmla="*/ 1713040 h 5983634"/>
              <a:gd name="connsiteX83" fmla="*/ 2805729 w 4193094"/>
              <a:gd name="connsiteY83" fmla="*/ 1895110 h 5983634"/>
              <a:gd name="connsiteX84" fmla="*/ 2784708 w 4193094"/>
              <a:gd name="connsiteY84" fmla="*/ 1958172 h 5983634"/>
              <a:gd name="connsiteX85" fmla="*/ 2858280 w 4193094"/>
              <a:gd name="connsiteY85" fmla="*/ 1947662 h 5983634"/>
              <a:gd name="connsiteX86" fmla="*/ 3015936 w 4193094"/>
              <a:gd name="connsiteY86" fmla="*/ 1895110 h 5983634"/>
              <a:gd name="connsiteX87" fmla="*/ 3499411 w 4193094"/>
              <a:gd name="connsiteY87" fmla="*/ 1926641 h 5983634"/>
              <a:gd name="connsiteX88" fmla="*/ 3594005 w 4193094"/>
              <a:gd name="connsiteY88" fmla="*/ 1937151 h 5983634"/>
              <a:gd name="connsiteX89" fmla="*/ 3625536 w 4193094"/>
              <a:gd name="connsiteY89" fmla="*/ 1947662 h 5983634"/>
              <a:gd name="connsiteX90" fmla="*/ 3709618 w 4193094"/>
              <a:gd name="connsiteY90" fmla="*/ 1979193 h 5983634"/>
              <a:gd name="connsiteX91" fmla="*/ 3772680 w 4193094"/>
              <a:gd name="connsiteY91" fmla="*/ 1989703 h 5983634"/>
              <a:gd name="connsiteX92" fmla="*/ 3846253 w 4193094"/>
              <a:gd name="connsiteY92" fmla="*/ 2052765 h 5983634"/>
              <a:gd name="connsiteX93" fmla="*/ 3993398 w 4193094"/>
              <a:gd name="connsiteY93" fmla="*/ 2241951 h 5983634"/>
              <a:gd name="connsiteX94" fmla="*/ 4087991 w 4193094"/>
              <a:gd name="connsiteY94" fmla="*/ 2315524 h 5983634"/>
              <a:gd name="connsiteX95" fmla="*/ 4172074 w 4193094"/>
              <a:gd name="connsiteY95" fmla="*/ 2410117 h 5983634"/>
              <a:gd name="connsiteX96" fmla="*/ 4193094 w 4193094"/>
              <a:gd name="connsiteY96" fmla="*/ 2452158 h 5983634"/>
              <a:gd name="connsiteX97" fmla="*/ 4182584 w 4193094"/>
              <a:gd name="connsiteY97" fmla="*/ 2714917 h 5983634"/>
              <a:gd name="connsiteX98" fmla="*/ 4151053 w 4193094"/>
              <a:gd name="connsiteY98" fmla="*/ 2756958 h 5983634"/>
              <a:gd name="connsiteX99" fmla="*/ 4077480 w 4193094"/>
              <a:gd name="connsiteY99" fmla="*/ 2820020 h 5983634"/>
              <a:gd name="connsiteX100" fmla="*/ 4056460 w 4193094"/>
              <a:gd name="connsiteY100" fmla="*/ 2862062 h 5983634"/>
              <a:gd name="connsiteX101" fmla="*/ 4024929 w 4193094"/>
              <a:gd name="connsiteY101" fmla="*/ 2904103 h 5983634"/>
              <a:gd name="connsiteX102" fmla="*/ 4014418 w 4193094"/>
              <a:gd name="connsiteY102" fmla="*/ 2988186 h 5983634"/>
              <a:gd name="connsiteX103" fmla="*/ 3972377 w 4193094"/>
              <a:gd name="connsiteY103" fmla="*/ 3019717 h 5983634"/>
              <a:gd name="connsiteX104" fmla="*/ 3898805 w 4193094"/>
              <a:gd name="connsiteY104" fmla="*/ 3082779 h 5983634"/>
              <a:gd name="connsiteX105" fmla="*/ 3877784 w 4193094"/>
              <a:gd name="connsiteY105" fmla="*/ 3166862 h 5983634"/>
              <a:gd name="connsiteX106" fmla="*/ 3867274 w 4193094"/>
              <a:gd name="connsiteY106" fmla="*/ 3208903 h 5983634"/>
              <a:gd name="connsiteX107" fmla="*/ 3814722 w 4193094"/>
              <a:gd name="connsiteY107" fmla="*/ 3282475 h 5983634"/>
              <a:gd name="connsiteX108" fmla="*/ 3751660 w 4193094"/>
              <a:gd name="connsiteY108" fmla="*/ 3377068 h 5983634"/>
              <a:gd name="connsiteX109" fmla="*/ 3699108 w 4193094"/>
              <a:gd name="connsiteY109" fmla="*/ 3419110 h 5983634"/>
              <a:gd name="connsiteX110" fmla="*/ 3678087 w 4193094"/>
              <a:gd name="connsiteY110" fmla="*/ 3450641 h 5983634"/>
              <a:gd name="connsiteX111" fmla="*/ 3646556 w 4193094"/>
              <a:gd name="connsiteY111" fmla="*/ 3482172 h 5983634"/>
              <a:gd name="connsiteX112" fmla="*/ 3636046 w 4193094"/>
              <a:gd name="connsiteY112" fmla="*/ 3534724 h 5983634"/>
              <a:gd name="connsiteX113" fmla="*/ 3625536 w 4193094"/>
              <a:gd name="connsiteY113" fmla="*/ 3618806 h 5983634"/>
              <a:gd name="connsiteX114" fmla="*/ 3583494 w 4193094"/>
              <a:gd name="connsiteY114" fmla="*/ 3723910 h 5983634"/>
              <a:gd name="connsiteX115" fmla="*/ 3562474 w 4193094"/>
              <a:gd name="connsiteY115" fmla="*/ 4028710 h 5983634"/>
              <a:gd name="connsiteX116" fmla="*/ 3541453 w 4193094"/>
              <a:gd name="connsiteY116" fmla="*/ 4165344 h 5983634"/>
              <a:gd name="connsiteX117" fmla="*/ 3530943 w 4193094"/>
              <a:gd name="connsiteY117" fmla="*/ 4217896 h 5983634"/>
              <a:gd name="connsiteX118" fmla="*/ 3509922 w 4193094"/>
              <a:gd name="connsiteY118" fmla="*/ 4417593 h 5983634"/>
              <a:gd name="connsiteX119" fmla="*/ 3499411 w 4193094"/>
              <a:gd name="connsiteY119" fmla="*/ 4564737 h 5983634"/>
              <a:gd name="connsiteX120" fmla="*/ 3436349 w 4193094"/>
              <a:gd name="connsiteY120" fmla="*/ 4848517 h 5983634"/>
              <a:gd name="connsiteX121" fmla="*/ 3404818 w 4193094"/>
              <a:gd name="connsiteY121" fmla="*/ 4922089 h 5983634"/>
              <a:gd name="connsiteX122" fmla="*/ 3394308 w 4193094"/>
              <a:gd name="connsiteY122" fmla="*/ 4953620 h 5983634"/>
              <a:gd name="connsiteX123" fmla="*/ 3383798 w 4193094"/>
              <a:gd name="connsiteY123" fmla="*/ 5006172 h 5983634"/>
              <a:gd name="connsiteX124" fmla="*/ 3362777 w 4193094"/>
              <a:gd name="connsiteY124" fmla="*/ 5037703 h 5983634"/>
              <a:gd name="connsiteX125" fmla="*/ 3352267 w 4193094"/>
              <a:gd name="connsiteY125" fmla="*/ 5069234 h 5983634"/>
              <a:gd name="connsiteX126" fmla="*/ 3331246 w 4193094"/>
              <a:gd name="connsiteY126" fmla="*/ 5426586 h 5983634"/>
              <a:gd name="connsiteX127" fmla="*/ 3310225 w 4193094"/>
              <a:gd name="connsiteY127" fmla="*/ 5531689 h 5983634"/>
              <a:gd name="connsiteX128" fmla="*/ 3299715 w 4193094"/>
              <a:gd name="connsiteY128" fmla="*/ 5605262 h 5983634"/>
              <a:gd name="connsiteX129" fmla="*/ 3226143 w 4193094"/>
              <a:gd name="connsiteY129" fmla="*/ 5868020 h 5983634"/>
              <a:gd name="connsiteX130" fmla="*/ 3163080 w 4193094"/>
              <a:gd name="connsiteY130" fmla="*/ 5899551 h 5983634"/>
              <a:gd name="connsiteX131" fmla="*/ 3121039 w 4193094"/>
              <a:gd name="connsiteY131" fmla="*/ 5941593 h 5983634"/>
              <a:gd name="connsiteX132" fmla="*/ 2984405 w 4193094"/>
              <a:gd name="connsiteY132" fmla="*/ 5983634 h 5983634"/>
              <a:gd name="connsiteX133" fmla="*/ 2795218 w 4193094"/>
              <a:gd name="connsiteY133" fmla="*/ 5973124 h 5983634"/>
              <a:gd name="connsiteX134" fmla="*/ 2679605 w 4193094"/>
              <a:gd name="connsiteY134" fmla="*/ 5920572 h 5983634"/>
              <a:gd name="connsiteX135" fmla="*/ 2490418 w 4193094"/>
              <a:gd name="connsiteY135" fmla="*/ 5878530 h 5983634"/>
              <a:gd name="connsiteX136" fmla="*/ 2332763 w 4193094"/>
              <a:gd name="connsiteY136" fmla="*/ 5836489 h 5983634"/>
              <a:gd name="connsiteX137" fmla="*/ 2133067 w 4193094"/>
              <a:gd name="connsiteY137" fmla="*/ 5794448 h 5983634"/>
              <a:gd name="connsiteX138" fmla="*/ 2059494 w 4193094"/>
              <a:gd name="connsiteY138" fmla="*/ 5762917 h 5983634"/>
              <a:gd name="connsiteX139" fmla="*/ 2027963 w 4193094"/>
              <a:gd name="connsiteY139" fmla="*/ 5752406 h 5983634"/>
              <a:gd name="connsiteX140" fmla="*/ 1922860 w 4193094"/>
              <a:gd name="connsiteY140" fmla="*/ 5741896 h 5983634"/>
              <a:gd name="connsiteX141" fmla="*/ 1859798 w 4193094"/>
              <a:gd name="connsiteY141" fmla="*/ 5720875 h 5983634"/>
              <a:gd name="connsiteX142" fmla="*/ 1765205 w 4193094"/>
              <a:gd name="connsiteY142" fmla="*/ 5710365 h 5983634"/>
              <a:gd name="connsiteX143" fmla="*/ 1733674 w 4193094"/>
              <a:gd name="connsiteY143" fmla="*/ 5689344 h 5983634"/>
              <a:gd name="connsiteX144" fmla="*/ 1702143 w 4193094"/>
              <a:gd name="connsiteY144" fmla="*/ 5678834 h 5983634"/>
              <a:gd name="connsiteX145" fmla="*/ 1660101 w 4193094"/>
              <a:gd name="connsiteY145" fmla="*/ 5668324 h 5983634"/>
              <a:gd name="connsiteX146" fmla="*/ 1628570 w 4193094"/>
              <a:gd name="connsiteY146" fmla="*/ 5657813 h 5983634"/>
              <a:gd name="connsiteX147" fmla="*/ 1523467 w 4193094"/>
              <a:gd name="connsiteY147" fmla="*/ 5636793 h 5983634"/>
              <a:gd name="connsiteX148" fmla="*/ 1491936 w 4193094"/>
              <a:gd name="connsiteY148" fmla="*/ 5626282 h 5983634"/>
              <a:gd name="connsiteX149" fmla="*/ 1334280 w 4193094"/>
              <a:gd name="connsiteY149" fmla="*/ 5573730 h 5983634"/>
              <a:gd name="connsiteX150" fmla="*/ 1292239 w 4193094"/>
              <a:gd name="connsiteY150" fmla="*/ 5552710 h 5983634"/>
              <a:gd name="connsiteX151" fmla="*/ 1229177 w 4193094"/>
              <a:gd name="connsiteY151" fmla="*/ 5531689 h 5983634"/>
              <a:gd name="connsiteX152" fmla="*/ 1134584 w 4193094"/>
              <a:gd name="connsiteY152" fmla="*/ 5510668 h 5983634"/>
              <a:gd name="connsiteX153" fmla="*/ 1103053 w 4193094"/>
              <a:gd name="connsiteY153" fmla="*/ 5468627 h 5983634"/>
              <a:gd name="connsiteX154" fmla="*/ 1029480 w 4193094"/>
              <a:gd name="connsiteY154" fmla="*/ 5458117 h 5983634"/>
              <a:gd name="connsiteX155" fmla="*/ 892846 w 4193094"/>
              <a:gd name="connsiteY155" fmla="*/ 5426586 h 5983634"/>
              <a:gd name="connsiteX156" fmla="*/ 861315 w 4193094"/>
              <a:gd name="connsiteY156" fmla="*/ 5405565 h 5983634"/>
              <a:gd name="connsiteX157" fmla="*/ 850805 w 4193094"/>
              <a:gd name="connsiteY157" fmla="*/ 5289951 h 5983634"/>
              <a:gd name="connsiteX158" fmla="*/ 840294 w 4193094"/>
              <a:gd name="connsiteY158" fmla="*/ 5100765 h 5983634"/>
              <a:gd name="connsiteX159" fmla="*/ 861315 w 4193094"/>
              <a:gd name="connsiteY159" fmla="*/ 4501675 h 5983634"/>
              <a:gd name="connsiteX160" fmla="*/ 892846 w 4193094"/>
              <a:gd name="connsiteY160" fmla="*/ 4365041 h 5983634"/>
              <a:gd name="connsiteX161" fmla="*/ 913867 w 4193094"/>
              <a:gd name="connsiteY161" fmla="*/ 4270448 h 5983634"/>
              <a:gd name="connsiteX162" fmla="*/ 966418 w 4193094"/>
              <a:gd name="connsiteY162" fmla="*/ 4112793 h 5983634"/>
              <a:gd name="connsiteX163" fmla="*/ 987439 w 4193094"/>
              <a:gd name="connsiteY163" fmla="*/ 3902586 h 5983634"/>
              <a:gd name="connsiteX164" fmla="*/ 997949 w 4193094"/>
              <a:gd name="connsiteY164" fmla="*/ 3871055 h 5983634"/>
              <a:gd name="connsiteX165" fmla="*/ 1061011 w 4193094"/>
              <a:gd name="connsiteY165" fmla="*/ 3461151 h 5983634"/>
              <a:gd name="connsiteX166" fmla="*/ 1071522 w 4193094"/>
              <a:gd name="connsiteY166" fmla="*/ 3408599 h 5983634"/>
              <a:gd name="connsiteX167" fmla="*/ 1082032 w 4193094"/>
              <a:gd name="connsiteY167" fmla="*/ 3335027 h 5983634"/>
              <a:gd name="connsiteX168" fmla="*/ 1124074 w 4193094"/>
              <a:gd name="connsiteY168" fmla="*/ 3282475 h 5983634"/>
              <a:gd name="connsiteX169" fmla="*/ 1155605 w 4193094"/>
              <a:gd name="connsiteY169" fmla="*/ 3124820 h 5983634"/>
              <a:gd name="connsiteX170" fmla="*/ 1176625 w 4193094"/>
              <a:gd name="connsiteY170" fmla="*/ 3082779 h 5983634"/>
              <a:gd name="connsiteX171" fmla="*/ 1145094 w 4193094"/>
              <a:gd name="connsiteY171" fmla="*/ 2967165 h 5983634"/>
              <a:gd name="connsiteX172" fmla="*/ 1103053 w 4193094"/>
              <a:gd name="connsiteY172" fmla="*/ 2893593 h 5983634"/>
              <a:gd name="connsiteX173" fmla="*/ 1082032 w 4193094"/>
              <a:gd name="connsiteY173" fmla="*/ 2841041 h 5983634"/>
              <a:gd name="connsiteX174" fmla="*/ 1029480 w 4193094"/>
              <a:gd name="connsiteY174" fmla="*/ 2746448 h 5983634"/>
              <a:gd name="connsiteX175" fmla="*/ 1008460 w 4193094"/>
              <a:gd name="connsiteY175" fmla="*/ 2714917 h 5983634"/>
              <a:gd name="connsiteX176" fmla="*/ 924377 w 4193094"/>
              <a:gd name="connsiteY176" fmla="*/ 2557262 h 5983634"/>
              <a:gd name="connsiteX177" fmla="*/ 871825 w 4193094"/>
              <a:gd name="connsiteY177" fmla="*/ 2483689 h 5983634"/>
              <a:gd name="connsiteX178" fmla="*/ 840294 w 4193094"/>
              <a:gd name="connsiteY178" fmla="*/ 2389096 h 5983634"/>
              <a:gd name="connsiteX179" fmla="*/ 808763 w 4193094"/>
              <a:gd name="connsiteY179" fmla="*/ 2326034 h 5983634"/>
              <a:gd name="connsiteX180" fmla="*/ 766722 w 4193094"/>
              <a:gd name="connsiteY180" fmla="*/ 2241951 h 5983634"/>
              <a:gd name="connsiteX181" fmla="*/ 756211 w 4193094"/>
              <a:gd name="connsiteY181" fmla="*/ 2210420 h 5983634"/>
              <a:gd name="connsiteX182" fmla="*/ 714170 w 4193094"/>
              <a:gd name="connsiteY182" fmla="*/ 2199910 h 5983634"/>
              <a:gd name="connsiteX183" fmla="*/ 619577 w 4193094"/>
              <a:gd name="connsiteY183" fmla="*/ 2189399 h 5983634"/>
              <a:gd name="connsiteX184" fmla="*/ 482943 w 4193094"/>
              <a:gd name="connsiteY184" fmla="*/ 2168379 h 5983634"/>
              <a:gd name="connsiteX185" fmla="*/ 419880 w 4193094"/>
              <a:gd name="connsiteY185" fmla="*/ 2126337 h 5983634"/>
              <a:gd name="connsiteX186" fmla="*/ 377839 w 4193094"/>
              <a:gd name="connsiteY186"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636797 w 4193094"/>
              <a:gd name="connsiteY79" fmla="*/ 1758147 h 5983634"/>
              <a:gd name="connsiteX80" fmla="*/ 2681466 w 4193094"/>
              <a:gd name="connsiteY80" fmla="*/ 1821428 h 5983634"/>
              <a:gd name="connsiteX81" fmla="*/ 2858280 w 4193094"/>
              <a:gd name="connsiteY81" fmla="*/ 1716434 h 5983634"/>
              <a:gd name="connsiteX82" fmla="*/ 2808685 w 4193094"/>
              <a:gd name="connsiteY82" fmla="*/ 1713040 h 5983634"/>
              <a:gd name="connsiteX83" fmla="*/ 2805729 w 4193094"/>
              <a:gd name="connsiteY83" fmla="*/ 1895110 h 5983634"/>
              <a:gd name="connsiteX84" fmla="*/ 2784708 w 4193094"/>
              <a:gd name="connsiteY84" fmla="*/ 1958172 h 5983634"/>
              <a:gd name="connsiteX85" fmla="*/ 2858280 w 4193094"/>
              <a:gd name="connsiteY85" fmla="*/ 1947662 h 5983634"/>
              <a:gd name="connsiteX86" fmla="*/ 3015936 w 4193094"/>
              <a:gd name="connsiteY86" fmla="*/ 1895110 h 5983634"/>
              <a:gd name="connsiteX87" fmla="*/ 3499411 w 4193094"/>
              <a:gd name="connsiteY87" fmla="*/ 1926641 h 5983634"/>
              <a:gd name="connsiteX88" fmla="*/ 3594005 w 4193094"/>
              <a:gd name="connsiteY88" fmla="*/ 1937151 h 5983634"/>
              <a:gd name="connsiteX89" fmla="*/ 3625536 w 4193094"/>
              <a:gd name="connsiteY89" fmla="*/ 1947662 h 5983634"/>
              <a:gd name="connsiteX90" fmla="*/ 3709618 w 4193094"/>
              <a:gd name="connsiteY90" fmla="*/ 1979193 h 5983634"/>
              <a:gd name="connsiteX91" fmla="*/ 3772680 w 4193094"/>
              <a:gd name="connsiteY91" fmla="*/ 1989703 h 5983634"/>
              <a:gd name="connsiteX92" fmla="*/ 3846253 w 4193094"/>
              <a:gd name="connsiteY92" fmla="*/ 2052765 h 5983634"/>
              <a:gd name="connsiteX93" fmla="*/ 3993398 w 4193094"/>
              <a:gd name="connsiteY93" fmla="*/ 2241951 h 5983634"/>
              <a:gd name="connsiteX94" fmla="*/ 4087991 w 4193094"/>
              <a:gd name="connsiteY94" fmla="*/ 2315524 h 5983634"/>
              <a:gd name="connsiteX95" fmla="*/ 4172074 w 4193094"/>
              <a:gd name="connsiteY95" fmla="*/ 2410117 h 5983634"/>
              <a:gd name="connsiteX96" fmla="*/ 4193094 w 4193094"/>
              <a:gd name="connsiteY96" fmla="*/ 2452158 h 5983634"/>
              <a:gd name="connsiteX97" fmla="*/ 4182584 w 4193094"/>
              <a:gd name="connsiteY97" fmla="*/ 2714917 h 5983634"/>
              <a:gd name="connsiteX98" fmla="*/ 4151053 w 4193094"/>
              <a:gd name="connsiteY98" fmla="*/ 2756958 h 5983634"/>
              <a:gd name="connsiteX99" fmla="*/ 4077480 w 4193094"/>
              <a:gd name="connsiteY99" fmla="*/ 2820020 h 5983634"/>
              <a:gd name="connsiteX100" fmla="*/ 4056460 w 4193094"/>
              <a:gd name="connsiteY100" fmla="*/ 2862062 h 5983634"/>
              <a:gd name="connsiteX101" fmla="*/ 4024929 w 4193094"/>
              <a:gd name="connsiteY101" fmla="*/ 2904103 h 5983634"/>
              <a:gd name="connsiteX102" fmla="*/ 4014418 w 4193094"/>
              <a:gd name="connsiteY102" fmla="*/ 2988186 h 5983634"/>
              <a:gd name="connsiteX103" fmla="*/ 3972377 w 4193094"/>
              <a:gd name="connsiteY103" fmla="*/ 3019717 h 5983634"/>
              <a:gd name="connsiteX104" fmla="*/ 3898805 w 4193094"/>
              <a:gd name="connsiteY104" fmla="*/ 3082779 h 5983634"/>
              <a:gd name="connsiteX105" fmla="*/ 3877784 w 4193094"/>
              <a:gd name="connsiteY105" fmla="*/ 3166862 h 5983634"/>
              <a:gd name="connsiteX106" fmla="*/ 3867274 w 4193094"/>
              <a:gd name="connsiteY106" fmla="*/ 3208903 h 5983634"/>
              <a:gd name="connsiteX107" fmla="*/ 3814722 w 4193094"/>
              <a:gd name="connsiteY107" fmla="*/ 3282475 h 5983634"/>
              <a:gd name="connsiteX108" fmla="*/ 3751660 w 4193094"/>
              <a:gd name="connsiteY108" fmla="*/ 3377068 h 5983634"/>
              <a:gd name="connsiteX109" fmla="*/ 3699108 w 4193094"/>
              <a:gd name="connsiteY109" fmla="*/ 3419110 h 5983634"/>
              <a:gd name="connsiteX110" fmla="*/ 3678087 w 4193094"/>
              <a:gd name="connsiteY110" fmla="*/ 3450641 h 5983634"/>
              <a:gd name="connsiteX111" fmla="*/ 3646556 w 4193094"/>
              <a:gd name="connsiteY111" fmla="*/ 3482172 h 5983634"/>
              <a:gd name="connsiteX112" fmla="*/ 3636046 w 4193094"/>
              <a:gd name="connsiteY112" fmla="*/ 3534724 h 5983634"/>
              <a:gd name="connsiteX113" fmla="*/ 3625536 w 4193094"/>
              <a:gd name="connsiteY113" fmla="*/ 3618806 h 5983634"/>
              <a:gd name="connsiteX114" fmla="*/ 3583494 w 4193094"/>
              <a:gd name="connsiteY114" fmla="*/ 3723910 h 5983634"/>
              <a:gd name="connsiteX115" fmla="*/ 3562474 w 4193094"/>
              <a:gd name="connsiteY115" fmla="*/ 4028710 h 5983634"/>
              <a:gd name="connsiteX116" fmla="*/ 3541453 w 4193094"/>
              <a:gd name="connsiteY116" fmla="*/ 4165344 h 5983634"/>
              <a:gd name="connsiteX117" fmla="*/ 3530943 w 4193094"/>
              <a:gd name="connsiteY117" fmla="*/ 4217896 h 5983634"/>
              <a:gd name="connsiteX118" fmla="*/ 3509922 w 4193094"/>
              <a:gd name="connsiteY118" fmla="*/ 4417593 h 5983634"/>
              <a:gd name="connsiteX119" fmla="*/ 3499411 w 4193094"/>
              <a:gd name="connsiteY119" fmla="*/ 4564737 h 5983634"/>
              <a:gd name="connsiteX120" fmla="*/ 3436349 w 4193094"/>
              <a:gd name="connsiteY120" fmla="*/ 4848517 h 5983634"/>
              <a:gd name="connsiteX121" fmla="*/ 3404818 w 4193094"/>
              <a:gd name="connsiteY121" fmla="*/ 4922089 h 5983634"/>
              <a:gd name="connsiteX122" fmla="*/ 3394308 w 4193094"/>
              <a:gd name="connsiteY122" fmla="*/ 4953620 h 5983634"/>
              <a:gd name="connsiteX123" fmla="*/ 3383798 w 4193094"/>
              <a:gd name="connsiteY123" fmla="*/ 5006172 h 5983634"/>
              <a:gd name="connsiteX124" fmla="*/ 3362777 w 4193094"/>
              <a:gd name="connsiteY124" fmla="*/ 5037703 h 5983634"/>
              <a:gd name="connsiteX125" fmla="*/ 3352267 w 4193094"/>
              <a:gd name="connsiteY125" fmla="*/ 5069234 h 5983634"/>
              <a:gd name="connsiteX126" fmla="*/ 3331246 w 4193094"/>
              <a:gd name="connsiteY126" fmla="*/ 5426586 h 5983634"/>
              <a:gd name="connsiteX127" fmla="*/ 3310225 w 4193094"/>
              <a:gd name="connsiteY127" fmla="*/ 5531689 h 5983634"/>
              <a:gd name="connsiteX128" fmla="*/ 3299715 w 4193094"/>
              <a:gd name="connsiteY128" fmla="*/ 5605262 h 5983634"/>
              <a:gd name="connsiteX129" fmla="*/ 3226143 w 4193094"/>
              <a:gd name="connsiteY129" fmla="*/ 5868020 h 5983634"/>
              <a:gd name="connsiteX130" fmla="*/ 3163080 w 4193094"/>
              <a:gd name="connsiteY130" fmla="*/ 5899551 h 5983634"/>
              <a:gd name="connsiteX131" fmla="*/ 3121039 w 4193094"/>
              <a:gd name="connsiteY131" fmla="*/ 5941593 h 5983634"/>
              <a:gd name="connsiteX132" fmla="*/ 2984405 w 4193094"/>
              <a:gd name="connsiteY132" fmla="*/ 5983634 h 5983634"/>
              <a:gd name="connsiteX133" fmla="*/ 2795218 w 4193094"/>
              <a:gd name="connsiteY133" fmla="*/ 5973124 h 5983634"/>
              <a:gd name="connsiteX134" fmla="*/ 2679605 w 4193094"/>
              <a:gd name="connsiteY134" fmla="*/ 5920572 h 5983634"/>
              <a:gd name="connsiteX135" fmla="*/ 2490418 w 4193094"/>
              <a:gd name="connsiteY135" fmla="*/ 5878530 h 5983634"/>
              <a:gd name="connsiteX136" fmla="*/ 2332763 w 4193094"/>
              <a:gd name="connsiteY136" fmla="*/ 5836489 h 5983634"/>
              <a:gd name="connsiteX137" fmla="*/ 2133067 w 4193094"/>
              <a:gd name="connsiteY137" fmla="*/ 5794448 h 5983634"/>
              <a:gd name="connsiteX138" fmla="*/ 2059494 w 4193094"/>
              <a:gd name="connsiteY138" fmla="*/ 5762917 h 5983634"/>
              <a:gd name="connsiteX139" fmla="*/ 2027963 w 4193094"/>
              <a:gd name="connsiteY139" fmla="*/ 5752406 h 5983634"/>
              <a:gd name="connsiteX140" fmla="*/ 1922860 w 4193094"/>
              <a:gd name="connsiteY140" fmla="*/ 5741896 h 5983634"/>
              <a:gd name="connsiteX141" fmla="*/ 1859798 w 4193094"/>
              <a:gd name="connsiteY141" fmla="*/ 5720875 h 5983634"/>
              <a:gd name="connsiteX142" fmla="*/ 1765205 w 4193094"/>
              <a:gd name="connsiteY142" fmla="*/ 5710365 h 5983634"/>
              <a:gd name="connsiteX143" fmla="*/ 1733674 w 4193094"/>
              <a:gd name="connsiteY143" fmla="*/ 5689344 h 5983634"/>
              <a:gd name="connsiteX144" fmla="*/ 1702143 w 4193094"/>
              <a:gd name="connsiteY144" fmla="*/ 5678834 h 5983634"/>
              <a:gd name="connsiteX145" fmla="*/ 1660101 w 4193094"/>
              <a:gd name="connsiteY145" fmla="*/ 5668324 h 5983634"/>
              <a:gd name="connsiteX146" fmla="*/ 1628570 w 4193094"/>
              <a:gd name="connsiteY146" fmla="*/ 5657813 h 5983634"/>
              <a:gd name="connsiteX147" fmla="*/ 1523467 w 4193094"/>
              <a:gd name="connsiteY147" fmla="*/ 5636793 h 5983634"/>
              <a:gd name="connsiteX148" fmla="*/ 1491936 w 4193094"/>
              <a:gd name="connsiteY148" fmla="*/ 5626282 h 5983634"/>
              <a:gd name="connsiteX149" fmla="*/ 1334280 w 4193094"/>
              <a:gd name="connsiteY149" fmla="*/ 5573730 h 5983634"/>
              <a:gd name="connsiteX150" fmla="*/ 1292239 w 4193094"/>
              <a:gd name="connsiteY150" fmla="*/ 5552710 h 5983634"/>
              <a:gd name="connsiteX151" fmla="*/ 1229177 w 4193094"/>
              <a:gd name="connsiteY151" fmla="*/ 5531689 h 5983634"/>
              <a:gd name="connsiteX152" fmla="*/ 1134584 w 4193094"/>
              <a:gd name="connsiteY152" fmla="*/ 5510668 h 5983634"/>
              <a:gd name="connsiteX153" fmla="*/ 1103053 w 4193094"/>
              <a:gd name="connsiteY153" fmla="*/ 5468627 h 5983634"/>
              <a:gd name="connsiteX154" fmla="*/ 1029480 w 4193094"/>
              <a:gd name="connsiteY154" fmla="*/ 5458117 h 5983634"/>
              <a:gd name="connsiteX155" fmla="*/ 892846 w 4193094"/>
              <a:gd name="connsiteY155" fmla="*/ 5426586 h 5983634"/>
              <a:gd name="connsiteX156" fmla="*/ 861315 w 4193094"/>
              <a:gd name="connsiteY156" fmla="*/ 5405565 h 5983634"/>
              <a:gd name="connsiteX157" fmla="*/ 850805 w 4193094"/>
              <a:gd name="connsiteY157" fmla="*/ 5289951 h 5983634"/>
              <a:gd name="connsiteX158" fmla="*/ 840294 w 4193094"/>
              <a:gd name="connsiteY158" fmla="*/ 5100765 h 5983634"/>
              <a:gd name="connsiteX159" fmla="*/ 861315 w 4193094"/>
              <a:gd name="connsiteY159" fmla="*/ 4501675 h 5983634"/>
              <a:gd name="connsiteX160" fmla="*/ 892846 w 4193094"/>
              <a:gd name="connsiteY160" fmla="*/ 4365041 h 5983634"/>
              <a:gd name="connsiteX161" fmla="*/ 913867 w 4193094"/>
              <a:gd name="connsiteY161" fmla="*/ 4270448 h 5983634"/>
              <a:gd name="connsiteX162" fmla="*/ 966418 w 4193094"/>
              <a:gd name="connsiteY162" fmla="*/ 4112793 h 5983634"/>
              <a:gd name="connsiteX163" fmla="*/ 987439 w 4193094"/>
              <a:gd name="connsiteY163" fmla="*/ 3902586 h 5983634"/>
              <a:gd name="connsiteX164" fmla="*/ 997949 w 4193094"/>
              <a:gd name="connsiteY164" fmla="*/ 3871055 h 5983634"/>
              <a:gd name="connsiteX165" fmla="*/ 1061011 w 4193094"/>
              <a:gd name="connsiteY165" fmla="*/ 3461151 h 5983634"/>
              <a:gd name="connsiteX166" fmla="*/ 1071522 w 4193094"/>
              <a:gd name="connsiteY166" fmla="*/ 3408599 h 5983634"/>
              <a:gd name="connsiteX167" fmla="*/ 1082032 w 4193094"/>
              <a:gd name="connsiteY167" fmla="*/ 3335027 h 5983634"/>
              <a:gd name="connsiteX168" fmla="*/ 1124074 w 4193094"/>
              <a:gd name="connsiteY168" fmla="*/ 3282475 h 5983634"/>
              <a:gd name="connsiteX169" fmla="*/ 1155605 w 4193094"/>
              <a:gd name="connsiteY169" fmla="*/ 3124820 h 5983634"/>
              <a:gd name="connsiteX170" fmla="*/ 1176625 w 4193094"/>
              <a:gd name="connsiteY170" fmla="*/ 3082779 h 5983634"/>
              <a:gd name="connsiteX171" fmla="*/ 1145094 w 4193094"/>
              <a:gd name="connsiteY171" fmla="*/ 2967165 h 5983634"/>
              <a:gd name="connsiteX172" fmla="*/ 1103053 w 4193094"/>
              <a:gd name="connsiteY172" fmla="*/ 2893593 h 5983634"/>
              <a:gd name="connsiteX173" fmla="*/ 1082032 w 4193094"/>
              <a:gd name="connsiteY173" fmla="*/ 2841041 h 5983634"/>
              <a:gd name="connsiteX174" fmla="*/ 1029480 w 4193094"/>
              <a:gd name="connsiteY174" fmla="*/ 2746448 h 5983634"/>
              <a:gd name="connsiteX175" fmla="*/ 1008460 w 4193094"/>
              <a:gd name="connsiteY175" fmla="*/ 2714917 h 5983634"/>
              <a:gd name="connsiteX176" fmla="*/ 924377 w 4193094"/>
              <a:gd name="connsiteY176" fmla="*/ 2557262 h 5983634"/>
              <a:gd name="connsiteX177" fmla="*/ 871825 w 4193094"/>
              <a:gd name="connsiteY177" fmla="*/ 2483689 h 5983634"/>
              <a:gd name="connsiteX178" fmla="*/ 840294 w 4193094"/>
              <a:gd name="connsiteY178" fmla="*/ 2389096 h 5983634"/>
              <a:gd name="connsiteX179" fmla="*/ 808763 w 4193094"/>
              <a:gd name="connsiteY179" fmla="*/ 2326034 h 5983634"/>
              <a:gd name="connsiteX180" fmla="*/ 766722 w 4193094"/>
              <a:gd name="connsiteY180" fmla="*/ 2241951 h 5983634"/>
              <a:gd name="connsiteX181" fmla="*/ 756211 w 4193094"/>
              <a:gd name="connsiteY181" fmla="*/ 2210420 h 5983634"/>
              <a:gd name="connsiteX182" fmla="*/ 714170 w 4193094"/>
              <a:gd name="connsiteY182" fmla="*/ 2199910 h 5983634"/>
              <a:gd name="connsiteX183" fmla="*/ 619577 w 4193094"/>
              <a:gd name="connsiteY183" fmla="*/ 2189399 h 5983634"/>
              <a:gd name="connsiteX184" fmla="*/ 482943 w 4193094"/>
              <a:gd name="connsiteY184" fmla="*/ 2168379 h 5983634"/>
              <a:gd name="connsiteX185" fmla="*/ 419880 w 4193094"/>
              <a:gd name="connsiteY185" fmla="*/ 2126337 h 5983634"/>
              <a:gd name="connsiteX186" fmla="*/ 377839 w 4193094"/>
              <a:gd name="connsiteY186"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636797 w 4193094"/>
              <a:gd name="connsiteY79" fmla="*/ 1758147 h 5983634"/>
              <a:gd name="connsiteX80" fmla="*/ 2681466 w 4193094"/>
              <a:gd name="connsiteY80" fmla="*/ 1821428 h 5983634"/>
              <a:gd name="connsiteX81" fmla="*/ 2721427 w 4193094"/>
              <a:gd name="connsiteY81" fmla="*/ 1715995 h 5983634"/>
              <a:gd name="connsiteX82" fmla="*/ 2858280 w 4193094"/>
              <a:gd name="connsiteY82" fmla="*/ 1716434 h 5983634"/>
              <a:gd name="connsiteX83" fmla="*/ 2808685 w 4193094"/>
              <a:gd name="connsiteY83" fmla="*/ 1713040 h 5983634"/>
              <a:gd name="connsiteX84" fmla="*/ 2805729 w 4193094"/>
              <a:gd name="connsiteY84" fmla="*/ 1895110 h 5983634"/>
              <a:gd name="connsiteX85" fmla="*/ 2784708 w 4193094"/>
              <a:gd name="connsiteY85" fmla="*/ 1958172 h 5983634"/>
              <a:gd name="connsiteX86" fmla="*/ 2858280 w 4193094"/>
              <a:gd name="connsiteY86" fmla="*/ 1947662 h 5983634"/>
              <a:gd name="connsiteX87" fmla="*/ 3015936 w 4193094"/>
              <a:gd name="connsiteY87" fmla="*/ 1895110 h 5983634"/>
              <a:gd name="connsiteX88" fmla="*/ 3499411 w 4193094"/>
              <a:gd name="connsiteY88" fmla="*/ 1926641 h 5983634"/>
              <a:gd name="connsiteX89" fmla="*/ 3594005 w 4193094"/>
              <a:gd name="connsiteY89" fmla="*/ 1937151 h 5983634"/>
              <a:gd name="connsiteX90" fmla="*/ 3625536 w 4193094"/>
              <a:gd name="connsiteY90" fmla="*/ 1947662 h 5983634"/>
              <a:gd name="connsiteX91" fmla="*/ 3709618 w 4193094"/>
              <a:gd name="connsiteY91" fmla="*/ 1979193 h 5983634"/>
              <a:gd name="connsiteX92" fmla="*/ 3772680 w 4193094"/>
              <a:gd name="connsiteY92" fmla="*/ 1989703 h 5983634"/>
              <a:gd name="connsiteX93" fmla="*/ 3846253 w 4193094"/>
              <a:gd name="connsiteY93" fmla="*/ 2052765 h 5983634"/>
              <a:gd name="connsiteX94" fmla="*/ 3993398 w 4193094"/>
              <a:gd name="connsiteY94" fmla="*/ 2241951 h 5983634"/>
              <a:gd name="connsiteX95" fmla="*/ 4087991 w 4193094"/>
              <a:gd name="connsiteY95" fmla="*/ 2315524 h 5983634"/>
              <a:gd name="connsiteX96" fmla="*/ 4172074 w 4193094"/>
              <a:gd name="connsiteY96" fmla="*/ 2410117 h 5983634"/>
              <a:gd name="connsiteX97" fmla="*/ 4193094 w 4193094"/>
              <a:gd name="connsiteY97" fmla="*/ 2452158 h 5983634"/>
              <a:gd name="connsiteX98" fmla="*/ 4182584 w 4193094"/>
              <a:gd name="connsiteY98" fmla="*/ 2714917 h 5983634"/>
              <a:gd name="connsiteX99" fmla="*/ 4151053 w 4193094"/>
              <a:gd name="connsiteY99" fmla="*/ 2756958 h 5983634"/>
              <a:gd name="connsiteX100" fmla="*/ 4077480 w 4193094"/>
              <a:gd name="connsiteY100" fmla="*/ 2820020 h 5983634"/>
              <a:gd name="connsiteX101" fmla="*/ 4056460 w 4193094"/>
              <a:gd name="connsiteY101" fmla="*/ 2862062 h 5983634"/>
              <a:gd name="connsiteX102" fmla="*/ 4024929 w 4193094"/>
              <a:gd name="connsiteY102" fmla="*/ 2904103 h 5983634"/>
              <a:gd name="connsiteX103" fmla="*/ 4014418 w 4193094"/>
              <a:gd name="connsiteY103" fmla="*/ 2988186 h 5983634"/>
              <a:gd name="connsiteX104" fmla="*/ 3972377 w 4193094"/>
              <a:gd name="connsiteY104" fmla="*/ 3019717 h 5983634"/>
              <a:gd name="connsiteX105" fmla="*/ 3898805 w 4193094"/>
              <a:gd name="connsiteY105" fmla="*/ 3082779 h 5983634"/>
              <a:gd name="connsiteX106" fmla="*/ 3877784 w 4193094"/>
              <a:gd name="connsiteY106" fmla="*/ 3166862 h 5983634"/>
              <a:gd name="connsiteX107" fmla="*/ 3867274 w 4193094"/>
              <a:gd name="connsiteY107" fmla="*/ 3208903 h 5983634"/>
              <a:gd name="connsiteX108" fmla="*/ 3814722 w 4193094"/>
              <a:gd name="connsiteY108" fmla="*/ 3282475 h 5983634"/>
              <a:gd name="connsiteX109" fmla="*/ 3751660 w 4193094"/>
              <a:gd name="connsiteY109" fmla="*/ 3377068 h 5983634"/>
              <a:gd name="connsiteX110" fmla="*/ 3699108 w 4193094"/>
              <a:gd name="connsiteY110" fmla="*/ 3419110 h 5983634"/>
              <a:gd name="connsiteX111" fmla="*/ 3678087 w 4193094"/>
              <a:gd name="connsiteY111" fmla="*/ 3450641 h 5983634"/>
              <a:gd name="connsiteX112" fmla="*/ 3646556 w 4193094"/>
              <a:gd name="connsiteY112" fmla="*/ 3482172 h 5983634"/>
              <a:gd name="connsiteX113" fmla="*/ 3636046 w 4193094"/>
              <a:gd name="connsiteY113" fmla="*/ 3534724 h 5983634"/>
              <a:gd name="connsiteX114" fmla="*/ 3625536 w 4193094"/>
              <a:gd name="connsiteY114" fmla="*/ 3618806 h 5983634"/>
              <a:gd name="connsiteX115" fmla="*/ 3583494 w 4193094"/>
              <a:gd name="connsiteY115" fmla="*/ 3723910 h 5983634"/>
              <a:gd name="connsiteX116" fmla="*/ 3562474 w 4193094"/>
              <a:gd name="connsiteY116" fmla="*/ 4028710 h 5983634"/>
              <a:gd name="connsiteX117" fmla="*/ 3541453 w 4193094"/>
              <a:gd name="connsiteY117" fmla="*/ 4165344 h 5983634"/>
              <a:gd name="connsiteX118" fmla="*/ 3530943 w 4193094"/>
              <a:gd name="connsiteY118" fmla="*/ 4217896 h 5983634"/>
              <a:gd name="connsiteX119" fmla="*/ 3509922 w 4193094"/>
              <a:gd name="connsiteY119" fmla="*/ 4417593 h 5983634"/>
              <a:gd name="connsiteX120" fmla="*/ 3499411 w 4193094"/>
              <a:gd name="connsiteY120" fmla="*/ 4564737 h 5983634"/>
              <a:gd name="connsiteX121" fmla="*/ 3436349 w 4193094"/>
              <a:gd name="connsiteY121" fmla="*/ 4848517 h 5983634"/>
              <a:gd name="connsiteX122" fmla="*/ 3404818 w 4193094"/>
              <a:gd name="connsiteY122" fmla="*/ 4922089 h 5983634"/>
              <a:gd name="connsiteX123" fmla="*/ 3394308 w 4193094"/>
              <a:gd name="connsiteY123" fmla="*/ 4953620 h 5983634"/>
              <a:gd name="connsiteX124" fmla="*/ 3383798 w 4193094"/>
              <a:gd name="connsiteY124" fmla="*/ 5006172 h 5983634"/>
              <a:gd name="connsiteX125" fmla="*/ 3362777 w 4193094"/>
              <a:gd name="connsiteY125" fmla="*/ 5037703 h 5983634"/>
              <a:gd name="connsiteX126" fmla="*/ 3352267 w 4193094"/>
              <a:gd name="connsiteY126" fmla="*/ 5069234 h 5983634"/>
              <a:gd name="connsiteX127" fmla="*/ 3331246 w 4193094"/>
              <a:gd name="connsiteY127" fmla="*/ 5426586 h 5983634"/>
              <a:gd name="connsiteX128" fmla="*/ 3310225 w 4193094"/>
              <a:gd name="connsiteY128" fmla="*/ 5531689 h 5983634"/>
              <a:gd name="connsiteX129" fmla="*/ 3299715 w 4193094"/>
              <a:gd name="connsiteY129" fmla="*/ 5605262 h 5983634"/>
              <a:gd name="connsiteX130" fmla="*/ 3226143 w 4193094"/>
              <a:gd name="connsiteY130" fmla="*/ 5868020 h 5983634"/>
              <a:gd name="connsiteX131" fmla="*/ 3163080 w 4193094"/>
              <a:gd name="connsiteY131" fmla="*/ 5899551 h 5983634"/>
              <a:gd name="connsiteX132" fmla="*/ 3121039 w 4193094"/>
              <a:gd name="connsiteY132" fmla="*/ 5941593 h 5983634"/>
              <a:gd name="connsiteX133" fmla="*/ 2984405 w 4193094"/>
              <a:gd name="connsiteY133" fmla="*/ 5983634 h 5983634"/>
              <a:gd name="connsiteX134" fmla="*/ 2795218 w 4193094"/>
              <a:gd name="connsiteY134" fmla="*/ 5973124 h 5983634"/>
              <a:gd name="connsiteX135" fmla="*/ 2679605 w 4193094"/>
              <a:gd name="connsiteY135" fmla="*/ 5920572 h 5983634"/>
              <a:gd name="connsiteX136" fmla="*/ 2490418 w 4193094"/>
              <a:gd name="connsiteY136" fmla="*/ 5878530 h 5983634"/>
              <a:gd name="connsiteX137" fmla="*/ 2332763 w 4193094"/>
              <a:gd name="connsiteY137" fmla="*/ 5836489 h 5983634"/>
              <a:gd name="connsiteX138" fmla="*/ 2133067 w 4193094"/>
              <a:gd name="connsiteY138" fmla="*/ 5794448 h 5983634"/>
              <a:gd name="connsiteX139" fmla="*/ 2059494 w 4193094"/>
              <a:gd name="connsiteY139" fmla="*/ 5762917 h 5983634"/>
              <a:gd name="connsiteX140" fmla="*/ 2027963 w 4193094"/>
              <a:gd name="connsiteY140" fmla="*/ 5752406 h 5983634"/>
              <a:gd name="connsiteX141" fmla="*/ 1922860 w 4193094"/>
              <a:gd name="connsiteY141" fmla="*/ 5741896 h 5983634"/>
              <a:gd name="connsiteX142" fmla="*/ 1859798 w 4193094"/>
              <a:gd name="connsiteY142" fmla="*/ 5720875 h 5983634"/>
              <a:gd name="connsiteX143" fmla="*/ 1765205 w 4193094"/>
              <a:gd name="connsiteY143" fmla="*/ 5710365 h 5983634"/>
              <a:gd name="connsiteX144" fmla="*/ 1733674 w 4193094"/>
              <a:gd name="connsiteY144" fmla="*/ 5689344 h 5983634"/>
              <a:gd name="connsiteX145" fmla="*/ 1702143 w 4193094"/>
              <a:gd name="connsiteY145" fmla="*/ 5678834 h 5983634"/>
              <a:gd name="connsiteX146" fmla="*/ 1660101 w 4193094"/>
              <a:gd name="connsiteY146" fmla="*/ 5668324 h 5983634"/>
              <a:gd name="connsiteX147" fmla="*/ 1628570 w 4193094"/>
              <a:gd name="connsiteY147" fmla="*/ 5657813 h 5983634"/>
              <a:gd name="connsiteX148" fmla="*/ 1523467 w 4193094"/>
              <a:gd name="connsiteY148" fmla="*/ 5636793 h 5983634"/>
              <a:gd name="connsiteX149" fmla="*/ 1491936 w 4193094"/>
              <a:gd name="connsiteY149" fmla="*/ 5626282 h 5983634"/>
              <a:gd name="connsiteX150" fmla="*/ 1334280 w 4193094"/>
              <a:gd name="connsiteY150" fmla="*/ 5573730 h 5983634"/>
              <a:gd name="connsiteX151" fmla="*/ 1292239 w 4193094"/>
              <a:gd name="connsiteY151" fmla="*/ 5552710 h 5983634"/>
              <a:gd name="connsiteX152" fmla="*/ 1229177 w 4193094"/>
              <a:gd name="connsiteY152" fmla="*/ 5531689 h 5983634"/>
              <a:gd name="connsiteX153" fmla="*/ 1134584 w 4193094"/>
              <a:gd name="connsiteY153" fmla="*/ 5510668 h 5983634"/>
              <a:gd name="connsiteX154" fmla="*/ 1103053 w 4193094"/>
              <a:gd name="connsiteY154" fmla="*/ 5468627 h 5983634"/>
              <a:gd name="connsiteX155" fmla="*/ 1029480 w 4193094"/>
              <a:gd name="connsiteY155" fmla="*/ 5458117 h 5983634"/>
              <a:gd name="connsiteX156" fmla="*/ 892846 w 4193094"/>
              <a:gd name="connsiteY156" fmla="*/ 5426586 h 5983634"/>
              <a:gd name="connsiteX157" fmla="*/ 861315 w 4193094"/>
              <a:gd name="connsiteY157" fmla="*/ 5405565 h 5983634"/>
              <a:gd name="connsiteX158" fmla="*/ 850805 w 4193094"/>
              <a:gd name="connsiteY158" fmla="*/ 5289951 h 5983634"/>
              <a:gd name="connsiteX159" fmla="*/ 840294 w 4193094"/>
              <a:gd name="connsiteY159" fmla="*/ 5100765 h 5983634"/>
              <a:gd name="connsiteX160" fmla="*/ 861315 w 4193094"/>
              <a:gd name="connsiteY160" fmla="*/ 4501675 h 5983634"/>
              <a:gd name="connsiteX161" fmla="*/ 892846 w 4193094"/>
              <a:gd name="connsiteY161" fmla="*/ 4365041 h 5983634"/>
              <a:gd name="connsiteX162" fmla="*/ 913867 w 4193094"/>
              <a:gd name="connsiteY162" fmla="*/ 4270448 h 5983634"/>
              <a:gd name="connsiteX163" fmla="*/ 966418 w 4193094"/>
              <a:gd name="connsiteY163" fmla="*/ 4112793 h 5983634"/>
              <a:gd name="connsiteX164" fmla="*/ 987439 w 4193094"/>
              <a:gd name="connsiteY164" fmla="*/ 3902586 h 5983634"/>
              <a:gd name="connsiteX165" fmla="*/ 997949 w 4193094"/>
              <a:gd name="connsiteY165" fmla="*/ 3871055 h 5983634"/>
              <a:gd name="connsiteX166" fmla="*/ 1061011 w 4193094"/>
              <a:gd name="connsiteY166" fmla="*/ 3461151 h 5983634"/>
              <a:gd name="connsiteX167" fmla="*/ 1071522 w 4193094"/>
              <a:gd name="connsiteY167" fmla="*/ 3408599 h 5983634"/>
              <a:gd name="connsiteX168" fmla="*/ 1082032 w 4193094"/>
              <a:gd name="connsiteY168" fmla="*/ 3335027 h 5983634"/>
              <a:gd name="connsiteX169" fmla="*/ 1124074 w 4193094"/>
              <a:gd name="connsiteY169" fmla="*/ 3282475 h 5983634"/>
              <a:gd name="connsiteX170" fmla="*/ 1155605 w 4193094"/>
              <a:gd name="connsiteY170" fmla="*/ 3124820 h 5983634"/>
              <a:gd name="connsiteX171" fmla="*/ 1176625 w 4193094"/>
              <a:gd name="connsiteY171" fmla="*/ 3082779 h 5983634"/>
              <a:gd name="connsiteX172" fmla="*/ 1145094 w 4193094"/>
              <a:gd name="connsiteY172" fmla="*/ 2967165 h 5983634"/>
              <a:gd name="connsiteX173" fmla="*/ 1103053 w 4193094"/>
              <a:gd name="connsiteY173" fmla="*/ 2893593 h 5983634"/>
              <a:gd name="connsiteX174" fmla="*/ 1082032 w 4193094"/>
              <a:gd name="connsiteY174" fmla="*/ 2841041 h 5983634"/>
              <a:gd name="connsiteX175" fmla="*/ 1029480 w 4193094"/>
              <a:gd name="connsiteY175" fmla="*/ 2746448 h 5983634"/>
              <a:gd name="connsiteX176" fmla="*/ 1008460 w 4193094"/>
              <a:gd name="connsiteY176" fmla="*/ 2714917 h 5983634"/>
              <a:gd name="connsiteX177" fmla="*/ 924377 w 4193094"/>
              <a:gd name="connsiteY177" fmla="*/ 2557262 h 5983634"/>
              <a:gd name="connsiteX178" fmla="*/ 871825 w 4193094"/>
              <a:gd name="connsiteY178" fmla="*/ 2483689 h 5983634"/>
              <a:gd name="connsiteX179" fmla="*/ 840294 w 4193094"/>
              <a:gd name="connsiteY179" fmla="*/ 2389096 h 5983634"/>
              <a:gd name="connsiteX180" fmla="*/ 808763 w 4193094"/>
              <a:gd name="connsiteY180" fmla="*/ 2326034 h 5983634"/>
              <a:gd name="connsiteX181" fmla="*/ 766722 w 4193094"/>
              <a:gd name="connsiteY181" fmla="*/ 2241951 h 5983634"/>
              <a:gd name="connsiteX182" fmla="*/ 756211 w 4193094"/>
              <a:gd name="connsiteY182" fmla="*/ 2210420 h 5983634"/>
              <a:gd name="connsiteX183" fmla="*/ 714170 w 4193094"/>
              <a:gd name="connsiteY183" fmla="*/ 2199910 h 5983634"/>
              <a:gd name="connsiteX184" fmla="*/ 619577 w 4193094"/>
              <a:gd name="connsiteY184" fmla="*/ 2189399 h 5983634"/>
              <a:gd name="connsiteX185" fmla="*/ 482943 w 4193094"/>
              <a:gd name="connsiteY185" fmla="*/ 2168379 h 5983634"/>
              <a:gd name="connsiteX186" fmla="*/ 419880 w 4193094"/>
              <a:gd name="connsiteY186" fmla="*/ 2126337 h 5983634"/>
              <a:gd name="connsiteX187" fmla="*/ 377839 w 4193094"/>
              <a:gd name="connsiteY187"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636797 w 4193094"/>
              <a:gd name="connsiteY79" fmla="*/ 1758147 h 5983634"/>
              <a:gd name="connsiteX80" fmla="*/ 2681466 w 4193094"/>
              <a:gd name="connsiteY80" fmla="*/ 1821428 h 5983634"/>
              <a:gd name="connsiteX81" fmla="*/ 2721427 w 4193094"/>
              <a:gd name="connsiteY81" fmla="*/ 1715995 h 5983634"/>
              <a:gd name="connsiteX82" fmla="*/ 2858280 w 4193094"/>
              <a:gd name="connsiteY82" fmla="*/ 1716434 h 5983634"/>
              <a:gd name="connsiteX83" fmla="*/ 2856310 w 4193094"/>
              <a:gd name="connsiteY83" fmla="*/ 1728915 h 5983634"/>
              <a:gd name="connsiteX84" fmla="*/ 2805729 w 4193094"/>
              <a:gd name="connsiteY84" fmla="*/ 1895110 h 5983634"/>
              <a:gd name="connsiteX85" fmla="*/ 2784708 w 4193094"/>
              <a:gd name="connsiteY85" fmla="*/ 1958172 h 5983634"/>
              <a:gd name="connsiteX86" fmla="*/ 2858280 w 4193094"/>
              <a:gd name="connsiteY86" fmla="*/ 1947662 h 5983634"/>
              <a:gd name="connsiteX87" fmla="*/ 3015936 w 4193094"/>
              <a:gd name="connsiteY87" fmla="*/ 1895110 h 5983634"/>
              <a:gd name="connsiteX88" fmla="*/ 3499411 w 4193094"/>
              <a:gd name="connsiteY88" fmla="*/ 1926641 h 5983634"/>
              <a:gd name="connsiteX89" fmla="*/ 3594005 w 4193094"/>
              <a:gd name="connsiteY89" fmla="*/ 1937151 h 5983634"/>
              <a:gd name="connsiteX90" fmla="*/ 3625536 w 4193094"/>
              <a:gd name="connsiteY90" fmla="*/ 1947662 h 5983634"/>
              <a:gd name="connsiteX91" fmla="*/ 3709618 w 4193094"/>
              <a:gd name="connsiteY91" fmla="*/ 1979193 h 5983634"/>
              <a:gd name="connsiteX92" fmla="*/ 3772680 w 4193094"/>
              <a:gd name="connsiteY92" fmla="*/ 1989703 h 5983634"/>
              <a:gd name="connsiteX93" fmla="*/ 3846253 w 4193094"/>
              <a:gd name="connsiteY93" fmla="*/ 2052765 h 5983634"/>
              <a:gd name="connsiteX94" fmla="*/ 3993398 w 4193094"/>
              <a:gd name="connsiteY94" fmla="*/ 2241951 h 5983634"/>
              <a:gd name="connsiteX95" fmla="*/ 4087991 w 4193094"/>
              <a:gd name="connsiteY95" fmla="*/ 2315524 h 5983634"/>
              <a:gd name="connsiteX96" fmla="*/ 4172074 w 4193094"/>
              <a:gd name="connsiteY96" fmla="*/ 2410117 h 5983634"/>
              <a:gd name="connsiteX97" fmla="*/ 4193094 w 4193094"/>
              <a:gd name="connsiteY97" fmla="*/ 2452158 h 5983634"/>
              <a:gd name="connsiteX98" fmla="*/ 4182584 w 4193094"/>
              <a:gd name="connsiteY98" fmla="*/ 2714917 h 5983634"/>
              <a:gd name="connsiteX99" fmla="*/ 4151053 w 4193094"/>
              <a:gd name="connsiteY99" fmla="*/ 2756958 h 5983634"/>
              <a:gd name="connsiteX100" fmla="*/ 4077480 w 4193094"/>
              <a:gd name="connsiteY100" fmla="*/ 2820020 h 5983634"/>
              <a:gd name="connsiteX101" fmla="*/ 4056460 w 4193094"/>
              <a:gd name="connsiteY101" fmla="*/ 2862062 h 5983634"/>
              <a:gd name="connsiteX102" fmla="*/ 4024929 w 4193094"/>
              <a:gd name="connsiteY102" fmla="*/ 2904103 h 5983634"/>
              <a:gd name="connsiteX103" fmla="*/ 4014418 w 4193094"/>
              <a:gd name="connsiteY103" fmla="*/ 2988186 h 5983634"/>
              <a:gd name="connsiteX104" fmla="*/ 3972377 w 4193094"/>
              <a:gd name="connsiteY104" fmla="*/ 3019717 h 5983634"/>
              <a:gd name="connsiteX105" fmla="*/ 3898805 w 4193094"/>
              <a:gd name="connsiteY105" fmla="*/ 3082779 h 5983634"/>
              <a:gd name="connsiteX106" fmla="*/ 3877784 w 4193094"/>
              <a:gd name="connsiteY106" fmla="*/ 3166862 h 5983634"/>
              <a:gd name="connsiteX107" fmla="*/ 3867274 w 4193094"/>
              <a:gd name="connsiteY107" fmla="*/ 3208903 h 5983634"/>
              <a:gd name="connsiteX108" fmla="*/ 3814722 w 4193094"/>
              <a:gd name="connsiteY108" fmla="*/ 3282475 h 5983634"/>
              <a:gd name="connsiteX109" fmla="*/ 3751660 w 4193094"/>
              <a:gd name="connsiteY109" fmla="*/ 3377068 h 5983634"/>
              <a:gd name="connsiteX110" fmla="*/ 3699108 w 4193094"/>
              <a:gd name="connsiteY110" fmla="*/ 3419110 h 5983634"/>
              <a:gd name="connsiteX111" fmla="*/ 3678087 w 4193094"/>
              <a:gd name="connsiteY111" fmla="*/ 3450641 h 5983634"/>
              <a:gd name="connsiteX112" fmla="*/ 3646556 w 4193094"/>
              <a:gd name="connsiteY112" fmla="*/ 3482172 h 5983634"/>
              <a:gd name="connsiteX113" fmla="*/ 3636046 w 4193094"/>
              <a:gd name="connsiteY113" fmla="*/ 3534724 h 5983634"/>
              <a:gd name="connsiteX114" fmla="*/ 3625536 w 4193094"/>
              <a:gd name="connsiteY114" fmla="*/ 3618806 h 5983634"/>
              <a:gd name="connsiteX115" fmla="*/ 3583494 w 4193094"/>
              <a:gd name="connsiteY115" fmla="*/ 3723910 h 5983634"/>
              <a:gd name="connsiteX116" fmla="*/ 3562474 w 4193094"/>
              <a:gd name="connsiteY116" fmla="*/ 4028710 h 5983634"/>
              <a:gd name="connsiteX117" fmla="*/ 3541453 w 4193094"/>
              <a:gd name="connsiteY117" fmla="*/ 4165344 h 5983634"/>
              <a:gd name="connsiteX118" fmla="*/ 3530943 w 4193094"/>
              <a:gd name="connsiteY118" fmla="*/ 4217896 h 5983634"/>
              <a:gd name="connsiteX119" fmla="*/ 3509922 w 4193094"/>
              <a:gd name="connsiteY119" fmla="*/ 4417593 h 5983634"/>
              <a:gd name="connsiteX120" fmla="*/ 3499411 w 4193094"/>
              <a:gd name="connsiteY120" fmla="*/ 4564737 h 5983634"/>
              <a:gd name="connsiteX121" fmla="*/ 3436349 w 4193094"/>
              <a:gd name="connsiteY121" fmla="*/ 4848517 h 5983634"/>
              <a:gd name="connsiteX122" fmla="*/ 3404818 w 4193094"/>
              <a:gd name="connsiteY122" fmla="*/ 4922089 h 5983634"/>
              <a:gd name="connsiteX123" fmla="*/ 3394308 w 4193094"/>
              <a:gd name="connsiteY123" fmla="*/ 4953620 h 5983634"/>
              <a:gd name="connsiteX124" fmla="*/ 3383798 w 4193094"/>
              <a:gd name="connsiteY124" fmla="*/ 5006172 h 5983634"/>
              <a:gd name="connsiteX125" fmla="*/ 3362777 w 4193094"/>
              <a:gd name="connsiteY125" fmla="*/ 5037703 h 5983634"/>
              <a:gd name="connsiteX126" fmla="*/ 3352267 w 4193094"/>
              <a:gd name="connsiteY126" fmla="*/ 5069234 h 5983634"/>
              <a:gd name="connsiteX127" fmla="*/ 3331246 w 4193094"/>
              <a:gd name="connsiteY127" fmla="*/ 5426586 h 5983634"/>
              <a:gd name="connsiteX128" fmla="*/ 3310225 w 4193094"/>
              <a:gd name="connsiteY128" fmla="*/ 5531689 h 5983634"/>
              <a:gd name="connsiteX129" fmla="*/ 3299715 w 4193094"/>
              <a:gd name="connsiteY129" fmla="*/ 5605262 h 5983634"/>
              <a:gd name="connsiteX130" fmla="*/ 3226143 w 4193094"/>
              <a:gd name="connsiteY130" fmla="*/ 5868020 h 5983634"/>
              <a:gd name="connsiteX131" fmla="*/ 3163080 w 4193094"/>
              <a:gd name="connsiteY131" fmla="*/ 5899551 h 5983634"/>
              <a:gd name="connsiteX132" fmla="*/ 3121039 w 4193094"/>
              <a:gd name="connsiteY132" fmla="*/ 5941593 h 5983634"/>
              <a:gd name="connsiteX133" fmla="*/ 2984405 w 4193094"/>
              <a:gd name="connsiteY133" fmla="*/ 5983634 h 5983634"/>
              <a:gd name="connsiteX134" fmla="*/ 2795218 w 4193094"/>
              <a:gd name="connsiteY134" fmla="*/ 5973124 h 5983634"/>
              <a:gd name="connsiteX135" fmla="*/ 2679605 w 4193094"/>
              <a:gd name="connsiteY135" fmla="*/ 5920572 h 5983634"/>
              <a:gd name="connsiteX136" fmla="*/ 2490418 w 4193094"/>
              <a:gd name="connsiteY136" fmla="*/ 5878530 h 5983634"/>
              <a:gd name="connsiteX137" fmla="*/ 2332763 w 4193094"/>
              <a:gd name="connsiteY137" fmla="*/ 5836489 h 5983634"/>
              <a:gd name="connsiteX138" fmla="*/ 2133067 w 4193094"/>
              <a:gd name="connsiteY138" fmla="*/ 5794448 h 5983634"/>
              <a:gd name="connsiteX139" fmla="*/ 2059494 w 4193094"/>
              <a:gd name="connsiteY139" fmla="*/ 5762917 h 5983634"/>
              <a:gd name="connsiteX140" fmla="*/ 2027963 w 4193094"/>
              <a:gd name="connsiteY140" fmla="*/ 5752406 h 5983634"/>
              <a:gd name="connsiteX141" fmla="*/ 1922860 w 4193094"/>
              <a:gd name="connsiteY141" fmla="*/ 5741896 h 5983634"/>
              <a:gd name="connsiteX142" fmla="*/ 1859798 w 4193094"/>
              <a:gd name="connsiteY142" fmla="*/ 5720875 h 5983634"/>
              <a:gd name="connsiteX143" fmla="*/ 1765205 w 4193094"/>
              <a:gd name="connsiteY143" fmla="*/ 5710365 h 5983634"/>
              <a:gd name="connsiteX144" fmla="*/ 1733674 w 4193094"/>
              <a:gd name="connsiteY144" fmla="*/ 5689344 h 5983634"/>
              <a:gd name="connsiteX145" fmla="*/ 1702143 w 4193094"/>
              <a:gd name="connsiteY145" fmla="*/ 5678834 h 5983634"/>
              <a:gd name="connsiteX146" fmla="*/ 1660101 w 4193094"/>
              <a:gd name="connsiteY146" fmla="*/ 5668324 h 5983634"/>
              <a:gd name="connsiteX147" fmla="*/ 1628570 w 4193094"/>
              <a:gd name="connsiteY147" fmla="*/ 5657813 h 5983634"/>
              <a:gd name="connsiteX148" fmla="*/ 1523467 w 4193094"/>
              <a:gd name="connsiteY148" fmla="*/ 5636793 h 5983634"/>
              <a:gd name="connsiteX149" fmla="*/ 1491936 w 4193094"/>
              <a:gd name="connsiteY149" fmla="*/ 5626282 h 5983634"/>
              <a:gd name="connsiteX150" fmla="*/ 1334280 w 4193094"/>
              <a:gd name="connsiteY150" fmla="*/ 5573730 h 5983634"/>
              <a:gd name="connsiteX151" fmla="*/ 1292239 w 4193094"/>
              <a:gd name="connsiteY151" fmla="*/ 5552710 h 5983634"/>
              <a:gd name="connsiteX152" fmla="*/ 1229177 w 4193094"/>
              <a:gd name="connsiteY152" fmla="*/ 5531689 h 5983634"/>
              <a:gd name="connsiteX153" fmla="*/ 1134584 w 4193094"/>
              <a:gd name="connsiteY153" fmla="*/ 5510668 h 5983634"/>
              <a:gd name="connsiteX154" fmla="*/ 1103053 w 4193094"/>
              <a:gd name="connsiteY154" fmla="*/ 5468627 h 5983634"/>
              <a:gd name="connsiteX155" fmla="*/ 1029480 w 4193094"/>
              <a:gd name="connsiteY155" fmla="*/ 5458117 h 5983634"/>
              <a:gd name="connsiteX156" fmla="*/ 892846 w 4193094"/>
              <a:gd name="connsiteY156" fmla="*/ 5426586 h 5983634"/>
              <a:gd name="connsiteX157" fmla="*/ 861315 w 4193094"/>
              <a:gd name="connsiteY157" fmla="*/ 5405565 h 5983634"/>
              <a:gd name="connsiteX158" fmla="*/ 850805 w 4193094"/>
              <a:gd name="connsiteY158" fmla="*/ 5289951 h 5983634"/>
              <a:gd name="connsiteX159" fmla="*/ 840294 w 4193094"/>
              <a:gd name="connsiteY159" fmla="*/ 5100765 h 5983634"/>
              <a:gd name="connsiteX160" fmla="*/ 861315 w 4193094"/>
              <a:gd name="connsiteY160" fmla="*/ 4501675 h 5983634"/>
              <a:gd name="connsiteX161" fmla="*/ 892846 w 4193094"/>
              <a:gd name="connsiteY161" fmla="*/ 4365041 h 5983634"/>
              <a:gd name="connsiteX162" fmla="*/ 913867 w 4193094"/>
              <a:gd name="connsiteY162" fmla="*/ 4270448 h 5983634"/>
              <a:gd name="connsiteX163" fmla="*/ 966418 w 4193094"/>
              <a:gd name="connsiteY163" fmla="*/ 4112793 h 5983634"/>
              <a:gd name="connsiteX164" fmla="*/ 987439 w 4193094"/>
              <a:gd name="connsiteY164" fmla="*/ 3902586 h 5983634"/>
              <a:gd name="connsiteX165" fmla="*/ 997949 w 4193094"/>
              <a:gd name="connsiteY165" fmla="*/ 3871055 h 5983634"/>
              <a:gd name="connsiteX166" fmla="*/ 1061011 w 4193094"/>
              <a:gd name="connsiteY166" fmla="*/ 3461151 h 5983634"/>
              <a:gd name="connsiteX167" fmla="*/ 1071522 w 4193094"/>
              <a:gd name="connsiteY167" fmla="*/ 3408599 h 5983634"/>
              <a:gd name="connsiteX168" fmla="*/ 1082032 w 4193094"/>
              <a:gd name="connsiteY168" fmla="*/ 3335027 h 5983634"/>
              <a:gd name="connsiteX169" fmla="*/ 1124074 w 4193094"/>
              <a:gd name="connsiteY169" fmla="*/ 3282475 h 5983634"/>
              <a:gd name="connsiteX170" fmla="*/ 1155605 w 4193094"/>
              <a:gd name="connsiteY170" fmla="*/ 3124820 h 5983634"/>
              <a:gd name="connsiteX171" fmla="*/ 1176625 w 4193094"/>
              <a:gd name="connsiteY171" fmla="*/ 3082779 h 5983634"/>
              <a:gd name="connsiteX172" fmla="*/ 1145094 w 4193094"/>
              <a:gd name="connsiteY172" fmla="*/ 2967165 h 5983634"/>
              <a:gd name="connsiteX173" fmla="*/ 1103053 w 4193094"/>
              <a:gd name="connsiteY173" fmla="*/ 2893593 h 5983634"/>
              <a:gd name="connsiteX174" fmla="*/ 1082032 w 4193094"/>
              <a:gd name="connsiteY174" fmla="*/ 2841041 h 5983634"/>
              <a:gd name="connsiteX175" fmla="*/ 1029480 w 4193094"/>
              <a:gd name="connsiteY175" fmla="*/ 2746448 h 5983634"/>
              <a:gd name="connsiteX176" fmla="*/ 1008460 w 4193094"/>
              <a:gd name="connsiteY176" fmla="*/ 2714917 h 5983634"/>
              <a:gd name="connsiteX177" fmla="*/ 924377 w 4193094"/>
              <a:gd name="connsiteY177" fmla="*/ 2557262 h 5983634"/>
              <a:gd name="connsiteX178" fmla="*/ 871825 w 4193094"/>
              <a:gd name="connsiteY178" fmla="*/ 2483689 h 5983634"/>
              <a:gd name="connsiteX179" fmla="*/ 840294 w 4193094"/>
              <a:gd name="connsiteY179" fmla="*/ 2389096 h 5983634"/>
              <a:gd name="connsiteX180" fmla="*/ 808763 w 4193094"/>
              <a:gd name="connsiteY180" fmla="*/ 2326034 h 5983634"/>
              <a:gd name="connsiteX181" fmla="*/ 766722 w 4193094"/>
              <a:gd name="connsiteY181" fmla="*/ 2241951 h 5983634"/>
              <a:gd name="connsiteX182" fmla="*/ 756211 w 4193094"/>
              <a:gd name="connsiteY182" fmla="*/ 2210420 h 5983634"/>
              <a:gd name="connsiteX183" fmla="*/ 714170 w 4193094"/>
              <a:gd name="connsiteY183" fmla="*/ 2199910 h 5983634"/>
              <a:gd name="connsiteX184" fmla="*/ 619577 w 4193094"/>
              <a:gd name="connsiteY184" fmla="*/ 2189399 h 5983634"/>
              <a:gd name="connsiteX185" fmla="*/ 482943 w 4193094"/>
              <a:gd name="connsiteY185" fmla="*/ 2168379 h 5983634"/>
              <a:gd name="connsiteX186" fmla="*/ 419880 w 4193094"/>
              <a:gd name="connsiteY186" fmla="*/ 2126337 h 5983634"/>
              <a:gd name="connsiteX187" fmla="*/ 377839 w 4193094"/>
              <a:gd name="connsiteY187"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636797 w 4193094"/>
              <a:gd name="connsiteY79" fmla="*/ 1758147 h 5983634"/>
              <a:gd name="connsiteX80" fmla="*/ 2681466 w 4193094"/>
              <a:gd name="connsiteY80" fmla="*/ 1821428 h 5983634"/>
              <a:gd name="connsiteX81" fmla="*/ 2721427 w 4193094"/>
              <a:gd name="connsiteY81" fmla="*/ 1715995 h 5983634"/>
              <a:gd name="connsiteX82" fmla="*/ 2858280 w 4193094"/>
              <a:gd name="connsiteY82" fmla="*/ 1716434 h 5983634"/>
              <a:gd name="connsiteX83" fmla="*/ 2856310 w 4193094"/>
              <a:gd name="connsiteY83" fmla="*/ 1728915 h 5983634"/>
              <a:gd name="connsiteX84" fmla="*/ 2805729 w 4193094"/>
              <a:gd name="connsiteY84" fmla="*/ 1895110 h 5983634"/>
              <a:gd name="connsiteX85" fmla="*/ 2784708 w 4193094"/>
              <a:gd name="connsiteY85" fmla="*/ 1958172 h 5983634"/>
              <a:gd name="connsiteX86" fmla="*/ 2858280 w 4193094"/>
              <a:gd name="connsiteY86" fmla="*/ 1947662 h 5983634"/>
              <a:gd name="connsiteX87" fmla="*/ 3015936 w 4193094"/>
              <a:gd name="connsiteY87" fmla="*/ 1895110 h 5983634"/>
              <a:gd name="connsiteX88" fmla="*/ 3499411 w 4193094"/>
              <a:gd name="connsiteY88" fmla="*/ 1926641 h 5983634"/>
              <a:gd name="connsiteX89" fmla="*/ 3594005 w 4193094"/>
              <a:gd name="connsiteY89" fmla="*/ 1937151 h 5983634"/>
              <a:gd name="connsiteX90" fmla="*/ 3625536 w 4193094"/>
              <a:gd name="connsiteY90" fmla="*/ 1947662 h 5983634"/>
              <a:gd name="connsiteX91" fmla="*/ 3709618 w 4193094"/>
              <a:gd name="connsiteY91" fmla="*/ 1979193 h 5983634"/>
              <a:gd name="connsiteX92" fmla="*/ 3772680 w 4193094"/>
              <a:gd name="connsiteY92" fmla="*/ 1989703 h 5983634"/>
              <a:gd name="connsiteX93" fmla="*/ 3846253 w 4193094"/>
              <a:gd name="connsiteY93" fmla="*/ 2052765 h 5983634"/>
              <a:gd name="connsiteX94" fmla="*/ 3993398 w 4193094"/>
              <a:gd name="connsiteY94" fmla="*/ 2241951 h 5983634"/>
              <a:gd name="connsiteX95" fmla="*/ 4087991 w 4193094"/>
              <a:gd name="connsiteY95" fmla="*/ 2315524 h 5983634"/>
              <a:gd name="connsiteX96" fmla="*/ 4172074 w 4193094"/>
              <a:gd name="connsiteY96" fmla="*/ 2410117 h 5983634"/>
              <a:gd name="connsiteX97" fmla="*/ 4193094 w 4193094"/>
              <a:gd name="connsiteY97" fmla="*/ 2452158 h 5983634"/>
              <a:gd name="connsiteX98" fmla="*/ 4182584 w 4193094"/>
              <a:gd name="connsiteY98" fmla="*/ 2714917 h 5983634"/>
              <a:gd name="connsiteX99" fmla="*/ 4151053 w 4193094"/>
              <a:gd name="connsiteY99" fmla="*/ 2756958 h 5983634"/>
              <a:gd name="connsiteX100" fmla="*/ 4077480 w 4193094"/>
              <a:gd name="connsiteY100" fmla="*/ 2820020 h 5983634"/>
              <a:gd name="connsiteX101" fmla="*/ 4056460 w 4193094"/>
              <a:gd name="connsiteY101" fmla="*/ 2862062 h 5983634"/>
              <a:gd name="connsiteX102" fmla="*/ 4024929 w 4193094"/>
              <a:gd name="connsiteY102" fmla="*/ 2904103 h 5983634"/>
              <a:gd name="connsiteX103" fmla="*/ 4014418 w 4193094"/>
              <a:gd name="connsiteY103" fmla="*/ 2988186 h 5983634"/>
              <a:gd name="connsiteX104" fmla="*/ 3972377 w 4193094"/>
              <a:gd name="connsiteY104" fmla="*/ 3019717 h 5983634"/>
              <a:gd name="connsiteX105" fmla="*/ 3898805 w 4193094"/>
              <a:gd name="connsiteY105" fmla="*/ 3082779 h 5983634"/>
              <a:gd name="connsiteX106" fmla="*/ 3877784 w 4193094"/>
              <a:gd name="connsiteY106" fmla="*/ 3166862 h 5983634"/>
              <a:gd name="connsiteX107" fmla="*/ 3867274 w 4193094"/>
              <a:gd name="connsiteY107" fmla="*/ 3208903 h 5983634"/>
              <a:gd name="connsiteX108" fmla="*/ 3814722 w 4193094"/>
              <a:gd name="connsiteY108" fmla="*/ 3282475 h 5983634"/>
              <a:gd name="connsiteX109" fmla="*/ 3751660 w 4193094"/>
              <a:gd name="connsiteY109" fmla="*/ 3377068 h 5983634"/>
              <a:gd name="connsiteX110" fmla="*/ 3699108 w 4193094"/>
              <a:gd name="connsiteY110" fmla="*/ 3419110 h 5983634"/>
              <a:gd name="connsiteX111" fmla="*/ 3678087 w 4193094"/>
              <a:gd name="connsiteY111" fmla="*/ 3450641 h 5983634"/>
              <a:gd name="connsiteX112" fmla="*/ 3646556 w 4193094"/>
              <a:gd name="connsiteY112" fmla="*/ 3482172 h 5983634"/>
              <a:gd name="connsiteX113" fmla="*/ 3636046 w 4193094"/>
              <a:gd name="connsiteY113" fmla="*/ 3534724 h 5983634"/>
              <a:gd name="connsiteX114" fmla="*/ 3625536 w 4193094"/>
              <a:gd name="connsiteY114" fmla="*/ 3618806 h 5983634"/>
              <a:gd name="connsiteX115" fmla="*/ 3583494 w 4193094"/>
              <a:gd name="connsiteY115" fmla="*/ 3723910 h 5983634"/>
              <a:gd name="connsiteX116" fmla="*/ 3562474 w 4193094"/>
              <a:gd name="connsiteY116" fmla="*/ 4028710 h 5983634"/>
              <a:gd name="connsiteX117" fmla="*/ 3541453 w 4193094"/>
              <a:gd name="connsiteY117" fmla="*/ 4165344 h 5983634"/>
              <a:gd name="connsiteX118" fmla="*/ 3530943 w 4193094"/>
              <a:gd name="connsiteY118" fmla="*/ 4217896 h 5983634"/>
              <a:gd name="connsiteX119" fmla="*/ 3509922 w 4193094"/>
              <a:gd name="connsiteY119" fmla="*/ 4417593 h 5983634"/>
              <a:gd name="connsiteX120" fmla="*/ 3499411 w 4193094"/>
              <a:gd name="connsiteY120" fmla="*/ 4564737 h 5983634"/>
              <a:gd name="connsiteX121" fmla="*/ 3436349 w 4193094"/>
              <a:gd name="connsiteY121" fmla="*/ 4848517 h 5983634"/>
              <a:gd name="connsiteX122" fmla="*/ 3404818 w 4193094"/>
              <a:gd name="connsiteY122" fmla="*/ 4922089 h 5983634"/>
              <a:gd name="connsiteX123" fmla="*/ 3394308 w 4193094"/>
              <a:gd name="connsiteY123" fmla="*/ 4953620 h 5983634"/>
              <a:gd name="connsiteX124" fmla="*/ 3383798 w 4193094"/>
              <a:gd name="connsiteY124" fmla="*/ 5006172 h 5983634"/>
              <a:gd name="connsiteX125" fmla="*/ 3362777 w 4193094"/>
              <a:gd name="connsiteY125" fmla="*/ 5037703 h 5983634"/>
              <a:gd name="connsiteX126" fmla="*/ 3352267 w 4193094"/>
              <a:gd name="connsiteY126" fmla="*/ 5069234 h 5983634"/>
              <a:gd name="connsiteX127" fmla="*/ 3331246 w 4193094"/>
              <a:gd name="connsiteY127" fmla="*/ 5426586 h 5983634"/>
              <a:gd name="connsiteX128" fmla="*/ 3310225 w 4193094"/>
              <a:gd name="connsiteY128" fmla="*/ 5531689 h 5983634"/>
              <a:gd name="connsiteX129" fmla="*/ 3299715 w 4193094"/>
              <a:gd name="connsiteY129" fmla="*/ 5605262 h 5983634"/>
              <a:gd name="connsiteX130" fmla="*/ 3226143 w 4193094"/>
              <a:gd name="connsiteY130" fmla="*/ 5868020 h 5983634"/>
              <a:gd name="connsiteX131" fmla="*/ 3163080 w 4193094"/>
              <a:gd name="connsiteY131" fmla="*/ 5899551 h 5983634"/>
              <a:gd name="connsiteX132" fmla="*/ 3121039 w 4193094"/>
              <a:gd name="connsiteY132" fmla="*/ 5941593 h 5983634"/>
              <a:gd name="connsiteX133" fmla="*/ 2984405 w 4193094"/>
              <a:gd name="connsiteY133" fmla="*/ 5983634 h 5983634"/>
              <a:gd name="connsiteX134" fmla="*/ 2795218 w 4193094"/>
              <a:gd name="connsiteY134" fmla="*/ 5973124 h 5983634"/>
              <a:gd name="connsiteX135" fmla="*/ 2679605 w 4193094"/>
              <a:gd name="connsiteY135" fmla="*/ 5920572 h 5983634"/>
              <a:gd name="connsiteX136" fmla="*/ 2490418 w 4193094"/>
              <a:gd name="connsiteY136" fmla="*/ 5878530 h 5983634"/>
              <a:gd name="connsiteX137" fmla="*/ 2332763 w 4193094"/>
              <a:gd name="connsiteY137" fmla="*/ 5836489 h 5983634"/>
              <a:gd name="connsiteX138" fmla="*/ 2133067 w 4193094"/>
              <a:gd name="connsiteY138" fmla="*/ 5794448 h 5983634"/>
              <a:gd name="connsiteX139" fmla="*/ 2059494 w 4193094"/>
              <a:gd name="connsiteY139" fmla="*/ 5762917 h 5983634"/>
              <a:gd name="connsiteX140" fmla="*/ 2027963 w 4193094"/>
              <a:gd name="connsiteY140" fmla="*/ 5752406 h 5983634"/>
              <a:gd name="connsiteX141" fmla="*/ 1922860 w 4193094"/>
              <a:gd name="connsiteY141" fmla="*/ 5741896 h 5983634"/>
              <a:gd name="connsiteX142" fmla="*/ 1859798 w 4193094"/>
              <a:gd name="connsiteY142" fmla="*/ 5720875 h 5983634"/>
              <a:gd name="connsiteX143" fmla="*/ 1765205 w 4193094"/>
              <a:gd name="connsiteY143" fmla="*/ 5710365 h 5983634"/>
              <a:gd name="connsiteX144" fmla="*/ 1733674 w 4193094"/>
              <a:gd name="connsiteY144" fmla="*/ 5689344 h 5983634"/>
              <a:gd name="connsiteX145" fmla="*/ 1702143 w 4193094"/>
              <a:gd name="connsiteY145" fmla="*/ 5678834 h 5983634"/>
              <a:gd name="connsiteX146" fmla="*/ 1660101 w 4193094"/>
              <a:gd name="connsiteY146" fmla="*/ 5668324 h 5983634"/>
              <a:gd name="connsiteX147" fmla="*/ 1628570 w 4193094"/>
              <a:gd name="connsiteY147" fmla="*/ 5657813 h 5983634"/>
              <a:gd name="connsiteX148" fmla="*/ 1523467 w 4193094"/>
              <a:gd name="connsiteY148" fmla="*/ 5636793 h 5983634"/>
              <a:gd name="connsiteX149" fmla="*/ 1491936 w 4193094"/>
              <a:gd name="connsiteY149" fmla="*/ 5626282 h 5983634"/>
              <a:gd name="connsiteX150" fmla="*/ 1334280 w 4193094"/>
              <a:gd name="connsiteY150" fmla="*/ 5573730 h 5983634"/>
              <a:gd name="connsiteX151" fmla="*/ 1292239 w 4193094"/>
              <a:gd name="connsiteY151" fmla="*/ 5552710 h 5983634"/>
              <a:gd name="connsiteX152" fmla="*/ 1229177 w 4193094"/>
              <a:gd name="connsiteY152" fmla="*/ 5531689 h 5983634"/>
              <a:gd name="connsiteX153" fmla="*/ 1134584 w 4193094"/>
              <a:gd name="connsiteY153" fmla="*/ 5510668 h 5983634"/>
              <a:gd name="connsiteX154" fmla="*/ 1103053 w 4193094"/>
              <a:gd name="connsiteY154" fmla="*/ 5468627 h 5983634"/>
              <a:gd name="connsiteX155" fmla="*/ 1029480 w 4193094"/>
              <a:gd name="connsiteY155" fmla="*/ 5458117 h 5983634"/>
              <a:gd name="connsiteX156" fmla="*/ 892846 w 4193094"/>
              <a:gd name="connsiteY156" fmla="*/ 5426586 h 5983634"/>
              <a:gd name="connsiteX157" fmla="*/ 861315 w 4193094"/>
              <a:gd name="connsiteY157" fmla="*/ 5405565 h 5983634"/>
              <a:gd name="connsiteX158" fmla="*/ 850805 w 4193094"/>
              <a:gd name="connsiteY158" fmla="*/ 5289951 h 5983634"/>
              <a:gd name="connsiteX159" fmla="*/ 840294 w 4193094"/>
              <a:gd name="connsiteY159" fmla="*/ 5100765 h 5983634"/>
              <a:gd name="connsiteX160" fmla="*/ 861315 w 4193094"/>
              <a:gd name="connsiteY160" fmla="*/ 4501675 h 5983634"/>
              <a:gd name="connsiteX161" fmla="*/ 892846 w 4193094"/>
              <a:gd name="connsiteY161" fmla="*/ 4365041 h 5983634"/>
              <a:gd name="connsiteX162" fmla="*/ 913867 w 4193094"/>
              <a:gd name="connsiteY162" fmla="*/ 4270448 h 5983634"/>
              <a:gd name="connsiteX163" fmla="*/ 966418 w 4193094"/>
              <a:gd name="connsiteY163" fmla="*/ 4112793 h 5983634"/>
              <a:gd name="connsiteX164" fmla="*/ 987439 w 4193094"/>
              <a:gd name="connsiteY164" fmla="*/ 3902586 h 5983634"/>
              <a:gd name="connsiteX165" fmla="*/ 997949 w 4193094"/>
              <a:gd name="connsiteY165" fmla="*/ 3871055 h 5983634"/>
              <a:gd name="connsiteX166" fmla="*/ 1061011 w 4193094"/>
              <a:gd name="connsiteY166" fmla="*/ 3461151 h 5983634"/>
              <a:gd name="connsiteX167" fmla="*/ 1071522 w 4193094"/>
              <a:gd name="connsiteY167" fmla="*/ 3408599 h 5983634"/>
              <a:gd name="connsiteX168" fmla="*/ 1082032 w 4193094"/>
              <a:gd name="connsiteY168" fmla="*/ 3335027 h 5983634"/>
              <a:gd name="connsiteX169" fmla="*/ 1124074 w 4193094"/>
              <a:gd name="connsiteY169" fmla="*/ 3282475 h 5983634"/>
              <a:gd name="connsiteX170" fmla="*/ 1155605 w 4193094"/>
              <a:gd name="connsiteY170" fmla="*/ 3124820 h 5983634"/>
              <a:gd name="connsiteX171" fmla="*/ 1176625 w 4193094"/>
              <a:gd name="connsiteY171" fmla="*/ 3082779 h 5983634"/>
              <a:gd name="connsiteX172" fmla="*/ 1145094 w 4193094"/>
              <a:gd name="connsiteY172" fmla="*/ 2967165 h 5983634"/>
              <a:gd name="connsiteX173" fmla="*/ 1103053 w 4193094"/>
              <a:gd name="connsiteY173" fmla="*/ 2893593 h 5983634"/>
              <a:gd name="connsiteX174" fmla="*/ 1082032 w 4193094"/>
              <a:gd name="connsiteY174" fmla="*/ 2841041 h 5983634"/>
              <a:gd name="connsiteX175" fmla="*/ 1029480 w 4193094"/>
              <a:gd name="connsiteY175" fmla="*/ 2746448 h 5983634"/>
              <a:gd name="connsiteX176" fmla="*/ 1008460 w 4193094"/>
              <a:gd name="connsiteY176" fmla="*/ 2714917 h 5983634"/>
              <a:gd name="connsiteX177" fmla="*/ 924377 w 4193094"/>
              <a:gd name="connsiteY177" fmla="*/ 2557262 h 5983634"/>
              <a:gd name="connsiteX178" fmla="*/ 871825 w 4193094"/>
              <a:gd name="connsiteY178" fmla="*/ 2483689 h 5983634"/>
              <a:gd name="connsiteX179" fmla="*/ 840294 w 4193094"/>
              <a:gd name="connsiteY179" fmla="*/ 2389096 h 5983634"/>
              <a:gd name="connsiteX180" fmla="*/ 808763 w 4193094"/>
              <a:gd name="connsiteY180" fmla="*/ 2326034 h 5983634"/>
              <a:gd name="connsiteX181" fmla="*/ 766722 w 4193094"/>
              <a:gd name="connsiteY181" fmla="*/ 2241951 h 5983634"/>
              <a:gd name="connsiteX182" fmla="*/ 756211 w 4193094"/>
              <a:gd name="connsiteY182" fmla="*/ 2210420 h 5983634"/>
              <a:gd name="connsiteX183" fmla="*/ 714170 w 4193094"/>
              <a:gd name="connsiteY183" fmla="*/ 2199910 h 5983634"/>
              <a:gd name="connsiteX184" fmla="*/ 619577 w 4193094"/>
              <a:gd name="connsiteY184" fmla="*/ 2189399 h 5983634"/>
              <a:gd name="connsiteX185" fmla="*/ 482943 w 4193094"/>
              <a:gd name="connsiteY185" fmla="*/ 2168379 h 5983634"/>
              <a:gd name="connsiteX186" fmla="*/ 419880 w 4193094"/>
              <a:gd name="connsiteY186" fmla="*/ 2126337 h 5983634"/>
              <a:gd name="connsiteX187" fmla="*/ 377839 w 4193094"/>
              <a:gd name="connsiteY187"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636797 w 4193094"/>
              <a:gd name="connsiteY79" fmla="*/ 1758147 h 5983634"/>
              <a:gd name="connsiteX80" fmla="*/ 2681466 w 4193094"/>
              <a:gd name="connsiteY80" fmla="*/ 1821428 h 5983634"/>
              <a:gd name="connsiteX81" fmla="*/ 2721427 w 4193094"/>
              <a:gd name="connsiteY81" fmla="*/ 1715995 h 5983634"/>
              <a:gd name="connsiteX82" fmla="*/ 2858280 w 4193094"/>
              <a:gd name="connsiteY82" fmla="*/ 1716434 h 5983634"/>
              <a:gd name="connsiteX83" fmla="*/ 2856310 w 4193094"/>
              <a:gd name="connsiteY83" fmla="*/ 1728915 h 5983634"/>
              <a:gd name="connsiteX84" fmla="*/ 2805729 w 4193094"/>
              <a:gd name="connsiteY84" fmla="*/ 1895110 h 5983634"/>
              <a:gd name="connsiteX85" fmla="*/ 2784708 w 4193094"/>
              <a:gd name="connsiteY85" fmla="*/ 1958172 h 5983634"/>
              <a:gd name="connsiteX86" fmla="*/ 2858280 w 4193094"/>
              <a:gd name="connsiteY86" fmla="*/ 1947662 h 5983634"/>
              <a:gd name="connsiteX87" fmla="*/ 3015936 w 4193094"/>
              <a:gd name="connsiteY87" fmla="*/ 1895110 h 5983634"/>
              <a:gd name="connsiteX88" fmla="*/ 3499411 w 4193094"/>
              <a:gd name="connsiteY88" fmla="*/ 1926641 h 5983634"/>
              <a:gd name="connsiteX89" fmla="*/ 3594005 w 4193094"/>
              <a:gd name="connsiteY89" fmla="*/ 1937151 h 5983634"/>
              <a:gd name="connsiteX90" fmla="*/ 3625536 w 4193094"/>
              <a:gd name="connsiteY90" fmla="*/ 1947662 h 5983634"/>
              <a:gd name="connsiteX91" fmla="*/ 3709618 w 4193094"/>
              <a:gd name="connsiteY91" fmla="*/ 1979193 h 5983634"/>
              <a:gd name="connsiteX92" fmla="*/ 3772680 w 4193094"/>
              <a:gd name="connsiteY92" fmla="*/ 1989703 h 5983634"/>
              <a:gd name="connsiteX93" fmla="*/ 3846253 w 4193094"/>
              <a:gd name="connsiteY93" fmla="*/ 2052765 h 5983634"/>
              <a:gd name="connsiteX94" fmla="*/ 3993398 w 4193094"/>
              <a:gd name="connsiteY94" fmla="*/ 2241951 h 5983634"/>
              <a:gd name="connsiteX95" fmla="*/ 4087991 w 4193094"/>
              <a:gd name="connsiteY95" fmla="*/ 2315524 h 5983634"/>
              <a:gd name="connsiteX96" fmla="*/ 4172074 w 4193094"/>
              <a:gd name="connsiteY96" fmla="*/ 2410117 h 5983634"/>
              <a:gd name="connsiteX97" fmla="*/ 4193094 w 4193094"/>
              <a:gd name="connsiteY97" fmla="*/ 2452158 h 5983634"/>
              <a:gd name="connsiteX98" fmla="*/ 4182584 w 4193094"/>
              <a:gd name="connsiteY98" fmla="*/ 2714917 h 5983634"/>
              <a:gd name="connsiteX99" fmla="*/ 4151053 w 4193094"/>
              <a:gd name="connsiteY99" fmla="*/ 2756958 h 5983634"/>
              <a:gd name="connsiteX100" fmla="*/ 4077480 w 4193094"/>
              <a:gd name="connsiteY100" fmla="*/ 2820020 h 5983634"/>
              <a:gd name="connsiteX101" fmla="*/ 4056460 w 4193094"/>
              <a:gd name="connsiteY101" fmla="*/ 2862062 h 5983634"/>
              <a:gd name="connsiteX102" fmla="*/ 4024929 w 4193094"/>
              <a:gd name="connsiteY102" fmla="*/ 2904103 h 5983634"/>
              <a:gd name="connsiteX103" fmla="*/ 4014418 w 4193094"/>
              <a:gd name="connsiteY103" fmla="*/ 2988186 h 5983634"/>
              <a:gd name="connsiteX104" fmla="*/ 3972377 w 4193094"/>
              <a:gd name="connsiteY104" fmla="*/ 3019717 h 5983634"/>
              <a:gd name="connsiteX105" fmla="*/ 3898805 w 4193094"/>
              <a:gd name="connsiteY105" fmla="*/ 3082779 h 5983634"/>
              <a:gd name="connsiteX106" fmla="*/ 3877784 w 4193094"/>
              <a:gd name="connsiteY106" fmla="*/ 3166862 h 5983634"/>
              <a:gd name="connsiteX107" fmla="*/ 3867274 w 4193094"/>
              <a:gd name="connsiteY107" fmla="*/ 3208903 h 5983634"/>
              <a:gd name="connsiteX108" fmla="*/ 3814722 w 4193094"/>
              <a:gd name="connsiteY108" fmla="*/ 3282475 h 5983634"/>
              <a:gd name="connsiteX109" fmla="*/ 3751660 w 4193094"/>
              <a:gd name="connsiteY109" fmla="*/ 3377068 h 5983634"/>
              <a:gd name="connsiteX110" fmla="*/ 3699108 w 4193094"/>
              <a:gd name="connsiteY110" fmla="*/ 3419110 h 5983634"/>
              <a:gd name="connsiteX111" fmla="*/ 3678087 w 4193094"/>
              <a:gd name="connsiteY111" fmla="*/ 3450641 h 5983634"/>
              <a:gd name="connsiteX112" fmla="*/ 3646556 w 4193094"/>
              <a:gd name="connsiteY112" fmla="*/ 3482172 h 5983634"/>
              <a:gd name="connsiteX113" fmla="*/ 3636046 w 4193094"/>
              <a:gd name="connsiteY113" fmla="*/ 3534724 h 5983634"/>
              <a:gd name="connsiteX114" fmla="*/ 3625536 w 4193094"/>
              <a:gd name="connsiteY114" fmla="*/ 3618806 h 5983634"/>
              <a:gd name="connsiteX115" fmla="*/ 3583494 w 4193094"/>
              <a:gd name="connsiteY115" fmla="*/ 3723910 h 5983634"/>
              <a:gd name="connsiteX116" fmla="*/ 3562474 w 4193094"/>
              <a:gd name="connsiteY116" fmla="*/ 4028710 h 5983634"/>
              <a:gd name="connsiteX117" fmla="*/ 3541453 w 4193094"/>
              <a:gd name="connsiteY117" fmla="*/ 4165344 h 5983634"/>
              <a:gd name="connsiteX118" fmla="*/ 3530943 w 4193094"/>
              <a:gd name="connsiteY118" fmla="*/ 4217896 h 5983634"/>
              <a:gd name="connsiteX119" fmla="*/ 3509922 w 4193094"/>
              <a:gd name="connsiteY119" fmla="*/ 4417593 h 5983634"/>
              <a:gd name="connsiteX120" fmla="*/ 3499411 w 4193094"/>
              <a:gd name="connsiteY120" fmla="*/ 4564737 h 5983634"/>
              <a:gd name="connsiteX121" fmla="*/ 3436349 w 4193094"/>
              <a:gd name="connsiteY121" fmla="*/ 4848517 h 5983634"/>
              <a:gd name="connsiteX122" fmla="*/ 3404818 w 4193094"/>
              <a:gd name="connsiteY122" fmla="*/ 4922089 h 5983634"/>
              <a:gd name="connsiteX123" fmla="*/ 3394308 w 4193094"/>
              <a:gd name="connsiteY123" fmla="*/ 4953620 h 5983634"/>
              <a:gd name="connsiteX124" fmla="*/ 3383798 w 4193094"/>
              <a:gd name="connsiteY124" fmla="*/ 5006172 h 5983634"/>
              <a:gd name="connsiteX125" fmla="*/ 3362777 w 4193094"/>
              <a:gd name="connsiteY125" fmla="*/ 5037703 h 5983634"/>
              <a:gd name="connsiteX126" fmla="*/ 3352267 w 4193094"/>
              <a:gd name="connsiteY126" fmla="*/ 5069234 h 5983634"/>
              <a:gd name="connsiteX127" fmla="*/ 3331246 w 4193094"/>
              <a:gd name="connsiteY127" fmla="*/ 5426586 h 5983634"/>
              <a:gd name="connsiteX128" fmla="*/ 3310225 w 4193094"/>
              <a:gd name="connsiteY128" fmla="*/ 5531689 h 5983634"/>
              <a:gd name="connsiteX129" fmla="*/ 3299715 w 4193094"/>
              <a:gd name="connsiteY129" fmla="*/ 5605262 h 5983634"/>
              <a:gd name="connsiteX130" fmla="*/ 3226143 w 4193094"/>
              <a:gd name="connsiteY130" fmla="*/ 5868020 h 5983634"/>
              <a:gd name="connsiteX131" fmla="*/ 3163080 w 4193094"/>
              <a:gd name="connsiteY131" fmla="*/ 5899551 h 5983634"/>
              <a:gd name="connsiteX132" fmla="*/ 3121039 w 4193094"/>
              <a:gd name="connsiteY132" fmla="*/ 5941593 h 5983634"/>
              <a:gd name="connsiteX133" fmla="*/ 2984405 w 4193094"/>
              <a:gd name="connsiteY133" fmla="*/ 5983634 h 5983634"/>
              <a:gd name="connsiteX134" fmla="*/ 2795218 w 4193094"/>
              <a:gd name="connsiteY134" fmla="*/ 5973124 h 5983634"/>
              <a:gd name="connsiteX135" fmla="*/ 2679605 w 4193094"/>
              <a:gd name="connsiteY135" fmla="*/ 5920572 h 5983634"/>
              <a:gd name="connsiteX136" fmla="*/ 2490418 w 4193094"/>
              <a:gd name="connsiteY136" fmla="*/ 5878530 h 5983634"/>
              <a:gd name="connsiteX137" fmla="*/ 2332763 w 4193094"/>
              <a:gd name="connsiteY137" fmla="*/ 5836489 h 5983634"/>
              <a:gd name="connsiteX138" fmla="*/ 2133067 w 4193094"/>
              <a:gd name="connsiteY138" fmla="*/ 5794448 h 5983634"/>
              <a:gd name="connsiteX139" fmla="*/ 2059494 w 4193094"/>
              <a:gd name="connsiteY139" fmla="*/ 5762917 h 5983634"/>
              <a:gd name="connsiteX140" fmla="*/ 2027963 w 4193094"/>
              <a:gd name="connsiteY140" fmla="*/ 5752406 h 5983634"/>
              <a:gd name="connsiteX141" fmla="*/ 1922860 w 4193094"/>
              <a:gd name="connsiteY141" fmla="*/ 5741896 h 5983634"/>
              <a:gd name="connsiteX142" fmla="*/ 1859798 w 4193094"/>
              <a:gd name="connsiteY142" fmla="*/ 5720875 h 5983634"/>
              <a:gd name="connsiteX143" fmla="*/ 1765205 w 4193094"/>
              <a:gd name="connsiteY143" fmla="*/ 5710365 h 5983634"/>
              <a:gd name="connsiteX144" fmla="*/ 1733674 w 4193094"/>
              <a:gd name="connsiteY144" fmla="*/ 5689344 h 5983634"/>
              <a:gd name="connsiteX145" fmla="*/ 1702143 w 4193094"/>
              <a:gd name="connsiteY145" fmla="*/ 5678834 h 5983634"/>
              <a:gd name="connsiteX146" fmla="*/ 1660101 w 4193094"/>
              <a:gd name="connsiteY146" fmla="*/ 5668324 h 5983634"/>
              <a:gd name="connsiteX147" fmla="*/ 1628570 w 4193094"/>
              <a:gd name="connsiteY147" fmla="*/ 5657813 h 5983634"/>
              <a:gd name="connsiteX148" fmla="*/ 1523467 w 4193094"/>
              <a:gd name="connsiteY148" fmla="*/ 5636793 h 5983634"/>
              <a:gd name="connsiteX149" fmla="*/ 1491936 w 4193094"/>
              <a:gd name="connsiteY149" fmla="*/ 5626282 h 5983634"/>
              <a:gd name="connsiteX150" fmla="*/ 1334280 w 4193094"/>
              <a:gd name="connsiteY150" fmla="*/ 5573730 h 5983634"/>
              <a:gd name="connsiteX151" fmla="*/ 1292239 w 4193094"/>
              <a:gd name="connsiteY151" fmla="*/ 5552710 h 5983634"/>
              <a:gd name="connsiteX152" fmla="*/ 1229177 w 4193094"/>
              <a:gd name="connsiteY152" fmla="*/ 5531689 h 5983634"/>
              <a:gd name="connsiteX153" fmla="*/ 1134584 w 4193094"/>
              <a:gd name="connsiteY153" fmla="*/ 5510668 h 5983634"/>
              <a:gd name="connsiteX154" fmla="*/ 1103053 w 4193094"/>
              <a:gd name="connsiteY154" fmla="*/ 5468627 h 5983634"/>
              <a:gd name="connsiteX155" fmla="*/ 1029480 w 4193094"/>
              <a:gd name="connsiteY155" fmla="*/ 5458117 h 5983634"/>
              <a:gd name="connsiteX156" fmla="*/ 892846 w 4193094"/>
              <a:gd name="connsiteY156" fmla="*/ 5426586 h 5983634"/>
              <a:gd name="connsiteX157" fmla="*/ 861315 w 4193094"/>
              <a:gd name="connsiteY157" fmla="*/ 5405565 h 5983634"/>
              <a:gd name="connsiteX158" fmla="*/ 850805 w 4193094"/>
              <a:gd name="connsiteY158" fmla="*/ 5289951 h 5983634"/>
              <a:gd name="connsiteX159" fmla="*/ 840294 w 4193094"/>
              <a:gd name="connsiteY159" fmla="*/ 5100765 h 5983634"/>
              <a:gd name="connsiteX160" fmla="*/ 861315 w 4193094"/>
              <a:gd name="connsiteY160" fmla="*/ 4501675 h 5983634"/>
              <a:gd name="connsiteX161" fmla="*/ 892846 w 4193094"/>
              <a:gd name="connsiteY161" fmla="*/ 4365041 h 5983634"/>
              <a:gd name="connsiteX162" fmla="*/ 913867 w 4193094"/>
              <a:gd name="connsiteY162" fmla="*/ 4270448 h 5983634"/>
              <a:gd name="connsiteX163" fmla="*/ 966418 w 4193094"/>
              <a:gd name="connsiteY163" fmla="*/ 4112793 h 5983634"/>
              <a:gd name="connsiteX164" fmla="*/ 987439 w 4193094"/>
              <a:gd name="connsiteY164" fmla="*/ 3902586 h 5983634"/>
              <a:gd name="connsiteX165" fmla="*/ 997949 w 4193094"/>
              <a:gd name="connsiteY165" fmla="*/ 3871055 h 5983634"/>
              <a:gd name="connsiteX166" fmla="*/ 1061011 w 4193094"/>
              <a:gd name="connsiteY166" fmla="*/ 3461151 h 5983634"/>
              <a:gd name="connsiteX167" fmla="*/ 1071522 w 4193094"/>
              <a:gd name="connsiteY167" fmla="*/ 3408599 h 5983634"/>
              <a:gd name="connsiteX168" fmla="*/ 1082032 w 4193094"/>
              <a:gd name="connsiteY168" fmla="*/ 3335027 h 5983634"/>
              <a:gd name="connsiteX169" fmla="*/ 1124074 w 4193094"/>
              <a:gd name="connsiteY169" fmla="*/ 3282475 h 5983634"/>
              <a:gd name="connsiteX170" fmla="*/ 1155605 w 4193094"/>
              <a:gd name="connsiteY170" fmla="*/ 3124820 h 5983634"/>
              <a:gd name="connsiteX171" fmla="*/ 1176625 w 4193094"/>
              <a:gd name="connsiteY171" fmla="*/ 3082779 h 5983634"/>
              <a:gd name="connsiteX172" fmla="*/ 1145094 w 4193094"/>
              <a:gd name="connsiteY172" fmla="*/ 2967165 h 5983634"/>
              <a:gd name="connsiteX173" fmla="*/ 1103053 w 4193094"/>
              <a:gd name="connsiteY173" fmla="*/ 2893593 h 5983634"/>
              <a:gd name="connsiteX174" fmla="*/ 1082032 w 4193094"/>
              <a:gd name="connsiteY174" fmla="*/ 2841041 h 5983634"/>
              <a:gd name="connsiteX175" fmla="*/ 1029480 w 4193094"/>
              <a:gd name="connsiteY175" fmla="*/ 2746448 h 5983634"/>
              <a:gd name="connsiteX176" fmla="*/ 1008460 w 4193094"/>
              <a:gd name="connsiteY176" fmla="*/ 2714917 h 5983634"/>
              <a:gd name="connsiteX177" fmla="*/ 924377 w 4193094"/>
              <a:gd name="connsiteY177" fmla="*/ 2557262 h 5983634"/>
              <a:gd name="connsiteX178" fmla="*/ 871825 w 4193094"/>
              <a:gd name="connsiteY178" fmla="*/ 2483689 h 5983634"/>
              <a:gd name="connsiteX179" fmla="*/ 840294 w 4193094"/>
              <a:gd name="connsiteY179" fmla="*/ 2389096 h 5983634"/>
              <a:gd name="connsiteX180" fmla="*/ 808763 w 4193094"/>
              <a:gd name="connsiteY180" fmla="*/ 2326034 h 5983634"/>
              <a:gd name="connsiteX181" fmla="*/ 766722 w 4193094"/>
              <a:gd name="connsiteY181" fmla="*/ 2241951 h 5983634"/>
              <a:gd name="connsiteX182" fmla="*/ 756211 w 4193094"/>
              <a:gd name="connsiteY182" fmla="*/ 2210420 h 5983634"/>
              <a:gd name="connsiteX183" fmla="*/ 714170 w 4193094"/>
              <a:gd name="connsiteY183" fmla="*/ 2199910 h 5983634"/>
              <a:gd name="connsiteX184" fmla="*/ 619577 w 4193094"/>
              <a:gd name="connsiteY184" fmla="*/ 2189399 h 5983634"/>
              <a:gd name="connsiteX185" fmla="*/ 482943 w 4193094"/>
              <a:gd name="connsiteY185" fmla="*/ 2168379 h 5983634"/>
              <a:gd name="connsiteX186" fmla="*/ 419880 w 4193094"/>
              <a:gd name="connsiteY186" fmla="*/ 2126337 h 5983634"/>
              <a:gd name="connsiteX187" fmla="*/ 377839 w 4193094"/>
              <a:gd name="connsiteY187"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636797 w 4193094"/>
              <a:gd name="connsiteY79" fmla="*/ 1758147 h 5983634"/>
              <a:gd name="connsiteX80" fmla="*/ 2681466 w 4193094"/>
              <a:gd name="connsiteY80" fmla="*/ 1821428 h 5983634"/>
              <a:gd name="connsiteX81" fmla="*/ 2721427 w 4193094"/>
              <a:gd name="connsiteY81" fmla="*/ 1715995 h 5983634"/>
              <a:gd name="connsiteX82" fmla="*/ 2858280 w 4193094"/>
              <a:gd name="connsiteY82" fmla="*/ 1716434 h 5983634"/>
              <a:gd name="connsiteX83" fmla="*/ 2856310 w 4193094"/>
              <a:gd name="connsiteY83" fmla="*/ 1728915 h 5983634"/>
              <a:gd name="connsiteX84" fmla="*/ 2840654 w 4193094"/>
              <a:gd name="connsiteY84" fmla="*/ 1866535 h 5983634"/>
              <a:gd name="connsiteX85" fmla="*/ 2784708 w 4193094"/>
              <a:gd name="connsiteY85" fmla="*/ 1958172 h 5983634"/>
              <a:gd name="connsiteX86" fmla="*/ 2858280 w 4193094"/>
              <a:gd name="connsiteY86" fmla="*/ 1947662 h 5983634"/>
              <a:gd name="connsiteX87" fmla="*/ 3015936 w 4193094"/>
              <a:gd name="connsiteY87" fmla="*/ 1895110 h 5983634"/>
              <a:gd name="connsiteX88" fmla="*/ 3499411 w 4193094"/>
              <a:gd name="connsiteY88" fmla="*/ 1926641 h 5983634"/>
              <a:gd name="connsiteX89" fmla="*/ 3594005 w 4193094"/>
              <a:gd name="connsiteY89" fmla="*/ 1937151 h 5983634"/>
              <a:gd name="connsiteX90" fmla="*/ 3625536 w 4193094"/>
              <a:gd name="connsiteY90" fmla="*/ 1947662 h 5983634"/>
              <a:gd name="connsiteX91" fmla="*/ 3709618 w 4193094"/>
              <a:gd name="connsiteY91" fmla="*/ 1979193 h 5983634"/>
              <a:gd name="connsiteX92" fmla="*/ 3772680 w 4193094"/>
              <a:gd name="connsiteY92" fmla="*/ 1989703 h 5983634"/>
              <a:gd name="connsiteX93" fmla="*/ 3846253 w 4193094"/>
              <a:gd name="connsiteY93" fmla="*/ 2052765 h 5983634"/>
              <a:gd name="connsiteX94" fmla="*/ 3993398 w 4193094"/>
              <a:gd name="connsiteY94" fmla="*/ 2241951 h 5983634"/>
              <a:gd name="connsiteX95" fmla="*/ 4087991 w 4193094"/>
              <a:gd name="connsiteY95" fmla="*/ 2315524 h 5983634"/>
              <a:gd name="connsiteX96" fmla="*/ 4172074 w 4193094"/>
              <a:gd name="connsiteY96" fmla="*/ 2410117 h 5983634"/>
              <a:gd name="connsiteX97" fmla="*/ 4193094 w 4193094"/>
              <a:gd name="connsiteY97" fmla="*/ 2452158 h 5983634"/>
              <a:gd name="connsiteX98" fmla="*/ 4182584 w 4193094"/>
              <a:gd name="connsiteY98" fmla="*/ 2714917 h 5983634"/>
              <a:gd name="connsiteX99" fmla="*/ 4151053 w 4193094"/>
              <a:gd name="connsiteY99" fmla="*/ 2756958 h 5983634"/>
              <a:gd name="connsiteX100" fmla="*/ 4077480 w 4193094"/>
              <a:gd name="connsiteY100" fmla="*/ 2820020 h 5983634"/>
              <a:gd name="connsiteX101" fmla="*/ 4056460 w 4193094"/>
              <a:gd name="connsiteY101" fmla="*/ 2862062 h 5983634"/>
              <a:gd name="connsiteX102" fmla="*/ 4024929 w 4193094"/>
              <a:gd name="connsiteY102" fmla="*/ 2904103 h 5983634"/>
              <a:gd name="connsiteX103" fmla="*/ 4014418 w 4193094"/>
              <a:gd name="connsiteY103" fmla="*/ 2988186 h 5983634"/>
              <a:gd name="connsiteX104" fmla="*/ 3972377 w 4193094"/>
              <a:gd name="connsiteY104" fmla="*/ 3019717 h 5983634"/>
              <a:gd name="connsiteX105" fmla="*/ 3898805 w 4193094"/>
              <a:gd name="connsiteY105" fmla="*/ 3082779 h 5983634"/>
              <a:gd name="connsiteX106" fmla="*/ 3877784 w 4193094"/>
              <a:gd name="connsiteY106" fmla="*/ 3166862 h 5983634"/>
              <a:gd name="connsiteX107" fmla="*/ 3867274 w 4193094"/>
              <a:gd name="connsiteY107" fmla="*/ 3208903 h 5983634"/>
              <a:gd name="connsiteX108" fmla="*/ 3814722 w 4193094"/>
              <a:gd name="connsiteY108" fmla="*/ 3282475 h 5983634"/>
              <a:gd name="connsiteX109" fmla="*/ 3751660 w 4193094"/>
              <a:gd name="connsiteY109" fmla="*/ 3377068 h 5983634"/>
              <a:gd name="connsiteX110" fmla="*/ 3699108 w 4193094"/>
              <a:gd name="connsiteY110" fmla="*/ 3419110 h 5983634"/>
              <a:gd name="connsiteX111" fmla="*/ 3678087 w 4193094"/>
              <a:gd name="connsiteY111" fmla="*/ 3450641 h 5983634"/>
              <a:gd name="connsiteX112" fmla="*/ 3646556 w 4193094"/>
              <a:gd name="connsiteY112" fmla="*/ 3482172 h 5983634"/>
              <a:gd name="connsiteX113" fmla="*/ 3636046 w 4193094"/>
              <a:gd name="connsiteY113" fmla="*/ 3534724 h 5983634"/>
              <a:gd name="connsiteX114" fmla="*/ 3625536 w 4193094"/>
              <a:gd name="connsiteY114" fmla="*/ 3618806 h 5983634"/>
              <a:gd name="connsiteX115" fmla="*/ 3583494 w 4193094"/>
              <a:gd name="connsiteY115" fmla="*/ 3723910 h 5983634"/>
              <a:gd name="connsiteX116" fmla="*/ 3562474 w 4193094"/>
              <a:gd name="connsiteY116" fmla="*/ 4028710 h 5983634"/>
              <a:gd name="connsiteX117" fmla="*/ 3541453 w 4193094"/>
              <a:gd name="connsiteY117" fmla="*/ 4165344 h 5983634"/>
              <a:gd name="connsiteX118" fmla="*/ 3530943 w 4193094"/>
              <a:gd name="connsiteY118" fmla="*/ 4217896 h 5983634"/>
              <a:gd name="connsiteX119" fmla="*/ 3509922 w 4193094"/>
              <a:gd name="connsiteY119" fmla="*/ 4417593 h 5983634"/>
              <a:gd name="connsiteX120" fmla="*/ 3499411 w 4193094"/>
              <a:gd name="connsiteY120" fmla="*/ 4564737 h 5983634"/>
              <a:gd name="connsiteX121" fmla="*/ 3436349 w 4193094"/>
              <a:gd name="connsiteY121" fmla="*/ 4848517 h 5983634"/>
              <a:gd name="connsiteX122" fmla="*/ 3404818 w 4193094"/>
              <a:gd name="connsiteY122" fmla="*/ 4922089 h 5983634"/>
              <a:gd name="connsiteX123" fmla="*/ 3394308 w 4193094"/>
              <a:gd name="connsiteY123" fmla="*/ 4953620 h 5983634"/>
              <a:gd name="connsiteX124" fmla="*/ 3383798 w 4193094"/>
              <a:gd name="connsiteY124" fmla="*/ 5006172 h 5983634"/>
              <a:gd name="connsiteX125" fmla="*/ 3362777 w 4193094"/>
              <a:gd name="connsiteY125" fmla="*/ 5037703 h 5983634"/>
              <a:gd name="connsiteX126" fmla="*/ 3352267 w 4193094"/>
              <a:gd name="connsiteY126" fmla="*/ 5069234 h 5983634"/>
              <a:gd name="connsiteX127" fmla="*/ 3331246 w 4193094"/>
              <a:gd name="connsiteY127" fmla="*/ 5426586 h 5983634"/>
              <a:gd name="connsiteX128" fmla="*/ 3310225 w 4193094"/>
              <a:gd name="connsiteY128" fmla="*/ 5531689 h 5983634"/>
              <a:gd name="connsiteX129" fmla="*/ 3299715 w 4193094"/>
              <a:gd name="connsiteY129" fmla="*/ 5605262 h 5983634"/>
              <a:gd name="connsiteX130" fmla="*/ 3226143 w 4193094"/>
              <a:gd name="connsiteY130" fmla="*/ 5868020 h 5983634"/>
              <a:gd name="connsiteX131" fmla="*/ 3163080 w 4193094"/>
              <a:gd name="connsiteY131" fmla="*/ 5899551 h 5983634"/>
              <a:gd name="connsiteX132" fmla="*/ 3121039 w 4193094"/>
              <a:gd name="connsiteY132" fmla="*/ 5941593 h 5983634"/>
              <a:gd name="connsiteX133" fmla="*/ 2984405 w 4193094"/>
              <a:gd name="connsiteY133" fmla="*/ 5983634 h 5983634"/>
              <a:gd name="connsiteX134" fmla="*/ 2795218 w 4193094"/>
              <a:gd name="connsiteY134" fmla="*/ 5973124 h 5983634"/>
              <a:gd name="connsiteX135" fmla="*/ 2679605 w 4193094"/>
              <a:gd name="connsiteY135" fmla="*/ 5920572 h 5983634"/>
              <a:gd name="connsiteX136" fmla="*/ 2490418 w 4193094"/>
              <a:gd name="connsiteY136" fmla="*/ 5878530 h 5983634"/>
              <a:gd name="connsiteX137" fmla="*/ 2332763 w 4193094"/>
              <a:gd name="connsiteY137" fmla="*/ 5836489 h 5983634"/>
              <a:gd name="connsiteX138" fmla="*/ 2133067 w 4193094"/>
              <a:gd name="connsiteY138" fmla="*/ 5794448 h 5983634"/>
              <a:gd name="connsiteX139" fmla="*/ 2059494 w 4193094"/>
              <a:gd name="connsiteY139" fmla="*/ 5762917 h 5983634"/>
              <a:gd name="connsiteX140" fmla="*/ 2027963 w 4193094"/>
              <a:gd name="connsiteY140" fmla="*/ 5752406 h 5983634"/>
              <a:gd name="connsiteX141" fmla="*/ 1922860 w 4193094"/>
              <a:gd name="connsiteY141" fmla="*/ 5741896 h 5983634"/>
              <a:gd name="connsiteX142" fmla="*/ 1859798 w 4193094"/>
              <a:gd name="connsiteY142" fmla="*/ 5720875 h 5983634"/>
              <a:gd name="connsiteX143" fmla="*/ 1765205 w 4193094"/>
              <a:gd name="connsiteY143" fmla="*/ 5710365 h 5983634"/>
              <a:gd name="connsiteX144" fmla="*/ 1733674 w 4193094"/>
              <a:gd name="connsiteY144" fmla="*/ 5689344 h 5983634"/>
              <a:gd name="connsiteX145" fmla="*/ 1702143 w 4193094"/>
              <a:gd name="connsiteY145" fmla="*/ 5678834 h 5983634"/>
              <a:gd name="connsiteX146" fmla="*/ 1660101 w 4193094"/>
              <a:gd name="connsiteY146" fmla="*/ 5668324 h 5983634"/>
              <a:gd name="connsiteX147" fmla="*/ 1628570 w 4193094"/>
              <a:gd name="connsiteY147" fmla="*/ 5657813 h 5983634"/>
              <a:gd name="connsiteX148" fmla="*/ 1523467 w 4193094"/>
              <a:gd name="connsiteY148" fmla="*/ 5636793 h 5983634"/>
              <a:gd name="connsiteX149" fmla="*/ 1491936 w 4193094"/>
              <a:gd name="connsiteY149" fmla="*/ 5626282 h 5983634"/>
              <a:gd name="connsiteX150" fmla="*/ 1334280 w 4193094"/>
              <a:gd name="connsiteY150" fmla="*/ 5573730 h 5983634"/>
              <a:gd name="connsiteX151" fmla="*/ 1292239 w 4193094"/>
              <a:gd name="connsiteY151" fmla="*/ 5552710 h 5983634"/>
              <a:gd name="connsiteX152" fmla="*/ 1229177 w 4193094"/>
              <a:gd name="connsiteY152" fmla="*/ 5531689 h 5983634"/>
              <a:gd name="connsiteX153" fmla="*/ 1134584 w 4193094"/>
              <a:gd name="connsiteY153" fmla="*/ 5510668 h 5983634"/>
              <a:gd name="connsiteX154" fmla="*/ 1103053 w 4193094"/>
              <a:gd name="connsiteY154" fmla="*/ 5468627 h 5983634"/>
              <a:gd name="connsiteX155" fmla="*/ 1029480 w 4193094"/>
              <a:gd name="connsiteY155" fmla="*/ 5458117 h 5983634"/>
              <a:gd name="connsiteX156" fmla="*/ 892846 w 4193094"/>
              <a:gd name="connsiteY156" fmla="*/ 5426586 h 5983634"/>
              <a:gd name="connsiteX157" fmla="*/ 861315 w 4193094"/>
              <a:gd name="connsiteY157" fmla="*/ 5405565 h 5983634"/>
              <a:gd name="connsiteX158" fmla="*/ 850805 w 4193094"/>
              <a:gd name="connsiteY158" fmla="*/ 5289951 h 5983634"/>
              <a:gd name="connsiteX159" fmla="*/ 840294 w 4193094"/>
              <a:gd name="connsiteY159" fmla="*/ 5100765 h 5983634"/>
              <a:gd name="connsiteX160" fmla="*/ 861315 w 4193094"/>
              <a:gd name="connsiteY160" fmla="*/ 4501675 h 5983634"/>
              <a:gd name="connsiteX161" fmla="*/ 892846 w 4193094"/>
              <a:gd name="connsiteY161" fmla="*/ 4365041 h 5983634"/>
              <a:gd name="connsiteX162" fmla="*/ 913867 w 4193094"/>
              <a:gd name="connsiteY162" fmla="*/ 4270448 h 5983634"/>
              <a:gd name="connsiteX163" fmla="*/ 966418 w 4193094"/>
              <a:gd name="connsiteY163" fmla="*/ 4112793 h 5983634"/>
              <a:gd name="connsiteX164" fmla="*/ 987439 w 4193094"/>
              <a:gd name="connsiteY164" fmla="*/ 3902586 h 5983634"/>
              <a:gd name="connsiteX165" fmla="*/ 997949 w 4193094"/>
              <a:gd name="connsiteY165" fmla="*/ 3871055 h 5983634"/>
              <a:gd name="connsiteX166" fmla="*/ 1061011 w 4193094"/>
              <a:gd name="connsiteY166" fmla="*/ 3461151 h 5983634"/>
              <a:gd name="connsiteX167" fmla="*/ 1071522 w 4193094"/>
              <a:gd name="connsiteY167" fmla="*/ 3408599 h 5983634"/>
              <a:gd name="connsiteX168" fmla="*/ 1082032 w 4193094"/>
              <a:gd name="connsiteY168" fmla="*/ 3335027 h 5983634"/>
              <a:gd name="connsiteX169" fmla="*/ 1124074 w 4193094"/>
              <a:gd name="connsiteY169" fmla="*/ 3282475 h 5983634"/>
              <a:gd name="connsiteX170" fmla="*/ 1155605 w 4193094"/>
              <a:gd name="connsiteY170" fmla="*/ 3124820 h 5983634"/>
              <a:gd name="connsiteX171" fmla="*/ 1176625 w 4193094"/>
              <a:gd name="connsiteY171" fmla="*/ 3082779 h 5983634"/>
              <a:gd name="connsiteX172" fmla="*/ 1145094 w 4193094"/>
              <a:gd name="connsiteY172" fmla="*/ 2967165 h 5983634"/>
              <a:gd name="connsiteX173" fmla="*/ 1103053 w 4193094"/>
              <a:gd name="connsiteY173" fmla="*/ 2893593 h 5983634"/>
              <a:gd name="connsiteX174" fmla="*/ 1082032 w 4193094"/>
              <a:gd name="connsiteY174" fmla="*/ 2841041 h 5983634"/>
              <a:gd name="connsiteX175" fmla="*/ 1029480 w 4193094"/>
              <a:gd name="connsiteY175" fmla="*/ 2746448 h 5983634"/>
              <a:gd name="connsiteX176" fmla="*/ 1008460 w 4193094"/>
              <a:gd name="connsiteY176" fmla="*/ 2714917 h 5983634"/>
              <a:gd name="connsiteX177" fmla="*/ 924377 w 4193094"/>
              <a:gd name="connsiteY177" fmla="*/ 2557262 h 5983634"/>
              <a:gd name="connsiteX178" fmla="*/ 871825 w 4193094"/>
              <a:gd name="connsiteY178" fmla="*/ 2483689 h 5983634"/>
              <a:gd name="connsiteX179" fmla="*/ 840294 w 4193094"/>
              <a:gd name="connsiteY179" fmla="*/ 2389096 h 5983634"/>
              <a:gd name="connsiteX180" fmla="*/ 808763 w 4193094"/>
              <a:gd name="connsiteY180" fmla="*/ 2326034 h 5983634"/>
              <a:gd name="connsiteX181" fmla="*/ 766722 w 4193094"/>
              <a:gd name="connsiteY181" fmla="*/ 2241951 h 5983634"/>
              <a:gd name="connsiteX182" fmla="*/ 756211 w 4193094"/>
              <a:gd name="connsiteY182" fmla="*/ 2210420 h 5983634"/>
              <a:gd name="connsiteX183" fmla="*/ 714170 w 4193094"/>
              <a:gd name="connsiteY183" fmla="*/ 2199910 h 5983634"/>
              <a:gd name="connsiteX184" fmla="*/ 619577 w 4193094"/>
              <a:gd name="connsiteY184" fmla="*/ 2189399 h 5983634"/>
              <a:gd name="connsiteX185" fmla="*/ 482943 w 4193094"/>
              <a:gd name="connsiteY185" fmla="*/ 2168379 h 5983634"/>
              <a:gd name="connsiteX186" fmla="*/ 419880 w 4193094"/>
              <a:gd name="connsiteY186" fmla="*/ 2126337 h 5983634"/>
              <a:gd name="connsiteX187" fmla="*/ 377839 w 4193094"/>
              <a:gd name="connsiteY187"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636797 w 4193094"/>
              <a:gd name="connsiteY79" fmla="*/ 1758147 h 5983634"/>
              <a:gd name="connsiteX80" fmla="*/ 2681466 w 4193094"/>
              <a:gd name="connsiteY80" fmla="*/ 1821428 h 5983634"/>
              <a:gd name="connsiteX81" fmla="*/ 2721427 w 4193094"/>
              <a:gd name="connsiteY81" fmla="*/ 1715995 h 5983634"/>
              <a:gd name="connsiteX82" fmla="*/ 2858280 w 4193094"/>
              <a:gd name="connsiteY82" fmla="*/ 1716434 h 5983634"/>
              <a:gd name="connsiteX83" fmla="*/ 2815035 w 4193094"/>
              <a:gd name="connsiteY83" fmla="*/ 1801940 h 5983634"/>
              <a:gd name="connsiteX84" fmla="*/ 2840654 w 4193094"/>
              <a:gd name="connsiteY84" fmla="*/ 1866535 h 5983634"/>
              <a:gd name="connsiteX85" fmla="*/ 2784708 w 4193094"/>
              <a:gd name="connsiteY85" fmla="*/ 1958172 h 5983634"/>
              <a:gd name="connsiteX86" fmla="*/ 2858280 w 4193094"/>
              <a:gd name="connsiteY86" fmla="*/ 1947662 h 5983634"/>
              <a:gd name="connsiteX87" fmla="*/ 3015936 w 4193094"/>
              <a:gd name="connsiteY87" fmla="*/ 1895110 h 5983634"/>
              <a:gd name="connsiteX88" fmla="*/ 3499411 w 4193094"/>
              <a:gd name="connsiteY88" fmla="*/ 1926641 h 5983634"/>
              <a:gd name="connsiteX89" fmla="*/ 3594005 w 4193094"/>
              <a:gd name="connsiteY89" fmla="*/ 1937151 h 5983634"/>
              <a:gd name="connsiteX90" fmla="*/ 3625536 w 4193094"/>
              <a:gd name="connsiteY90" fmla="*/ 1947662 h 5983634"/>
              <a:gd name="connsiteX91" fmla="*/ 3709618 w 4193094"/>
              <a:gd name="connsiteY91" fmla="*/ 1979193 h 5983634"/>
              <a:gd name="connsiteX92" fmla="*/ 3772680 w 4193094"/>
              <a:gd name="connsiteY92" fmla="*/ 1989703 h 5983634"/>
              <a:gd name="connsiteX93" fmla="*/ 3846253 w 4193094"/>
              <a:gd name="connsiteY93" fmla="*/ 2052765 h 5983634"/>
              <a:gd name="connsiteX94" fmla="*/ 3993398 w 4193094"/>
              <a:gd name="connsiteY94" fmla="*/ 2241951 h 5983634"/>
              <a:gd name="connsiteX95" fmla="*/ 4087991 w 4193094"/>
              <a:gd name="connsiteY95" fmla="*/ 2315524 h 5983634"/>
              <a:gd name="connsiteX96" fmla="*/ 4172074 w 4193094"/>
              <a:gd name="connsiteY96" fmla="*/ 2410117 h 5983634"/>
              <a:gd name="connsiteX97" fmla="*/ 4193094 w 4193094"/>
              <a:gd name="connsiteY97" fmla="*/ 2452158 h 5983634"/>
              <a:gd name="connsiteX98" fmla="*/ 4182584 w 4193094"/>
              <a:gd name="connsiteY98" fmla="*/ 2714917 h 5983634"/>
              <a:gd name="connsiteX99" fmla="*/ 4151053 w 4193094"/>
              <a:gd name="connsiteY99" fmla="*/ 2756958 h 5983634"/>
              <a:gd name="connsiteX100" fmla="*/ 4077480 w 4193094"/>
              <a:gd name="connsiteY100" fmla="*/ 2820020 h 5983634"/>
              <a:gd name="connsiteX101" fmla="*/ 4056460 w 4193094"/>
              <a:gd name="connsiteY101" fmla="*/ 2862062 h 5983634"/>
              <a:gd name="connsiteX102" fmla="*/ 4024929 w 4193094"/>
              <a:gd name="connsiteY102" fmla="*/ 2904103 h 5983634"/>
              <a:gd name="connsiteX103" fmla="*/ 4014418 w 4193094"/>
              <a:gd name="connsiteY103" fmla="*/ 2988186 h 5983634"/>
              <a:gd name="connsiteX104" fmla="*/ 3972377 w 4193094"/>
              <a:gd name="connsiteY104" fmla="*/ 3019717 h 5983634"/>
              <a:gd name="connsiteX105" fmla="*/ 3898805 w 4193094"/>
              <a:gd name="connsiteY105" fmla="*/ 3082779 h 5983634"/>
              <a:gd name="connsiteX106" fmla="*/ 3877784 w 4193094"/>
              <a:gd name="connsiteY106" fmla="*/ 3166862 h 5983634"/>
              <a:gd name="connsiteX107" fmla="*/ 3867274 w 4193094"/>
              <a:gd name="connsiteY107" fmla="*/ 3208903 h 5983634"/>
              <a:gd name="connsiteX108" fmla="*/ 3814722 w 4193094"/>
              <a:gd name="connsiteY108" fmla="*/ 3282475 h 5983634"/>
              <a:gd name="connsiteX109" fmla="*/ 3751660 w 4193094"/>
              <a:gd name="connsiteY109" fmla="*/ 3377068 h 5983634"/>
              <a:gd name="connsiteX110" fmla="*/ 3699108 w 4193094"/>
              <a:gd name="connsiteY110" fmla="*/ 3419110 h 5983634"/>
              <a:gd name="connsiteX111" fmla="*/ 3678087 w 4193094"/>
              <a:gd name="connsiteY111" fmla="*/ 3450641 h 5983634"/>
              <a:gd name="connsiteX112" fmla="*/ 3646556 w 4193094"/>
              <a:gd name="connsiteY112" fmla="*/ 3482172 h 5983634"/>
              <a:gd name="connsiteX113" fmla="*/ 3636046 w 4193094"/>
              <a:gd name="connsiteY113" fmla="*/ 3534724 h 5983634"/>
              <a:gd name="connsiteX114" fmla="*/ 3625536 w 4193094"/>
              <a:gd name="connsiteY114" fmla="*/ 3618806 h 5983634"/>
              <a:gd name="connsiteX115" fmla="*/ 3583494 w 4193094"/>
              <a:gd name="connsiteY115" fmla="*/ 3723910 h 5983634"/>
              <a:gd name="connsiteX116" fmla="*/ 3562474 w 4193094"/>
              <a:gd name="connsiteY116" fmla="*/ 4028710 h 5983634"/>
              <a:gd name="connsiteX117" fmla="*/ 3541453 w 4193094"/>
              <a:gd name="connsiteY117" fmla="*/ 4165344 h 5983634"/>
              <a:gd name="connsiteX118" fmla="*/ 3530943 w 4193094"/>
              <a:gd name="connsiteY118" fmla="*/ 4217896 h 5983634"/>
              <a:gd name="connsiteX119" fmla="*/ 3509922 w 4193094"/>
              <a:gd name="connsiteY119" fmla="*/ 4417593 h 5983634"/>
              <a:gd name="connsiteX120" fmla="*/ 3499411 w 4193094"/>
              <a:gd name="connsiteY120" fmla="*/ 4564737 h 5983634"/>
              <a:gd name="connsiteX121" fmla="*/ 3436349 w 4193094"/>
              <a:gd name="connsiteY121" fmla="*/ 4848517 h 5983634"/>
              <a:gd name="connsiteX122" fmla="*/ 3404818 w 4193094"/>
              <a:gd name="connsiteY122" fmla="*/ 4922089 h 5983634"/>
              <a:gd name="connsiteX123" fmla="*/ 3394308 w 4193094"/>
              <a:gd name="connsiteY123" fmla="*/ 4953620 h 5983634"/>
              <a:gd name="connsiteX124" fmla="*/ 3383798 w 4193094"/>
              <a:gd name="connsiteY124" fmla="*/ 5006172 h 5983634"/>
              <a:gd name="connsiteX125" fmla="*/ 3362777 w 4193094"/>
              <a:gd name="connsiteY125" fmla="*/ 5037703 h 5983634"/>
              <a:gd name="connsiteX126" fmla="*/ 3352267 w 4193094"/>
              <a:gd name="connsiteY126" fmla="*/ 5069234 h 5983634"/>
              <a:gd name="connsiteX127" fmla="*/ 3331246 w 4193094"/>
              <a:gd name="connsiteY127" fmla="*/ 5426586 h 5983634"/>
              <a:gd name="connsiteX128" fmla="*/ 3310225 w 4193094"/>
              <a:gd name="connsiteY128" fmla="*/ 5531689 h 5983634"/>
              <a:gd name="connsiteX129" fmla="*/ 3299715 w 4193094"/>
              <a:gd name="connsiteY129" fmla="*/ 5605262 h 5983634"/>
              <a:gd name="connsiteX130" fmla="*/ 3226143 w 4193094"/>
              <a:gd name="connsiteY130" fmla="*/ 5868020 h 5983634"/>
              <a:gd name="connsiteX131" fmla="*/ 3163080 w 4193094"/>
              <a:gd name="connsiteY131" fmla="*/ 5899551 h 5983634"/>
              <a:gd name="connsiteX132" fmla="*/ 3121039 w 4193094"/>
              <a:gd name="connsiteY132" fmla="*/ 5941593 h 5983634"/>
              <a:gd name="connsiteX133" fmla="*/ 2984405 w 4193094"/>
              <a:gd name="connsiteY133" fmla="*/ 5983634 h 5983634"/>
              <a:gd name="connsiteX134" fmla="*/ 2795218 w 4193094"/>
              <a:gd name="connsiteY134" fmla="*/ 5973124 h 5983634"/>
              <a:gd name="connsiteX135" fmla="*/ 2679605 w 4193094"/>
              <a:gd name="connsiteY135" fmla="*/ 5920572 h 5983634"/>
              <a:gd name="connsiteX136" fmla="*/ 2490418 w 4193094"/>
              <a:gd name="connsiteY136" fmla="*/ 5878530 h 5983634"/>
              <a:gd name="connsiteX137" fmla="*/ 2332763 w 4193094"/>
              <a:gd name="connsiteY137" fmla="*/ 5836489 h 5983634"/>
              <a:gd name="connsiteX138" fmla="*/ 2133067 w 4193094"/>
              <a:gd name="connsiteY138" fmla="*/ 5794448 h 5983634"/>
              <a:gd name="connsiteX139" fmla="*/ 2059494 w 4193094"/>
              <a:gd name="connsiteY139" fmla="*/ 5762917 h 5983634"/>
              <a:gd name="connsiteX140" fmla="*/ 2027963 w 4193094"/>
              <a:gd name="connsiteY140" fmla="*/ 5752406 h 5983634"/>
              <a:gd name="connsiteX141" fmla="*/ 1922860 w 4193094"/>
              <a:gd name="connsiteY141" fmla="*/ 5741896 h 5983634"/>
              <a:gd name="connsiteX142" fmla="*/ 1859798 w 4193094"/>
              <a:gd name="connsiteY142" fmla="*/ 5720875 h 5983634"/>
              <a:gd name="connsiteX143" fmla="*/ 1765205 w 4193094"/>
              <a:gd name="connsiteY143" fmla="*/ 5710365 h 5983634"/>
              <a:gd name="connsiteX144" fmla="*/ 1733674 w 4193094"/>
              <a:gd name="connsiteY144" fmla="*/ 5689344 h 5983634"/>
              <a:gd name="connsiteX145" fmla="*/ 1702143 w 4193094"/>
              <a:gd name="connsiteY145" fmla="*/ 5678834 h 5983634"/>
              <a:gd name="connsiteX146" fmla="*/ 1660101 w 4193094"/>
              <a:gd name="connsiteY146" fmla="*/ 5668324 h 5983634"/>
              <a:gd name="connsiteX147" fmla="*/ 1628570 w 4193094"/>
              <a:gd name="connsiteY147" fmla="*/ 5657813 h 5983634"/>
              <a:gd name="connsiteX148" fmla="*/ 1523467 w 4193094"/>
              <a:gd name="connsiteY148" fmla="*/ 5636793 h 5983634"/>
              <a:gd name="connsiteX149" fmla="*/ 1491936 w 4193094"/>
              <a:gd name="connsiteY149" fmla="*/ 5626282 h 5983634"/>
              <a:gd name="connsiteX150" fmla="*/ 1334280 w 4193094"/>
              <a:gd name="connsiteY150" fmla="*/ 5573730 h 5983634"/>
              <a:gd name="connsiteX151" fmla="*/ 1292239 w 4193094"/>
              <a:gd name="connsiteY151" fmla="*/ 5552710 h 5983634"/>
              <a:gd name="connsiteX152" fmla="*/ 1229177 w 4193094"/>
              <a:gd name="connsiteY152" fmla="*/ 5531689 h 5983634"/>
              <a:gd name="connsiteX153" fmla="*/ 1134584 w 4193094"/>
              <a:gd name="connsiteY153" fmla="*/ 5510668 h 5983634"/>
              <a:gd name="connsiteX154" fmla="*/ 1103053 w 4193094"/>
              <a:gd name="connsiteY154" fmla="*/ 5468627 h 5983634"/>
              <a:gd name="connsiteX155" fmla="*/ 1029480 w 4193094"/>
              <a:gd name="connsiteY155" fmla="*/ 5458117 h 5983634"/>
              <a:gd name="connsiteX156" fmla="*/ 892846 w 4193094"/>
              <a:gd name="connsiteY156" fmla="*/ 5426586 h 5983634"/>
              <a:gd name="connsiteX157" fmla="*/ 861315 w 4193094"/>
              <a:gd name="connsiteY157" fmla="*/ 5405565 h 5983634"/>
              <a:gd name="connsiteX158" fmla="*/ 850805 w 4193094"/>
              <a:gd name="connsiteY158" fmla="*/ 5289951 h 5983634"/>
              <a:gd name="connsiteX159" fmla="*/ 840294 w 4193094"/>
              <a:gd name="connsiteY159" fmla="*/ 5100765 h 5983634"/>
              <a:gd name="connsiteX160" fmla="*/ 861315 w 4193094"/>
              <a:gd name="connsiteY160" fmla="*/ 4501675 h 5983634"/>
              <a:gd name="connsiteX161" fmla="*/ 892846 w 4193094"/>
              <a:gd name="connsiteY161" fmla="*/ 4365041 h 5983634"/>
              <a:gd name="connsiteX162" fmla="*/ 913867 w 4193094"/>
              <a:gd name="connsiteY162" fmla="*/ 4270448 h 5983634"/>
              <a:gd name="connsiteX163" fmla="*/ 966418 w 4193094"/>
              <a:gd name="connsiteY163" fmla="*/ 4112793 h 5983634"/>
              <a:gd name="connsiteX164" fmla="*/ 987439 w 4193094"/>
              <a:gd name="connsiteY164" fmla="*/ 3902586 h 5983634"/>
              <a:gd name="connsiteX165" fmla="*/ 997949 w 4193094"/>
              <a:gd name="connsiteY165" fmla="*/ 3871055 h 5983634"/>
              <a:gd name="connsiteX166" fmla="*/ 1061011 w 4193094"/>
              <a:gd name="connsiteY166" fmla="*/ 3461151 h 5983634"/>
              <a:gd name="connsiteX167" fmla="*/ 1071522 w 4193094"/>
              <a:gd name="connsiteY167" fmla="*/ 3408599 h 5983634"/>
              <a:gd name="connsiteX168" fmla="*/ 1082032 w 4193094"/>
              <a:gd name="connsiteY168" fmla="*/ 3335027 h 5983634"/>
              <a:gd name="connsiteX169" fmla="*/ 1124074 w 4193094"/>
              <a:gd name="connsiteY169" fmla="*/ 3282475 h 5983634"/>
              <a:gd name="connsiteX170" fmla="*/ 1155605 w 4193094"/>
              <a:gd name="connsiteY170" fmla="*/ 3124820 h 5983634"/>
              <a:gd name="connsiteX171" fmla="*/ 1176625 w 4193094"/>
              <a:gd name="connsiteY171" fmla="*/ 3082779 h 5983634"/>
              <a:gd name="connsiteX172" fmla="*/ 1145094 w 4193094"/>
              <a:gd name="connsiteY172" fmla="*/ 2967165 h 5983634"/>
              <a:gd name="connsiteX173" fmla="*/ 1103053 w 4193094"/>
              <a:gd name="connsiteY173" fmla="*/ 2893593 h 5983634"/>
              <a:gd name="connsiteX174" fmla="*/ 1082032 w 4193094"/>
              <a:gd name="connsiteY174" fmla="*/ 2841041 h 5983634"/>
              <a:gd name="connsiteX175" fmla="*/ 1029480 w 4193094"/>
              <a:gd name="connsiteY175" fmla="*/ 2746448 h 5983634"/>
              <a:gd name="connsiteX176" fmla="*/ 1008460 w 4193094"/>
              <a:gd name="connsiteY176" fmla="*/ 2714917 h 5983634"/>
              <a:gd name="connsiteX177" fmla="*/ 924377 w 4193094"/>
              <a:gd name="connsiteY177" fmla="*/ 2557262 h 5983634"/>
              <a:gd name="connsiteX178" fmla="*/ 871825 w 4193094"/>
              <a:gd name="connsiteY178" fmla="*/ 2483689 h 5983634"/>
              <a:gd name="connsiteX179" fmla="*/ 840294 w 4193094"/>
              <a:gd name="connsiteY179" fmla="*/ 2389096 h 5983634"/>
              <a:gd name="connsiteX180" fmla="*/ 808763 w 4193094"/>
              <a:gd name="connsiteY180" fmla="*/ 2326034 h 5983634"/>
              <a:gd name="connsiteX181" fmla="*/ 766722 w 4193094"/>
              <a:gd name="connsiteY181" fmla="*/ 2241951 h 5983634"/>
              <a:gd name="connsiteX182" fmla="*/ 756211 w 4193094"/>
              <a:gd name="connsiteY182" fmla="*/ 2210420 h 5983634"/>
              <a:gd name="connsiteX183" fmla="*/ 714170 w 4193094"/>
              <a:gd name="connsiteY183" fmla="*/ 2199910 h 5983634"/>
              <a:gd name="connsiteX184" fmla="*/ 619577 w 4193094"/>
              <a:gd name="connsiteY184" fmla="*/ 2189399 h 5983634"/>
              <a:gd name="connsiteX185" fmla="*/ 482943 w 4193094"/>
              <a:gd name="connsiteY185" fmla="*/ 2168379 h 5983634"/>
              <a:gd name="connsiteX186" fmla="*/ 419880 w 4193094"/>
              <a:gd name="connsiteY186" fmla="*/ 2126337 h 5983634"/>
              <a:gd name="connsiteX187" fmla="*/ 377839 w 4193094"/>
              <a:gd name="connsiteY187"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636797 w 4193094"/>
              <a:gd name="connsiteY79" fmla="*/ 1758147 h 5983634"/>
              <a:gd name="connsiteX80" fmla="*/ 2681466 w 4193094"/>
              <a:gd name="connsiteY80" fmla="*/ 1821428 h 5983634"/>
              <a:gd name="connsiteX81" fmla="*/ 2721427 w 4193094"/>
              <a:gd name="connsiteY81" fmla="*/ 1715995 h 5983634"/>
              <a:gd name="connsiteX82" fmla="*/ 2858280 w 4193094"/>
              <a:gd name="connsiteY82" fmla="*/ 1716434 h 5983634"/>
              <a:gd name="connsiteX83" fmla="*/ 2815035 w 4193094"/>
              <a:gd name="connsiteY83" fmla="*/ 1801940 h 5983634"/>
              <a:gd name="connsiteX84" fmla="*/ 2840654 w 4193094"/>
              <a:gd name="connsiteY84" fmla="*/ 1866535 h 5983634"/>
              <a:gd name="connsiteX85" fmla="*/ 2784708 w 4193094"/>
              <a:gd name="connsiteY85" fmla="*/ 1958172 h 5983634"/>
              <a:gd name="connsiteX86" fmla="*/ 2858280 w 4193094"/>
              <a:gd name="connsiteY86" fmla="*/ 1947662 h 5983634"/>
              <a:gd name="connsiteX87" fmla="*/ 3022286 w 4193094"/>
              <a:gd name="connsiteY87" fmla="*/ 1834785 h 5983634"/>
              <a:gd name="connsiteX88" fmla="*/ 3499411 w 4193094"/>
              <a:gd name="connsiteY88" fmla="*/ 1926641 h 5983634"/>
              <a:gd name="connsiteX89" fmla="*/ 3594005 w 4193094"/>
              <a:gd name="connsiteY89" fmla="*/ 1937151 h 5983634"/>
              <a:gd name="connsiteX90" fmla="*/ 3625536 w 4193094"/>
              <a:gd name="connsiteY90" fmla="*/ 1947662 h 5983634"/>
              <a:gd name="connsiteX91" fmla="*/ 3709618 w 4193094"/>
              <a:gd name="connsiteY91" fmla="*/ 1979193 h 5983634"/>
              <a:gd name="connsiteX92" fmla="*/ 3772680 w 4193094"/>
              <a:gd name="connsiteY92" fmla="*/ 1989703 h 5983634"/>
              <a:gd name="connsiteX93" fmla="*/ 3846253 w 4193094"/>
              <a:gd name="connsiteY93" fmla="*/ 2052765 h 5983634"/>
              <a:gd name="connsiteX94" fmla="*/ 3993398 w 4193094"/>
              <a:gd name="connsiteY94" fmla="*/ 2241951 h 5983634"/>
              <a:gd name="connsiteX95" fmla="*/ 4087991 w 4193094"/>
              <a:gd name="connsiteY95" fmla="*/ 2315524 h 5983634"/>
              <a:gd name="connsiteX96" fmla="*/ 4172074 w 4193094"/>
              <a:gd name="connsiteY96" fmla="*/ 2410117 h 5983634"/>
              <a:gd name="connsiteX97" fmla="*/ 4193094 w 4193094"/>
              <a:gd name="connsiteY97" fmla="*/ 2452158 h 5983634"/>
              <a:gd name="connsiteX98" fmla="*/ 4182584 w 4193094"/>
              <a:gd name="connsiteY98" fmla="*/ 2714917 h 5983634"/>
              <a:gd name="connsiteX99" fmla="*/ 4151053 w 4193094"/>
              <a:gd name="connsiteY99" fmla="*/ 2756958 h 5983634"/>
              <a:gd name="connsiteX100" fmla="*/ 4077480 w 4193094"/>
              <a:gd name="connsiteY100" fmla="*/ 2820020 h 5983634"/>
              <a:gd name="connsiteX101" fmla="*/ 4056460 w 4193094"/>
              <a:gd name="connsiteY101" fmla="*/ 2862062 h 5983634"/>
              <a:gd name="connsiteX102" fmla="*/ 4024929 w 4193094"/>
              <a:gd name="connsiteY102" fmla="*/ 2904103 h 5983634"/>
              <a:gd name="connsiteX103" fmla="*/ 4014418 w 4193094"/>
              <a:gd name="connsiteY103" fmla="*/ 2988186 h 5983634"/>
              <a:gd name="connsiteX104" fmla="*/ 3972377 w 4193094"/>
              <a:gd name="connsiteY104" fmla="*/ 3019717 h 5983634"/>
              <a:gd name="connsiteX105" fmla="*/ 3898805 w 4193094"/>
              <a:gd name="connsiteY105" fmla="*/ 3082779 h 5983634"/>
              <a:gd name="connsiteX106" fmla="*/ 3877784 w 4193094"/>
              <a:gd name="connsiteY106" fmla="*/ 3166862 h 5983634"/>
              <a:gd name="connsiteX107" fmla="*/ 3867274 w 4193094"/>
              <a:gd name="connsiteY107" fmla="*/ 3208903 h 5983634"/>
              <a:gd name="connsiteX108" fmla="*/ 3814722 w 4193094"/>
              <a:gd name="connsiteY108" fmla="*/ 3282475 h 5983634"/>
              <a:gd name="connsiteX109" fmla="*/ 3751660 w 4193094"/>
              <a:gd name="connsiteY109" fmla="*/ 3377068 h 5983634"/>
              <a:gd name="connsiteX110" fmla="*/ 3699108 w 4193094"/>
              <a:gd name="connsiteY110" fmla="*/ 3419110 h 5983634"/>
              <a:gd name="connsiteX111" fmla="*/ 3678087 w 4193094"/>
              <a:gd name="connsiteY111" fmla="*/ 3450641 h 5983634"/>
              <a:gd name="connsiteX112" fmla="*/ 3646556 w 4193094"/>
              <a:gd name="connsiteY112" fmla="*/ 3482172 h 5983634"/>
              <a:gd name="connsiteX113" fmla="*/ 3636046 w 4193094"/>
              <a:gd name="connsiteY113" fmla="*/ 3534724 h 5983634"/>
              <a:gd name="connsiteX114" fmla="*/ 3625536 w 4193094"/>
              <a:gd name="connsiteY114" fmla="*/ 3618806 h 5983634"/>
              <a:gd name="connsiteX115" fmla="*/ 3583494 w 4193094"/>
              <a:gd name="connsiteY115" fmla="*/ 3723910 h 5983634"/>
              <a:gd name="connsiteX116" fmla="*/ 3562474 w 4193094"/>
              <a:gd name="connsiteY116" fmla="*/ 4028710 h 5983634"/>
              <a:gd name="connsiteX117" fmla="*/ 3541453 w 4193094"/>
              <a:gd name="connsiteY117" fmla="*/ 4165344 h 5983634"/>
              <a:gd name="connsiteX118" fmla="*/ 3530943 w 4193094"/>
              <a:gd name="connsiteY118" fmla="*/ 4217896 h 5983634"/>
              <a:gd name="connsiteX119" fmla="*/ 3509922 w 4193094"/>
              <a:gd name="connsiteY119" fmla="*/ 4417593 h 5983634"/>
              <a:gd name="connsiteX120" fmla="*/ 3499411 w 4193094"/>
              <a:gd name="connsiteY120" fmla="*/ 4564737 h 5983634"/>
              <a:gd name="connsiteX121" fmla="*/ 3436349 w 4193094"/>
              <a:gd name="connsiteY121" fmla="*/ 4848517 h 5983634"/>
              <a:gd name="connsiteX122" fmla="*/ 3404818 w 4193094"/>
              <a:gd name="connsiteY122" fmla="*/ 4922089 h 5983634"/>
              <a:gd name="connsiteX123" fmla="*/ 3394308 w 4193094"/>
              <a:gd name="connsiteY123" fmla="*/ 4953620 h 5983634"/>
              <a:gd name="connsiteX124" fmla="*/ 3383798 w 4193094"/>
              <a:gd name="connsiteY124" fmla="*/ 5006172 h 5983634"/>
              <a:gd name="connsiteX125" fmla="*/ 3362777 w 4193094"/>
              <a:gd name="connsiteY125" fmla="*/ 5037703 h 5983634"/>
              <a:gd name="connsiteX126" fmla="*/ 3352267 w 4193094"/>
              <a:gd name="connsiteY126" fmla="*/ 5069234 h 5983634"/>
              <a:gd name="connsiteX127" fmla="*/ 3331246 w 4193094"/>
              <a:gd name="connsiteY127" fmla="*/ 5426586 h 5983634"/>
              <a:gd name="connsiteX128" fmla="*/ 3310225 w 4193094"/>
              <a:gd name="connsiteY128" fmla="*/ 5531689 h 5983634"/>
              <a:gd name="connsiteX129" fmla="*/ 3299715 w 4193094"/>
              <a:gd name="connsiteY129" fmla="*/ 5605262 h 5983634"/>
              <a:gd name="connsiteX130" fmla="*/ 3226143 w 4193094"/>
              <a:gd name="connsiteY130" fmla="*/ 5868020 h 5983634"/>
              <a:gd name="connsiteX131" fmla="*/ 3163080 w 4193094"/>
              <a:gd name="connsiteY131" fmla="*/ 5899551 h 5983634"/>
              <a:gd name="connsiteX132" fmla="*/ 3121039 w 4193094"/>
              <a:gd name="connsiteY132" fmla="*/ 5941593 h 5983634"/>
              <a:gd name="connsiteX133" fmla="*/ 2984405 w 4193094"/>
              <a:gd name="connsiteY133" fmla="*/ 5983634 h 5983634"/>
              <a:gd name="connsiteX134" fmla="*/ 2795218 w 4193094"/>
              <a:gd name="connsiteY134" fmla="*/ 5973124 h 5983634"/>
              <a:gd name="connsiteX135" fmla="*/ 2679605 w 4193094"/>
              <a:gd name="connsiteY135" fmla="*/ 5920572 h 5983634"/>
              <a:gd name="connsiteX136" fmla="*/ 2490418 w 4193094"/>
              <a:gd name="connsiteY136" fmla="*/ 5878530 h 5983634"/>
              <a:gd name="connsiteX137" fmla="*/ 2332763 w 4193094"/>
              <a:gd name="connsiteY137" fmla="*/ 5836489 h 5983634"/>
              <a:gd name="connsiteX138" fmla="*/ 2133067 w 4193094"/>
              <a:gd name="connsiteY138" fmla="*/ 5794448 h 5983634"/>
              <a:gd name="connsiteX139" fmla="*/ 2059494 w 4193094"/>
              <a:gd name="connsiteY139" fmla="*/ 5762917 h 5983634"/>
              <a:gd name="connsiteX140" fmla="*/ 2027963 w 4193094"/>
              <a:gd name="connsiteY140" fmla="*/ 5752406 h 5983634"/>
              <a:gd name="connsiteX141" fmla="*/ 1922860 w 4193094"/>
              <a:gd name="connsiteY141" fmla="*/ 5741896 h 5983634"/>
              <a:gd name="connsiteX142" fmla="*/ 1859798 w 4193094"/>
              <a:gd name="connsiteY142" fmla="*/ 5720875 h 5983634"/>
              <a:gd name="connsiteX143" fmla="*/ 1765205 w 4193094"/>
              <a:gd name="connsiteY143" fmla="*/ 5710365 h 5983634"/>
              <a:gd name="connsiteX144" fmla="*/ 1733674 w 4193094"/>
              <a:gd name="connsiteY144" fmla="*/ 5689344 h 5983634"/>
              <a:gd name="connsiteX145" fmla="*/ 1702143 w 4193094"/>
              <a:gd name="connsiteY145" fmla="*/ 5678834 h 5983634"/>
              <a:gd name="connsiteX146" fmla="*/ 1660101 w 4193094"/>
              <a:gd name="connsiteY146" fmla="*/ 5668324 h 5983634"/>
              <a:gd name="connsiteX147" fmla="*/ 1628570 w 4193094"/>
              <a:gd name="connsiteY147" fmla="*/ 5657813 h 5983634"/>
              <a:gd name="connsiteX148" fmla="*/ 1523467 w 4193094"/>
              <a:gd name="connsiteY148" fmla="*/ 5636793 h 5983634"/>
              <a:gd name="connsiteX149" fmla="*/ 1491936 w 4193094"/>
              <a:gd name="connsiteY149" fmla="*/ 5626282 h 5983634"/>
              <a:gd name="connsiteX150" fmla="*/ 1334280 w 4193094"/>
              <a:gd name="connsiteY150" fmla="*/ 5573730 h 5983634"/>
              <a:gd name="connsiteX151" fmla="*/ 1292239 w 4193094"/>
              <a:gd name="connsiteY151" fmla="*/ 5552710 h 5983634"/>
              <a:gd name="connsiteX152" fmla="*/ 1229177 w 4193094"/>
              <a:gd name="connsiteY152" fmla="*/ 5531689 h 5983634"/>
              <a:gd name="connsiteX153" fmla="*/ 1134584 w 4193094"/>
              <a:gd name="connsiteY153" fmla="*/ 5510668 h 5983634"/>
              <a:gd name="connsiteX154" fmla="*/ 1103053 w 4193094"/>
              <a:gd name="connsiteY154" fmla="*/ 5468627 h 5983634"/>
              <a:gd name="connsiteX155" fmla="*/ 1029480 w 4193094"/>
              <a:gd name="connsiteY155" fmla="*/ 5458117 h 5983634"/>
              <a:gd name="connsiteX156" fmla="*/ 892846 w 4193094"/>
              <a:gd name="connsiteY156" fmla="*/ 5426586 h 5983634"/>
              <a:gd name="connsiteX157" fmla="*/ 861315 w 4193094"/>
              <a:gd name="connsiteY157" fmla="*/ 5405565 h 5983634"/>
              <a:gd name="connsiteX158" fmla="*/ 850805 w 4193094"/>
              <a:gd name="connsiteY158" fmla="*/ 5289951 h 5983634"/>
              <a:gd name="connsiteX159" fmla="*/ 840294 w 4193094"/>
              <a:gd name="connsiteY159" fmla="*/ 5100765 h 5983634"/>
              <a:gd name="connsiteX160" fmla="*/ 861315 w 4193094"/>
              <a:gd name="connsiteY160" fmla="*/ 4501675 h 5983634"/>
              <a:gd name="connsiteX161" fmla="*/ 892846 w 4193094"/>
              <a:gd name="connsiteY161" fmla="*/ 4365041 h 5983634"/>
              <a:gd name="connsiteX162" fmla="*/ 913867 w 4193094"/>
              <a:gd name="connsiteY162" fmla="*/ 4270448 h 5983634"/>
              <a:gd name="connsiteX163" fmla="*/ 966418 w 4193094"/>
              <a:gd name="connsiteY163" fmla="*/ 4112793 h 5983634"/>
              <a:gd name="connsiteX164" fmla="*/ 987439 w 4193094"/>
              <a:gd name="connsiteY164" fmla="*/ 3902586 h 5983634"/>
              <a:gd name="connsiteX165" fmla="*/ 997949 w 4193094"/>
              <a:gd name="connsiteY165" fmla="*/ 3871055 h 5983634"/>
              <a:gd name="connsiteX166" fmla="*/ 1061011 w 4193094"/>
              <a:gd name="connsiteY166" fmla="*/ 3461151 h 5983634"/>
              <a:gd name="connsiteX167" fmla="*/ 1071522 w 4193094"/>
              <a:gd name="connsiteY167" fmla="*/ 3408599 h 5983634"/>
              <a:gd name="connsiteX168" fmla="*/ 1082032 w 4193094"/>
              <a:gd name="connsiteY168" fmla="*/ 3335027 h 5983634"/>
              <a:gd name="connsiteX169" fmla="*/ 1124074 w 4193094"/>
              <a:gd name="connsiteY169" fmla="*/ 3282475 h 5983634"/>
              <a:gd name="connsiteX170" fmla="*/ 1155605 w 4193094"/>
              <a:gd name="connsiteY170" fmla="*/ 3124820 h 5983634"/>
              <a:gd name="connsiteX171" fmla="*/ 1176625 w 4193094"/>
              <a:gd name="connsiteY171" fmla="*/ 3082779 h 5983634"/>
              <a:gd name="connsiteX172" fmla="*/ 1145094 w 4193094"/>
              <a:gd name="connsiteY172" fmla="*/ 2967165 h 5983634"/>
              <a:gd name="connsiteX173" fmla="*/ 1103053 w 4193094"/>
              <a:gd name="connsiteY173" fmla="*/ 2893593 h 5983634"/>
              <a:gd name="connsiteX174" fmla="*/ 1082032 w 4193094"/>
              <a:gd name="connsiteY174" fmla="*/ 2841041 h 5983634"/>
              <a:gd name="connsiteX175" fmla="*/ 1029480 w 4193094"/>
              <a:gd name="connsiteY175" fmla="*/ 2746448 h 5983634"/>
              <a:gd name="connsiteX176" fmla="*/ 1008460 w 4193094"/>
              <a:gd name="connsiteY176" fmla="*/ 2714917 h 5983634"/>
              <a:gd name="connsiteX177" fmla="*/ 924377 w 4193094"/>
              <a:gd name="connsiteY177" fmla="*/ 2557262 h 5983634"/>
              <a:gd name="connsiteX178" fmla="*/ 871825 w 4193094"/>
              <a:gd name="connsiteY178" fmla="*/ 2483689 h 5983634"/>
              <a:gd name="connsiteX179" fmla="*/ 840294 w 4193094"/>
              <a:gd name="connsiteY179" fmla="*/ 2389096 h 5983634"/>
              <a:gd name="connsiteX180" fmla="*/ 808763 w 4193094"/>
              <a:gd name="connsiteY180" fmla="*/ 2326034 h 5983634"/>
              <a:gd name="connsiteX181" fmla="*/ 766722 w 4193094"/>
              <a:gd name="connsiteY181" fmla="*/ 2241951 h 5983634"/>
              <a:gd name="connsiteX182" fmla="*/ 756211 w 4193094"/>
              <a:gd name="connsiteY182" fmla="*/ 2210420 h 5983634"/>
              <a:gd name="connsiteX183" fmla="*/ 714170 w 4193094"/>
              <a:gd name="connsiteY183" fmla="*/ 2199910 h 5983634"/>
              <a:gd name="connsiteX184" fmla="*/ 619577 w 4193094"/>
              <a:gd name="connsiteY184" fmla="*/ 2189399 h 5983634"/>
              <a:gd name="connsiteX185" fmla="*/ 482943 w 4193094"/>
              <a:gd name="connsiteY185" fmla="*/ 2168379 h 5983634"/>
              <a:gd name="connsiteX186" fmla="*/ 419880 w 4193094"/>
              <a:gd name="connsiteY186" fmla="*/ 2126337 h 5983634"/>
              <a:gd name="connsiteX187" fmla="*/ 377839 w 4193094"/>
              <a:gd name="connsiteY187"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636797 w 4193094"/>
              <a:gd name="connsiteY79" fmla="*/ 1758147 h 5983634"/>
              <a:gd name="connsiteX80" fmla="*/ 2681466 w 4193094"/>
              <a:gd name="connsiteY80" fmla="*/ 1821428 h 5983634"/>
              <a:gd name="connsiteX81" fmla="*/ 2721427 w 4193094"/>
              <a:gd name="connsiteY81" fmla="*/ 1715995 h 5983634"/>
              <a:gd name="connsiteX82" fmla="*/ 2858280 w 4193094"/>
              <a:gd name="connsiteY82" fmla="*/ 1716434 h 5983634"/>
              <a:gd name="connsiteX83" fmla="*/ 2815035 w 4193094"/>
              <a:gd name="connsiteY83" fmla="*/ 1801940 h 5983634"/>
              <a:gd name="connsiteX84" fmla="*/ 2840654 w 4193094"/>
              <a:gd name="connsiteY84" fmla="*/ 1866535 h 5983634"/>
              <a:gd name="connsiteX85" fmla="*/ 2784708 w 4193094"/>
              <a:gd name="connsiteY85" fmla="*/ 1958172 h 5983634"/>
              <a:gd name="connsiteX86" fmla="*/ 2858280 w 4193094"/>
              <a:gd name="connsiteY86" fmla="*/ 1947662 h 5983634"/>
              <a:gd name="connsiteX87" fmla="*/ 3022286 w 4193094"/>
              <a:gd name="connsiteY87" fmla="*/ 1834785 h 5983634"/>
              <a:gd name="connsiteX88" fmla="*/ 3499411 w 4193094"/>
              <a:gd name="connsiteY88" fmla="*/ 1926641 h 5983634"/>
              <a:gd name="connsiteX89" fmla="*/ 3594005 w 4193094"/>
              <a:gd name="connsiteY89" fmla="*/ 1937151 h 5983634"/>
              <a:gd name="connsiteX90" fmla="*/ 3625536 w 4193094"/>
              <a:gd name="connsiteY90" fmla="*/ 1947662 h 5983634"/>
              <a:gd name="connsiteX91" fmla="*/ 3709618 w 4193094"/>
              <a:gd name="connsiteY91" fmla="*/ 1979193 h 5983634"/>
              <a:gd name="connsiteX92" fmla="*/ 3772680 w 4193094"/>
              <a:gd name="connsiteY92" fmla="*/ 1989703 h 5983634"/>
              <a:gd name="connsiteX93" fmla="*/ 3846253 w 4193094"/>
              <a:gd name="connsiteY93" fmla="*/ 2052765 h 5983634"/>
              <a:gd name="connsiteX94" fmla="*/ 3993398 w 4193094"/>
              <a:gd name="connsiteY94" fmla="*/ 2241951 h 5983634"/>
              <a:gd name="connsiteX95" fmla="*/ 4087991 w 4193094"/>
              <a:gd name="connsiteY95" fmla="*/ 2315524 h 5983634"/>
              <a:gd name="connsiteX96" fmla="*/ 4172074 w 4193094"/>
              <a:gd name="connsiteY96" fmla="*/ 2410117 h 5983634"/>
              <a:gd name="connsiteX97" fmla="*/ 4193094 w 4193094"/>
              <a:gd name="connsiteY97" fmla="*/ 2452158 h 5983634"/>
              <a:gd name="connsiteX98" fmla="*/ 4182584 w 4193094"/>
              <a:gd name="connsiteY98" fmla="*/ 2714917 h 5983634"/>
              <a:gd name="connsiteX99" fmla="*/ 4151053 w 4193094"/>
              <a:gd name="connsiteY99" fmla="*/ 2756958 h 5983634"/>
              <a:gd name="connsiteX100" fmla="*/ 4077480 w 4193094"/>
              <a:gd name="connsiteY100" fmla="*/ 2820020 h 5983634"/>
              <a:gd name="connsiteX101" fmla="*/ 4056460 w 4193094"/>
              <a:gd name="connsiteY101" fmla="*/ 2862062 h 5983634"/>
              <a:gd name="connsiteX102" fmla="*/ 4024929 w 4193094"/>
              <a:gd name="connsiteY102" fmla="*/ 2904103 h 5983634"/>
              <a:gd name="connsiteX103" fmla="*/ 4014418 w 4193094"/>
              <a:gd name="connsiteY103" fmla="*/ 2988186 h 5983634"/>
              <a:gd name="connsiteX104" fmla="*/ 3972377 w 4193094"/>
              <a:gd name="connsiteY104" fmla="*/ 3019717 h 5983634"/>
              <a:gd name="connsiteX105" fmla="*/ 3898805 w 4193094"/>
              <a:gd name="connsiteY105" fmla="*/ 3082779 h 5983634"/>
              <a:gd name="connsiteX106" fmla="*/ 3877784 w 4193094"/>
              <a:gd name="connsiteY106" fmla="*/ 3166862 h 5983634"/>
              <a:gd name="connsiteX107" fmla="*/ 3867274 w 4193094"/>
              <a:gd name="connsiteY107" fmla="*/ 3208903 h 5983634"/>
              <a:gd name="connsiteX108" fmla="*/ 3814722 w 4193094"/>
              <a:gd name="connsiteY108" fmla="*/ 3282475 h 5983634"/>
              <a:gd name="connsiteX109" fmla="*/ 3751660 w 4193094"/>
              <a:gd name="connsiteY109" fmla="*/ 3377068 h 5983634"/>
              <a:gd name="connsiteX110" fmla="*/ 3699108 w 4193094"/>
              <a:gd name="connsiteY110" fmla="*/ 3419110 h 5983634"/>
              <a:gd name="connsiteX111" fmla="*/ 3678087 w 4193094"/>
              <a:gd name="connsiteY111" fmla="*/ 3450641 h 5983634"/>
              <a:gd name="connsiteX112" fmla="*/ 3646556 w 4193094"/>
              <a:gd name="connsiteY112" fmla="*/ 3482172 h 5983634"/>
              <a:gd name="connsiteX113" fmla="*/ 3636046 w 4193094"/>
              <a:gd name="connsiteY113" fmla="*/ 3534724 h 5983634"/>
              <a:gd name="connsiteX114" fmla="*/ 3625536 w 4193094"/>
              <a:gd name="connsiteY114" fmla="*/ 3618806 h 5983634"/>
              <a:gd name="connsiteX115" fmla="*/ 3583494 w 4193094"/>
              <a:gd name="connsiteY115" fmla="*/ 3723910 h 5983634"/>
              <a:gd name="connsiteX116" fmla="*/ 3562474 w 4193094"/>
              <a:gd name="connsiteY116" fmla="*/ 4028710 h 5983634"/>
              <a:gd name="connsiteX117" fmla="*/ 3541453 w 4193094"/>
              <a:gd name="connsiteY117" fmla="*/ 4165344 h 5983634"/>
              <a:gd name="connsiteX118" fmla="*/ 3530943 w 4193094"/>
              <a:gd name="connsiteY118" fmla="*/ 4217896 h 5983634"/>
              <a:gd name="connsiteX119" fmla="*/ 3509922 w 4193094"/>
              <a:gd name="connsiteY119" fmla="*/ 4417593 h 5983634"/>
              <a:gd name="connsiteX120" fmla="*/ 3499411 w 4193094"/>
              <a:gd name="connsiteY120" fmla="*/ 4564737 h 5983634"/>
              <a:gd name="connsiteX121" fmla="*/ 3436349 w 4193094"/>
              <a:gd name="connsiteY121" fmla="*/ 4848517 h 5983634"/>
              <a:gd name="connsiteX122" fmla="*/ 3404818 w 4193094"/>
              <a:gd name="connsiteY122" fmla="*/ 4922089 h 5983634"/>
              <a:gd name="connsiteX123" fmla="*/ 3394308 w 4193094"/>
              <a:gd name="connsiteY123" fmla="*/ 4953620 h 5983634"/>
              <a:gd name="connsiteX124" fmla="*/ 3383798 w 4193094"/>
              <a:gd name="connsiteY124" fmla="*/ 5006172 h 5983634"/>
              <a:gd name="connsiteX125" fmla="*/ 3362777 w 4193094"/>
              <a:gd name="connsiteY125" fmla="*/ 5037703 h 5983634"/>
              <a:gd name="connsiteX126" fmla="*/ 3352267 w 4193094"/>
              <a:gd name="connsiteY126" fmla="*/ 5069234 h 5983634"/>
              <a:gd name="connsiteX127" fmla="*/ 3331246 w 4193094"/>
              <a:gd name="connsiteY127" fmla="*/ 5426586 h 5983634"/>
              <a:gd name="connsiteX128" fmla="*/ 3310225 w 4193094"/>
              <a:gd name="connsiteY128" fmla="*/ 5531689 h 5983634"/>
              <a:gd name="connsiteX129" fmla="*/ 3299715 w 4193094"/>
              <a:gd name="connsiteY129" fmla="*/ 5605262 h 5983634"/>
              <a:gd name="connsiteX130" fmla="*/ 3226143 w 4193094"/>
              <a:gd name="connsiteY130" fmla="*/ 5868020 h 5983634"/>
              <a:gd name="connsiteX131" fmla="*/ 3163080 w 4193094"/>
              <a:gd name="connsiteY131" fmla="*/ 5899551 h 5983634"/>
              <a:gd name="connsiteX132" fmla="*/ 3121039 w 4193094"/>
              <a:gd name="connsiteY132" fmla="*/ 5941593 h 5983634"/>
              <a:gd name="connsiteX133" fmla="*/ 2984405 w 4193094"/>
              <a:gd name="connsiteY133" fmla="*/ 5983634 h 5983634"/>
              <a:gd name="connsiteX134" fmla="*/ 2795218 w 4193094"/>
              <a:gd name="connsiteY134" fmla="*/ 5973124 h 5983634"/>
              <a:gd name="connsiteX135" fmla="*/ 2679605 w 4193094"/>
              <a:gd name="connsiteY135" fmla="*/ 5920572 h 5983634"/>
              <a:gd name="connsiteX136" fmla="*/ 2490418 w 4193094"/>
              <a:gd name="connsiteY136" fmla="*/ 5878530 h 5983634"/>
              <a:gd name="connsiteX137" fmla="*/ 2332763 w 4193094"/>
              <a:gd name="connsiteY137" fmla="*/ 5836489 h 5983634"/>
              <a:gd name="connsiteX138" fmla="*/ 2133067 w 4193094"/>
              <a:gd name="connsiteY138" fmla="*/ 5794448 h 5983634"/>
              <a:gd name="connsiteX139" fmla="*/ 2059494 w 4193094"/>
              <a:gd name="connsiteY139" fmla="*/ 5762917 h 5983634"/>
              <a:gd name="connsiteX140" fmla="*/ 2027963 w 4193094"/>
              <a:gd name="connsiteY140" fmla="*/ 5752406 h 5983634"/>
              <a:gd name="connsiteX141" fmla="*/ 1922860 w 4193094"/>
              <a:gd name="connsiteY141" fmla="*/ 5741896 h 5983634"/>
              <a:gd name="connsiteX142" fmla="*/ 1859798 w 4193094"/>
              <a:gd name="connsiteY142" fmla="*/ 5720875 h 5983634"/>
              <a:gd name="connsiteX143" fmla="*/ 1765205 w 4193094"/>
              <a:gd name="connsiteY143" fmla="*/ 5710365 h 5983634"/>
              <a:gd name="connsiteX144" fmla="*/ 1733674 w 4193094"/>
              <a:gd name="connsiteY144" fmla="*/ 5689344 h 5983634"/>
              <a:gd name="connsiteX145" fmla="*/ 1702143 w 4193094"/>
              <a:gd name="connsiteY145" fmla="*/ 5678834 h 5983634"/>
              <a:gd name="connsiteX146" fmla="*/ 1660101 w 4193094"/>
              <a:gd name="connsiteY146" fmla="*/ 5668324 h 5983634"/>
              <a:gd name="connsiteX147" fmla="*/ 1628570 w 4193094"/>
              <a:gd name="connsiteY147" fmla="*/ 5657813 h 5983634"/>
              <a:gd name="connsiteX148" fmla="*/ 1523467 w 4193094"/>
              <a:gd name="connsiteY148" fmla="*/ 5636793 h 5983634"/>
              <a:gd name="connsiteX149" fmla="*/ 1491936 w 4193094"/>
              <a:gd name="connsiteY149" fmla="*/ 5626282 h 5983634"/>
              <a:gd name="connsiteX150" fmla="*/ 1334280 w 4193094"/>
              <a:gd name="connsiteY150" fmla="*/ 5573730 h 5983634"/>
              <a:gd name="connsiteX151" fmla="*/ 1292239 w 4193094"/>
              <a:gd name="connsiteY151" fmla="*/ 5552710 h 5983634"/>
              <a:gd name="connsiteX152" fmla="*/ 1229177 w 4193094"/>
              <a:gd name="connsiteY152" fmla="*/ 5531689 h 5983634"/>
              <a:gd name="connsiteX153" fmla="*/ 1134584 w 4193094"/>
              <a:gd name="connsiteY153" fmla="*/ 5510668 h 5983634"/>
              <a:gd name="connsiteX154" fmla="*/ 1103053 w 4193094"/>
              <a:gd name="connsiteY154" fmla="*/ 5468627 h 5983634"/>
              <a:gd name="connsiteX155" fmla="*/ 1029480 w 4193094"/>
              <a:gd name="connsiteY155" fmla="*/ 5458117 h 5983634"/>
              <a:gd name="connsiteX156" fmla="*/ 892846 w 4193094"/>
              <a:gd name="connsiteY156" fmla="*/ 5426586 h 5983634"/>
              <a:gd name="connsiteX157" fmla="*/ 861315 w 4193094"/>
              <a:gd name="connsiteY157" fmla="*/ 5405565 h 5983634"/>
              <a:gd name="connsiteX158" fmla="*/ 850805 w 4193094"/>
              <a:gd name="connsiteY158" fmla="*/ 5289951 h 5983634"/>
              <a:gd name="connsiteX159" fmla="*/ 840294 w 4193094"/>
              <a:gd name="connsiteY159" fmla="*/ 5100765 h 5983634"/>
              <a:gd name="connsiteX160" fmla="*/ 861315 w 4193094"/>
              <a:gd name="connsiteY160" fmla="*/ 4501675 h 5983634"/>
              <a:gd name="connsiteX161" fmla="*/ 892846 w 4193094"/>
              <a:gd name="connsiteY161" fmla="*/ 4365041 h 5983634"/>
              <a:gd name="connsiteX162" fmla="*/ 913867 w 4193094"/>
              <a:gd name="connsiteY162" fmla="*/ 4270448 h 5983634"/>
              <a:gd name="connsiteX163" fmla="*/ 966418 w 4193094"/>
              <a:gd name="connsiteY163" fmla="*/ 4112793 h 5983634"/>
              <a:gd name="connsiteX164" fmla="*/ 987439 w 4193094"/>
              <a:gd name="connsiteY164" fmla="*/ 3902586 h 5983634"/>
              <a:gd name="connsiteX165" fmla="*/ 997949 w 4193094"/>
              <a:gd name="connsiteY165" fmla="*/ 3871055 h 5983634"/>
              <a:gd name="connsiteX166" fmla="*/ 1061011 w 4193094"/>
              <a:gd name="connsiteY166" fmla="*/ 3461151 h 5983634"/>
              <a:gd name="connsiteX167" fmla="*/ 1071522 w 4193094"/>
              <a:gd name="connsiteY167" fmla="*/ 3408599 h 5983634"/>
              <a:gd name="connsiteX168" fmla="*/ 1082032 w 4193094"/>
              <a:gd name="connsiteY168" fmla="*/ 3335027 h 5983634"/>
              <a:gd name="connsiteX169" fmla="*/ 1124074 w 4193094"/>
              <a:gd name="connsiteY169" fmla="*/ 3282475 h 5983634"/>
              <a:gd name="connsiteX170" fmla="*/ 1155605 w 4193094"/>
              <a:gd name="connsiteY170" fmla="*/ 3124820 h 5983634"/>
              <a:gd name="connsiteX171" fmla="*/ 1176625 w 4193094"/>
              <a:gd name="connsiteY171" fmla="*/ 3082779 h 5983634"/>
              <a:gd name="connsiteX172" fmla="*/ 1145094 w 4193094"/>
              <a:gd name="connsiteY172" fmla="*/ 2967165 h 5983634"/>
              <a:gd name="connsiteX173" fmla="*/ 1103053 w 4193094"/>
              <a:gd name="connsiteY173" fmla="*/ 2893593 h 5983634"/>
              <a:gd name="connsiteX174" fmla="*/ 1082032 w 4193094"/>
              <a:gd name="connsiteY174" fmla="*/ 2841041 h 5983634"/>
              <a:gd name="connsiteX175" fmla="*/ 1029480 w 4193094"/>
              <a:gd name="connsiteY175" fmla="*/ 2746448 h 5983634"/>
              <a:gd name="connsiteX176" fmla="*/ 1008460 w 4193094"/>
              <a:gd name="connsiteY176" fmla="*/ 2714917 h 5983634"/>
              <a:gd name="connsiteX177" fmla="*/ 924377 w 4193094"/>
              <a:gd name="connsiteY177" fmla="*/ 2557262 h 5983634"/>
              <a:gd name="connsiteX178" fmla="*/ 871825 w 4193094"/>
              <a:gd name="connsiteY178" fmla="*/ 2483689 h 5983634"/>
              <a:gd name="connsiteX179" fmla="*/ 840294 w 4193094"/>
              <a:gd name="connsiteY179" fmla="*/ 2389096 h 5983634"/>
              <a:gd name="connsiteX180" fmla="*/ 808763 w 4193094"/>
              <a:gd name="connsiteY180" fmla="*/ 2326034 h 5983634"/>
              <a:gd name="connsiteX181" fmla="*/ 766722 w 4193094"/>
              <a:gd name="connsiteY181" fmla="*/ 2241951 h 5983634"/>
              <a:gd name="connsiteX182" fmla="*/ 756211 w 4193094"/>
              <a:gd name="connsiteY182" fmla="*/ 2210420 h 5983634"/>
              <a:gd name="connsiteX183" fmla="*/ 714170 w 4193094"/>
              <a:gd name="connsiteY183" fmla="*/ 2199910 h 5983634"/>
              <a:gd name="connsiteX184" fmla="*/ 619577 w 4193094"/>
              <a:gd name="connsiteY184" fmla="*/ 2189399 h 5983634"/>
              <a:gd name="connsiteX185" fmla="*/ 482943 w 4193094"/>
              <a:gd name="connsiteY185" fmla="*/ 2168379 h 5983634"/>
              <a:gd name="connsiteX186" fmla="*/ 419880 w 4193094"/>
              <a:gd name="connsiteY186" fmla="*/ 2126337 h 5983634"/>
              <a:gd name="connsiteX187" fmla="*/ 377839 w 4193094"/>
              <a:gd name="connsiteY187" fmla="*/ 2094806 h 5983634"/>
              <a:gd name="connsiteX0" fmla="*/ 105665 w 4193094"/>
              <a:gd name="connsiteY0" fmla="*/ 2429605 h 5983634"/>
              <a:gd name="connsiteX1" fmla="*/ 103913 w 4193094"/>
              <a:gd name="connsiteY1" fmla="*/ 2255637 h 5983634"/>
              <a:gd name="connsiteX2" fmla="*/ 162268 w 4193094"/>
              <a:gd name="connsiteY2" fmla="*/ 2024299 h 5983634"/>
              <a:gd name="connsiteX3" fmla="*/ 131722 w 4193094"/>
              <a:gd name="connsiteY3" fmla="*/ 1894343 h 5983634"/>
              <a:gd name="connsiteX4" fmla="*/ 56945 w 4193094"/>
              <a:gd name="connsiteY4" fmla="*/ 1799750 h 5983634"/>
              <a:gd name="connsiteX5" fmla="*/ 14 w 4193094"/>
              <a:gd name="connsiteY5" fmla="*/ 1646037 h 5983634"/>
              <a:gd name="connsiteX6" fmla="*/ 52018 w 4193094"/>
              <a:gd name="connsiteY6" fmla="*/ 1569289 h 5983634"/>
              <a:gd name="connsiteX7" fmla="*/ 105008 w 4193094"/>
              <a:gd name="connsiteY7" fmla="*/ 1550458 h 5983634"/>
              <a:gd name="connsiteX8" fmla="*/ 178033 w 4193094"/>
              <a:gd name="connsiteY8" fmla="*/ 1460025 h 5983634"/>
              <a:gd name="connsiteX9" fmla="*/ 293647 w 4193094"/>
              <a:gd name="connsiteY9" fmla="*/ 1371563 h 5983634"/>
              <a:gd name="connsiteX10" fmla="*/ 353534 w 4193094"/>
              <a:gd name="connsiteY10" fmla="*/ 1237118 h 5983634"/>
              <a:gd name="connsiteX11" fmla="*/ 442215 w 4193094"/>
              <a:gd name="connsiteY11" fmla="*/ 1058552 h 5983634"/>
              <a:gd name="connsiteX12" fmla="*/ 335031 w 4193094"/>
              <a:gd name="connsiteY12" fmla="*/ 849440 h 5983634"/>
              <a:gd name="connsiteX13" fmla="*/ 390539 w 4193094"/>
              <a:gd name="connsiteY13" fmla="*/ 792947 h 5983634"/>
              <a:gd name="connsiteX14" fmla="*/ 446266 w 4193094"/>
              <a:gd name="connsiteY14" fmla="*/ 810245 h 5983634"/>
              <a:gd name="connsiteX15" fmla="*/ 485132 w 4193094"/>
              <a:gd name="connsiteY15" fmla="*/ 834660 h 5983634"/>
              <a:gd name="connsiteX16" fmla="*/ 513269 w 4193094"/>
              <a:gd name="connsiteY16" fmla="*/ 861264 h 5983634"/>
              <a:gd name="connsiteX17" fmla="*/ 558267 w 4193094"/>
              <a:gd name="connsiteY17" fmla="*/ 860498 h 5983634"/>
              <a:gd name="connsiteX18" fmla="*/ 651874 w 4193094"/>
              <a:gd name="connsiteY18" fmla="*/ 874402 h 5983634"/>
              <a:gd name="connsiteX19" fmla="*/ 783582 w 4193094"/>
              <a:gd name="connsiteY19" fmla="*/ 846265 h 5983634"/>
              <a:gd name="connsiteX20" fmla="*/ 914086 w 4193094"/>
              <a:gd name="connsiteY20" fmla="*/ 789553 h 5983634"/>
              <a:gd name="connsiteX21" fmla="*/ 1008898 w 4193094"/>
              <a:gd name="connsiteY21" fmla="*/ 640766 h 5983634"/>
              <a:gd name="connsiteX22" fmla="*/ 1081485 w 4193094"/>
              <a:gd name="connsiteY22" fmla="*/ 561829 h 5983634"/>
              <a:gd name="connsiteX23" fmla="*/ 1118161 w 4193094"/>
              <a:gd name="connsiteY23" fmla="*/ 567631 h 5983634"/>
              <a:gd name="connsiteX24" fmla="*/ 1219543 w 4193094"/>
              <a:gd name="connsiteY24" fmla="*/ 521211 h 5983634"/>
              <a:gd name="connsiteX25" fmla="*/ 1289174 w 4193094"/>
              <a:gd name="connsiteY25" fmla="*/ 496030 h 5983634"/>
              <a:gd name="connsiteX26" fmla="*/ 1337127 w 4193094"/>
              <a:gd name="connsiteY26" fmla="*/ 461871 h 5983634"/>
              <a:gd name="connsiteX27" fmla="*/ 1387161 w 4193094"/>
              <a:gd name="connsiteY27" fmla="*/ 417312 h 5983634"/>
              <a:gd name="connsiteX28" fmla="*/ 1445077 w 4193094"/>
              <a:gd name="connsiteY28" fmla="*/ 369139 h 5983634"/>
              <a:gd name="connsiteX29" fmla="*/ 1513066 w 4193094"/>
              <a:gd name="connsiteY29" fmla="*/ 328302 h 5983634"/>
              <a:gd name="connsiteX30" fmla="*/ 1544378 w 4193094"/>
              <a:gd name="connsiteY30" fmla="*/ 305530 h 5983634"/>
              <a:gd name="connsiteX31" fmla="*/ 1585434 w 4193094"/>
              <a:gd name="connsiteY31" fmla="*/ 263269 h 5983634"/>
              <a:gd name="connsiteX32" fmla="*/ 1631417 w 4193094"/>
              <a:gd name="connsiteY32" fmla="*/ 247613 h 5983634"/>
              <a:gd name="connsiteX33" fmla="*/ 1673531 w 4193094"/>
              <a:gd name="connsiteY33" fmla="*/ 214039 h 5983634"/>
              <a:gd name="connsiteX34" fmla="*/ 1766372 w 4193094"/>
              <a:gd name="connsiteY34" fmla="*/ 161195 h 5983634"/>
              <a:gd name="connsiteX35" fmla="*/ 1806370 w 4193094"/>
              <a:gd name="connsiteY35" fmla="*/ 108351 h 5983634"/>
              <a:gd name="connsiteX36" fmla="*/ 1829143 w 4193094"/>
              <a:gd name="connsiteY36" fmla="*/ 112730 h 5983634"/>
              <a:gd name="connsiteX37" fmla="*/ 1976616 w 4193094"/>
              <a:gd name="connsiteY37" fmla="*/ 40910 h 5983634"/>
              <a:gd name="connsiteX38" fmla="*/ 2428597 w 4193094"/>
              <a:gd name="connsiteY38" fmla="*/ 0 h 5983634"/>
              <a:gd name="connsiteX39" fmla="*/ 2473777 w 4193094"/>
              <a:gd name="connsiteY39" fmla="*/ 45945 h 5983634"/>
              <a:gd name="connsiteX40" fmla="*/ 2400752 w 4193094"/>
              <a:gd name="connsiteY40" fmla="*/ 141195 h 5983634"/>
              <a:gd name="connsiteX41" fmla="*/ 2480127 w 4193094"/>
              <a:gd name="connsiteY41" fmla="*/ 118970 h 5983634"/>
              <a:gd name="connsiteX42" fmla="*/ 2556327 w 4193094"/>
              <a:gd name="connsiteY42" fmla="*/ 157070 h 5983634"/>
              <a:gd name="connsiteX43" fmla="*/ 2646650 w 4193094"/>
              <a:gd name="connsiteY43" fmla="*/ 71893 h 5983634"/>
              <a:gd name="connsiteX44" fmla="*/ 2762702 w 4193094"/>
              <a:gd name="connsiteY44" fmla="*/ 118970 h 5983634"/>
              <a:gd name="connsiteX45" fmla="*/ 2807152 w 4193094"/>
              <a:gd name="connsiteY45" fmla="*/ 153895 h 5983634"/>
              <a:gd name="connsiteX46" fmla="*/ 2765877 w 4193094"/>
              <a:gd name="connsiteY46" fmla="*/ 255495 h 5983634"/>
              <a:gd name="connsiteX47" fmla="*/ 2876345 w 4193094"/>
              <a:gd name="connsiteY47" fmla="*/ 158604 h 5983634"/>
              <a:gd name="connsiteX48" fmla="*/ 3125747 w 4193094"/>
              <a:gd name="connsiteY48" fmla="*/ 319324 h 5983634"/>
              <a:gd name="connsiteX49" fmla="*/ 3210377 w 4193094"/>
              <a:gd name="connsiteY49" fmla="*/ 379320 h 5983634"/>
              <a:gd name="connsiteX50" fmla="*/ 3302452 w 4193094"/>
              <a:gd name="connsiteY50" fmla="*/ 452345 h 5983634"/>
              <a:gd name="connsiteX51" fmla="*/ 3191327 w 4193094"/>
              <a:gd name="connsiteY51" fmla="*/ 592045 h 5983634"/>
              <a:gd name="connsiteX52" fmla="*/ 3360259 w 4193094"/>
              <a:gd name="connsiteY52" fmla="*/ 593360 h 5983634"/>
              <a:gd name="connsiteX53" fmla="*/ 3404052 w 4193094"/>
              <a:gd name="connsiteY53" fmla="*/ 728680 h 5983634"/>
              <a:gd name="connsiteX54" fmla="*/ 3231179 w 4193094"/>
              <a:gd name="connsiteY54" fmla="*/ 877687 h 5983634"/>
              <a:gd name="connsiteX55" fmla="*/ 3188152 w 4193094"/>
              <a:gd name="connsiteY55" fmla="*/ 938120 h 5983634"/>
              <a:gd name="connsiteX56" fmla="*/ 3297635 w 4193094"/>
              <a:gd name="connsiteY56" fmla="*/ 967572 h 5983634"/>
              <a:gd name="connsiteX57" fmla="*/ 3375477 w 4193094"/>
              <a:gd name="connsiteY57" fmla="*/ 874620 h 5983634"/>
              <a:gd name="connsiteX58" fmla="*/ 3435802 w 4193094"/>
              <a:gd name="connsiteY58" fmla="*/ 795245 h 5983634"/>
              <a:gd name="connsiteX59" fmla="*/ 3496127 w 4193094"/>
              <a:gd name="connsiteY59" fmla="*/ 830170 h 5983634"/>
              <a:gd name="connsiteX60" fmla="*/ 3593676 w 4193094"/>
              <a:gd name="connsiteY60" fmla="*/ 971623 h 5983634"/>
              <a:gd name="connsiteX61" fmla="*/ 3569152 w 4193094"/>
              <a:gd name="connsiteY61" fmla="*/ 998445 h 5983634"/>
              <a:gd name="connsiteX62" fmla="*/ 3530176 w 4193094"/>
              <a:gd name="connsiteY62" fmla="*/ 1049465 h 5983634"/>
              <a:gd name="connsiteX63" fmla="*/ 3469085 w 4193094"/>
              <a:gd name="connsiteY63" fmla="*/ 1119862 h 5983634"/>
              <a:gd name="connsiteX64" fmla="*/ 3536964 w 4193094"/>
              <a:gd name="connsiteY64" fmla="*/ 1030743 h 5983634"/>
              <a:gd name="connsiteX65" fmla="*/ 3426058 w 4193094"/>
              <a:gd name="connsiteY65" fmla="*/ 1193216 h 5983634"/>
              <a:gd name="connsiteX66" fmla="*/ 3462406 w 4193094"/>
              <a:gd name="connsiteY66" fmla="*/ 1171757 h 5983634"/>
              <a:gd name="connsiteX67" fmla="*/ 3387630 w 4193094"/>
              <a:gd name="connsiteY67" fmla="*/ 1289342 h 5983634"/>
              <a:gd name="connsiteX68" fmla="*/ 3371974 w 4193094"/>
              <a:gd name="connsiteY68" fmla="*/ 1339923 h 5983634"/>
              <a:gd name="connsiteX69" fmla="*/ 3349968 w 4193094"/>
              <a:gd name="connsiteY69" fmla="*/ 1348024 h 5983634"/>
              <a:gd name="connsiteX70" fmla="*/ 3313291 w 4193094"/>
              <a:gd name="connsiteY70" fmla="*/ 1399591 h 5983634"/>
              <a:gd name="connsiteX71" fmla="*/ 3318874 w 4193094"/>
              <a:gd name="connsiteY71" fmla="*/ 1406707 h 5983634"/>
              <a:gd name="connsiteX72" fmla="*/ 3293693 w 4193094"/>
              <a:gd name="connsiteY72" fmla="*/ 1433093 h 5983634"/>
              <a:gd name="connsiteX73" fmla="*/ 3268403 w 4193094"/>
              <a:gd name="connsiteY73" fmla="*/ 1476338 h 5983634"/>
              <a:gd name="connsiteX74" fmla="*/ 3238514 w 4193094"/>
              <a:gd name="connsiteY74" fmla="*/ 1605309 h 5983634"/>
              <a:gd name="connsiteX75" fmla="*/ 3186948 w 4193094"/>
              <a:gd name="connsiteY75" fmla="*/ 1631694 h 5983634"/>
              <a:gd name="connsiteX76" fmla="*/ 3105602 w 4193094"/>
              <a:gd name="connsiteY76" fmla="*/ 1688625 h 5983634"/>
              <a:gd name="connsiteX77" fmla="*/ 2721865 w 4193094"/>
              <a:gd name="connsiteY77" fmla="*/ 1597098 h 5983634"/>
              <a:gd name="connsiteX78" fmla="*/ 2687378 w 4193094"/>
              <a:gd name="connsiteY78" fmla="*/ 1670670 h 5983634"/>
              <a:gd name="connsiteX79" fmla="*/ 2636797 w 4193094"/>
              <a:gd name="connsiteY79" fmla="*/ 1758147 h 5983634"/>
              <a:gd name="connsiteX80" fmla="*/ 2681466 w 4193094"/>
              <a:gd name="connsiteY80" fmla="*/ 1821428 h 5983634"/>
              <a:gd name="connsiteX81" fmla="*/ 2721427 w 4193094"/>
              <a:gd name="connsiteY81" fmla="*/ 1715995 h 5983634"/>
              <a:gd name="connsiteX82" fmla="*/ 2858280 w 4193094"/>
              <a:gd name="connsiteY82" fmla="*/ 1716434 h 5983634"/>
              <a:gd name="connsiteX83" fmla="*/ 2815035 w 4193094"/>
              <a:gd name="connsiteY83" fmla="*/ 1801940 h 5983634"/>
              <a:gd name="connsiteX84" fmla="*/ 2840654 w 4193094"/>
              <a:gd name="connsiteY84" fmla="*/ 1866535 h 5983634"/>
              <a:gd name="connsiteX85" fmla="*/ 2784708 w 4193094"/>
              <a:gd name="connsiteY85" fmla="*/ 1958172 h 5983634"/>
              <a:gd name="connsiteX86" fmla="*/ 2858280 w 4193094"/>
              <a:gd name="connsiteY86" fmla="*/ 1947662 h 5983634"/>
              <a:gd name="connsiteX87" fmla="*/ 3022286 w 4193094"/>
              <a:gd name="connsiteY87" fmla="*/ 1834785 h 5983634"/>
              <a:gd name="connsiteX88" fmla="*/ 3499411 w 4193094"/>
              <a:gd name="connsiteY88" fmla="*/ 1926641 h 5983634"/>
              <a:gd name="connsiteX89" fmla="*/ 3594005 w 4193094"/>
              <a:gd name="connsiteY89" fmla="*/ 1937151 h 5983634"/>
              <a:gd name="connsiteX90" fmla="*/ 3625536 w 4193094"/>
              <a:gd name="connsiteY90" fmla="*/ 1947662 h 5983634"/>
              <a:gd name="connsiteX91" fmla="*/ 3709618 w 4193094"/>
              <a:gd name="connsiteY91" fmla="*/ 1979193 h 5983634"/>
              <a:gd name="connsiteX92" fmla="*/ 3772680 w 4193094"/>
              <a:gd name="connsiteY92" fmla="*/ 1989703 h 5983634"/>
              <a:gd name="connsiteX93" fmla="*/ 3846253 w 4193094"/>
              <a:gd name="connsiteY93" fmla="*/ 2052765 h 5983634"/>
              <a:gd name="connsiteX94" fmla="*/ 3993398 w 4193094"/>
              <a:gd name="connsiteY94" fmla="*/ 2241951 h 5983634"/>
              <a:gd name="connsiteX95" fmla="*/ 4087991 w 4193094"/>
              <a:gd name="connsiteY95" fmla="*/ 2315524 h 5983634"/>
              <a:gd name="connsiteX96" fmla="*/ 4172074 w 4193094"/>
              <a:gd name="connsiteY96" fmla="*/ 2410117 h 5983634"/>
              <a:gd name="connsiteX97" fmla="*/ 4193094 w 4193094"/>
              <a:gd name="connsiteY97" fmla="*/ 2452158 h 5983634"/>
              <a:gd name="connsiteX98" fmla="*/ 4182584 w 4193094"/>
              <a:gd name="connsiteY98" fmla="*/ 2714917 h 5983634"/>
              <a:gd name="connsiteX99" fmla="*/ 4151053 w 4193094"/>
              <a:gd name="connsiteY99" fmla="*/ 2756958 h 5983634"/>
              <a:gd name="connsiteX100" fmla="*/ 4077480 w 4193094"/>
              <a:gd name="connsiteY100" fmla="*/ 2820020 h 5983634"/>
              <a:gd name="connsiteX101" fmla="*/ 4056460 w 4193094"/>
              <a:gd name="connsiteY101" fmla="*/ 2862062 h 5983634"/>
              <a:gd name="connsiteX102" fmla="*/ 4024929 w 4193094"/>
              <a:gd name="connsiteY102" fmla="*/ 2904103 h 5983634"/>
              <a:gd name="connsiteX103" fmla="*/ 4014418 w 4193094"/>
              <a:gd name="connsiteY103" fmla="*/ 2988186 h 5983634"/>
              <a:gd name="connsiteX104" fmla="*/ 3972377 w 4193094"/>
              <a:gd name="connsiteY104" fmla="*/ 3019717 h 5983634"/>
              <a:gd name="connsiteX105" fmla="*/ 3898805 w 4193094"/>
              <a:gd name="connsiteY105" fmla="*/ 3082779 h 5983634"/>
              <a:gd name="connsiteX106" fmla="*/ 3877784 w 4193094"/>
              <a:gd name="connsiteY106" fmla="*/ 3166862 h 5983634"/>
              <a:gd name="connsiteX107" fmla="*/ 3867274 w 4193094"/>
              <a:gd name="connsiteY107" fmla="*/ 3208903 h 5983634"/>
              <a:gd name="connsiteX108" fmla="*/ 3814722 w 4193094"/>
              <a:gd name="connsiteY108" fmla="*/ 3282475 h 5983634"/>
              <a:gd name="connsiteX109" fmla="*/ 3751660 w 4193094"/>
              <a:gd name="connsiteY109" fmla="*/ 3377068 h 5983634"/>
              <a:gd name="connsiteX110" fmla="*/ 3699108 w 4193094"/>
              <a:gd name="connsiteY110" fmla="*/ 3419110 h 5983634"/>
              <a:gd name="connsiteX111" fmla="*/ 3678087 w 4193094"/>
              <a:gd name="connsiteY111" fmla="*/ 3450641 h 5983634"/>
              <a:gd name="connsiteX112" fmla="*/ 3646556 w 4193094"/>
              <a:gd name="connsiteY112" fmla="*/ 3482172 h 5983634"/>
              <a:gd name="connsiteX113" fmla="*/ 3636046 w 4193094"/>
              <a:gd name="connsiteY113" fmla="*/ 3534724 h 5983634"/>
              <a:gd name="connsiteX114" fmla="*/ 3625536 w 4193094"/>
              <a:gd name="connsiteY114" fmla="*/ 3618806 h 5983634"/>
              <a:gd name="connsiteX115" fmla="*/ 3583494 w 4193094"/>
              <a:gd name="connsiteY115" fmla="*/ 3723910 h 5983634"/>
              <a:gd name="connsiteX116" fmla="*/ 3562474 w 4193094"/>
              <a:gd name="connsiteY116" fmla="*/ 4028710 h 5983634"/>
              <a:gd name="connsiteX117" fmla="*/ 3541453 w 4193094"/>
              <a:gd name="connsiteY117" fmla="*/ 4165344 h 5983634"/>
              <a:gd name="connsiteX118" fmla="*/ 3530943 w 4193094"/>
              <a:gd name="connsiteY118" fmla="*/ 4217896 h 5983634"/>
              <a:gd name="connsiteX119" fmla="*/ 3509922 w 4193094"/>
              <a:gd name="connsiteY119" fmla="*/ 4417593 h 5983634"/>
              <a:gd name="connsiteX120" fmla="*/ 3499411 w 4193094"/>
              <a:gd name="connsiteY120" fmla="*/ 4564737 h 5983634"/>
              <a:gd name="connsiteX121" fmla="*/ 3436349 w 4193094"/>
              <a:gd name="connsiteY121" fmla="*/ 4848517 h 5983634"/>
              <a:gd name="connsiteX122" fmla="*/ 3404818 w 4193094"/>
              <a:gd name="connsiteY122" fmla="*/ 4922089 h 5983634"/>
              <a:gd name="connsiteX123" fmla="*/ 3394308 w 4193094"/>
              <a:gd name="connsiteY123" fmla="*/ 4953620 h 5983634"/>
              <a:gd name="connsiteX124" fmla="*/ 3383798 w 4193094"/>
              <a:gd name="connsiteY124" fmla="*/ 5006172 h 5983634"/>
              <a:gd name="connsiteX125" fmla="*/ 3362777 w 4193094"/>
              <a:gd name="connsiteY125" fmla="*/ 5037703 h 5983634"/>
              <a:gd name="connsiteX126" fmla="*/ 3352267 w 4193094"/>
              <a:gd name="connsiteY126" fmla="*/ 5069234 h 5983634"/>
              <a:gd name="connsiteX127" fmla="*/ 3331246 w 4193094"/>
              <a:gd name="connsiteY127" fmla="*/ 5426586 h 5983634"/>
              <a:gd name="connsiteX128" fmla="*/ 3310225 w 4193094"/>
              <a:gd name="connsiteY128" fmla="*/ 5531689 h 5983634"/>
              <a:gd name="connsiteX129" fmla="*/ 3299715 w 4193094"/>
              <a:gd name="connsiteY129" fmla="*/ 5605262 h 5983634"/>
              <a:gd name="connsiteX130" fmla="*/ 3226143 w 4193094"/>
              <a:gd name="connsiteY130" fmla="*/ 5868020 h 5983634"/>
              <a:gd name="connsiteX131" fmla="*/ 3163080 w 4193094"/>
              <a:gd name="connsiteY131" fmla="*/ 5899551 h 5983634"/>
              <a:gd name="connsiteX132" fmla="*/ 3121039 w 4193094"/>
              <a:gd name="connsiteY132" fmla="*/ 5941593 h 5983634"/>
              <a:gd name="connsiteX133" fmla="*/ 2984405 w 4193094"/>
              <a:gd name="connsiteY133" fmla="*/ 5983634 h 5983634"/>
              <a:gd name="connsiteX134" fmla="*/ 2795218 w 4193094"/>
              <a:gd name="connsiteY134" fmla="*/ 5973124 h 5983634"/>
              <a:gd name="connsiteX135" fmla="*/ 2679605 w 4193094"/>
              <a:gd name="connsiteY135" fmla="*/ 5920572 h 5983634"/>
              <a:gd name="connsiteX136" fmla="*/ 2490418 w 4193094"/>
              <a:gd name="connsiteY136" fmla="*/ 5878530 h 5983634"/>
              <a:gd name="connsiteX137" fmla="*/ 2332763 w 4193094"/>
              <a:gd name="connsiteY137" fmla="*/ 5836489 h 5983634"/>
              <a:gd name="connsiteX138" fmla="*/ 2133067 w 4193094"/>
              <a:gd name="connsiteY138" fmla="*/ 5794448 h 5983634"/>
              <a:gd name="connsiteX139" fmla="*/ 2059494 w 4193094"/>
              <a:gd name="connsiteY139" fmla="*/ 5762917 h 5983634"/>
              <a:gd name="connsiteX140" fmla="*/ 2027963 w 4193094"/>
              <a:gd name="connsiteY140" fmla="*/ 5752406 h 5983634"/>
              <a:gd name="connsiteX141" fmla="*/ 1922860 w 4193094"/>
              <a:gd name="connsiteY141" fmla="*/ 5741896 h 5983634"/>
              <a:gd name="connsiteX142" fmla="*/ 1859798 w 4193094"/>
              <a:gd name="connsiteY142" fmla="*/ 5720875 h 5983634"/>
              <a:gd name="connsiteX143" fmla="*/ 1765205 w 4193094"/>
              <a:gd name="connsiteY143" fmla="*/ 5710365 h 5983634"/>
              <a:gd name="connsiteX144" fmla="*/ 1733674 w 4193094"/>
              <a:gd name="connsiteY144" fmla="*/ 5689344 h 5983634"/>
              <a:gd name="connsiteX145" fmla="*/ 1702143 w 4193094"/>
              <a:gd name="connsiteY145" fmla="*/ 5678834 h 5983634"/>
              <a:gd name="connsiteX146" fmla="*/ 1660101 w 4193094"/>
              <a:gd name="connsiteY146" fmla="*/ 5668324 h 5983634"/>
              <a:gd name="connsiteX147" fmla="*/ 1628570 w 4193094"/>
              <a:gd name="connsiteY147" fmla="*/ 5657813 h 5983634"/>
              <a:gd name="connsiteX148" fmla="*/ 1523467 w 4193094"/>
              <a:gd name="connsiteY148" fmla="*/ 5636793 h 5983634"/>
              <a:gd name="connsiteX149" fmla="*/ 1491936 w 4193094"/>
              <a:gd name="connsiteY149" fmla="*/ 5626282 h 5983634"/>
              <a:gd name="connsiteX150" fmla="*/ 1334280 w 4193094"/>
              <a:gd name="connsiteY150" fmla="*/ 5573730 h 5983634"/>
              <a:gd name="connsiteX151" fmla="*/ 1292239 w 4193094"/>
              <a:gd name="connsiteY151" fmla="*/ 5552710 h 5983634"/>
              <a:gd name="connsiteX152" fmla="*/ 1229177 w 4193094"/>
              <a:gd name="connsiteY152" fmla="*/ 5531689 h 5983634"/>
              <a:gd name="connsiteX153" fmla="*/ 1134584 w 4193094"/>
              <a:gd name="connsiteY153" fmla="*/ 5510668 h 5983634"/>
              <a:gd name="connsiteX154" fmla="*/ 1103053 w 4193094"/>
              <a:gd name="connsiteY154" fmla="*/ 5468627 h 5983634"/>
              <a:gd name="connsiteX155" fmla="*/ 1029480 w 4193094"/>
              <a:gd name="connsiteY155" fmla="*/ 5458117 h 5983634"/>
              <a:gd name="connsiteX156" fmla="*/ 892846 w 4193094"/>
              <a:gd name="connsiteY156" fmla="*/ 5426586 h 5983634"/>
              <a:gd name="connsiteX157" fmla="*/ 861315 w 4193094"/>
              <a:gd name="connsiteY157" fmla="*/ 5405565 h 5983634"/>
              <a:gd name="connsiteX158" fmla="*/ 850805 w 4193094"/>
              <a:gd name="connsiteY158" fmla="*/ 5289951 h 5983634"/>
              <a:gd name="connsiteX159" fmla="*/ 840294 w 4193094"/>
              <a:gd name="connsiteY159" fmla="*/ 5100765 h 5983634"/>
              <a:gd name="connsiteX160" fmla="*/ 861315 w 4193094"/>
              <a:gd name="connsiteY160" fmla="*/ 4501675 h 5983634"/>
              <a:gd name="connsiteX161" fmla="*/ 892846 w 4193094"/>
              <a:gd name="connsiteY161" fmla="*/ 4365041 h 5983634"/>
              <a:gd name="connsiteX162" fmla="*/ 913867 w 4193094"/>
              <a:gd name="connsiteY162" fmla="*/ 4270448 h 5983634"/>
              <a:gd name="connsiteX163" fmla="*/ 966418 w 4193094"/>
              <a:gd name="connsiteY163" fmla="*/ 4112793 h 5983634"/>
              <a:gd name="connsiteX164" fmla="*/ 987439 w 4193094"/>
              <a:gd name="connsiteY164" fmla="*/ 3902586 h 5983634"/>
              <a:gd name="connsiteX165" fmla="*/ 997949 w 4193094"/>
              <a:gd name="connsiteY165" fmla="*/ 3871055 h 5983634"/>
              <a:gd name="connsiteX166" fmla="*/ 1061011 w 4193094"/>
              <a:gd name="connsiteY166" fmla="*/ 3461151 h 5983634"/>
              <a:gd name="connsiteX167" fmla="*/ 1071522 w 4193094"/>
              <a:gd name="connsiteY167" fmla="*/ 3408599 h 5983634"/>
              <a:gd name="connsiteX168" fmla="*/ 1082032 w 4193094"/>
              <a:gd name="connsiteY168" fmla="*/ 3335027 h 5983634"/>
              <a:gd name="connsiteX169" fmla="*/ 1124074 w 4193094"/>
              <a:gd name="connsiteY169" fmla="*/ 3282475 h 5983634"/>
              <a:gd name="connsiteX170" fmla="*/ 1155605 w 4193094"/>
              <a:gd name="connsiteY170" fmla="*/ 3124820 h 5983634"/>
              <a:gd name="connsiteX171" fmla="*/ 1176625 w 4193094"/>
              <a:gd name="connsiteY171" fmla="*/ 3082779 h 5983634"/>
              <a:gd name="connsiteX172" fmla="*/ 1145094 w 4193094"/>
              <a:gd name="connsiteY172" fmla="*/ 2967165 h 5983634"/>
              <a:gd name="connsiteX173" fmla="*/ 1103053 w 4193094"/>
              <a:gd name="connsiteY173" fmla="*/ 2893593 h 5983634"/>
              <a:gd name="connsiteX174" fmla="*/ 1082032 w 4193094"/>
              <a:gd name="connsiteY174" fmla="*/ 2841041 h 5983634"/>
              <a:gd name="connsiteX175" fmla="*/ 1029480 w 4193094"/>
              <a:gd name="connsiteY175" fmla="*/ 2746448 h 5983634"/>
              <a:gd name="connsiteX176" fmla="*/ 1008460 w 4193094"/>
              <a:gd name="connsiteY176" fmla="*/ 2714917 h 5983634"/>
              <a:gd name="connsiteX177" fmla="*/ 924377 w 4193094"/>
              <a:gd name="connsiteY177" fmla="*/ 2557262 h 5983634"/>
              <a:gd name="connsiteX178" fmla="*/ 871825 w 4193094"/>
              <a:gd name="connsiteY178" fmla="*/ 2483689 h 5983634"/>
              <a:gd name="connsiteX179" fmla="*/ 840294 w 4193094"/>
              <a:gd name="connsiteY179" fmla="*/ 2389096 h 5983634"/>
              <a:gd name="connsiteX180" fmla="*/ 808763 w 4193094"/>
              <a:gd name="connsiteY180" fmla="*/ 2326034 h 5983634"/>
              <a:gd name="connsiteX181" fmla="*/ 766722 w 4193094"/>
              <a:gd name="connsiteY181" fmla="*/ 2241951 h 5983634"/>
              <a:gd name="connsiteX182" fmla="*/ 756211 w 4193094"/>
              <a:gd name="connsiteY182" fmla="*/ 2210420 h 5983634"/>
              <a:gd name="connsiteX183" fmla="*/ 714170 w 4193094"/>
              <a:gd name="connsiteY183" fmla="*/ 2199910 h 5983634"/>
              <a:gd name="connsiteX184" fmla="*/ 619577 w 4193094"/>
              <a:gd name="connsiteY184" fmla="*/ 2189399 h 5983634"/>
              <a:gd name="connsiteX185" fmla="*/ 482943 w 4193094"/>
              <a:gd name="connsiteY185" fmla="*/ 2168379 h 5983634"/>
              <a:gd name="connsiteX186" fmla="*/ 419880 w 4193094"/>
              <a:gd name="connsiteY186" fmla="*/ 2126337 h 5983634"/>
              <a:gd name="connsiteX187" fmla="*/ 377839 w 4193094"/>
              <a:gd name="connsiteY187" fmla="*/ 2094806 h 5983634"/>
              <a:gd name="connsiteX0" fmla="*/ 105665 w 4192766"/>
              <a:gd name="connsiteY0" fmla="*/ 2429605 h 5983634"/>
              <a:gd name="connsiteX1" fmla="*/ 103913 w 4192766"/>
              <a:gd name="connsiteY1" fmla="*/ 2255637 h 5983634"/>
              <a:gd name="connsiteX2" fmla="*/ 162268 w 4192766"/>
              <a:gd name="connsiteY2" fmla="*/ 2024299 h 5983634"/>
              <a:gd name="connsiteX3" fmla="*/ 131722 w 4192766"/>
              <a:gd name="connsiteY3" fmla="*/ 1894343 h 5983634"/>
              <a:gd name="connsiteX4" fmla="*/ 56945 w 4192766"/>
              <a:gd name="connsiteY4" fmla="*/ 1799750 h 5983634"/>
              <a:gd name="connsiteX5" fmla="*/ 14 w 4192766"/>
              <a:gd name="connsiteY5" fmla="*/ 1646037 h 5983634"/>
              <a:gd name="connsiteX6" fmla="*/ 52018 w 4192766"/>
              <a:gd name="connsiteY6" fmla="*/ 1569289 h 5983634"/>
              <a:gd name="connsiteX7" fmla="*/ 105008 w 4192766"/>
              <a:gd name="connsiteY7" fmla="*/ 1550458 h 5983634"/>
              <a:gd name="connsiteX8" fmla="*/ 178033 w 4192766"/>
              <a:gd name="connsiteY8" fmla="*/ 1460025 h 5983634"/>
              <a:gd name="connsiteX9" fmla="*/ 293647 w 4192766"/>
              <a:gd name="connsiteY9" fmla="*/ 1371563 h 5983634"/>
              <a:gd name="connsiteX10" fmla="*/ 353534 w 4192766"/>
              <a:gd name="connsiteY10" fmla="*/ 1237118 h 5983634"/>
              <a:gd name="connsiteX11" fmla="*/ 442215 w 4192766"/>
              <a:gd name="connsiteY11" fmla="*/ 1058552 h 5983634"/>
              <a:gd name="connsiteX12" fmla="*/ 335031 w 4192766"/>
              <a:gd name="connsiteY12" fmla="*/ 849440 h 5983634"/>
              <a:gd name="connsiteX13" fmla="*/ 390539 w 4192766"/>
              <a:gd name="connsiteY13" fmla="*/ 792947 h 5983634"/>
              <a:gd name="connsiteX14" fmla="*/ 446266 w 4192766"/>
              <a:gd name="connsiteY14" fmla="*/ 810245 h 5983634"/>
              <a:gd name="connsiteX15" fmla="*/ 485132 w 4192766"/>
              <a:gd name="connsiteY15" fmla="*/ 834660 h 5983634"/>
              <a:gd name="connsiteX16" fmla="*/ 513269 w 4192766"/>
              <a:gd name="connsiteY16" fmla="*/ 861264 h 5983634"/>
              <a:gd name="connsiteX17" fmla="*/ 558267 w 4192766"/>
              <a:gd name="connsiteY17" fmla="*/ 860498 h 5983634"/>
              <a:gd name="connsiteX18" fmla="*/ 651874 w 4192766"/>
              <a:gd name="connsiteY18" fmla="*/ 874402 h 5983634"/>
              <a:gd name="connsiteX19" fmla="*/ 783582 w 4192766"/>
              <a:gd name="connsiteY19" fmla="*/ 846265 h 5983634"/>
              <a:gd name="connsiteX20" fmla="*/ 914086 w 4192766"/>
              <a:gd name="connsiteY20" fmla="*/ 789553 h 5983634"/>
              <a:gd name="connsiteX21" fmla="*/ 1008898 w 4192766"/>
              <a:gd name="connsiteY21" fmla="*/ 640766 h 5983634"/>
              <a:gd name="connsiteX22" fmla="*/ 1081485 w 4192766"/>
              <a:gd name="connsiteY22" fmla="*/ 561829 h 5983634"/>
              <a:gd name="connsiteX23" fmla="*/ 1118161 w 4192766"/>
              <a:gd name="connsiteY23" fmla="*/ 567631 h 5983634"/>
              <a:gd name="connsiteX24" fmla="*/ 1219543 w 4192766"/>
              <a:gd name="connsiteY24" fmla="*/ 521211 h 5983634"/>
              <a:gd name="connsiteX25" fmla="*/ 1289174 w 4192766"/>
              <a:gd name="connsiteY25" fmla="*/ 496030 h 5983634"/>
              <a:gd name="connsiteX26" fmla="*/ 1337127 w 4192766"/>
              <a:gd name="connsiteY26" fmla="*/ 461871 h 5983634"/>
              <a:gd name="connsiteX27" fmla="*/ 1387161 w 4192766"/>
              <a:gd name="connsiteY27" fmla="*/ 417312 h 5983634"/>
              <a:gd name="connsiteX28" fmla="*/ 1445077 w 4192766"/>
              <a:gd name="connsiteY28" fmla="*/ 369139 h 5983634"/>
              <a:gd name="connsiteX29" fmla="*/ 1513066 w 4192766"/>
              <a:gd name="connsiteY29" fmla="*/ 328302 h 5983634"/>
              <a:gd name="connsiteX30" fmla="*/ 1544378 w 4192766"/>
              <a:gd name="connsiteY30" fmla="*/ 305530 h 5983634"/>
              <a:gd name="connsiteX31" fmla="*/ 1585434 w 4192766"/>
              <a:gd name="connsiteY31" fmla="*/ 263269 h 5983634"/>
              <a:gd name="connsiteX32" fmla="*/ 1631417 w 4192766"/>
              <a:gd name="connsiteY32" fmla="*/ 247613 h 5983634"/>
              <a:gd name="connsiteX33" fmla="*/ 1673531 w 4192766"/>
              <a:gd name="connsiteY33" fmla="*/ 214039 h 5983634"/>
              <a:gd name="connsiteX34" fmla="*/ 1766372 w 4192766"/>
              <a:gd name="connsiteY34" fmla="*/ 161195 h 5983634"/>
              <a:gd name="connsiteX35" fmla="*/ 1806370 w 4192766"/>
              <a:gd name="connsiteY35" fmla="*/ 108351 h 5983634"/>
              <a:gd name="connsiteX36" fmla="*/ 1829143 w 4192766"/>
              <a:gd name="connsiteY36" fmla="*/ 112730 h 5983634"/>
              <a:gd name="connsiteX37" fmla="*/ 1976616 w 4192766"/>
              <a:gd name="connsiteY37" fmla="*/ 40910 h 5983634"/>
              <a:gd name="connsiteX38" fmla="*/ 2428597 w 4192766"/>
              <a:gd name="connsiteY38" fmla="*/ 0 h 5983634"/>
              <a:gd name="connsiteX39" fmla="*/ 2473777 w 4192766"/>
              <a:gd name="connsiteY39" fmla="*/ 45945 h 5983634"/>
              <a:gd name="connsiteX40" fmla="*/ 2400752 w 4192766"/>
              <a:gd name="connsiteY40" fmla="*/ 141195 h 5983634"/>
              <a:gd name="connsiteX41" fmla="*/ 2480127 w 4192766"/>
              <a:gd name="connsiteY41" fmla="*/ 118970 h 5983634"/>
              <a:gd name="connsiteX42" fmla="*/ 2556327 w 4192766"/>
              <a:gd name="connsiteY42" fmla="*/ 157070 h 5983634"/>
              <a:gd name="connsiteX43" fmla="*/ 2646650 w 4192766"/>
              <a:gd name="connsiteY43" fmla="*/ 71893 h 5983634"/>
              <a:gd name="connsiteX44" fmla="*/ 2762702 w 4192766"/>
              <a:gd name="connsiteY44" fmla="*/ 118970 h 5983634"/>
              <a:gd name="connsiteX45" fmla="*/ 2807152 w 4192766"/>
              <a:gd name="connsiteY45" fmla="*/ 153895 h 5983634"/>
              <a:gd name="connsiteX46" fmla="*/ 2765877 w 4192766"/>
              <a:gd name="connsiteY46" fmla="*/ 255495 h 5983634"/>
              <a:gd name="connsiteX47" fmla="*/ 2876345 w 4192766"/>
              <a:gd name="connsiteY47" fmla="*/ 158604 h 5983634"/>
              <a:gd name="connsiteX48" fmla="*/ 3125747 w 4192766"/>
              <a:gd name="connsiteY48" fmla="*/ 319324 h 5983634"/>
              <a:gd name="connsiteX49" fmla="*/ 3210377 w 4192766"/>
              <a:gd name="connsiteY49" fmla="*/ 379320 h 5983634"/>
              <a:gd name="connsiteX50" fmla="*/ 3302452 w 4192766"/>
              <a:gd name="connsiteY50" fmla="*/ 452345 h 5983634"/>
              <a:gd name="connsiteX51" fmla="*/ 3191327 w 4192766"/>
              <a:gd name="connsiteY51" fmla="*/ 592045 h 5983634"/>
              <a:gd name="connsiteX52" fmla="*/ 3360259 w 4192766"/>
              <a:gd name="connsiteY52" fmla="*/ 593360 h 5983634"/>
              <a:gd name="connsiteX53" fmla="*/ 3404052 w 4192766"/>
              <a:gd name="connsiteY53" fmla="*/ 728680 h 5983634"/>
              <a:gd name="connsiteX54" fmla="*/ 3231179 w 4192766"/>
              <a:gd name="connsiteY54" fmla="*/ 877687 h 5983634"/>
              <a:gd name="connsiteX55" fmla="*/ 3188152 w 4192766"/>
              <a:gd name="connsiteY55" fmla="*/ 938120 h 5983634"/>
              <a:gd name="connsiteX56" fmla="*/ 3297635 w 4192766"/>
              <a:gd name="connsiteY56" fmla="*/ 967572 h 5983634"/>
              <a:gd name="connsiteX57" fmla="*/ 3375477 w 4192766"/>
              <a:gd name="connsiteY57" fmla="*/ 874620 h 5983634"/>
              <a:gd name="connsiteX58" fmla="*/ 3435802 w 4192766"/>
              <a:gd name="connsiteY58" fmla="*/ 795245 h 5983634"/>
              <a:gd name="connsiteX59" fmla="*/ 3496127 w 4192766"/>
              <a:gd name="connsiteY59" fmla="*/ 830170 h 5983634"/>
              <a:gd name="connsiteX60" fmla="*/ 3593676 w 4192766"/>
              <a:gd name="connsiteY60" fmla="*/ 971623 h 5983634"/>
              <a:gd name="connsiteX61" fmla="*/ 3569152 w 4192766"/>
              <a:gd name="connsiteY61" fmla="*/ 998445 h 5983634"/>
              <a:gd name="connsiteX62" fmla="*/ 3530176 w 4192766"/>
              <a:gd name="connsiteY62" fmla="*/ 1049465 h 5983634"/>
              <a:gd name="connsiteX63" fmla="*/ 3469085 w 4192766"/>
              <a:gd name="connsiteY63" fmla="*/ 1119862 h 5983634"/>
              <a:gd name="connsiteX64" fmla="*/ 3536964 w 4192766"/>
              <a:gd name="connsiteY64" fmla="*/ 1030743 h 5983634"/>
              <a:gd name="connsiteX65" fmla="*/ 3426058 w 4192766"/>
              <a:gd name="connsiteY65" fmla="*/ 1193216 h 5983634"/>
              <a:gd name="connsiteX66" fmla="*/ 3462406 w 4192766"/>
              <a:gd name="connsiteY66" fmla="*/ 1171757 h 5983634"/>
              <a:gd name="connsiteX67" fmla="*/ 3387630 w 4192766"/>
              <a:gd name="connsiteY67" fmla="*/ 1289342 h 5983634"/>
              <a:gd name="connsiteX68" fmla="*/ 3371974 w 4192766"/>
              <a:gd name="connsiteY68" fmla="*/ 1339923 h 5983634"/>
              <a:gd name="connsiteX69" fmla="*/ 3349968 w 4192766"/>
              <a:gd name="connsiteY69" fmla="*/ 1348024 h 5983634"/>
              <a:gd name="connsiteX70" fmla="*/ 3313291 w 4192766"/>
              <a:gd name="connsiteY70" fmla="*/ 1399591 h 5983634"/>
              <a:gd name="connsiteX71" fmla="*/ 3318874 w 4192766"/>
              <a:gd name="connsiteY71" fmla="*/ 1406707 h 5983634"/>
              <a:gd name="connsiteX72" fmla="*/ 3293693 w 4192766"/>
              <a:gd name="connsiteY72" fmla="*/ 1433093 h 5983634"/>
              <a:gd name="connsiteX73" fmla="*/ 3268403 w 4192766"/>
              <a:gd name="connsiteY73" fmla="*/ 1476338 h 5983634"/>
              <a:gd name="connsiteX74" fmla="*/ 3238514 w 4192766"/>
              <a:gd name="connsiteY74" fmla="*/ 1605309 h 5983634"/>
              <a:gd name="connsiteX75" fmla="*/ 3186948 w 4192766"/>
              <a:gd name="connsiteY75" fmla="*/ 1631694 h 5983634"/>
              <a:gd name="connsiteX76" fmla="*/ 3105602 w 4192766"/>
              <a:gd name="connsiteY76" fmla="*/ 1688625 h 5983634"/>
              <a:gd name="connsiteX77" fmla="*/ 2721865 w 4192766"/>
              <a:gd name="connsiteY77" fmla="*/ 1597098 h 5983634"/>
              <a:gd name="connsiteX78" fmla="*/ 2687378 w 4192766"/>
              <a:gd name="connsiteY78" fmla="*/ 1670670 h 5983634"/>
              <a:gd name="connsiteX79" fmla="*/ 2636797 w 4192766"/>
              <a:gd name="connsiteY79" fmla="*/ 1758147 h 5983634"/>
              <a:gd name="connsiteX80" fmla="*/ 2681466 w 4192766"/>
              <a:gd name="connsiteY80" fmla="*/ 1821428 h 5983634"/>
              <a:gd name="connsiteX81" fmla="*/ 2721427 w 4192766"/>
              <a:gd name="connsiteY81" fmla="*/ 1715995 h 5983634"/>
              <a:gd name="connsiteX82" fmla="*/ 2858280 w 4192766"/>
              <a:gd name="connsiteY82" fmla="*/ 1716434 h 5983634"/>
              <a:gd name="connsiteX83" fmla="*/ 2815035 w 4192766"/>
              <a:gd name="connsiteY83" fmla="*/ 1801940 h 5983634"/>
              <a:gd name="connsiteX84" fmla="*/ 2840654 w 4192766"/>
              <a:gd name="connsiteY84" fmla="*/ 1866535 h 5983634"/>
              <a:gd name="connsiteX85" fmla="*/ 2784708 w 4192766"/>
              <a:gd name="connsiteY85" fmla="*/ 1958172 h 5983634"/>
              <a:gd name="connsiteX86" fmla="*/ 2858280 w 4192766"/>
              <a:gd name="connsiteY86" fmla="*/ 1947662 h 5983634"/>
              <a:gd name="connsiteX87" fmla="*/ 3022286 w 4192766"/>
              <a:gd name="connsiteY87" fmla="*/ 1834785 h 5983634"/>
              <a:gd name="connsiteX88" fmla="*/ 3499411 w 4192766"/>
              <a:gd name="connsiteY88" fmla="*/ 1926641 h 5983634"/>
              <a:gd name="connsiteX89" fmla="*/ 3594005 w 4192766"/>
              <a:gd name="connsiteY89" fmla="*/ 1937151 h 5983634"/>
              <a:gd name="connsiteX90" fmla="*/ 3625536 w 4192766"/>
              <a:gd name="connsiteY90" fmla="*/ 1947662 h 5983634"/>
              <a:gd name="connsiteX91" fmla="*/ 3709618 w 4192766"/>
              <a:gd name="connsiteY91" fmla="*/ 1979193 h 5983634"/>
              <a:gd name="connsiteX92" fmla="*/ 3772680 w 4192766"/>
              <a:gd name="connsiteY92" fmla="*/ 1989703 h 5983634"/>
              <a:gd name="connsiteX93" fmla="*/ 3846253 w 4192766"/>
              <a:gd name="connsiteY93" fmla="*/ 2052765 h 5983634"/>
              <a:gd name="connsiteX94" fmla="*/ 3993398 w 4192766"/>
              <a:gd name="connsiteY94" fmla="*/ 2241951 h 5983634"/>
              <a:gd name="connsiteX95" fmla="*/ 4087991 w 4192766"/>
              <a:gd name="connsiteY95" fmla="*/ 2315524 h 5983634"/>
              <a:gd name="connsiteX96" fmla="*/ 4172074 w 4192766"/>
              <a:gd name="connsiteY96" fmla="*/ 2410117 h 5983634"/>
              <a:gd name="connsiteX97" fmla="*/ 3960261 w 4192766"/>
              <a:gd name="connsiteY97" fmla="*/ 2490258 h 5983634"/>
              <a:gd name="connsiteX98" fmla="*/ 4182584 w 4192766"/>
              <a:gd name="connsiteY98" fmla="*/ 2714917 h 5983634"/>
              <a:gd name="connsiteX99" fmla="*/ 4151053 w 4192766"/>
              <a:gd name="connsiteY99" fmla="*/ 2756958 h 5983634"/>
              <a:gd name="connsiteX100" fmla="*/ 4077480 w 4192766"/>
              <a:gd name="connsiteY100" fmla="*/ 2820020 h 5983634"/>
              <a:gd name="connsiteX101" fmla="*/ 4056460 w 4192766"/>
              <a:gd name="connsiteY101" fmla="*/ 2862062 h 5983634"/>
              <a:gd name="connsiteX102" fmla="*/ 4024929 w 4192766"/>
              <a:gd name="connsiteY102" fmla="*/ 2904103 h 5983634"/>
              <a:gd name="connsiteX103" fmla="*/ 4014418 w 4192766"/>
              <a:gd name="connsiteY103" fmla="*/ 2988186 h 5983634"/>
              <a:gd name="connsiteX104" fmla="*/ 3972377 w 4192766"/>
              <a:gd name="connsiteY104" fmla="*/ 3019717 h 5983634"/>
              <a:gd name="connsiteX105" fmla="*/ 3898805 w 4192766"/>
              <a:gd name="connsiteY105" fmla="*/ 3082779 h 5983634"/>
              <a:gd name="connsiteX106" fmla="*/ 3877784 w 4192766"/>
              <a:gd name="connsiteY106" fmla="*/ 3166862 h 5983634"/>
              <a:gd name="connsiteX107" fmla="*/ 3867274 w 4192766"/>
              <a:gd name="connsiteY107" fmla="*/ 3208903 h 5983634"/>
              <a:gd name="connsiteX108" fmla="*/ 3814722 w 4192766"/>
              <a:gd name="connsiteY108" fmla="*/ 3282475 h 5983634"/>
              <a:gd name="connsiteX109" fmla="*/ 3751660 w 4192766"/>
              <a:gd name="connsiteY109" fmla="*/ 3377068 h 5983634"/>
              <a:gd name="connsiteX110" fmla="*/ 3699108 w 4192766"/>
              <a:gd name="connsiteY110" fmla="*/ 3419110 h 5983634"/>
              <a:gd name="connsiteX111" fmla="*/ 3678087 w 4192766"/>
              <a:gd name="connsiteY111" fmla="*/ 3450641 h 5983634"/>
              <a:gd name="connsiteX112" fmla="*/ 3646556 w 4192766"/>
              <a:gd name="connsiteY112" fmla="*/ 3482172 h 5983634"/>
              <a:gd name="connsiteX113" fmla="*/ 3636046 w 4192766"/>
              <a:gd name="connsiteY113" fmla="*/ 3534724 h 5983634"/>
              <a:gd name="connsiteX114" fmla="*/ 3625536 w 4192766"/>
              <a:gd name="connsiteY114" fmla="*/ 3618806 h 5983634"/>
              <a:gd name="connsiteX115" fmla="*/ 3583494 w 4192766"/>
              <a:gd name="connsiteY115" fmla="*/ 3723910 h 5983634"/>
              <a:gd name="connsiteX116" fmla="*/ 3562474 w 4192766"/>
              <a:gd name="connsiteY116" fmla="*/ 4028710 h 5983634"/>
              <a:gd name="connsiteX117" fmla="*/ 3541453 w 4192766"/>
              <a:gd name="connsiteY117" fmla="*/ 4165344 h 5983634"/>
              <a:gd name="connsiteX118" fmla="*/ 3530943 w 4192766"/>
              <a:gd name="connsiteY118" fmla="*/ 4217896 h 5983634"/>
              <a:gd name="connsiteX119" fmla="*/ 3509922 w 4192766"/>
              <a:gd name="connsiteY119" fmla="*/ 4417593 h 5983634"/>
              <a:gd name="connsiteX120" fmla="*/ 3499411 w 4192766"/>
              <a:gd name="connsiteY120" fmla="*/ 4564737 h 5983634"/>
              <a:gd name="connsiteX121" fmla="*/ 3436349 w 4192766"/>
              <a:gd name="connsiteY121" fmla="*/ 4848517 h 5983634"/>
              <a:gd name="connsiteX122" fmla="*/ 3404818 w 4192766"/>
              <a:gd name="connsiteY122" fmla="*/ 4922089 h 5983634"/>
              <a:gd name="connsiteX123" fmla="*/ 3394308 w 4192766"/>
              <a:gd name="connsiteY123" fmla="*/ 4953620 h 5983634"/>
              <a:gd name="connsiteX124" fmla="*/ 3383798 w 4192766"/>
              <a:gd name="connsiteY124" fmla="*/ 5006172 h 5983634"/>
              <a:gd name="connsiteX125" fmla="*/ 3362777 w 4192766"/>
              <a:gd name="connsiteY125" fmla="*/ 5037703 h 5983634"/>
              <a:gd name="connsiteX126" fmla="*/ 3352267 w 4192766"/>
              <a:gd name="connsiteY126" fmla="*/ 5069234 h 5983634"/>
              <a:gd name="connsiteX127" fmla="*/ 3331246 w 4192766"/>
              <a:gd name="connsiteY127" fmla="*/ 5426586 h 5983634"/>
              <a:gd name="connsiteX128" fmla="*/ 3310225 w 4192766"/>
              <a:gd name="connsiteY128" fmla="*/ 5531689 h 5983634"/>
              <a:gd name="connsiteX129" fmla="*/ 3299715 w 4192766"/>
              <a:gd name="connsiteY129" fmla="*/ 5605262 h 5983634"/>
              <a:gd name="connsiteX130" fmla="*/ 3226143 w 4192766"/>
              <a:gd name="connsiteY130" fmla="*/ 5868020 h 5983634"/>
              <a:gd name="connsiteX131" fmla="*/ 3163080 w 4192766"/>
              <a:gd name="connsiteY131" fmla="*/ 5899551 h 5983634"/>
              <a:gd name="connsiteX132" fmla="*/ 3121039 w 4192766"/>
              <a:gd name="connsiteY132" fmla="*/ 5941593 h 5983634"/>
              <a:gd name="connsiteX133" fmla="*/ 2984405 w 4192766"/>
              <a:gd name="connsiteY133" fmla="*/ 5983634 h 5983634"/>
              <a:gd name="connsiteX134" fmla="*/ 2795218 w 4192766"/>
              <a:gd name="connsiteY134" fmla="*/ 5973124 h 5983634"/>
              <a:gd name="connsiteX135" fmla="*/ 2679605 w 4192766"/>
              <a:gd name="connsiteY135" fmla="*/ 5920572 h 5983634"/>
              <a:gd name="connsiteX136" fmla="*/ 2490418 w 4192766"/>
              <a:gd name="connsiteY136" fmla="*/ 5878530 h 5983634"/>
              <a:gd name="connsiteX137" fmla="*/ 2332763 w 4192766"/>
              <a:gd name="connsiteY137" fmla="*/ 5836489 h 5983634"/>
              <a:gd name="connsiteX138" fmla="*/ 2133067 w 4192766"/>
              <a:gd name="connsiteY138" fmla="*/ 5794448 h 5983634"/>
              <a:gd name="connsiteX139" fmla="*/ 2059494 w 4192766"/>
              <a:gd name="connsiteY139" fmla="*/ 5762917 h 5983634"/>
              <a:gd name="connsiteX140" fmla="*/ 2027963 w 4192766"/>
              <a:gd name="connsiteY140" fmla="*/ 5752406 h 5983634"/>
              <a:gd name="connsiteX141" fmla="*/ 1922860 w 4192766"/>
              <a:gd name="connsiteY141" fmla="*/ 5741896 h 5983634"/>
              <a:gd name="connsiteX142" fmla="*/ 1859798 w 4192766"/>
              <a:gd name="connsiteY142" fmla="*/ 5720875 h 5983634"/>
              <a:gd name="connsiteX143" fmla="*/ 1765205 w 4192766"/>
              <a:gd name="connsiteY143" fmla="*/ 5710365 h 5983634"/>
              <a:gd name="connsiteX144" fmla="*/ 1733674 w 4192766"/>
              <a:gd name="connsiteY144" fmla="*/ 5689344 h 5983634"/>
              <a:gd name="connsiteX145" fmla="*/ 1702143 w 4192766"/>
              <a:gd name="connsiteY145" fmla="*/ 5678834 h 5983634"/>
              <a:gd name="connsiteX146" fmla="*/ 1660101 w 4192766"/>
              <a:gd name="connsiteY146" fmla="*/ 5668324 h 5983634"/>
              <a:gd name="connsiteX147" fmla="*/ 1628570 w 4192766"/>
              <a:gd name="connsiteY147" fmla="*/ 5657813 h 5983634"/>
              <a:gd name="connsiteX148" fmla="*/ 1523467 w 4192766"/>
              <a:gd name="connsiteY148" fmla="*/ 5636793 h 5983634"/>
              <a:gd name="connsiteX149" fmla="*/ 1491936 w 4192766"/>
              <a:gd name="connsiteY149" fmla="*/ 5626282 h 5983634"/>
              <a:gd name="connsiteX150" fmla="*/ 1334280 w 4192766"/>
              <a:gd name="connsiteY150" fmla="*/ 5573730 h 5983634"/>
              <a:gd name="connsiteX151" fmla="*/ 1292239 w 4192766"/>
              <a:gd name="connsiteY151" fmla="*/ 5552710 h 5983634"/>
              <a:gd name="connsiteX152" fmla="*/ 1229177 w 4192766"/>
              <a:gd name="connsiteY152" fmla="*/ 5531689 h 5983634"/>
              <a:gd name="connsiteX153" fmla="*/ 1134584 w 4192766"/>
              <a:gd name="connsiteY153" fmla="*/ 5510668 h 5983634"/>
              <a:gd name="connsiteX154" fmla="*/ 1103053 w 4192766"/>
              <a:gd name="connsiteY154" fmla="*/ 5468627 h 5983634"/>
              <a:gd name="connsiteX155" fmla="*/ 1029480 w 4192766"/>
              <a:gd name="connsiteY155" fmla="*/ 5458117 h 5983634"/>
              <a:gd name="connsiteX156" fmla="*/ 892846 w 4192766"/>
              <a:gd name="connsiteY156" fmla="*/ 5426586 h 5983634"/>
              <a:gd name="connsiteX157" fmla="*/ 861315 w 4192766"/>
              <a:gd name="connsiteY157" fmla="*/ 5405565 h 5983634"/>
              <a:gd name="connsiteX158" fmla="*/ 850805 w 4192766"/>
              <a:gd name="connsiteY158" fmla="*/ 5289951 h 5983634"/>
              <a:gd name="connsiteX159" fmla="*/ 840294 w 4192766"/>
              <a:gd name="connsiteY159" fmla="*/ 5100765 h 5983634"/>
              <a:gd name="connsiteX160" fmla="*/ 861315 w 4192766"/>
              <a:gd name="connsiteY160" fmla="*/ 4501675 h 5983634"/>
              <a:gd name="connsiteX161" fmla="*/ 892846 w 4192766"/>
              <a:gd name="connsiteY161" fmla="*/ 4365041 h 5983634"/>
              <a:gd name="connsiteX162" fmla="*/ 913867 w 4192766"/>
              <a:gd name="connsiteY162" fmla="*/ 4270448 h 5983634"/>
              <a:gd name="connsiteX163" fmla="*/ 966418 w 4192766"/>
              <a:gd name="connsiteY163" fmla="*/ 4112793 h 5983634"/>
              <a:gd name="connsiteX164" fmla="*/ 987439 w 4192766"/>
              <a:gd name="connsiteY164" fmla="*/ 3902586 h 5983634"/>
              <a:gd name="connsiteX165" fmla="*/ 997949 w 4192766"/>
              <a:gd name="connsiteY165" fmla="*/ 3871055 h 5983634"/>
              <a:gd name="connsiteX166" fmla="*/ 1061011 w 4192766"/>
              <a:gd name="connsiteY166" fmla="*/ 3461151 h 5983634"/>
              <a:gd name="connsiteX167" fmla="*/ 1071522 w 4192766"/>
              <a:gd name="connsiteY167" fmla="*/ 3408599 h 5983634"/>
              <a:gd name="connsiteX168" fmla="*/ 1082032 w 4192766"/>
              <a:gd name="connsiteY168" fmla="*/ 3335027 h 5983634"/>
              <a:gd name="connsiteX169" fmla="*/ 1124074 w 4192766"/>
              <a:gd name="connsiteY169" fmla="*/ 3282475 h 5983634"/>
              <a:gd name="connsiteX170" fmla="*/ 1155605 w 4192766"/>
              <a:gd name="connsiteY170" fmla="*/ 3124820 h 5983634"/>
              <a:gd name="connsiteX171" fmla="*/ 1176625 w 4192766"/>
              <a:gd name="connsiteY171" fmla="*/ 3082779 h 5983634"/>
              <a:gd name="connsiteX172" fmla="*/ 1145094 w 4192766"/>
              <a:gd name="connsiteY172" fmla="*/ 2967165 h 5983634"/>
              <a:gd name="connsiteX173" fmla="*/ 1103053 w 4192766"/>
              <a:gd name="connsiteY173" fmla="*/ 2893593 h 5983634"/>
              <a:gd name="connsiteX174" fmla="*/ 1082032 w 4192766"/>
              <a:gd name="connsiteY174" fmla="*/ 2841041 h 5983634"/>
              <a:gd name="connsiteX175" fmla="*/ 1029480 w 4192766"/>
              <a:gd name="connsiteY175" fmla="*/ 2746448 h 5983634"/>
              <a:gd name="connsiteX176" fmla="*/ 1008460 w 4192766"/>
              <a:gd name="connsiteY176" fmla="*/ 2714917 h 5983634"/>
              <a:gd name="connsiteX177" fmla="*/ 924377 w 4192766"/>
              <a:gd name="connsiteY177" fmla="*/ 2557262 h 5983634"/>
              <a:gd name="connsiteX178" fmla="*/ 871825 w 4192766"/>
              <a:gd name="connsiteY178" fmla="*/ 2483689 h 5983634"/>
              <a:gd name="connsiteX179" fmla="*/ 840294 w 4192766"/>
              <a:gd name="connsiteY179" fmla="*/ 2389096 h 5983634"/>
              <a:gd name="connsiteX180" fmla="*/ 808763 w 4192766"/>
              <a:gd name="connsiteY180" fmla="*/ 2326034 h 5983634"/>
              <a:gd name="connsiteX181" fmla="*/ 766722 w 4192766"/>
              <a:gd name="connsiteY181" fmla="*/ 2241951 h 5983634"/>
              <a:gd name="connsiteX182" fmla="*/ 756211 w 4192766"/>
              <a:gd name="connsiteY182" fmla="*/ 2210420 h 5983634"/>
              <a:gd name="connsiteX183" fmla="*/ 714170 w 4192766"/>
              <a:gd name="connsiteY183" fmla="*/ 2199910 h 5983634"/>
              <a:gd name="connsiteX184" fmla="*/ 619577 w 4192766"/>
              <a:gd name="connsiteY184" fmla="*/ 2189399 h 5983634"/>
              <a:gd name="connsiteX185" fmla="*/ 482943 w 4192766"/>
              <a:gd name="connsiteY185" fmla="*/ 2168379 h 5983634"/>
              <a:gd name="connsiteX186" fmla="*/ 419880 w 4192766"/>
              <a:gd name="connsiteY186" fmla="*/ 2126337 h 5983634"/>
              <a:gd name="connsiteX187" fmla="*/ 377839 w 4192766"/>
              <a:gd name="connsiteY187" fmla="*/ 2094806 h 5983634"/>
              <a:gd name="connsiteX0" fmla="*/ 105665 w 4192766"/>
              <a:gd name="connsiteY0" fmla="*/ 2429605 h 5983634"/>
              <a:gd name="connsiteX1" fmla="*/ 103913 w 4192766"/>
              <a:gd name="connsiteY1" fmla="*/ 2255637 h 5983634"/>
              <a:gd name="connsiteX2" fmla="*/ 162268 w 4192766"/>
              <a:gd name="connsiteY2" fmla="*/ 2024299 h 5983634"/>
              <a:gd name="connsiteX3" fmla="*/ 131722 w 4192766"/>
              <a:gd name="connsiteY3" fmla="*/ 1894343 h 5983634"/>
              <a:gd name="connsiteX4" fmla="*/ 56945 w 4192766"/>
              <a:gd name="connsiteY4" fmla="*/ 1799750 h 5983634"/>
              <a:gd name="connsiteX5" fmla="*/ 14 w 4192766"/>
              <a:gd name="connsiteY5" fmla="*/ 1646037 h 5983634"/>
              <a:gd name="connsiteX6" fmla="*/ 52018 w 4192766"/>
              <a:gd name="connsiteY6" fmla="*/ 1569289 h 5983634"/>
              <a:gd name="connsiteX7" fmla="*/ 105008 w 4192766"/>
              <a:gd name="connsiteY7" fmla="*/ 1550458 h 5983634"/>
              <a:gd name="connsiteX8" fmla="*/ 178033 w 4192766"/>
              <a:gd name="connsiteY8" fmla="*/ 1460025 h 5983634"/>
              <a:gd name="connsiteX9" fmla="*/ 293647 w 4192766"/>
              <a:gd name="connsiteY9" fmla="*/ 1371563 h 5983634"/>
              <a:gd name="connsiteX10" fmla="*/ 353534 w 4192766"/>
              <a:gd name="connsiteY10" fmla="*/ 1237118 h 5983634"/>
              <a:gd name="connsiteX11" fmla="*/ 442215 w 4192766"/>
              <a:gd name="connsiteY11" fmla="*/ 1058552 h 5983634"/>
              <a:gd name="connsiteX12" fmla="*/ 335031 w 4192766"/>
              <a:gd name="connsiteY12" fmla="*/ 849440 h 5983634"/>
              <a:gd name="connsiteX13" fmla="*/ 390539 w 4192766"/>
              <a:gd name="connsiteY13" fmla="*/ 792947 h 5983634"/>
              <a:gd name="connsiteX14" fmla="*/ 446266 w 4192766"/>
              <a:gd name="connsiteY14" fmla="*/ 810245 h 5983634"/>
              <a:gd name="connsiteX15" fmla="*/ 485132 w 4192766"/>
              <a:gd name="connsiteY15" fmla="*/ 834660 h 5983634"/>
              <a:gd name="connsiteX16" fmla="*/ 513269 w 4192766"/>
              <a:gd name="connsiteY16" fmla="*/ 861264 h 5983634"/>
              <a:gd name="connsiteX17" fmla="*/ 558267 w 4192766"/>
              <a:gd name="connsiteY17" fmla="*/ 860498 h 5983634"/>
              <a:gd name="connsiteX18" fmla="*/ 651874 w 4192766"/>
              <a:gd name="connsiteY18" fmla="*/ 874402 h 5983634"/>
              <a:gd name="connsiteX19" fmla="*/ 783582 w 4192766"/>
              <a:gd name="connsiteY19" fmla="*/ 846265 h 5983634"/>
              <a:gd name="connsiteX20" fmla="*/ 914086 w 4192766"/>
              <a:gd name="connsiteY20" fmla="*/ 789553 h 5983634"/>
              <a:gd name="connsiteX21" fmla="*/ 1008898 w 4192766"/>
              <a:gd name="connsiteY21" fmla="*/ 640766 h 5983634"/>
              <a:gd name="connsiteX22" fmla="*/ 1081485 w 4192766"/>
              <a:gd name="connsiteY22" fmla="*/ 561829 h 5983634"/>
              <a:gd name="connsiteX23" fmla="*/ 1118161 w 4192766"/>
              <a:gd name="connsiteY23" fmla="*/ 567631 h 5983634"/>
              <a:gd name="connsiteX24" fmla="*/ 1219543 w 4192766"/>
              <a:gd name="connsiteY24" fmla="*/ 521211 h 5983634"/>
              <a:gd name="connsiteX25" fmla="*/ 1289174 w 4192766"/>
              <a:gd name="connsiteY25" fmla="*/ 496030 h 5983634"/>
              <a:gd name="connsiteX26" fmla="*/ 1337127 w 4192766"/>
              <a:gd name="connsiteY26" fmla="*/ 461871 h 5983634"/>
              <a:gd name="connsiteX27" fmla="*/ 1387161 w 4192766"/>
              <a:gd name="connsiteY27" fmla="*/ 417312 h 5983634"/>
              <a:gd name="connsiteX28" fmla="*/ 1445077 w 4192766"/>
              <a:gd name="connsiteY28" fmla="*/ 369139 h 5983634"/>
              <a:gd name="connsiteX29" fmla="*/ 1513066 w 4192766"/>
              <a:gd name="connsiteY29" fmla="*/ 328302 h 5983634"/>
              <a:gd name="connsiteX30" fmla="*/ 1544378 w 4192766"/>
              <a:gd name="connsiteY30" fmla="*/ 305530 h 5983634"/>
              <a:gd name="connsiteX31" fmla="*/ 1585434 w 4192766"/>
              <a:gd name="connsiteY31" fmla="*/ 263269 h 5983634"/>
              <a:gd name="connsiteX32" fmla="*/ 1631417 w 4192766"/>
              <a:gd name="connsiteY32" fmla="*/ 247613 h 5983634"/>
              <a:gd name="connsiteX33" fmla="*/ 1673531 w 4192766"/>
              <a:gd name="connsiteY33" fmla="*/ 214039 h 5983634"/>
              <a:gd name="connsiteX34" fmla="*/ 1766372 w 4192766"/>
              <a:gd name="connsiteY34" fmla="*/ 161195 h 5983634"/>
              <a:gd name="connsiteX35" fmla="*/ 1806370 w 4192766"/>
              <a:gd name="connsiteY35" fmla="*/ 108351 h 5983634"/>
              <a:gd name="connsiteX36" fmla="*/ 1829143 w 4192766"/>
              <a:gd name="connsiteY36" fmla="*/ 112730 h 5983634"/>
              <a:gd name="connsiteX37" fmla="*/ 1976616 w 4192766"/>
              <a:gd name="connsiteY37" fmla="*/ 40910 h 5983634"/>
              <a:gd name="connsiteX38" fmla="*/ 2428597 w 4192766"/>
              <a:gd name="connsiteY38" fmla="*/ 0 h 5983634"/>
              <a:gd name="connsiteX39" fmla="*/ 2473777 w 4192766"/>
              <a:gd name="connsiteY39" fmla="*/ 45945 h 5983634"/>
              <a:gd name="connsiteX40" fmla="*/ 2400752 w 4192766"/>
              <a:gd name="connsiteY40" fmla="*/ 141195 h 5983634"/>
              <a:gd name="connsiteX41" fmla="*/ 2480127 w 4192766"/>
              <a:gd name="connsiteY41" fmla="*/ 118970 h 5983634"/>
              <a:gd name="connsiteX42" fmla="*/ 2556327 w 4192766"/>
              <a:gd name="connsiteY42" fmla="*/ 157070 h 5983634"/>
              <a:gd name="connsiteX43" fmla="*/ 2646650 w 4192766"/>
              <a:gd name="connsiteY43" fmla="*/ 71893 h 5983634"/>
              <a:gd name="connsiteX44" fmla="*/ 2762702 w 4192766"/>
              <a:gd name="connsiteY44" fmla="*/ 118970 h 5983634"/>
              <a:gd name="connsiteX45" fmla="*/ 2807152 w 4192766"/>
              <a:gd name="connsiteY45" fmla="*/ 153895 h 5983634"/>
              <a:gd name="connsiteX46" fmla="*/ 2765877 w 4192766"/>
              <a:gd name="connsiteY46" fmla="*/ 255495 h 5983634"/>
              <a:gd name="connsiteX47" fmla="*/ 2876345 w 4192766"/>
              <a:gd name="connsiteY47" fmla="*/ 158604 h 5983634"/>
              <a:gd name="connsiteX48" fmla="*/ 3125747 w 4192766"/>
              <a:gd name="connsiteY48" fmla="*/ 319324 h 5983634"/>
              <a:gd name="connsiteX49" fmla="*/ 3210377 w 4192766"/>
              <a:gd name="connsiteY49" fmla="*/ 379320 h 5983634"/>
              <a:gd name="connsiteX50" fmla="*/ 3302452 w 4192766"/>
              <a:gd name="connsiteY50" fmla="*/ 452345 h 5983634"/>
              <a:gd name="connsiteX51" fmla="*/ 3191327 w 4192766"/>
              <a:gd name="connsiteY51" fmla="*/ 592045 h 5983634"/>
              <a:gd name="connsiteX52" fmla="*/ 3360259 w 4192766"/>
              <a:gd name="connsiteY52" fmla="*/ 593360 h 5983634"/>
              <a:gd name="connsiteX53" fmla="*/ 3404052 w 4192766"/>
              <a:gd name="connsiteY53" fmla="*/ 728680 h 5983634"/>
              <a:gd name="connsiteX54" fmla="*/ 3231179 w 4192766"/>
              <a:gd name="connsiteY54" fmla="*/ 877687 h 5983634"/>
              <a:gd name="connsiteX55" fmla="*/ 3188152 w 4192766"/>
              <a:gd name="connsiteY55" fmla="*/ 938120 h 5983634"/>
              <a:gd name="connsiteX56" fmla="*/ 3297635 w 4192766"/>
              <a:gd name="connsiteY56" fmla="*/ 967572 h 5983634"/>
              <a:gd name="connsiteX57" fmla="*/ 3375477 w 4192766"/>
              <a:gd name="connsiteY57" fmla="*/ 874620 h 5983634"/>
              <a:gd name="connsiteX58" fmla="*/ 3435802 w 4192766"/>
              <a:gd name="connsiteY58" fmla="*/ 795245 h 5983634"/>
              <a:gd name="connsiteX59" fmla="*/ 3496127 w 4192766"/>
              <a:gd name="connsiteY59" fmla="*/ 830170 h 5983634"/>
              <a:gd name="connsiteX60" fmla="*/ 3593676 w 4192766"/>
              <a:gd name="connsiteY60" fmla="*/ 971623 h 5983634"/>
              <a:gd name="connsiteX61" fmla="*/ 3569152 w 4192766"/>
              <a:gd name="connsiteY61" fmla="*/ 998445 h 5983634"/>
              <a:gd name="connsiteX62" fmla="*/ 3530176 w 4192766"/>
              <a:gd name="connsiteY62" fmla="*/ 1049465 h 5983634"/>
              <a:gd name="connsiteX63" fmla="*/ 3469085 w 4192766"/>
              <a:gd name="connsiteY63" fmla="*/ 1119862 h 5983634"/>
              <a:gd name="connsiteX64" fmla="*/ 3536964 w 4192766"/>
              <a:gd name="connsiteY64" fmla="*/ 1030743 h 5983634"/>
              <a:gd name="connsiteX65" fmla="*/ 3426058 w 4192766"/>
              <a:gd name="connsiteY65" fmla="*/ 1193216 h 5983634"/>
              <a:gd name="connsiteX66" fmla="*/ 3462406 w 4192766"/>
              <a:gd name="connsiteY66" fmla="*/ 1171757 h 5983634"/>
              <a:gd name="connsiteX67" fmla="*/ 3387630 w 4192766"/>
              <a:gd name="connsiteY67" fmla="*/ 1289342 h 5983634"/>
              <a:gd name="connsiteX68" fmla="*/ 3371974 w 4192766"/>
              <a:gd name="connsiteY68" fmla="*/ 1339923 h 5983634"/>
              <a:gd name="connsiteX69" fmla="*/ 3349968 w 4192766"/>
              <a:gd name="connsiteY69" fmla="*/ 1348024 h 5983634"/>
              <a:gd name="connsiteX70" fmla="*/ 3313291 w 4192766"/>
              <a:gd name="connsiteY70" fmla="*/ 1399591 h 5983634"/>
              <a:gd name="connsiteX71" fmla="*/ 3318874 w 4192766"/>
              <a:gd name="connsiteY71" fmla="*/ 1406707 h 5983634"/>
              <a:gd name="connsiteX72" fmla="*/ 3293693 w 4192766"/>
              <a:gd name="connsiteY72" fmla="*/ 1433093 h 5983634"/>
              <a:gd name="connsiteX73" fmla="*/ 3268403 w 4192766"/>
              <a:gd name="connsiteY73" fmla="*/ 1476338 h 5983634"/>
              <a:gd name="connsiteX74" fmla="*/ 3238514 w 4192766"/>
              <a:gd name="connsiteY74" fmla="*/ 1605309 h 5983634"/>
              <a:gd name="connsiteX75" fmla="*/ 3186948 w 4192766"/>
              <a:gd name="connsiteY75" fmla="*/ 1631694 h 5983634"/>
              <a:gd name="connsiteX76" fmla="*/ 3105602 w 4192766"/>
              <a:gd name="connsiteY76" fmla="*/ 1688625 h 5983634"/>
              <a:gd name="connsiteX77" fmla="*/ 2721865 w 4192766"/>
              <a:gd name="connsiteY77" fmla="*/ 1597098 h 5983634"/>
              <a:gd name="connsiteX78" fmla="*/ 2687378 w 4192766"/>
              <a:gd name="connsiteY78" fmla="*/ 1670670 h 5983634"/>
              <a:gd name="connsiteX79" fmla="*/ 2636797 w 4192766"/>
              <a:gd name="connsiteY79" fmla="*/ 1758147 h 5983634"/>
              <a:gd name="connsiteX80" fmla="*/ 2681466 w 4192766"/>
              <a:gd name="connsiteY80" fmla="*/ 1821428 h 5983634"/>
              <a:gd name="connsiteX81" fmla="*/ 2721427 w 4192766"/>
              <a:gd name="connsiteY81" fmla="*/ 1715995 h 5983634"/>
              <a:gd name="connsiteX82" fmla="*/ 2858280 w 4192766"/>
              <a:gd name="connsiteY82" fmla="*/ 1716434 h 5983634"/>
              <a:gd name="connsiteX83" fmla="*/ 2815035 w 4192766"/>
              <a:gd name="connsiteY83" fmla="*/ 1801940 h 5983634"/>
              <a:gd name="connsiteX84" fmla="*/ 2840654 w 4192766"/>
              <a:gd name="connsiteY84" fmla="*/ 1866535 h 5983634"/>
              <a:gd name="connsiteX85" fmla="*/ 2784708 w 4192766"/>
              <a:gd name="connsiteY85" fmla="*/ 1958172 h 5983634"/>
              <a:gd name="connsiteX86" fmla="*/ 2858280 w 4192766"/>
              <a:gd name="connsiteY86" fmla="*/ 1947662 h 5983634"/>
              <a:gd name="connsiteX87" fmla="*/ 3022286 w 4192766"/>
              <a:gd name="connsiteY87" fmla="*/ 1834785 h 5983634"/>
              <a:gd name="connsiteX88" fmla="*/ 3499411 w 4192766"/>
              <a:gd name="connsiteY88" fmla="*/ 1926641 h 5983634"/>
              <a:gd name="connsiteX89" fmla="*/ 3594005 w 4192766"/>
              <a:gd name="connsiteY89" fmla="*/ 1937151 h 5983634"/>
              <a:gd name="connsiteX90" fmla="*/ 3625536 w 4192766"/>
              <a:gd name="connsiteY90" fmla="*/ 1947662 h 5983634"/>
              <a:gd name="connsiteX91" fmla="*/ 3709618 w 4192766"/>
              <a:gd name="connsiteY91" fmla="*/ 1979193 h 5983634"/>
              <a:gd name="connsiteX92" fmla="*/ 3772680 w 4192766"/>
              <a:gd name="connsiteY92" fmla="*/ 1989703 h 5983634"/>
              <a:gd name="connsiteX93" fmla="*/ 3846253 w 4192766"/>
              <a:gd name="connsiteY93" fmla="*/ 2052765 h 5983634"/>
              <a:gd name="connsiteX94" fmla="*/ 3993398 w 4192766"/>
              <a:gd name="connsiteY94" fmla="*/ 2241951 h 5983634"/>
              <a:gd name="connsiteX95" fmla="*/ 3918658 w 4192766"/>
              <a:gd name="connsiteY95" fmla="*/ 2362091 h 5983634"/>
              <a:gd name="connsiteX96" fmla="*/ 4172074 w 4192766"/>
              <a:gd name="connsiteY96" fmla="*/ 2410117 h 5983634"/>
              <a:gd name="connsiteX97" fmla="*/ 3960261 w 4192766"/>
              <a:gd name="connsiteY97" fmla="*/ 2490258 h 5983634"/>
              <a:gd name="connsiteX98" fmla="*/ 4182584 w 4192766"/>
              <a:gd name="connsiteY98" fmla="*/ 2714917 h 5983634"/>
              <a:gd name="connsiteX99" fmla="*/ 4151053 w 4192766"/>
              <a:gd name="connsiteY99" fmla="*/ 2756958 h 5983634"/>
              <a:gd name="connsiteX100" fmla="*/ 4077480 w 4192766"/>
              <a:gd name="connsiteY100" fmla="*/ 2820020 h 5983634"/>
              <a:gd name="connsiteX101" fmla="*/ 4056460 w 4192766"/>
              <a:gd name="connsiteY101" fmla="*/ 2862062 h 5983634"/>
              <a:gd name="connsiteX102" fmla="*/ 4024929 w 4192766"/>
              <a:gd name="connsiteY102" fmla="*/ 2904103 h 5983634"/>
              <a:gd name="connsiteX103" fmla="*/ 4014418 w 4192766"/>
              <a:gd name="connsiteY103" fmla="*/ 2988186 h 5983634"/>
              <a:gd name="connsiteX104" fmla="*/ 3972377 w 4192766"/>
              <a:gd name="connsiteY104" fmla="*/ 3019717 h 5983634"/>
              <a:gd name="connsiteX105" fmla="*/ 3898805 w 4192766"/>
              <a:gd name="connsiteY105" fmla="*/ 3082779 h 5983634"/>
              <a:gd name="connsiteX106" fmla="*/ 3877784 w 4192766"/>
              <a:gd name="connsiteY106" fmla="*/ 3166862 h 5983634"/>
              <a:gd name="connsiteX107" fmla="*/ 3867274 w 4192766"/>
              <a:gd name="connsiteY107" fmla="*/ 3208903 h 5983634"/>
              <a:gd name="connsiteX108" fmla="*/ 3814722 w 4192766"/>
              <a:gd name="connsiteY108" fmla="*/ 3282475 h 5983634"/>
              <a:gd name="connsiteX109" fmla="*/ 3751660 w 4192766"/>
              <a:gd name="connsiteY109" fmla="*/ 3377068 h 5983634"/>
              <a:gd name="connsiteX110" fmla="*/ 3699108 w 4192766"/>
              <a:gd name="connsiteY110" fmla="*/ 3419110 h 5983634"/>
              <a:gd name="connsiteX111" fmla="*/ 3678087 w 4192766"/>
              <a:gd name="connsiteY111" fmla="*/ 3450641 h 5983634"/>
              <a:gd name="connsiteX112" fmla="*/ 3646556 w 4192766"/>
              <a:gd name="connsiteY112" fmla="*/ 3482172 h 5983634"/>
              <a:gd name="connsiteX113" fmla="*/ 3636046 w 4192766"/>
              <a:gd name="connsiteY113" fmla="*/ 3534724 h 5983634"/>
              <a:gd name="connsiteX114" fmla="*/ 3625536 w 4192766"/>
              <a:gd name="connsiteY114" fmla="*/ 3618806 h 5983634"/>
              <a:gd name="connsiteX115" fmla="*/ 3583494 w 4192766"/>
              <a:gd name="connsiteY115" fmla="*/ 3723910 h 5983634"/>
              <a:gd name="connsiteX116" fmla="*/ 3562474 w 4192766"/>
              <a:gd name="connsiteY116" fmla="*/ 4028710 h 5983634"/>
              <a:gd name="connsiteX117" fmla="*/ 3541453 w 4192766"/>
              <a:gd name="connsiteY117" fmla="*/ 4165344 h 5983634"/>
              <a:gd name="connsiteX118" fmla="*/ 3530943 w 4192766"/>
              <a:gd name="connsiteY118" fmla="*/ 4217896 h 5983634"/>
              <a:gd name="connsiteX119" fmla="*/ 3509922 w 4192766"/>
              <a:gd name="connsiteY119" fmla="*/ 4417593 h 5983634"/>
              <a:gd name="connsiteX120" fmla="*/ 3499411 w 4192766"/>
              <a:gd name="connsiteY120" fmla="*/ 4564737 h 5983634"/>
              <a:gd name="connsiteX121" fmla="*/ 3436349 w 4192766"/>
              <a:gd name="connsiteY121" fmla="*/ 4848517 h 5983634"/>
              <a:gd name="connsiteX122" fmla="*/ 3404818 w 4192766"/>
              <a:gd name="connsiteY122" fmla="*/ 4922089 h 5983634"/>
              <a:gd name="connsiteX123" fmla="*/ 3394308 w 4192766"/>
              <a:gd name="connsiteY123" fmla="*/ 4953620 h 5983634"/>
              <a:gd name="connsiteX124" fmla="*/ 3383798 w 4192766"/>
              <a:gd name="connsiteY124" fmla="*/ 5006172 h 5983634"/>
              <a:gd name="connsiteX125" fmla="*/ 3362777 w 4192766"/>
              <a:gd name="connsiteY125" fmla="*/ 5037703 h 5983634"/>
              <a:gd name="connsiteX126" fmla="*/ 3352267 w 4192766"/>
              <a:gd name="connsiteY126" fmla="*/ 5069234 h 5983634"/>
              <a:gd name="connsiteX127" fmla="*/ 3331246 w 4192766"/>
              <a:gd name="connsiteY127" fmla="*/ 5426586 h 5983634"/>
              <a:gd name="connsiteX128" fmla="*/ 3310225 w 4192766"/>
              <a:gd name="connsiteY128" fmla="*/ 5531689 h 5983634"/>
              <a:gd name="connsiteX129" fmla="*/ 3299715 w 4192766"/>
              <a:gd name="connsiteY129" fmla="*/ 5605262 h 5983634"/>
              <a:gd name="connsiteX130" fmla="*/ 3226143 w 4192766"/>
              <a:gd name="connsiteY130" fmla="*/ 5868020 h 5983634"/>
              <a:gd name="connsiteX131" fmla="*/ 3163080 w 4192766"/>
              <a:gd name="connsiteY131" fmla="*/ 5899551 h 5983634"/>
              <a:gd name="connsiteX132" fmla="*/ 3121039 w 4192766"/>
              <a:gd name="connsiteY132" fmla="*/ 5941593 h 5983634"/>
              <a:gd name="connsiteX133" fmla="*/ 2984405 w 4192766"/>
              <a:gd name="connsiteY133" fmla="*/ 5983634 h 5983634"/>
              <a:gd name="connsiteX134" fmla="*/ 2795218 w 4192766"/>
              <a:gd name="connsiteY134" fmla="*/ 5973124 h 5983634"/>
              <a:gd name="connsiteX135" fmla="*/ 2679605 w 4192766"/>
              <a:gd name="connsiteY135" fmla="*/ 5920572 h 5983634"/>
              <a:gd name="connsiteX136" fmla="*/ 2490418 w 4192766"/>
              <a:gd name="connsiteY136" fmla="*/ 5878530 h 5983634"/>
              <a:gd name="connsiteX137" fmla="*/ 2332763 w 4192766"/>
              <a:gd name="connsiteY137" fmla="*/ 5836489 h 5983634"/>
              <a:gd name="connsiteX138" fmla="*/ 2133067 w 4192766"/>
              <a:gd name="connsiteY138" fmla="*/ 5794448 h 5983634"/>
              <a:gd name="connsiteX139" fmla="*/ 2059494 w 4192766"/>
              <a:gd name="connsiteY139" fmla="*/ 5762917 h 5983634"/>
              <a:gd name="connsiteX140" fmla="*/ 2027963 w 4192766"/>
              <a:gd name="connsiteY140" fmla="*/ 5752406 h 5983634"/>
              <a:gd name="connsiteX141" fmla="*/ 1922860 w 4192766"/>
              <a:gd name="connsiteY141" fmla="*/ 5741896 h 5983634"/>
              <a:gd name="connsiteX142" fmla="*/ 1859798 w 4192766"/>
              <a:gd name="connsiteY142" fmla="*/ 5720875 h 5983634"/>
              <a:gd name="connsiteX143" fmla="*/ 1765205 w 4192766"/>
              <a:gd name="connsiteY143" fmla="*/ 5710365 h 5983634"/>
              <a:gd name="connsiteX144" fmla="*/ 1733674 w 4192766"/>
              <a:gd name="connsiteY144" fmla="*/ 5689344 h 5983634"/>
              <a:gd name="connsiteX145" fmla="*/ 1702143 w 4192766"/>
              <a:gd name="connsiteY145" fmla="*/ 5678834 h 5983634"/>
              <a:gd name="connsiteX146" fmla="*/ 1660101 w 4192766"/>
              <a:gd name="connsiteY146" fmla="*/ 5668324 h 5983634"/>
              <a:gd name="connsiteX147" fmla="*/ 1628570 w 4192766"/>
              <a:gd name="connsiteY147" fmla="*/ 5657813 h 5983634"/>
              <a:gd name="connsiteX148" fmla="*/ 1523467 w 4192766"/>
              <a:gd name="connsiteY148" fmla="*/ 5636793 h 5983634"/>
              <a:gd name="connsiteX149" fmla="*/ 1491936 w 4192766"/>
              <a:gd name="connsiteY149" fmla="*/ 5626282 h 5983634"/>
              <a:gd name="connsiteX150" fmla="*/ 1334280 w 4192766"/>
              <a:gd name="connsiteY150" fmla="*/ 5573730 h 5983634"/>
              <a:gd name="connsiteX151" fmla="*/ 1292239 w 4192766"/>
              <a:gd name="connsiteY151" fmla="*/ 5552710 h 5983634"/>
              <a:gd name="connsiteX152" fmla="*/ 1229177 w 4192766"/>
              <a:gd name="connsiteY152" fmla="*/ 5531689 h 5983634"/>
              <a:gd name="connsiteX153" fmla="*/ 1134584 w 4192766"/>
              <a:gd name="connsiteY153" fmla="*/ 5510668 h 5983634"/>
              <a:gd name="connsiteX154" fmla="*/ 1103053 w 4192766"/>
              <a:gd name="connsiteY154" fmla="*/ 5468627 h 5983634"/>
              <a:gd name="connsiteX155" fmla="*/ 1029480 w 4192766"/>
              <a:gd name="connsiteY155" fmla="*/ 5458117 h 5983634"/>
              <a:gd name="connsiteX156" fmla="*/ 892846 w 4192766"/>
              <a:gd name="connsiteY156" fmla="*/ 5426586 h 5983634"/>
              <a:gd name="connsiteX157" fmla="*/ 861315 w 4192766"/>
              <a:gd name="connsiteY157" fmla="*/ 5405565 h 5983634"/>
              <a:gd name="connsiteX158" fmla="*/ 850805 w 4192766"/>
              <a:gd name="connsiteY158" fmla="*/ 5289951 h 5983634"/>
              <a:gd name="connsiteX159" fmla="*/ 840294 w 4192766"/>
              <a:gd name="connsiteY159" fmla="*/ 5100765 h 5983634"/>
              <a:gd name="connsiteX160" fmla="*/ 861315 w 4192766"/>
              <a:gd name="connsiteY160" fmla="*/ 4501675 h 5983634"/>
              <a:gd name="connsiteX161" fmla="*/ 892846 w 4192766"/>
              <a:gd name="connsiteY161" fmla="*/ 4365041 h 5983634"/>
              <a:gd name="connsiteX162" fmla="*/ 913867 w 4192766"/>
              <a:gd name="connsiteY162" fmla="*/ 4270448 h 5983634"/>
              <a:gd name="connsiteX163" fmla="*/ 966418 w 4192766"/>
              <a:gd name="connsiteY163" fmla="*/ 4112793 h 5983634"/>
              <a:gd name="connsiteX164" fmla="*/ 987439 w 4192766"/>
              <a:gd name="connsiteY164" fmla="*/ 3902586 h 5983634"/>
              <a:gd name="connsiteX165" fmla="*/ 997949 w 4192766"/>
              <a:gd name="connsiteY165" fmla="*/ 3871055 h 5983634"/>
              <a:gd name="connsiteX166" fmla="*/ 1061011 w 4192766"/>
              <a:gd name="connsiteY166" fmla="*/ 3461151 h 5983634"/>
              <a:gd name="connsiteX167" fmla="*/ 1071522 w 4192766"/>
              <a:gd name="connsiteY167" fmla="*/ 3408599 h 5983634"/>
              <a:gd name="connsiteX168" fmla="*/ 1082032 w 4192766"/>
              <a:gd name="connsiteY168" fmla="*/ 3335027 h 5983634"/>
              <a:gd name="connsiteX169" fmla="*/ 1124074 w 4192766"/>
              <a:gd name="connsiteY169" fmla="*/ 3282475 h 5983634"/>
              <a:gd name="connsiteX170" fmla="*/ 1155605 w 4192766"/>
              <a:gd name="connsiteY170" fmla="*/ 3124820 h 5983634"/>
              <a:gd name="connsiteX171" fmla="*/ 1176625 w 4192766"/>
              <a:gd name="connsiteY171" fmla="*/ 3082779 h 5983634"/>
              <a:gd name="connsiteX172" fmla="*/ 1145094 w 4192766"/>
              <a:gd name="connsiteY172" fmla="*/ 2967165 h 5983634"/>
              <a:gd name="connsiteX173" fmla="*/ 1103053 w 4192766"/>
              <a:gd name="connsiteY173" fmla="*/ 2893593 h 5983634"/>
              <a:gd name="connsiteX174" fmla="*/ 1082032 w 4192766"/>
              <a:gd name="connsiteY174" fmla="*/ 2841041 h 5983634"/>
              <a:gd name="connsiteX175" fmla="*/ 1029480 w 4192766"/>
              <a:gd name="connsiteY175" fmla="*/ 2746448 h 5983634"/>
              <a:gd name="connsiteX176" fmla="*/ 1008460 w 4192766"/>
              <a:gd name="connsiteY176" fmla="*/ 2714917 h 5983634"/>
              <a:gd name="connsiteX177" fmla="*/ 924377 w 4192766"/>
              <a:gd name="connsiteY177" fmla="*/ 2557262 h 5983634"/>
              <a:gd name="connsiteX178" fmla="*/ 871825 w 4192766"/>
              <a:gd name="connsiteY178" fmla="*/ 2483689 h 5983634"/>
              <a:gd name="connsiteX179" fmla="*/ 840294 w 4192766"/>
              <a:gd name="connsiteY179" fmla="*/ 2389096 h 5983634"/>
              <a:gd name="connsiteX180" fmla="*/ 808763 w 4192766"/>
              <a:gd name="connsiteY180" fmla="*/ 2326034 h 5983634"/>
              <a:gd name="connsiteX181" fmla="*/ 766722 w 4192766"/>
              <a:gd name="connsiteY181" fmla="*/ 2241951 h 5983634"/>
              <a:gd name="connsiteX182" fmla="*/ 756211 w 4192766"/>
              <a:gd name="connsiteY182" fmla="*/ 2210420 h 5983634"/>
              <a:gd name="connsiteX183" fmla="*/ 714170 w 4192766"/>
              <a:gd name="connsiteY183" fmla="*/ 2199910 h 5983634"/>
              <a:gd name="connsiteX184" fmla="*/ 619577 w 4192766"/>
              <a:gd name="connsiteY184" fmla="*/ 2189399 h 5983634"/>
              <a:gd name="connsiteX185" fmla="*/ 482943 w 4192766"/>
              <a:gd name="connsiteY185" fmla="*/ 2168379 h 5983634"/>
              <a:gd name="connsiteX186" fmla="*/ 419880 w 4192766"/>
              <a:gd name="connsiteY186" fmla="*/ 2126337 h 5983634"/>
              <a:gd name="connsiteX187" fmla="*/ 377839 w 4192766"/>
              <a:gd name="connsiteY187" fmla="*/ 2094806 h 5983634"/>
              <a:gd name="connsiteX0" fmla="*/ 105665 w 4192766"/>
              <a:gd name="connsiteY0" fmla="*/ 2429605 h 5983634"/>
              <a:gd name="connsiteX1" fmla="*/ 103913 w 4192766"/>
              <a:gd name="connsiteY1" fmla="*/ 2255637 h 5983634"/>
              <a:gd name="connsiteX2" fmla="*/ 162268 w 4192766"/>
              <a:gd name="connsiteY2" fmla="*/ 2024299 h 5983634"/>
              <a:gd name="connsiteX3" fmla="*/ 131722 w 4192766"/>
              <a:gd name="connsiteY3" fmla="*/ 1894343 h 5983634"/>
              <a:gd name="connsiteX4" fmla="*/ 56945 w 4192766"/>
              <a:gd name="connsiteY4" fmla="*/ 1799750 h 5983634"/>
              <a:gd name="connsiteX5" fmla="*/ 14 w 4192766"/>
              <a:gd name="connsiteY5" fmla="*/ 1646037 h 5983634"/>
              <a:gd name="connsiteX6" fmla="*/ 52018 w 4192766"/>
              <a:gd name="connsiteY6" fmla="*/ 1569289 h 5983634"/>
              <a:gd name="connsiteX7" fmla="*/ 105008 w 4192766"/>
              <a:gd name="connsiteY7" fmla="*/ 1550458 h 5983634"/>
              <a:gd name="connsiteX8" fmla="*/ 178033 w 4192766"/>
              <a:gd name="connsiteY8" fmla="*/ 1460025 h 5983634"/>
              <a:gd name="connsiteX9" fmla="*/ 293647 w 4192766"/>
              <a:gd name="connsiteY9" fmla="*/ 1371563 h 5983634"/>
              <a:gd name="connsiteX10" fmla="*/ 353534 w 4192766"/>
              <a:gd name="connsiteY10" fmla="*/ 1237118 h 5983634"/>
              <a:gd name="connsiteX11" fmla="*/ 442215 w 4192766"/>
              <a:gd name="connsiteY11" fmla="*/ 1058552 h 5983634"/>
              <a:gd name="connsiteX12" fmla="*/ 335031 w 4192766"/>
              <a:gd name="connsiteY12" fmla="*/ 849440 h 5983634"/>
              <a:gd name="connsiteX13" fmla="*/ 390539 w 4192766"/>
              <a:gd name="connsiteY13" fmla="*/ 792947 h 5983634"/>
              <a:gd name="connsiteX14" fmla="*/ 446266 w 4192766"/>
              <a:gd name="connsiteY14" fmla="*/ 810245 h 5983634"/>
              <a:gd name="connsiteX15" fmla="*/ 485132 w 4192766"/>
              <a:gd name="connsiteY15" fmla="*/ 834660 h 5983634"/>
              <a:gd name="connsiteX16" fmla="*/ 513269 w 4192766"/>
              <a:gd name="connsiteY16" fmla="*/ 861264 h 5983634"/>
              <a:gd name="connsiteX17" fmla="*/ 558267 w 4192766"/>
              <a:gd name="connsiteY17" fmla="*/ 860498 h 5983634"/>
              <a:gd name="connsiteX18" fmla="*/ 651874 w 4192766"/>
              <a:gd name="connsiteY18" fmla="*/ 874402 h 5983634"/>
              <a:gd name="connsiteX19" fmla="*/ 783582 w 4192766"/>
              <a:gd name="connsiteY19" fmla="*/ 846265 h 5983634"/>
              <a:gd name="connsiteX20" fmla="*/ 914086 w 4192766"/>
              <a:gd name="connsiteY20" fmla="*/ 789553 h 5983634"/>
              <a:gd name="connsiteX21" fmla="*/ 1008898 w 4192766"/>
              <a:gd name="connsiteY21" fmla="*/ 640766 h 5983634"/>
              <a:gd name="connsiteX22" fmla="*/ 1081485 w 4192766"/>
              <a:gd name="connsiteY22" fmla="*/ 561829 h 5983634"/>
              <a:gd name="connsiteX23" fmla="*/ 1118161 w 4192766"/>
              <a:gd name="connsiteY23" fmla="*/ 567631 h 5983634"/>
              <a:gd name="connsiteX24" fmla="*/ 1219543 w 4192766"/>
              <a:gd name="connsiteY24" fmla="*/ 521211 h 5983634"/>
              <a:gd name="connsiteX25" fmla="*/ 1289174 w 4192766"/>
              <a:gd name="connsiteY25" fmla="*/ 496030 h 5983634"/>
              <a:gd name="connsiteX26" fmla="*/ 1337127 w 4192766"/>
              <a:gd name="connsiteY26" fmla="*/ 461871 h 5983634"/>
              <a:gd name="connsiteX27" fmla="*/ 1387161 w 4192766"/>
              <a:gd name="connsiteY27" fmla="*/ 417312 h 5983634"/>
              <a:gd name="connsiteX28" fmla="*/ 1445077 w 4192766"/>
              <a:gd name="connsiteY28" fmla="*/ 369139 h 5983634"/>
              <a:gd name="connsiteX29" fmla="*/ 1513066 w 4192766"/>
              <a:gd name="connsiteY29" fmla="*/ 328302 h 5983634"/>
              <a:gd name="connsiteX30" fmla="*/ 1544378 w 4192766"/>
              <a:gd name="connsiteY30" fmla="*/ 305530 h 5983634"/>
              <a:gd name="connsiteX31" fmla="*/ 1585434 w 4192766"/>
              <a:gd name="connsiteY31" fmla="*/ 263269 h 5983634"/>
              <a:gd name="connsiteX32" fmla="*/ 1631417 w 4192766"/>
              <a:gd name="connsiteY32" fmla="*/ 247613 h 5983634"/>
              <a:gd name="connsiteX33" fmla="*/ 1673531 w 4192766"/>
              <a:gd name="connsiteY33" fmla="*/ 214039 h 5983634"/>
              <a:gd name="connsiteX34" fmla="*/ 1766372 w 4192766"/>
              <a:gd name="connsiteY34" fmla="*/ 161195 h 5983634"/>
              <a:gd name="connsiteX35" fmla="*/ 1806370 w 4192766"/>
              <a:gd name="connsiteY35" fmla="*/ 108351 h 5983634"/>
              <a:gd name="connsiteX36" fmla="*/ 1829143 w 4192766"/>
              <a:gd name="connsiteY36" fmla="*/ 112730 h 5983634"/>
              <a:gd name="connsiteX37" fmla="*/ 1976616 w 4192766"/>
              <a:gd name="connsiteY37" fmla="*/ 40910 h 5983634"/>
              <a:gd name="connsiteX38" fmla="*/ 2428597 w 4192766"/>
              <a:gd name="connsiteY38" fmla="*/ 0 h 5983634"/>
              <a:gd name="connsiteX39" fmla="*/ 2473777 w 4192766"/>
              <a:gd name="connsiteY39" fmla="*/ 45945 h 5983634"/>
              <a:gd name="connsiteX40" fmla="*/ 2400752 w 4192766"/>
              <a:gd name="connsiteY40" fmla="*/ 141195 h 5983634"/>
              <a:gd name="connsiteX41" fmla="*/ 2480127 w 4192766"/>
              <a:gd name="connsiteY41" fmla="*/ 118970 h 5983634"/>
              <a:gd name="connsiteX42" fmla="*/ 2556327 w 4192766"/>
              <a:gd name="connsiteY42" fmla="*/ 157070 h 5983634"/>
              <a:gd name="connsiteX43" fmla="*/ 2646650 w 4192766"/>
              <a:gd name="connsiteY43" fmla="*/ 71893 h 5983634"/>
              <a:gd name="connsiteX44" fmla="*/ 2762702 w 4192766"/>
              <a:gd name="connsiteY44" fmla="*/ 118970 h 5983634"/>
              <a:gd name="connsiteX45" fmla="*/ 2807152 w 4192766"/>
              <a:gd name="connsiteY45" fmla="*/ 153895 h 5983634"/>
              <a:gd name="connsiteX46" fmla="*/ 2765877 w 4192766"/>
              <a:gd name="connsiteY46" fmla="*/ 255495 h 5983634"/>
              <a:gd name="connsiteX47" fmla="*/ 2876345 w 4192766"/>
              <a:gd name="connsiteY47" fmla="*/ 158604 h 5983634"/>
              <a:gd name="connsiteX48" fmla="*/ 3125747 w 4192766"/>
              <a:gd name="connsiteY48" fmla="*/ 319324 h 5983634"/>
              <a:gd name="connsiteX49" fmla="*/ 3210377 w 4192766"/>
              <a:gd name="connsiteY49" fmla="*/ 379320 h 5983634"/>
              <a:gd name="connsiteX50" fmla="*/ 3302452 w 4192766"/>
              <a:gd name="connsiteY50" fmla="*/ 452345 h 5983634"/>
              <a:gd name="connsiteX51" fmla="*/ 3191327 w 4192766"/>
              <a:gd name="connsiteY51" fmla="*/ 592045 h 5983634"/>
              <a:gd name="connsiteX52" fmla="*/ 3360259 w 4192766"/>
              <a:gd name="connsiteY52" fmla="*/ 593360 h 5983634"/>
              <a:gd name="connsiteX53" fmla="*/ 3404052 w 4192766"/>
              <a:gd name="connsiteY53" fmla="*/ 728680 h 5983634"/>
              <a:gd name="connsiteX54" fmla="*/ 3231179 w 4192766"/>
              <a:gd name="connsiteY54" fmla="*/ 877687 h 5983634"/>
              <a:gd name="connsiteX55" fmla="*/ 3188152 w 4192766"/>
              <a:gd name="connsiteY55" fmla="*/ 938120 h 5983634"/>
              <a:gd name="connsiteX56" fmla="*/ 3297635 w 4192766"/>
              <a:gd name="connsiteY56" fmla="*/ 967572 h 5983634"/>
              <a:gd name="connsiteX57" fmla="*/ 3375477 w 4192766"/>
              <a:gd name="connsiteY57" fmla="*/ 874620 h 5983634"/>
              <a:gd name="connsiteX58" fmla="*/ 3435802 w 4192766"/>
              <a:gd name="connsiteY58" fmla="*/ 795245 h 5983634"/>
              <a:gd name="connsiteX59" fmla="*/ 3496127 w 4192766"/>
              <a:gd name="connsiteY59" fmla="*/ 830170 h 5983634"/>
              <a:gd name="connsiteX60" fmla="*/ 3593676 w 4192766"/>
              <a:gd name="connsiteY60" fmla="*/ 971623 h 5983634"/>
              <a:gd name="connsiteX61" fmla="*/ 3569152 w 4192766"/>
              <a:gd name="connsiteY61" fmla="*/ 998445 h 5983634"/>
              <a:gd name="connsiteX62" fmla="*/ 3530176 w 4192766"/>
              <a:gd name="connsiteY62" fmla="*/ 1049465 h 5983634"/>
              <a:gd name="connsiteX63" fmla="*/ 3469085 w 4192766"/>
              <a:gd name="connsiteY63" fmla="*/ 1119862 h 5983634"/>
              <a:gd name="connsiteX64" fmla="*/ 3536964 w 4192766"/>
              <a:gd name="connsiteY64" fmla="*/ 1030743 h 5983634"/>
              <a:gd name="connsiteX65" fmla="*/ 3426058 w 4192766"/>
              <a:gd name="connsiteY65" fmla="*/ 1193216 h 5983634"/>
              <a:gd name="connsiteX66" fmla="*/ 3462406 w 4192766"/>
              <a:gd name="connsiteY66" fmla="*/ 1171757 h 5983634"/>
              <a:gd name="connsiteX67" fmla="*/ 3387630 w 4192766"/>
              <a:gd name="connsiteY67" fmla="*/ 1289342 h 5983634"/>
              <a:gd name="connsiteX68" fmla="*/ 3371974 w 4192766"/>
              <a:gd name="connsiteY68" fmla="*/ 1339923 h 5983634"/>
              <a:gd name="connsiteX69" fmla="*/ 3349968 w 4192766"/>
              <a:gd name="connsiteY69" fmla="*/ 1348024 h 5983634"/>
              <a:gd name="connsiteX70" fmla="*/ 3313291 w 4192766"/>
              <a:gd name="connsiteY70" fmla="*/ 1399591 h 5983634"/>
              <a:gd name="connsiteX71" fmla="*/ 3318874 w 4192766"/>
              <a:gd name="connsiteY71" fmla="*/ 1406707 h 5983634"/>
              <a:gd name="connsiteX72" fmla="*/ 3293693 w 4192766"/>
              <a:gd name="connsiteY72" fmla="*/ 1433093 h 5983634"/>
              <a:gd name="connsiteX73" fmla="*/ 3268403 w 4192766"/>
              <a:gd name="connsiteY73" fmla="*/ 1476338 h 5983634"/>
              <a:gd name="connsiteX74" fmla="*/ 3238514 w 4192766"/>
              <a:gd name="connsiteY74" fmla="*/ 1605309 h 5983634"/>
              <a:gd name="connsiteX75" fmla="*/ 3186948 w 4192766"/>
              <a:gd name="connsiteY75" fmla="*/ 1631694 h 5983634"/>
              <a:gd name="connsiteX76" fmla="*/ 3105602 w 4192766"/>
              <a:gd name="connsiteY76" fmla="*/ 1688625 h 5983634"/>
              <a:gd name="connsiteX77" fmla="*/ 2721865 w 4192766"/>
              <a:gd name="connsiteY77" fmla="*/ 1597098 h 5983634"/>
              <a:gd name="connsiteX78" fmla="*/ 2687378 w 4192766"/>
              <a:gd name="connsiteY78" fmla="*/ 1670670 h 5983634"/>
              <a:gd name="connsiteX79" fmla="*/ 2636797 w 4192766"/>
              <a:gd name="connsiteY79" fmla="*/ 1758147 h 5983634"/>
              <a:gd name="connsiteX80" fmla="*/ 2681466 w 4192766"/>
              <a:gd name="connsiteY80" fmla="*/ 1821428 h 5983634"/>
              <a:gd name="connsiteX81" fmla="*/ 2721427 w 4192766"/>
              <a:gd name="connsiteY81" fmla="*/ 1715995 h 5983634"/>
              <a:gd name="connsiteX82" fmla="*/ 2858280 w 4192766"/>
              <a:gd name="connsiteY82" fmla="*/ 1716434 h 5983634"/>
              <a:gd name="connsiteX83" fmla="*/ 2815035 w 4192766"/>
              <a:gd name="connsiteY83" fmla="*/ 1801940 h 5983634"/>
              <a:gd name="connsiteX84" fmla="*/ 2840654 w 4192766"/>
              <a:gd name="connsiteY84" fmla="*/ 1866535 h 5983634"/>
              <a:gd name="connsiteX85" fmla="*/ 2784708 w 4192766"/>
              <a:gd name="connsiteY85" fmla="*/ 1958172 h 5983634"/>
              <a:gd name="connsiteX86" fmla="*/ 2858280 w 4192766"/>
              <a:gd name="connsiteY86" fmla="*/ 1947662 h 5983634"/>
              <a:gd name="connsiteX87" fmla="*/ 3022286 w 4192766"/>
              <a:gd name="connsiteY87" fmla="*/ 1834785 h 5983634"/>
              <a:gd name="connsiteX88" fmla="*/ 3499411 w 4192766"/>
              <a:gd name="connsiteY88" fmla="*/ 1926641 h 5983634"/>
              <a:gd name="connsiteX89" fmla="*/ 3594005 w 4192766"/>
              <a:gd name="connsiteY89" fmla="*/ 1937151 h 5983634"/>
              <a:gd name="connsiteX90" fmla="*/ 3625536 w 4192766"/>
              <a:gd name="connsiteY90" fmla="*/ 1947662 h 5983634"/>
              <a:gd name="connsiteX91" fmla="*/ 3709618 w 4192766"/>
              <a:gd name="connsiteY91" fmla="*/ 1979193 h 5983634"/>
              <a:gd name="connsiteX92" fmla="*/ 3772680 w 4192766"/>
              <a:gd name="connsiteY92" fmla="*/ 1989703 h 5983634"/>
              <a:gd name="connsiteX93" fmla="*/ 3846253 w 4192766"/>
              <a:gd name="connsiteY93" fmla="*/ 2052765 h 5983634"/>
              <a:gd name="connsiteX94" fmla="*/ 3993398 w 4192766"/>
              <a:gd name="connsiteY94" fmla="*/ 2241951 h 5983634"/>
              <a:gd name="connsiteX95" fmla="*/ 3918658 w 4192766"/>
              <a:gd name="connsiteY95" fmla="*/ 2362091 h 5983634"/>
              <a:gd name="connsiteX96" fmla="*/ 3956174 w 4192766"/>
              <a:gd name="connsiteY96" fmla="*/ 2456684 h 5983634"/>
              <a:gd name="connsiteX97" fmla="*/ 3960261 w 4192766"/>
              <a:gd name="connsiteY97" fmla="*/ 2490258 h 5983634"/>
              <a:gd name="connsiteX98" fmla="*/ 4182584 w 4192766"/>
              <a:gd name="connsiteY98" fmla="*/ 2714917 h 5983634"/>
              <a:gd name="connsiteX99" fmla="*/ 4151053 w 4192766"/>
              <a:gd name="connsiteY99" fmla="*/ 2756958 h 5983634"/>
              <a:gd name="connsiteX100" fmla="*/ 4077480 w 4192766"/>
              <a:gd name="connsiteY100" fmla="*/ 2820020 h 5983634"/>
              <a:gd name="connsiteX101" fmla="*/ 4056460 w 4192766"/>
              <a:gd name="connsiteY101" fmla="*/ 2862062 h 5983634"/>
              <a:gd name="connsiteX102" fmla="*/ 4024929 w 4192766"/>
              <a:gd name="connsiteY102" fmla="*/ 2904103 h 5983634"/>
              <a:gd name="connsiteX103" fmla="*/ 4014418 w 4192766"/>
              <a:gd name="connsiteY103" fmla="*/ 2988186 h 5983634"/>
              <a:gd name="connsiteX104" fmla="*/ 3972377 w 4192766"/>
              <a:gd name="connsiteY104" fmla="*/ 3019717 h 5983634"/>
              <a:gd name="connsiteX105" fmla="*/ 3898805 w 4192766"/>
              <a:gd name="connsiteY105" fmla="*/ 3082779 h 5983634"/>
              <a:gd name="connsiteX106" fmla="*/ 3877784 w 4192766"/>
              <a:gd name="connsiteY106" fmla="*/ 3166862 h 5983634"/>
              <a:gd name="connsiteX107" fmla="*/ 3867274 w 4192766"/>
              <a:gd name="connsiteY107" fmla="*/ 3208903 h 5983634"/>
              <a:gd name="connsiteX108" fmla="*/ 3814722 w 4192766"/>
              <a:gd name="connsiteY108" fmla="*/ 3282475 h 5983634"/>
              <a:gd name="connsiteX109" fmla="*/ 3751660 w 4192766"/>
              <a:gd name="connsiteY109" fmla="*/ 3377068 h 5983634"/>
              <a:gd name="connsiteX110" fmla="*/ 3699108 w 4192766"/>
              <a:gd name="connsiteY110" fmla="*/ 3419110 h 5983634"/>
              <a:gd name="connsiteX111" fmla="*/ 3678087 w 4192766"/>
              <a:gd name="connsiteY111" fmla="*/ 3450641 h 5983634"/>
              <a:gd name="connsiteX112" fmla="*/ 3646556 w 4192766"/>
              <a:gd name="connsiteY112" fmla="*/ 3482172 h 5983634"/>
              <a:gd name="connsiteX113" fmla="*/ 3636046 w 4192766"/>
              <a:gd name="connsiteY113" fmla="*/ 3534724 h 5983634"/>
              <a:gd name="connsiteX114" fmla="*/ 3625536 w 4192766"/>
              <a:gd name="connsiteY114" fmla="*/ 3618806 h 5983634"/>
              <a:gd name="connsiteX115" fmla="*/ 3583494 w 4192766"/>
              <a:gd name="connsiteY115" fmla="*/ 3723910 h 5983634"/>
              <a:gd name="connsiteX116" fmla="*/ 3562474 w 4192766"/>
              <a:gd name="connsiteY116" fmla="*/ 4028710 h 5983634"/>
              <a:gd name="connsiteX117" fmla="*/ 3541453 w 4192766"/>
              <a:gd name="connsiteY117" fmla="*/ 4165344 h 5983634"/>
              <a:gd name="connsiteX118" fmla="*/ 3530943 w 4192766"/>
              <a:gd name="connsiteY118" fmla="*/ 4217896 h 5983634"/>
              <a:gd name="connsiteX119" fmla="*/ 3509922 w 4192766"/>
              <a:gd name="connsiteY119" fmla="*/ 4417593 h 5983634"/>
              <a:gd name="connsiteX120" fmla="*/ 3499411 w 4192766"/>
              <a:gd name="connsiteY120" fmla="*/ 4564737 h 5983634"/>
              <a:gd name="connsiteX121" fmla="*/ 3436349 w 4192766"/>
              <a:gd name="connsiteY121" fmla="*/ 4848517 h 5983634"/>
              <a:gd name="connsiteX122" fmla="*/ 3404818 w 4192766"/>
              <a:gd name="connsiteY122" fmla="*/ 4922089 h 5983634"/>
              <a:gd name="connsiteX123" fmla="*/ 3394308 w 4192766"/>
              <a:gd name="connsiteY123" fmla="*/ 4953620 h 5983634"/>
              <a:gd name="connsiteX124" fmla="*/ 3383798 w 4192766"/>
              <a:gd name="connsiteY124" fmla="*/ 5006172 h 5983634"/>
              <a:gd name="connsiteX125" fmla="*/ 3362777 w 4192766"/>
              <a:gd name="connsiteY125" fmla="*/ 5037703 h 5983634"/>
              <a:gd name="connsiteX126" fmla="*/ 3352267 w 4192766"/>
              <a:gd name="connsiteY126" fmla="*/ 5069234 h 5983634"/>
              <a:gd name="connsiteX127" fmla="*/ 3331246 w 4192766"/>
              <a:gd name="connsiteY127" fmla="*/ 5426586 h 5983634"/>
              <a:gd name="connsiteX128" fmla="*/ 3310225 w 4192766"/>
              <a:gd name="connsiteY128" fmla="*/ 5531689 h 5983634"/>
              <a:gd name="connsiteX129" fmla="*/ 3299715 w 4192766"/>
              <a:gd name="connsiteY129" fmla="*/ 5605262 h 5983634"/>
              <a:gd name="connsiteX130" fmla="*/ 3226143 w 4192766"/>
              <a:gd name="connsiteY130" fmla="*/ 5868020 h 5983634"/>
              <a:gd name="connsiteX131" fmla="*/ 3163080 w 4192766"/>
              <a:gd name="connsiteY131" fmla="*/ 5899551 h 5983634"/>
              <a:gd name="connsiteX132" fmla="*/ 3121039 w 4192766"/>
              <a:gd name="connsiteY132" fmla="*/ 5941593 h 5983634"/>
              <a:gd name="connsiteX133" fmla="*/ 2984405 w 4192766"/>
              <a:gd name="connsiteY133" fmla="*/ 5983634 h 5983634"/>
              <a:gd name="connsiteX134" fmla="*/ 2795218 w 4192766"/>
              <a:gd name="connsiteY134" fmla="*/ 5973124 h 5983634"/>
              <a:gd name="connsiteX135" fmla="*/ 2679605 w 4192766"/>
              <a:gd name="connsiteY135" fmla="*/ 5920572 h 5983634"/>
              <a:gd name="connsiteX136" fmla="*/ 2490418 w 4192766"/>
              <a:gd name="connsiteY136" fmla="*/ 5878530 h 5983634"/>
              <a:gd name="connsiteX137" fmla="*/ 2332763 w 4192766"/>
              <a:gd name="connsiteY137" fmla="*/ 5836489 h 5983634"/>
              <a:gd name="connsiteX138" fmla="*/ 2133067 w 4192766"/>
              <a:gd name="connsiteY138" fmla="*/ 5794448 h 5983634"/>
              <a:gd name="connsiteX139" fmla="*/ 2059494 w 4192766"/>
              <a:gd name="connsiteY139" fmla="*/ 5762917 h 5983634"/>
              <a:gd name="connsiteX140" fmla="*/ 2027963 w 4192766"/>
              <a:gd name="connsiteY140" fmla="*/ 5752406 h 5983634"/>
              <a:gd name="connsiteX141" fmla="*/ 1922860 w 4192766"/>
              <a:gd name="connsiteY141" fmla="*/ 5741896 h 5983634"/>
              <a:gd name="connsiteX142" fmla="*/ 1859798 w 4192766"/>
              <a:gd name="connsiteY142" fmla="*/ 5720875 h 5983634"/>
              <a:gd name="connsiteX143" fmla="*/ 1765205 w 4192766"/>
              <a:gd name="connsiteY143" fmla="*/ 5710365 h 5983634"/>
              <a:gd name="connsiteX144" fmla="*/ 1733674 w 4192766"/>
              <a:gd name="connsiteY144" fmla="*/ 5689344 h 5983634"/>
              <a:gd name="connsiteX145" fmla="*/ 1702143 w 4192766"/>
              <a:gd name="connsiteY145" fmla="*/ 5678834 h 5983634"/>
              <a:gd name="connsiteX146" fmla="*/ 1660101 w 4192766"/>
              <a:gd name="connsiteY146" fmla="*/ 5668324 h 5983634"/>
              <a:gd name="connsiteX147" fmla="*/ 1628570 w 4192766"/>
              <a:gd name="connsiteY147" fmla="*/ 5657813 h 5983634"/>
              <a:gd name="connsiteX148" fmla="*/ 1523467 w 4192766"/>
              <a:gd name="connsiteY148" fmla="*/ 5636793 h 5983634"/>
              <a:gd name="connsiteX149" fmla="*/ 1491936 w 4192766"/>
              <a:gd name="connsiteY149" fmla="*/ 5626282 h 5983634"/>
              <a:gd name="connsiteX150" fmla="*/ 1334280 w 4192766"/>
              <a:gd name="connsiteY150" fmla="*/ 5573730 h 5983634"/>
              <a:gd name="connsiteX151" fmla="*/ 1292239 w 4192766"/>
              <a:gd name="connsiteY151" fmla="*/ 5552710 h 5983634"/>
              <a:gd name="connsiteX152" fmla="*/ 1229177 w 4192766"/>
              <a:gd name="connsiteY152" fmla="*/ 5531689 h 5983634"/>
              <a:gd name="connsiteX153" fmla="*/ 1134584 w 4192766"/>
              <a:gd name="connsiteY153" fmla="*/ 5510668 h 5983634"/>
              <a:gd name="connsiteX154" fmla="*/ 1103053 w 4192766"/>
              <a:gd name="connsiteY154" fmla="*/ 5468627 h 5983634"/>
              <a:gd name="connsiteX155" fmla="*/ 1029480 w 4192766"/>
              <a:gd name="connsiteY155" fmla="*/ 5458117 h 5983634"/>
              <a:gd name="connsiteX156" fmla="*/ 892846 w 4192766"/>
              <a:gd name="connsiteY156" fmla="*/ 5426586 h 5983634"/>
              <a:gd name="connsiteX157" fmla="*/ 861315 w 4192766"/>
              <a:gd name="connsiteY157" fmla="*/ 5405565 h 5983634"/>
              <a:gd name="connsiteX158" fmla="*/ 850805 w 4192766"/>
              <a:gd name="connsiteY158" fmla="*/ 5289951 h 5983634"/>
              <a:gd name="connsiteX159" fmla="*/ 840294 w 4192766"/>
              <a:gd name="connsiteY159" fmla="*/ 5100765 h 5983634"/>
              <a:gd name="connsiteX160" fmla="*/ 861315 w 4192766"/>
              <a:gd name="connsiteY160" fmla="*/ 4501675 h 5983634"/>
              <a:gd name="connsiteX161" fmla="*/ 892846 w 4192766"/>
              <a:gd name="connsiteY161" fmla="*/ 4365041 h 5983634"/>
              <a:gd name="connsiteX162" fmla="*/ 913867 w 4192766"/>
              <a:gd name="connsiteY162" fmla="*/ 4270448 h 5983634"/>
              <a:gd name="connsiteX163" fmla="*/ 966418 w 4192766"/>
              <a:gd name="connsiteY163" fmla="*/ 4112793 h 5983634"/>
              <a:gd name="connsiteX164" fmla="*/ 987439 w 4192766"/>
              <a:gd name="connsiteY164" fmla="*/ 3902586 h 5983634"/>
              <a:gd name="connsiteX165" fmla="*/ 997949 w 4192766"/>
              <a:gd name="connsiteY165" fmla="*/ 3871055 h 5983634"/>
              <a:gd name="connsiteX166" fmla="*/ 1061011 w 4192766"/>
              <a:gd name="connsiteY166" fmla="*/ 3461151 h 5983634"/>
              <a:gd name="connsiteX167" fmla="*/ 1071522 w 4192766"/>
              <a:gd name="connsiteY167" fmla="*/ 3408599 h 5983634"/>
              <a:gd name="connsiteX168" fmla="*/ 1082032 w 4192766"/>
              <a:gd name="connsiteY168" fmla="*/ 3335027 h 5983634"/>
              <a:gd name="connsiteX169" fmla="*/ 1124074 w 4192766"/>
              <a:gd name="connsiteY169" fmla="*/ 3282475 h 5983634"/>
              <a:gd name="connsiteX170" fmla="*/ 1155605 w 4192766"/>
              <a:gd name="connsiteY170" fmla="*/ 3124820 h 5983634"/>
              <a:gd name="connsiteX171" fmla="*/ 1176625 w 4192766"/>
              <a:gd name="connsiteY171" fmla="*/ 3082779 h 5983634"/>
              <a:gd name="connsiteX172" fmla="*/ 1145094 w 4192766"/>
              <a:gd name="connsiteY172" fmla="*/ 2967165 h 5983634"/>
              <a:gd name="connsiteX173" fmla="*/ 1103053 w 4192766"/>
              <a:gd name="connsiteY173" fmla="*/ 2893593 h 5983634"/>
              <a:gd name="connsiteX174" fmla="*/ 1082032 w 4192766"/>
              <a:gd name="connsiteY174" fmla="*/ 2841041 h 5983634"/>
              <a:gd name="connsiteX175" fmla="*/ 1029480 w 4192766"/>
              <a:gd name="connsiteY175" fmla="*/ 2746448 h 5983634"/>
              <a:gd name="connsiteX176" fmla="*/ 1008460 w 4192766"/>
              <a:gd name="connsiteY176" fmla="*/ 2714917 h 5983634"/>
              <a:gd name="connsiteX177" fmla="*/ 924377 w 4192766"/>
              <a:gd name="connsiteY177" fmla="*/ 2557262 h 5983634"/>
              <a:gd name="connsiteX178" fmla="*/ 871825 w 4192766"/>
              <a:gd name="connsiteY178" fmla="*/ 2483689 h 5983634"/>
              <a:gd name="connsiteX179" fmla="*/ 840294 w 4192766"/>
              <a:gd name="connsiteY179" fmla="*/ 2389096 h 5983634"/>
              <a:gd name="connsiteX180" fmla="*/ 808763 w 4192766"/>
              <a:gd name="connsiteY180" fmla="*/ 2326034 h 5983634"/>
              <a:gd name="connsiteX181" fmla="*/ 766722 w 4192766"/>
              <a:gd name="connsiteY181" fmla="*/ 2241951 h 5983634"/>
              <a:gd name="connsiteX182" fmla="*/ 756211 w 4192766"/>
              <a:gd name="connsiteY182" fmla="*/ 2210420 h 5983634"/>
              <a:gd name="connsiteX183" fmla="*/ 714170 w 4192766"/>
              <a:gd name="connsiteY183" fmla="*/ 2199910 h 5983634"/>
              <a:gd name="connsiteX184" fmla="*/ 619577 w 4192766"/>
              <a:gd name="connsiteY184" fmla="*/ 2189399 h 5983634"/>
              <a:gd name="connsiteX185" fmla="*/ 482943 w 4192766"/>
              <a:gd name="connsiteY185" fmla="*/ 2168379 h 5983634"/>
              <a:gd name="connsiteX186" fmla="*/ 419880 w 4192766"/>
              <a:gd name="connsiteY186" fmla="*/ 2126337 h 5983634"/>
              <a:gd name="connsiteX187" fmla="*/ 377839 w 4192766"/>
              <a:gd name="connsiteY187" fmla="*/ 2094806 h 5983634"/>
              <a:gd name="connsiteX0" fmla="*/ 105665 w 4156165"/>
              <a:gd name="connsiteY0" fmla="*/ 2429605 h 5983634"/>
              <a:gd name="connsiteX1" fmla="*/ 103913 w 4156165"/>
              <a:gd name="connsiteY1" fmla="*/ 2255637 h 5983634"/>
              <a:gd name="connsiteX2" fmla="*/ 162268 w 4156165"/>
              <a:gd name="connsiteY2" fmla="*/ 2024299 h 5983634"/>
              <a:gd name="connsiteX3" fmla="*/ 131722 w 4156165"/>
              <a:gd name="connsiteY3" fmla="*/ 1894343 h 5983634"/>
              <a:gd name="connsiteX4" fmla="*/ 56945 w 4156165"/>
              <a:gd name="connsiteY4" fmla="*/ 1799750 h 5983634"/>
              <a:gd name="connsiteX5" fmla="*/ 14 w 4156165"/>
              <a:gd name="connsiteY5" fmla="*/ 1646037 h 5983634"/>
              <a:gd name="connsiteX6" fmla="*/ 52018 w 4156165"/>
              <a:gd name="connsiteY6" fmla="*/ 1569289 h 5983634"/>
              <a:gd name="connsiteX7" fmla="*/ 105008 w 4156165"/>
              <a:gd name="connsiteY7" fmla="*/ 1550458 h 5983634"/>
              <a:gd name="connsiteX8" fmla="*/ 178033 w 4156165"/>
              <a:gd name="connsiteY8" fmla="*/ 1460025 h 5983634"/>
              <a:gd name="connsiteX9" fmla="*/ 293647 w 4156165"/>
              <a:gd name="connsiteY9" fmla="*/ 1371563 h 5983634"/>
              <a:gd name="connsiteX10" fmla="*/ 353534 w 4156165"/>
              <a:gd name="connsiteY10" fmla="*/ 1237118 h 5983634"/>
              <a:gd name="connsiteX11" fmla="*/ 442215 w 4156165"/>
              <a:gd name="connsiteY11" fmla="*/ 1058552 h 5983634"/>
              <a:gd name="connsiteX12" fmla="*/ 335031 w 4156165"/>
              <a:gd name="connsiteY12" fmla="*/ 849440 h 5983634"/>
              <a:gd name="connsiteX13" fmla="*/ 390539 w 4156165"/>
              <a:gd name="connsiteY13" fmla="*/ 792947 h 5983634"/>
              <a:gd name="connsiteX14" fmla="*/ 446266 w 4156165"/>
              <a:gd name="connsiteY14" fmla="*/ 810245 h 5983634"/>
              <a:gd name="connsiteX15" fmla="*/ 485132 w 4156165"/>
              <a:gd name="connsiteY15" fmla="*/ 834660 h 5983634"/>
              <a:gd name="connsiteX16" fmla="*/ 513269 w 4156165"/>
              <a:gd name="connsiteY16" fmla="*/ 861264 h 5983634"/>
              <a:gd name="connsiteX17" fmla="*/ 558267 w 4156165"/>
              <a:gd name="connsiteY17" fmla="*/ 860498 h 5983634"/>
              <a:gd name="connsiteX18" fmla="*/ 651874 w 4156165"/>
              <a:gd name="connsiteY18" fmla="*/ 874402 h 5983634"/>
              <a:gd name="connsiteX19" fmla="*/ 783582 w 4156165"/>
              <a:gd name="connsiteY19" fmla="*/ 846265 h 5983634"/>
              <a:gd name="connsiteX20" fmla="*/ 914086 w 4156165"/>
              <a:gd name="connsiteY20" fmla="*/ 789553 h 5983634"/>
              <a:gd name="connsiteX21" fmla="*/ 1008898 w 4156165"/>
              <a:gd name="connsiteY21" fmla="*/ 640766 h 5983634"/>
              <a:gd name="connsiteX22" fmla="*/ 1081485 w 4156165"/>
              <a:gd name="connsiteY22" fmla="*/ 561829 h 5983634"/>
              <a:gd name="connsiteX23" fmla="*/ 1118161 w 4156165"/>
              <a:gd name="connsiteY23" fmla="*/ 567631 h 5983634"/>
              <a:gd name="connsiteX24" fmla="*/ 1219543 w 4156165"/>
              <a:gd name="connsiteY24" fmla="*/ 521211 h 5983634"/>
              <a:gd name="connsiteX25" fmla="*/ 1289174 w 4156165"/>
              <a:gd name="connsiteY25" fmla="*/ 496030 h 5983634"/>
              <a:gd name="connsiteX26" fmla="*/ 1337127 w 4156165"/>
              <a:gd name="connsiteY26" fmla="*/ 461871 h 5983634"/>
              <a:gd name="connsiteX27" fmla="*/ 1387161 w 4156165"/>
              <a:gd name="connsiteY27" fmla="*/ 417312 h 5983634"/>
              <a:gd name="connsiteX28" fmla="*/ 1445077 w 4156165"/>
              <a:gd name="connsiteY28" fmla="*/ 369139 h 5983634"/>
              <a:gd name="connsiteX29" fmla="*/ 1513066 w 4156165"/>
              <a:gd name="connsiteY29" fmla="*/ 328302 h 5983634"/>
              <a:gd name="connsiteX30" fmla="*/ 1544378 w 4156165"/>
              <a:gd name="connsiteY30" fmla="*/ 305530 h 5983634"/>
              <a:gd name="connsiteX31" fmla="*/ 1585434 w 4156165"/>
              <a:gd name="connsiteY31" fmla="*/ 263269 h 5983634"/>
              <a:gd name="connsiteX32" fmla="*/ 1631417 w 4156165"/>
              <a:gd name="connsiteY32" fmla="*/ 247613 h 5983634"/>
              <a:gd name="connsiteX33" fmla="*/ 1673531 w 4156165"/>
              <a:gd name="connsiteY33" fmla="*/ 214039 h 5983634"/>
              <a:gd name="connsiteX34" fmla="*/ 1766372 w 4156165"/>
              <a:gd name="connsiteY34" fmla="*/ 161195 h 5983634"/>
              <a:gd name="connsiteX35" fmla="*/ 1806370 w 4156165"/>
              <a:gd name="connsiteY35" fmla="*/ 108351 h 5983634"/>
              <a:gd name="connsiteX36" fmla="*/ 1829143 w 4156165"/>
              <a:gd name="connsiteY36" fmla="*/ 112730 h 5983634"/>
              <a:gd name="connsiteX37" fmla="*/ 1976616 w 4156165"/>
              <a:gd name="connsiteY37" fmla="*/ 40910 h 5983634"/>
              <a:gd name="connsiteX38" fmla="*/ 2428597 w 4156165"/>
              <a:gd name="connsiteY38" fmla="*/ 0 h 5983634"/>
              <a:gd name="connsiteX39" fmla="*/ 2473777 w 4156165"/>
              <a:gd name="connsiteY39" fmla="*/ 45945 h 5983634"/>
              <a:gd name="connsiteX40" fmla="*/ 2400752 w 4156165"/>
              <a:gd name="connsiteY40" fmla="*/ 141195 h 5983634"/>
              <a:gd name="connsiteX41" fmla="*/ 2480127 w 4156165"/>
              <a:gd name="connsiteY41" fmla="*/ 118970 h 5983634"/>
              <a:gd name="connsiteX42" fmla="*/ 2556327 w 4156165"/>
              <a:gd name="connsiteY42" fmla="*/ 157070 h 5983634"/>
              <a:gd name="connsiteX43" fmla="*/ 2646650 w 4156165"/>
              <a:gd name="connsiteY43" fmla="*/ 71893 h 5983634"/>
              <a:gd name="connsiteX44" fmla="*/ 2762702 w 4156165"/>
              <a:gd name="connsiteY44" fmla="*/ 118970 h 5983634"/>
              <a:gd name="connsiteX45" fmla="*/ 2807152 w 4156165"/>
              <a:gd name="connsiteY45" fmla="*/ 153895 h 5983634"/>
              <a:gd name="connsiteX46" fmla="*/ 2765877 w 4156165"/>
              <a:gd name="connsiteY46" fmla="*/ 255495 h 5983634"/>
              <a:gd name="connsiteX47" fmla="*/ 2876345 w 4156165"/>
              <a:gd name="connsiteY47" fmla="*/ 158604 h 5983634"/>
              <a:gd name="connsiteX48" fmla="*/ 3125747 w 4156165"/>
              <a:gd name="connsiteY48" fmla="*/ 319324 h 5983634"/>
              <a:gd name="connsiteX49" fmla="*/ 3210377 w 4156165"/>
              <a:gd name="connsiteY49" fmla="*/ 379320 h 5983634"/>
              <a:gd name="connsiteX50" fmla="*/ 3302452 w 4156165"/>
              <a:gd name="connsiteY50" fmla="*/ 452345 h 5983634"/>
              <a:gd name="connsiteX51" fmla="*/ 3191327 w 4156165"/>
              <a:gd name="connsiteY51" fmla="*/ 592045 h 5983634"/>
              <a:gd name="connsiteX52" fmla="*/ 3360259 w 4156165"/>
              <a:gd name="connsiteY52" fmla="*/ 593360 h 5983634"/>
              <a:gd name="connsiteX53" fmla="*/ 3404052 w 4156165"/>
              <a:gd name="connsiteY53" fmla="*/ 728680 h 5983634"/>
              <a:gd name="connsiteX54" fmla="*/ 3231179 w 4156165"/>
              <a:gd name="connsiteY54" fmla="*/ 877687 h 5983634"/>
              <a:gd name="connsiteX55" fmla="*/ 3188152 w 4156165"/>
              <a:gd name="connsiteY55" fmla="*/ 938120 h 5983634"/>
              <a:gd name="connsiteX56" fmla="*/ 3297635 w 4156165"/>
              <a:gd name="connsiteY56" fmla="*/ 967572 h 5983634"/>
              <a:gd name="connsiteX57" fmla="*/ 3375477 w 4156165"/>
              <a:gd name="connsiteY57" fmla="*/ 874620 h 5983634"/>
              <a:gd name="connsiteX58" fmla="*/ 3435802 w 4156165"/>
              <a:gd name="connsiteY58" fmla="*/ 795245 h 5983634"/>
              <a:gd name="connsiteX59" fmla="*/ 3496127 w 4156165"/>
              <a:gd name="connsiteY59" fmla="*/ 830170 h 5983634"/>
              <a:gd name="connsiteX60" fmla="*/ 3593676 w 4156165"/>
              <a:gd name="connsiteY60" fmla="*/ 971623 h 5983634"/>
              <a:gd name="connsiteX61" fmla="*/ 3569152 w 4156165"/>
              <a:gd name="connsiteY61" fmla="*/ 998445 h 5983634"/>
              <a:gd name="connsiteX62" fmla="*/ 3530176 w 4156165"/>
              <a:gd name="connsiteY62" fmla="*/ 1049465 h 5983634"/>
              <a:gd name="connsiteX63" fmla="*/ 3469085 w 4156165"/>
              <a:gd name="connsiteY63" fmla="*/ 1119862 h 5983634"/>
              <a:gd name="connsiteX64" fmla="*/ 3536964 w 4156165"/>
              <a:gd name="connsiteY64" fmla="*/ 1030743 h 5983634"/>
              <a:gd name="connsiteX65" fmla="*/ 3426058 w 4156165"/>
              <a:gd name="connsiteY65" fmla="*/ 1193216 h 5983634"/>
              <a:gd name="connsiteX66" fmla="*/ 3462406 w 4156165"/>
              <a:gd name="connsiteY66" fmla="*/ 1171757 h 5983634"/>
              <a:gd name="connsiteX67" fmla="*/ 3387630 w 4156165"/>
              <a:gd name="connsiteY67" fmla="*/ 1289342 h 5983634"/>
              <a:gd name="connsiteX68" fmla="*/ 3371974 w 4156165"/>
              <a:gd name="connsiteY68" fmla="*/ 1339923 h 5983634"/>
              <a:gd name="connsiteX69" fmla="*/ 3349968 w 4156165"/>
              <a:gd name="connsiteY69" fmla="*/ 1348024 h 5983634"/>
              <a:gd name="connsiteX70" fmla="*/ 3313291 w 4156165"/>
              <a:gd name="connsiteY70" fmla="*/ 1399591 h 5983634"/>
              <a:gd name="connsiteX71" fmla="*/ 3318874 w 4156165"/>
              <a:gd name="connsiteY71" fmla="*/ 1406707 h 5983634"/>
              <a:gd name="connsiteX72" fmla="*/ 3293693 w 4156165"/>
              <a:gd name="connsiteY72" fmla="*/ 1433093 h 5983634"/>
              <a:gd name="connsiteX73" fmla="*/ 3268403 w 4156165"/>
              <a:gd name="connsiteY73" fmla="*/ 1476338 h 5983634"/>
              <a:gd name="connsiteX74" fmla="*/ 3238514 w 4156165"/>
              <a:gd name="connsiteY74" fmla="*/ 1605309 h 5983634"/>
              <a:gd name="connsiteX75" fmla="*/ 3186948 w 4156165"/>
              <a:gd name="connsiteY75" fmla="*/ 1631694 h 5983634"/>
              <a:gd name="connsiteX76" fmla="*/ 3105602 w 4156165"/>
              <a:gd name="connsiteY76" fmla="*/ 1688625 h 5983634"/>
              <a:gd name="connsiteX77" fmla="*/ 2721865 w 4156165"/>
              <a:gd name="connsiteY77" fmla="*/ 1597098 h 5983634"/>
              <a:gd name="connsiteX78" fmla="*/ 2687378 w 4156165"/>
              <a:gd name="connsiteY78" fmla="*/ 1670670 h 5983634"/>
              <a:gd name="connsiteX79" fmla="*/ 2636797 w 4156165"/>
              <a:gd name="connsiteY79" fmla="*/ 1758147 h 5983634"/>
              <a:gd name="connsiteX80" fmla="*/ 2681466 w 4156165"/>
              <a:gd name="connsiteY80" fmla="*/ 1821428 h 5983634"/>
              <a:gd name="connsiteX81" fmla="*/ 2721427 w 4156165"/>
              <a:gd name="connsiteY81" fmla="*/ 1715995 h 5983634"/>
              <a:gd name="connsiteX82" fmla="*/ 2858280 w 4156165"/>
              <a:gd name="connsiteY82" fmla="*/ 1716434 h 5983634"/>
              <a:gd name="connsiteX83" fmla="*/ 2815035 w 4156165"/>
              <a:gd name="connsiteY83" fmla="*/ 1801940 h 5983634"/>
              <a:gd name="connsiteX84" fmla="*/ 2840654 w 4156165"/>
              <a:gd name="connsiteY84" fmla="*/ 1866535 h 5983634"/>
              <a:gd name="connsiteX85" fmla="*/ 2784708 w 4156165"/>
              <a:gd name="connsiteY85" fmla="*/ 1958172 h 5983634"/>
              <a:gd name="connsiteX86" fmla="*/ 2858280 w 4156165"/>
              <a:gd name="connsiteY86" fmla="*/ 1947662 h 5983634"/>
              <a:gd name="connsiteX87" fmla="*/ 3022286 w 4156165"/>
              <a:gd name="connsiteY87" fmla="*/ 1834785 h 5983634"/>
              <a:gd name="connsiteX88" fmla="*/ 3499411 w 4156165"/>
              <a:gd name="connsiteY88" fmla="*/ 1926641 h 5983634"/>
              <a:gd name="connsiteX89" fmla="*/ 3594005 w 4156165"/>
              <a:gd name="connsiteY89" fmla="*/ 1937151 h 5983634"/>
              <a:gd name="connsiteX90" fmla="*/ 3625536 w 4156165"/>
              <a:gd name="connsiteY90" fmla="*/ 1947662 h 5983634"/>
              <a:gd name="connsiteX91" fmla="*/ 3709618 w 4156165"/>
              <a:gd name="connsiteY91" fmla="*/ 1979193 h 5983634"/>
              <a:gd name="connsiteX92" fmla="*/ 3772680 w 4156165"/>
              <a:gd name="connsiteY92" fmla="*/ 1989703 h 5983634"/>
              <a:gd name="connsiteX93" fmla="*/ 3846253 w 4156165"/>
              <a:gd name="connsiteY93" fmla="*/ 2052765 h 5983634"/>
              <a:gd name="connsiteX94" fmla="*/ 3993398 w 4156165"/>
              <a:gd name="connsiteY94" fmla="*/ 2241951 h 5983634"/>
              <a:gd name="connsiteX95" fmla="*/ 3918658 w 4156165"/>
              <a:gd name="connsiteY95" fmla="*/ 2362091 h 5983634"/>
              <a:gd name="connsiteX96" fmla="*/ 3956174 w 4156165"/>
              <a:gd name="connsiteY96" fmla="*/ 2456684 h 5983634"/>
              <a:gd name="connsiteX97" fmla="*/ 3960261 w 4156165"/>
              <a:gd name="connsiteY97" fmla="*/ 2490258 h 5983634"/>
              <a:gd name="connsiteX98" fmla="*/ 3941284 w 4156165"/>
              <a:gd name="connsiteY98" fmla="*/ 2731850 h 5983634"/>
              <a:gd name="connsiteX99" fmla="*/ 4151053 w 4156165"/>
              <a:gd name="connsiteY99" fmla="*/ 2756958 h 5983634"/>
              <a:gd name="connsiteX100" fmla="*/ 4077480 w 4156165"/>
              <a:gd name="connsiteY100" fmla="*/ 2820020 h 5983634"/>
              <a:gd name="connsiteX101" fmla="*/ 4056460 w 4156165"/>
              <a:gd name="connsiteY101" fmla="*/ 2862062 h 5983634"/>
              <a:gd name="connsiteX102" fmla="*/ 4024929 w 4156165"/>
              <a:gd name="connsiteY102" fmla="*/ 2904103 h 5983634"/>
              <a:gd name="connsiteX103" fmla="*/ 4014418 w 4156165"/>
              <a:gd name="connsiteY103" fmla="*/ 2988186 h 5983634"/>
              <a:gd name="connsiteX104" fmla="*/ 3972377 w 4156165"/>
              <a:gd name="connsiteY104" fmla="*/ 3019717 h 5983634"/>
              <a:gd name="connsiteX105" fmla="*/ 3898805 w 4156165"/>
              <a:gd name="connsiteY105" fmla="*/ 3082779 h 5983634"/>
              <a:gd name="connsiteX106" fmla="*/ 3877784 w 4156165"/>
              <a:gd name="connsiteY106" fmla="*/ 3166862 h 5983634"/>
              <a:gd name="connsiteX107" fmla="*/ 3867274 w 4156165"/>
              <a:gd name="connsiteY107" fmla="*/ 3208903 h 5983634"/>
              <a:gd name="connsiteX108" fmla="*/ 3814722 w 4156165"/>
              <a:gd name="connsiteY108" fmla="*/ 3282475 h 5983634"/>
              <a:gd name="connsiteX109" fmla="*/ 3751660 w 4156165"/>
              <a:gd name="connsiteY109" fmla="*/ 3377068 h 5983634"/>
              <a:gd name="connsiteX110" fmla="*/ 3699108 w 4156165"/>
              <a:gd name="connsiteY110" fmla="*/ 3419110 h 5983634"/>
              <a:gd name="connsiteX111" fmla="*/ 3678087 w 4156165"/>
              <a:gd name="connsiteY111" fmla="*/ 3450641 h 5983634"/>
              <a:gd name="connsiteX112" fmla="*/ 3646556 w 4156165"/>
              <a:gd name="connsiteY112" fmla="*/ 3482172 h 5983634"/>
              <a:gd name="connsiteX113" fmla="*/ 3636046 w 4156165"/>
              <a:gd name="connsiteY113" fmla="*/ 3534724 h 5983634"/>
              <a:gd name="connsiteX114" fmla="*/ 3625536 w 4156165"/>
              <a:gd name="connsiteY114" fmla="*/ 3618806 h 5983634"/>
              <a:gd name="connsiteX115" fmla="*/ 3583494 w 4156165"/>
              <a:gd name="connsiteY115" fmla="*/ 3723910 h 5983634"/>
              <a:gd name="connsiteX116" fmla="*/ 3562474 w 4156165"/>
              <a:gd name="connsiteY116" fmla="*/ 4028710 h 5983634"/>
              <a:gd name="connsiteX117" fmla="*/ 3541453 w 4156165"/>
              <a:gd name="connsiteY117" fmla="*/ 4165344 h 5983634"/>
              <a:gd name="connsiteX118" fmla="*/ 3530943 w 4156165"/>
              <a:gd name="connsiteY118" fmla="*/ 4217896 h 5983634"/>
              <a:gd name="connsiteX119" fmla="*/ 3509922 w 4156165"/>
              <a:gd name="connsiteY119" fmla="*/ 4417593 h 5983634"/>
              <a:gd name="connsiteX120" fmla="*/ 3499411 w 4156165"/>
              <a:gd name="connsiteY120" fmla="*/ 4564737 h 5983634"/>
              <a:gd name="connsiteX121" fmla="*/ 3436349 w 4156165"/>
              <a:gd name="connsiteY121" fmla="*/ 4848517 h 5983634"/>
              <a:gd name="connsiteX122" fmla="*/ 3404818 w 4156165"/>
              <a:gd name="connsiteY122" fmla="*/ 4922089 h 5983634"/>
              <a:gd name="connsiteX123" fmla="*/ 3394308 w 4156165"/>
              <a:gd name="connsiteY123" fmla="*/ 4953620 h 5983634"/>
              <a:gd name="connsiteX124" fmla="*/ 3383798 w 4156165"/>
              <a:gd name="connsiteY124" fmla="*/ 5006172 h 5983634"/>
              <a:gd name="connsiteX125" fmla="*/ 3362777 w 4156165"/>
              <a:gd name="connsiteY125" fmla="*/ 5037703 h 5983634"/>
              <a:gd name="connsiteX126" fmla="*/ 3352267 w 4156165"/>
              <a:gd name="connsiteY126" fmla="*/ 5069234 h 5983634"/>
              <a:gd name="connsiteX127" fmla="*/ 3331246 w 4156165"/>
              <a:gd name="connsiteY127" fmla="*/ 5426586 h 5983634"/>
              <a:gd name="connsiteX128" fmla="*/ 3310225 w 4156165"/>
              <a:gd name="connsiteY128" fmla="*/ 5531689 h 5983634"/>
              <a:gd name="connsiteX129" fmla="*/ 3299715 w 4156165"/>
              <a:gd name="connsiteY129" fmla="*/ 5605262 h 5983634"/>
              <a:gd name="connsiteX130" fmla="*/ 3226143 w 4156165"/>
              <a:gd name="connsiteY130" fmla="*/ 5868020 h 5983634"/>
              <a:gd name="connsiteX131" fmla="*/ 3163080 w 4156165"/>
              <a:gd name="connsiteY131" fmla="*/ 5899551 h 5983634"/>
              <a:gd name="connsiteX132" fmla="*/ 3121039 w 4156165"/>
              <a:gd name="connsiteY132" fmla="*/ 5941593 h 5983634"/>
              <a:gd name="connsiteX133" fmla="*/ 2984405 w 4156165"/>
              <a:gd name="connsiteY133" fmla="*/ 5983634 h 5983634"/>
              <a:gd name="connsiteX134" fmla="*/ 2795218 w 4156165"/>
              <a:gd name="connsiteY134" fmla="*/ 5973124 h 5983634"/>
              <a:gd name="connsiteX135" fmla="*/ 2679605 w 4156165"/>
              <a:gd name="connsiteY135" fmla="*/ 5920572 h 5983634"/>
              <a:gd name="connsiteX136" fmla="*/ 2490418 w 4156165"/>
              <a:gd name="connsiteY136" fmla="*/ 5878530 h 5983634"/>
              <a:gd name="connsiteX137" fmla="*/ 2332763 w 4156165"/>
              <a:gd name="connsiteY137" fmla="*/ 5836489 h 5983634"/>
              <a:gd name="connsiteX138" fmla="*/ 2133067 w 4156165"/>
              <a:gd name="connsiteY138" fmla="*/ 5794448 h 5983634"/>
              <a:gd name="connsiteX139" fmla="*/ 2059494 w 4156165"/>
              <a:gd name="connsiteY139" fmla="*/ 5762917 h 5983634"/>
              <a:gd name="connsiteX140" fmla="*/ 2027963 w 4156165"/>
              <a:gd name="connsiteY140" fmla="*/ 5752406 h 5983634"/>
              <a:gd name="connsiteX141" fmla="*/ 1922860 w 4156165"/>
              <a:gd name="connsiteY141" fmla="*/ 5741896 h 5983634"/>
              <a:gd name="connsiteX142" fmla="*/ 1859798 w 4156165"/>
              <a:gd name="connsiteY142" fmla="*/ 5720875 h 5983634"/>
              <a:gd name="connsiteX143" fmla="*/ 1765205 w 4156165"/>
              <a:gd name="connsiteY143" fmla="*/ 5710365 h 5983634"/>
              <a:gd name="connsiteX144" fmla="*/ 1733674 w 4156165"/>
              <a:gd name="connsiteY144" fmla="*/ 5689344 h 5983634"/>
              <a:gd name="connsiteX145" fmla="*/ 1702143 w 4156165"/>
              <a:gd name="connsiteY145" fmla="*/ 5678834 h 5983634"/>
              <a:gd name="connsiteX146" fmla="*/ 1660101 w 4156165"/>
              <a:gd name="connsiteY146" fmla="*/ 5668324 h 5983634"/>
              <a:gd name="connsiteX147" fmla="*/ 1628570 w 4156165"/>
              <a:gd name="connsiteY147" fmla="*/ 5657813 h 5983634"/>
              <a:gd name="connsiteX148" fmla="*/ 1523467 w 4156165"/>
              <a:gd name="connsiteY148" fmla="*/ 5636793 h 5983634"/>
              <a:gd name="connsiteX149" fmla="*/ 1491936 w 4156165"/>
              <a:gd name="connsiteY149" fmla="*/ 5626282 h 5983634"/>
              <a:gd name="connsiteX150" fmla="*/ 1334280 w 4156165"/>
              <a:gd name="connsiteY150" fmla="*/ 5573730 h 5983634"/>
              <a:gd name="connsiteX151" fmla="*/ 1292239 w 4156165"/>
              <a:gd name="connsiteY151" fmla="*/ 5552710 h 5983634"/>
              <a:gd name="connsiteX152" fmla="*/ 1229177 w 4156165"/>
              <a:gd name="connsiteY152" fmla="*/ 5531689 h 5983634"/>
              <a:gd name="connsiteX153" fmla="*/ 1134584 w 4156165"/>
              <a:gd name="connsiteY153" fmla="*/ 5510668 h 5983634"/>
              <a:gd name="connsiteX154" fmla="*/ 1103053 w 4156165"/>
              <a:gd name="connsiteY154" fmla="*/ 5468627 h 5983634"/>
              <a:gd name="connsiteX155" fmla="*/ 1029480 w 4156165"/>
              <a:gd name="connsiteY155" fmla="*/ 5458117 h 5983634"/>
              <a:gd name="connsiteX156" fmla="*/ 892846 w 4156165"/>
              <a:gd name="connsiteY156" fmla="*/ 5426586 h 5983634"/>
              <a:gd name="connsiteX157" fmla="*/ 861315 w 4156165"/>
              <a:gd name="connsiteY157" fmla="*/ 5405565 h 5983634"/>
              <a:gd name="connsiteX158" fmla="*/ 850805 w 4156165"/>
              <a:gd name="connsiteY158" fmla="*/ 5289951 h 5983634"/>
              <a:gd name="connsiteX159" fmla="*/ 840294 w 4156165"/>
              <a:gd name="connsiteY159" fmla="*/ 5100765 h 5983634"/>
              <a:gd name="connsiteX160" fmla="*/ 861315 w 4156165"/>
              <a:gd name="connsiteY160" fmla="*/ 4501675 h 5983634"/>
              <a:gd name="connsiteX161" fmla="*/ 892846 w 4156165"/>
              <a:gd name="connsiteY161" fmla="*/ 4365041 h 5983634"/>
              <a:gd name="connsiteX162" fmla="*/ 913867 w 4156165"/>
              <a:gd name="connsiteY162" fmla="*/ 4270448 h 5983634"/>
              <a:gd name="connsiteX163" fmla="*/ 966418 w 4156165"/>
              <a:gd name="connsiteY163" fmla="*/ 4112793 h 5983634"/>
              <a:gd name="connsiteX164" fmla="*/ 987439 w 4156165"/>
              <a:gd name="connsiteY164" fmla="*/ 3902586 h 5983634"/>
              <a:gd name="connsiteX165" fmla="*/ 997949 w 4156165"/>
              <a:gd name="connsiteY165" fmla="*/ 3871055 h 5983634"/>
              <a:gd name="connsiteX166" fmla="*/ 1061011 w 4156165"/>
              <a:gd name="connsiteY166" fmla="*/ 3461151 h 5983634"/>
              <a:gd name="connsiteX167" fmla="*/ 1071522 w 4156165"/>
              <a:gd name="connsiteY167" fmla="*/ 3408599 h 5983634"/>
              <a:gd name="connsiteX168" fmla="*/ 1082032 w 4156165"/>
              <a:gd name="connsiteY168" fmla="*/ 3335027 h 5983634"/>
              <a:gd name="connsiteX169" fmla="*/ 1124074 w 4156165"/>
              <a:gd name="connsiteY169" fmla="*/ 3282475 h 5983634"/>
              <a:gd name="connsiteX170" fmla="*/ 1155605 w 4156165"/>
              <a:gd name="connsiteY170" fmla="*/ 3124820 h 5983634"/>
              <a:gd name="connsiteX171" fmla="*/ 1176625 w 4156165"/>
              <a:gd name="connsiteY171" fmla="*/ 3082779 h 5983634"/>
              <a:gd name="connsiteX172" fmla="*/ 1145094 w 4156165"/>
              <a:gd name="connsiteY172" fmla="*/ 2967165 h 5983634"/>
              <a:gd name="connsiteX173" fmla="*/ 1103053 w 4156165"/>
              <a:gd name="connsiteY173" fmla="*/ 2893593 h 5983634"/>
              <a:gd name="connsiteX174" fmla="*/ 1082032 w 4156165"/>
              <a:gd name="connsiteY174" fmla="*/ 2841041 h 5983634"/>
              <a:gd name="connsiteX175" fmla="*/ 1029480 w 4156165"/>
              <a:gd name="connsiteY175" fmla="*/ 2746448 h 5983634"/>
              <a:gd name="connsiteX176" fmla="*/ 1008460 w 4156165"/>
              <a:gd name="connsiteY176" fmla="*/ 2714917 h 5983634"/>
              <a:gd name="connsiteX177" fmla="*/ 924377 w 4156165"/>
              <a:gd name="connsiteY177" fmla="*/ 2557262 h 5983634"/>
              <a:gd name="connsiteX178" fmla="*/ 871825 w 4156165"/>
              <a:gd name="connsiteY178" fmla="*/ 2483689 h 5983634"/>
              <a:gd name="connsiteX179" fmla="*/ 840294 w 4156165"/>
              <a:gd name="connsiteY179" fmla="*/ 2389096 h 5983634"/>
              <a:gd name="connsiteX180" fmla="*/ 808763 w 4156165"/>
              <a:gd name="connsiteY180" fmla="*/ 2326034 h 5983634"/>
              <a:gd name="connsiteX181" fmla="*/ 766722 w 4156165"/>
              <a:gd name="connsiteY181" fmla="*/ 2241951 h 5983634"/>
              <a:gd name="connsiteX182" fmla="*/ 756211 w 4156165"/>
              <a:gd name="connsiteY182" fmla="*/ 2210420 h 5983634"/>
              <a:gd name="connsiteX183" fmla="*/ 714170 w 4156165"/>
              <a:gd name="connsiteY183" fmla="*/ 2199910 h 5983634"/>
              <a:gd name="connsiteX184" fmla="*/ 619577 w 4156165"/>
              <a:gd name="connsiteY184" fmla="*/ 2189399 h 5983634"/>
              <a:gd name="connsiteX185" fmla="*/ 482943 w 4156165"/>
              <a:gd name="connsiteY185" fmla="*/ 2168379 h 5983634"/>
              <a:gd name="connsiteX186" fmla="*/ 419880 w 4156165"/>
              <a:gd name="connsiteY186" fmla="*/ 2126337 h 5983634"/>
              <a:gd name="connsiteX187" fmla="*/ 377839 w 4156165"/>
              <a:gd name="connsiteY187" fmla="*/ 2094806 h 5983634"/>
              <a:gd name="connsiteX0" fmla="*/ 105665 w 4082238"/>
              <a:gd name="connsiteY0" fmla="*/ 2429605 h 5983634"/>
              <a:gd name="connsiteX1" fmla="*/ 103913 w 4082238"/>
              <a:gd name="connsiteY1" fmla="*/ 2255637 h 5983634"/>
              <a:gd name="connsiteX2" fmla="*/ 162268 w 4082238"/>
              <a:gd name="connsiteY2" fmla="*/ 2024299 h 5983634"/>
              <a:gd name="connsiteX3" fmla="*/ 131722 w 4082238"/>
              <a:gd name="connsiteY3" fmla="*/ 1894343 h 5983634"/>
              <a:gd name="connsiteX4" fmla="*/ 56945 w 4082238"/>
              <a:gd name="connsiteY4" fmla="*/ 1799750 h 5983634"/>
              <a:gd name="connsiteX5" fmla="*/ 14 w 4082238"/>
              <a:gd name="connsiteY5" fmla="*/ 1646037 h 5983634"/>
              <a:gd name="connsiteX6" fmla="*/ 52018 w 4082238"/>
              <a:gd name="connsiteY6" fmla="*/ 1569289 h 5983634"/>
              <a:gd name="connsiteX7" fmla="*/ 105008 w 4082238"/>
              <a:gd name="connsiteY7" fmla="*/ 1550458 h 5983634"/>
              <a:gd name="connsiteX8" fmla="*/ 178033 w 4082238"/>
              <a:gd name="connsiteY8" fmla="*/ 1460025 h 5983634"/>
              <a:gd name="connsiteX9" fmla="*/ 293647 w 4082238"/>
              <a:gd name="connsiteY9" fmla="*/ 1371563 h 5983634"/>
              <a:gd name="connsiteX10" fmla="*/ 353534 w 4082238"/>
              <a:gd name="connsiteY10" fmla="*/ 1237118 h 5983634"/>
              <a:gd name="connsiteX11" fmla="*/ 442215 w 4082238"/>
              <a:gd name="connsiteY11" fmla="*/ 1058552 h 5983634"/>
              <a:gd name="connsiteX12" fmla="*/ 335031 w 4082238"/>
              <a:gd name="connsiteY12" fmla="*/ 849440 h 5983634"/>
              <a:gd name="connsiteX13" fmla="*/ 390539 w 4082238"/>
              <a:gd name="connsiteY13" fmla="*/ 792947 h 5983634"/>
              <a:gd name="connsiteX14" fmla="*/ 446266 w 4082238"/>
              <a:gd name="connsiteY14" fmla="*/ 810245 h 5983634"/>
              <a:gd name="connsiteX15" fmla="*/ 485132 w 4082238"/>
              <a:gd name="connsiteY15" fmla="*/ 834660 h 5983634"/>
              <a:gd name="connsiteX16" fmla="*/ 513269 w 4082238"/>
              <a:gd name="connsiteY16" fmla="*/ 861264 h 5983634"/>
              <a:gd name="connsiteX17" fmla="*/ 558267 w 4082238"/>
              <a:gd name="connsiteY17" fmla="*/ 860498 h 5983634"/>
              <a:gd name="connsiteX18" fmla="*/ 651874 w 4082238"/>
              <a:gd name="connsiteY18" fmla="*/ 874402 h 5983634"/>
              <a:gd name="connsiteX19" fmla="*/ 783582 w 4082238"/>
              <a:gd name="connsiteY19" fmla="*/ 846265 h 5983634"/>
              <a:gd name="connsiteX20" fmla="*/ 914086 w 4082238"/>
              <a:gd name="connsiteY20" fmla="*/ 789553 h 5983634"/>
              <a:gd name="connsiteX21" fmla="*/ 1008898 w 4082238"/>
              <a:gd name="connsiteY21" fmla="*/ 640766 h 5983634"/>
              <a:gd name="connsiteX22" fmla="*/ 1081485 w 4082238"/>
              <a:gd name="connsiteY22" fmla="*/ 561829 h 5983634"/>
              <a:gd name="connsiteX23" fmla="*/ 1118161 w 4082238"/>
              <a:gd name="connsiteY23" fmla="*/ 567631 h 5983634"/>
              <a:gd name="connsiteX24" fmla="*/ 1219543 w 4082238"/>
              <a:gd name="connsiteY24" fmla="*/ 521211 h 5983634"/>
              <a:gd name="connsiteX25" fmla="*/ 1289174 w 4082238"/>
              <a:gd name="connsiteY25" fmla="*/ 496030 h 5983634"/>
              <a:gd name="connsiteX26" fmla="*/ 1337127 w 4082238"/>
              <a:gd name="connsiteY26" fmla="*/ 461871 h 5983634"/>
              <a:gd name="connsiteX27" fmla="*/ 1387161 w 4082238"/>
              <a:gd name="connsiteY27" fmla="*/ 417312 h 5983634"/>
              <a:gd name="connsiteX28" fmla="*/ 1445077 w 4082238"/>
              <a:gd name="connsiteY28" fmla="*/ 369139 h 5983634"/>
              <a:gd name="connsiteX29" fmla="*/ 1513066 w 4082238"/>
              <a:gd name="connsiteY29" fmla="*/ 328302 h 5983634"/>
              <a:gd name="connsiteX30" fmla="*/ 1544378 w 4082238"/>
              <a:gd name="connsiteY30" fmla="*/ 305530 h 5983634"/>
              <a:gd name="connsiteX31" fmla="*/ 1585434 w 4082238"/>
              <a:gd name="connsiteY31" fmla="*/ 263269 h 5983634"/>
              <a:gd name="connsiteX32" fmla="*/ 1631417 w 4082238"/>
              <a:gd name="connsiteY32" fmla="*/ 247613 h 5983634"/>
              <a:gd name="connsiteX33" fmla="*/ 1673531 w 4082238"/>
              <a:gd name="connsiteY33" fmla="*/ 214039 h 5983634"/>
              <a:gd name="connsiteX34" fmla="*/ 1766372 w 4082238"/>
              <a:gd name="connsiteY34" fmla="*/ 161195 h 5983634"/>
              <a:gd name="connsiteX35" fmla="*/ 1806370 w 4082238"/>
              <a:gd name="connsiteY35" fmla="*/ 108351 h 5983634"/>
              <a:gd name="connsiteX36" fmla="*/ 1829143 w 4082238"/>
              <a:gd name="connsiteY36" fmla="*/ 112730 h 5983634"/>
              <a:gd name="connsiteX37" fmla="*/ 1976616 w 4082238"/>
              <a:gd name="connsiteY37" fmla="*/ 40910 h 5983634"/>
              <a:gd name="connsiteX38" fmla="*/ 2428597 w 4082238"/>
              <a:gd name="connsiteY38" fmla="*/ 0 h 5983634"/>
              <a:gd name="connsiteX39" fmla="*/ 2473777 w 4082238"/>
              <a:gd name="connsiteY39" fmla="*/ 45945 h 5983634"/>
              <a:gd name="connsiteX40" fmla="*/ 2400752 w 4082238"/>
              <a:gd name="connsiteY40" fmla="*/ 141195 h 5983634"/>
              <a:gd name="connsiteX41" fmla="*/ 2480127 w 4082238"/>
              <a:gd name="connsiteY41" fmla="*/ 118970 h 5983634"/>
              <a:gd name="connsiteX42" fmla="*/ 2556327 w 4082238"/>
              <a:gd name="connsiteY42" fmla="*/ 157070 h 5983634"/>
              <a:gd name="connsiteX43" fmla="*/ 2646650 w 4082238"/>
              <a:gd name="connsiteY43" fmla="*/ 71893 h 5983634"/>
              <a:gd name="connsiteX44" fmla="*/ 2762702 w 4082238"/>
              <a:gd name="connsiteY44" fmla="*/ 118970 h 5983634"/>
              <a:gd name="connsiteX45" fmla="*/ 2807152 w 4082238"/>
              <a:gd name="connsiteY45" fmla="*/ 153895 h 5983634"/>
              <a:gd name="connsiteX46" fmla="*/ 2765877 w 4082238"/>
              <a:gd name="connsiteY46" fmla="*/ 255495 h 5983634"/>
              <a:gd name="connsiteX47" fmla="*/ 2876345 w 4082238"/>
              <a:gd name="connsiteY47" fmla="*/ 158604 h 5983634"/>
              <a:gd name="connsiteX48" fmla="*/ 3125747 w 4082238"/>
              <a:gd name="connsiteY48" fmla="*/ 319324 h 5983634"/>
              <a:gd name="connsiteX49" fmla="*/ 3210377 w 4082238"/>
              <a:gd name="connsiteY49" fmla="*/ 379320 h 5983634"/>
              <a:gd name="connsiteX50" fmla="*/ 3302452 w 4082238"/>
              <a:gd name="connsiteY50" fmla="*/ 452345 h 5983634"/>
              <a:gd name="connsiteX51" fmla="*/ 3191327 w 4082238"/>
              <a:gd name="connsiteY51" fmla="*/ 592045 h 5983634"/>
              <a:gd name="connsiteX52" fmla="*/ 3360259 w 4082238"/>
              <a:gd name="connsiteY52" fmla="*/ 593360 h 5983634"/>
              <a:gd name="connsiteX53" fmla="*/ 3404052 w 4082238"/>
              <a:gd name="connsiteY53" fmla="*/ 728680 h 5983634"/>
              <a:gd name="connsiteX54" fmla="*/ 3231179 w 4082238"/>
              <a:gd name="connsiteY54" fmla="*/ 877687 h 5983634"/>
              <a:gd name="connsiteX55" fmla="*/ 3188152 w 4082238"/>
              <a:gd name="connsiteY55" fmla="*/ 938120 h 5983634"/>
              <a:gd name="connsiteX56" fmla="*/ 3297635 w 4082238"/>
              <a:gd name="connsiteY56" fmla="*/ 967572 h 5983634"/>
              <a:gd name="connsiteX57" fmla="*/ 3375477 w 4082238"/>
              <a:gd name="connsiteY57" fmla="*/ 874620 h 5983634"/>
              <a:gd name="connsiteX58" fmla="*/ 3435802 w 4082238"/>
              <a:gd name="connsiteY58" fmla="*/ 795245 h 5983634"/>
              <a:gd name="connsiteX59" fmla="*/ 3496127 w 4082238"/>
              <a:gd name="connsiteY59" fmla="*/ 830170 h 5983634"/>
              <a:gd name="connsiteX60" fmla="*/ 3593676 w 4082238"/>
              <a:gd name="connsiteY60" fmla="*/ 971623 h 5983634"/>
              <a:gd name="connsiteX61" fmla="*/ 3569152 w 4082238"/>
              <a:gd name="connsiteY61" fmla="*/ 998445 h 5983634"/>
              <a:gd name="connsiteX62" fmla="*/ 3530176 w 4082238"/>
              <a:gd name="connsiteY62" fmla="*/ 1049465 h 5983634"/>
              <a:gd name="connsiteX63" fmla="*/ 3469085 w 4082238"/>
              <a:gd name="connsiteY63" fmla="*/ 1119862 h 5983634"/>
              <a:gd name="connsiteX64" fmla="*/ 3536964 w 4082238"/>
              <a:gd name="connsiteY64" fmla="*/ 1030743 h 5983634"/>
              <a:gd name="connsiteX65" fmla="*/ 3426058 w 4082238"/>
              <a:gd name="connsiteY65" fmla="*/ 1193216 h 5983634"/>
              <a:gd name="connsiteX66" fmla="*/ 3462406 w 4082238"/>
              <a:gd name="connsiteY66" fmla="*/ 1171757 h 5983634"/>
              <a:gd name="connsiteX67" fmla="*/ 3387630 w 4082238"/>
              <a:gd name="connsiteY67" fmla="*/ 1289342 h 5983634"/>
              <a:gd name="connsiteX68" fmla="*/ 3371974 w 4082238"/>
              <a:gd name="connsiteY68" fmla="*/ 1339923 h 5983634"/>
              <a:gd name="connsiteX69" fmla="*/ 3349968 w 4082238"/>
              <a:gd name="connsiteY69" fmla="*/ 1348024 h 5983634"/>
              <a:gd name="connsiteX70" fmla="*/ 3313291 w 4082238"/>
              <a:gd name="connsiteY70" fmla="*/ 1399591 h 5983634"/>
              <a:gd name="connsiteX71" fmla="*/ 3318874 w 4082238"/>
              <a:gd name="connsiteY71" fmla="*/ 1406707 h 5983634"/>
              <a:gd name="connsiteX72" fmla="*/ 3293693 w 4082238"/>
              <a:gd name="connsiteY72" fmla="*/ 1433093 h 5983634"/>
              <a:gd name="connsiteX73" fmla="*/ 3268403 w 4082238"/>
              <a:gd name="connsiteY73" fmla="*/ 1476338 h 5983634"/>
              <a:gd name="connsiteX74" fmla="*/ 3238514 w 4082238"/>
              <a:gd name="connsiteY74" fmla="*/ 1605309 h 5983634"/>
              <a:gd name="connsiteX75" fmla="*/ 3186948 w 4082238"/>
              <a:gd name="connsiteY75" fmla="*/ 1631694 h 5983634"/>
              <a:gd name="connsiteX76" fmla="*/ 3105602 w 4082238"/>
              <a:gd name="connsiteY76" fmla="*/ 1688625 h 5983634"/>
              <a:gd name="connsiteX77" fmla="*/ 2721865 w 4082238"/>
              <a:gd name="connsiteY77" fmla="*/ 1597098 h 5983634"/>
              <a:gd name="connsiteX78" fmla="*/ 2687378 w 4082238"/>
              <a:gd name="connsiteY78" fmla="*/ 1670670 h 5983634"/>
              <a:gd name="connsiteX79" fmla="*/ 2636797 w 4082238"/>
              <a:gd name="connsiteY79" fmla="*/ 1758147 h 5983634"/>
              <a:gd name="connsiteX80" fmla="*/ 2681466 w 4082238"/>
              <a:gd name="connsiteY80" fmla="*/ 1821428 h 5983634"/>
              <a:gd name="connsiteX81" fmla="*/ 2721427 w 4082238"/>
              <a:gd name="connsiteY81" fmla="*/ 1715995 h 5983634"/>
              <a:gd name="connsiteX82" fmla="*/ 2858280 w 4082238"/>
              <a:gd name="connsiteY82" fmla="*/ 1716434 h 5983634"/>
              <a:gd name="connsiteX83" fmla="*/ 2815035 w 4082238"/>
              <a:gd name="connsiteY83" fmla="*/ 1801940 h 5983634"/>
              <a:gd name="connsiteX84" fmla="*/ 2840654 w 4082238"/>
              <a:gd name="connsiteY84" fmla="*/ 1866535 h 5983634"/>
              <a:gd name="connsiteX85" fmla="*/ 2784708 w 4082238"/>
              <a:gd name="connsiteY85" fmla="*/ 1958172 h 5983634"/>
              <a:gd name="connsiteX86" fmla="*/ 2858280 w 4082238"/>
              <a:gd name="connsiteY86" fmla="*/ 1947662 h 5983634"/>
              <a:gd name="connsiteX87" fmla="*/ 3022286 w 4082238"/>
              <a:gd name="connsiteY87" fmla="*/ 1834785 h 5983634"/>
              <a:gd name="connsiteX88" fmla="*/ 3499411 w 4082238"/>
              <a:gd name="connsiteY88" fmla="*/ 1926641 h 5983634"/>
              <a:gd name="connsiteX89" fmla="*/ 3594005 w 4082238"/>
              <a:gd name="connsiteY89" fmla="*/ 1937151 h 5983634"/>
              <a:gd name="connsiteX90" fmla="*/ 3625536 w 4082238"/>
              <a:gd name="connsiteY90" fmla="*/ 1947662 h 5983634"/>
              <a:gd name="connsiteX91" fmla="*/ 3709618 w 4082238"/>
              <a:gd name="connsiteY91" fmla="*/ 1979193 h 5983634"/>
              <a:gd name="connsiteX92" fmla="*/ 3772680 w 4082238"/>
              <a:gd name="connsiteY92" fmla="*/ 1989703 h 5983634"/>
              <a:gd name="connsiteX93" fmla="*/ 3846253 w 4082238"/>
              <a:gd name="connsiteY93" fmla="*/ 2052765 h 5983634"/>
              <a:gd name="connsiteX94" fmla="*/ 3993398 w 4082238"/>
              <a:gd name="connsiteY94" fmla="*/ 2241951 h 5983634"/>
              <a:gd name="connsiteX95" fmla="*/ 3918658 w 4082238"/>
              <a:gd name="connsiteY95" fmla="*/ 2362091 h 5983634"/>
              <a:gd name="connsiteX96" fmla="*/ 3956174 w 4082238"/>
              <a:gd name="connsiteY96" fmla="*/ 2456684 h 5983634"/>
              <a:gd name="connsiteX97" fmla="*/ 3960261 w 4082238"/>
              <a:gd name="connsiteY97" fmla="*/ 2490258 h 5983634"/>
              <a:gd name="connsiteX98" fmla="*/ 3941284 w 4082238"/>
              <a:gd name="connsiteY98" fmla="*/ 2731850 h 5983634"/>
              <a:gd name="connsiteX99" fmla="*/ 3888587 w 4082238"/>
              <a:gd name="connsiteY99" fmla="*/ 2883958 h 5983634"/>
              <a:gd name="connsiteX100" fmla="*/ 4077480 w 4082238"/>
              <a:gd name="connsiteY100" fmla="*/ 2820020 h 5983634"/>
              <a:gd name="connsiteX101" fmla="*/ 4056460 w 4082238"/>
              <a:gd name="connsiteY101" fmla="*/ 2862062 h 5983634"/>
              <a:gd name="connsiteX102" fmla="*/ 4024929 w 4082238"/>
              <a:gd name="connsiteY102" fmla="*/ 2904103 h 5983634"/>
              <a:gd name="connsiteX103" fmla="*/ 4014418 w 4082238"/>
              <a:gd name="connsiteY103" fmla="*/ 2988186 h 5983634"/>
              <a:gd name="connsiteX104" fmla="*/ 3972377 w 4082238"/>
              <a:gd name="connsiteY104" fmla="*/ 3019717 h 5983634"/>
              <a:gd name="connsiteX105" fmla="*/ 3898805 w 4082238"/>
              <a:gd name="connsiteY105" fmla="*/ 3082779 h 5983634"/>
              <a:gd name="connsiteX106" fmla="*/ 3877784 w 4082238"/>
              <a:gd name="connsiteY106" fmla="*/ 3166862 h 5983634"/>
              <a:gd name="connsiteX107" fmla="*/ 3867274 w 4082238"/>
              <a:gd name="connsiteY107" fmla="*/ 3208903 h 5983634"/>
              <a:gd name="connsiteX108" fmla="*/ 3814722 w 4082238"/>
              <a:gd name="connsiteY108" fmla="*/ 3282475 h 5983634"/>
              <a:gd name="connsiteX109" fmla="*/ 3751660 w 4082238"/>
              <a:gd name="connsiteY109" fmla="*/ 3377068 h 5983634"/>
              <a:gd name="connsiteX110" fmla="*/ 3699108 w 4082238"/>
              <a:gd name="connsiteY110" fmla="*/ 3419110 h 5983634"/>
              <a:gd name="connsiteX111" fmla="*/ 3678087 w 4082238"/>
              <a:gd name="connsiteY111" fmla="*/ 3450641 h 5983634"/>
              <a:gd name="connsiteX112" fmla="*/ 3646556 w 4082238"/>
              <a:gd name="connsiteY112" fmla="*/ 3482172 h 5983634"/>
              <a:gd name="connsiteX113" fmla="*/ 3636046 w 4082238"/>
              <a:gd name="connsiteY113" fmla="*/ 3534724 h 5983634"/>
              <a:gd name="connsiteX114" fmla="*/ 3625536 w 4082238"/>
              <a:gd name="connsiteY114" fmla="*/ 3618806 h 5983634"/>
              <a:gd name="connsiteX115" fmla="*/ 3583494 w 4082238"/>
              <a:gd name="connsiteY115" fmla="*/ 3723910 h 5983634"/>
              <a:gd name="connsiteX116" fmla="*/ 3562474 w 4082238"/>
              <a:gd name="connsiteY116" fmla="*/ 4028710 h 5983634"/>
              <a:gd name="connsiteX117" fmla="*/ 3541453 w 4082238"/>
              <a:gd name="connsiteY117" fmla="*/ 4165344 h 5983634"/>
              <a:gd name="connsiteX118" fmla="*/ 3530943 w 4082238"/>
              <a:gd name="connsiteY118" fmla="*/ 4217896 h 5983634"/>
              <a:gd name="connsiteX119" fmla="*/ 3509922 w 4082238"/>
              <a:gd name="connsiteY119" fmla="*/ 4417593 h 5983634"/>
              <a:gd name="connsiteX120" fmla="*/ 3499411 w 4082238"/>
              <a:gd name="connsiteY120" fmla="*/ 4564737 h 5983634"/>
              <a:gd name="connsiteX121" fmla="*/ 3436349 w 4082238"/>
              <a:gd name="connsiteY121" fmla="*/ 4848517 h 5983634"/>
              <a:gd name="connsiteX122" fmla="*/ 3404818 w 4082238"/>
              <a:gd name="connsiteY122" fmla="*/ 4922089 h 5983634"/>
              <a:gd name="connsiteX123" fmla="*/ 3394308 w 4082238"/>
              <a:gd name="connsiteY123" fmla="*/ 4953620 h 5983634"/>
              <a:gd name="connsiteX124" fmla="*/ 3383798 w 4082238"/>
              <a:gd name="connsiteY124" fmla="*/ 5006172 h 5983634"/>
              <a:gd name="connsiteX125" fmla="*/ 3362777 w 4082238"/>
              <a:gd name="connsiteY125" fmla="*/ 5037703 h 5983634"/>
              <a:gd name="connsiteX126" fmla="*/ 3352267 w 4082238"/>
              <a:gd name="connsiteY126" fmla="*/ 5069234 h 5983634"/>
              <a:gd name="connsiteX127" fmla="*/ 3331246 w 4082238"/>
              <a:gd name="connsiteY127" fmla="*/ 5426586 h 5983634"/>
              <a:gd name="connsiteX128" fmla="*/ 3310225 w 4082238"/>
              <a:gd name="connsiteY128" fmla="*/ 5531689 h 5983634"/>
              <a:gd name="connsiteX129" fmla="*/ 3299715 w 4082238"/>
              <a:gd name="connsiteY129" fmla="*/ 5605262 h 5983634"/>
              <a:gd name="connsiteX130" fmla="*/ 3226143 w 4082238"/>
              <a:gd name="connsiteY130" fmla="*/ 5868020 h 5983634"/>
              <a:gd name="connsiteX131" fmla="*/ 3163080 w 4082238"/>
              <a:gd name="connsiteY131" fmla="*/ 5899551 h 5983634"/>
              <a:gd name="connsiteX132" fmla="*/ 3121039 w 4082238"/>
              <a:gd name="connsiteY132" fmla="*/ 5941593 h 5983634"/>
              <a:gd name="connsiteX133" fmla="*/ 2984405 w 4082238"/>
              <a:gd name="connsiteY133" fmla="*/ 5983634 h 5983634"/>
              <a:gd name="connsiteX134" fmla="*/ 2795218 w 4082238"/>
              <a:gd name="connsiteY134" fmla="*/ 5973124 h 5983634"/>
              <a:gd name="connsiteX135" fmla="*/ 2679605 w 4082238"/>
              <a:gd name="connsiteY135" fmla="*/ 5920572 h 5983634"/>
              <a:gd name="connsiteX136" fmla="*/ 2490418 w 4082238"/>
              <a:gd name="connsiteY136" fmla="*/ 5878530 h 5983634"/>
              <a:gd name="connsiteX137" fmla="*/ 2332763 w 4082238"/>
              <a:gd name="connsiteY137" fmla="*/ 5836489 h 5983634"/>
              <a:gd name="connsiteX138" fmla="*/ 2133067 w 4082238"/>
              <a:gd name="connsiteY138" fmla="*/ 5794448 h 5983634"/>
              <a:gd name="connsiteX139" fmla="*/ 2059494 w 4082238"/>
              <a:gd name="connsiteY139" fmla="*/ 5762917 h 5983634"/>
              <a:gd name="connsiteX140" fmla="*/ 2027963 w 4082238"/>
              <a:gd name="connsiteY140" fmla="*/ 5752406 h 5983634"/>
              <a:gd name="connsiteX141" fmla="*/ 1922860 w 4082238"/>
              <a:gd name="connsiteY141" fmla="*/ 5741896 h 5983634"/>
              <a:gd name="connsiteX142" fmla="*/ 1859798 w 4082238"/>
              <a:gd name="connsiteY142" fmla="*/ 5720875 h 5983634"/>
              <a:gd name="connsiteX143" fmla="*/ 1765205 w 4082238"/>
              <a:gd name="connsiteY143" fmla="*/ 5710365 h 5983634"/>
              <a:gd name="connsiteX144" fmla="*/ 1733674 w 4082238"/>
              <a:gd name="connsiteY144" fmla="*/ 5689344 h 5983634"/>
              <a:gd name="connsiteX145" fmla="*/ 1702143 w 4082238"/>
              <a:gd name="connsiteY145" fmla="*/ 5678834 h 5983634"/>
              <a:gd name="connsiteX146" fmla="*/ 1660101 w 4082238"/>
              <a:gd name="connsiteY146" fmla="*/ 5668324 h 5983634"/>
              <a:gd name="connsiteX147" fmla="*/ 1628570 w 4082238"/>
              <a:gd name="connsiteY147" fmla="*/ 5657813 h 5983634"/>
              <a:gd name="connsiteX148" fmla="*/ 1523467 w 4082238"/>
              <a:gd name="connsiteY148" fmla="*/ 5636793 h 5983634"/>
              <a:gd name="connsiteX149" fmla="*/ 1491936 w 4082238"/>
              <a:gd name="connsiteY149" fmla="*/ 5626282 h 5983634"/>
              <a:gd name="connsiteX150" fmla="*/ 1334280 w 4082238"/>
              <a:gd name="connsiteY150" fmla="*/ 5573730 h 5983634"/>
              <a:gd name="connsiteX151" fmla="*/ 1292239 w 4082238"/>
              <a:gd name="connsiteY151" fmla="*/ 5552710 h 5983634"/>
              <a:gd name="connsiteX152" fmla="*/ 1229177 w 4082238"/>
              <a:gd name="connsiteY152" fmla="*/ 5531689 h 5983634"/>
              <a:gd name="connsiteX153" fmla="*/ 1134584 w 4082238"/>
              <a:gd name="connsiteY153" fmla="*/ 5510668 h 5983634"/>
              <a:gd name="connsiteX154" fmla="*/ 1103053 w 4082238"/>
              <a:gd name="connsiteY154" fmla="*/ 5468627 h 5983634"/>
              <a:gd name="connsiteX155" fmla="*/ 1029480 w 4082238"/>
              <a:gd name="connsiteY155" fmla="*/ 5458117 h 5983634"/>
              <a:gd name="connsiteX156" fmla="*/ 892846 w 4082238"/>
              <a:gd name="connsiteY156" fmla="*/ 5426586 h 5983634"/>
              <a:gd name="connsiteX157" fmla="*/ 861315 w 4082238"/>
              <a:gd name="connsiteY157" fmla="*/ 5405565 h 5983634"/>
              <a:gd name="connsiteX158" fmla="*/ 850805 w 4082238"/>
              <a:gd name="connsiteY158" fmla="*/ 5289951 h 5983634"/>
              <a:gd name="connsiteX159" fmla="*/ 840294 w 4082238"/>
              <a:gd name="connsiteY159" fmla="*/ 5100765 h 5983634"/>
              <a:gd name="connsiteX160" fmla="*/ 861315 w 4082238"/>
              <a:gd name="connsiteY160" fmla="*/ 4501675 h 5983634"/>
              <a:gd name="connsiteX161" fmla="*/ 892846 w 4082238"/>
              <a:gd name="connsiteY161" fmla="*/ 4365041 h 5983634"/>
              <a:gd name="connsiteX162" fmla="*/ 913867 w 4082238"/>
              <a:gd name="connsiteY162" fmla="*/ 4270448 h 5983634"/>
              <a:gd name="connsiteX163" fmla="*/ 966418 w 4082238"/>
              <a:gd name="connsiteY163" fmla="*/ 4112793 h 5983634"/>
              <a:gd name="connsiteX164" fmla="*/ 987439 w 4082238"/>
              <a:gd name="connsiteY164" fmla="*/ 3902586 h 5983634"/>
              <a:gd name="connsiteX165" fmla="*/ 997949 w 4082238"/>
              <a:gd name="connsiteY165" fmla="*/ 3871055 h 5983634"/>
              <a:gd name="connsiteX166" fmla="*/ 1061011 w 4082238"/>
              <a:gd name="connsiteY166" fmla="*/ 3461151 h 5983634"/>
              <a:gd name="connsiteX167" fmla="*/ 1071522 w 4082238"/>
              <a:gd name="connsiteY167" fmla="*/ 3408599 h 5983634"/>
              <a:gd name="connsiteX168" fmla="*/ 1082032 w 4082238"/>
              <a:gd name="connsiteY168" fmla="*/ 3335027 h 5983634"/>
              <a:gd name="connsiteX169" fmla="*/ 1124074 w 4082238"/>
              <a:gd name="connsiteY169" fmla="*/ 3282475 h 5983634"/>
              <a:gd name="connsiteX170" fmla="*/ 1155605 w 4082238"/>
              <a:gd name="connsiteY170" fmla="*/ 3124820 h 5983634"/>
              <a:gd name="connsiteX171" fmla="*/ 1176625 w 4082238"/>
              <a:gd name="connsiteY171" fmla="*/ 3082779 h 5983634"/>
              <a:gd name="connsiteX172" fmla="*/ 1145094 w 4082238"/>
              <a:gd name="connsiteY172" fmla="*/ 2967165 h 5983634"/>
              <a:gd name="connsiteX173" fmla="*/ 1103053 w 4082238"/>
              <a:gd name="connsiteY173" fmla="*/ 2893593 h 5983634"/>
              <a:gd name="connsiteX174" fmla="*/ 1082032 w 4082238"/>
              <a:gd name="connsiteY174" fmla="*/ 2841041 h 5983634"/>
              <a:gd name="connsiteX175" fmla="*/ 1029480 w 4082238"/>
              <a:gd name="connsiteY175" fmla="*/ 2746448 h 5983634"/>
              <a:gd name="connsiteX176" fmla="*/ 1008460 w 4082238"/>
              <a:gd name="connsiteY176" fmla="*/ 2714917 h 5983634"/>
              <a:gd name="connsiteX177" fmla="*/ 924377 w 4082238"/>
              <a:gd name="connsiteY177" fmla="*/ 2557262 h 5983634"/>
              <a:gd name="connsiteX178" fmla="*/ 871825 w 4082238"/>
              <a:gd name="connsiteY178" fmla="*/ 2483689 h 5983634"/>
              <a:gd name="connsiteX179" fmla="*/ 840294 w 4082238"/>
              <a:gd name="connsiteY179" fmla="*/ 2389096 h 5983634"/>
              <a:gd name="connsiteX180" fmla="*/ 808763 w 4082238"/>
              <a:gd name="connsiteY180" fmla="*/ 2326034 h 5983634"/>
              <a:gd name="connsiteX181" fmla="*/ 766722 w 4082238"/>
              <a:gd name="connsiteY181" fmla="*/ 2241951 h 5983634"/>
              <a:gd name="connsiteX182" fmla="*/ 756211 w 4082238"/>
              <a:gd name="connsiteY182" fmla="*/ 2210420 h 5983634"/>
              <a:gd name="connsiteX183" fmla="*/ 714170 w 4082238"/>
              <a:gd name="connsiteY183" fmla="*/ 2199910 h 5983634"/>
              <a:gd name="connsiteX184" fmla="*/ 619577 w 4082238"/>
              <a:gd name="connsiteY184" fmla="*/ 2189399 h 5983634"/>
              <a:gd name="connsiteX185" fmla="*/ 482943 w 4082238"/>
              <a:gd name="connsiteY185" fmla="*/ 2168379 h 5983634"/>
              <a:gd name="connsiteX186" fmla="*/ 419880 w 4082238"/>
              <a:gd name="connsiteY186" fmla="*/ 2126337 h 5983634"/>
              <a:gd name="connsiteX187" fmla="*/ 377839 w 4082238"/>
              <a:gd name="connsiteY187" fmla="*/ 2094806 h 5983634"/>
              <a:gd name="connsiteX0" fmla="*/ 105665 w 4063091"/>
              <a:gd name="connsiteY0" fmla="*/ 2429605 h 5983634"/>
              <a:gd name="connsiteX1" fmla="*/ 103913 w 4063091"/>
              <a:gd name="connsiteY1" fmla="*/ 2255637 h 5983634"/>
              <a:gd name="connsiteX2" fmla="*/ 162268 w 4063091"/>
              <a:gd name="connsiteY2" fmla="*/ 2024299 h 5983634"/>
              <a:gd name="connsiteX3" fmla="*/ 131722 w 4063091"/>
              <a:gd name="connsiteY3" fmla="*/ 1894343 h 5983634"/>
              <a:gd name="connsiteX4" fmla="*/ 56945 w 4063091"/>
              <a:gd name="connsiteY4" fmla="*/ 1799750 h 5983634"/>
              <a:gd name="connsiteX5" fmla="*/ 14 w 4063091"/>
              <a:gd name="connsiteY5" fmla="*/ 1646037 h 5983634"/>
              <a:gd name="connsiteX6" fmla="*/ 52018 w 4063091"/>
              <a:gd name="connsiteY6" fmla="*/ 1569289 h 5983634"/>
              <a:gd name="connsiteX7" fmla="*/ 105008 w 4063091"/>
              <a:gd name="connsiteY7" fmla="*/ 1550458 h 5983634"/>
              <a:gd name="connsiteX8" fmla="*/ 178033 w 4063091"/>
              <a:gd name="connsiteY8" fmla="*/ 1460025 h 5983634"/>
              <a:gd name="connsiteX9" fmla="*/ 293647 w 4063091"/>
              <a:gd name="connsiteY9" fmla="*/ 1371563 h 5983634"/>
              <a:gd name="connsiteX10" fmla="*/ 353534 w 4063091"/>
              <a:gd name="connsiteY10" fmla="*/ 1237118 h 5983634"/>
              <a:gd name="connsiteX11" fmla="*/ 442215 w 4063091"/>
              <a:gd name="connsiteY11" fmla="*/ 1058552 h 5983634"/>
              <a:gd name="connsiteX12" fmla="*/ 335031 w 4063091"/>
              <a:gd name="connsiteY12" fmla="*/ 849440 h 5983634"/>
              <a:gd name="connsiteX13" fmla="*/ 390539 w 4063091"/>
              <a:gd name="connsiteY13" fmla="*/ 792947 h 5983634"/>
              <a:gd name="connsiteX14" fmla="*/ 446266 w 4063091"/>
              <a:gd name="connsiteY14" fmla="*/ 810245 h 5983634"/>
              <a:gd name="connsiteX15" fmla="*/ 485132 w 4063091"/>
              <a:gd name="connsiteY15" fmla="*/ 834660 h 5983634"/>
              <a:gd name="connsiteX16" fmla="*/ 513269 w 4063091"/>
              <a:gd name="connsiteY16" fmla="*/ 861264 h 5983634"/>
              <a:gd name="connsiteX17" fmla="*/ 558267 w 4063091"/>
              <a:gd name="connsiteY17" fmla="*/ 860498 h 5983634"/>
              <a:gd name="connsiteX18" fmla="*/ 651874 w 4063091"/>
              <a:gd name="connsiteY18" fmla="*/ 874402 h 5983634"/>
              <a:gd name="connsiteX19" fmla="*/ 783582 w 4063091"/>
              <a:gd name="connsiteY19" fmla="*/ 846265 h 5983634"/>
              <a:gd name="connsiteX20" fmla="*/ 914086 w 4063091"/>
              <a:gd name="connsiteY20" fmla="*/ 789553 h 5983634"/>
              <a:gd name="connsiteX21" fmla="*/ 1008898 w 4063091"/>
              <a:gd name="connsiteY21" fmla="*/ 640766 h 5983634"/>
              <a:gd name="connsiteX22" fmla="*/ 1081485 w 4063091"/>
              <a:gd name="connsiteY22" fmla="*/ 561829 h 5983634"/>
              <a:gd name="connsiteX23" fmla="*/ 1118161 w 4063091"/>
              <a:gd name="connsiteY23" fmla="*/ 567631 h 5983634"/>
              <a:gd name="connsiteX24" fmla="*/ 1219543 w 4063091"/>
              <a:gd name="connsiteY24" fmla="*/ 521211 h 5983634"/>
              <a:gd name="connsiteX25" fmla="*/ 1289174 w 4063091"/>
              <a:gd name="connsiteY25" fmla="*/ 496030 h 5983634"/>
              <a:gd name="connsiteX26" fmla="*/ 1337127 w 4063091"/>
              <a:gd name="connsiteY26" fmla="*/ 461871 h 5983634"/>
              <a:gd name="connsiteX27" fmla="*/ 1387161 w 4063091"/>
              <a:gd name="connsiteY27" fmla="*/ 417312 h 5983634"/>
              <a:gd name="connsiteX28" fmla="*/ 1445077 w 4063091"/>
              <a:gd name="connsiteY28" fmla="*/ 369139 h 5983634"/>
              <a:gd name="connsiteX29" fmla="*/ 1513066 w 4063091"/>
              <a:gd name="connsiteY29" fmla="*/ 328302 h 5983634"/>
              <a:gd name="connsiteX30" fmla="*/ 1544378 w 4063091"/>
              <a:gd name="connsiteY30" fmla="*/ 305530 h 5983634"/>
              <a:gd name="connsiteX31" fmla="*/ 1585434 w 4063091"/>
              <a:gd name="connsiteY31" fmla="*/ 263269 h 5983634"/>
              <a:gd name="connsiteX32" fmla="*/ 1631417 w 4063091"/>
              <a:gd name="connsiteY32" fmla="*/ 247613 h 5983634"/>
              <a:gd name="connsiteX33" fmla="*/ 1673531 w 4063091"/>
              <a:gd name="connsiteY33" fmla="*/ 214039 h 5983634"/>
              <a:gd name="connsiteX34" fmla="*/ 1766372 w 4063091"/>
              <a:gd name="connsiteY34" fmla="*/ 161195 h 5983634"/>
              <a:gd name="connsiteX35" fmla="*/ 1806370 w 4063091"/>
              <a:gd name="connsiteY35" fmla="*/ 108351 h 5983634"/>
              <a:gd name="connsiteX36" fmla="*/ 1829143 w 4063091"/>
              <a:gd name="connsiteY36" fmla="*/ 112730 h 5983634"/>
              <a:gd name="connsiteX37" fmla="*/ 1976616 w 4063091"/>
              <a:gd name="connsiteY37" fmla="*/ 40910 h 5983634"/>
              <a:gd name="connsiteX38" fmla="*/ 2428597 w 4063091"/>
              <a:gd name="connsiteY38" fmla="*/ 0 h 5983634"/>
              <a:gd name="connsiteX39" fmla="*/ 2473777 w 4063091"/>
              <a:gd name="connsiteY39" fmla="*/ 45945 h 5983634"/>
              <a:gd name="connsiteX40" fmla="*/ 2400752 w 4063091"/>
              <a:gd name="connsiteY40" fmla="*/ 141195 h 5983634"/>
              <a:gd name="connsiteX41" fmla="*/ 2480127 w 4063091"/>
              <a:gd name="connsiteY41" fmla="*/ 118970 h 5983634"/>
              <a:gd name="connsiteX42" fmla="*/ 2556327 w 4063091"/>
              <a:gd name="connsiteY42" fmla="*/ 157070 h 5983634"/>
              <a:gd name="connsiteX43" fmla="*/ 2646650 w 4063091"/>
              <a:gd name="connsiteY43" fmla="*/ 71893 h 5983634"/>
              <a:gd name="connsiteX44" fmla="*/ 2762702 w 4063091"/>
              <a:gd name="connsiteY44" fmla="*/ 118970 h 5983634"/>
              <a:gd name="connsiteX45" fmla="*/ 2807152 w 4063091"/>
              <a:gd name="connsiteY45" fmla="*/ 153895 h 5983634"/>
              <a:gd name="connsiteX46" fmla="*/ 2765877 w 4063091"/>
              <a:gd name="connsiteY46" fmla="*/ 255495 h 5983634"/>
              <a:gd name="connsiteX47" fmla="*/ 2876345 w 4063091"/>
              <a:gd name="connsiteY47" fmla="*/ 158604 h 5983634"/>
              <a:gd name="connsiteX48" fmla="*/ 3125747 w 4063091"/>
              <a:gd name="connsiteY48" fmla="*/ 319324 h 5983634"/>
              <a:gd name="connsiteX49" fmla="*/ 3210377 w 4063091"/>
              <a:gd name="connsiteY49" fmla="*/ 379320 h 5983634"/>
              <a:gd name="connsiteX50" fmla="*/ 3302452 w 4063091"/>
              <a:gd name="connsiteY50" fmla="*/ 452345 h 5983634"/>
              <a:gd name="connsiteX51" fmla="*/ 3191327 w 4063091"/>
              <a:gd name="connsiteY51" fmla="*/ 592045 h 5983634"/>
              <a:gd name="connsiteX52" fmla="*/ 3360259 w 4063091"/>
              <a:gd name="connsiteY52" fmla="*/ 593360 h 5983634"/>
              <a:gd name="connsiteX53" fmla="*/ 3404052 w 4063091"/>
              <a:gd name="connsiteY53" fmla="*/ 728680 h 5983634"/>
              <a:gd name="connsiteX54" fmla="*/ 3231179 w 4063091"/>
              <a:gd name="connsiteY54" fmla="*/ 877687 h 5983634"/>
              <a:gd name="connsiteX55" fmla="*/ 3188152 w 4063091"/>
              <a:gd name="connsiteY55" fmla="*/ 938120 h 5983634"/>
              <a:gd name="connsiteX56" fmla="*/ 3297635 w 4063091"/>
              <a:gd name="connsiteY56" fmla="*/ 967572 h 5983634"/>
              <a:gd name="connsiteX57" fmla="*/ 3375477 w 4063091"/>
              <a:gd name="connsiteY57" fmla="*/ 874620 h 5983634"/>
              <a:gd name="connsiteX58" fmla="*/ 3435802 w 4063091"/>
              <a:gd name="connsiteY58" fmla="*/ 795245 h 5983634"/>
              <a:gd name="connsiteX59" fmla="*/ 3496127 w 4063091"/>
              <a:gd name="connsiteY59" fmla="*/ 830170 h 5983634"/>
              <a:gd name="connsiteX60" fmla="*/ 3593676 w 4063091"/>
              <a:gd name="connsiteY60" fmla="*/ 971623 h 5983634"/>
              <a:gd name="connsiteX61" fmla="*/ 3569152 w 4063091"/>
              <a:gd name="connsiteY61" fmla="*/ 998445 h 5983634"/>
              <a:gd name="connsiteX62" fmla="*/ 3530176 w 4063091"/>
              <a:gd name="connsiteY62" fmla="*/ 1049465 h 5983634"/>
              <a:gd name="connsiteX63" fmla="*/ 3469085 w 4063091"/>
              <a:gd name="connsiteY63" fmla="*/ 1119862 h 5983634"/>
              <a:gd name="connsiteX64" fmla="*/ 3536964 w 4063091"/>
              <a:gd name="connsiteY64" fmla="*/ 1030743 h 5983634"/>
              <a:gd name="connsiteX65" fmla="*/ 3426058 w 4063091"/>
              <a:gd name="connsiteY65" fmla="*/ 1193216 h 5983634"/>
              <a:gd name="connsiteX66" fmla="*/ 3462406 w 4063091"/>
              <a:gd name="connsiteY66" fmla="*/ 1171757 h 5983634"/>
              <a:gd name="connsiteX67" fmla="*/ 3387630 w 4063091"/>
              <a:gd name="connsiteY67" fmla="*/ 1289342 h 5983634"/>
              <a:gd name="connsiteX68" fmla="*/ 3371974 w 4063091"/>
              <a:gd name="connsiteY68" fmla="*/ 1339923 h 5983634"/>
              <a:gd name="connsiteX69" fmla="*/ 3349968 w 4063091"/>
              <a:gd name="connsiteY69" fmla="*/ 1348024 h 5983634"/>
              <a:gd name="connsiteX70" fmla="*/ 3313291 w 4063091"/>
              <a:gd name="connsiteY70" fmla="*/ 1399591 h 5983634"/>
              <a:gd name="connsiteX71" fmla="*/ 3318874 w 4063091"/>
              <a:gd name="connsiteY71" fmla="*/ 1406707 h 5983634"/>
              <a:gd name="connsiteX72" fmla="*/ 3293693 w 4063091"/>
              <a:gd name="connsiteY72" fmla="*/ 1433093 h 5983634"/>
              <a:gd name="connsiteX73" fmla="*/ 3268403 w 4063091"/>
              <a:gd name="connsiteY73" fmla="*/ 1476338 h 5983634"/>
              <a:gd name="connsiteX74" fmla="*/ 3238514 w 4063091"/>
              <a:gd name="connsiteY74" fmla="*/ 1605309 h 5983634"/>
              <a:gd name="connsiteX75" fmla="*/ 3186948 w 4063091"/>
              <a:gd name="connsiteY75" fmla="*/ 1631694 h 5983634"/>
              <a:gd name="connsiteX76" fmla="*/ 3105602 w 4063091"/>
              <a:gd name="connsiteY76" fmla="*/ 1688625 h 5983634"/>
              <a:gd name="connsiteX77" fmla="*/ 2721865 w 4063091"/>
              <a:gd name="connsiteY77" fmla="*/ 1597098 h 5983634"/>
              <a:gd name="connsiteX78" fmla="*/ 2687378 w 4063091"/>
              <a:gd name="connsiteY78" fmla="*/ 1670670 h 5983634"/>
              <a:gd name="connsiteX79" fmla="*/ 2636797 w 4063091"/>
              <a:gd name="connsiteY79" fmla="*/ 1758147 h 5983634"/>
              <a:gd name="connsiteX80" fmla="*/ 2681466 w 4063091"/>
              <a:gd name="connsiteY80" fmla="*/ 1821428 h 5983634"/>
              <a:gd name="connsiteX81" fmla="*/ 2721427 w 4063091"/>
              <a:gd name="connsiteY81" fmla="*/ 1715995 h 5983634"/>
              <a:gd name="connsiteX82" fmla="*/ 2858280 w 4063091"/>
              <a:gd name="connsiteY82" fmla="*/ 1716434 h 5983634"/>
              <a:gd name="connsiteX83" fmla="*/ 2815035 w 4063091"/>
              <a:gd name="connsiteY83" fmla="*/ 1801940 h 5983634"/>
              <a:gd name="connsiteX84" fmla="*/ 2840654 w 4063091"/>
              <a:gd name="connsiteY84" fmla="*/ 1866535 h 5983634"/>
              <a:gd name="connsiteX85" fmla="*/ 2784708 w 4063091"/>
              <a:gd name="connsiteY85" fmla="*/ 1958172 h 5983634"/>
              <a:gd name="connsiteX86" fmla="*/ 2858280 w 4063091"/>
              <a:gd name="connsiteY86" fmla="*/ 1947662 h 5983634"/>
              <a:gd name="connsiteX87" fmla="*/ 3022286 w 4063091"/>
              <a:gd name="connsiteY87" fmla="*/ 1834785 h 5983634"/>
              <a:gd name="connsiteX88" fmla="*/ 3499411 w 4063091"/>
              <a:gd name="connsiteY88" fmla="*/ 1926641 h 5983634"/>
              <a:gd name="connsiteX89" fmla="*/ 3594005 w 4063091"/>
              <a:gd name="connsiteY89" fmla="*/ 1937151 h 5983634"/>
              <a:gd name="connsiteX90" fmla="*/ 3625536 w 4063091"/>
              <a:gd name="connsiteY90" fmla="*/ 1947662 h 5983634"/>
              <a:gd name="connsiteX91" fmla="*/ 3709618 w 4063091"/>
              <a:gd name="connsiteY91" fmla="*/ 1979193 h 5983634"/>
              <a:gd name="connsiteX92" fmla="*/ 3772680 w 4063091"/>
              <a:gd name="connsiteY92" fmla="*/ 1989703 h 5983634"/>
              <a:gd name="connsiteX93" fmla="*/ 3846253 w 4063091"/>
              <a:gd name="connsiteY93" fmla="*/ 2052765 h 5983634"/>
              <a:gd name="connsiteX94" fmla="*/ 3993398 w 4063091"/>
              <a:gd name="connsiteY94" fmla="*/ 2241951 h 5983634"/>
              <a:gd name="connsiteX95" fmla="*/ 3918658 w 4063091"/>
              <a:gd name="connsiteY95" fmla="*/ 2362091 h 5983634"/>
              <a:gd name="connsiteX96" fmla="*/ 3956174 w 4063091"/>
              <a:gd name="connsiteY96" fmla="*/ 2456684 h 5983634"/>
              <a:gd name="connsiteX97" fmla="*/ 3960261 w 4063091"/>
              <a:gd name="connsiteY97" fmla="*/ 2490258 h 5983634"/>
              <a:gd name="connsiteX98" fmla="*/ 3941284 w 4063091"/>
              <a:gd name="connsiteY98" fmla="*/ 2731850 h 5983634"/>
              <a:gd name="connsiteX99" fmla="*/ 3888587 w 4063091"/>
              <a:gd name="connsiteY99" fmla="*/ 2883958 h 5983634"/>
              <a:gd name="connsiteX100" fmla="*/ 3878513 w 4063091"/>
              <a:gd name="connsiteY100" fmla="*/ 2980887 h 5983634"/>
              <a:gd name="connsiteX101" fmla="*/ 4056460 w 4063091"/>
              <a:gd name="connsiteY101" fmla="*/ 2862062 h 5983634"/>
              <a:gd name="connsiteX102" fmla="*/ 4024929 w 4063091"/>
              <a:gd name="connsiteY102" fmla="*/ 2904103 h 5983634"/>
              <a:gd name="connsiteX103" fmla="*/ 4014418 w 4063091"/>
              <a:gd name="connsiteY103" fmla="*/ 2988186 h 5983634"/>
              <a:gd name="connsiteX104" fmla="*/ 3972377 w 4063091"/>
              <a:gd name="connsiteY104" fmla="*/ 3019717 h 5983634"/>
              <a:gd name="connsiteX105" fmla="*/ 3898805 w 4063091"/>
              <a:gd name="connsiteY105" fmla="*/ 3082779 h 5983634"/>
              <a:gd name="connsiteX106" fmla="*/ 3877784 w 4063091"/>
              <a:gd name="connsiteY106" fmla="*/ 3166862 h 5983634"/>
              <a:gd name="connsiteX107" fmla="*/ 3867274 w 4063091"/>
              <a:gd name="connsiteY107" fmla="*/ 3208903 h 5983634"/>
              <a:gd name="connsiteX108" fmla="*/ 3814722 w 4063091"/>
              <a:gd name="connsiteY108" fmla="*/ 3282475 h 5983634"/>
              <a:gd name="connsiteX109" fmla="*/ 3751660 w 4063091"/>
              <a:gd name="connsiteY109" fmla="*/ 3377068 h 5983634"/>
              <a:gd name="connsiteX110" fmla="*/ 3699108 w 4063091"/>
              <a:gd name="connsiteY110" fmla="*/ 3419110 h 5983634"/>
              <a:gd name="connsiteX111" fmla="*/ 3678087 w 4063091"/>
              <a:gd name="connsiteY111" fmla="*/ 3450641 h 5983634"/>
              <a:gd name="connsiteX112" fmla="*/ 3646556 w 4063091"/>
              <a:gd name="connsiteY112" fmla="*/ 3482172 h 5983634"/>
              <a:gd name="connsiteX113" fmla="*/ 3636046 w 4063091"/>
              <a:gd name="connsiteY113" fmla="*/ 3534724 h 5983634"/>
              <a:gd name="connsiteX114" fmla="*/ 3625536 w 4063091"/>
              <a:gd name="connsiteY114" fmla="*/ 3618806 h 5983634"/>
              <a:gd name="connsiteX115" fmla="*/ 3583494 w 4063091"/>
              <a:gd name="connsiteY115" fmla="*/ 3723910 h 5983634"/>
              <a:gd name="connsiteX116" fmla="*/ 3562474 w 4063091"/>
              <a:gd name="connsiteY116" fmla="*/ 4028710 h 5983634"/>
              <a:gd name="connsiteX117" fmla="*/ 3541453 w 4063091"/>
              <a:gd name="connsiteY117" fmla="*/ 4165344 h 5983634"/>
              <a:gd name="connsiteX118" fmla="*/ 3530943 w 4063091"/>
              <a:gd name="connsiteY118" fmla="*/ 4217896 h 5983634"/>
              <a:gd name="connsiteX119" fmla="*/ 3509922 w 4063091"/>
              <a:gd name="connsiteY119" fmla="*/ 4417593 h 5983634"/>
              <a:gd name="connsiteX120" fmla="*/ 3499411 w 4063091"/>
              <a:gd name="connsiteY120" fmla="*/ 4564737 h 5983634"/>
              <a:gd name="connsiteX121" fmla="*/ 3436349 w 4063091"/>
              <a:gd name="connsiteY121" fmla="*/ 4848517 h 5983634"/>
              <a:gd name="connsiteX122" fmla="*/ 3404818 w 4063091"/>
              <a:gd name="connsiteY122" fmla="*/ 4922089 h 5983634"/>
              <a:gd name="connsiteX123" fmla="*/ 3394308 w 4063091"/>
              <a:gd name="connsiteY123" fmla="*/ 4953620 h 5983634"/>
              <a:gd name="connsiteX124" fmla="*/ 3383798 w 4063091"/>
              <a:gd name="connsiteY124" fmla="*/ 5006172 h 5983634"/>
              <a:gd name="connsiteX125" fmla="*/ 3362777 w 4063091"/>
              <a:gd name="connsiteY125" fmla="*/ 5037703 h 5983634"/>
              <a:gd name="connsiteX126" fmla="*/ 3352267 w 4063091"/>
              <a:gd name="connsiteY126" fmla="*/ 5069234 h 5983634"/>
              <a:gd name="connsiteX127" fmla="*/ 3331246 w 4063091"/>
              <a:gd name="connsiteY127" fmla="*/ 5426586 h 5983634"/>
              <a:gd name="connsiteX128" fmla="*/ 3310225 w 4063091"/>
              <a:gd name="connsiteY128" fmla="*/ 5531689 h 5983634"/>
              <a:gd name="connsiteX129" fmla="*/ 3299715 w 4063091"/>
              <a:gd name="connsiteY129" fmla="*/ 5605262 h 5983634"/>
              <a:gd name="connsiteX130" fmla="*/ 3226143 w 4063091"/>
              <a:gd name="connsiteY130" fmla="*/ 5868020 h 5983634"/>
              <a:gd name="connsiteX131" fmla="*/ 3163080 w 4063091"/>
              <a:gd name="connsiteY131" fmla="*/ 5899551 h 5983634"/>
              <a:gd name="connsiteX132" fmla="*/ 3121039 w 4063091"/>
              <a:gd name="connsiteY132" fmla="*/ 5941593 h 5983634"/>
              <a:gd name="connsiteX133" fmla="*/ 2984405 w 4063091"/>
              <a:gd name="connsiteY133" fmla="*/ 5983634 h 5983634"/>
              <a:gd name="connsiteX134" fmla="*/ 2795218 w 4063091"/>
              <a:gd name="connsiteY134" fmla="*/ 5973124 h 5983634"/>
              <a:gd name="connsiteX135" fmla="*/ 2679605 w 4063091"/>
              <a:gd name="connsiteY135" fmla="*/ 5920572 h 5983634"/>
              <a:gd name="connsiteX136" fmla="*/ 2490418 w 4063091"/>
              <a:gd name="connsiteY136" fmla="*/ 5878530 h 5983634"/>
              <a:gd name="connsiteX137" fmla="*/ 2332763 w 4063091"/>
              <a:gd name="connsiteY137" fmla="*/ 5836489 h 5983634"/>
              <a:gd name="connsiteX138" fmla="*/ 2133067 w 4063091"/>
              <a:gd name="connsiteY138" fmla="*/ 5794448 h 5983634"/>
              <a:gd name="connsiteX139" fmla="*/ 2059494 w 4063091"/>
              <a:gd name="connsiteY139" fmla="*/ 5762917 h 5983634"/>
              <a:gd name="connsiteX140" fmla="*/ 2027963 w 4063091"/>
              <a:gd name="connsiteY140" fmla="*/ 5752406 h 5983634"/>
              <a:gd name="connsiteX141" fmla="*/ 1922860 w 4063091"/>
              <a:gd name="connsiteY141" fmla="*/ 5741896 h 5983634"/>
              <a:gd name="connsiteX142" fmla="*/ 1859798 w 4063091"/>
              <a:gd name="connsiteY142" fmla="*/ 5720875 h 5983634"/>
              <a:gd name="connsiteX143" fmla="*/ 1765205 w 4063091"/>
              <a:gd name="connsiteY143" fmla="*/ 5710365 h 5983634"/>
              <a:gd name="connsiteX144" fmla="*/ 1733674 w 4063091"/>
              <a:gd name="connsiteY144" fmla="*/ 5689344 h 5983634"/>
              <a:gd name="connsiteX145" fmla="*/ 1702143 w 4063091"/>
              <a:gd name="connsiteY145" fmla="*/ 5678834 h 5983634"/>
              <a:gd name="connsiteX146" fmla="*/ 1660101 w 4063091"/>
              <a:gd name="connsiteY146" fmla="*/ 5668324 h 5983634"/>
              <a:gd name="connsiteX147" fmla="*/ 1628570 w 4063091"/>
              <a:gd name="connsiteY147" fmla="*/ 5657813 h 5983634"/>
              <a:gd name="connsiteX148" fmla="*/ 1523467 w 4063091"/>
              <a:gd name="connsiteY148" fmla="*/ 5636793 h 5983634"/>
              <a:gd name="connsiteX149" fmla="*/ 1491936 w 4063091"/>
              <a:gd name="connsiteY149" fmla="*/ 5626282 h 5983634"/>
              <a:gd name="connsiteX150" fmla="*/ 1334280 w 4063091"/>
              <a:gd name="connsiteY150" fmla="*/ 5573730 h 5983634"/>
              <a:gd name="connsiteX151" fmla="*/ 1292239 w 4063091"/>
              <a:gd name="connsiteY151" fmla="*/ 5552710 h 5983634"/>
              <a:gd name="connsiteX152" fmla="*/ 1229177 w 4063091"/>
              <a:gd name="connsiteY152" fmla="*/ 5531689 h 5983634"/>
              <a:gd name="connsiteX153" fmla="*/ 1134584 w 4063091"/>
              <a:gd name="connsiteY153" fmla="*/ 5510668 h 5983634"/>
              <a:gd name="connsiteX154" fmla="*/ 1103053 w 4063091"/>
              <a:gd name="connsiteY154" fmla="*/ 5468627 h 5983634"/>
              <a:gd name="connsiteX155" fmla="*/ 1029480 w 4063091"/>
              <a:gd name="connsiteY155" fmla="*/ 5458117 h 5983634"/>
              <a:gd name="connsiteX156" fmla="*/ 892846 w 4063091"/>
              <a:gd name="connsiteY156" fmla="*/ 5426586 h 5983634"/>
              <a:gd name="connsiteX157" fmla="*/ 861315 w 4063091"/>
              <a:gd name="connsiteY157" fmla="*/ 5405565 h 5983634"/>
              <a:gd name="connsiteX158" fmla="*/ 850805 w 4063091"/>
              <a:gd name="connsiteY158" fmla="*/ 5289951 h 5983634"/>
              <a:gd name="connsiteX159" fmla="*/ 840294 w 4063091"/>
              <a:gd name="connsiteY159" fmla="*/ 5100765 h 5983634"/>
              <a:gd name="connsiteX160" fmla="*/ 861315 w 4063091"/>
              <a:gd name="connsiteY160" fmla="*/ 4501675 h 5983634"/>
              <a:gd name="connsiteX161" fmla="*/ 892846 w 4063091"/>
              <a:gd name="connsiteY161" fmla="*/ 4365041 h 5983634"/>
              <a:gd name="connsiteX162" fmla="*/ 913867 w 4063091"/>
              <a:gd name="connsiteY162" fmla="*/ 4270448 h 5983634"/>
              <a:gd name="connsiteX163" fmla="*/ 966418 w 4063091"/>
              <a:gd name="connsiteY163" fmla="*/ 4112793 h 5983634"/>
              <a:gd name="connsiteX164" fmla="*/ 987439 w 4063091"/>
              <a:gd name="connsiteY164" fmla="*/ 3902586 h 5983634"/>
              <a:gd name="connsiteX165" fmla="*/ 997949 w 4063091"/>
              <a:gd name="connsiteY165" fmla="*/ 3871055 h 5983634"/>
              <a:gd name="connsiteX166" fmla="*/ 1061011 w 4063091"/>
              <a:gd name="connsiteY166" fmla="*/ 3461151 h 5983634"/>
              <a:gd name="connsiteX167" fmla="*/ 1071522 w 4063091"/>
              <a:gd name="connsiteY167" fmla="*/ 3408599 h 5983634"/>
              <a:gd name="connsiteX168" fmla="*/ 1082032 w 4063091"/>
              <a:gd name="connsiteY168" fmla="*/ 3335027 h 5983634"/>
              <a:gd name="connsiteX169" fmla="*/ 1124074 w 4063091"/>
              <a:gd name="connsiteY169" fmla="*/ 3282475 h 5983634"/>
              <a:gd name="connsiteX170" fmla="*/ 1155605 w 4063091"/>
              <a:gd name="connsiteY170" fmla="*/ 3124820 h 5983634"/>
              <a:gd name="connsiteX171" fmla="*/ 1176625 w 4063091"/>
              <a:gd name="connsiteY171" fmla="*/ 3082779 h 5983634"/>
              <a:gd name="connsiteX172" fmla="*/ 1145094 w 4063091"/>
              <a:gd name="connsiteY172" fmla="*/ 2967165 h 5983634"/>
              <a:gd name="connsiteX173" fmla="*/ 1103053 w 4063091"/>
              <a:gd name="connsiteY173" fmla="*/ 2893593 h 5983634"/>
              <a:gd name="connsiteX174" fmla="*/ 1082032 w 4063091"/>
              <a:gd name="connsiteY174" fmla="*/ 2841041 h 5983634"/>
              <a:gd name="connsiteX175" fmla="*/ 1029480 w 4063091"/>
              <a:gd name="connsiteY175" fmla="*/ 2746448 h 5983634"/>
              <a:gd name="connsiteX176" fmla="*/ 1008460 w 4063091"/>
              <a:gd name="connsiteY176" fmla="*/ 2714917 h 5983634"/>
              <a:gd name="connsiteX177" fmla="*/ 924377 w 4063091"/>
              <a:gd name="connsiteY177" fmla="*/ 2557262 h 5983634"/>
              <a:gd name="connsiteX178" fmla="*/ 871825 w 4063091"/>
              <a:gd name="connsiteY178" fmla="*/ 2483689 h 5983634"/>
              <a:gd name="connsiteX179" fmla="*/ 840294 w 4063091"/>
              <a:gd name="connsiteY179" fmla="*/ 2389096 h 5983634"/>
              <a:gd name="connsiteX180" fmla="*/ 808763 w 4063091"/>
              <a:gd name="connsiteY180" fmla="*/ 2326034 h 5983634"/>
              <a:gd name="connsiteX181" fmla="*/ 766722 w 4063091"/>
              <a:gd name="connsiteY181" fmla="*/ 2241951 h 5983634"/>
              <a:gd name="connsiteX182" fmla="*/ 756211 w 4063091"/>
              <a:gd name="connsiteY182" fmla="*/ 2210420 h 5983634"/>
              <a:gd name="connsiteX183" fmla="*/ 714170 w 4063091"/>
              <a:gd name="connsiteY183" fmla="*/ 2199910 h 5983634"/>
              <a:gd name="connsiteX184" fmla="*/ 619577 w 4063091"/>
              <a:gd name="connsiteY184" fmla="*/ 2189399 h 5983634"/>
              <a:gd name="connsiteX185" fmla="*/ 482943 w 4063091"/>
              <a:gd name="connsiteY185" fmla="*/ 2168379 h 5983634"/>
              <a:gd name="connsiteX186" fmla="*/ 419880 w 4063091"/>
              <a:gd name="connsiteY186" fmla="*/ 2126337 h 5983634"/>
              <a:gd name="connsiteX187" fmla="*/ 377839 w 4063091"/>
              <a:gd name="connsiteY187" fmla="*/ 2094806 h 5983634"/>
              <a:gd name="connsiteX0" fmla="*/ 105665 w 4034874"/>
              <a:gd name="connsiteY0" fmla="*/ 2429605 h 5983634"/>
              <a:gd name="connsiteX1" fmla="*/ 103913 w 4034874"/>
              <a:gd name="connsiteY1" fmla="*/ 2255637 h 5983634"/>
              <a:gd name="connsiteX2" fmla="*/ 162268 w 4034874"/>
              <a:gd name="connsiteY2" fmla="*/ 2024299 h 5983634"/>
              <a:gd name="connsiteX3" fmla="*/ 131722 w 4034874"/>
              <a:gd name="connsiteY3" fmla="*/ 1894343 h 5983634"/>
              <a:gd name="connsiteX4" fmla="*/ 56945 w 4034874"/>
              <a:gd name="connsiteY4" fmla="*/ 1799750 h 5983634"/>
              <a:gd name="connsiteX5" fmla="*/ 14 w 4034874"/>
              <a:gd name="connsiteY5" fmla="*/ 1646037 h 5983634"/>
              <a:gd name="connsiteX6" fmla="*/ 52018 w 4034874"/>
              <a:gd name="connsiteY6" fmla="*/ 1569289 h 5983634"/>
              <a:gd name="connsiteX7" fmla="*/ 105008 w 4034874"/>
              <a:gd name="connsiteY7" fmla="*/ 1550458 h 5983634"/>
              <a:gd name="connsiteX8" fmla="*/ 178033 w 4034874"/>
              <a:gd name="connsiteY8" fmla="*/ 1460025 h 5983634"/>
              <a:gd name="connsiteX9" fmla="*/ 293647 w 4034874"/>
              <a:gd name="connsiteY9" fmla="*/ 1371563 h 5983634"/>
              <a:gd name="connsiteX10" fmla="*/ 353534 w 4034874"/>
              <a:gd name="connsiteY10" fmla="*/ 1237118 h 5983634"/>
              <a:gd name="connsiteX11" fmla="*/ 442215 w 4034874"/>
              <a:gd name="connsiteY11" fmla="*/ 1058552 h 5983634"/>
              <a:gd name="connsiteX12" fmla="*/ 335031 w 4034874"/>
              <a:gd name="connsiteY12" fmla="*/ 849440 h 5983634"/>
              <a:gd name="connsiteX13" fmla="*/ 390539 w 4034874"/>
              <a:gd name="connsiteY13" fmla="*/ 792947 h 5983634"/>
              <a:gd name="connsiteX14" fmla="*/ 446266 w 4034874"/>
              <a:gd name="connsiteY14" fmla="*/ 810245 h 5983634"/>
              <a:gd name="connsiteX15" fmla="*/ 485132 w 4034874"/>
              <a:gd name="connsiteY15" fmla="*/ 834660 h 5983634"/>
              <a:gd name="connsiteX16" fmla="*/ 513269 w 4034874"/>
              <a:gd name="connsiteY16" fmla="*/ 861264 h 5983634"/>
              <a:gd name="connsiteX17" fmla="*/ 558267 w 4034874"/>
              <a:gd name="connsiteY17" fmla="*/ 860498 h 5983634"/>
              <a:gd name="connsiteX18" fmla="*/ 651874 w 4034874"/>
              <a:gd name="connsiteY18" fmla="*/ 874402 h 5983634"/>
              <a:gd name="connsiteX19" fmla="*/ 783582 w 4034874"/>
              <a:gd name="connsiteY19" fmla="*/ 846265 h 5983634"/>
              <a:gd name="connsiteX20" fmla="*/ 914086 w 4034874"/>
              <a:gd name="connsiteY20" fmla="*/ 789553 h 5983634"/>
              <a:gd name="connsiteX21" fmla="*/ 1008898 w 4034874"/>
              <a:gd name="connsiteY21" fmla="*/ 640766 h 5983634"/>
              <a:gd name="connsiteX22" fmla="*/ 1081485 w 4034874"/>
              <a:gd name="connsiteY22" fmla="*/ 561829 h 5983634"/>
              <a:gd name="connsiteX23" fmla="*/ 1118161 w 4034874"/>
              <a:gd name="connsiteY23" fmla="*/ 567631 h 5983634"/>
              <a:gd name="connsiteX24" fmla="*/ 1219543 w 4034874"/>
              <a:gd name="connsiteY24" fmla="*/ 521211 h 5983634"/>
              <a:gd name="connsiteX25" fmla="*/ 1289174 w 4034874"/>
              <a:gd name="connsiteY25" fmla="*/ 496030 h 5983634"/>
              <a:gd name="connsiteX26" fmla="*/ 1337127 w 4034874"/>
              <a:gd name="connsiteY26" fmla="*/ 461871 h 5983634"/>
              <a:gd name="connsiteX27" fmla="*/ 1387161 w 4034874"/>
              <a:gd name="connsiteY27" fmla="*/ 417312 h 5983634"/>
              <a:gd name="connsiteX28" fmla="*/ 1445077 w 4034874"/>
              <a:gd name="connsiteY28" fmla="*/ 369139 h 5983634"/>
              <a:gd name="connsiteX29" fmla="*/ 1513066 w 4034874"/>
              <a:gd name="connsiteY29" fmla="*/ 328302 h 5983634"/>
              <a:gd name="connsiteX30" fmla="*/ 1544378 w 4034874"/>
              <a:gd name="connsiteY30" fmla="*/ 305530 h 5983634"/>
              <a:gd name="connsiteX31" fmla="*/ 1585434 w 4034874"/>
              <a:gd name="connsiteY31" fmla="*/ 263269 h 5983634"/>
              <a:gd name="connsiteX32" fmla="*/ 1631417 w 4034874"/>
              <a:gd name="connsiteY32" fmla="*/ 247613 h 5983634"/>
              <a:gd name="connsiteX33" fmla="*/ 1673531 w 4034874"/>
              <a:gd name="connsiteY33" fmla="*/ 214039 h 5983634"/>
              <a:gd name="connsiteX34" fmla="*/ 1766372 w 4034874"/>
              <a:gd name="connsiteY34" fmla="*/ 161195 h 5983634"/>
              <a:gd name="connsiteX35" fmla="*/ 1806370 w 4034874"/>
              <a:gd name="connsiteY35" fmla="*/ 108351 h 5983634"/>
              <a:gd name="connsiteX36" fmla="*/ 1829143 w 4034874"/>
              <a:gd name="connsiteY36" fmla="*/ 112730 h 5983634"/>
              <a:gd name="connsiteX37" fmla="*/ 1976616 w 4034874"/>
              <a:gd name="connsiteY37" fmla="*/ 40910 h 5983634"/>
              <a:gd name="connsiteX38" fmla="*/ 2428597 w 4034874"/>
              <a:gd name="connsiteY38" fmla="*/ 0 h 5983634"/>
              <a:gd name="connsiteX39" fmla="*/ 2473777 w 4034874"/>
              <a:gd name="connsiteY39" fmla="*/ 45945 h 5983634"/>
              <a:gd name="connsiteX40" fmla="*/ 2400752 w 4034874"/>
              <a:gd name="connsiteY40" fmla="*/ 141195 h 5983634"/>
              <a:gd name="connsiteX41" fmla="*/ 2480127 w 4034874"/>
              <a:gd name="connsiteY41" fmla="*/ 118970 h 5983634"/>
              <a:gd name="connsiteX42" fmla="*/ 2556327 w 4034874"/>
              <a:gd name="connsiteY42" fmla="*/ 157070 h 5983634"/>
              <a:gd name="connsiteX43" fmla="*/ 2646650 w 4034874"/>
              <a:gd name="connsiteY43" fmla="*/ 71893 h 5983634"/>
              <a:gd name="connsiteX44" fmla="*/ 2762702 w 4034874"/>
              <a:gd name="connsiteY44" fmla="*/ 118970 h 5983634"/>
              <a:gd name="connsiteX45" fmla="*/ 2807152 w 4034874"/>
              <a:gd name="connsiteY45" fmla="*/ 153895 h 5983634"/>
              <a:gd name="connsiteX46" fmla="*/ 2765877 w 4034874"/>
              <a:gd name="connsiteY46" fmla="*/ 255495 h 5983634"/>
              <a:gd name="connsiteX47" fmla="*/ 2876345 w 4034874"/>
              <a:gd name="connsiteY47" fmla="*/ 158604 h 5983634"/>
              <a:gd name="connsiteX48" fmla="*/ 3125747 w 4034874"/>
              <a:gd name="connsiteY48" fmla="*/ 319324 h 5983634"/>
              <a:gd name="connsiteX49" fmla="*/ 3210377 w 4034874"/>
              <a:gd name="connsiteY49" fmla="*/ 379320 h 5983634"/>
              <a:gd name="connsiteX50" fmla="*/ 3302452 w 4034874"/>
              <a:gd name="connsiteY50" fmla="*/ 452345 h 5983634"/>
              <a:gd name="connsiteX51" fmla="*/ 3191327 w 4034874"/>
              <a:gd name="connsiteY51" fmla="*/ 592045 h 5983634"/>
              <a:gd name="connsiteX52" fmla="*/ 3360259 w 4034874"/>
              <a:gd name="connsiteY52" fmla="*/ 593360 h 5983634"/>
              <a:gd name="connsiteX53" fmla="*/ 3404052 w 4034874"/>
              <a:gd name="connsiteY53" fmla="*/ 728680 h 5983634"/>
              <a:gd name="connsiteX54" fmla="*/ 3231179 w 4034874"/>
              <a:gd name="connsiteY54" fmla="*/ 877687 h 5983634"/>
              <a:gd name="connsiteX55" fmla="*/ 3188152 w 4034874"/>
              <a:gd name="connsiteY55" fmla="*/ 938120 h 5983634"/>
              <a:gd name="connsiteX56" fmla="*/ 3297635 w 4034874"/>
              <a:gd name="connsiteY56" fmla="*/ 967572 h 5983634"/>
              <a:gd name="connsiteX57" fmla="*/ 3375477 w 4034874"/>
              <a:gd name="connsiteY57" fmla="*/ 874620 h 5983634"/>
              <a:gd name="connsiteX58" fmla="*/ 3435802 w 4034874"/>
              <a:gd name="connsiteY58" fmla="*/ 795245 h 5983634"/>
              <a:gd name="connsiteX59" fmla="*/ 3496127 w 4034874"/>
              <a:gd name="connsiteY59" fmla="*/ 830170 h 5983634"/>
              <a:gd name="connsiteX60" fmla="*/ 3593676 w 4034874"/>
              <a:gd name="connsiteY60" fmla="*/ 971623 h 5983634"/>
              <a:gd name="connsiteX61" fmla="*/ 3569152 w 4034874"/>
              <a:gd name="connsiteY61" fmla="*/ 998445 h 5983634"/>
              <a:gd name="connsiteX62" fmla="*/ 3530176 w 4034874"/>
              <a:gd name="connsiteY62" fmla="*/ 1049465 h 5983634"/>
              <a:gd name="connsiteX63" fmla="*/ 3469085 w 4034874"/>
              <a:gd name="connsiteY63" fmla="*/ 1119862 h 5983634"/>
              <a:gd name="connsiteX64" fmla="*/ 3536964 w 4034874"/>
              <a:gd name="connsiteY64" fmla="*/ 1030743 h 5983634"/>
              <a:gd name="connsiteX65" fmla="*/ 3426058 w 4034874"/>
              <a:gd name="connsiteY65" fmla="*/ 1193216 h 5983634"/>
              <a:gd name="connsiteX66" fmla="*/ 3462406 w 4034874"/>
              <a:gd name="connsiteY66" fmla="*/ 1171757 h 5983634"/>
              <a:gd name="connsiteX67" fmla="*/ 3387630 w 4034874"/>
              <a:gd name="connsiteY67" fmla="*/ 1289342 h 5983634"/>
              <a:gd name="connsiteX68" fmla="*/ 3371974 w 4034874"/>
              <a:gd name="connsiteY68" fmla="*/ 1339923 h 5983634"/>
              <a:gd name="connsiteX69" fmla="*/ 3349968 w 4034874"/>
              <a:gd name="connsiteY69" fmla="*/ 1348024 h 5983634"/>
              <a:gd name="connsiteX70" fmla="*/ 3313291 w 4034874"/>
              <a:gd name="connsiteY70" fmla="*/ 1399591 h 5983634"/>
              <a:gd name="connsiteX71" fmla="*/ 3318874 w 4034874"/>
              <a:gd name="connsiteY71" fmla="*/ 1406707 h 5983634"/>
              <a:gd name="connsiteX72" fmla="*/ 3293693 w 4034874"/>
              <a:gd name="connsiteY72" fmla="*/ 1433093 h 5983634"/>
              <a:gd name="connsiteX73" fmla="*/ 3268403 w 4034874"/>
              <a:gd name="connsiteY73" fmla="*/ 1476338 h 5983634"/>
              <a:gd name="connsiteX74" fmla="*/ 3238514 w 4034874"/>
              <a:gd name="connsiteY74" fmla="*/ 1605309 h 5983634"/>
              <a:gd name="connsiteX75" fmla="*/ 3186948 w 4034874"/>
              <a:gd name="connsiteY75" fmla="*/ 1631694 h 5983634"/>
              <a:gd name="connsiteX76" fmla="*/ 3105602 w 4034874"/>
              <a:gd name="connsiteY76" fmla="*/ 1688625 h 5983634"/>
              <a:gd name="connsiteX77" fmla="*/ 2721865 w 4034874"/>
              <a:gd name="connsiteY77" fmla="*/ 1597098 h 5983634"/>
              <a:gd name="connsiteX78" fmla="*/ 2687378 w 4034874"/>
              <a:gd name="connsiteY78" fmla="*/ 1670670 h 5983634"/>
              <a:gd name="connsiteX79" fmla="*/ 2636797 w 4034874"/>
              <a:gd name="connsiteY79" fmla="*/ 1758147 h 5983634"/>
              <a:gd name="connsiteX80" fmla="*/ 2681466 w 4034874"/>
              <a:gd name="connsiteY80" fmla="*/ 1821428 h 5983634"/>
              <a:gd name="connsiteX81" fmla="*/ 2721427 w 4034874"/>
              <a:gd name="connsiteY81" fmla="*/ 1715995 h 5983634"/>
              <a:gd name="connsiteX82" fmla="*/ 2858280 w 4034874"/>
              <a:gd name="connsiteY82" fmla="*/ 1716434 h 5983634"/>
              <a:gd name="connsiteX83" fmla="*/ 2815035 w 4034874"/>
              <a:gd name="connsiteY83" fmla="*/ 1801940 h 5983634"/>
              <a:gd name="connsiteX84" fmla="*/ 2840654 w 4034874"/>
              <a:gd name="connsiteY84" fmla="*/ 1866535 h 5983634"/>
              <a:gd name="connsiteX85" fmla="*/ 2784708 w 4034874"/>
              <a:gd name="connsiteY85" fmla="*/ 1958172 h 5983634"/>
              <a:gd name="connsiteX86" fmla="*/ 2858280 w 4034874"/>
              <a:gd name="connsiteY86" fmla="*/ 1947662 h 5983634"/>
              <a:gd name="connsiteX87" fmla="*/ 3022286 w 4034874"/>
              <a:gd name="connsiteY87" fmla="*/ 1834785 h 5983634"/>
              <a:gd name="connsiteX88" fmla="*/ 3499411 w 4034874"/>
              <a:gd name="connsiteY88" fmla="*/ 1926641 h 5983634"/>
              <a:gd name="connsiteX89" fmla="*/ 3594005 w 4034874"/>
              <a:gd name="connsiteY89" fmla="*/ 1937151 h 5983634"/>
              <a:gd name="connsiteX90" fmla="*/ 3625536 w 4034874"/>
              <a:gd name="connsiteY90" fmla="*/ 1947662 h 5983634"/>
              <a:gd name="connsiteX91" fmla="*/ 3709618 w 4034874"/>
              <a:gd name="connsiteY91" fmla="*/ 1979193 h 5983634"/>
              <a:gd name="connsiteX92" fmla="*/ 3772680 w 4034874"/>
              <a:gd name="connsiteY92" fmla="*/ 1989703 h 5983634"/>
              <a:gd name="connsiteX93" fmla="*/ 3846253 w 4034874"/>
              <a:gd name="connsiteY93" fmla="*/ 2052765 h 5983634"/>
              <a:gd name="connsiteX94" fmla="*/ 3993398 w 4034874"/>
              <a:gd name="connsiteY94" fmla="*/ 2241951 h 5983634"/>
              <a:gd name="connsiteX95" fmla="*/ 3918658 w 4034874"/>
              <a:gd name="connsiteY95" fmla="*/ 2362091 h 5983634"/>
              <a:gd name="connsiteX96" fmla="*/ 3956174 w 4034874"/>
              <a:gd name="connsiteY96" fmla="*/ 2456684 h 5983634"/>
              <a:gd name="connsiteX97" fmla="*/ 3960261 w 4034874"/>
              <a:gd name="connsiteY97" fmla="*/ 2490258 h 5983634"/>
              <a:gd name="connsiteX98" fmla="*/ 3941284 w 4034874"/>
              <a:gd name="connsiteY98" fmla="*/ 2731850 h 5983634"/>
              <a:gd name="connsiteX99" fmla="*/ 3888587 w 4034874"/>
              <a:gd name="connsiteY99" fmla="*/ 2883958 h 5983634"/>
              <a:gd name="connsiteX100" fmla="*/ 3878513 w 4034874"/>
              <a:gd name="connsiteY100" fmla="*/ 2980887 h 5983634"/>
              <a:gd name="connsiteX101" fmla="*/ 3878660 w 4034874"/>
              <a:gd name="connsiteY101" fmla="*/ 3069496 h 5983634"/>
              <a:gd name="connsiteX102" fmla="*/ 4024929 w 4034874"/>
              <a:gd name="connsiteY102" fmla="*/ 2904103 h 5983634"/>
              <a:gd name="connsiteX103" fmla="*/ 4014418 w 4034874"/>
              <a:gd name="connsiteY103" fmla="*/ 2988186 h 5983634"/>
              <a:gd name="connsiteX104" fmla="*/ 3972377 w 4034874"/>
              <a:gd name="connsiteY104" fmla="*/ 3019717 h 5983634"/>
              <a:gd name="connsiteX105" fmla="*/ 3898805 w 4034874"/>
              <a:gd name="connsiteY105" fmla="*/ 3082779 h 5983634"/>
              <a:gd name="connsiteX106" fmla="*/ 3877784 w 4034874"/>
              <a:gd name="connsiteY106" fmla="*/ 3166862 h 5983634"/>
              <a:gd name="connsiteX107" fmla="*/ 3867274 w 4034874"/>
              <a:gd name="connsiteY107" fmla="*/ 3208903 h 5983634"/>
              <a:gd name="connsiteX108" fmla="*/ 3814722 w 4034874"/>
              <a:gd name="connsiteY108" fmla="*/ 3282475 h 5983634"/>
              <a:gd name="connsiteX109" fmla="*/ 3751660 w 4034874"/>
              <a:gd name="connsiteY109" fmla="*/ 3377068 h 5983634"/>
              <a:gd name="connsiteX110" fmla="*/ 3699108 w 4034874"/>
              <a:gd name="connsiteY110" fmla="*/ 3419110 h 5983634"/>
              <a:gd name="connsiteX111" fmla="*/ 3678087 w 4034874"/>
              <a:gd name="connsiteY111" fmla="*/ 3450641 h 5983634"/>
              <a:gd name="connsiteX112" fmla="*/ 3646556 w 4034874"/>
              <a:gd name="connsiteY112" fmla="*/ 3482172 h 5983634"/>
              <a:gd name="connsiteX113" fmla="*/ 3636046 w 4034874"/>
              <a:gd name="connsiteY113" fmla="*/ 3534724 h 5983634"/>
              <a:gd name="connsiteX114" fmla="*/ 3625536 w 4034874"/>
              <a:gd name="connsiteY114" fmla="*/ 3618806 h 5983634"/>
              <a:gd name="connsiteX115" fmla="*/ 3583494 w 4034874"/>
              <a:gd name="connsiteY115" fmla="*/ 3723910 h 5983634"/>
              <a:gd name="connsiteX116" fmla="*/ 3562474 w 4034874"/>
              <a:gd name="connsiteY116" fmla="*/ 4028710 h 5983634"/>
              <a:gd name="connsiteX117" fmla="*/ 3541453 w 4034874"/>
              <a:gd name="connsiteY117" fmla="*/ 4165344 h 5983634"/>
              <a:gd name="connsiteX118" fmla="*/ 3530943 w 4034874"/>
              <a:gd name="connsiteY118" fmla="*/ 4217896 h 5983634"/>
              <a:gd name="connsiteX119" fmla="*/ 3509922 w 4034874"/>
              <a:gd name="connsiteY119" fmla="*/ 4417593 h 5983634"/>
              <a:gd name="connsiteX120" fmla="*/ 3499411 w 4034874"/>
              <a:gd name="connsiteY120" fmla="*/ 4564737 h 5983634"/>
              <a:gd name="connsiteX121" fmla="*/ 3436349 w 4034874"/>
              <a:gd name="connsiteY121" fmla="*/ 4848517 h 5983634"/>
              <a:gd name="connsiteX122" fmla="*/ 3404818 w 4034874"/>
              <a:gd name="connsiteY122" fmla="*/ 4922089 h 5983634"/>
              <a:gd name="connsiteX123" fmla="*/ 3394308 w 4034874"/>
              <a:gd name="connsiteY123" fmla="*/ 4953620 h 5983634"/>
              <a:gd name="connsiteX124" fmla="*/ 3383798 w 4034874"/>
              <a:gd name="connsiteY124" fmla="*/ 5006172 h 5983634"/>
              <a:gd name="connsiteX125" fmla="*/ 3362777 w 4034874"/>
              <a:gd name="connsiteY125" fmla="*/ 5037703 h 5983634"/>
              <a:gd name="connsiteX126" fmla="*/ 3352267 w 4034874"/>
              <a:gd name="connsiteY126" fmla="*/ 5069234 h 5983634"/>
              <a:gd name="connsiteX127" fmla="*/ 3331246 w 4034874"/>
              <a:gd name="connsiteY127" fmla="*/ 5426586 h 5983634"/>
              <a:gd name="connsiteX128" fmla="*/ 3310225 w 4034874"/>
              <a:gd name="connsiteY128" fmla="*/ 5531689 h 5983634"/>
              <a:gd name="connsiteX129" fmla="*/ 3299715 w 4034874"/>
              <a:gd name="connsiteY129" fmla="*/ 5605262 h 5983634"/>
              <a:gd name="connsiteX130" fmla="*/ 3226143 w 4034874"/>
              <a:gd name="connsiteY130" fmla="*/ 5868020 h 5983634"/>
              <a:gd name="connsiteX131" fmla="*/ 3163080 w 4034874"/>
              <a:gd name="connsiteY131" fmla="*/ 5899551 h 5983634"/>
              <a:gd name="connsiteX132" fmla="*/ 3121039 w 4034874"/>
              <a:gd name="connsiteY132" fmla="*/ 5941593 h 5983634"/>
              <a:gd name="connsiteX133" fmla="*/ 2984405 w 4034874"/>
              <a:gd name="connsiteY133" fmla="*/ 5983634 h 5983634"/>
              <a:gd name="connsiteX134" fmla="*/ 2795218 w 4034874"/>
              <a:gd name="connsiteY134" fmla="*/ 5973124 h 5983634"/>
              <a:gd name="connsiteX135" fmla="*/ 2679605 w 4034874"/>
              <a:gd name="connsiteY135" fmla="*/ 5920572 h 5983634"/>
              <a:gd name="connsiteX136" fmla="*/ 2490418 w 4034874"/>
              <a:gd name="connsiteY136" fmla="*/ 5878530 h 5983634"/>
              <a:gd name="connsiteX137" fmla="*/ 2332763 w 4034874"/>
              <a:gd name="connsiteY137" fmla="*/ 5836489 h 5983634"/>
              <a:gd name="connsiteX138" fmla="*/ 2133067 w 4034874"/>
              <a:gd name="connsiteY138" fmla="*/ 5794448 h 5983634"/>
              <a:gd name="connsiteX139" fmla="*/ 2059494 w 4034874"/>
              <a:gd name="connsiteY139" fmla="*/ 5762917 h 5983634"/>
              <a:gd name="connsiteX140" fmla="*/ 2027963 w 4034874"/>
              <a:gd name="connsiteY140" fmla="*/ 5752406 h 5983634"/>
              <a:gd name="connsiteX141" fmla="*/ 1922860 w 4034874"/>
              <a:gd name="connsiteY141" fmla="*/ 5741896 h 5983634"/>
              <a:gd name="connsiteX142" fmla="*/ 1859798 w 4034874"/>
              <a:gd name="connsiteY142" fmla="*/ 5720875 h 5983634"/>
              <a:gd name="connsiteX143" fmla="*/ 1765205 w 4034874"/>
              <a:gd name="connsiteY143" fmla="*/ 5710365 h 5983634"/>
              <a:gd name="connsiteX144" fmla="*/ 1733674 w 4034874"/>
              <a:gd name="connsiteY144" fmla="*/ 5689344 h 5983634"/>
              <a:gd name="connsiteX145" fmla="*/ 1702143 w 4034874"/>
              <a:gd name="connsiteY145" fmla="*/ 5678834 h 5983634"/>
              <a:gd name="connsiteX146" fmla="*/ 1660101 w 4034874"/>
              <a:gd name="connsiteY146" fmla="*/ 5668324 h 5983634"/>
              <a:gd name="connsiteX147" fmla="*/ 1628570 w 4034874"/>
              <a:gd name="connsiteY147" fmla="*/ 5657813 h 5983634"/>
              <a:gd name="connsiteX148" fmla="*/ 1523467 w 4034874"/>
              <a:gd name="connsiteY148" fmla="*/ 5636793 h 5983634"/>
              <a:gd name="connsiteX149" fmla="*/ 1491936 w 4034874"/>
              <a:gd name="connsiteY149" fmla="*/ 5626282 h 5983634"/>
              <a:gd name="connsiteX150" fmla="*/ 1334280 w 4034874"/>
              <a:gd name="connsiteY150" fmla="*/ 5573730 h 5983634"/>
              <a:gd name="connsiteX151" fmla="*/ 1292239 w 4034874"/>
              <a:gd name="connsiteY151" fmla="*/ 5552710 h 5983634"/>
              <a:gd name="connsiteX152" fmla="*/ 1229177 w 4034874"/>
              <a:gd name="connsiteY152" fmla="*/ 5531689 h 5983634"/>
              <a:gd name="connsiteX153" fmla="*/ 1134584 w 4034874"/>
              <a:gd name="connsiteY153" fmla="*/ 5510668 h 5983634"/>
              <a:gd name="connsiteX154" fmla="*/ 1103053 w 4034874"/>
              <a:gd name="connsiteY154" fmla="*/ 5468627 h 5983634"/>
              <a:gd name="connsiteX155" fmla="*/ 1029480 w 4034874"/>
              <a:gd name="connsiteY155" fmla="*/ 5458117 h 5983634"/>
              <a:gd name="connsiteX156" fmla="*/ 892846 w 4034874"/>
              <a:gd name="connsiteY156" fmla="*/ 5426586 h 5983634"/>
              <a:gd name="connsiteX157" fmla="*/ 861315 w 4034874"/>
              <a:gd name="connsiteY157" fmla="*/ 5405565 h 5983634"/>
              <a:gd name="connsiteX158" fmla="*/ 850805 w 4034874"/>
              <a:gd name="connsiteY158" fmla="*/ 5289951 h 5983634"/>
              <a:gd name="connsiteX159" fmla="*/ 840294 w 4034874"/>
              <a:gd name="connsiteY159" fmla="*/ 5100765 h 5983634"/>
              <a:gd name="connsiteX160" fmla="*/ 861315 w 4034874"/>
              <a:gd name="connsiteY160" fmla="*/ 4501675 h 5983634"/>
              <a:gd name="connsiteX161" fmla="*/ 892846 w 4034874"/>
              <a:gd name="connsiteY161" fmla="*/ 4365041 h 5983634"/>
              <a:gd name="connsiteX162" fmla="*/ 913867 w 4034874"/>
              <a:gd name="connsiteY162" fmla="*/ 4270448 h 5983634"/>
              <a:gd name="connsiteX163" fmla="*/ 966418 w 4034874"/>
              <a:gd name="connsiteY163" fmla="*/ 4112793 h 5983634"/>
              <a:gd name="connsiteX164" fmla="*/ 987439 w 4034874"/>
              <a:gd name="connsiteY164" fmla="*/ 3902586 h 5983634"/>
              <a:gd name="connsiteX165" fmla="*/ 997949 w 4034874"/>
              <a:gd name="connsiteY165" fmla="*/ 3871055 h 5983634"/>
              <a:gd name="connsiteX166" fmla="*/ 1061011 w 4034874"/>
              <a:gd name="connsiteY166" fmla="*/ 3461151 h 5983634"/>
              <a:gd name="connsiteX167" fmla="*/ 1071522 w 4034874"/>
              <a:gd name="connsiteY167" fmla="*/ 3408599 h 5983634"/>
              <a:gd name="connsiteX168" fmla="*/ 1082032 w 4034874"/>
              <a:gd name="connsiteY168" fmla="*/ 3335027 h 5983634"/>
              <a:gd name="connsiteX169" fmla="*/ 1124074 w 4034874"/>
              <a:gd name="connsiteY169" fmla="*/ 3282475 h 5983634"/>
              <a:gd name="connsiteX170" fmla="*/ 1155605 w 4034874"/>
              <a:gd name="connsiteY170" fmla="*/ 3124820 h 5983634"/>
              <a:gd name="connsiteX171" fmla="*/ 1176625 w 4034874"/>
              <a:gd name="connsiteY171" fmla="*/ 3082779 h 5983634"/>
              <a:gd name="connsiteX172" fmla="*/ 1145094 w 4034874"/>
              <a:gd name="connsiteY172" fmla="*/ 2967165 h 5983634"/>
              <a:gd name="connsiteX173" fmla="*/ 1103053 w 4034874"/>
              <a:gd name="connsiteY173" fmla="*/ 2893593 h 5983634"/>
              <a:gd name="connsiteX174" fmla="*/ 1082032 w 4034874"/>
              <a:gd name="connsiteY174" fmla="*/ 2841041 h 5983634"/>
              <a:gd name="connsiteX175" fmla="*/ 1029480 w 4034874"/>
              <a:gd name="connsiteY175" fmla="*/ 2746448 h 5983634"/>
              <a:gd name="connsiteX176" fmla="*/ 1008460 w 4034874"/>
              <a:gd name="connsiteY176" fmla="*/ 2714917 h 5983634"/>
              <a:gd name="connsiteX177" fmla="*/ 924377 w 4034874"/>
              <a:gd name="connsiteY177" fmla="*/ 2557262 h 5983634"/>
              <a:gd name="connsiteX178" fmla="*/ 871825 w 4034874"/>
              <a:gd name="connsiteY178" fmla="*/ 2483689 h 5983634"/>
              <a:gd name="connsiteX179" fmla="*/ 840294 w 4034874"/>
              <a:gd name="connsiteY179" fmla="*/ 2389096 h 5983634"/>
              <a:gd name="connsiteX180" fmla="*/ 808763 w 4034874"/>
              <a:gd name="connsiteY180" fmla="*/ 2326034 h 5983634"/>
              <a:gd name="connsiteX181" fmla="*/ 766722 w 4034874"/>
              <a:gd name="connsiteY181" fmla="*/ 2241951 h 5983634"/>
              <a:gd name="connsiteX182" fmla="*/ 756211 w 4034874"/>
              <a:gd name="connsiteY182" fmla="*/ 2210420 h 5983634"/>
              <a:gd name="connsiteX183" fmla="*/ 714170 w 4034874"/>
              <a:gd name="connsiteY183" fmla="*/ 2199910 h 5983634"/>
              <a:gd name="connsiteX184" fmla="*/ 619577 w 4034874"/>
              <a:gd name="connsiteY184" fmla="*/ 2189399 h 5983634"/>
              <a:gd name="connsiteX185" fmla="*/ 482943 w 4034874"/>
              <a:gd name="connsiteY185" fmla="*/ 2168379 h 5983634"/>
              <a:gd name="connsiteX186" fmla="*/ 419880 w 4034874"/>
              <a:gd name="connsiteY186" fmla="*/ 2126337 h 5983634"/>
              <a:gd name="connsiteX187" fmla="*/ 377839 w 4034874"/>
              <a:gd name="connsiteY187" fmla="*/ 2094806 h 5983634"/>
              <a:gd name="connsiteX0" fmla="*/ 105665 w 4018745"/>
              <a:gd name="connsiteY0" fmla="*/ 2429605 h 5983634"/>
              <a:gd name="connsiteX1" fmla="*/ 103913 w 4018745"/>
              <a:gd name="connsiteY1" fmla="*/ 2255637 h 5983634"/>
              <a:gd name="connsiteX2" fmla="*/ 162268 w 4018745"/>
              <a:gd name="connsiteY2" fmla="*/ 2024299 h 5983634"/>
              <a:gd name="connsiteX3" fmla="*/ 131722 w 4018745"/>
              <a:gd name="connsiteY3" fmla="*/ 1894343 h 5983634"/>
              <a:gd name="connsiteX4" fmla="*/ 56945 w 4018745"/>
              <a:gd name="connsiteY4" fmla="*/ 1799750 h 5983634"/>
              <a:gd name="connsiteX5" fmla="*/ 14 w 4018745"/>
              <a:gd name="connsiteY5" fmla="*/ 1646037 h 5983634"/>
              <a:gd name="connsiteX6" fmla="*/ 52018 w 4018745"/>
              <a:gd name="connsiteY6" fmla="*/ 1569289 h 5983634"/>
              <a:gd name="connsiteX7" fmla="*/ 105008 w 4018745"/>
              <a:gd name="connsiteY7" fmla="*/ 1550458 h 5983634"/>
              <a:gd name="connsiteX8" fmla="*/ 178033 w 4018745"/>
              <a:gd name="connsiteY8" fmla="*/ 1460025 h 5983634"/>
              <a:gd name="connsiteX9" fmla="*/ 293647 w 4018745"/>
              <a:gd name="connsiteY9" fmla="*/ 1371563 h 5983634"/>
              <a:gd name="connsiteX10" fmla="*/ 353534 w 4018745"/>
              <a:gd name="connsiteY10" fmla="*/ 1237118 h 5983634"/>
              <a:gd name="connsiteX11" fmla="*/ 442215 w 4018745"/>
              <a:gd name="connsiteY11" fmla="*/ 1058552 h 5983634"/>
              <a:gd name="connsiteX12" fmla="*/ 335031 w 4018745"/>
              <a:gd name="connsiteY12" fmla="*/ 849440 h 5983634"/>
              <a:gd name="connsiteX13" fmla="*/ 390539 w 4018745"/>
              <a:gd name="connsiteY13" fmla="*/ 792947 h 5983634"/>
              <a:gd name="connsiteX14" fmla="*/ 446266 w 4018745"/>
              <a:gd name="connsiteY14" fmla="*/ 810245 h 5983634"/>
              <a:gd name="connsiteX15" fmla="*/ 485132 w 4018745"/>
              <a:gd name="connsiteY15" fmla="*/ 834660 h 5983634"/>
              <a:gd name="connsiteX16" fmla="*/ 513269 w 4018745"/>
              <a:gd name="connsiteY16" fmla="*/ 861264 h 5983634"/>
              <a:gd name="connsiteX17" fmla="*/ 558267 w 4018745"/>
              <a:gd name="connsiteY17" fmla="*/ 860498 h 5983634"/>
              <a:gd name="connsiteX18" fmla="*/ 651874 w 4018745"/>
              <a:gd name="connsiteY18" fmla="*/ 874402 h 5983634"/>
              <a:gd name="connsiteX19" fmla="*/ 783582 w 4018745"/>
              <a:gd name="connsiteY19" fmla="*/ 846265 h 5983634"/>
              <a:gd name="connsiteX20" fmla="*/ 914086 w 4018745"/>
              <a:gd name="connsiteY20" fmla="*/ 789553 h 5983634"/>
              <a:gd name="connsiteX21" fmla="*/ 1008898 w 4018745"/>
              <a:gd name="connsiteY21" fmla="*/ 640766 h 5983634"/>
              <a:gd name="connsiteX22" fmla="*/ 1081485 w 4018745"/>
              <a:gd name="connsiteY22" fmla="*/ 561829 h 5983634"/>
              <a:gd name="connsiteX23" fmla="*/ 1118161 w 4018745"/>
              <a:gd name="connsiteY23" fmla="*/ 567631 h 5983634"/>
              <a:gd name="connsiteX24" fmla="*/ 1219543 w 4018745"/>
              <a:gd name="connsiteY24" fmla="*/ 521211 h 5983634"/>
              <a:gd name="connsiteX25" fmla="*/ 1289174 w 4018745"/>
              <a:gd name="connsiteY25" fmla="*/ 496030 h 5983634"/>
              <a:gd name="connsiteX26" fmla="*/ 1337127 w 4018745"/>
              <a:gd name="connsiteY26" fmla="*/ 461871 h 5983634"/>
              <a:gd name="connsiteX27" fmla="*/ 1387161 w 4018745"/>
              <a:gd name="connsiteY27" fmla="*/ 417312 h 5983634"/>
              <a:gd name="connsiteX28" fmla="*/ 1445077 w 4018745"/>
              <a:gd name="connsiteY28" fmla="*/ 369139 h 5983634"/>
              <a:gd name="connsiteX29" fmla="*/ 1513066 w 4018745"/>
              <a:gd name="connsiteY29" fmla="*/ 328302 h 5983634"/>
              <a:gd name="connsiteX30" fmla="*/ 1544378 w 4018745"/>
              <a:gd name="connsiteY30" fmla="*/ 305530 h 5983634"/>
              <a:gd name="connsiteX31" fmla="*/ 1585434 w 4018745"/>
              <a:gd name="connsiteY31" fmla="*/ 263269 h 5983634"/>
              <a:gd name="connsiteX32" fmla="*/ 1631417 w 4018745"/>
              <a:gd name="connsiteY32" fmla="*/ 247613 h 5983634"/>
              <a:gd name="connsiteX33" fmla="*/ 1673531 w 4018745"/>
              <a:gd name="connsiteY33" fmla="*/ 214039 h 5983634"/>
              <a:gd name="connsiteX34" fmla="*/ 1766372 w 4018745"/>
              <a:gd name="connsiteY34" fmla="*/ 161195 h 5983634"/>
              <a:gd name="connsiteX35" fmla="*/ 1806370 w 4018745"/>
              <a:gd name="connsiteY35" fmla="*/ 108351 h 5983634"/>
              <a:gd name="connsiteX36" fmla="*/ 1829143 w 4018745"/>
              <a:gd name="connsiteY36" fmla="*/ 112730 h 5983634"/>
              <a:gd name="connsiteX37" fmla="*/ 1976616 w 4018745"/>
              <a:gd name="connsiteY37" fmla="*/ 40910 h 5983634"/>
              <a:gd name="connsiteX38" fmla="*/ 2428597 w 4018745"/>
              <a:gd name="connsiteY38" fmla="*/ 0 h 5983634"/>
              <a:gd name="connsiteX39" fmla="*/ 2473777 w 4018745"/>
              <a:gd name="connsiteY39" fmla="*/ 45945 h 5983634"/>
              <a:gd name="connsiteX40" fmla="*/ 2400752 w 4018745"/>
              <a:gd name="connsiteY40" fmla="*/ 141195 h 5983634"/>
              <a:gd name="connsiteX41" fmla="*/ 2480127 w 4018745"/>
              <a:gd name="connsiteY41" fmla="*/ 118970 h 5983634"/>
              <a:gd name="connsiteX42" fmla="*/ 2556327 w 4018745"/>
              <a:gd name="connsiteY42" fmla="*/ 157070 h 5983634"/>
              <a:gd name="connsiteX43" fmla="*/ 2646650 w 4018745"/>
              <a:gd name="connsiteY43" fmla="*/ 71893 h 5983634"/>
              <a:gd name="connsiteX44" fmla="*/ 2762702 w 4018745"/>
              <a:gd name="connsiteY44" fmla="*/ 118970 h 5983634"/>
              <a:gd name="connsiteX45" fmla="*/ 2807152 w 4018745"/>
              <a:gd name="connsiteY45" fmla="*/ 153895 h 5983634"/>
              <a:gd name="connsiteX46" fmla="*/ 2765877 w 4018745"/>
              <a:gd name="connsiteY46" fmla="*/ 255495 h 5983634"/>
              <a:gd name="connsiteX47" fmla="*/ 2876345 w 4018745"/>
              <a:gd name="connsiteY47" fmla="*/ 158604 h 5983634"/>
              <a:gd name="connsiteX48" fmla="*/ 3125747 w 4018745"/>
              <a:gd name="connsiteY48" fmla="*/ 319324 h 5983634"/>
              <a:gd name="connsiteX49" fmla="*/ 3210377 w 4018745"/>
              <a:gd name="connsiteY49" fmla="*/ 379320 h 5983634"/>
              <a:gd name="connsiteX50" fmla="*/ 3302452 w 4018745"/>
              <a:gd name="connsiteY50" fmla="*/ 452345 h 5983634"/>
              <a:gd name="connsiteX51" fmla="*/ 3191327 w 4018745"/>
              <a:gd name="connsiteY51" fmla="*/ 592045 h 5983634"/>
              <a:gd name="connsiteX52" fmla="*/ 3360259 w 4018745"/>
              <a:gd name="connsiteY52" fmla="*/ 593360 h 5983634"/>
              <a:gd name="connsiteX53" fmla="*/ 3404052 w 4018745"/>
              <a:gd name="connsiteY53" fmla="*/ 728680 h 5983634"/>
              <a:gd name="connsiteX54" fmla="*/ 3231179 w 4018745"/>
              <a:gd name="connsiteY54" fmla="*/ 877687 h 5983634"/>
              <a:gd name="connsiteX55" fmla="*/ 3188152 w 4018745"/>
              <a:gd name="connsiteY55" fmla="*/ 938120 h 5983634"/>
              <a:gd name="connsiteX56" fmla="*/ 3297635 w 4018745"/>
              <a:gd name="connsiteY56" fmla="*/ 967572 h 5983634"/>
              <a:gd name="connsiteX57" fmla="*/ 3375477 w 4018745"/>
              <a:gd name="connsiteY57" fmla="*/ 874620 h 5983634"/>
              <a:gd name="connsiteX58" fmla="*/ 3435802 w 4018745"/>
              <a:gd name="connsiteY58" fmla="*/ 795245 h 5983634"/>
              <a:gd name="connsiteX59" fmla="*/ 3496127 w 4018745"/>
              <a:gd name="connsiteY59" fmla="*/ 830170 h 5983634"/>
              <a:gd name="connsiteX60" fmla="*/ 3593676 w 4018745"/>
              <a:gd name="connsiteY60" fmla="*/ 971623 h 5983634"/>
              <a:gd name="connsiteX61" fmla="*/ 3569152 w 4018745"/>
              <a:gd name="connsiteY61" fmla="*/ 998445 h 5983634"/>
              <a:gd name="connsiteX62" fmla="*/ 3530176 w 4018745"/>
              <a:gd name="connsiteY62" fmla="*/ 1049465 h 5983634"/>
              <a:gd name="connsiteX63" fmla="*/ 3469085 w 4018745"/>
              <a:gd name="connsiteY63" fmla="*/ 1119862 h 5983634"/>
              <a:gd name="connsiteX64" fmla="*/ 3536964 w 4018745"/>
              <a:gd name="connsiteY64" fmla="*/ 1030743 h 5983634"/>
              <a:gd name="connsiteX65" fmla="*/ 3426058 w 4018745"/>
              <a:gd name="connsiteY65" fmla="*/ 1193216 h 5983634"/>
              <a:gd name="connsiteX66" fmla="*/ 3462406 w 4018745"/>
              <a:gd name="connsiteY66" fmla="*/ 1171757 h 5983634"/>
              <a:gd name="connsiteX67" fmla="*/ 3387630 w 4018745"/>
              <a:gd name="connsiteY67" fmla="*/ 1289342 h 5983634"/>
              <a:gd name="connsiteX68" fmla="*/ 3371974 w 4018745"/>
              <a:gd name="connsiteY68" fmla="*/ 1339923 h 5983634"/>
              <a:gd name="connsiteX69" fmla="*/ 3349968 w 4018745"/>
              <a:gd name="connsiteY69" fmla="*/ 1348024 h 5983634"/>
              <a:gd name="connsiteX70" fmla="*/ 3313291 w 4018745"/>
              <a:gd name="connsiteY70" fmla="*/ 1399591 h 5983634"/>
              <a:gd name="connsiteX71" fmla="*/ 3318874 w 4018745"/>
              <a:gd name="connsiteY71" fmla="*/ 1406707 h 5983634"/>
              <a:gd name="connsiteX72" fmla="*/ 3293693 w 4018745"/>
              <a:gd name="connsiteY72" fmla="*/ 1433093 h 5983634"/>
              <a:gd name="connsiteX73" fmla="*/ 3268403 w 4018745"/>
              <a:gd name="connsiteY73" fmla="*/ 1476338 h 5983634"/>
              <a:gd name="connsiteX74" fmla="*/ 3238514 w 4018745"/>
              <a:gd name="connsiteY74" fmla="*/ 1605309 h 5983634"/>
              <a:gd name="connsiteX75" fmla="*/ 3186948 w 4018745"/>
              <a:gd name="connsiteY75" fmla="*/ 1631694 h 5983634"/>
              <a:gd name="connsiteX76" fmla="*/ 3105602 w 4018745"/>
              <a:gd name="connsiteY76" fmla="*/ 1688625 h 5983634"/>
              <a:gd name="connsiteX77" fmla="*/ 2721865 w 4018745"/>
              <a:gd name="connsiteY77" fmla="*/ 1597098 h 5983634"/>
              <a:gd name="connsiteX78" fmla="*/ 2687378 w 4018745"/>
              <a:gd name="connsiteY78" fmla="*/ 1670670 h 5983634"/>
              <a:gd name="connsiteX79" fmla="*/ 2636797 w 4018745"/>
              <a:gd name="connsiteY79" fmla="*/ 1758147 h 5983634"/>
              <a:gd name="connsiteX80" fmla="*/ 2681466 w 4018745"/>
              <a:gd name="connsiteY80" fmla="*/ 1821428 h 5983634"/>
              <a:gd name="connsiteX81" fmla="*/ 2721427 w 4018745"/>
              <a:gd name="connsiteY81" fmla="*/ 1715995 h 5983634"/>
              <a:gd name="connsiteX82" fmla="*/ 2858280 w 4018745"/>
              <a:gd name="connsiteY82" fmla="*/ 1716434 h 5983634"/>
              <a:gd name="connsiteX83" fmla="*/ 2815035 w 4018745"/>
              <a:gd name="connsiteY83" fmla="*/ 1801940 h 5983634"/>
              <a:gd name="connsiteX84" fmla="*/ 2840654 w 4018745"/>
              <a:gd name="connsiteY84" fmla="*/ 1866535 h 5983634"/>
              <a:gd name="connsiteX85" fmla="*/ 2784708 w 4018745"/>
              <a:gd name="connsiteY85" fmla="*/ 1958172 h 5983634"/>
              <a:gd name="connsiteX86" fmla="*/ 2858280 w 4018745"/>
              <a:gd name="connsiteY86" fmla="*/ 1947662 h 5983634"/>
              <a:gd name="connsiteX87" fmla="*/ 3022286 w 4018745"/>
              <a:gd name="connsiteY87" fmla="*/ 1834785 h 5983634"/>
              <a:gd name="connsiteX88" fmla="*/ 3499411 w 4018745"/>
              <a:gd name="connsiteY88" fmla="*/ 1926641 h 5983634"/>
              <a:gd name="connsiteX89" fmla="*/ 3594005 w 4018745"/>
              <a:gd name="connsiteY89" fmla="*/ 1937151 h 5983634"/>
              <a:gd name="connsiteX90" fmla="*/ 3625536 w 4018745"/>
              <a:gd name="connsiteY90" fmla="*/ 1947662 h 5983634"/>
              <a:gd name="connsiteX91" fmla="*/ 3709618 w 4018745"/>
              <a:gd name="connsiteY91" fmla="*/ 1979193 h 5983634"/>
              <a:gd name="connsiteX92" fmla="*/ 3772680 w 4018745"/>
              <a:gd name="connsiteY92" fmla="*/ 1989703 h 5983634"/>
              <a:gd name="connsiteX93" fmla="*/ 3846253 w 4018745"/>
              <a:gd name="connsiteY93" fmla="*/ 2052765 h 5983634"/>
              <a:gd name="connsiteX94" fmla="*/ 3993398 w 4018745"/>
              <a:gd name="connsiteY94" fmla="*/ 2241951 h 5983634"/>
              <a:gd name="connsiteX95" fmla="*/ 3918658 w 4018745"/>
              <a:gd name="connsiteY95" fmla="*/ 2362091 h 5983634"/>
              <a:gd name="connsiteX96" fmla="*/ 3956174 w 4018745"/>
              <a:gd name="connsiteY96" fmla="*/ 2456684 h 5983634"/>
              <a:gd name="connsiteX97" fmla="*/ 3960261 w 4018745"/>
              <a:gd name="connsiteY97" fmla="*/ 2490258 h 5983634"/>
              <a:gd name="connsiteX98" fmla="*/ 3941284 w 4018745"/>
              <a:gd name="connsiteY98" fmla="*/ 2731850 h 5983634"/>
              <a:gd name="connsiteX99" fmla="*/ 3888587 w 4018745"/>
              <a:gd name="connsiteY99" fmla="*/ 2883958 h 5983634"/>
              <a:gd name="connsiteX100" fmla="*/ 3878513 w 4018745"/>
              <a:gd name="connsiteY100" fmla="*/ 2980887 h 5983634"/>
              <a:gd name="connsiteX101" fmla="*/ 3878660 w 4018745"/>
              <a:gd name="connsiteY101" fmla="*/ 3069496 h 5983634"/>
              <a:gd name="connsiteX102" fmla="*/ 3859829 w 4018745"/>
              <a:gd name="connsiteY102" fmla="*/ 3166570 h 5983634"/>
              <a:gd name="connsiteX103" fmla="*/ 4014418 w 4018745"/>
              <a:gd name="connsiteY103" fmla="*/ 2988186 h 5983634"/>
              <a:gd name="connsiteX104" fmla="*/ 3972377 w 4018745"/>
              <a:gd name="connsiteY104" fmla="*/ 3019717 h 5983634"/>
              <a:gd name="connsiteX105" fmla="*/ 3898805 w 4018745"/>
              <a:gd name="connsiteY105" fmla="*/ 3082779 h 5983634"/>
              <a:gd name="connsiteX106" fmla="*/ 3877784 w 4018745"/>
              <a:gd name="connsiteY106" fmla="*/ 3166862 h 5983634"/>
              <a:gd name="connsiteX107" fmla="*/ 3867274 w 4018745"/>
              <a:gd name="connsiteY107" fmla="*/ 3208903 h 5983634"/>
              <a:gd name="connsiteX108" fmla="*/ 3814722 w 4018745"/>
              <a:gd name="connsiteY108" fmla="*/ 3282475 h 5983634"/>
              <a:gd name="connsiteX109" fmla="*/ 3751660 w 4018745"/>
              <a:gd name="connsiteY109" fmla="*/ 3377068 h 5983634"/>
              <a:gd name="connsiteX110" fmla="*/ 3699108 w 4018745"/>
              <a:gd name="connsiteY110" fmla="*/ 3419110 h 5983634"/>
              <a:gd name="connsiteX111" fmla="*/ 3678087 w 4018745"/>
              <a:gd name="connsiteY111" fmla="*/ 3450641 h 5983634"/>
              <a:gd name="connsiteX112" fmla="*/ 3646556 w 4018745"/>
              <a:gd name="connsiteY112" fmla="*/ 3482172 h 5983634"/>
              <a:gd name="connsiteX113" fmla="*/ 3636046 w 4018745"/>
              <a:gd name="connsiteY113" fmla="*/ 3534724 h 5983634"/>
              <a:gd name="connsiteX114" fmla="*/ 3625536 w 4018745"/>
              <a:gd name="connsiteY114" fmla="*/ 3618806 h 5983634"/>
              <a:gd name="connsiteX115" fmla="*/ 3583494 w 4018745"/>
              <a:gd name="connsiteY115" fmla="*/ 3723910 h 5983634"/>
              <a:gd name="connsiteX116" fmla="*/ 3562474 w 4018745"/>
              <a:gd name="connsiteY116" fmla="*/ 4028710 h 5983634"/>
              <a:gd name="connsiteX117" fmla="*/ 3541453 w 4018745"/>
              <a:gd name="connsiteY117" fmla="*/ 4165344 h 5983634"/>
              <a:gd name="connsiteX118" fmla="*/ 3530943 w 4018745"/>
              <a:gd name="connsiteY118" fmla="*/ 4217896 h 5983634"/>
              <a:gd name="connsiteX119" fmla="*/ 3509922 w 4018745"/>
              <a:gd name="connsiteY119" fmla="*/ 4417593 h 5983634"/>
              <a:gd name="connsiteX120" fmla="*/ 3499411 w 4018745"/>
              <a:gd name="connsiteY120" fmla="*/ 4564737 h 5983634"/>
              <a:gd name="connsiteX121" fmla="*/ 3436349 w 4018745"/>
              <a:gd name="connsiteY121" fmla="*/ 4848517 h 5983634"/>
              <a:gd name="connsiteX122" fmla="*/ 3404818 w 4018745"/>
              <a:gd name="connsiteY122" fmla="*/ 4922089 h 5983634"/>
              <a:gd name="connsiteX123" fmla="*/ 3394308 w 4018745"/>
              <a:gd name="connsiteY123" fmla="*/ 4953620 h 5983634"/>
              <a:gd name="connsiteX124" fmla="*/ 3383798 w 4018745"/>
              <a:gd name="connsiteY124" fmla="*/ 5006172 h 5983634"/>
              <a:gd name="connsiteX125" fmla="*/ 3362777 w 4018745"/>
              <a:gd name="connsiteY125" fmla="*/ 5037703 h 5983634"/>
              <a:gd name="connsiteX126" fmla="*/ 3352267 w 4018745"/>
              <a:gd name="connsiteY126" fmla="*/ 5069234 h 5983634"/>
              <a:gd name="connsiteX127" fmla="*/ 3331246 w 4018745"/>
              <a:gd name="connsiteY127" fmla="*/ 5426586 h 5983634"/>
              <a:gd name="connsiteX128" fmla="*/ 3310225 w 4018745"/>
              <a:gd name="connsiteY128" fmla="*/ 5531689 h 5983634"/>
              <a:gd name="connsiteX129" fmla="*/ 3299715 w 4018745"/>
              <a:gd name="connsiteY129" fmla="*/ 5605262 h 5983634"/>
              <a:gd name="connsiteX130" fmla="*/ 3226143 w 4018745"/>
              <a:gd name="connsiteY130" fmla="*/ 5868020 h 5983634"/>
              <a:gd name="connsiteX131" fmla="*/ 3163080 w 4018745"/>
              <a:gd name="connsiteY131" fmla="*/ 5899551 h 5983634"/>
              <a:gd name="connsiteX132" fmla="*/ 3121039 w 4018745"/>
              <a:gd name="connsiteY132" fmla="*/ 5941593 h 5983634"/>
              <a:gd name="connsiteX133" fmla="*/ 2984405 w 4018745"/>
              <a:gd name="connsiteY133" fmla="*/ 5983634 h 5983634"/>
              <a:gd name="connsiteX134" fmla="*/ 2795218 w 4018745"/>
              <a:gd name="connsiteY134" fmla="*/ 5973124 h 5983634"/>
              <a:gd name="connsiteX135" fmla="*/ 2679605 w 4018745"/>
              <a:gd name="connsiteY135" fmla="*/ 5920572 h 5983634"/>
              <a:gd name="connsiteX136" fmla="*/ 2490418 w 4018745"/>
              <a:gd name="connsiteY136" fmla="*/ 5878530 h 5983634"/>
              <a:gd name="connsiteX137" fmla="*/ 2332763 w 4018745"/>
              <a:gd name="connsiteY137" fmla="*/ 5836489 h 5983634"/>
              <a:gd name="connsiteX138" fmla="*/ 2133067 w 4018745"/>
              <a:gd name="connsiteY138" fmla="*/ 5794448 h 5983634"/>
              <a:gd name="connsiteX139" fmla="*/ 2059494 w 4018745"/>
              <a:gd name="connsiteY139" fmla="*/ 5762917 h 5983634"/>
              <a:gd name="connsiteX140" fmla="*/ 2027963 w 4018745"/>
              <a:gd name="connsiteY140" fmla="*/ 5752406 h 5983634"/>
              <a:gd name="connsiteX141" fmla="*/ 1922860 w 4018745"/>
              <a:gd name="connsiteY141" fmla="*/ 5741896 h 5983634"/>
              <a:gd name="connsiteX142" fmla="*/ 1859798 w 4018745"/>
              <a:gd name="connsiteY142" fmla="*/ 5720875 h 5983634"/>
              <a:gd name="connsiteX143" fmla="*/ 1765205 w 4018745"/>
              <a:gd name="connsiteY143" fmla="*/ 5710365 h 5983634"/>
              <a:gd name="connsiteX144" fmla="*/ 1733674 w 4018745"/>
              <a:gd name="connsiteY144" fmla="*/ 5689344 h 5983634"/>
              <a:gd name="connsiteX145" fmla="*/ 1702143 w 4018745"/>
              <a:gd name="connsiteY145" fmla="*/ 5678834 h 5983634"/>
              <a:gd name="connsiteX146" fmla="*/ 1660101 w 4018745"/>
              <a:gd name="connsiteY146" fmla="*/ 5668324 h 5983634"/>
              <a:gd name="connsiteX147" fmla="*/ 1628570 w 4018745"/>
              <a:gd name="connsiteY147" fmla="*/ 5657813 h 5983634"/>
              <a:gd name="connsiteX148" fmla="*/ 1523467 w 4018745"/>
              <a:gd name="connsiteY148" fmla="*/ 5636793 h 5983634"/>
              <a:gd name="connsiteX149" fmla="*/ 1491936 w 4018745"/>
              <a:gd name="connsiteY149" fmla="*/ 5626282 h 5983634"/>
              <a:gd name="connsiteX150" fmla="*/ 1334280 w 4018745"/>
              <a:gd name="connsiteY150" fmla="*/ 5573730 h 5983634"/>
              <a:gd name="connsiteX151" fmla="*/ 1292239 w 4018745"/>
              <a:gd name="connsiteY151" fmla="*/ 5552710 h 5983634"/>
              <a:gd name="connsiteX152" fmla="*/ 1229177 w 4018745"/>
              <a:gd name="connsiteY152" fmla="*/ 5531689 h 5983634"/>
              <a:gd name="connsiteX153" fmla="*/ 1134584 w 4018745"/>
              <a:gd name="connsiteY153" fmla="*/ 5510668 h 5983634"/>
              <a:gd name="connsiteX154" fmla="*/ 1103053 w 4018745"/>
              <a:gd name="connsiteY154" fmla="*/ 5468627 h 5983634"/>
              <a:gd name="connsiteX155" fmla="*/ 1029480 w 4018745"/>
              <a:gd name="connsiteY155" fmla="*/ 5458117 h 5983634"/>
              <a:gd name="connsiteX156" fmla="*/ 892846 w 4018745"/>
              <a:gd name="connsiteY156" fmla="*/ 5426586 h 5983634"/>
              <a:gd name="connsiteX157" fmla="*/ 861315 w 4018745"/>
              <a:gd name="connsiteY157" fmla="*/ 5405565 h 5983634"/>
              <a:gd name="connsiteX158" fmla="*/ 850805 w 4018745"/>
              <a:gd name="connsiteY158" fmla="*/ 5289951 h 5983634"/>
              <a:gd name="connsiteX159" fmla="*/ 840294 w 4018745"/>
              <a:gd name="connsiteY159" fmla="*/ 5100765 h 5983634"/>
              <a:gd name="connsiteX160" fmla="*/ 861315 w 4018745"/>
              <a:gd name="connsiteY160" fmla="*/ 4501675 h 5983634"/>
              <a:gd name="connsiteX161" fmla="*/ 892846 w 4018745"/>
              <a:gd name="connsiteY161" fmla="*/ 4365041 h 5983634"/>
              <a:gd name="connsiteX162" fmla="*/ 913867 w 4018745"/>
              <a:gd name="connsiteY162" fmla="*/ 4270448 h 5983634"/>
              <a:gd name="connsiteX163" fmla="*/ 966418 w 4018745"/>
              <a:gd name="connsiteY163" fmla="*/ 4112793 h 5983634"/>
              <a:gd name="connsiteX164" fmla="*/ 987439 w 4018745"/>
              <a:gd name="connsiteY164" fmla="*/ 3902586 h 5983634"/>
              <a:gd name="connsiteX165" fmla="*/ 997949 w 4018745"/>
              <a:gd name="connsiteY165" fmla="*/ 3871055 h 5983634"/>
              <a:gd name="connsiteX166" fmla="*/ 1061011 w 4018745"/>
              <a:gd name="connsiteY166" fmla="*/ 3461151 h 5983634"/>
              <a:gd name="connsiteX167" fmla="*/ 1071522 w 4018745"/>
              <a:gd name="connsiteY167" fmla="*/ 3408599 h 5983634"/>
              <a:gd name="connsiteX168" fmla="*/ 1082032 w 4018745"/>
              <a:gd name="connsiteY168" fmla="*/ 3335027 h 5983634"/>
              <a:gd name="connsiteX169" fmla="*/ 1124074 w 4018745"/>
              <a:gd name="connsiteY169" fmla="*/ 3282475 h 5983634"/>
              <a:gd name="connsiteX170" fmla="*/ 1155605 w 4018745"/>
              <a:gd name="connsiteY170" fmla="*/ 3124820 h 5983634"/>
              <a:gd name="connsiteX171" fmla="*/ 1176625 w 4018745"/>
              <a:gd name="connsiteY171" fmla="*/ 3082779 h 5983634"/>
              <a:gd name="connsiteX172" fmla="*/ 1145094 w 4018745"/>
              <a:gd name="connsiteY172" fmla="*/ 2967165 h 5983634"/>
              <a:gd name="connsiteX173" fmla="*/ 1103053 w 4018745"/>
              <a:gd name="connsiteY173" fmla="*/ 2893593 h 5983634"/>
              <a:gd name="connsiteX174" fmla="*/ 1082032 w 4018745"/>
              <a:gd name="connsiteY174" fmla="*/ 2841041 h 5983634"/>
              <a:gd name="connsiteX175" fmla="*/ 1029480 w 4018745"/>
              <a:gd name="connsiteY175" fmla="*/ 2746448 h 5983634"/>
              <a:gd name="connsiteX176" fmla="*/ 1008460 w 4018745"/>
              <a:gd name="connsiteY176" fmla="*/ 2714917 h 5983634"/>
              <a:gd name="connsiteX177" fmla="*/ 924377 w 4018745"/>
              <a:gd name="connsiteY177" fmla="*/ 2557262 h 5983634"/>
              <a:gd name="connsiteX178" fmla="*/ 871825 w 4018745"/>
              <a:gd name="connsiteY178" fmla="*/ 2483689 h 5983634"/>
              <a:gd name="connsiteX179" fmla="*/ 840294 w 4018745"/>
              <a:gd name="connsiteY179" fmla="*/ 2389096 h 5983634"/>
              <a:gd name="connsiteX180" fmla="*/ 808763 w 4018745"/>
              <a:gd name="connsiteY180" fmla="*/ 2326034 h 5983634"/>
              <a:gd name="connsiteX181" fmla="*/ 766722 w 4018745"/>
              <a:gd name="connsiteY181" fmla="*/ 2241951 h 5983634"/>
              <a:gd name="connsiteX182" fmla="*/ 756211 w 4018745"/>
              <a:gd name="connsiteY182" fmla="*/ 2210420 h 5983634"/>
              <a:gd name="connsiteX183" fmla="*/ 714170 w 4018745"/>
              <a:gd name="connsiteY183" fmla="*/ 2199910 h 5983634"/>
              <a:gd name="connsiteX184" fmla="*/ 619577 w 4018745"/>
              <a:gd name="connsiteY184" fmla="*/ 2189399 h 5983634"/>
              <a:gd name="connsiteX185" fmla="*/ 482943 w 4018745"/>
              <a:gd name="connsiteY185" fmla="*/ 2168379 h 5983634"/>
              <a:gd name="connsiteX186" fmla="*/ 419880 w 4018745"/>
              <a:gd name="connsiteY186" fmla="*/ 2126337 h 5983634"/>
              <a:gd name="connsiteX187" fmla="*/ 377839 w 4018745"/>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972377 w 3994627"/>
              <a:gd name="connsiteY104" fmla="*/ 3019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814722 w 3994627"/>
              <a:gd name="connsiteY108" fmla="*/ 3282475 h 5983634"/>
              <a:gd name="connsiteX109" fmla="*/ 3751660 w 3994627"/>
              <a:gd name="connsiteY109" fmla="*/ 3377068 h 5983634"/>
              <a:gd name="connsiteX110" fmla="*/ 3699108 w 3994627"/>
              <a:gd name="connsiteY110" fmla="*/ 3419110 h 5983634"/>
              <a:gd name="connsiteX111" fmla="*/ 3678087 w 3994627"/>
              <a:gd name="connsiteY111" fmla="*/ 3450641 h 5983634"/>
              <a:gd name="connsiteX112" fmla="*/ 3646556 w 3994627"/>
              <a:gd name="connsiteY112" fmla="*/ 3482172 h 5983634"/>
              <a:gd name="connsiteX113" fmla="*/ 3636046 w 3994627"/>
              <a:gd name="connsiteY113" fmla="*/ 3534724 h 5983634"/>
              <a:gd name="connsiteX114" fmla="*/ 3625536 w 3994627"/>
              <a:gd name="connsiteY114" fmla="*/ 3618806 h 5983634"/>
              <a:gd name="connsiteX115" fmla="*/ 3583494 w 3994627"/>
              <a:gd name="connsiteY115" fmla="*/ 3723910 h 5983634"/>
              <a:gd name="connsiteX116" fmla="*/ 3562474 w 3994627"/>
              <a:gd name="connsiteY116" fmla="*/ 4028710 h 5983634"/>
              <a:gd name="connsiteX117" fmla="*/ 3541453 w 3994627"/>
              <a:gd name="connsiteY117" fmla="*/ 4165344 h 5983634"/>
              <a:gd name="connsiteX118" fmla="*/ 3530943 w 3994627"/>
              <a:gd name="connsiteY118" fmla="*/ 4217896 h 5983634"/>
              <a:gd name="connsiteX119" fmla="*/ 3509922 w 3994627"/>
              <a:gd name="connsiteY119" fmla="*/ 4417593 h 5983634"/>
              <a:gd name="connsiteX120" fmla="*/ 3499411 w 3994627"/>
              <a:gd name="connsiteY120" fmla="*/ 4564737 h 5983634"/>
              <a:gd name="connsiteX121" fmla="*/ 3436349 w 3994627"/>
              <a:gd name="connsiteY121" fmla="*/ 4848517 h 5983634"/>
              <a:gd name="connsiteX122" fmla="*/ 3404818 w 3994627"/>
              <a:gd name="connsiteY122" fmla="*/ 4922089 h 5983634"/>
              <a:gd name="connsiteX123" fmla="*/ 3394308 w 3994627"/>
              <a:gd name="connsiteY123" fmla="*/ 4953620 h 5983634"/>
              <a:gd name="connsiteX124" fmla="*/ 3383798 w 3994627"/>
              <a:gd name="connsiteY124" fmla="*/ 5006172 h 5983634"/>
              <a:gd name="connsiteX125" fmla="*/ 3362777 w 3994627"/>
              <a:gd name="connsiteY125" fmla="*/ 5037703 h 5983634"/>
              <a:gd name="connsiteX126" fmla="*/ 3352267 w 3994627"/>
              <a:gd name="connsiteY126" fmla="*/ 5069234 h 5983634"/>
              <a:gd name="connsiteX127" fmla="*/ 3331246 w 3994627"/>
              <a:gd name="connsiteY127" fmla="*/ 5426586 h 5983634"/>
              <a:gd name="connsiteX128" fmla="*/ 3310225 w 3994627"/>
              <a:gd name="connsiteY128" fmla="*/ 5531689 h 5983634"/>
              <a:gd name="connsiteX129" fmla="*/ 3299715 w 3994627"/>
              <a:gd name="connsiteY129" fmla="*/ 5605262 h 5983634"/>
              <a:gd name="connsiteX130" fmla="*/ 3226143 w 3994627"/>
              <a:gd name="connsiteY130" fmla="*/ 5868020 h 5983634"/>
              <a:gd name="connsiteX131" fmla="*/ 3163080 w 3994627"/>
              <a:gd name="connsiteY131" fmla="*/ 5899551 h 5983634"/>
              <a:gd name="connsiteX132" fmla="*/ 3121039 w 3994627"/>
              <a:gd name="connsiteY132" fmla="*/ 5941593 h 5983634"/>
              <a:gd name="connsiteX133" fmla="*/ 2984405 w 3994627"/>
              <a:gd name="connsiteY133" fmla="*/ 5983634 h 5983634"/>
              <a:gd name="connsiteX134" fmla="*/ 2795218 w 3994627"/>
              <a:gd name="connsiteY134" fmla="*/ 5973124 h 5983634"/>
              <a:gd name="connsiteX135" fmla="*/ 2679605 w 3994627"/>
              <a:gd name="connsiteY135" fmla="*/ 5920572 h 5983634"/>
              <a:gd name="connsiteX136" fmla="*/ 2490418 w 3994627"/>
              <a:gd name="connsiteY136" fmla="*/ 5878530 h 5983634"/>
              <a:gd name="connsiteX137" fmla="*/ 2332763 w 3994627"/>
              <a:gd name="connsiteY137" fmla="*/ 5836489 h 5983634"/>
              <a:gd name="connsiteX138" fmla="*/ 2133067 w 3994627"/>
              <a:gd name="connsiteY138" fmla="*/ 5794448 h 5983634"/>
              <a:gd name="connsiteX139" fmla="*/ 2059494 w 3994627"/>
              <a:gd name="connsiteY139" fmla="*/ 5762917 h 5983634"/>
              <a:gd name="connsiteX140" fmla="*/ 2027963 w 3994627"/>
              <a:gd name="connsiteY140" fmla="*/ 5752406 h 5983634"/>
              <a:gd name="connsiteX141" fmla="*/ 1922860 w 3994627"/>
              <a:gd name="connsiteY141" fmla="*/ 5741896 h 5983634"/>
              <a:gd name="connsiteX142" fmla="*/ 1859798 w 3994627"/>
              <a:gd name="connsiteY142" fmla="*/ 5720875 h 5983634"/>
              <a:gd name="connsiteX143" fmla="*/ 1765205 w 3994627"/>
              <a:gd name="connsiteY143" fmla="*/ 5710365 h 5983634"/>
              <a:gd name="connsiteX144" fmla="*/ 1733674 w 3994627"/>
              <a:gd name="connsiteY144" fmla="*/ 5689344 h 5983634"/>
              <a:gd name="connsiteX145" fmla="*/ 1702143 w 3994627"/>
              <a:gd name="connsiteY145" fmla="*/ 5678834 h 5983634"/>
              <a:gd name="connsiteX146" fmla="*/ 1660101 w 3994627"/>
              <a:gd name="connsiteY146" fmla="*/ 5668324 h 5983634"/>
              <a:gd name="connsiteX147" fmla="*/ 1628570 w 3994627"/>
              <a:gd name="connsiteY147" fmla="*/ 5657813 h 5983634"/>
              <a:gd name="connsiteX148" fmla="*/ 1523467 w 3994627"/>
              <a:gd name="connsiteY148" fmla="*/ 5636793 h 5983634"/>
              <a:gd name="connsiteX149" fmla="*/ 1491936 w 3994627"/>
              <a:gd name="connsiteY149" fmla="*/ 5626282 h 5983634"/>
              <a:gd name="connsiteX150" fmla="*/ 1334280 w 3994627"/>
              <a:gd name="connsiteY150" fmla="*/ 5573730 h 5983634"/>
              <a:gd name="connsiteX151" fmla="*/ 1292239 w 3994627"/>
              <a:gd name="connsiteY151" fmla="*/ 5552710 h 5983634"/>
              <a:gd name="connsiteX152" fmla="*/ 1229177 w 3994627"/>
              <a:gd name="connsiteY152" fmla="*/ 5531689 h 5983634"/>
              <a:gd name="connsiteX153" fmla="*/ 1134584 w 3994627"/>
              <a:gd name="connsiteY153" fmla="*/ 5510668 h 5983634"/>
              <a:gd name="connsiteX154" fmla="*/ 1103053 w 3994627"/>
              <a:gd name="connsiteY154" fmla="*/ 5468627 h 5983634"/>
              <a:gd name="connsiteX155" fmla="*/ 1029480 w 3994627"/>
              <a:gd name="connsiteY155" fmla="*/ 5458117 h 5983634"/>
              <a:gd name="connsiteX156" fmla="*/ 892846 w 3994627"/>
              <a:gd name="connsiteY156" fmla="*/ 5426586 h 5983634"/>
              <a:gd name="connsiteX157" fmla="*/ 861315 w 3994627"/>
              <a:gd name="connsiteY157" fmla="*/ 5405565 h 5983634"/>
              <a:gd name="connsiteX158" fmla="*/ 850805 w 3994627"/>
              <a:gd name="connsiteY158" fmla="*/ 5289951 h 5983634"/>
              <a:gd name="connsiteX159" fmla="*/ 840294 w 3994627"/>
              <a:gd name="connsiteY159" fmla="*/ 5100765 h 5983634"/>
              <a:gd name="connsiteX160" fmla="*/ 861315 w 3994627"/>
              <a:gd name="connsiteY160" fmla="*/ 4501675 h 5983634"/>
              <a:gd name="connsiteX161" fmla="*/ 892846 w 3994627"/>
              <a:gd name="connsiteY161" fmla="*/ 4365041 h 5983634"/>
              <a:gd name="connsiteX162" fmla="*/ 913867 w 3994627"/>
              <a:gd name="connsiteY162" fmla="*/ 4270448 h 5983634"/>
              <a:gd name="connsiteX163" fmla="*/ 966418 w 3994627"/>
              <a:gd name="connsiteY163" fmla="*/ 4112793 h 5983634"/>
              <a:gd name="connsiteX164" fmla="*/ 987439 w 3994627"/>
              <a:gd name="connsiteY164" fmla="*/ 3902586 h 5983634"/>
              <a:gd name="connsiteX165" fmla="*/ 997949 w 3994627"/>
              <a:gd name="connsiteY165" fmla="*/ 3871055 h 5983634"/>
              <a:gd name="connsiteX166" fmla="*/ 1061011 w 3994627"/>
              <a:gd name="connsiteY166" fmla="*/ 3461151 h 5983634"/>
              <a:gd name="connsiteX167" fmla="*/ 1071522 w 3994627"/>
              <a:gd name="connsiteY167" fmla="*/ 3408599 h 5983634"/>
              <a:gd name="connsiteX168" fmla="*/ 1082032 w 3994627"/>
              <a:gd name="connsiteY168" fmla="*/ 3335027 h 5983634"/>
              <a:gd name="connsiteX169" fmla="*/ 1124074 w 3994627"/>
              <a:gd name="connsiteY169" fmla="*/ 3282475 h 5983634"/>
              <a:gd name="connsiteX170" fmla="*/ 1155605 w 3994627"/>
              <a:gd name="connsiteY170" fmla="*/ 3124820 h 5983634"/>
              <a:gd name="connsiteX171" fmla="*/ 1176625 w 3994627"/>
              <a:gd name="connsiteY171" fmla="*/ 3082779 h 5983634"/>
              <a:gd name="connsiteX172" fmla="*/ 1145094 w 3994627"/>
              <a:gd name="connsiteY172" fmla="*/ 2967165 h 5983634"/>
              <a:gd name="connsiteX173" fmla="*/ 1103053 w 3994627"/>
              <a:gd name="connsiteY173" fmla="*/ 2893593 h 5983634"/>
              <a:gd name="connsiteX174" fmla="*/ 1082032 w 3994627"/>
              <a:gd name="connsiteY174" fmla="*/ 2841041 h 5983634"/>
              <a:gd name="connsiteX175" fmla="*/ 1029480 w 3994627"/>
              <a:gd name="connsiteY175" fmla="*/ 2746448 h 5983634"/>
              <a:gd name="connsiteX176" fmla="*/ 1008460 w 3994627"/>
              <a:gd name="connsiteY176" fmla="*/ 2714917 h 5983634"/>
              <a:gd name="connsiteX177" fmla="*/ 924377 w 3994627"/>
              <a:gd name="connsiteY177" fmla="*/ 2557262 h 5983634"/>
              <a:gd name="connsiteX178" fmla="*/ 871825 w 3994627"/>
              <a:gd name="connsiteY178" fmla="*/ 2483689 h 5983634"/>
              <a:gd name="connsiteX179" fmla="*/ 840294 w 3994627"/>
              <a:gd name="connsiteY179" fmla="*/ 2389096 h 5983634"/>
              <a:gd name="connsiteX180" fmla="*/ 808763 w 3994627"/>
              <a:gd name="connsiteY180" fmla="*/ 2326034 h 5983634"/>
              <a:gd name="connsiteX181" fmla="*/ 766722 w 3994627"/>
              <a:gd name="connsiteY181" fmla="*/ 2241951 h 5983634"/>
              <a:gd name="connsiteX182" fmla="*/ 756211 w 3994627"/>
              <a:gd name="connsiteY182" fmla="*/ 2210420 h 5983634"/>
              <a:gd name="connsiteX183" fmla="*/ 714170 w 3994627"/>
              <a:gd name="connsiteY183" fmla="*/ 2199910 h 5983634"/>
              <a:gd name="connsiteX184" fmla="*/ 619577 w 3994627"/>
              <a:gd name="connsiteY184" fmla="*/ 2189399 h 5983634"/>
              <a:gd name="connsiteX185" fmla="*/ 482943 w 3994627"/>
              <a:gd name="connsiteY185" fmla="*/ 2168379 h 5983634"/>
              <a:gd name="connsiteX186" fmla="*/ 419880 w 3994627"/>
              <a:gd name="connsiteY186" fmla="*/ 2126337 h 5983634"/>
              <a:gd name="connsiteX187" fmla="*/ 377839 w 3994627"/>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972377 w 3994627"/>
              <a:gd name="connsiteY104" fmla="*/ 3019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814722 w 3994627"/>
              <a:gd name="connsiteY108" fmla="*/ 3282475 h 5983634"/>
              <a:gd name="connsiteX109" fmla="*/ 3751660 w 3994627"/>
              <a:gd name="connsiteY109" fmla="*/ 3377068 h 5983634"/>
              <a:gd name="connsiteX110" fmla="*/ 3699108 w 3994627"/>
              <a:gd name="connsiteY110" fmla="*/ 3419110 h 5983634"/>
              <a:gd name="connsiteX111" fmla="*/ 3678087 w 3994627"/>
              <a:gd name="connsiteY111" fmla="*/ 3450641 h 5983634"/>
              <a:gd name="connsiteX112" fmla="*/ 3646556 w 3994627"/>
              <a:gd name="connsiteY112" fmla="*/ 3482172 h 5983634"/>
              <a:gd name="connsiteX113" fmla="*/ 3636046 w 3994627"/>
              <a:gd name="connsiteY113" fmla="*/ 3534724 h 5983634"/>
              <a:gd name="connsiteX114" fmla="*/ 3625536 w 3994627"/>
              <a:gd name="connsiteY114" fmla="*/ 3618806 h 5983634"/>
              <a:gd name="connsiteX115" fmla="*/ 3469194 w 3994627"/>
              <a:gd name="connsiteY115" fmla="*/ 3876310 h 5983634"/>
              <a:gd name="connsiteX116" fmla="*/ 3562474 w 3994627"/>
              <a:gd name="connsiteY116" fmla="*/ 4028710 h 5983634"/>
              <a:gd name="connsiteX117" fmla="*/ 3541453 w 3994627"/>
              <a:gd name="connsiteY117" fmla="*/ 4165344 h 5983634"/>
              <a:gd name="connsiteX118" fmla="*/ 3530943 w 3994627"/>
              <a:gd name="connsiteY118" fmla="*/ 4217896 h 5983634"/>
              <a:gd name="connsiteX119" fmla="*/ 3509922 w 3994627"/>
              <a:gd name="connsiteY119" fmla="*/ 4417593 h 5983634"/>
              <a:gd name="connsiteX120" fmla="*/ 3499411 w 3994627"/>
              <a:gd name="connsiteY120" fmla="*/ 4564737 h 5983634"/>
              <a:gd name="connsiteX121" fmla="*/ 3436349 w 3994627"/>
              <a:gd name="connsiteY121" fmla="*/ 4848517 h 5983634"/>
              <a:gd name="connsiteX122" fmla="*/ 3404818 w 3994627"/>
              <a:gd name="connsiteY122" fmla="*/ 4922089 h 5983634"/>
              <a:gd name="connsiteX123" fmla="*/ 3394308 w 3994627"/>
              <a:gd name="connsiteY123" fmla="*/ 4953620 h 5983634"/>
              <a:gd name="connsiteX124" fmla="*/ 3383798 w 3994627"/>
              <a:gd name="connsiteY124" fmla="*/ 5006172 h 5983634"/>
              <a:gd name="connsiteX125" fmla="*/ 3362777 w 3994627"/>
              <a:gd name="connsiteY125" fmla="*/ 5037703 h 5983634"/>
              <a:gd name="connsiteX126" fmla="*/ 3352267 w 3994627"/>
              <a:gd name="connsiteY126" fmla="*/ 5069234 h 5983634"/>
              <a:gd name="connsiteX127" fmla="*/ 3331246 w 3994627"/>
              <a:gd name="connsiteY127" fmla="*/ 5426586 h 5983634"/>
              <a:gd name="connsiteX128" fmla="*/ 3310225 w 3994627"/>
              <a:gd name="connsiteY128" fmla="*/ 5531689 h 5983634"/>
              <a:gd name="connsiteX129" fmla="*/ 3299715 w 3994627"/>
              <a:gd name="connsiteY129" fmla="*/ 5605262 h 5983634"/>
              <a:gd name="connsiteX130" fmla="*/ 3226143 w 3994627"/>
              <a:gd name="connsiteY130" fmla="*/ 5868020 h 5983634"/>
              <a:gd name="connsiteX131" fmla="*/ 3163080 w 3994627"/>
              <a:gd name="connsiteY131" fmla="*/ 5899551 h 5983634"/>
              <a:gd name="connsiteX132" fmla="*/ 3121039 w 3994627"/>
              <a:gd name="connsiteY132" fmla="*/ 5941593 h 5983634"/>
              <a:gd name="connsiteX133" fmla="*/ 2984405 w 3994627"/>
              <a:gd name="connsiteY133" fmla="*/ 5983634 h 5983634"/>
              <a:gd name="connsiteX134" fmla="*/ 2795218 w 3994627"/>
              <a:gd name="connsiteY134" fmla="*/ 5973124 h 5983634"/>
              <a:gd name="connsiteX135" fmla="*/ 2679605 w 3994627"/>
              <a:gd name="connsiteY135" fmla="*/ 5920572 h 5983634"/>
              <a:gd name="connsiteX136" fmla="*/ 2490418 w 3994627"/>
              <a:gd name="connsiteY136" fmla="*/ 5878530 h 5983634"/>
              <a:gd name="connsiteX137" fmla="*/ 2332763 w 3994627"/>
              <a:gd name="connsiteY137" fmla="*/ 5836489 h 5983634"/>
              <a:gd name="connsiteX138" fmla="*/ 2133067 w 3994627"/>
              <a:gd name="connsiteY138" fmla="*/ 5794448 h 5983634"/>
              <a:gd name="connsiteX139" fmla="*/ 2059494 w 3994627"/>
              <a:gd name="connsiteY139" fmla="*/ 5762917 h 5983634"/>
              <a:gd name="connsiteX140" fmla="*/ 2027963 w 3994627"/>
              <a:gd name="connsiteY140" fmla="*/ 5752406 h 5983634"/>
              <a:gd name="connsiteX141" fmla="*/ 1922860 w 3994627"/>
              <a:gd name="connsiteY141" fmla="*/ 5741896 h 5983634"/>
              <a:gd name="connsiteX142" fmla="*/ 1859798 w 3994627"/>
              <a:gd name="connsiteY142" fmla="*/ 5720875 h 5983634"/>
              <a:gd name="connsiteX143" fmla="*/ 1765205 w 3994627"/>
              <a:gd name="connsiteY143" fmla="*/ 5710365 h 5983634"/>
              <a:gd name="connsiteX144" fmla="*/ 1733674 w 3994627"/>
              <a:gd name="connsiteY144" fmla="*/ 5689344 h 5983634"/>
              <a:gd name="connsiteX145" fmla="*/ 1702143 w 3994627"/>
              <a:gd name="connsiteY145" fmla="*/ 5678834 h 5983634"/>
              <a:gd name="connsiteX146" fmla="*/ 1660101 w 3994627"/>
              <a:gd name="connsiteY146" fmla="*/ 5668324 h 5983634"/>
              <a:gd name="connsiteX147" fmla="*/ 1628570 w 3994627"/>
              <a:gd name="connsiteY147" fmla="*/ 5657813 h 5983634"/>
              <a:gd name="connsiteX148" fmla="*/ 1523467 w 3994627"/>
              <a:gd name="connsiteY148" fmla="*/ 5636793 h 5983634"/>
              <a:gd name="connsiteX149" fmla="*/ 1491936 w 3994627"/>
              <a:gd name="connsiteY149" fmla="*/ 5626282 h 5983634"/>
              <a:gd name="connsiteX150" fmla="*/ 1334280 w 3994627"/>
              <a:gd name="connsiteY150" fmla="*/ 5573730 h 5983634"/>
              <a:gd name="connsiteX151" fmla="*/ 1292239 w 3994627"/>
              <a:gd name="connsiteY151" fmla="*/ 5552710 h 5983634"/>
              <a:gd name="connsiteX152" fmla="*/ 1229177 w 3994627"/>
              <a:gd name="connsiteY152" fmla="*/ 5531689 h 5983634"/>
              <a:gd name="connsiteX153" fmla="*/ 1134584 w 3994627"/>
              <a:gd name="connsiteY153" fmla="*/ 5510668 h 5983634"/>
              <a:gd name="connsiteX154" fmla="*/ 1103053 w 3994627"/>
              <a:gd name="connsiteY154" fmla="*/ 5468627 h 5983634"/>
              <a:gd name="connsiteX155" fmla="*/ 1029480 w 3994627"/>
              <a:gd name="connsiteY155" fmla="*/ 5458117 h 5983634"/>
              <a:gd name="connsiteX156" fmla="*/ 892846 w 3994627"/>
              <a:gd name="connsiteY156" fmla="*/ 5426586 h 5983634"/>
              <a:gd name="connsiteX157" fmla="*/ 861315 w 3994627"/>
              <a:gd name="connsiteY157" fmla="*/ 5405565 h 5983634"/>
              <a:gd name="connsiteX158" fmla="*/ 850805 w 3994627"/>
              <a:gd name="connsiteY158" fmla="*/ 5289951 h 5983634"/>
              <a:gd name="connsiteX159" fmla="*/ 840294 w 3994627"/>
              <a:gd name="connsiteY159" fmla="*/ 5100765 h 5983634"/>
              <a:gd name="connsiteX160" fmla="*/ 861315 w 3994627"/>
              <a:gd name="connsiteY160" fmla="*/ 4501675 h 5983634"/>
              <a:gd name="connsiteX161" fmla="*/ 892846 w 3994627"/>
              <a:gd name="connsiteY161" fmla="*/ 4365041 h 5983634"/>
              <a:gd name="connsiteX162" fmla="*/ 913867 w 3994627"/>
              <a:gd name="connsiteY162" fmla="*/ 4270448 h 5983634"/>
              <a:gd name="connsiteX163" fmla="*/ 966418 w 3994627"/>
              <a:gd name="connsiteY163" fmla="*/ 4112793 h 5983634"/>
              <a:gd name="connsiteX164" fmla="*/ 987439 w 3994627"/>
              <a:gd name="connsiteY164" fmla="*/ 3902586 h 5983634"/>
              <a:gd name="connsiteX165" fmla="*/ 997949 w 3994627"/>
              <a:gd name="connsiteY165" fmla="*/ 3871055 h 5983634"/>
              <a:gd name="connsiteX166" fmla="*/ 1061011 w 3994627"/>
              <a:gd name="connsiteY166" fmla="*/ 3461151 h 5983634"/>
              <a:gd name="connsiteX167" fmla="*/ 1071522 w 3994627"/>
              <a:gd name="connsiteY167" fmla="*/ 3408599 h 5983634"/>
              <a:gd name="connsiteX168" fmla="*/ 1082032 w 3994627"/>
              <a:gd name="connsiteY168" fmla="*/ 3335027 h 5983634"/>
              <a:gd name="connsiteX169" fmla="*/ 1124074 w 3994627"/>
              <a:gd name="connsiteY169" fmla="*/ 3282475 h 5983634"/>
              <a:gd name="connsiteX170" fmla="*/ 1155605 w 3994627"/>
              <a:gd name="connsiteY170" fmla="*/ 3124820 h 5983634"/>
              <a:gd name="connsiteX171" fmla="*/ 1176625 w 3994627"/>
              <a:gd name="connsiteY171" fmla="*/ 3082779 h 5983634"/>
              <a:gd name="connsiteX172" fmla="*/ 1145094 w 3994627"/>
              <a:gd name="connsiteY172" fmla="*/ 2967165 h 5983634"/>
              <a:gd name="connsiteX173" fmla="*/ 1103053 w 3994627"/>
              <a:gd name="connsiteY173" fmla="*/ 2893593 h 5983634"/>
              <a:gd name="connsiteX174" fmla="*/ 1082032 w 3994627"/>
              <a:gd name="connsiteY174" fmla="*/ 2841041 h 5983634"/>
              <a:gd name="connsiteX175" fmla="*/ 1029480 w 3994627"/>
              <a:gd name="connsiteY175" fmla="*/ 2746448 h 5983634"/>
              <a:gd name="connsiteX176" fmla="*/ 1008460 w 3994627"/>
              <a:gd name="connsiteY176" fmla="*/ 2714917 h 5983634"/>
              <a:gd name="connsiteX177" fmla="*/ 924377 w 3994627"/>
              <a:gd name="connsiteY177" fmla="*/ 2557262 h 5983634"/>
              <a:gd name="connsiteX178" fmla="*/ 871825 w 3994627"/>
              <a:gd name="connsiteY178" fmla="*/ 2483689 h 5983634"/>
              <a:gd name="connsiteX179" fmla="*/ 840294 w 3994627"/>
              <a:gd name="connsiteY179" fmla="*/ 2389096 h 5983634"/>
              <a:gd name="connsiteX180" fmla="*/ 808763 w 3994627"/>
              <a:gd name="connsiteY180" fmla="*/ 2326034 h 5983634"/>
              <a:gd name="connsiteX181" fmla="*/ 766722 w 3994627"/>
              <a:gd name="connsiteY181" fmla="*/ 2241951 h 5983634"/>
              <a:gd name="connsiteX182" fmla="*/ 756211 w 3994627"/>
              <a:gd name="connsiteY182" fmla="*/ 2210420 h 5983634"/>
              <a:gd name="connsiteX183" fmla="*/ 714170 w 3994627"/>
              <a:gd name="connsiteY183" fmla="*/ 2199910 h 5983634"/>
              <a:gd name="connsiteX184" fmla="*/ 619577 w 3994627"/>
              <a:gd name="connsiteY184" fmla="*/ 2189399 h 5983634"/>
              <a:gd name="connsiteX185" fmla="*/ 482943 w 3994627"/>
              <a:gd name="connsiteY185" fmla="*/ 2168379 h 5983634"/>
              <a:gd name="connsiteX186" fmla="*/ 419880 w 3994627"/>
              <a:gd name="connsiteY186" fmla="*/ 2126337 h 5983634"/>
              <a:gd name="connsiteX187" fmla="*/ 377839 w 3994627"/>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814722 w 3994627"/>
              <a:gd name="connsiteY108" fmla="*/ 3282475 h 5983634"/>
              <a:gd name="connsiteX109" fmla="*/ 3751660 w 3994627"/>
              <a:gd name="connsiteY109" fmla="*/ 3377068 h 5983634"/>
              <a:gd name="connsiteX110" fmla="*/ 3699108 w 3994627"/>
              <a:gd name="connsiteY110" fmla="*/ 3419110 h 5983634"/>
              <a:gd name="connsiteX111" fmla="*/ 3678087 w 3994627"/>
              <a:gd name="connsiteY111" fmla="*/ 3450641 h 5983634"/>
              <a:gd name="connsiteX112" fmla="*/ 3646556 w 3994627"/>
              <a:gd name="connsiteY112" fmla="*/ 3482172 h 5983634"/>
              <a:gd name="connsiteX113" fmla="*/ 3636046 w 3994627"/>
              <a:gd name="connsiteY113" fmla="*/ 3534724 h 5983634"/>
              <a:gd name="connsiteX114" fmla="*/ 3625536 w 3994627"/>
              <a:gd name="connsiteY114" fmla="*/ 3618806 h 5983634"/>
              <a:gd name="connsiteX115" fmla="*/ 3469194 w 3994627"/>
              <a:gd name="connsiteY115" fmla="*/ 3876310 h 5983634"/>
              <a:gd name="connsiteX116" fmla="*/ 3562474 w 3994627"/>
              <a:gd name="connsiteY116" fmla="*/ 4028710 h 5983634"/>
              <a:gd name="connsiteX117" fmla="*/ 3541453 w 3994627"/>
              <a:gd name="connsiteY117" fmla="*/ 4165344 h 5983634"/>
              <a:gd name="connsiteX118" fmla="*/ 3530943 w 3994627"/>
              <a:gd name="connsiteY118" fmla="*/ 4217896 h 5983634"/>
              <a:gd name="connsiteX119" fmla="*/ 3509922 w 3994627"/>
              <a:gd name="connsiteY119" fmla="*/ 4417593 h 5983634"/>
              <a:gd name="connsiteX120" fmla="*/ 3499411 w 3994627"/>
              <a:gd name="connsiteY120" fmla="*/ 4564737 h 5983634"/>
              <a:gd name="connsiteX121" fmla="*/ 3436349 w 3994627"/>
              <a:gd name="connsiteY121" fmla="*/ 4848517 h 5983634"/>
              <a:gd name="connsiteX122" fmla="*/ 3404818 w 3994627"/>
              <a:gd name="connsiteY122" fmla="*/ 4922089 h 5983634"/>
              <a:gd name="connsiteX123" fmla="*/ 3394308 w 3994627"/>
              <a:gd name="connsiteY123" fmla="*/ 4953620 h 5983634"/>
              <a:gd name="connsiteX124" fmla="*/ 3383798 w 3994627"/>
              <a:gd name="connsiteY124" fmla="*/ 5006172 h 5983634"/>
              <a:gd name="connsiteX125" fmla="*/ 3362777 w 3994627"/>
              <a:gd name="connsiteY125" fmla="*/ 5037703 h 5983634"/>
              <a:gd name="connsiteX126" fmla="*/ 3352267 w 3994627"/>
              <a:gd name="connsiteY126" fmla="*/ 5069234 h 5983634"/>
              <a:gd name="connsiteX127" fmla="*/ 3331246 w 3994627"/>
              <a:gd name="connsiteY127" fmla="*/ 5426586 h 5983634"/>
              <a:gd name="connsiteX128" fmla="*/ 3310225 w 3994627"/>
              <a:gd name="connsiteY128" fmla="*/ 5531689 h 5983634"/>
              <a:gd name="connsiteX129" fmla="*/ 3299715 w 3994627"/>
              <a:gd name="connsiteY129" fmla="*/ 5605262 h 5983634"/>
              <a:gd name="connsiteX130" fmla="*/ 3226143 w 3994627"/>
              <a:gd name="connsiteY130" fmla="*/ 5868020 h 5983634"/>
              <a:gd name="connsiteX131" fmla="*/ 3163080 w 3994627"/>
              <a:gd name="connsiteY131" fmla="*/ 5899551 h 5983634"/>
              <a:gd name="connsiteX132" fmla="*/ 3121039 w 3994627"/>
              <a:gd name="connsiteY132" fmla="*/ 5941593 h 5983634"/>
              <a:gd name="connsiteX133" fmla="*/ 2984405 w 3994627"/>
              <a:gd name="connsiteY133" fmla="*/ 5983634 h 5983634"/>
              <a:gd name="connsiteX134" fmla="*/ 2795218 w 3994627"/>
              <a:gd name="connsiteY134" fmla="*/ 5973124 h 5983634"/>
              <a:gd name="connsiteX135" fmla="*/ 2679605 w 3994627"/>
              <a:gd name="connsiteY135" fmla="*/ 5920572 h 5983634"/>
              <a:gd name="connsiteX136" fmla="*/ 2490418 w 3994627"/>
              <a:gd name="connsiteY136" fmla="*/ 5878530 h 5983634"/>
              <a:gd name="connsiteX137" fmla="*/ 2332763 w 3994627"/>
              <a:gd name="connsiteY137" fmla="*/ 5836489 h 5983634"/>
              <a:gd name="connsiteX138" fmla="*/ 2133067 w 3994627"/>
              <a:gd name="connsiteY138" fmla="*/ 5794448 h 5983634"/>
              <a:gd name="connsiteX139" fmla="*/ 2059494 w 3994627"/>
              <a:gd name="connsiteY139" fmla="*/ 5762917 h 5983634"/>
              <a:gd name="connsiteX140" fmla="*/ 2027963 w 3994627"/>
              <a:gd name="connsiteY140" fmla="*/ 5752406 h 5983634"/>
              <a:gd name="connsiteX141" fmla="*/ 1922860 w 3994627"/>
              <a:gd name="connsiteY141" fmla="*/ 5741896 h 5983634"/>
              <a:gd name="connsiteX142" fmla="*/ 1859798 w 3994627"/>
              <a:gd name="connsiteY142" fmla="*/ 5720875 h 5983634"/>
              <a:gd name="connsiteX143" fmla="*/ 1765205 w 3994627"/>
              <a:gd name="connsiteY143" fmla="*/ 5710365 h 5983634"/>
              <a:gd name="connsiteX144" fmla="*/ 1733674 w 3994627"/>
              <a:gd name="connsiteY144" fmla="*/ 5689344 h 5983634"/>
              <a:gd name="connsiteX145" fmla="*/ 1702143 w 3994627"/>
              <a:gd name="connsiteY145" fmla="*/ 5678834 h 5983634"/>
              <a:gd name="connsiteX146" fmla="*/ 1660101 w 3994627"/>
              <a:gd name="connsiteY146" fmla="*/ 5668324 h 5983634"/>
              <a:gd name="connsiteX147" fmla="*/ 1628570 w 3994627"/>
              <a:gd name="connsiteY147" fmla="*/ 5657813 h 5983634"/>
              <a:gd name="connsiteX148" fmla="*/ 1523467 w 3994627"/>
              <a:gd name="connsiteY148" fmla="*/ 5636793 h 5983634"/>
              <a:gd name="connsiteX149" fmla="*/ 1491936 w 3994627"/>
              <a:gd name="connsiteY149" fmla="*/ 5626282 h 5983634"/>
              <a:gd name="connsiteX150" fmla="*/ 1334280 w 3994627"/>
              <a:gd name="connsiteY150" fmla="*/ 5573730 h 5983634"/>
              <a:gd name="connsiteX151" fmla="*/ 1292239 w 3994627"/>
              <a:gd name="connsiteY151" fmla="*/ 5552710 h 5983634"/>
              <a:gd name="connsiteX152" fmla="*/ 1229177 w 3994627"/>
              <a:gd name="connsiteY152" fmla="*/ 5531689 h 5983634"/>
              <a:gd name="connsiteX153" fmla="*/ 1134584 w 3994627"/>
              <a:gd name="connsiteY153" fmla="*/ 5510668 h 5983634"/>
              <a:gd name="connsiteX154" fmla="*/ 1103053 w 3994627"/>
              <a:gd name="connsiteY154" fmla="*/ 5468627 h 5983634"/>
              <a:gd name="connsiteX155" fmla="*/ 1029480 w 3994627"/>
              <a:gd name="connsiteY155" fmla="*/ 5458117 h 5983634"/>
              <a:gd name="connsiteX156" fmla="*/ 892846 w 3994627"/>
              <a:gd name="connsiteY156" fmla="*/ 5426586 h 5983634"/>
              <a:gd name="connsiteX157" fmla="*/ 861315 w 3994627"/>
              <a:gd name="connsiteY157" fmla="*/ 5405565 h 5983634"/>
              <a:gd name="connsiteX158" fmla="*/ 850805 w 3994627"/>
              <a:gd name="connsiteY158" fmla="*/ 5289951 h 5983634"/>
              <a:gd name="connsiteX159" fmla="*/ 840294 w 3994627"/>
              <a:gd name="connsiteY159" fmla="*/ 5100765 h 5983634"/>
              <a:gd name="connsiteX160" fmla="*/ 861315 w 3994627"/>
              <a:gd name="connsiteY160" fmla="*/ 4501675 h 5983634"/>
              <a:gd name="connsiteX161" fmla="*/ 892846 w 3994627"/>
              <a:gd name="connsiteY161" fmla="*/ 4365041 h 5983634"/>
              <a:gd name="connsiteX162" fmla="*/ 913867 w 3994627"/>
              <a:gd name="connsiteY162" fmla="*/ 4270448 h 5983634"/>
              <a:gd name="connsiteX163" fmla="*/ 966418 w 3994627"/>
              <a:gd name="connsiteY163" fmla="*/ 4112793 h 5983634"/>
              <a:gd name="connsiteX164" fmla="*/ 987439 w 3994627"/>
              <a:gd name="connsiteY164" fmla="*/ 3902586 h 5983634"/>
              <a:gd name="connsiteX165" fmla="*/ 997949 w 3994627"/>
              <a:gd name="connsiteY165" fmla="*/ 3871055 h 5983634"/>
              <a:gd name="connsiteX166" fmla="*/ 1061011 w 3994627"/>
              <a:gd name="connsiteY166" fmla="*/ 3461151 h 5983634"/>
              <a:gd name="connsiteX167" fmla="*/ 1071522 w 3994627"/>
              <a:gd name="connsiteY167" fmla="*/ 3408599 h 5983634"/>
              <a:gd name="connsiteX168" fmla="*/ 1082032 w 3994627"/>
              <a:gd name="connsiteY168" fmla="*/ 3335027 h 5983634"/>
              <a:gd name="connsiteX169" fmla="*/ 1124074 w 3994627"/>
              <a:gd name="connsiteY169" fmla="*/ 3282475 h 5983634"/>
              <a:gd name="connsiteX170" fmla="*/ 1155605 w 3994627"/>
              <a:gd name="connsiteY170" fmla="*/ 3124820 h 5983634"/>
              <a:gd name="connsiteX171" fmla="*/ 1176625 w 3994627"/>
              <a:gd name="connsiteY171" fmla="*/ 3082779 h 5983634"/>
              <a:gd name="connsiteX172" fmla="*/ 1145094 w 3994627"/>
              <a:gd name="connsiteY172" fmla="*/ 2967165 h 5983634"/>
              <a:gd name="connsiteX173" fmla="*/ 1103053 w 3994627"/>
              <a:gd name="connsiteY173" fmla="*/ 2893593 h 5983634"/>
              <a:gd name="connsiteX174" fmla="*/ 1082032 w 3994627"/>
              <a:gd name="connsiteY174" fmla="*/ 2841041 h 5983634"/>
              <a:gd name="connsiteX175" fmla="*/ 1029480 w 3994627"/>
              <a:gd name="connsiteY175" fmla="*/ 2746448 h 5983634"/>
              <a:gd name="connsiteX176" fmla="*/ 1008460 w 3994627"/>
              <a:gd name="connsiteY176" fmla="*/ 2714917 h 5983634"/>
              <a:gd name="connsiteX177" fmla="*/ 924377 w 3994627"/>
              <a:gd name="connsiteY177" fmla="*/ 2557262 h 5983634"/>
              <a:gd name="connsiteX178" fmla="*/ 871825 w 3994627"/>
              <a:gd name="connsiteY178" fmla="*/ 2483689 h 5983634"/>
              <a:gd name="connsiteX179" fmla="*/ 840294 w 3994627"/>
              <a:gd name="connsiteY179" fmla="*/ 2389096 h 5983634"/>
              <a:gd name="connsiteX180" fmla="*/ 808763 w 3994627"/>
              <a:gd name="connsiteY180" fmla="*/ 2326034 h 5983634"/>
              <a:gd name="connsiteX181" fmla="*/ 766722 w 3994627"/>
              <a:gd name="connsiteY181" fmla="*/ 2241951 h 5983634"/>
              <a:gd name="connsiteX182" fmla="*/ 756211 w 3994627"/>
              <a:gd name="connsiteY182" fmla="*/ 2210420 h 5983634"/>
              <a:gd name="connsiteX183" fmla="*/ 714170 w 3994627"/>
              <a:gd name="connsiteY183" fmla="*/ 2199910 h 5983634"/>
              <a:gd name="connsiteX184" fmla="*/ 619577 w 3994627"/>
              <a:gd name="connsiteY184" fmla="*/ 2189399 h 5983634"/>
              <a:gd name="connsiteX185" fmla="*/ 482943 w 3994627"/>
              <a:gd name="connsiteY185" fmla="*/ 2168379 h 5983634"/>
              <a:gd name="connsiteX186" fmla="*/ 419880 w 3994627"/>
              <a:gd name="connsiteY186" fmla="*/ 2126337 h 5983634"/>
              <a:gd name="connsiteX187" fmla="*/ 377839 w 3994627"/>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814722 w 3994627"/>
              <a:gd name="connsiteY108" fmla="*/ 3282475 h 5983634"/>
              <a:gd name="connsiteX109" fmla="*/ 3751660 w 3994627"/>
              <a:gd name="connsiteY109" fmla="*/ 3377068 h 5983634"/>
              <a:gd name="connsiteX110" fmla="*/ 3699108 w 3994627"/>
              <a:gd name="connsiteY110" fmla="*/ 3419110 h 5983634"/>
              <a:gd name="connsiteX111" fmla="*/ 3678087 w 3994627"/>
              <a:gd name="connsiteY111" fmla="*/ 3450641 h 5983634"/>
              <a:gd name="connsiteX112" fmla="*/ 3646556 w 3994627"/>
              <a:gd name="connsiteY112" fmla="*/ 3482172 h 5983634"/>
              <a:gd name="connsiteX113" fmla="*/ 3636046 w 3994627"/>
              <a:gd name="connsiteY113" fmla="*/ 3534724 h 5983634"/>
              <a:gd name="connsiteX114" fmla="*/ 3557803 w 3994627"/>
              <a:gd name="connsiteY114" fmla="*/ 3775439 h 5983634"/>
              <a:gd name="connsiteX115" fmla="*/ 3469194 w 3994627"/>
              <a:gd name="connsiteY115" fmla="*/ 3876310 h 5983634"/>
              <a:gd name="connsiteX116" fmla="*/ 3562474 w 3994627"/>
              <a:gd name="connsiteY116" fmla="*/ 4028710 h 5983634"/>
              <a:gd name="connsiteX117" fmla="*/ 3541453 w 3994627"/>
              <a:gd name="connsiteY117" fmla="*/ 4165344 h 5983634"/>
              <a:gd name="connsiteX118" fmla="*/ 3530943 w 3994627"/>
              <a:gd name="connsiteY118" fmla="*/ 4217896 h 5983634"/>
              <a:gd name="connsiteX119" fmla="*/ 3509922 w 3994627"/>
              <a:gd name="connsiteY119" fmla="*/ 4417593 h 5983634"/>
              <a:gd name="connsiteX120" fmla="*/ 3499411 w 3994627"/>
              <a:gd name="connsiteY120" fmla="*/ 4564737 h 5983634"/>
              <a:gd name="connsiteX121" fmla="*/ 3436349 w 3994627"/>
              <a:gd name="connsiteY121" fmla="*/ 4848517 h 5983634"/>
              <a:gd name="connsiteX122" fmla="*/ 3404818 w 3994627"/>
              <a:gd name="connsiteY122" fmla="*/ 4922089 h 5983634"/>
              <a:gd name="connsiteX123" fmla="*/ 3394308 w 3994627"/>
              <a:gd name="connsiteY123" fmla="*/ 4953620 h 5983634"/>
              <a:gd name="connsiteX124" fmla="*/ 3383798 w 3994627"/>
              <a:gd name="connsiteY124" fmla="*/ 5006172 h 5983634"/>
              <a:gd name="connsiteX125" fmla="*/ 3362777 w 3994627"/>
              <a:gd name="connsiteY125" fmla="*/ 5037703 h 5983634"/>
              <a:gd name="connsiteX126" fmla="*/ 3352267 w 3994627"/>
              <a:gd name="connsiteY126" fmla="*/ 5069234 h 5983634"/>
              <a:gd name="connsiteX127" fmla="*/ 3331246 w 3994627"/>
              <a:gd name="connsiteY127" fmla="*/ 5426586 h 5983634"/>
              <a:gd name="connsiteX128" fmla="*/ 3310225 w 3994627"/>
              <a:gd name="connsiteY128" fmla="*/ 5531689 h 5983634"/>
              <a:gd name="connsiteX129" fmla="*/ 3299715 w 3994627"/>
              <a:gd name="connsiteY129" fmla="*/ 5605262 h 5983634"/>
              <a:gd name="connsiteX130" fmla="*/ 3226143 w 3994627"/>
              <a:gd name="connsiteY130" fmla="*/ 5868020 h 5983634"/>
              <a:gd name="connsiteX131" fmla="*/ 3163080 w 3994627"/>
              <a:gd name="connsiteY131" fmla="*/ 5899551 h 5983634"/>
              <a:gd name="connsiteX132" fmla="*/ 3121039 w 3994627"/>
              <a:gd name="connsiteY132" fmla="*/ 5941593 h 5983634"/>
              <a:gd name="connsiteX133" fmla="*/ 2984405 w 3994627"/>
              <a:gd name="connsiteY133" fmla="*/ 5983634 h 5983634"/>
              <a:gd name="connsiteX134" fmla="*/ 2795218 w 3994627"/>
              <a:gd name="connsiteY134" fmla="*/ 5973124 h 5983634"/>
              <a:gd name="connsiteX135" fmla="*/ 2679605 w 3994627"/>
              <a:gd name="connsiteY135" fmla="*/ 5920572 h 5983634"/>
              <a:gd name="connsiteX136" fmla="*/ 2490418 w 3994627"/>
              <a:gd name="connsiteY136" fmla="*/ 5878530 h 5983634"/>
              <a:gd name="connsiteX137" fmla="*/ 2332763 w 3994627"/>
              <a:gd name="connsiteY137" fmla="*/ 5836489 h 5983634"/>
              <a:gd name="connsiteX138" fmla="*/ 2133067 w 3994627"/>
              <a:gd name="connsiteY138" fmla="*/ 5794448 h 5983634"/>
              <a:gd name="connsiteX139" fmla="*/ 2059494 w 3994627"/>
              <a:gd name="connsiteY139" fmla="*/ 5762917 h 5983634"/>
              <a:gd name="connsiteX140" fmla="*/ 2027963 w 3994627"/>
              <a:gd name="connsiteY140" fmla="*/ 5752406 h 5983634"/>
              <a:gd name="connsiteX141" fmla="*/ 1922860 w 3994627"/>
              <a:gd name="connsiteY141" fmla="*/ 5741896 h 5983634"/>
              <a:gd name="connsiteX142" fmla="*/ 1859798 w 3994627"/>
              <a:gd name="connsiteY142" fmla="*/ 5720875 h 5983634"/>
              <a:gd name="connsiteX143" fmla="*/ 1765205 w 3994627"/>
              <a:gd name="connsiteY143" fmla="*/ 5710365 h 5983634"/>
              <a:gd name="connsiteX144" fmla="*/ 1733674 w 3994627"/>
              <a:gd name="connsiteY144" fmla="*/ 5689344 h 5983634"/>
              <a:gd name="connsiteX145" fmla="*/ 1702143 w 3994627"/>
              <a:gd name="connsiteY145" fmla="*/ 5678834 h 5983634"/>
              <a:gd name="connsiteX146" fmla="*/ 1660101 w 3994627"/>
              <a:gd name="connsiteY146" fmla="*/ 5668324 h 5983634"/>
              <a:gd name="connsiteX147" fmla="*/ 1628570 w 3994627"/>
              <a:gd name="connsiteY147" fmla="*/ 5657813 h 5983634"/>
              <a:gd name="connsiteX148" fmla="*/ 1523467 w 3994627"/>
              <a:gd name="connsiteY148" fmla="*/ 5636793 h 5983634"/>
              <a:gd name="connsiteX149" fmla="*/ 1491936 w 3994627"/>
              <a:gd name="connsiteY149" fmla="*/ 5626282 h 5983634"/>
              <a:gd name="connsiteX150" fmla="*/ 1334280 w 3994627"/>
              <a:gd name="connsiteY150" fmla="*/ 5573730 h 5983634"/>
              <a:gd name="connsiteX151" fmla="*/ 1292239 w 3994627"/>
              <a:gd name="connsiteY151" fmla="*/ 5552710 h 5983634"/>
              <a:gd name="connsiteX152" fmla="*/ 1229177 w 3994627"/>
              <a:gd name="connsiteY152" fmla="*/ 5531689 h 5983634"/>
              <a:gd name="connsiteX153" fmla="*/ 1134584 w 3994627"/>
              <a:gd name="connsiteY153" fmla="*/ 5510668 h 5983634"/>
              <a:gd name="connsiteX154" fmla="*/ 1103053 w 3994627"/>
              <a:gd name="connsiteY154" fmla="*/ 5468627 h 5983634"/>
              <a:gd name="connsiteX155" fmla="*/ 1029480 w 3994627"/>
              <a:gd name="connsiteY155" fmla="*/ 5458117 h 5983634"/>
              <a:gd name="connsiteX156" fmla="*/ 892846 w 3994627"/>
              <a:gd name="connsiteY156" fmla="*/ 5426586 h 5983634"/>
              <a:gd name="connsiteX157" fmla="*/ 861315 w 3994627"/>
              <a:gd name="connsiteY157" fmla="*/ 5405565 h 5983634"/>
              <a:gd name="connsiteX158" fmla="*/ 850805 w 3994627"/>
              <a:gd name="connsiteY158" fmla="*/ 5289951 h 5983634"/>
              <a:gd name="connsiteX159" fmla="*/ 840294 w 3994627"/>
              <a:gd name="connsiteY159" fmla="*/ 5100765 h 5983634"/>
              <a:gd name="connsiteX160" fmla="*/ 861315 w 3994627"/>
              <a:gd name="connsiteY160" fmla="*/ 4501675 h 5983634"/>
              <a:gd name="connsiteX161" fmla="*/ 892846 w 3994627"/>
              <a:gd name="connsiteY161" fmla="*/ 4365041 h 5983634"/>
              <a:gd name="connsiteX162" fmla="*/ 913867 w 3994627"/>
              <a:gd name="connsiteY162" fmla="*/ 4270448 h 5983634"/>
              <a:gd name="connsiteX163" fmla="*/ 966418 w 3994627"/>
              <a:gd name="connsiteY163" fmla="*/ 4112793 h 5983634"/>
              <a:gd name="connsiteX164" fmla="*/ 987439 w 3994627"/>
              <a:gd name="connsiteY164" fmla="*/ 3902586 h 5983634"/>
              <a:gd name="connsiteX165" fmla="*/ 997949 w 3994627"/>
              <a:gd name="connsiteY165" fmla="*/ 3871055 h 5983634"/>
              <a:gd name="connsiteX166" fmla="*/ 1061011 w 3994627"/>
              <a:gd name="connsiteY166" fmla="*/ 3461151 h 5983634"/>
              <a:gd name="connsiteX167" fmla="*/ 1071522 w 3994627"/>
              <a:gd name="connsiteY167" fmla="*/ 3408599 h 5983634"/>
              <a:gd name="connsiteX168" fmla="*/ 1082032 w 3994627"/>
              <a:gd name="connsiteY168" fmla="*/ 3335027 h 5983634"/>
              <a:gd name="connsiteX169" fmla="*/ 1124074 w 3994627"/>
              <a:gd name="connsiteY169" fmla="*/ 3282475 h 5983634"/>
              <a:gd name="connsiteX170" fmla="*/ 1155605 w 3994627"/>
              <a:gd name="connsiteY170" fmla="*/ 3124820 h 5983634"/>
              <a:gd name="connsiteX171" fmla="*/ 1176625 w 3994627"/>
              <a:gd name="connsiteY171" fmla="*/ 3082779 h 5983634"/>
              <a:gd name="connsiteX172" fmla="*/ 1145094 w 3994627"/>
              <a:gd name="connsiteY172" fmla="*/ 2967165 h 5983634"/>
              <a:gd name="connsiteX173" fmla="*/ 1103053 w 3994627"/>
              <a:gd name="connsiteY173" fmla="*/ 2893593 h 5983634"/>
              <a:gd name="connsiteX174" fmla="*/ 1082032 w 3994627"/>
              <a:gd name="connsiteY174" fmla="*/ 2841041 h 5983634"/>
              <a:gd name="connsiteX175" fmla="*/ 1029480 w 3994627"/>
              <a:gd name="connsiteY175" fmla="*/ 2746448 h 5983634"/>
              <a:gd name="connsiteX176" fmla="*/ 1008460 w 3994627"/>
              <a:gd name="connsiteY176" fmla="*/ 2714917 h 5983634"/>
              <a:gd name="connsiteX177" fmla="*/ 924377 w 3994627"/>
              <a:gd name="connsiteY177" fmla="*/ 2557262 h 5983634"/>
              <a:gd name="connsiteX178" fmla="*/ 871825 w 3994627"/>
              <a:gd name="connsiteY178" fmla="*/ 2483689 h 5983634"/>
              <a:gd name="connsiteX179" fmla="*/ 840294 w 3994627"/>
              <a:gd name="connsiteY179" fmla="*/ 2389096 h 5983634"/>
              <a:gd name="connsiteX180" fmla="*/ 808763 w 3994627"/>
              <a:gd name="connsiteY180" fmla="*/ 2326034 h 5983634"/>
              <a:gd name="connsiteX181" fmla="*/ 766722 w 3994627"/>
              <a:gd name="connsiteY181" fmla="*/ 2241951 h 5983634"/>
              <a:gd name="connsiteX182" fmla="*/ 756211 w 3994627"/>
              <a:gd name="connsiteY182" fmla="*/ 2210420 h 5983634"/>
              <a:gd name="connsiteX183" fmla="*/ 714170 w 3994627"/>
              <a:gd name="connsiteY183" fmla="*/ 2199910 h 5983634"/>
              <a:gd name="connsiteX184" fmla="*/ 619577 w 3994627"/>
              <a:gd name="connsiteY184" fmla="*/ 2189399 h 5983634"/>
              <a:gd name="connsiteX185" fmla="*/ 482943 w 3994627"/>
              <a:gd name="connsiteY185" fmla="*/ 2168379 h 5983634"/>
              <a:gd name="connsiteX186" fmla="*/ 419880 w 3994627"/>
              <a:gd name="connsiteY186" fmla="*/ 2126337 h 5983634"/>
              <a:gd name="connsiteX187" fmla="*/ 377839 w 3994627"/>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814722 w 3994627"/>
              <a:gd name="connsiteY108" fmla="*/ 3282475 h 5983634"/>
              <a:gd name="connsiteX109" fmla="*/ 3751660 w 3994627"/>
              <a:gd name="connsiteY109" fmla="*/ 3377068 h 5983634"/>
              <a:gd name="connsiteX110" fmla="*/ 3699108 w 3994627"/>
              <a:gd name="connsiteY110" fmla="*/ 3419110 h 5983634"/>
              <a:gd name="connsiteX111" fmla="*/ 3678087 w 3994627"/>
              <a:gd name="connsiteY111" fmla="*/ 3450641 h 5983634"/>
              <a:gd name="connsiteX112" fmla="*/ 3646556 w 3994627"/>
              <a:gd name="connsiteY112" fmla="*/ 3482172 h 5983634"/>
              <a:gd name="connsiteX113" fmla="*/ 3606412 w 3994627"/>
              <a:gd name="connsiteY113" fmla="*/ 3640557 h 5983634"/>
              <a:gd name="connsiteX114" fmla="*/ 3557803 w 3994627"/>
              <a:gd name="connsiteY114" fmla="*/ 3775439 h 5983634"/>
              <a:gd name="connsiteX115" fmla="*/ 3469194 w 3994627"/>
              <a:gd name="connsiteY115" fmla="*/ 3876310 h 5983634"/>
              <a:gd name="connsiteX116" fmla="*/ 3562474 w 3994627"/>
              <a:gd name="connsiteY116" fmla="*/ 4028710 h 5983634"/>
              <a:gd name="connsiteX117" fmla="*/ 3541453 w 3994627"/>
              <a:gd name="connsiteY117" fmla="*/ 4165344 h 5983634"/>
              <a:gd name="connsiteX118" fmla="*/ 3530943 w 3994627"/>
              <a:gd name="connsiteY118" fmla="*/ 4217896 h 5983634"/>
              <a:gd name="connsiteX119" fmla="*/ 3509922 w 3994627"/>
              <a:gd name="connsiteY119" fmla="*/ 4417593 h 5983634"/>
              <a:gd name="connsiteX120" fmla="*/ 3499411 w 3994627"/>
              <a:gd name="connsiteY120" fmla="*/ 4564737 h 5983634"/>
              <a:gd name="connsiteX121" fmla="*/ 3436349 w 3994627"/>
              <a:gd name="connsiteY121" fmla="*/ 4848517 h 5983634"/>
              <a:gd name="connsiteX122" fmla="*/ 3404818 w 3994627"/>
              <a:gd name="connsiteY122" fmla="*/ 4922089 h 5983634"/>
              <a:gd name="connsiteX123" fmla="*/ 3394308 w 3994627"/>
              <a:gd name="connsiteY123" fmla="*/ 4953620 h 5983634"/>
              <a:gd name="connsiteX124" fmla="*/ 3383798 w 3994627"/>
              <a:gd name="connsiteY124" fmla="*/ 5006172 h 5983634"/>
              <a:gd name="connsiteX125" fmla="*/ 3362777 w 3994627"/>
              <a:gd name="connsiteY125" fmla="*/ 5037703 h 5983634"/>
              <a:gd name="connsiteX126" fmla="*/ 3352267 w 3994627"/>
              <a:gd name="connsiteY126" fmla="*/ 5069234 h 5983634"/>
              <a:gd name="connsiteX127" fmla="*/ 3331246 w 3994627"/>
              <a:gd name="connsiteY127" fmla="*/ 5426586 h 5983634"/>
              <a:gd name="connsiteX128" fmla="*/ 3310225 w 3994627"/>
              <a:gd name="connsiteY128" fmla="*/ 5531689 h 5983634"/>
              <a:gd name="connsiteX129" fmla="*/ 3299715 w 3994627"/>
              <a:gd name="connsiteY129" fmla="*/ 5605262 h 5983634"/>
              <a:gd name="connsiteX130" fmla="*/ 3226143 w 3994627"/>
              <a:gd name="connsiteY130" fmla="*/ 5868020 h 5983634"/>
              <a:gd name="connsiteX131" fmla="*/ 3163080 w 3994627"/>
              <a:gd name="connsiteY131" fmla="*/ 5899551 h 5983634"/>
              <a:gd name="connsiteX132" fmla="*/ 3121039 w 3994627"/>
              <a:gd name="connsiteY132" fmla="*/ 5941593 h 5983634"/>
              <a:gd name="connsiteX133" fmla="*/ 2984405 w 3994627"/>
              <a:gd name="connsiteY133" fmla="*/ 5983634 h 5983634"/>
              <a:gd name="connsiteX134" fmla="*/ 2795218 w 3994627"/>
              <a:gd name="connsiteY134" fmla="*/ 5973124 h 5983634"/>
              <a:gd name="connsiteX135" fmla="*/ 2679605 w 3994627"/>
              <a:gd name="connsiteY135" fmla="*/ 5920572 h 5983634"/>
              <a:gd name="connsiteX136" fmla="*/ 2490418 w 3994627"/>
              <a:gd name="connsiteY136" fmla="*/ 5878530 h 5983634"/>
              <a:gd name="connsiteX137" fmla="*/ 2332763 w 3994627"/>
              <a:gd name="connsiteY137" fmla="*/ 5836489 h 5983634"/>
              <a:gd name="connsiteX138" fmla="*/ 2133067 w 3994627"/>
              <a:gd name="connsiteY138" fmla="*/ 5794448 h 5983634"/>
              <a:gd name="connsiteX139" fmla="*/ 2059494 w 3994627"/>
              <a:gd name="connsiteY139" fmla="*/ 5762917 h 5983634"/>
              <a:gd name="connsiteX140" fmla="*/ 2027963 w 3994627"/>
              <a:gd name="connsiteY140" fmla="*/ 5752406 h 5983634"/>
              <a:gd name="connsiteX141" fmla="*/ 1922860 w 3994627"/>
              <a:gd name="connsiteY141" fmla="*/ 5741896 h 5983634"/>
              <a:gd name="connsiteX142" fmla="*/ 1859798 w 3994627"/>
              <a:gd name="connsiteY142" fmla="*/ 5720875 h 5983634"/>
              <a:gd name="connsiteX143" fmla="*/ 1765205 w 3994627"/>
              <a:gd name="connsiteY143" fmla="*/ 5710365 h 5983634"/>
              <a:gd name="connsiteX144" fmla="*/ 1733674 w 3994627"/>
              <a:gd name="connsiteY144" fmla="*/ 5689344 h 5983634"/>
              <a:gd name="connsiteX145" fmla="*/ 1702143 w 3994627"/>
              <a:gd name="connsiteY145" fmla="*/ 5678834 h 5983634"/>
              <a:gd name="connsiteX146" fmla="*/ 1660101 w 3994627"/>
              <a:gd name="connsiteY146" fmla="*/ 5668324 h 5983634"/>
              <a:gd name="connsiteX147" fmla="*/ 1628570 w 3994627"/>
              <a:gd name="connsiteY147" fmla="*/ 5657813 h 5983634"/>
              <a:gd name="connsiteX148" fmla="*/ 1523467 w 3994627"/>
              <a:gd name="connsiteY148" fmla="*/ 5636793 h 5983634"/>
              <a:gd name="connsiteX149" fmla="*/ 1491936 w 3994627"/>
              <a:gd name="connsiteY149" fmla="*/ 5626282 h 5983634"/>
              <a:gd name="connsiteX150" fmla="*/ 1334280 w 3994627"/>
              <a:gd name="connsiteY150" fmla="*/ 5573730 h 5983634"/>
              <a:gd name="connsiteX151" fmla="*/ 1292239 w 3994627"/>
              <a:gd name="connsiteY151" fmla="*/ 5552710 h 5983634"/>
              <a:gd name="connsiteX152" fmla="*/ 1229177 w 3994627"/>
              <a:gd name="connsiteY152" fmla="*/ 5531689 h 5983634"/>
              <a:gd name="connsiteX153" fmla="*/ 1134584 w 3994627"/>
              <a:gd name="connsiteY153" fmla="*/ 5510668 h 5983634"/>
              <a:gd name="connsiteX154" fmla="*/ 1103053 w 3994627"/>
              <a:gd name="connsiteY154" fmla="*/ 5468627 h 5983634"/>
              <a:gd name="connsiteX155" fmla="*/ 1029480 w 3994627"/>
              <a:gd name="connsiteY155" fmla="*/ 5458117 h 5983634"/>
              <a:gd name="connsiteX156" fmla="*/ 892846 w 3994627"/>
              <a:gd name="connsiteY156" fmla="*/ 5426586 h 5983634"/>
              <a:gd name="connsiteX157" fmla="*/ 861315 w 3994627"/>
              <a:gd name="connsiteY157" fmla="*/ 5405565 h 5983634"/>
              <a:gd name="connsiteX158" fmla="*/ 850805 w 3994627"/>
              <a:gd name="connsiteY158" fmla="*/ 5289951 h 5983634"/>
              <a:gd name="connsiteX159" fmla="*/ 840294 w 3994627"/>
              <a:gd name="connsiteY159" fmla="*/ 5100765 h 5983634"/>
              <a:gd name="connsiteX160" fmla="*/ 861315 w 3994627"/>
              <a:gd name="connsiteY160" fmla="*/ 4501675 h 5983634"/>
              <a:gd name="connsiteX161" fmla="*/ 892846 w 3994627"/>
              <a:gd name="connsiteY161" fmla="*/ 4365041 h 5983634"/>
              <a:gd name="connsiteX162" fmla="*/ 913867 w 3994627"/>
              <a:gd name="connsiteY162" fmla="*/ 4270448 h 5983634"/>
              <a:gd name="connsiteX163" fmla="*/ 966418 w 3994627"/>
              <a:gd name="connsiteY163" fmla="*/ 4112793 h 5983634"/>
              <a:gd name="connsiteX164" fmla="*/ 987439 w 3994627"/>
              <a:gd name="connsiteY164" fmla="*/ 3902586 h 5983634"/>
              <a:gd name="connsiteX165" fmla="*/ 997949 w 3994627"/>
              <a:gd name="connsiteY165" fmla="*/ 3871055 h 5983634"/>
              <a:gd name="connsiteX166" fmla="*/ 1061011 w 3994627"/>
              <a:gd name="connsiteY166" fmla="*/ 3461151 h 5983634"/>
              <a:gd name="connsiteX167" fmla="*/ 1071522 w 3994627"/>
              <a:gd name="connsiteY167" fmla="*/ 3408599 h 5983634"/>
              <a:gd name="connsiteX168" fmla="*/ 1082032 w 3994627"/>
              <a:gd name="connsiteY168" fmla="*/ 3335027 h 5983634"/>
              <a:gd name="connsiteX169" fmla="*/ 1124074 w 3994627"/>
              <a:gd name="connsiteY169" fmla="*/ 3282475 h 5983634"/>
              <a:gd name="connsiteX170" fmla="*/ 1155605 w 3994627"/>
              <a:gd name="connsiteY170" fmla="*/ 3124820 h 5983634"/>
              <a:gd name="connsiteX171" fmla="*/ 1176625 w 3994627"/>
              <a:gd name="connsiteY171" fmla="*/ 3082779 h 5983634"/>
              <a:gd name="connsiteX172" fmla="*/ 1145094 w 3994627"/>
              <a:gd name="connsiteY172" fmla="*/ 2967165 h 5983634"/>
              <a:gd name="connsiteX173" fmla="*/ 1103053 w 3994627"/>
              <a:gd name="connsiteY173" fmla="*/ 2893593 h 5983634"/>
              <a:gd name="connsiteX174" fmla="*/ 1082032 w 3994627"/>
              <a:gd name="connsiteY174" fmla="*/ 2841041 h 5983634"/>
              <a:gd name="connsiteX175" fmla="*/ 1029480 w 3994627"/>
              <a:gd name="connsiteY175" fmla="*/ 2746448 h 5983634"/>
              <a:gd name="connsiteX176" fmla="*/ 1008460 w 3994627"/>
              <a:gd name="connsiteY176" fmla="*/ 2714917 h 5983634"/>
              <a:gd name="connsiteX177" fmla="*/ 924377 w 3994627"/>
              <a:gd name="connsiteY177" fmla="*/ 2557262 h 5983634"/>
              <a:gd name="connsiteX178" fmla="*/ 871825 w 3994627"/>
              <a:gd name="connsiteY178" fmla="*/ 2483689 h 5983634"/>
              <a:gd name="connsiteX179" fmla="*/ 840294 w 3994627"/>
              <a:gd name="connsiteY179" fmla="*/ 2389096 h 5983634"/>
              <a:gd name="connsiteX180" fmla="*/ 808763 w 3994627"/>
              <a:gd name="connsiteY180" fmla="*/ 2326034 h 5983634"/>
              <a:gd name="connsiteX181" fmla="*/ 766722 w 3994627"/>
              <a:gd name="connsiteY181" fmla="*/ 2241951 h 5983634"/>
              <a:gd name="connsiteX182" fmla="*/ 756211 w 3994627"/>
              <a:gd name="connsiteY182" fmla="*/ 2210420 h 5983634"/>
              <a:gd name="connsiteX183" fmla="*/ 714170 w 3994627"/>
              <a:gd name="connsiteY183" fmla="*/ 2199910 h 5983634"/>
              <a:gd name="connsiteX184" fmla="*/ 619577 w 3994627"/>
              <a:gd name="connsiteY184" fmla="*/ 2189399 h 5983634"/>
              <a:gd name="connsiteX185" fmla="*/ 482943 w 3994627"/>
              <a:gd name="connsiteY185" fmla="*/ 2168379 h 5983634"/>
              <a:gd name="connsiteX186" fmla="*/ 419880 w 3994627"/>
              <a:gd name="connsiteY186" fmla="*/ 2126337 h 5983634"/>
              <a:gd name="connsiteX187" fmla="*/ 377839 w 3994627"/>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814722 w 3994627"/>
              <a:gd name="connsiteY108" fmla="*/ 3282475 h 5983634"/>
              <a:gd name="connsiteX109" fmla="*/ 3751660 w 3994627"/>
              <a:gd name="connsiteY109" fmla="*/ 3377068 h 5983634"/>
              <a:gd name="connsiteX110" fmla="*/ 3699108 w 3994627"/>
              <a:gd name="connsiteY110" fmla="*/ 3419110 h 5983634"/>
              <a:gd name="connsiteX111" fmla="*/ 3678087 w 3994627"/>
              <a:gd name="connsiteY111" fmla="*/ 3450641 h 5983634"/>
              <a:gd name="connsiteX112" fmla="*/ 3595756 w 3994627"/>
              <a:gd name="connsiteY112" fmla="*/ 3609172 h 5983634"/>
              <a:gd name="connsiteX113" fmla="*/ 3606412 w 3994627"/>
              <a:gd name="connsiteY113" fmla="*/ 3640557 h 5983634"/>
              <a:gd name="connsiteX114" fmla="*/ 3557803 w 3994627"/>
              <a:gd name="connsiteY114" fmla="*/ 3775439 h 5983634"/>
              <a:gd name="connsiteX115" fmla="*/ 3469194 w 3994627"/>
              <a:gd name="connsiteY115" fmla="*/ 3876310 h 5983634"/>
              <a:gd name="connsiteX116" fmla="*/ 3562474 w 3994627"/>
              <a:gd name="connsiteY116" fmla="*/ 4028710 h 5983634"/>
              <a:gd name="connsiteX117" fmla="*/ 3541453 w 3994627"/>
              <a:gd name="connsiteY117" fmla="*/ 4165344 h 5983634"/>
              <a:gd name="connsiteX118" fmla="*/ 3530943 w 3994627"/>
              <a:gd name="connsiteY118" fmla="*/ 4217896 h 5983634"/>
              <a:gd name="connsiteX119" fmla="*/ 3509922 w 3994627"/>
              <a:gd name="connsiteY119" fmla="*/ 4417593 h 5983634"/>
              <a:gd name="connsiteX120" fmla="*/ 3499411 w 3994627"/>
              <a:gd name="connsiteY120" fmla="*/ 4564737 h 5983634"/>
              <a:gd name="connsiteX121" fmla="*/ 3436349 w 3994627"/>
              <a:gd name="connsiteY121" fmla="*/ 4848517 h 5983634"/>
              <a:gd name="connsiteX122" fmla="*/ 3404818 w 3994627"/>
              <a:gd name="connsiteY122" fmla="*/ 4922089 h 5983634"/>
              <a:gd name="connsiteX123" fmla="*/ 3394308 w 3994627"/>
              <a:gd name="connsiteY123" fmla="*/ 4953620 h 5983634"/>
              <a:gd name="connsiteX124" fmla="*/ 3383798 w 3994627"/>
              <a:gd name="connsiteY124" fmla="*/ 5006172 h 5983634"/>
              <a:gd name="connsiteX125" fmla="*/ 3362777 w 3994627"/>
              <a:gd name="connsiteY125" fmla="*/ 5037703 h 5983634"/>
              <a:gd name="connsiteX126" fmla="*/ 3352267 w 3994627"/>
              <a:gd name="connsiteY126" fmla="*/ 5069234 h 5983634"/>
              <a:gd name="connsiteX127" fmla="*/ 3331246 w 3994627"/>
              <a:gd name="connsiteY127" fmla="*/ 5426586 h 5983634"/>
              <a:gd name="connsiteX128" fmla="*/ 3310225 w 3994627"/>
              <a:gd name="connsiteY128" fmla="*/ 5531689 h 5983634"/>
              <a:gd name="connsiteX129" fmla="*/ 3299715 w 3994627"/>
              <a:gd name="connsiteY129" fmla="*/ 5605262 h 5983634"/>
              <a:gd name="connsiteX130" fmla="*/ 3226143 w 3994627"/>
              <a:gd name="connsiteY130" fmla="*/ 5868020 h 5983634"/>
              <a:gd name="connsiteX131" fmla="*/ 3163080 w 3994627"/>
              <a:gd name="connsiteY131" fmla="*/ 5899551 h 5983634"/>
              <a:gd name="connsiteX132" fmla="*/ 3121039 w 3994627"/>
              <a:gd name="connsiteY132" fmla="*/ 5941593 h 5983634"/>
              <a:gd name="connsiteX133" fmla="*/ 2984405 w 3994627"/>
              <a:gd name="connsiteY133" fmla="*/ 5983634 h 5983634"/>
              <a:gd name="connsiteX134" fmla="*/ 2795218 w 3994627"/>
              <a:gd name="connsiteY134" fmla="*/ 5973124 h 5983634"/>
              <a:gd name="connsiteX135" fmla="*/ 2679605 w 3994627"/>
              <a:gd name="connsiteY135" fmla="*/ 5920572 h 5983634"/>
              <a:gd name="connsiteX136" fmla="*/ 2490418 w 3994627"/>
              <a:gd name="connsiteY136" fmla="*/ 5878530 h 5983634"/>
              <a:gd name="connsiteX137" fmla="*/ 2332763 w 3994627"/>
              <a:gd name="connsiteY137" fmla="*/ 5836489 h 5983634"/>
              <a:gd name="connsiteX138" fmla="*/ 2133067 w 3994627"/>
              <a:gd name="connsiteY138" fmla="*/ 5794448 h 5983634"/>
              <a:gd name="connsiteX139" fmla="*/ 2059494 w 3994627"/>
              <a:gd name="connsiteY139" fmla="*/ 5762917 h 5983634"/>
              <a:gd name="connsiteX140" fmla="*/ 2027963 w 3994627"/>
              <a:gd name="connsiteY140" fmla="*/ 5752406 h 5983634"/>
              <a:gd name="connsiteX141" fmla="*/ 1922860 w 3994627"/>
              <a:gd name="connsiteY141" fmla="*/ 5741896 h 5983634"/>
              <a:gd name="connsiteX142" fmla="*/ 1859798 w 3994627"/>
              <a:gd name="connsiteY142" fmla="*/ 5720875 h 5983634"/>
              <a:gd name="connsiteX143" fmla="*/ 1765205 w 3994627"/>
              <a:gd name="connsiteY143" fmla="*/ 5710365 h 5983634"/>
              <a:gd name="connsiteX144" fmla="*/ 1733674 w 3994627"/>
              <a:gd name="connsiteY144" fmla="*/ 5689344 h 5983634"/>
              <a:gd name="connsiteX145" fmla="*/ 1702143 w 3994627"/>
              <a:gd name="connsiteY145" fmla="*/ 5678834 h 5983634"/>
              <a:gd name="connsiteX146" fmla="*/ 1660101 w 3994627"/>
              <a:gd name="connsiteY146" fmla="*/ 5668324 h 5983634"/>
              <a:gd name="connsiteX147" fmla="*/ 1628570 w 3994627"/>
              <a:gd name="connsiteY147" fmla="*/ 5657813 h 5983634"/>
              <a:gd name="connsiteX148" fmla="*/ 1523467 w 3994627"/>
              <a:gd name="connsiteY148" fmla="*/ 5636793 h 5983634"/>
              <a:gd name="connsiteX149" fmla="*/ 1491936 w 3994627"/>
              <a:gd name="connsiteY149" fmla="*/ 5626282 h 5983634"/>
              <a:gd name="connsiteX150" fmla="*/ 1334280 w 3994627"/>
              <a:gd name="connsiteY150" fmla="*/ 5573730 h 5983634"/>
              <a:gd name="connsiteX151" fmla="*/ 1292239 w 3994627"/>
              <a:gd name="connsiteY151" fmla="*/ 5552710 h 5983634"/>
              <a:gd name="connsiteX152" fmla="*/ 1229177 w 3994627"/>
              <a:gd name="connsiteY152" fmla="*/ 5531689 h 5983634"/>
              <a:gd name="connsiteX153" fmla="*/ 1134584 w 3994627"/>
              <a:gd name="connsiteY153" fmla="*/ 5510668 h 5983634"/>
              <a:gd name="connsiteX154" fmla="*/ 1103053 w 3994627"/>
              <a:gd name="connsiteY154" fmla="*/ 5468627 h 5983634"/>
              <a:gd name="connsiteX155" fmla="*/ 1029480 w 3994627"/>
              <a:gd name="connsiteY155" fmla="*/ 5458117 h 5983634"/>
              <a:gd name="connsiteX156" fmla="*/ 892846 w 3994627"/>
              <a:gd name="connsiteY156" fmla="*/ 5426586 h 5983634"/>
              <a:gd name="connsiteX157" fmla="*/ 861315 w 3994627"/>
              <a:gd name="connsiteY157" fmla="*/ 5405565 h 5983634"/>
              <a:gd name="connsiteX158" fmla="*/ 850805 w 3994627"/>
              <a:gd name="connsiteY158" fmla="*/ 5289951 h 5983634"/>
              <a:gd name="connsiteX159" fmla="*/ 840294 w 3994627"/>
              <a:gd name="connsiteY159" fmla="*/ 5100765 h 5983634"/>
              <a:gd name="connsiteX160" fmla="*/ 861315 w 3994627"/>
              <a:gd name="connsiteY160" fmla="*/ 4501675 h 5983634"/>
              <a:gd name="connsiteX161" fmla="*/ 892846 w 3994627"/>
              <a:gd name="connsiteY161" fmla="*/ 4365041 h 5983634"/>
              <a:gd name="connsiteX162" fmla="*/ 913867 w 3994627"/>
              <a:gd name="connsiteY162" fmla="*/ 4270448 h 5983634"/>
              <a:gd name="connsiteX163" fmla="*/ 966418 w 3994627"/>
              <a:gd name="connsiteY163" fmla="*/ 4112793 h 5983634"/>
              <a:gd name="connsiteX164" fmla="*/ 987439 w 3994627"/>
              <a:gd name="connsiteY164" fmla="*/ 3902586 h 5983634"/>
              <a:gd name="connsiteX165" fmla="*/ 997949 w 3994627"/>
              <a:gd name="connsiteY165" fmla="*/ 3871055 h 5983634"/>
              <a:gd name="connsiteX166" fmla="*/ 1061011 w 3994627"/>
              <a:gd name="connsiteY166" fmla="*/ 3461151 h 5983634"/>
              <a:gd name="connsiteX167" fmla="*/ 1071522 w 3994627"/>
              <a:gd name="connsiteY167" fmla="*/ 3408599 h 5983634"/>
              <a:gd name="connsiteX168" fmla="*/ 1082032 w 3994627"/>
              <a:gd name="connsiteY168" fmla="*/ 3335027 h 5983634"/>
              <a:gd name="connsiteX169" fmla="*/ 1124074 w 3994627"/>
              <a:gd name="connsiteY169" fmla="*/ 3282475 h 5983634"/>
              <a:gd name="connsiteX170" fmla="*/ 1155605 w 3994627"/>
              <a:gd name="connsiteY170" fmla="*/ 3124820 h 5983634"/>
              <a:gd name="connsiteX171" fmla="*/ 1176625 w 3994627"/>
              <a:gd name="connsiteY171" fmla="*/ 3082779 h 5983634"/>
              <a:gd name="connsiteX172" fmla="*/ 1145094 w 3994627"/>
              <a:gd name="connsiteY172" fmla="*/ 2967165 h 5983634"/>
              <a:gd name="connsiteX173" fmla="*/ 1103053 w 3994627"/>
              <a:gd name="connsiteY173" fmla="*/ 2893593 h 5983634"/>
              <a:gd name="connsiteX174" fmla="*/ 1082032 w 3994627"/>
              <a:gd name="connsiteY174" fmla="*/ 2841041 h 5983634"/>
              <a:gd name="connsiteX175" fmla="*/ 1029480 w 3994627"/>
              <a:gd name="connsiteY175" fmla="*/ 2746448 h 5983634"/>
              <a:gd name="connsiteX176" fmla="*/ 1008460 w 3994627"/>
              <a:gd name="connsiteY176" fmla="*/ 2714917 h 5983634"/>
              <a:gd name="connsiteX177" fmla="*/ 924377 w 3994627"/>
              <a:gd name="connsiteY177" fmla="*/ 2557262 h 5983634"/>
              <a:gd name="connsiteX178" fmla="*/ 871825 w 3994627"/>
              <a:gd name="connsiteY178" fmla="*/ 2483689 h 5983634"/>
              <a:gd name="connsiteX179" fmla="*/ 840294 w 3994627"/>
              <a:gd name="connsiteY179" fmla="*/ 2389096 h 5983634"/>
              <a:gd name="connsiteX180" fmla="*/ 808763 w 3994627"/>
              <a:gd name="connsiteY180" fmla="*/ 2326034 h 5983634"/>
              <a:gd name="connsiteX181" fmla="*/ 766722 w 3994627"/>
              <a:gd name="connsiteY181" fmla="*/ 2241951 h 5983634"/>
              <a:gd name="connsiteX182" fmla="*/ 756211 w 3994627"/>
              <a:gd name="connsiteY182" fmla="*/ 2210420 h 5983634"/>
              <a:gd name="connsiteX183" fmla="*/ 714170 w 3994627"/>
              <a:gd name="connsiteY183" fmla="*/ 2199910 h 5983634"/>
              <a:gd name="connsiteX184" fmla="*/ 619577 w 3994627"/>
              <a:gd name="connsiteY184" fmla="*/ 2189399 h 5983634"/>
              <a:gd name="connsiteX185" fmla="*/ 482943 w 3994627"/>
              <a:gd name="connsiteY185" fmla="*/ 2168379 h 5983634"/>
              <a:gd name="connsiteX186" fmla="*/ 419880 w 3994627"/>
              <a:gd name="connsiteY186" fmla="*/ 2126337 h 5983634"/>
              <a:gd name="connsiteX187" fmla="*/ 377839 w 3994627"/>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814722 w 3994627"/>
              <a:gd name="connsiteY108" fmla="*/ 3282475 h 5983634"/>
              <a:gd name="connsiteX109" fmla="*/ 3751660 w 3994627"/>
              <a:gd name="connsiteY109" fmla="*/ 3377068 h 5983634"/>
              <a:gd name="connsiteX110" fmla="*/ 3699108 w 3994627"/>
              <a:gd name="connsiteY110" fmla="*/ 3419110 h 5983634"/>
              <a:gd name="connsiteX111" fmla="*/ 3606121 w 3994627"/>
              <a:gd name="connsiteY111" fmla="*/ 3560708 h 5983634"/>
              <a:gd name="connsiteX112" fmla="*/ 3595756 w 3994627"/>
              <a:gd name="connsiteY112" fmla="*/ 3609172 h 5983634"/>
              <a:gd name="connsiteX113" fmla="*/ 3606412 w 3994627"/>
              <a:gd name="connsiteY113" fmla="*/ 3640557 h 5983634"/>
              <a:gd name="connsiteX114" fmla="*/ 3557803 w 3994627"/>
              <a:gd name="connsiteY114" fmla="*/ 3775439 h 5983634"/>
              <a:gd name="connsiteX115" fmla="*/ 3469194 w 3994627"/>
              <a:gd name="connsiteY115" fmla="*/ 3876310 h 5983634"/>
              <a:gd name="connsiteX116" fmla="*/ 3562474 w 3994627"/>
              <a:gd name="connsiteY116" fmla="*/ 4028710 h 5983634"/>
              <a:gd name="connsiteX117" fmla="*/ 3541453 w 3994627"/>
              <a:gd name="connsiteY117" fmla="*/ 4165344 h 5983634"/>
              <a:gd name="connsiteX118" fmla="*/ 3530943 w 3994627"/>
              <a:gd name="connsiteY118" fmla="*/ 4217896 h 5983634"/>
              <a:gd name="connsiteX119" fmla="*/ 3509922 w 3994627"/>
              <a:gd name="connsiteY119" fmla="*/ 4417593 h 5983634"/>
              <a:gd name="connsiteX120" fmla="*/ 3499411 w 3994627"/>
              <a:gd name="connsiteY120" fmla="*/ 4564737 h 5983634"/>
              <a:gd name="connsiteX121" fmla="*/ 3436349 w 3994627"/>
              <a:gd name="connsiteY121" fmla="*/ 4848517 h 5983634"/>
              <a:gd name="connsiteX122" fmla="*/ 3404818 w 3994627"/>
              <a:gd name="connsiteY122" fmla="*/ 4922089 h 5983634"/>
              <a:gd name="connsiteX123" fmla="*/ 3394308 w 3994627"/>
              <a:gd name="connsiteY123" fmla="*/ 4953620 h 5983634"/>
              <a:gd name="connsiteX124" fmla="*/ 3383798 w 3994627"/>
              <a:gd name="connsiteY124" fmla="*/ 5006172 h 5983634"/>
              <a:gd name="connsiteX125" fmla="*/ 3362777 w 3994627"/>
              <a:gd name="connsiteY125" fmla="*/ 5037703 h 5983634"/>
              <a:gd name="connsiteX126" fmla="*/ 3352267 w 3994627"/>
              <a:gd name="connsiteY126" fmla="*/ 5069234 h 5983634"/>
              <a:gd name="connsiteX127" fmla="*/ 3331246 w 3994627"/>
              <a:gd name="connsiteY127" fmla="*/ 5426586 h 5983634"/>
              <a:gd name="connsiteX128" fmla="*/ 3310225 w 3994627"/>
              <a:gd name="connsiteY128" fmla="*/ 5531689 h 5983634"/>
              <a:gd name="connsiteX129" fmla="*/ 3299715 w 3994627"/>
              <a:gd name="connsiteY129" fmla="*/ 5605262 h 5983634"/>
              <a:gd name="connsiteX130" fmla="*/ 3226143 w 3994627"/>
              <a:gd name="connsiteY130" fmla="*/ 5868020 h 5983634"/>
              <a:gd name="connsiteX131" fmla="*/ 3163080 w 3994627"/>
              <a:gd name="connsiteY131" fmla="*/ 5899551 h 5983634"/>
              <a:gd name="connsiteX132" fmla="*/ 3121039 w 3994627"/>
              <a:gd name="connsiteY132" fmla="*/ 5941593 h 5983634"/>
              <a:gd name="connsiteX133" fmla="*/ 2984405 w 3994627"/>
              <a:gd name="connsiteY133" fmla="*/ 5983634 h 5983634"/>
              <a:gd name="connsiteX134" fmla="*/ 2795218 w 3994627"/>
              <a:gd name="connsiteY134" fmla="*/ 5973124 h 5983634"/>
              <a:gd name="connsiteX135" fmla="*/ 2679605 w 3994627"/>
              <a:gd name="connsiteY135" fmla="*/ 5920572 h 5983634"/>
              <a:gd name="connsiteX136" fmla="*/ 2490418 w 3994627"/>
              <a:gd name="connsiteY136" fmla="*/ 5878530 h 5983634"/>
              <a:gd name="connsiteX137" fmla="*/ 2332763 w 3994627"/>
              <a:gd name="connsiteY137" fmla="*/ 5836489 h 5983634"/>
              <a:gd name="connsiteX138" fmla="*/ 2133067 w 3994627"/>
              <a:gd name="connsiteY138" fmla="*/ 5794448 h 5983634"/>
              <a:gd name="connsiteX139" fmla="*/ 2059494 w 3994627"/>
              <a:gd name="connsiteY139" fmla="*/ 5762917 h 5983634"/>
              <a:gd name="connsiteX140" fmla="*/ 2027963 w 3994627"/>
              <a:gd name="connsiteY140" fmla="*/ 5752406 h 5983634"/>
              <a:gd name="connsiteX141" fmla="*/ 1922860 w 3994627"/>
              <a:gd name="connsiteY141" fmla="*/ 5741896 h 5983634"/>
              <a:gd name="connsiteX142" fmla="*/ 1859798 w 3994627"/>
              <a:gd name="connsiteY142" fmla="*/ 5720875 h 5983634"/>
              <a:gd name="connsiteX143" fmla="*/ 1765205 w 3994627"/>
              <a:gd name="connsiteY143" fmla="*/ 5710365 h 5983634"/>
              <a:gd name="connsiteX144" fmla="*/ 1733674 w 3994627"/>
              <a:gd name="connsiteY144" fmla="*/ 5689344 h 5983634"/>
              <a:gd name="connsiteX145" fmla="*/ 1702143 w 3994627"/>
              <a:gd name="connsiteY145" fmla="*/ 5678834 h 5983634"/>
              <a:gd name="connsiteX146" fmla="*/ 1660101 w 3994627"/>
              <a:gd name="connsiteY146" fmla="*/ 5668324 h 5983634"/>
              <a:gd name="connsiteX147" fmla="*/ 1628570 w 3994627"/>
              <a:gd name="connsiteY147" fmla="*/ 5657813 h 5983634"/>
              <a:gd name="connsiteX148" fmla="*/ 1523467 w 3994627"/>
              <a:gd name="connsiteY148" fmla="*/ 5636793 h 5983634"/>
              <a:gd name="connsiteX149" fmla="*/ 1491936 w 3994627"/>
              <a:gd name="connsiteY149" fmla="*/ 5626282 h 5983634"/>
              <a:gd name="connsiteX150" fmla="*/ 1334280 w 3994627"/>
              <a:gd name="connsiteY150" fmla="*/ 5573730 h 5983634"/>
              <a:gd name="connsiteX151" fmla="*/ 1292239 w 3994627"/>
              <a:gd name="connsiteY151" fmla="*/ 5552710 h 5983634"/>
              <a:gd name="connsiteX152" fmla="*/ 1229177 w 3994627"/>
              <a:gd name="connsiteY152" fmla="*/ 5531689 h 5983634"/>
              <a:gd name="connsiteX153" fmla="*/ 1134584 w 3994627"/>
              <a:gd name="connsiteY153" fmla="*/ 5510668 h 5983634"/>
              <a:gd name="connsiteX154" fmla="*/ 1103053 w 3994627"/>
              <a:gd name="connsiteY154" fmla="*/ 5468627 h 5983634"/>
              <a:gd name="connsiteX155" fmla="*/ 1029480 w 3994627"/>
              <a:gd name="connsiteY155" fmla="*/ 5458117 h 5983634"/>
              <a:gd name="connsiteX156" fmla="*/ 892846 w 3994627"/>
              <a:gd name="connsiteY156" fmla="*/ 5426586 h 5983634"/>
              <a:gd name="connsiteX157" fmla="*/ 861315 w 3994627"/>
              <a:gd name="connsiteY157" fmla="*/ 5405565 h 5983634"/>
              <a:gd name="connsiteX158" fmla="*/ 850805 w 3994627"/>
              <a:gd name="connsiteY158" fmla="*/ 5289951 h 5983634"/>
              <a:gd name="connsiteX159" fmla="*/ 840294 w 3994627"/>
              <a:gd name="connsiteY159" fmla="*/ 5100765 h 5983634"/>
              <a:gd name="connsiteX160" fmla="*/ 861315 w 3994627"/>
              <a:gd name="connsiteY160" fmla="*/ 4501675 h 5983634"/>
              <a:gd name="connsiteX161" fmla="*/ 892846 w 3994627"/>
              <a:gd name="connsiteY161" fmla="*/ 4365041 h 5983634"/>
              <a:gd name="connsiteX162" fmla="*/ 913867 w 3994627"/>
              <a:gd name="connsiteY162" fmla="*/ 4270448 h 5983634"/>
              <a:gd name="connsiteX163" fmla="*/ 966418 w 3994627"/>
              <a:gd name="connsiteY163" fmla="*/ 4112793 h 5983634"/>
              <a:gd name="connsiteX164" fmla="*/ 987439 w 3994627"/>
              <a:gd name="connsiteY164" fmla="*/ 3902586 h 5983634"/>
              <a:gd name="connsiteX165" fmla="*/ 997949 w 3994627"/>
              <a:gd name="connsiteY165" fmla="*/ 3871055 h 5983634"/>
              <a:gd name="connsiteX166" fmla="*/ 1061011 w 3994627"/>
              <a:gd name="connsiteY166" fmla="*/ 3461151 h 5983634"/>
              <a:gd name="connsiteX167" fmla="*/ 1071522 w 3994627"/>
              <a:gd name="connsiteY167" fmla="*/ 3408599 h 5983634"/>
              <a:gd name="connsiteX168" fmla="*/ 1082032 w 3994627"/>
              <a:gd name="connsiteY168" fmla="*/ 3335027 h 5983634"/>
              <a:gd name="connsiteX169" fmla="*/ 1124074 w 3994627"/>
              <a:gd name="connsiteY169" fmla="*/ 3282475 h 5983634"/>
              <a:gd name="connsiteX170" fmla="*/ 1155605 w 3994627"/>
              <a:gd name="connsiteY170" fmla="*/ 3124820 h 5983634"/>
              <a:gd name="connsiteX171" fmla="*/ 1176625 w 3994627"/>
              <a:gd name="connsiteY171" fmla="*/ 3082779 h 5983634"/>
              <a:gd name="connsiteX172" fmla="*/ 1145094 w 3994627"/>
              <a:gd name="connsiteY172" fmla="*/ 2967165 h 5983634"/>
              <a:gd name="connsiteX173" fmla="*/ 1103053 w 3994627"/>
              <a:gd name="connsiteY173" fmla="*/ 2893593 h 5983634"/>
              <a:gd name="connsiteX174" fmla="*/ 1082032 w 3994627"/>
              <a:gd name="connsiteY174" fmla="*/ 2841041 h 5983634"/>
              <a:gd name="connsiteX175" fmla="*/ 1029480 w 3994627"/>
              <a:gd name="connsiteY175" fmla="*/ 2746448 h 5983634"/>
              <a:gd name="connsiteX176" fmla="*/ 1008460 w 3994627"/>
              <a:gd name="connsiteY176" fmla="*/ 2714917 h 5983634"/>
              <a:gd name="connsiteX177" fmla="*/ 924377 w 3994627"/>
              <a:gd name="connsiteY177" fmla="*/ 2557262 h 5983634"/>
              <a:gd name="connsiteX178" fmla="*/ 871825 w 3994627"/>
              <a:gd name="connsiteY178" fmla="*/ 2483689 h 5983634"/>
              <a:gd name="connsiteX179" fmla="*/ 840294 w 3994627"/>
              <a:gd name="connsiteY179" fmla="*/ 2389096 h 5983634"/>
              <a:gd name="connsiteX180" fmla="*/ 808763 w 3994627"/>
              <a:gd name="connsiteY180" fmla="*/ 2326034 h 5983634"/>
              <a:gd name="connsiteX181" fmla="*/ 766722 w 3994627"/>
              <a:gd name="connsiteY181" fmla="*/ 2241951 h 5983634"/>
              <a:gd name="connsiteX182" fmla="*/ 756211 w 3994627"/>
              <a:gd name="connsiteY182" fmla="*/ 2210420 h 5983634"/>
              <a:gd name="connsiteX183" fmla="*/ 714170 w 3994627"/>
              <a:gd name="connsiteY183" fmla="*/ 2199910 h 5983634"/>
              <a:gd name="connsiteX184" fmla="*/ 619577 w 3994627"/>
              <a:gd name="connsiteY184" fmla="*/ 2189399 h 5983634"/>
              <a:gd name="connsiteX185" fmla="*/ 482943 w 3994627"/>
              <a:gd name="connsiteY185" fmla="*/ 2168379 h 5983634"/>
              <a:gd name="connsiteX186" fmla="*/ 419880 w 3994627"/>
              <a:gd name="connsiteY186" fmla="*/ 2126337 h 5983634"/>
              <a:gd name="connsiteX187" fmla="*/ 377839 w 3994627"/>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814722 w 3994627"/>
              <a:gd name="connsiteY108" fmla="*/ 3282475 h 5983634"/>
              <a:gd name="connsiteX109" fmla="*/ 3751660 w 3994627"/>
              <a:gd name="connsiteY109" fmla="*/ 3377068 h 5983634"/>
              <a:gd name="connsiteX110" fmla="*/ 3644074 w 3994627"/>
              <a:gd name="connsiteY110" fmla="*/ 3478377 h 5983634"/>
              <a:gd name="connsiteX111" fmla="*/ 3606121 w 3994627"/>
              <a:gd name="connsiteY111" fmla="*/ 3560708 h 5983634"/>
              <a:gd name="connsiteX112" fmla="*/ 3595756 w 3994627"/>
              <a:gd name="connsiteY112" fmla="*/ 3609172 h 5983634"/>
              <a:gd name="connsiteX113" fmla="*/ 3606412 w 3994627"/>
              <a:gd name="connsiteY113" fmla="*/ 3640557 h 5983634"/>
              <a:gd name="connsiteX114" fmla="*/ 3557803 w 3994627"/>
              <a:gd name="connsiteY114" fmla="*/ 3775439 h 5983634"/>
              <a:gd name="connsiteX115" fmla="*/ 3469194 w 3994627"/>
              <a:gd name="connsiteY115" fmla="*/ 3876310 h 5983634"/>
              <a:gd name="connsiteX116" fmla="*/ 3562474 w 3994627"/>
              <a:gd name="connsiteY116" fmla="*/ 4028710 h 5983634"/>
              <a:gd name="connsiteX117" fmla="*/ 3541453 w 3994627"/>
              <a:gd name="connsiteY117" fmla="*/ 4165344 h 5983634"/>
              <a:gd name="connsiteX118" fmla="*/ 3530943 w 3994627"/>
              <a:gd name="connsiteY118" fmla="*/ 4217896 h 5983634"/>
              <a:gd name="connsiteX119" fmla="*/ 3509922 w 3994627"/>
              <a:gd name="connsiteY119" fmla="*/ 4417593 h 5983634"/>
              <a:gd name="connsiteX120" fmla="*/ 3499411 w 3994627"/>
              <a:gd name="connsiteY120" fmla="*/ 4564737 h 5983634"/>
              <a:gd name="connsiteX121" fmla="*/ 3436349 w 3994627"/>
              <a:gd name="connsiteY121" fmla="*/ 4848517 h 5983634"/>
              <a:gd name="connsiteX122" fmla="*/ 3404818 w 3994627"/>
              <a:gd name="connsiteY122" fmla="*/ 4922089 h 5983634"/>
              <a:gd name="connsiteX123" fmla="*/ 3394308 w 3994627"/>
              <a:gd name="connsiteY123" fmla="*/ 4953620 h 5983634"/>
              <a:gd name="connsiteX124" fmla="*/ 3383798 w 3994627"/>
              <a:gd name="connsiteY124" fmla="*/ 5006172 h 5983634"/>
              <a:gd name="connsiteX125" fmla="*/ 3362777 w 3994627"/>
              <a:gd name="connsiteY125" fmla="*/ 5037703 h 5983634"/>
              <a:gd name="connsiteX126" fmla="*/ 3352267 w 3994627"/>
              <a:gd name="connsiteY126" fmla="*/ 5069234 h 5983634"/>
              <a:gd name="connsiteX127" fmla="*/ 3331246 w 3994627"/>
              <a:gd name="connsiteY127" fmla="*/ 5426586 h 5983634"/>
              <a:gd name="connsiteX128" fmla="*/ 3310225 w 3994627"/>
              <a:gd name="connsiteY128" fmla="*/ 5531689 h 5983634"/>
              <a:gd name="connsiteX129" fmla="*/ 3299715 w 3994627"/>
              <a:gd name="connsiteY129" fmla="*/ 5605262 h 5983634"/>
              <a:gd name="connsiteX130" fmla="*/ 3226143 w 3994627"/>
              <a:gd name="connsiteY130" fmla="*/ 5868020 h 5983634"/>
              <a:gd name="connsiteX131" fmla="*/ 3163080 w 3994627"/>
              <a:gd name="connsiteY131" fmla="*/ 5899551 h 5983634"/>
              <a:gd name="connsiteX132" fmla="*/ 3121039 w 3994627"/>
              <a:gd name="connsiteY132" fmla="*/ 5941593 h 5983634"/>
              <a:gd name="connsiteX133" fmla="*/ 2984405 w 3994627"/>
              <a:gd name="connsiteY133" fmla="*/ 5983634 h 5983634"/>
              <a:gd name="connsiteX134" fmla="*/ 2795218 w 3994627"/>
              <a:gd name="connsiteY134" fmla="*/ 5973124 h 5983634"/>
              <a:gd name="connsiteX135" fmla="*/ 2679605 w 3994627"/>
              <a:gd name="connsiteY135" fmla="*/ 5920572 h 5983634"/>
              <a:gd name="connsiteX136" fmla="*/ 2490418 w 3994627"/>
              <a:gd name="connsiteY136" fmla="*/ 5878530 h 5983634"/>
              <a:gd name="connsiteX137" fmla="*/ 2332763 w 3994627"/>
              <a:gd name="connsiteY137" fmla="*/ 5836489 h 5983634"/>
              <a:gd name="connsiteX138" fmla="*/ 2133067 w 3994627"/>
              <a:gd name="connsiteY138" fmla="*/ 5794448 h 5983634"/>
              <a:gd name="connsiteX139" fmla="*/ 2059494 w 3994627"/>
              <a:gd name="connsiteY139" fmla="*/ 5762917 h 5983634"/>
              <a:gd name="connsiteX140" fmla="*/ 2027963 w 3994627"/>
              <a:gd name="connsiteY140" fmla="*/ 5752406 h 5983634"/>
              <a:gd name="connsiteX141" fmla="*/ 1922860 w 3994627"/>
              <a:gd name="connsiteY141" fmla="*/ 5741896 h 5983634"/>
              <a:gd name="connsiteX142" fmla="*/ 1859798 w 3994627"/>
              <a:gd name="connsiteY142" fmla="*/ 5720875 h 5983634"/>
              <a:gd name="connsiteX143" fmla="*/ 1765205 w 3994627"/>
              <a:gd name="connsiteY143" fmla="*/ 5710365 h 5983634"/>
              <a:gd name="connsiteX144" fmla="*/ 1733674 w 3994627"/>
              <a:gd name="connsiteY144" fmla="*/ 5689344 h 5983634"/>
              <a:gd name="connsiteX145" fmla="*/ 1702143 w 3994627"/>
              <a:gd name="connsiteY145" fmla="*/ 5678834 h 5983634"/>
              <a:gd name="connsiteX146" fmla="*/ 1660101 w 3994627"/>
              <a:gd name="connsiteY146" fmla="*/ 5668324 h 5983634"/>
              <a:gd name="connsiteX147" fmla="*/ 1628570 w 3994627"/>
              <a:gd name="connsiteY147" fmla="*/ 5657813 h 5983634"/>
              <a:gd name="connsiteX148" fmla="*/ 1523467 w 3994627"/>
              <a:gd name="connsiteY148" fmla="*/ 5636793 h 5983634"/>
              <a:gd name="connsiteX149" fmla="*/ 1491936 w 3994627"/>
              <a:gd name="connsiteY149" fmla="*/ 5626282 h 5983634"/>
              <a:gd name="connsiteX150" fmla="*/ 1334280 w 3994627"/>
              <a:gd name="connsiteY150" fmla="*/ 5573730 h 5983634"/>
              <a:gd name="connsiteX151" fmla="*/ 1292239 w 3994627"/>
              <a:gd name="connsiteY151" fmla="*/ 5552710 h 5983634"/>
              <a:gd name="connsiteX152" fmla="*/ 1229177 w 3994627"/>
              <a:gd name="connsiteY152" fmla="*/ 5531689 h 5983634"/>
              <a:gd name="connsiteX153" fmla="*/ 1134584 w 3994627"/>
              <a:gd name="connsiteY153" fmla="*/ 5510668 h 5983634"/>
              <a:gd name="connsiteX154" fmla="*/ 1103053 w 3994627"/>
              <a:gd name="connsiteY154" fmla="*/ 5468627 h 5983634"/>
              <a:gd name="connsiteX155" fmla="*/ 1029480 w 3994627"/>
              <a:gd name="connsiteY155" fmla="*/ 5458117 h 5983634"/>
              <a:gd name="connsiteX156" fmla="*/ 892846 w 3994627"/>
              <a:gd name="connsiteY156" fmla="*/ 5426586 h 5983634"/>
              <a:gd name="connsiteX157" fmla="*/ 861315 w 3994627"/>
              <a:gd name="connsiteY157" fmla="*/ 5405565 h 5983634"/>
              <a:gd name="connsiteX158" fmla="*/ 850805 w 3994627"/>
              <a:gd name="connsiteY158" fmla="*/ 5289951 h 5983634"/>
              <a:gd name="connsiteX159" fmla="*/ 840294 w 3994627"/>
              <a:gd name="connsiteY159" fmla="*/ 5100765 h 5983634"/>
              <a:gd name="connsiteX160" fmla="*/ 861315 w 3994627"/>
              <a:gd name="connsiteY160" fmla="*/ 4501675 h 5983634"/>
              <a:gd name="connsiteX161" fmla="*/ 892846 w 3994627"/>
              <a:gd name="connsiteY161" fmla="*/ 4365041 h 5983634"/>
              <a:gd name="connsiteX162" fmla="*/ 913867 w 3994627"/>
              <a:gd name="connsiteY162" fmla="*/ 4270448 h 5983634"/>
              <a:gd name="connsiteX163" fmla="*/ 966418 w 3994627"/>
              <a:gd name="connsiteY163" fmla="*/ 4112793 h 5983634"/>
              <a:gd name="connsiteX164" fmla="*/ 987439 w 3994627"/>
              <a:gd name="connsiteY164" fmla="*/ 3902586 h 5983634"/>
              <a:gd name="connsiteX165" fmla="*/ 997949 w 3994627"/>
              <a:gd name="connsiteY165" fmla="*/ 3871055 h 5983634"/>
              <a:gd name="connsiteX166" fmla="*/ 1061011 w 3994627"/>
              <a:gd name="connsiteY166" fmla="*/ 3461151 h 5983634"/>
              <a:gd name="connsiteX167" fmla="*/ 1071522 w 3994627"/>
              <a:gd name="connsiteY167" fmla="*/ 3408599 h 5983634"/>
              <a:gd name="connsiteX168" fmla="*/ 1082032 w 3994627"/>
              <a:gd name="connsiteY168" fmla="*/ 3335027 h 5983634"/>
              <a:gd name="connsiteX169" fmla="*/ 1124074 w 3994627"/>
              <a:gd name="connsiteY169" fmla="*/ 3282475 h 5983634"/>
              <a:gd name="connsiteX170" fmla="*/ 1155605 w 3994627"/>
              <a:gd name="connsiteY170" fmla="*/ 3124820 h 5983634"/>
              <a:gd name="connsiteX171" fmla="*/ 1176625 w 3994627"/>
              <a:gd name="connsiteY171" fmla="*/ 3082779 h 5983634"/>
              <a:gd name="connsiteX172" fmla="*/ 1145094 w 3994627"/>
              <a:gd name="connsiteY172" fmla="*/ 2967165 h 5983634"/>
              <a:gd name="connsiteX173" fmla="*/ 1103053 w 3994627"/>
              <a:gd name="connsiteY173" fmla="*/ 2893593 h 5983634"/>
              <a:gd name="connsiteX174" fmla="*/ 1082032 w 3994627"/>
              <a:gd name="connsiteY174" fmla="*/ 2841041 h 5983634"/>
              <a:gd name="connsiteX175" fmla="*/ 1029480 w 3994627"/>
              <a:gd name="connsiteY175" fmla="*/ 2746448 h 5983634"/>
              <a:gd name="connsiteX176" fmla="*/ 1008460 w 3994627"/>
              <a:gd name="connsiteY176" fmla="*/ 2714917 h 5983634"/>
              <a:gd name="connsiteX177" fmla="*/ 924377 w 3994627"/>
              <a:gd name="connsiteY177" fmla="*/ 2557262 h 5983634"/>
              <a:gd name="connsiteX178" fmla="*/ 871825 w 3994627"/>
              <a:gd name="connsiteY178" fmla="*/ 2483689 h 5983634"/>
              <a:gd name="connsiteX179" fmla="*/ 840294 w 3994627"/>
              <a:gd name="connsiteY179" fmla="*/ 2389096 h 5983634"/>
              <a:gd name="connsiteX180" fmla="*/ 808763 w 3994627"/>
              <a:gd name="connsiteY180" fmla="*/ 2326034 h 5983634"/>
              <a:gd name="connsiteX181" fmla="*/ 766722 w 3994627"/>
              <a:gd name="connsiteY181" fmla="*/ 2241951 h 5983634"/>
              <a:gd name="connsiteX182" fmla="*/ 756211 w 3994627"/>
              <a:gd name="connsiteY182" fmla="*/ 2210420 h 5983634"/>
              <a:gd name="connsiteX183" fmla="*/ 714170 w 3994627"/>
              <a:gd name="connsiteY183" fmla="*/ 2199910 h 5983634"/>
              <a:gd name="connsiteX184" fmla="*/ 619577 w 3994627"/>
              <a:gd name="connsiteY184" fmla="*/ 2189399 h 5983634"/>
              <a:gd name="connsiteX185" fmla="*/ 482943 w 3994627"/>
              <a:gd name="connsiteY185" fmla="*/ 2168379 h 5983634"/>
              <a:gd name="connsiteX186" fmla="*/ 419880 w 3994627"/>
              <a:gd name="connsiteY186" fmla="*/ 2126337 h 5983634"/>
              <a:gd name="connsiteX187" fmla="*/ 377839 w 3994627"/>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814722 w 3994627"/>
              <a:gd name="connsiteY108" fmla="*/ 3282475 h 5983634"/>
              <a:gd name="connsiteX109" fmla="*/ 3666993 w 3994627"/>
              <a:gd name="connsiteY109" fmla="*/ 3453268 h 5983634"/>
              <a:gd name="connsiteX110" fmla="*/ 3644074 w 3994627"/>
              <a:gd name="connsiteY110" fmla="*/ 3478377 h 5983634"/>
              <a:gd name="connsiteX111" fmla="*/ 3606121 w 3994627"/>
              <a:gd name="connsiteY111" fmla="*/ 3560708 h 5983634"/>
              <a:gd name="connsiteX112" fmla="*/ 3595756 w 3994627"/>
              <a:gd name="connsiteY112" fmla="*/ 3609172 h 5983634"/>
              <a:gd name="connsiteX113" fmla="*/ 3606412 w 3994627"/>
              <a:gd name="connsiteY113" fmla="*/ 3640557 h 5983634"/>
              <a:gd name="connsiteX114" fmla="*/ 3557803 w 3994627"/>
              <a:gd name="connsiteY114" fmla="*/ 3775439 h 5983634"/>
              <a:gd name="connsiteX115" fmla="*/ 3469194 w 3994627"/>
              <a:gd name="connsiteY115" fmla="*/ 3876310 h 5983634"/>
              <a:gd name="connsiteX116" fmla="*/ 3562474 w 3994627"/>
              <a:gd name="connsiteY116" fmla="*/ 4028710 h 5983634"/>
              <a:gd name="connsiteX117" fmla="*/ 3541453 w 3994627"/>
              <a:gd name="connsiteY117" fmla="*/ 4165344 h 5983634"/>
              <a:gd name="connsiteX118" fmla="*/ 3530943 w 3994627"/>
              <a:gd name="connsiteY118" fmla="*/ 4217896 h 5983634"/>
              <a:gd name="connsiteX119" fmla="*/ 3509922 w 3994627"/>
              <a:gd name="connsiteY119" fmla="*/ 4417593 h 5983634"/>
              <a:gd name="connsiteX120" fmla="*/ 3499411 w 3994627"/>
              <a:gd name="connsiteY120" fmla="*/ 4564737 h 5983634"/>
              <a:gd name="connsiteX121" fmla="*/ 3436349 w 3994627"/>
              <a:gd name="connsiteY121" fmla="*/ 4848517 h 5983634"/>
              <a:gd name="connsiteX122" fmla="*/ 3404818 w 3994627"/>
              <a:gd name="connsiteY122" fmla="*/ 4922089 h 5983634"/>
              <a:gd name="connsiteX123" fmla="*/ 3394308 w 3994627"/>
              <a:gd name="connsiteY123" fmla="*/ 4953620 h 5983634"/>
              <a:gd name="connsiteX124" fmla="*/ 3383798 w 3994627"/>
              <a:gd name="connsiteY124" fmla="*/ 5006172 h 5983634"/>
              <a:gd name="connsiteX125" fmla="*/ 3362777 w 3994627"/>
              <a:gd name="connsiteY125" fmla="*/ 5037703 h 5983634"/>
              <a:gd name="connsiteX126" fmla="*/ 3352267 w 3994627"/>
              <a:gd name="connsiteY126" fmla="*/ 5069234 h 5983634"/>
              <a:gd name="connsiteX127" fmla="*/ 3331246 w 3994627"/>
              <a:gd name="connsiteY127" fmla="*/ 5426586 h 5983634"/>
              <a:gd name="connsiteX128" fmla="*/ 3310225 w 3994627"/>
              <a:gd name="connsiteY128" fmla="*/ 5531689 h 5983634"/>
              <a:gd name="connsiteX129" fmla="*/ 3299715 w 3994627"/>
              <a:gd name="connsiteY129" fmla="*/ 5605262 h 5983634"/>
              <a:gd name="connsiteX130" fmla="*/ 3226143 w 3994627"/>
              <a:gd name="connsiteY130" fmla="*/ 5868020 h 5983634"/>
              <a:gd name="connsiteX131" fmla="*/ 3163080 w 3994627"/>
              <a:gd name="connsiteY131" fmla="*/ 5899551 h 5983634"/>
              <a:gd name="connsiteX132" fmla="*/ 3121039 w 3994627"/>
              <a:gd name="connsiteY132" fmla="*/ 5941593 h 5983634"/>
              <a:gd name="connsiteX133" fmla="*/ 2984405 w 3994627"/>
              <a:gd name="connsiteY133" fmla="*/ 5983634 h 5983634"/>
              <a:gd name="connsiteX134" fmla="*/ 2795218 w 3994627"/>
              <a:gd name="connsiteY134" fmla="*/ 5973124 h 5983634"/>
              <a:gd name="connsiteX135" fmla="*/ 2679605 w 3994627"/>
              <a:gd name="connsiteY135" fmla="*/ 5920572 h 5983634"/>
              <a:gd name="connsiteX136" fmla="*/ 2490418 w 3994627"/>
              <a:gd name="connsiteY136" fmla="*/ 5878530 h 5983634"/>
              <a:gd name="connsiteX137" fmla="*/ 2332763 w 3994627"/>
              <a:gd name="connsiteY137" fmla="*/ 5836489 h 5983634"/>
              <a:gd name="connsiteX138" fmla="*/ 2133067 w 3994627"/>
              <a:gd name="connsiteY138" fmla="*/ 5794448 h 5983634"/>
              <a:gd name="connsiteX139" fmla="*/ 2059494 w 3994627"/>
              <a:gd name="connsiteY139" fmla="*/ 5762917 h 5983634"/>
              <a:gd name="connsiteX140" fmla="*/ 2027963 w 3994627"/>
              <a:gd name="connsiteY140" fmla="*/ 5752406 h 5983634"/>
              <a:gd name="connsiteX141" fmla="*/ 1922860 w 3994627"/>
              <a:gd name="connsiteY141" fmla="*/ 5741896 h 5983634"/>
              <a:gd name="connsiteX142" fmla="*/ 1859798 w 3994627"/>
              <a:gd name="connsiteY142" fmla="*/ 5720875 h 5983634"/>
              <a:gd name="connsiteX143" fmla="*/ 1765205 w 3994627"/>
              <a:gd name="connsiteY143" fmla="*/ 5710365 h 5983634"/>
              <a:gd name="connsiteX144" fmla="*/ 1733674 w 3994627"/>
              <a:gd name="connsiteY144" fmla="*/ 5689344 h 5983634"/>
              <a:gd name="connsiteX145" fmla="*/ 1702143 w 3994627"/>
              <a:gd name="connsiteY145" fmla="*/ 5678834 h 5983634"/>
              <a:gd name="connsiteX146" fmla="*/ 1660101 w 3994627"/>
              <a:gd name="connsiteY146" fmla="*/ 5668324 h 5983634"/>
              <a:gd name="connsiteX147" fmla="*/ 1628570 w 3994627"/>
              <a:gd name="connsiteY147" fmla="*/ 5657813 h 5983634"/>
              <a:gd name="connsiteX148" fmla="*/ 1523467 w 3994627"/>
              <a:gd name="connsiteY148" fmla="*/ 5636793 h 5983634"/>
              <a:gd name="connsiteX149" fmla="*/ 1491936 w 3994627"/>
              <a:gd name="connsiteY149" fmla="*/ 5626282 h 5983634"/>
              <a:gd name="connsiteX150" fmla="*/ 1334280 w 3994627"/>
              <a:gd name="connsiteY150" fmla="*/ 5573730 h 5983634"/>
              <a:gd name="connsiteX151" fmla="*/ 1292239 w 3994627"/>
              <a:gd name="connsiteY151" fmla="*/ 5552710 h 5983634"/>
              <a:gd name="connsiteX152" fmla="*/ 1229177 w 3994627"/>
              <a:gd name="connsiteY152" fmla="*/ 5531689 h 5983634"/>
              <a:gd name="connsiteX153" fmla="*/ 1134584 w 3994627"/>
              <a:gd name="connsiteY153" fmla="*/ 5510668 h 5983634"/>
              <a:gd name="connsiteX154" fmla="*/ 1103053 w 3994627"/>
              <a:gd name="connsiteY154" fmla="*/ 5468627 h 5983634"/>
              <a:gd name="connsiteX155" fmla="*/ 1029480 w 3994627"/>
              <a:gd name="connsiteY155" fmla="*/ 5458117 h 5983634"/>
              <a:gd name="connsiteX156" fmla="*/ 892846 w 3994627"/>
              <a:gd name="connsiteY156" fmla="*/ 5426586 h 5983634"/>
              <a:gd name="connsiteX157" fmla="*/ 861315 w 3994627"/>
              <a:gd name="connsiteY157" fmla="*/ 5405565 h 5983634"/>
              <a:gd name="connsiteX158" fmla="*/ 850805 w 3994627"/>
              <a:gd name="connsiteY158" fmla="*/ 5289951 h 5983634"/>
              <a:gd name="connsiteX159" fmla="*/ 840294 w 3994627"/>
              <a:gd name="connsiteY159" fmla="*/ 5100765 h 5983634"/>
              <a:gd name="connsiteX160" fmla="*/ 861315 w 3994627"/>
              <a:gd name="connsiteY160" fmla="*/ 4501675 h 5983634"/>
              <a:gd name="connsiteX161" fmla="*/ 892846 w 3994627"/>
              <a:gd name="connsiteY161" fmla="*/ 4365041 h 5983634"/>
              <a:gd name="connsiteX162" fmla="*/ 913867 w 3994627"/>
              <a:gd name="connsiteY162" fmla="*/ 4270448 h 5983634"/>
              <a:gd name="connsiteX163" fmla="*/ 966418 w 3994627"/>
              <a:gd name="connsiteY163" fmla="*/ 4112793 h 5983634"/>
              <a:gd name="connsiteX164" fmla="*/ 987439 w 3994627"/>
              <a:gd name="connsiteY164" fmla="*/ 3902586 h 5983634"/>
              <a:gd name="connsiteX165" fmla="*/ 997949 w 3994627"/>
              <a:gd name="connsiteY165" fmla="*/ 3871055 h 5983634"/>
              <a:gd name="connsiteX166" fmla="*/ 1061011 w 3994627"/>
              <a:gd name="connsiteY166" fmla="*/ 3461151 h 5983634"/>
              <a:gd name="connsiteX167" fmla="*/ 1071522 w 3994627"/>
              <a:gd name="connsiteY167" fmla="*/ 3408599 h 5983634"/>
              <a:gd name="connsiteX168" fmla="*/ 1082032 w 3994627"/>
              <a:gd name="connsiteY168" fmla="*/ 3335027 h 5983634"/>
              <a:gd name="connsiteX169" fmla="*/ 1124074 w 3994627"/>
              <a:gd name="connsiteY169" fmla="*/ 3282475 h 5983634"/>
              <a:gd name="connsiteX170" fmla="*/ 1155605 w 3994627"/>
              <a:gd name="connsiteY170" fmla="*/ 3124820 h 5983634"/>
              <a:gd name="connsiteX171" fmla="*/ 1176625 w 3994627"/>
              <a:gd name="connsiteY171" fmla="*/ 3082779 h 5983634"/>
              <a:gd name="connsiteX172" fmla="*/ 1145094 w 3994627"/>
              <a:gd name="connsiteY172" fmla="*/ 2967165 h 5983634"/>
              <a:gd name="connsiteX173" fmla="*/ 1103053 w 3994627"/>
              <a:gd name="connsiteY173" fmla="*/ 2893593 h 5983634"/>
              <a:gd name="connsiteX174" fmla="*/ 1082032 w 3994627"/>
              <a:gd name="connsiteY174" fmla="*/ 2841041 h 5983634"/>
              <a:gd name="connsiteX175" fmla="*/ 1029480 w 3994627"/>
              <a:gd name="connsiteY175" fmla="*/ 2746448 h 5983634"/>
              <a:gd name="connsiteX176" fmla="*/ 1008460 w 3994627"/>
              <a:gd name="connsiteY176" fmla="*/ 2714917 h 5983634"/>
              <a:gd name="connsiteX177" fmla="*/ 924377 w 3994627"/>
              <a:gd name="connsiteY177" fmla="*/ 2557262 h 5983634"/>
              <a:gd name="connsiteX178" fmla="*/ 871825 w 3994627"/>
              <a:gd name="connsiteY178" fmla="*/ 2483689 h 5983634"/>
              <a:gd name="connsiteX179" fmla="*/ 840294 w 3994627"/>
              <a:gd name="connsiteY179" fmla="*/ 2389096 h 5983634"/>
              <a:gd name="connsiteX180" fmla="*/ 808763 w 3994627"/>
              <a:gd name="connsiteY180" fmla="*/ 2326034 h 5983634"/>
              <a:gd name="connsiteX181" fmla="*/ 766722 w 3994627"/>
              <a:gd name="connsiteY181" fmla="*/ 2241951 h 5983634"/>
              <a:gd name="connsiteX182" fmla="*/ 756211 w 3994627"/>
              <a:gd name="connsiteY182" fmla="*/ 2210420 h 5983634"/>
              <a:gd name="connsiteX183" fmla="*/ 714170 w 3994627"/>
              <a:gd name="connsiteY183" fmla="*/ 2199910 h 5983634"/>
              <a:gd name="connsiteX184" fmla="*/ 619577 w 3994627"/>
              <a:gd name="connsiteY184" fmla="*/ 2189399 h 5983634"/>
              <a:gd name="connsiteX185" fmla="*/ 482943 w 3994627"/>
              <a:gd name="connsiteY185" fmla="*/ 2168379 h 5983634"/>
              <a:gd name="connsiteX186" fmla="*/ 419880 w 3994627"/>
              <a:gd name="connsiteY186" fmla="*/ 2126337 h 5983634"/>
              <a:gd name="connsiteX187" fmla="*/ 377839 w 3994627"/>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738522 w 3994627"/>
              <a:gd name="connsiteY108" fmla="*/ 3392542 h 5983634"/>
              <a:gd name="connsiteX109" fmla="*/ 3666993 w 3994627"/>
              <a:gd name="connsiteY109" fmla="*/ 3453268 h 5983634"/>
              <a:gd name="connsiteX110" fmla="*/ 3644074 w 3994627"/>
              <a:gd name="connsiteY110" fmla="*/ 3478377 h 5983634"/>
              <a:gd name="connsiteX111" fmla="*/ 3606121 w 3994627"/>
              <a:gd name="connsiteY111" fmla="*/ 3560708 h 5983634"/>
              <a:gd name="connsiteX112" fmla="*/ 3595756 w 3994627"/>
              <a:gd name="connsiteY112" fmla="*/ 3609172 h 5983634"/>
              <a:gd name="connsiteX113" fmla="*/ 3606412 w 3994627"/>
              <a:gd name="connsiteY113" fmla="*/ 3640557 h 5983634"/>
              <a:gd name="connsiteX114" fmla="*/ 3557803 w 3994627"/>
              <a:gd name="connsiteY114" fmla="*/ 3775439 h 5983634"/>
              <a:gd name="connsiteX115" fmla="*/ 3469194 w 3994627"/>
              <a:gd name="connsiteY115" fmla="*/ 3876310 h 5983634"/>
              <a:gd name="connsiteX116" fmla="*/ 3562474 w 3994627"/>
              <a:gd name="connsiteY116" fmla="*/ 4028710 h 5983634"/>
              <a:gd name="connsiteX117" fmla="*/ 3541453 w 3994627"/>
              <a:gd name="connsiteY117" fmla="*/ 4165344 h 5983634"/>
              <a:gd name="connsiteX118" fmla="*/ 3530943 w 3994627"/>
              <a:gd name="connsiteY118" fmla="*/ 4217896 h 5983634"/>
              <a:gd name="connsiteX119" fmla="*/ 3509922 w 3994627"/>
              <a:gd name="connsiteY119" fmla="*/ 4417593 h 5983634"/>
              <a:gd name="connsiteX120" fmla="*/ 3499411 w 3994627"/>
              <a:gd name="connsiteY120" fmla="*/ 4564737 h 5983634"/>
              <a:gd name="connsiteX121" fmla="*/ 3436349 w 3994627"/>
              <a:gd name="connsiteY121" fmla="*/ 4848517 h 5983634"/>
              <a:gd name="connsiteX122" fmla="*/ 3404818 w 3994627"/>
              <a:gd name="connsiteY122" fmla="*/ 4922089 h 5983634"/>
              <a:gd name="connsiteX123" fmla="*/ 3394308 w 3994627"/>
              <a:gd name="connsiteY123" fmla="*/ 4953620 h 5983634"/>
              <a:gd name="connsiteX124" fmla="*/ 3383798 w 3994627"/>
              <a:gd name="connsiteY124" fmla="*/ 5006172 h 5983634"/>
              <a:gd name="connsiteX125" fmla="*/ 3362777 w 3994627"/>
              <a:gd name="connsiteY125" fmla="*/ 5037703 h 5983634"/>
              <a:gd name="connsiteX126" fmla="*/ 3352267 w 3994627"/>
              <a:gd name="connsiteY126" fmla="*/ 5069234 h 5983634"/>
              <a:gd name="connsiteX127" fmla="*/ 3331246 w 3994627"/>
              <a:gd name="connsiteY127" fmla="*/ 5426586 h 5983634"/>
              <a:gd name="connsiteX128" fmla="*/ 3310225 w 3994627"/>
              <a:gd name="connsiteY128" fmla="*/ 5531689 h 5983634"/>
              <a:gd name="connsiteX129" fmla="*/ 3299715 w 3994627"/>
              <a:gd name="connsiteY129" fmla="*/ 5605262 h 5983634"/>
              <a:gd name="connsiteX130" fmla="*/ 3226143 w 3994627"/>
              <a:gd name="connsiteY130" fmla="*/ 5868020 h 5983634"/>
              <a:gd name="connsiteX131" fmla="*/ 3163080 w 3994627"/>
              <a:gd name="connsiteY131" fmla="*/ 5899551 h 5983634"/>
              <a:gd name="connsiteX132" fmla="*/ 3121039 w 3994627"/>
              <a:gd name="connsiteY132" fmla="*/ 5941593 h 5983634"/>
              <a:gd name="connsiteX133" fmla="*/ 2984405 w 3994627"/>
              <a:gd name="connsiteY133" fmla="*/ 5983634 h 5983634"/>
              <a:gd name="connsiteX134" fmla="*/ 2795218 w 3994627"/>
              <a:gd name="connsiteY134" fmla="*/ 5973124 h 5983634"/>
              <a:gd name="connsiteX135" fmla="*/ 2679605 w 3994627"/>
              <a:gd name="connsiteY135" fmla="*/ 5920572 h 5983634"/>
              <a:gd name="connsiteX136" fmla="*/ 2490418 w 3994627"/>
              <a:gd name="connsiteY136" fmla="*/ 5878530 h 5983634"/>
              <a:gd name="connsiteX137" fmla="*/ 2332763 w 3994627"/>
              <a:gd name="connsiteY137" fmla="*/ 5836489 h 5983634"/>
              <a:gd name="connsiteX138" fmla="*/ 2133067 w 3994627"/>
              <a:gd name="connsiteY138" fmla="*/ 5794448 h 5983634"/>
              <a:gd name="connsiteX139" fmla="*/ 2059494 w 3994627"/>
              <a:gd name="connsiteY139" fmla="*/ 5762917 h 5983634"/>
              <a:gd name="connsiteX140" fmla="*/ 2027963 w 3994627"/>
              <a:gd name="connsiteY140" fmla="*/ 5752406 h 5983634"/>
              <a:gd name="connsiteX141" fmla="*/ 1922860 w 3994627"/>
              <a:gd name="connsiteY141" fmla="*/ 5741896 h 5983634"/>
              <a:gd name="connsiteX142" fmla="*/ 1859798 w 3994627"/>
              <a:gd name="connsiteY142" fmla="*/ 5720875 h 5983634"/>
              <a:gd name="connsiteX143" fmla="*/ 1765205 w 3994627"/>
              <a:gd name="connsiteY143" fmla="*/ 5710365 h 5983634"/>
              <a:gd name="connsiteX144" fmla="*/ 1733674 w 3994627"/>
              <a:gd name="connsiteY144" fmla="*/ 5689344 h 5983634"/>
              <a:gd name="connsiteX145" fmla="*/ 1702143 w 3994627"/>
              <a:gd name="connsiteY145" fmla="*/ 5678834 h 5983634"/>
              <a:gd name="connsiteX146" fmla="*/ 1660101 w 3994627"/>
              <a:gd name="connsiteY146" fmla="*/ 5668324 h 5983634"/>
              <a:gd name="connsiteX147" fmla="*/ 1628570 w 3994627"/>
              <a:gd name="connsiteY147" fmla="*/ 5657813 h 5983634"/>
              <a:gd name="connsiteX148" fmla="*/ 1523467 w 3994627"/>
              <a:gd name="connsiteY148" fmla="*/ 5636793 h 5983634"/>
              <a:gd name="connsiteX149" fmla="*/ 1491936 w 3994627"/>
              <a:gd name="connsiteY149" fmla="*/ 5626282 h 5983634"/>
              <a:gd name="connsiteX150" fmla="*/ 1334280 w 3994627"/>
              <a:gd name="connsiteY150" fmla="*/ 5573730 h 5983634"/>
              <a:gd name="connsiteX151" fmla="*/ 1292239 w 3994627"/>
              <a:gd name="connsiteY151" fmla="*/ 5552710 h 5983634"/>
              <a:gd name="connsiteX152" fmla="*/ 1229177 w 3994627"/>
              <a:gd name="connsiteY152" fmla="*/ 5531689 h 5983634"/>
              <a:gd name="connsiteX153" fmla="*/ 1134584 w 3994627"/>
              <a:gd name="connsiteY153" fmla="*/ 5510668 h 5983634"/>
              <a:gd name="connsiteX154" fmla="*/ 1103053 w 3994627"/>
              <a:gd name="connsiteY154" fmla="*/ 5468627 h 5983634"/>
              <a:gd name="connsiteX155" fmla="*/ 1029480 w 3994627"/>
              <a:gd name="connsiteY155" fmla="*/ 5458117 h 5983634"/>
              <a:gd name="connsiteX156" fmla="*/ 892846 w 3994627"/>
              <a:gd name="connsiteY156" fmla="*/ 5426586 h 5983634"/>
              <a:gd name="connsiteX157" fmla="*/ 861315 w 3994627"/>
              <a:gd name="connsiteY157" fmla="*/ 5405565 h 5983634"/>
              <a:gd name="connsiteX158" fmla="*/ 850805 w 3994627"/>
              <a:gd name="connsiteY158" fmla="*/ 5289951 h 5983634"/>
              <a:gd name="connsiteX159" fmla="*/ 840294 w 3994627"/>
              <a:gd name="connsiteY159" fmla="*/ 5100765 h 5983634"/>
              <a:gd name="connsiteX160" fmla="*/ 861315 w 3994627"/>
              <a:gd name="connsiteY160" fmla="*/ 4501675 h 5983634"/>
              <a:gd name="connsiteX161" fmla="*/ 892846 w 3994627"/>
              <a:gd name="connsiteY161" fmla="*/ 4365041 h 5983634"/>
              <a:gd name="connsiteX162" fmla="*/ 913867 w 3994627"/>
              <a:gd name="connsiteY162" fmla="*/ 4270448 h 5983634"/>
              <a:gd name="connsiteX163" fmla="*/ 966418 w 3994627"/>
              <a:gd name="connsiteY163" fmla="*/ 4112793 h 5983634"/>
              <a:gd name="connsiteX164" fmla="*/ 987439 w 3994627"/>
              <a:gd name="connsiteY164" fmla="*/ 3902586 h 5983634"/>
              <a:gd name="connsiteX165" fmla="*/ 997949 w 3994627"/>
              <a:gd name="connsiteY165" fmla="*/ 3871055 h 5983634"/>
              <a:gd name="connsiteX166" fmla="*/ 1061011 w 3994627"/>
              <a:gd name="connsiteY166" fmla="*/ 3461151 h 5983634"/>
              <a:gd name="connsiteX167" fmla="*/ 1071522 w 3994627"/>
              <a:gd name="connsiteY167" fmla="*/ 3408599 h 5983634"/>
              <a:gd name="connsiteX168" fmla="*/ 1082032 w 3994627"/>
              <a:gd name="connsiteY168" fmla="*/ 3335027 h 5983634"/>
              <a:gd name="connsiteX169" fmla="*/ 1124074 w 3994627"/>
              <a:gd name="connsiteY169" fmla="*/ 3282475 h 5983634"/>
              <a:gd name="connsiteX170" fmla="*/ 1155605 w 3994627"/>
              <a:gd name="connsiteY170" fmla="*/ 3124820 h 5983634"/>
              <a:gd name="connsiteX171" fmla="*/ 1176625 w 3994627"/>
              <a:gd name="connsiteY171" fmla="*/ 3082779 h 5983634"/>
              <a:gd name="connsiteX172" fmla="*/ 1145094 w 3994627"/>
              <a:gd name="connsiteY172" fmla="*/ 2967165 h 5983634"/>
              <a:gd name="connsiteX173" fmla="*/ 1103053 w 3994627"/>
              <a:gd name="connsiteY173" fmla="*/ 2893593 h 5983634"/>
              <a:gd name="connsiteX174" fmla="*/ 1082032 w 3994627"/>
              <a:gd name="connsiteY174" fmla="*/ 2841041 h 5983634"/>
              <a:gd name="connsiteX175" fmla="*/ 1029480 w 3994627"/>
              <a:gd name="connsiteY175" fmla="*/ 2746448 h 5983634"/>
              <a:gd name="connsiteX176" fmla="*/ 1008460 w 3994627"/>
              <a:gd name="connsiteY176" fmla="*/ 2714917 h 5983634"/>
              <a:gd name="connsiteX177" fmla="*/ 924377 w 3994627"/>
              <a:gd name="connsiteY177" fmla="*/ 2557262 h 5983634"/>
              <a:gd name="connsiteX178" fmla="*/ 871825 w 3994627"/>
              <a:gd name="connsiteY178" fmla="*/ 2483689 h 5983634"/>
              <a:gd name="connsiteX179" fmla="*/ 840294 w 3994627"/>
              <a:gd name="connsiteY179" fmla="*/ 2389096 h 5983634"/>
              <a:gd name="connsiteX180" fmla="*/ 808763 w 3994627"/>
              <a:gd name="connsiteY180" fmla="*/ 2326034 h 5983634"/>
              <a:gd name="connsiteX181" fmla="*/ 766722 w 3994627"/>
              <a:gd name="connsiteY181" fmla="*/ 2241951 h 5983634"/>
              <a:gd name="connsiteX182" fmla="*/ 756211 w 3994627"/>
              <a:gd name="connsiteY182" fmla="*/ 2210420 h 5983634"/>
              <a:gd name="connsiteX183" fmla="*/ 714170 w 3994627"/>
              <a:gd name="connsiteY183" fmla="*/ 2199910 h 5983634"/>
              <a:gd name="connsiteX184" fmla="*/ 619577 w 3994627"/>
              <a:gd name="connsiteY184" fmla="*/ 2189399 h 5983634"/>
              <a:gd name="connsiteX185" fmla="*/ 482943 w 3994627"/>
              <a:gd name="connsiteY185" fmla="*/ 2168379 h 5983634"/>
              <a:gd name="connsiteX186" fmla="*/ 419880 w 3994627"/>
              <a:gd name="connsiteY186" fmla="*/ 2126337 h 5983634"/>
              <a:gd name="connsiteX187" fmla="*/ 377839 w 3994627"/>
              <a:gd name="connsiteY187"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867274 w 3994627"/>
              <a:gd name="connsiteY107" fmla="*/ 3208903 h 5983634"/>
              <a:gd name="connsiteX108" fmla="*/ 3718380 w 3994627"/>
              <a:gd name="connsiteY108" fmla="*/ 3362762 h 5983634"/>
              <a:gd name="connsiteX109" fmla="*/ 3738522 w 3994627"/>
              <a:gd name="connsiteY109" fmla="*/ 3392542 h 5983634"/>
              <a:gd name="connsiteX110" fmla="*/ 3666993 w 3994627"/>
              <a:gd name="connsiteY110" fmla="*/ 3453268 h 5983634"/>
              <a:gd name="connsiteX111" fmla="*/ 3644074 w 3994627"/>
              <a:gd name="connsiteY111" fmla="*/ 3478377 h 5983634"/>
              <a:gd name="connsiteX112" fmla="*/ 3606121 w 3994627"/>
              <a:gd name="connsiteY112" fmla="*/ 3560708 h 5983634"/>
              <a:gd name="connsiteX113" fmla="*/ 3595756 w 3994627"/>
              <a:gd name="connsiteY113" fmla="*/ 3609172 h 5983634"/>
              <a:gd name="connsiteX114" fmla="*/ 3606412 w 3994627"/>
              <a:gd name="connsiteY114" fmla="*/ 3640557 h 5983634"/>
              <a:gd name="connsiteX115" fmla="*/ 3557803 w 3994627"/>
              <a:gd name="connsiteY115" fmla="*/ 3775439 h 5983634"/>
              <a:gd name="connsiteX116" fmla="*/ 3469194 w 3994627"/>
              <a:gd name="connsiteY116" fmla="*/ 3876310 h 5983634"/>
              <a:gd name="connsiteX117" fmla="*/ 3562474 w 3994627"/>
              <a:gd name="connsiteY117" fmla="*/ 4028710 h 5983634"/>
              <a:gd name="connsiteX118" fmla="*/ 3541453 w 3994627"/>
              <a:gd name="connsiteY118" fmla="*/ 4165344 h 5983634"/>
              <a:gd name="connsiteX119" fmla="*/ 3530943 w 3994627"/>
              <a:gd name="connsiteY119" fmla="*/ 4217896 h 5983634"/>
              <a:gd name="connsiteX120" fmla="*/ 3509922 w 3994627"/>
              <a:gd name="connsiteY120" fmla="*/ 4417593 h 5983634"/>
              <a:gd name="connsiteX121" fmla="*/ 3499411 w 3994627"/>
              <a:gd name="connsiteY121" fmla="*/ 4564737 h 5983634"/>
              <a:gd name="connsiteX122" fmla="*/ 3436349 w 3994627"/>
              <a:gd name="connsiteY122" fmla="*/ 4848517 h 5983634"/>
              <a:gd name="connsiteX123" fmla="*/ 3404818 w 3994627"/>
              <a:gd name="connsiteY123" fmla="*/ 4922089 h 5983634"/>
              <a:gd name="connsiteX124" fmla="*/ 3394308 w 3994627"/>
              <a:gd name="connsiteY124" fmla="*/ 4953620 h 5983634"/>
              <a:gd name="connsiteX125" fmla="*/ 3383798 w 3994627"/>
              <a:gd name="connsiteY125" fmla="*/ 5006172 h 5983634"/>
              <a:gd name="connsiteX126" fmla="*/ 3362777 w 3994627"/>
              <a:gd name="connsiteY126" fmla="*/ 5037703 h 5983634"/>
              <a:gd name="connsiteX127" fmla="*/ 3352267 w 3994627"/>
              <a:gd name="connsiteY127" fmla="*/ 5069234 h 5983634"/>
              <a:gd name="connsiteX128" fmla="*/ 3331246 w 3994627"/>
              <a:gd name="connsiteY128" fmla="*/ 5426586 h 5983634"/>
              <a:gd name="connsiteX129" fmla="*/ 3310225 w 3994627"/>
              <a:gd name="connsiteY129" fmla="*/ 5531689 h 5983634"/>
              <a:gd name="connsiteX130" fmla="*/ 3299715 w 3994627"/>
              <a:gd name="connsiteY130" fmla="*/ 5605262 h 5983634"/>
              <a:gd name="connsiteX131" fmla="*/ 3226143 w 3994627"/>
              <a:gd name="connsiteY131" fmla="*/ 5868020 h 5983634"/>
              <a:gd name="connsiteX132" fmla="*/ 3163080 w 3994627"/>
              <a:gd name="connsiteY132" fmla="*/ 5899551 h 5983634"/>
              <a:gd name="connsiteX133" fmla="*/ 3121039 w 3994627"/>
              <a:gd name="connsiteY133" fmla="*/ 5941593 h 5983634"/>
              <a:gd name="connsiteX134" fmla="*/ 2984405 w 3994627"/>
              <a:gd name="connsiteY134" fmla="*/ 5983634 h 5983634"/>
              <a:gd name="connsiteX135" fmla="*/ 2795218 w 3994627"/>
              <a:gd name="connsiteY135" fmla="*/ 5973124 h 5983634"/>
              <a:gd name="connsiteX136" fmla="*/ 2679605 w 3994627"/>
              <a:gd name="connsiteY136" fmla="*/ 5920572 h 5983634"/>
              <a:gd name="connsiteX137" fmla="*/ 2490418 w 3994627"/>
              <a:gd name="connsiteY137" fmla="*/ 5878530 h 5983634"/>
              <a:gd name="connsiteX138" fmla="*/ 2332763 w 3994627"/>
              <a:gd name="connsiteY138" fmla="*/ 5836489 h 5983634"/>
              <a:gd name="connsiteX139" fmla="*/ 2133067 w 3994627"/>
              <a:gd name="connsiteY139" fmla="*/ 5794448 h 5983634"/>
              <a:gd name="connsiteX140" fmla="*/ 2059494 w 3994627"/>
              <a:gd name="connsiteY140" fmla="*/ 5762917 h 5983634"/>
              <a:gd name="connsiteX141" fmla="*/ 2027963 w 3994627"/>
              <a:gd name="connsiteY141" fmla="*/ 5752406 h 5983634"/>
              <a:gd name="connsiteX142" fmla="*/ 1922860 w 3994627"/>
              <a:gd name="connsiteY142" fmla="*/ 5741896 h 5983634"/>
              <a:gd name="connsiteX143" fmla="*/ 1859798 w 3994627"/>
              <a:gd name="connsiteY143" fmla="*/ 5720875 h 5983634"/>
              <a:gd name="connsiteX144" fmla="*/ 1765205 w 3994627"/>
              <a:gd name="connsiteY144" fmla="*/ 5710365 h 5983634"/>
              <a:gd name="connsiteX145" fmla="*/ 1733674 w 3994627"/>
              <a:gd name="connsiteY145" fmla="*/ 5689344 h 5983634"/>
              <a:gd name="connsiteX146" fmla="*/ 1702143 w 3994627"/>
              <a:gd name="connsiteY146" fmla="*/ 5678834 h 5983634"/>
              <a:gd name="connsiteX147" fmla="*/ 1660101 w 3994627"/>
              <a:gd name="connsiteY147" fmla="*/ 5668324 h 5983634"/>
              <a:gd name="connsiteX148" fmla="*/ 1628570 w 3994627"/>
              <a:gd name="connsiteY148" fmla="*/ 5657813 h 5983634"/>
              <a:gd name="connsiteX149" fmla="*/ 1523467 w 3994627"/>
              <a:gd name="connsiteY149" fmla="*/ 5636793 h 5983634"/>
              <a:gd name="connsiteX150" fmla="*/ 1491936 w 3994627"/>
              <a:gd name="connsiteY150" fmla="*/ 5626282 h 5983634"/>
              <a:gd name="connsiteX151" fmla="*/ 1334280 w 3994627"/>
              <a:gd name="connsiteY151" fmla="*/ 5573730 h 5983634"/>
              <a:gd name="connsiteX152" fmla="*/ 1292239 w 3994627"/>
              <a:gd name="connsiteY152" fmla="*/ 5552710 h 5983634"/>
              <a:gd name="connsiteX153" fmla="*/ 1229177 w 3994627"/>
              <a:gd name="connsiteY153" fmla="*/ 5531689 h 5983634"/>
              <a:gd name="connsiteX154" fmla="*/ 1134584 w 3994627"/>
              <a:gd name="connsiteY154" fmla="*/ 5510668 h 5983634"/>
              <a:gd name="connsiteX155" fmla="*/ 1103053 w 3994627"/>
              <a:gd name="connsiteY155" fmla="*/ 5468627 h 5983634"/>
              <a:gd name="connsiteX156" fmla="*/ 1029480 w 3994627"/>
              <a:gd name="connsiteY156" fmla="*/ 5458117 h 5983634"/>
              <a:gd name="connsiteX157" fmla="*/ 892846 w 3994627"/>
              <a:gd name="connsiteY157" fmla="*/ 5426586 h 5983634"/>
              <a:gd name="connsiteX158" fmla="*/ 861315 w 3994627"/>
              <a:gd name="connsiteY158" fmla="*/ 5405565 h 5983634"/>
              <a:gd name="connsiteX159" fmla="*/ 850805 w 3994627"/>
              <a:gd name="connsiteY159" fmla="*/ 5289951 h 5983634"/>
              <a:gd name="connsiteX160" fmla="*/ 840294 w 3994627"/>
              <a:gd name="connsiteY160" fmla="*/ 5100765 h 5983634"/>
              <a:gd name="connsiteX161" fmla="*/ 861315 w 3994627"/>
              <a:gd name="connsiteY161" fmla="*/ 4501675 h 5983634"/>
              <a:gd name="connsiteX162" fmla="*/ 892846 w 3994627"/>
              <a:gd name="connsiteY162" fmla="*/ 4365041 h 5983634"/>
              <a:gd name="connsiteX163" fmla="*/ 913867 w 3994627"/>
              <a:gd name="connsiteY163" fmla="*/ 4270448 h 5983634"/>
              <a:gd name="connsiteX164" fmla="*/ 966418 w 3994627"/>
              <a:gd name="connsiteY164" fmla="*/ 4112793 h 5983634"/>
              <a:gd name="connsiteX165" fmla="*/ 987439 w 3994627"/>
              <a:gd name="connsiteY165" fmla="*/ 3902586 h 5983634"/>
              <a:gd name="connsiteX166" fmla="*/ 997949 w 3994627"/>
              <a:gd name="connsiteY166" fmla="*/ 3871055 h 5983634"/>
              <a:gd name="connsiteX167" fmla="*/ 1061011 w 3994627"/>
              <a:gd name="connsiteY167" fmla="*/ 3461151 h 5983634"/>
              <a:gd name="connsiteX168" fmla="*/ 1071522 w 3994627"/>
              <a:gd name="connsiteY168" fmla="*/ 3408599 h 5983634"/>
              <a:gd name="connsiteX169" fmla="*/ 1082032 w 3994627"/>
              <a:gd name="connsiteY169" fmla="*/ 3335027 h 5983634"/>
              <a:gd name="connsiteX170" fmla="*/ 1124074 w 3994627"/>
              <a:gd name="connsiteY170" fmla="*/ 3282475 h 5983634"/>
              <a:gd name="connsiteX171" fmla="*/ 1155605 w 3994627"/>
              <a:gd name="connsiteY171" fmla="*/ 3124820 h 5983634"/>
              <a:gd name="connsiteX172" fmla="*/ 1176625 w 3994627"/>
              <a:gd name="connsiteY172" fmla="*/ 3082779 h 5983634"/>
              <a:gd name="connsiteX173" fmla="*/ 1145094 w 3994627"/>
              <a:gd name="connsiteY173" fmla="*/ 2967165 h 5983634"/>
              <a:gd name="connsiteX174" fmla="*/ 1103053 w 3994627"/>
              <a:gd name="connsiteY174" fmla="*/ 2893593 h 5983634"/>
              <a:gd name="connsiteX175" fmla="*/ 1082032 w 3994627"/>
              <a:gd name="connsiteY175" fmla="*/ 2841041 h 5983634"/>
              <a:gd name="connsiteX176" fmla="*/ 1029480 w 3994627"/>
              <a:gd name="connsiteY176" fmla="*/ 2746448 h 5983634"/>
              <a:gd name="connsiteX177" fmla="*/ 1008460 w 3994627"/>
              <a:gd name="connsiteY177" fmla="*/ 2714917 h 5983634"/>
              <a:gd name="connsiteX178" fmla="*/ 924377 w 3994627"/>
              <a:gd name="connsiteY178" fmla="*/ 2557262 h 5983634"/>
              <a:gd name="connsiteX179" fmla="*/ 871825 w 3994627"/>
              <a:gd name="connsiteY179" fmla="*/ 2483689 h 5983634"/>
              <a:gd name="connsiteX180" fmla="*/ 840294 w 3994627"/>
              <a:gd name="connsiteY180" fmla="*/ 2389096 h 5983634"/>
              <a:gd name="connsiteX181" fmla="*/ 808763 w 3994627"/>
              <a:gd name="connsiteY181" fmla="*/ 2326034 h 5983634"/>
              <a:gd name="connsiteX182" fmla="*/ 766722 w 3994627"/>
              <a:gd name="connsiteY182" fmla="*/ 2241951 h 5983634"/>
              <a:gd name="connsiteX183" fmla="*/ 756211 w 3994627"/>
              <a:gd name="connsiteY183" fmla="*/ 2210420 h 5983634"/>
              <a:gd name="connsiteX184" fmla="*/ 714170 w 3994627"/>
              <a:gd name="connsiteY184" fmla="*/ 2199910 h 5983634"/>
              <a:gd name="connsiteX185" fmla="*/ 619577 w 3994627"/>
              <a:gd name="connsiteY185" fmla="*/ 2189399 h 5983634"/>
              <a:gd name="connsiteX186" fmla="*/ 482943 w 3994627"/>
              <a:gd name="connsiteY186" fmla="*/ 2168379 h 5983634"/>
              <a:gd name="connsiteX187" fmla="*/ 419880 w 3994627"/>
              <a:gd name="connsiteY187" fmla="*/ 2126337 h 5983634"/>
              <a:gd name="connsiteX188" fmla="*/ 377839 w 3994627"/>
              <a:gd name="connsiteY188"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740274 w 3994627"/>
              <a:gd name="connsiteY107" fmla="*/ 3310503 h 5983634"/>
              <a:gd name="connsiteX108" fmla="*/ 3718380 w 3994627"/>
              <a:gd name="connsiteY108" fmla="*/ 3362762 h 5983634"/>
              <a:gd name="connsiteX109" fmla="*/ 3738522 w 3994627"/>
              <a:gd name="connsiteY109" fmla="*/ 3392542 h 5983634"/>
              <a:gd name="connsiteX110" fmla="*/ 3666993 w 3994627"/>
              <a:gd name="connsiteY110" fmla="*/ 3453268 h 5983634"/>
              <a:gd name="connsiteX111" fmla="*/ 3644074 w 3994627"/>
              <a:gd name="connsiteY111" fmla="*/ 3478377 h 5983634"/>
              <a:gd name="connsiteX112" fmla="*/ 3606121 w 3994627"/>
              <a:gd name="connsiteY112" fmla="*/ 3560708 h 5983634"/>
              <a:gd name="connsiteX113" fmla="*/ 3595756 w 3994627"/>
              <a:gd name="connsiteY113" fmla="*/ 3609172 h 5983634"/>
              <a:gd name="connsiteX114" fmla="*/ 3606412 w 3994627"/>
              <a:gd name="connsiteY114" fmla="*/ 3640557 h 5983634"/>
              <a:gd name="connsiteX115" fmla="*/ 3557803 w 3994627"/>
              <a:gd name="connsiteY115" fmla="*/ 3775439 h 5983634"/>
              <a:gd name="connsiteX116" fmla="*/ 3469194 w 3994627"/>
              <a:gd name="connsiteY116" fmla="*/ 3876310 h 5983634"/>
              <a:gd name="connsiteX117" fmla="*/ 3562474 w 3994627"/>
              <a:gd name="connsiteY117" fmla="*/ 4028710 h 5983634"/>
              <a:gd name="connsiteX118" fmla="*/ 3541453 w 3994627"/>
              <a:gd name="connsiteY118" fmla="*/ 4165344 h 5983634"/>
              <a:gd name="connsiteX119" fmla="*/ 3530943 w 3994627"/>
              <a:gd name="connsiteY119" fmla="*/ 4217896 h 5983634"/>
              <a:gd name="connsiteX120" fmla="*/ 3509922 w 3994627"/>
              <a:gd name="connsiteY120" fmla="*/ 4417593 h 5983634"/>
              <a:gd name="connsiteX121" fmla="*/ 3499411 w 3994627"/>
              <a:gd name="connsiteY121" fmla="*/ 4564737 h 5983634"/>
              <a:gd name="connsiteX122" fmla="*/ 3436349 w 3994627"/>
              <a:gd name="connsiteY122" fmla="*/ 4848517 h 5983634"/>
              <a:gd name="connsiteX123" fmla="*/ 3404818 w 3994627"/>
              <a:gd name="connsiteY123" fmla="*/ 4922089 h 5983634"/>
              <a:gd name="connsiteX124" fmla="*/ 3394308 w 3994627"/>
              <a:gd name="connsiteY124" fmla="*/ 4953620 h 5983634"/>
              <a:gd name="connsiteX125" fmla="*/ 3383798 w 3994627"/>
              <a:gd name="connsiteY125" fmla="*/ 5006172 h 5983634"/>
              <a:gd name="connsiteX126" fmla="*/ 3362777 w 3994627"/>
              <a:gd name="connsiteY126" fmla="*/ 5037703 h 5983634"/>
              <a:gd name="connsiteX127" fmla="*/ 3352267 w 3994627"/>
              <a:gd name="connsiteY127" fmla="*/ 5069234 h 5983634"/>
              <a:gd name="connsiteX128" fmla="*/ 3331246 w 3994627"/>
              <a:gd name="connsiteY128" fmla="*/ 5426586 h 5983634"/>
              <a:gd name="connsiteX129" fmla="*/ 3310225 w 3994627"/>
              <a:gd name="connsiteY129" fmla="*/ 5531689 h 5983634"/>
              <a:gd name="connsiteX130" fmla="*/ 3299715 w 3994627"/>
              <a:gd name="connsiteY130" fmla="*/ 5605262 h 5983634"/>
              <a:gd name="connsiteX131" fmla="*/ 3226143 w 3994627"/>
              <a:gd name="connsiteY131" fmla="*/ 5868020 h 5983634"/>
              <a:gd name="connsiteX132" fmla="*/ 3163080 w 3994627"/>
              <a:gd name="connsiteY132" fmla="*/ 5899551 h 5983634"/>
              <a:gd name="connsiteX133" fmla="*/ 3121039 w 3994627"/>
              <a:gd name="connsiteY133" fmla="*/ 5941593 h 5983634"/>
              <a:gd name="connsiteX134" fmla="*/ 2984405 w 3994627"/>
              <a:gd name="connsiteY134" fmla="*/ 5983634 h 5983634"/>
              <a:gd name="connsiteX135" fmla="*/ 2795218 w 3994627"/>
              <a:gd name="connsiteY135" fmla="*/ 5973124 h 5983634"/>
              <a:gd name="connsiteX136" fmla="*/ 2679605 w 3994627"/>
              <a:gd name="connsiteY136" fmla="*/ 5920572 h 5983634"/>
              <a:gd name="connsiteX137" fmla="*/ 2490418 w 3994627"/>
              <a:gd name="connsiteY137" fmla="*/ 5878530 h 5983634"/>
              <a:gd name="connsiteX138" fmla="*/ 2332763 w 3994627"/>
              <a:gd name="connsiteY138" fmla="*/ 5836489 h 5983634"/>
              <a:gd name="connsiteX139" fmla="*/ 2133067 w 3994627"/>
              <a:gd name="connsiteY139" fmla="*/ 5794448 h 5983634"/>
              <a:gd name="connsiteX140" fmla="*/ 2059494 w 3994627"/>
              <a:gd name="connsiteY140" fmla="*/ 5762917 h 5983634"/>
              <a:gd name="connsiteX141" fmla="*/ 2027963 w 3994627"/>
              <a:gd name="connsiteY141" fmla="*/ 5752406 h 5983634"/>
              <a:gd name="connsiteX142" fmla="*/ 1922860 w 3994627"/>
              <a:gd name="connsiteY142" fmla="*/ 5741896 h 5983634"/>
              <a:gd name="connsiteX143" fmla="*/ 1859798 w 3994627"/>
              <a:gd name="connsiteY143" fmla="*/ 5720875 h 5983634"/>
              <a:gd name="connsiteX144" fmla="*/ 1765205 w 3994627"/>
              <a:gd name="connsiteY144" fmla="*/ 5710365 h 5983634"/>
              <a:gd name="connsiteX145" fmla="*/ 1733674 w 3994627"/>
              <a:gd name="connsiteY145" fmla="*/ 5689344 h 5983634"/>
              <a:gd name="connsiteX146" fmla="*/ 1702143 w 3994627"/>
              <a:gd name="connsiteY146" fmla="*/ 5678834 h 5983634"/>
              <a:gd name="connsiteX147" fmla="*/ 1660101 w 3994627"/>
              <a:gd name="connsiteY147" fmla="*/ 5668324 h 5983634"/>
              <a:gd name="connsiteX148" fmla="*/ 1628570 w 3994627"/>
              <a:gd name="connsiteY148" fmla="*/ 5657813 h 5983634"/>
              <a:gd name="connsiteX149" fmla="*/ 1523467 w 3994627"/>
              <a:gd name="connsiteY149" fmla="*/ 5636793 h 5983634"/>
              <a:gd name="connsiteX150" fmla="*/ 1491936 w 3994627"/>
              <a:gd name="connsiteY150" fmla="*/ 5626282 h 5983634"/>
              <a:gd name="connsiteX151" fmla="*/ 1334280 w 3994627"/>
              <a:gd name="connsiteY151" fmla="*/ 5573730 h 5983634"/>
              <a:gd name="connsiteX152" fmla="*/ 1292239 w 3994627"/>
              <a:gd name="connsiteY152" fmla="*/ 5552710 h 5983634"/>
              <a:gd name="connsiteX153" fmla="*/ 1229177 w 3994627"/>
              <a:gd name="connsiteY153" fmla="*/ 5531689 h 5983634"/>
              <a:gd name="connsiteX154" fmla="*/ 1134584 w 3994627"/>
              <a:gd name="connsiteY154" fmla="*/ 5510668 h 5983634"/>
              <a:gd name="connsiteX155" fmla="*/ 1103053 w 3994627"/>
              <a:gd name="connsiteY155" fmla="*/ 5468627 h 5983634"/>
              <a:gd name="connsiteX156" fmla="*/ 1029480 w 3994627"/>
              <a:gd name="connsiteY156" fmla="*/ 5458117 h 5983634"/>
              <a:gd name="connsiteX157" fmla="*/ 892846 w 3994627"/>
              <a:gd name="connsiteY157" fmla="*/ 5426586 h 5983634"/>
              <a:gd name="connsiteX158" fmla="*/ 861315 w 3994627"/>
              <a:gd name="connsiteY158" fmla="*/ 5405565 h 5983634"/>
              <a:gd name="connsiteX159" fmla="*/ 850805 w 3994627"/>
              <a:gd name="connsiteY159" fmla="*/ 5289951 h 5983634"/>
              <a:gd name="connsiteX160" fmla="*/ 840294 w 3994627"/>
              <a:gd name="connsiteY160" fmla="*/ 5100765 h 5983634"/>
              <a:gd name="connsiteX161" fmla="*/ 861315 w 3994627"/>
              <a:gd name="connsiteY161" fmla="*/ 4501675 h 5983634"/>
              <a:gd name="connsiteX162" fmla="*/ 892846 w 3994627"/>
              <a:gd name="connsiteY162" fmla="*/ 4365041 h 5983634"/>
              <a:gd name="connsiteX163" fmla="*/ 913867 w 3994627"/>
              <a:gd name="connsiteY163" fmla="*/ 4270448 h 5983634"/>
              <a:gd name="connsiteX164" fmla="*/ 966418 w 3994627"/>
              <a:gd name="connsiteY164" fmla="*/ 4112793 h 5983634"/>
              <a:gd name="connsiteX165" fmla="*/ 987439 w 3994627"/>
              <a:gd name="connsiteY165" fmla="*/ 3902586 h 5983634"/>
              <a:gd name="connsiteX166" fmla="*/ 997949 w 3994627"/>
              <a:gd name="connsiteY166" fmla="*/ 3871055 h 5983634"/>
              <a:gd name="connsiteX167" fmla="*/ 1061011 w 3994627"/>
              <a:gd name="connsiteY167" fmla="*/ 3461151 h 5983634"/>
              <a:gd name="connsiteX168" fmla="*/ 1071522 w 3994627"/>
              <a:gd name="connsiteY168" fmla="*/ 3408599 h 5983634"/>
              <a:gd name="connsiteX169" fmla="*/ 1082032 w 3994627"/>
              <a:gd name="connsiteY169" fmla="*/ 3335027 h 5983634"/>
              <a:gd name="connsiteX170" fmla="*/ 1124074 w 3994627"/>
              <a:gd name="connsiteY170" fmla="*/ 3282475 h 5983634"/>
              <a:gd name="connsiteX171" fmla="*/ 1155605 w 3994627"/>
              <a:gd name="connsiteY171" fmla="*/ 3124820 h 5983634"/>
              <a:gd name="connsiteX172" fmla="*/ 1176625 w 3994627"/>
              <a:gd name="connsiteY172" fmla="*/ 3082779 h 5983634"/>
              <a:gd name="connsiteX173" fmla="*/ 1145094 w 3994627"/>
              <a:gd name="connsiteY173" fmla="*/ 2967165 h 5983634"/>
              <a:gd name="connsiteX174" fmla="*/ 1103053 w 3994627"/>
              <a:gd name="connsiteY174" fmla="*/ 2893593 h 5983634"/>
              <a:gd name="connsiteX175" fmla="*/ 1082032 w 3994627"/>
              <a:gd name="connsiteY175" fmla="*/ 2841041 h 5983634"/>
              <a:gd name="connsiteX176" fmla="*/ 1029480 w 3994627"/>
              <a:gd name="connsiteY176" fmla="*/ 2746448 h 5983634"/>
              <a:gd name="connsiteX177" fmla="*/ 1008460 w 3994627"/>
              <a:gd name="connsiteY177" fmla="*/ 2714917 h 5983634"/>
              <a:gd name="connsiteX178" fmla="*/ 924377 w 3994627"/>
              <a:gd name="connsiteY178" fmla="*/ 2557262 h 5983634"/>
              <a:gd name="connsiteX179" fmla="*/ 871825 w 3994627"/>
              <a:gd name="connsiteY179" fmla="*/ 2483689 h 5983634"/>
              <a:gd name="connsiteX180" fmla="*/ 840294 w 3994627"/>
              <a:gd name="connsiteY180" fmla="*/ 2389096 h 5983634"/>
              <a:gd name="connsiteX181" fmla="*/ 808763 w 3994627"/>
              <a:gd name="connsiteY181" fmla="*/ 2326034 h 5983634"/>
              <a:gd name="connsiteX182" fmla="*/ 766722 w 3994627"/>
              <a:gd name="connsiteY182" fmla="*/ 2241951 h 5983634"/>
              <a:gd name="connsiteX183" fmla="*/ 756211 w 3994627"/>
              <a:gd name="connsiteY183" fmla="*/ 2210420 h 5983634"/>
              <a:gd name="connsiteX184" fmla="*/ 714170 w 3994627"/>
              <a:gd name="connsiteY184" fmla="*/ 2199910 h 5983634"/>
              <a:gd name="connsiteX185" fmla="*/ 619577 w 3994627"/>
              <a:gd name="connsiteY185" fmla="*/ 2189399 h 5983634"/>
              <a:gd name="connsiteX186" fmla="*/ 482943 w 3994627"/>
              <a:gd name="connsiteY186" fmla="*/ 2168379 h 5983634"/>
              <a:gd name="connsiteX187" fmla="*/ 419880 w 3994627"/>
              <a:gd name="connsiteY187" fmla="*/ 2126337 h 5983634"/>
              <a:gd name="connsiteX188" fmla="*/ 377839 w 3994627"/>
              <a:gd name="connsiteY188"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740274 w 3994627"/>
              <a:gd name="connsiteY107" fmla="*/ 3310503 h 5983634"/>
              <a:gd name="connsiteX108" fmla="*/ 3718380 w 3994627"/>
              <a:gd name="connsiteY108" fmla="*/ 3362762 h 5983634"/>
              <a:gd name="connsiteX109" fmla="*/ 3687722 w 3994627"/>
              <a:gd name="connsiteY109" fmla="*/ 3414767 h 5983634"/>
              <a:gd name="connsiteX110" fmla="*/ 3666993 w 3994627"/>
              <a:gd name="connsiteY110" fmla="*/ 3453268 h 5983634"/>
              <a:gd name="connsiteX111" fmla="*/ 3644074 w 3994627"/>
              <a:gd name="connsiteY111" fmla="*/ 3478377 h 5983634"/>
              <a:gd name="connsiteX112" fmla="*/ 3606121 w 3994627"/>
              <a:gd name="connsiteY112" fmla="*/ 3560708 h 5983634"/>
              <a:gd name="connsiteX113" fmla="*/ 3595756 w 3994627"/>
              <a:gd name="connsiteY113" fmla="*/ 3609172 h 5983634"/>
              <a:gd name="connsiteX114" fmla="*/ 3606412 w 3994627"/>
              <a:gd name="connsiteY114" fmla="*/ 3640557 h 5983634"/>
              <a:gd name="connsiteX115" fmla="*/ 3557803 w 3994627"/>
              <a:gd name="connsiteY115" fmla="*/ 3775439 h 5983634"/>
              <a:gd name="connsiteX116" fmla="*/ 3469194 w 3994627"/>
              <a:gd name="connsiteY116" fmla="*/ 3876310 h 5983634"/>
              <a:gd name="connsiteX117" fmla="*/ 3562474 w 3994627"/>
              <a:gd name="connsiteY117" fmla="*/ 4028710 h 5983634"/>
              <a:gd name="connsiteX118" fmla="*/ 3541453 w 3994627"/>
              <a:gd name="connsiteY118" fmla="*/ 4165344 h 5983634"/>
              <a:gd name="connsiteX119" fmla="*/ 3530943 w 3994627"/>
              <a:gd name="connsiteY119" fmla="*/ 4217896 h 5983634"/>
              <a:gd name="connsiteX120" fmla="*/ 3509922 w 3994627"/>
              <a:gd name="connsiteY120" fmla="*/ 4417593 h 5983634"/>
              <a:gd name="connsiteX121" fmla="*/ 3499411 w 3994627"/>
              <a:gd name="connsiteY121" fmla="*/ 4564737 h 5983634"/>
              <a:gd name="connsiteX122" fmla="*/ 3436349 w 3994627"/>
              <a:gd name="connsiteY122" fmla="*/ 4848517 h 5983634"/>
              <a:gd name="connsiteX123" fmla="*/ 3404818 w 3994627"/>
              <a:gd name="connsiteY123" fmla="*/ 4922089 h 5983634"/>
              <a:gd name="connsiteX124" fmla="*/ 3394308 w 3994627"/>
              <a:gd name="connsiteY124" fmla="*/ 4953620 h 5983634"/>
              <a:gd name="connsiteX125" fmla="*/ 3383798 w 3994627"/>
              <a:gd name="connsiteY125" fmla="*/ 5006172 h 5983634"/>
              <a:gd name="connsiteX126" fmla="*/ 3362777 w 3994627"/>
              <a:gd name="connsiteY126" fmla="*/ 5037703 h 5983634"/>
              <a:gd name="connsiteX127" fmla="*/ 3352267 w 3994627"/>
              <a:gd name="connsiteY127" fmla="*/ 5069234 h 5983634"/>
              <a:gd name="connsiteX128" fmla="*/ 3331246 w 3994627"/>
              <a:gd name="connsiteY128" fmla="*/ 5426586 h 5983634"/>
              <a:gd name="connsiteX129" fmla="*/ 3310225 w 3994627"/>
              <a:gd name="connsiteY129" fmla="*/ 5531689 h 5983634"/>
              <a:gd name="connsiteX130" fmla="*/ 3299715 w 3994627"/>
              <a:gd name="connsiteY130" fmla="*/ 5605262 h 5983634"/>
              <a:gd name="connsiteX131" fmla="*/ 3226143 w 3994627"/>
              <a:gd name="connsiteY131" fmla="*/ 5868020 h 5983634"/>
              <a:gd name="connsiteX132" fmla="*/ 3163080 w 3994627"/>
              <a:gd name="connsiteY132" fmla="*/ 5899551 h 5983634"/>
              <a:gd name="connsiteX133" fmla="*/ 3121039 w 3994627"/>
              <a:gd name="connsiteY133" fmla="*/ 5941593 h 5983634"/>
              <a:gd name="connsiteX134" fmla="*/ 2984405 w 3994627"/>
              <a:gd name="connsiteY134" fmla="*/ 5983634 h 5983634"/>
              <a:gd name="connsiteX135" fmla="*/ 2795218 w 3994627"/>
              <a:gd name="connsiteY135" fmla="*/ 5973124 h 5983634"/>
              <a:gd name="connsiteX136" fmla="*/ 2679605 w 3994627"/>
              <a:gd name="connsiteY136" fmla="*/ 5920572 h 5983634"/>
              <a:gd name="connsiteX137" fmla="*/ 2490418 w 3994627"/>
              <a:gd name="connsiteY137" fmla="*/ 5878530 h 5983634"/>
              <a:gd name="connsiteX138" fmla="*/ 2332763 w 3994627"/>
              <a:gd name="connsiteY138" fmla="*/ 5836489 h 5983634"/>
              <a:gd name="connsiteX139" fmla="*/ 2133067 w 3994627"/>
              <a:gd name="connsiteY139" fmla="*/ 5794448 h 5983634"/>
              <a:gd name="connsiteX140" fmla="*/ 2059494 w 3994627"/>
              <a:gd name="connsiteY140" fmla="*/ 5762917 h 5983634"/>
              <a:gd name="connsiteX141" fmla="*/ 2027963 w 3994627"/>
              <a:gd name="connsiteY141" fmla="*/ 5752406 h 5983634"/>
              <a:gd name="connsiteX142" fmla="*/ 1922860 w 3994627"/>
              <a:gd name="connsiteY142" fmla="*/ 5741896 h 5983634"/>
              <a:gd name="connsiteX143" fmla="*/ 1859798 w 3994627"/>
              <a:gd name="connsiteY143" fmla="*/ 5720875 h 5983634"/>
              <a:gd name="connsiteX144" fmla="*/ 1765205 w 3994627"/>
              <a:gd name="connsiteY144" fmla="*/ 5710365 h 5983634"/>
              <a:gd name="connsiteX145" fmla="*/ 1733674 w 3994627"/>
              <a:gd name="connsiteY145" fmla="*/ 5689344 h 5983634"/>
              <a:gd name="connsiteX146" fmla="*/ 1702143 w 3994627"/>
              <a:gd name="connsiteY146" fmla="*/ 5678834 h 5983634"/>
              <a:gd name="connsiteX147" fmla="*/ 1660101 w 3994627"/>
              <a:gd name="connsiteY147" fmla="*/ 5668324 h 5983634"/>
              <a:gd name="connsiteX148" fmla="*/ 1628570 w 3994627"/>
              <a:gd name="connsiteY148" fmla="*/ 5657813 h 5983634"/>
              <a:gd name="connsiteX149" fmla="*/ 1523467 w 3994627"/>
              <a:gd name="connsiteY149" fmla="*/ 5636793 h 5983634"/>
              <a:gd name="connsiteX150" fmla="*/ 1491936 w 3994627"/>
              <a:gd name="connsiteY150" fmla="*/ 5626282 h 5983634"/>
              <a:gd name="connsiteX151" fmla="*/ 1334280 w 3994627"/>
              <a:gd name="connsiteY151" fmla="*/ 5573730 h 5983634"/>
              <a:gd name="connsiteX152" fmla="*/ 1292239 w 3994627"/>
              <a:gd name="connsiteY152" fmla="*/ 5552710 h 5983634"/>
              <a:gd name="connsiteX153" fmla="*/ 1229177 w 3994627"/>
              <a:gd name="connsiteY153" fmla="*/ 5531689 h 5983634"/>
              <a:gd name="connsiteX154" fmla="*/ 1134584 w 3994627"/>
              <a:gd name="connsiteY154" fmla="*/ 5510668 h 5983634"/>
              <a:gd name="connsiteX155" fmla="*/ 1103053 w 3994627"/>
              <a:gd name="connsiteY155" fmla="*/ 5468627 h 5983634"/>
              <a:gd name="connsiteX156" fmla="*/ 1029480 w 3994627"/>
              <a:gd name="connsiteY156" fmla="*/ 5458117 h 5983634"/>
              <a:gd name="connsiteX157" fmla="*/ 892846 w 3994627"/>
              <a:gd name="connsiteY157" fmla="*/ 5426586 h 5983634"/>
              <a:gd name="connsiteX158" fmla="*/ 861315 w 3994627"/>
              <a:gd name="connsiteY158" fmla="*/ 5405565 h 5983634"/>
              <a:gd name="connsiteX159" fmla="*/ 850805 w 3994627"/>
              <a:gd name="connsiteY159" fmla="*/ 5289951 h 5983634"/>
              <a:gd name="connsiteX160" fmla="*/ 840294 w 3994627"/>
              <a:gd name="connsiteY160" fmla="*/ 5100765 h 5983634"/>
              <a:gd name="connsiteX161" fmla="*/ 861315 w 3994627"/>
              <a:gd name="connsiteY161" fmla="*/ 4501675 h 5983634"/>
              <a:gd name="connsiteX162" fmla="*/ 892846 w 3994627"/>
              <a:gd name="connsiteY162" fmla="*/ 4365041 h 5983634"/>
              <a:gd name="connsiteX163" fmla="*/ 913867 w 3994627"/>
              <a:gd name="connsiteY163" fmla="*/ 4270448 h 5983634"/>
              <a:gd name="connsiteX164" fmla="*/ 966418 w 3994627"/>
              <a:gd name="connsiteY164" fmla="*/ 4112793 h 5983634"/>
              <a:gd name="connsiteX165" fmla="*/ 987439 w 3994627"/>
              <a:gd name="connsiteY165" fmla="*/ 3902586 h 5983634"/>
              <a:gd name="connsiteX166" fmla="*/ 997949 w 3994627"/>
              <a:gd name="connsiteY166" fmla="*/ 3871055 h 5983634"/>
              <a:gd name="connsiteX167" fmla="*/ 1061011 w 3994627"/>
              <a:gd name="connsiteY167" fmla="*/ 3461151 h 5983634"/>
              <a:gd name="connsiteX168" fmla="*/ 1071522 w 3994627"/>
              <a:gd name="connsiteY168" fmla="*/ 3408599 h 5983634"/>
              <a:gd name="connsiteX169" fmla="*/ 1082032 w 3994627"/>
              <a:gd name="connsiteY169" fmla="*/ 3335027 h 5983634"/>
              <a:gd name="connsiteX170" fmla="*/ 1124074 w 3994627"/>
              <a:gd name="connsiteY170" fmla="*/ 3282475 h 5983634"/>
              <a:gd name="connsiteX171" fmla="*/ 1155605 w 3994627"/>
              <a:gd name="connsiteY171" fmla="*/ 3124820 h 5983634"/>
              <a:gd name="connsiteX172" fmla="*/ 1176625 w 3994627"/>
              <a:gd name="connsiteY172" fmla="*/ 3082779 h 5983634"/>
              <a:gd name="connsiteX173" fmla="*/ 1145094 w 3994627"/>
              <a:gd name="connsiteY173" fmla="*/ 2967165 h 5983634"/>
              <a:gd name="connsiteX174" fmla="*/ 1103053 w 3994627"/>
              <a:gd name="connsiteY174" fmla="*/ 2893593 h 5983634"/>
              <a:gd name="connsiteX175" fmla="*/ 1082032 w 3994627"/>
              <a:gd name="connsiteY175" fmla="*/ 2841041 h 5983634"/>
              <a:gd name="connsiteX176" fmla="*/ 1029480 w 3994627"/>
              <a:gd name="connsiteY176" fmla="*/ 2746448 h 5983634"/>
              <a:gd name="connsiteX177" fmla="*/ 1008460 w 3994627"/>
              <a:gd name="connsiteY177" fmla="*/ 2714917 h 5983634"/>
              <a:gd name="connsiteX178" fmla="*/ 924377 w 3994627"/>
              <a:gd name="connsiteY178" fmla="*/ 2557262 h 5983634"/>
              <a:gd name="connsiteX179" fmla="*/ 871825 w 3994627"/>
              <a:gd name="connsiteY179" fmla="*/ 2483689 h 5983634"/>
              <a:gd name="connsiteX180" fmla="*/ 840294 w 3994627"/>
              <a:gd name="connsiteY180" fmla="*/ 2389096 h 5983634"/>
              <a:gd name="connsiteX181" fmla="*/ 808763 w 3994627"/>
              <a:gd name="connsiteY181" fmla="*/ 2326034 h 5983634"/>
              <a:gd name="connsiteX182" fmla="*/ 766722 w 3994627"/>
              <a:gd name="connsiteY182" fmla="*/ 2241951 h 5983634"/>
              <a:gd name="connsiteX183" fmla="*/ 756211 w 3994627"/>
              <a:gd name="connsiteY183" fmla="*/ 2210420 h 5983634"/>
              <a:gd name="connsiteX184" fmla="*/ 714170 w 3994627"/>
              <a:gd name="connsiteY184" fmla="*/ 2199910 h 5983634"/>
              <a:gd name="connsiteX185" fmla="*/ 619577 w 3994627"/>
              <a:gd name="connsiteY185" fmla="*/ 2189399 h 5983634"/>
              <a:gd name="connsiteX186" fmla="*/ 482943 w 3994627"/>
              <a:gd name="connsiteY186" fmla="*/ 2168379 h 5983634"/>
              <a:gd name="connsiteX187" fmla="*/ 419880 w 3994627"/>
              <a:gd name="connsiteY187" fmla="*/ 2126337 h 5983634"/>
              <a:gd name="connsiteX188" fmla="*/ 377839 w 3994627"/>
              <a:gd name="connsiteY188"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877784 w 3994627"/>
              <a:gd name="connsiteY106" fmla="*/ 3166862 h 5983634"/>
              <a:gd name="connsiteX107" fmla="*/ 3729162 w 3994627"/>
              <a:gd name="connsiteY107" fmla="*/ 3345428 h 5983634"/>
              <a:gd name="connsiteX108" fmla="*/ 3718380 w 3994627"/>
              <a:gd name="connsiteY108" fmla="*/ 3362762 h 5983634"/>
              <a:gd name="connsiteX109" fmla="*/ 3687722 w 3994627"/>
              <a:gd name="connsiteY109" fmla="*/ 3414767 h 5983634"/>
              <a:gd name="connsiteX110" fmla="*/ 3666993 w 3994627"/>
              <a:gd name="connsiteY110" fmla="*/ 3453268 h 5983634"/>
              <a:gd name="connsiteX111" fmla="*/ 3644074 w 3994627"/>
              <a:gd name="connsiteY111" fmla="*/ 3478377 h 5983634"/>
              <a:gd name="connsiteX112" fmla="*/ 3606121 w 3994627"/>
              <a:gd name="connsiteY112" fmla="*/ 3560708 h 5983634"/>
              <a:gd name="connsiteX113" fmla="*/ 3595756 w 3994627"/>
              <a:gd name="connsiteY113" fmla="*/ 3609172 h 5983634"/>
              <a:gd name="connsiteX114" fmla="*/ 3606412 w 3994627"/>
              <a:gd name="connsiteY114" fmla="*/ 3640557 h 5983634"/>
              <a:gd name="connsiteX115" fmla="*/ 3557803 w 3994627"/>
              <a:gd name="connsiteY115" fmla="*/ 3775439 h 5983634"/>
              <a:gd name="connsiteX116" fmla="*/ 3469194 w 3994627"/>
              <a:gd name="connsiteY116" fmla="*/ 3876310 h 5983634"/>
              <a:gd name="connsiteX117" fmla="*/ 3562474 w 3994627"/>
              <a:gd name="connsiteY117" fmla="*/ 4028710 h 5983634"/>
              <a:gd name="connsiteX118" fmla="*/ 3541453 w 3994627"/>
              <a:gd name="connsiteY118" fmla="*/ 4165344 h 5983634"/>
              <a:gd name="connsiteX119" fmla="*/ 3530943 w 3994627"/>
              <a:gd name="connsiteY119" fmla="*/ 4217896 h 5983634"/>
              <a:gd name="connsiteX120" fmla="*/ 3509922 w 3994627"/>
              <a:gd name="connsiteY120" fmla="*/ 4417593 h 5983634"/>
              <a:gd name="connsiteX121" fmla="*/ 3499411 w 3994627"/>
              <a:gd name="connsiteY121" fmla="*/ 4564737 h 5983634"/>
              <a:gd name="connsiteX122" fmla="*/ 3436349 w 3994627"/>
              <a:gd name="connsiteY122" fmla="*/ 4848517 h 5983634"/>
              <a:gd name="connsiteX123" fmla="*/ 3404818 w 3994627"/>
              <a:gd name="connsiteY123" fmla="*/ 4922089 h 5983634"/>
              <a:gd name="connsiteX124" fmla="*/ 3394308 w 3994627"/>
              <a:gd name="connsiteY124" fmla="*/ 4953620 h 5983634"/>
              <a:gd name="connsiteX125" fmla="*/ 3383798 w 3994627"/>
              <a:gd name="connsiteY125" fmla="*/ 5006172 h 5983634"/>
              <a:gd name="connsiteX126" fmla="*/ 3362777 w 3994627"/>
              <a:gd name="connsiteY126" fmla="*/ 5037703 h 5983634"/>
              <a:gd name="connsiteX127" fmla="*/ 3352267 w 3994627"/>
              <a:gd name="connsiteY127" fmla="*/ 5069234 h 5983634"/>
              <a:gd name="connsiteX128" fmla="*/ 3331246 w 3994627"/>
              <a:gd name="connsiteY128" fmla="*/ 5426586 h 5983634"/>
              <a:gd name="connsiteX129" fmla="*/ 3310225 w 3994627"/>
              <a:gd name="connsiteY129" fmla="*/ 5531689 h 5983634"/>
              <a:gd name="connsiteX130" fmla="*/ 3299715 w 3994627"/>
              <a:gd name="connsiteY130" fmla="*/ 5605262 h 5983634"/>
              <a:gd name="connsiteX131" fmla="*/ 3226143 w 3994627"/>
              <a:gd name="connsiteY131" fmla="*/ 5868020 h 5983634"/>
              <a:gd name="connsiteX132" fmla="*/ 3163080 w 3994627"/>
              <a:gd name="connsiteY132" fmla="*/ 5899551 h 5983634"/>
              <a:gd name="connsiteX133" fmla="*/ 3121039 w 3994627"/>
              <a:gd name="connsiteY133" fmla="*/ 5941593 h 5983634"/>
              <a:gd name="connsiteX134" fmla="*/ 2984405 w 3994627"/>
              <a:gd name="connsiteY134" fmla="*/ 5983634 h 5983634"/>
              <a:gd name="connsiteX135" fmla="*/ 2795218 w 3994627"/>
              <a:gd name="connsiteY135" fmla="*/ 5973124 h 5983634"/>
              <a:gd name="connsiteX136" fmla="*/ 2679605 w 3994627"/>
              <a:gd name="connsiteY136" fmla="*/ 5920572 h 5983634"/>
              <a:gd name="connsiteX137" fmla="*/ 2490418 w 3994627"/>
              <a:gd name="connsiteY137" fmla="*/ 5878530 h 5983634"/>
              <a:gd name="connsiteX138" fmla="*/ 2332763 w 3994627"/>
              <a:gd name="connsiteY138" fmla="*/ 5836489 h 5983634"/>
              <a:gd name="connsiteX139" fmla="*/ 2133067 w 3994627"/>
              <a:gd name="connsiteY139" fmla="*/ 5794448 h 5983634"/>
              <a:gd name="connsiteX140" fmla="*/ 2059494 w 3994627"/>
              <a:gd name="connsiteY140" fmla="*/ 5762917 h 5983634"/>
              <a:gd name="connsiteX141" fmla="*/ 2027963 w 3994627"/>
              <a:gd name="connsiteY141" fmla="*/ 5752406 h 5983634"/>
              <a:gd name="connsiteX142" fmla="*/ 1922860 w 3994627"/>
              <a:gd name="connsiteY142" fmla="*/ 5741896 h 5983634"/>
              <a:gd name="connsiteX143" fmla="*/ 1859798 w 3994627"/>
              <a:gd name="connsiteY143" fmla="*/ 5720875 h 5983634"/>
              <a:gd name="connsiteX144" fmla="*/ 1765205 w 3994627"/>
              <a:gd name="connsiteY144" fmla="*/ 5710365 h 5983634"/>
              <a:gd name="connsiteX145" fmla="*/ 1733674 w 3994627"/>
              <a:gd name="connsiteY145" fmla="*/ 5689344 h 5983634"/>
              <a:gd name="connsiteX146" fmla="*/ 1702143 w 3994627"/>
              <a:gd name="connsiteY146" fmla="*/ 5678834 h 5983634"/>
              <a:gd name="connsiteX147" fmla="*/ 1660101 w 3994627"/>
              <a:gd name="connsiteY147" fmla="*/ 5668324 h 5983634"/>
              <a:gd name="connsiteX148" fmla="*/ 1628570 w 3994627"/>
              <a:gd name="connsiteY148" fmla="*/ 5657813 h 5983634"/>
              <a:gd name="connsiteX149" fmla="*/ 1523467 w 3994627"/>
              <a:gd name="connsiteY149" fmla="*/ 5636793 h 5983634"/>
              <a:gd name="connsiteX150" fmla="*/ 1491936 w 3994627"/>
              <a:gd name="connsiteY150" fmla="*/ 5626282 h 5983634"/>
              <a:gd name="connsiteX151" fmla="*/ 1334280 w 3994627"/>
              <a:gd name="connsiteY151" fmla="*/ 5573730 h 5983634"/>
              <a:gd name="connsiteX152" fmla="*/ 1292239 w 3994627"/>
              <a:gd name="connsiteY152" fmla="*/ 5552710 h 5983634"/>
              <a:gd name="connsiteX153" fmla="*/ 1229177 w 3994627"/>
              <a:gd name="connsiteY153" fmla="*/ 5531689 h 5983634"/>
              <a:gd name="connsiteX154" fmla="*/ 1134584 w 3994627"/>
              <a:gd name="connsiteY154" fmla="*/ 5510668 h 5983634"/>
              <a:gd name="connsiteX155" fmla="*/ 1103053 w 3994627"/>
              <a:gd name="connsiteY155" fmla="*/ 5468627 h 5983634"/>
              <a:gd name="connsiteX156" fmla="*/ 1029480 w 3994627"/>
              <a:gd name="connsiteY156" fmla="*/ 5458117 h 5983634"/>
              <a:gd name="connsiteX157" fmla="*/ 892846 w 3994627"/>
              <a:gd name="connsiteY157" fmla="*/ 5426586 h 5983634"/>
              <a:gd name="connsiteX158" fmla="*/ 861315 w 3994627"/>
              <a:gd name="connsiteY158" fmla="*/ 5405565 h 5983634"/>
              <a:gd name="connsiteX159" fmla="*/ 850805 w 3994627"/>
              <a:gd name="connsiteY159" fmla="*/ 5289951 h 5983634"/>
              <a:gd name="connsiteX160" fmla="*/ 840294 w 3994627"/>
              <a:gd name="connsiteY160" fmla="*/ 5100765 h 5983634"/>
              <a:gd name="connsiteX161" fmla="*/ 861315 w 3994627"/>
              <a:gd name="connsiteY161" fmla="*/ 4501675 h 5983634"/>
              <a:gd name="connsiteX162" fmla="*/ 892846 w 3994627"/>
              <a:gd name="connsiteY162" fmla="*/ 4365041 h 5983634"/>
              <a:gd name="connsiteX163" fmla="*/ 913867 w 3994627"/>
              <a:gd name="connsiteY163" fmla="*/ 4270448 h 5983634"/>
              <a:gd name="connsiteX164" fmla="*/ 966418 w 3994627"/>
              <a:gd name="connsiteY164" fmla="*/ 4112793 h 5983634"/>
              <a:gd name="connsiteX165" fmla="*/ 987439 w 3994627"/>
              <a:gd name="connsiteY165" fmla="*/ 3902586 h 5983634"/>
              <a:gd name="connsiteX166" fmla="*/ 997949 w 3994627"/>
              <a:gd name="connsiteY166" fmla="*/ 3871055 h 5983634"/>
              <a:gd name="connsiteX167" fmla="*/ 1061011 w 3994627"/>
              <a:gd name="connsiteY167" fmla="*/ 3461151 h 5983634"/>
              <a:gd name="connsiteX168" fmla="*/ 1071522 w 3994627"/>
              <a:gd name="connsiteY168" fmla="*/ 3408599 h 5983634"/>
              <a:gd name="connsiteX169" fmla="*/ 1082032 w 3994627"/>
              <a:gd name="connsiteY169" fmla="*/ 3335027 h 5983634"/>
              <a:gd name="connsiteX170" fmla="*/ 1124074 w 3994627"/>
              <a:gd name="connsiteY170" fmla="*/ 3282475 h 5983634"/>
              <a:gd name="connsiteX171" fmla="*/ 1155605 w 3994627"/>
              <a:gd name="connsiteY171" fmla="*/ 3124820 h 5983634"/>
              <a:gd name="connsiteX172" fmla="*/ 1176625 w 3994627"/>
              <a:gd name="connsiteY172" fmla="*/ 3082779 h 5983634"/>
              <a:gd name="connsiteX173" fmla="*/ 1145094 w 3994627"/>
              <a:gd name="connsiteY173" fmla="*/ 2967165 h 5983634"/>
              <a:gd name="connsiteX174" fmla="*/ 1103053 w 3994627"/>
              <a:gd name="connsiteY174" fmla="*/ 2893593 h 5983634"/>
              <a:gd name="connsiteX175" fmla="*/ 1082032 w 3994627"/>
              <a:gd name="connsiteY175" fmla="*/ 2841041 h 5983634"/>
              <a:gd name="connsiteX176" fmla="*/ 1029480 w 3994627"/>
              <a:gd name="connsiteY176" fmla="*/ 2746448 h 5983634"/>
              <a:gd name="connsiteX177" fmla="*/ 1008460 w 3994627"/>
              <a:gd name="connsiteY177" fmla="*/ 2714917 h 5983634"/>
              <a:gd name="connsiteX178" fmla="*/ 924377 w 3994627"/>
              <a:gd name="connsiteY178" fmla="*/ 2557262 h 5983634"/>
              <a:gd name="connsiteX179" fmla="*/ 871825 w 3994627"/>
              <a:gd name="connsiteY179" fmla="*/ 2483689 h 5983634"/>
              <a:gd name="connsiteX180" fmla="*/ 840294 w 3994627"/>
              <a:gd name="connsiteY180" fmla="*/ 2389096 h 5983634"/>
              <a:gd name="connsiteX181" fmla="*/ 808763 w 3994627"/>
              <a:gd name="connsiteY181" fmla="*/ 2326034 h 5983634"/>
              <a:gd name="connsiteX182" fmla="*/ 766722 w 3994627"/>
              <a:gd name="connsiteY182" fmla="*/ 2241951 h 5983634"/>
              <a:gd name="connsiteX183" fmla="*/ 756211 w 3994627"/>
              <a:gd name="connsiteY183" fmla="*/ 2210420 h 5983634"/>
              <a:gd name="connsiteX184" fmla="*/ 714170 w 3994627"/>
              <a:gd name="connsiteY184" fmla="*/ 2199910 h 5983634"/>
              <a:gd name="connsiteX185" fmla="*/ 619577 w 3994627"/>
              <a:gd name="connsiteY185" fmla="*/ 2189399 h 5983634"/>
              <a:gd name="connsiteX186" fmla="*/ 482943 w 3994627"/>
              <a:gd name="connsiteY186" fmla="*/ 2168379 h 5983634"/>
              <a:gd name="connsiteX187" fmla="*/ 419880 w 3994627"/>
              <a:gd name="connsiteY187" fmla="*/ 2126337 h 5983634"/>
              <a:gd name="connsiteX188" fmla="*/ 377839 w 3994627"/>
              <a:gd name="connsiteY188"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59829 w 3994627"/>
              <a:gd name="connsiteY102" fmla="*/ 316657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776184 w 3994627"/>
              <a:gd name="connsiteY106" fmla="*/ 3303387 h 5983634"/>
              <a:gd name="connsiteX107" fmla="*/ 3729162 w 3994627"/>
              <a:gd name="connsiteY107" fmla="*/ 3345428 h 5983634"/>
              <a:gd name="connsiteX108" fmla="*/ 3718380 w 3994627"/>
              <a:gd name="connsiteY108" fmla="*/ 3362762 h 5983634"/>
              <a:gd name="connsiteX109" fmla="*/ 3687722 w 3994627"/>
              <a:gd name="connsiteY109" fmla="*/ 3414767 h 5983634"/>
              <a:gd name="connsiteX110" fmla="*/ 3666993 w 3994627"/>
              <a:gd name="connsiteY110" fmla="*/ 3453268 h 5983634"/>
              <a:gd name="connsiteX111" fmla="*/ 3644074 w 3994627"/>
              <a:gd name="connsiteY111" fmla="*/ 3478377 h 5983634"/>
              <a:gd name="connsiteX112" fmla="*/ 3606121 w 3994627"/>
              <a:gd name="connsiteY112" fmla="*/ 3560708 h 5983634"/>
              <a:gd name="connsiteX113" fmla="*/ 3595756 w 3994627"/>
              <a:gd name="connsiteY113" fmla="*/ 3609172 h 5983634"/>
              <a:gd name="connsiteX114" fmla="*/ 3606412 w 3994627"/>
              <a:gd name="connsiteY114" fmla="*/ 3640557 h 5983634"/>
              <a:gd name="connsiteX115" fmla="*/ 3557803 w 3994627"/>
              <a:gd name="connsiteY115" fmla="*/ 3775439 h 5983634"/>
              <a:gd name="connsiteX116" fmla="*/ 3469194 w 3994627"/>
              <a:gd name="connsiteY116" fmla="*/ 3876310 h 5983634"/>
              <a:gd name="connsiteX117" fmla="*/ 3562474 w 3994627"/>
              <a:gd name="connsiteY117" fmla="*/ 4028710 h 5983634"/>
              <a:gd name="connsiteX118" fmla="*/ 3541453 w 3994627"/>
              <a:gd name="connsiteY118" fmla="*/ 4165344 h 5983634"/>
              <a:gd name="connsiteX119" fmla="*/ 3530943 w 3994627"/>
              <a:gd name="connsiteY119" fmla="*/ 4217896 h 5983634"/>
              <a:gd name="connsiteX120" fmla="*/ 3509922 w 3994627"/>
              <a:gd name="connsiteY120" fmla="*/ 4417593 h 5983634"/>
              <a:gd name="connsiteX121" fmla="*/ 3499411 w 3994627"/>
              <a:gd name="connsiteY121" fmla="*/ 4564737 h 5983634"/>
              <a:gd name="connsiteX122" fmla="*/ 3436349 w 3994627"/>
              <a:gd name="connsiteY122" fmla="*/ 4848517 h 5983634"/>
              <a:gd name="connsiteX123" fmla="*/ 3404818 w 3994627"/>
              <a:gd name="connsiteY123" fmla="*/ 4922089 h 5983634"/>
              <a:gd name="connsiteX124" fmla="*/ 3394308 w 3994627"/>
              <a:gd name="connsiteY124" fmla="*/ 4953620 h 5983634"/>
              <a:gd name="connsiteX125" fmla="*/ 3383798 w 3994627"/>
              <a:gd name="connsiteY125" fmla="*/ 5006172 h 5983634"/>
              <a:gd name="connsiteX126" fmla="*/ 3362777 w 3994627"/>
              <a:gd name="connsiteY126" fmla="*/ 5037703 h 5983634"/>
              <a:gd name="connsiteX127" fmla="*/ 3352267 w 3994627"/>
              <a:gd name="connsiteY127" fmla="*/ 5069234 h 5983634"/>
              <a:gd name="connsiteX128" fmla="*/ 3331246 w 3994627"/>
              <a:gd name="connsiteY128" fmla="*/ 5426586 h 5983634"/>
              <a:gd name="connsiteX129" fmla="*/ 3310225 w 3994627"/>
              <a:gd name="connsiteY129" fmla="*/ 5531689 h 5983634"/>
              <a:gd name="connsiteX130" fmla="*/ 3299715 w 3994627"/>
              <a:gd name="connsiteY130" fmla="*/ 5605262 h 5983634"/>
              <a:gd name="connsiteX131" fmla="*/ 3226143 w 3994627"/>
              <a:gd name="connsiteY131" fmla="*/ 5868020 h 5983634"/>
              <a:gd name="connsiteX132" fmla="*/ 3163080 w 3994627"/>
              <a:gd name="connsiteY132" fmla="*/ 5899551 h 5983634"/>
              <a:gd name="connsiteX133" fmla="*/ 3121039 w 3994627"/>
              <a:gd name="connsiteY133" fmla="*/ 5941593 h 5983634"/>
              <a:gd name="connsiteX134" fmla="*/ 2984405 w 3994627"/>
              <a:gd name="connsiteY134" fmla="*/ 5983634 h 5983634"/>
              <a:gd name="connsiteX135" fmla="*/ 2795218 w 3994627"/>
              <a:gd name="connsiteY135" fmla="*/ 5973124 h 5983634"/>
              <a:gd name="connsiteX136" fmla="*/ 2679605 w 3994627"/>
              <a:gd name="connsiteY136" fmla="*/ 5920572 h 5983634"/>
              <a:gd name="connsiteX137" fmla="*/ 2490418 w 3994627"/>
              <a:gd name="connsiteY137" fmla="*/ 5878530 h 5983634"/>
              <a:gd name="connsiteX138" fmla="*/ 2332763 w 3994627"/>
              <a:gd name="connsiteY138" fmla="*/ 5836489 h 5983634"/>
              <a:gd name="connsiteX139" fmla="*/ 2133067 w 3994627"/>
              <a:gd name="connsiteY139" fmla="*/ 5794448 h 5983634"/>
              <a:gd name="connsiteX140" fmla="*/ 2059494 w 3994627"/>
              <a:gd name="connsiteY140" fmla="*/ 5762917 h 5983634"/>
              <a:gd name="connsiteX141" fmla="*/ 2027963 w 3994627"/>
              <a:gd name="connsiteY141" fmla="*/ 5752406 h 5983634"/>
              <a:gd name="connsiteX142" fmla="*/ 1922860 w 3994627"/>
              <a:gd name="connsiteY142" fmla="*/ 5741896 h 5983634"/>
              <a:gd name="connsiteX143" fmla="*/ 1859798 w 3994627"/>
              <a:gd name="connsiteY143" fmla="*/ 5720875 h 5983634"/>
              <a:gd name="connsiteX144" fmla="*/ 1765205 w 3994627"/>
              <a:gd name="connsiteY144" fmla="*/ 5710365 h 5983634"/>
              <a:gd name="connsiteX145" fmla="*/ 1733674 w 3994627"/>
              <a:gd name="connsiteY145" fmla="*/ 5689344 h 5983634"/>
              <a:gd name="connsiteX146" fmla="*/ 1702143 w 3994627"/>
              <a:gd name="connsiteY146" fmla="*/ 5678834 h 5983634"/>
              <a:gd name="connsiteX147" fmla="*/ 1660101 w 3994627"/>
              <a:gd name="connsiteY147" fmla="*/ 5668324 h 5983634"/>
              <a:gd name="connsiteX148" fmla="*/ 1628570 w 3994627"/>
              <a:gd name="connsiteY148" fmla="*/ 5657813 h 5983634"/>
              <a:gd name="connsiteX149" fmla="*/ 1523467 w 3994627"/>
              <a:gd name="connsiteY149" fmla="*/ 5636793 h 5983634"/>
              <a:gd name="connsiteX150" fmla="*/ 1491936 w 3994627"/>
              <a:gd name="connsiteY150" fmla="*/ 5626282 h 5983634"/>
              <a:gd name="connsiteX151" fmla="*/ 1334280 w 3994627"/>
              <a:gd name="connsiteY151" fmla="*/ 5573730 h 5983634"/>
              <a:gd name="connsiteX152" fmla="*/ 1292239 w 3994627"/>
              <a:gd name="connsiteY152" fmla="*/ 5552710 h 5983634"/>
              <a:gd name="connsiteX153" fmla="*/ 1229177 w 3994627"/>
              <a:gd name="connsiteY153" fmla="*/ 5531689 h 5983634"/>
              <a:gd name="connsiteX154" fmla="*/ 1134584 w 3994627"/>
              <a:gd name="connsiteY154" fmla="*/ 5510668 h 5983634"/>
              <a:gd name="connsiteX155" fmla="*/ 1103053 w 3994627"/>
              <a:gd name="connsiteY155" fmla="*/ 5468627 h 5983634"/>
              <a:gd name="connsiteX156" fmla="*/ 1029480 w 3994627"/>
              <a:gd name="connsiteY156" fmla="*/ 5458117 h 5983634"/>
              <a:gd name="connsiteX157" fmla="*/ 892846 w 3994627"/>
              <a:gd name="connsiteY157" fmla="*/ 5426586 h 5983634"/>
              <a:gd name="connsiteX158" fmla="*/ 861315 w 3994627"/>
              <a:gd name="connsiteY158" fmla="*/ 5405565 h 5983634"/>
              <a:gd name="connsiteX159" fmla="*/ 850805 w 3994627"/>
              <a:gd name="connsiteY159" fmla="*/ 5289951 h 5983634"/>
              <a:gd name="connsiteX160" fmla="*/ 840294 w 3994627"/>
              <a:gd name="connsiteY160" fmla="*/ 5100765 h 5983634"/>
              <a:gd name="connsiteX161" fmla="*/ 861315 w 3994627"/>
              <a:gd name="connsiteY161" fmla="*/ 4501675 h 5983634"/>
              <a:gd name="connsiteX162" fmla="*/ 892846 w 3994627"/>
              <a:gd name="connsiteY162" fmla="*/ 4365041 h 5983634"/>
              <a:gd name="connsiteX163" fmla="*/ 913867 w 3994627"/>
              <a:gd name="connsiteY163" fmla="*/ 4270448 h 5983634"/>
              <a:gd name="connsiteX164" fmla="*/ 966418 w 3994627"/>
              <a:gd name="connsiteY164" fmla="*/ 4112793 h 5983634"/>
              <a:gd name="connsiteX165" fmla="*/ 987439 w 3994627"/>
              <a:gd name="connsiteY165" fmla="*/ 3902586 h 5983634"/>
              <a:gd name="connsiteX166" fmla="*/ 997949 w 3994627"/>
              <a:gd name="connsiteY166" fmla="*/ 3871055 h 5983634"/>
              <a:gd name="connsiteX167" fmla="*/ 1061011 w 3994627"/>
              <a:gd name="connsiteY167" fmla="*/ 3461151 h 5983634"/>
              <a:gd name="connsiteX168" fmla="*/ 1071522 w 3994627"/>
              <a:gd name="connsiteY168" fmla="*/ 3408599 h 5983634"/>
              <a:gd name="connsiteX169" fmla="*/ 1082032 w 3994627"/>
              <a:gd name="connsiteY169" fmla="*/ 3335027 h 5983634"/>
              <a:gd name="connsiteX170" fmla="*/ 1124074 w 3994627"/>
              <a:gd name="connsiteY170" fmla="*/ 3282475 h 5983634"/>
              <a:gd name="connsiteX171" fmla="*/ 1155605 w 3994627"/>
              <a:gd name="connsiteY171" fmla="*/ 3124820 h 5983634"/>
              <a:gd name="connsiteX172" fmla="*/ 1176625 w 3994627"/>
              <a:gd name="connsiteY172" fmla="*/ 3082779 h 5983634"/>
              <a:gd name="connsiteX173" fmla="*/ 1145094 w 3994627"/>
              <a:gd name="connsiteY173" fmla="*/ 2967165 h 5983634"/>
              <a:gd name="connsiteX174" fmla="*/ 1103053 w 3994627"/>
              <a:gd name="connsiteY174" fmla="*/ 2893593 h 5983634"/>
              <a:gd name="connsiteX175" fmla="*/ 1082032 w 3994627"/>
              <a:gd name="connsiteY175" fmla="*/ 2841041 h 5983634"/>
              <a:gd name="connsiteX176" fmla="*/ 1029480 w 3994627"/>
              <a:gd name="connsiteY176" fmla="*/ 2746448 h 5983634"/>
              <a:gd name="connsiteX177" fmla="*/ 1008460 w 3994627"/>
              <a:gd name="connsiteY177" fmla="*/ 2714917 h 5983634"/>
              <a:gd name="connsiteX178" fmla="*/ 924377 w 3994627"/>
              <a:gd name="connsiteY178" fmla="*/ 2557262 h 5983634"/>
              <a:gd name="connsiteX179" fmla="*/ 871825 w 3994627"/>
              <a:gd name="connsiteY179" fmla="*/ 2483689 h 5983634"/>
              <a:gd name="connsiteX180" fmla="*/ 840294 w 3994627"/>
              <a:gd name="connsiteY180" fmla="*/ 2389096 h 5983634"/>
              <a:gd name="connsiteX181" fmla="*/ 808763 w 3994627"/>
              <a:gd name="connsiteY181" fmla="*/ 2326034 h 5983634"/>
              <a:gd name="connsiteX182" fmla="*/ 766722 w 3994627"/>
              <a:gd name="connsiteY182" fmla="*/ 2241951 h 5983634"/>
              <a:gd name="connsiteX183" fmla="*/ 756211 w 3994627"/>
              <a:gd name="connsiteY183" fmla="*/ 2210420 h 5983634"/>
              <a:gd name="connsiteX184" fmla="*/ 714170 w 3994627"/>
              <a:gd name="connsiteY184" fmla="*/ 2199910 h 5983634"/>
              <a:gd name="connsiteX185" fmla="*/ 619577 w 3994627"/>
              <a:gd name="connsiteY185" fmla="*/ 2189399 h 5983634"/>
              <a:gd name="connsiteX186" fmla="*/ 482943 w 3994627"/>
              <a:gd name="connsiteY186" fmla="*/ 2168379 h 5983634"/>
              <a:gd name="connsiteX187" fmla="*/ 419880 w 3994627"/>
              <a:gd name="connsiteY187" fmla="*/ 2126337 h 5983634"/>
              <a:gd name="connsiteX188" fmla="*/ 377839 w 3994627"/>
              <a:gd name="connsiteY188"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78513 w 3994627"/>
              <a:gd name="connsiteY100" fmla="*/ 2980887 h 5983634"/>
              <a:gd name="connsiteX101" fmla="*/ 3878660 w 3994627"/>
              <a:gd name="connsiteY101" fmla="*/ 3069496 h 5983634"/>
              <a:gd name="connsiteX102" fmla="*/ 3804267 w 3994627"/>
              <a:gd name="connsiteY102" fmla="*/ 3249120 h 5983634"/>
              <a:gd name="connsiteX103" fmla="*/ 3790051 w 3994627"/>
              <a:gd name="connsiteY103" fmla="*/ 3246420 h 5983634"/>
              <a:gd name="connsiteX104" fmla="*/ 3870777 w 3994627"/>
              <a:gd name="connsiteY104" fmla="*/ 3146717 h 5983634"/>
              <a:gd name="connsiteX105" fmla="*/ 3898805 w 3994627"/>
              <a:gd name="connsiteY105" fmla="*/ 3082779 h 5983634"/>
              <a:gd name="connsiteX106" fmla="*/ 3776184 w 3994627"/>
              <a:gd name="connsiteY106" fmla="*/ 3303387 h 5983634"/>
              <a:gd name="connsiteX107" fmla="*/ 3729162 w 3994627"/>
              <a:gd name="connsiteY107" fmla="*/ 3345428 h 5983634"/>
              <a:gd name="connsiteX108" fmla="*/ 3718380 w 3994627"/>
              <a:gd name="connsiteY108" fmla="*/ 3362762 h 5983634"/>
              <a:gd name="connsiteX109" fmla="*/ 3687722 w 3994627"/>
              <a:gd name="connsiteY109" fmla="*/ 3414767 h 5983634"/>
              <a:gd name="connsiteX110" fmla="*/ 3666993 w 3994627"/>
              <a:gd name="connsiteY110" fmla="*/ 3453268 h 5983634"/>
              <a:gd name="connsiteX111" fmla="*/ 3644074 w 3994627"/>
              <a:gd name="connsiteY111" fmla="*/ 3478377 h 5983634"/>
              <a:gd name="connsiteX112" fmla="*/ 3606121 w 3994627"/>
              <a:gd name="connsiteY112" fmla="*/ 3560708 h 5983634"/>
              <a:gd name="connsiteX113" fmla="*/ 3595756 w 3994627"/>
              <a:gd name="connsiteY113" fmla="*/ 3609172 h 5983634"/>
              <a:gd name="connsiteX114" fmla="*/ 3606412 w 3994627"/>
              <a:gd name="connsiteY114" fmla="*/ 3640557 h 5983634"/>
              <a:gd name="connsiteX115" fmla="*/ 3557803 w 3994627"/>
              <a:gd name="connsiteY115" fmla="*/ 3775439 h 5983634"/>
              <a:gd name="connsiteX116" fmla="*/ 3469194 w 3994627"/>
              <a:gd name="connsiteY116" fmla="*/ 3876310 h 5983634"/>
              <a:gd name="connsiteX117" fmla="*/ 3562474 w 3994627"/>
              <a:gd name="connsiteY117" fmla="*/ 4028710 h 5983634"/>
              <a:gd name="connsiteX118" fmla="*/ 3541453 w 3994627"/>
              <a:gd name="connsiteY118" fmla="*/ 4165344 h 5983634"/>
              <a:gd name="connsiteX119" fmla="*/ 3530943 w 3994627"/>
              <a:gd name="connsiteY119" fmla="*/ 4217896 h 5983634"/>
              <a:gd name="connsiteX120" fmla="*/ 3509922 w 3994627"/>
              <a:gd name="connsiteY120" fmla="*/ 4417593 h 5983634"/>
              <a:gd name="connsiteX121" fmla="*/ 3499411 w 3994627"/>
              <a:gd name="connsiteY121" fmla="*/ 4564737 h 5983634"/>
              <a:gd name="connsiteX122" fmla="*/ 3436349 w 3994627"/>
              <a:gd name="connsiteY122" fmla="*/ 4848517 h 5983634"/>
              <a:gd name="connsiteX123" fmla="*/ 3404818 w 3994627"/>
              <a:gd name="connsiteY123" fmla="*/ 4922089 h 5983634"/>
              <a:gd name="connsiteX124" fmla="*/ 3394308 w 3994627"/>
              <a:gd name="connsiteY124" fmla="*/ 4953620 h 5983634"/>
              <a:gd name="connsiteX125" fmla="*/ 3383798 w 3994627"/>
              <a:gd name="connsiteY125" fmla="*/ 5006172 h 5983634"/>
              <a:gd name="connsiteX126" fmla="*/ 3362777 w 3994627"/>
              <a:gd name="connsiteY126" fmla="*/ 5037703 h 5983634"/>
              <a:gd name="connsiteX127" fmla="*/ 3352267 w 3994627"/>
              <a:gd name="connsiteY127" fmla="*/ 5069234 h 5983634"/>
              <a:gd name="connsiteX128" fmla="*/ 3331246 w 3994627"/>
              <a:gd name="connsiteY128" fmla="*/ 5426586 h 5983634"/>
              <a:gd name="connsiteX129" fmla="*/ 3310225 w 3994627"/>
              <a:gd name="connsiteY129" fmla="*/ 5531689 h 5983634"/>
              <a:gd name="connsiteX130" fmla="*/ 3299715 w 3994627"/>
              <a:gd name="connsiteY130" fmla="*/ 5605262 h 5983634"/>
              <a:gd name="connsiteX131" fmla="*/ 3226143 w 3994627"/>
              <a:gd name="connsiteY131" fmla="*/ 5868020 h 5983634"/>
              <a:gd name="connsiteX132" fmla="*/ 3163080 w 3994627"/>
              <a:gd name="connsiteY132" fmla="*/ 5899551 h 5983634"/>
              <a:gd name="connsiteX133" fmla="*/ 3121039 w 3994627"/>
              <a:gd name="connsiteY133" fmla="*/ 5941593 h 5983634"/>
              <a:gd name="connsiteX134" fmla="*/ 2984405 w 3994627"/>
              <a:gd name="connsiteY134" fmla="*/ 5983634 h 5983634"/>
              <a:gd name="connsiteX135" fmla="*/ 2795218 w 3994627"/>
              <a:gd name="connsiteY135" fmla="*/ 5973124 h 5983634"/>
              <a:gd name="connsiteX136" fmla="*/ 2679605 w 3994627"/>
              <a:gd name="connsiteY136" fmla="*/ 5920572 h 5983634"/>
              <a:gd name="connsiteX137" fmla="*/ 2490418 w 3994627"/>
              <a:gd name="connsiteY137" fmla="*/ 5878530 h 5983634"/>
              <a:gd name="connsiteX138" fmla="*/ 2332763 w 3994627"/>
              <a:gd name="connsiteY138" fmla="*/ 5836489 h 5983634"/>
              <a:gd name="connsiteX139" fmla="*/ 2133067 w 3994627"/>
              <a:gd name="connsiteY139" fmla="*/ 5794448 h 5983634"/>
              <a:gd name="connsiteX140" fmla="*/ 2059494 w 3994627"/>
              <a:gd name="connsiteY140" fmla="*/ 5762917 h 5983634"/>
              <a:gd name="connsiteX141" fmla="*/ 2027963 w 3994627"/>
              <a:gd name="connsiteY141" fmla="*/ 5752406 h 5983634"/>
              <a:gd name="connsiteX142" fmla="*/ 1922860 w 3994627"/>
              <a:gd name="connsiteY142" fmla="*/ 5741896 h 5983634"/>
              <a:gd name="connsiteX143" fmla="*/ 1859798 w 3994627"/>
              <a:gd name="connsiteY143" fmla="*/ 5720875 h 5983634"/>
              <a:gd name="connsiteX144" fmla="*/ 1765205 w 3994627"/>
              <a:gd name="connsiteY144" fmla="*/ 5710365 h 5983634"/>
              <a:gd name="connsiteX145" fmla="*/ 1733674 w 3994627"/>
              <a:gd name="connsiteY145" fmla="*/ 5689344 h 5983634"/>
              <a:gd name="connsiteX146" fmla="*/ 1702143 w 3994627"/>
              <a:gd name="connsiteY146" fmla="*/ 5678834 h 5983634"/>
              <a:gd name="connsiteX147" fmla="*/ 1660101 w 3994627"/>
              <a:gd name="connsiteY147" fmla="*/ 5668324 h 5983634"/>
              <a:gd name="connsiteX148" fmla="*/ 1628570 w 3994627"/>
              <a:gd name="connsiteY148" fmla="*/ 5657813 h 5983634"/>
              <a:gd name="connsiteX149" fmla="*/ 1523467 w 3994627"/>
              <a:gd name="connsiteY149" fmla="*/ 5636793 h 5983634"/>
              <a:gd name="connsiteX150" fmla="*/ 1491936 w 3994627"/>
              <a:gd name="connsiteY150" fmla="*/ 5626282 h 5983634"/>
              <a:gd name="connsiteX151" fmla="*/ 1334280 w 3994627"/>
              <a:gd name="connsiteY151" fmla="*/ 5573730 h 5983634"/>
              <a:gd name="connsiteX152" fmla="*/ 1292239 w 3994627"/>
              <a:gd name="connsiteY152" fmla="*/ 5552710 h 5983634"/>
              <a:gd name="connsiteX153" fmla="*/ 1229177 w 3994627"/>
              <a:gd name="connsiteY153" fmla="*/ 5531689 h 5983634"/>
              <a:gd name="connsiteX154" fmla="*/ 1134584 w 3994627"/>
              <a:gd name="connsiteY154" fmla="*/ 5510668 h 5983634"/>
              <a:gd name="connsiteX155" fmla="*/ 1103053 w 3994627"/>
              <a:gd name="connsiteY155" fmla="*/ 5468627 h 5983634"/>
              <a:gd name="connsiteX156" fmla="*/ 1029480 w 3994627"/>
              <a:gd name="connsiteY156" fmla="*/ 5458117 h 5983634"/>
              <a:gd name="connsiteX157" fmla="*/ 892846 w 3994627"/>
              <a:gd name="connsiteY157" fmla="*/ 5426586 h 5983634"/>
              <a:gd name="connsiteX158" fmla="*/ 861315 w 3994627"/>
              <a:gd name="connsiteY158" fmla="*/ 5405565 h 5983634"/>
              <a:gd name="connsiteX159" fmla="*/ 850805 w 3994627"/>
              <a:gd name="connsiteY159" fmla="*/ 5289951 h 5983634"/>
              <a:gd name="connsiteX160" fmla="*/ 840294 w 3994627"/>
              <a:gd name="connsiteY160" fmla="*/ 5100765 h 5983634"/>
              <a:gd name="connsiteX161" fmla="*/ 861315 w 3994627"/>
              <a:gd name="connsiteY161" fmla="*/ 4501675 h 5983634"/>
              <a:gd name="connsiteX162" fmla="*/ 892846 w 3994627"/>
              <a:gd name="connsiteY162" fmla="*/ 4365041 h 5983634"/>
              <a:gd name="connsiteX163" fmla="*/ 913867 w 3994627"/>
              <a:gd name="connsiteY163" fmla="*/ 4270448 h 5983634"/>
              <a:gd name="connsiteX164" fmla="*/ 966418 w 3994627"/>
              <a:gd name="connsiteY164" fmla="*/ 4112793 h 5983634"/>
              <a:gd name="connsiteX165" fmla="*/ 987439 w 3994627"/>
              <a:gd name="connsiteY165" fmla="*/ 3902586 h 5983634"/>
              <a:gd name="connsiteX166" fmla="*/ 997949 w 3994627"/>
              <a:gd name="connsiteY166" fmla="*/ 3871055 h 5983634"/>
              <a:gd name="connsiteX167" fmla="*/ 1061011 w 3994627"/>
              <a:gd name="connsiteY167" fmla="*/ 3461151 h 5983634"/>
              <a:gd name="connsiteX168" fmla="*/ 1071522 w 3994627"/>
              <a:gd name="connsiteY168" fmla="*/ 3408599 h 5983634"/>
              <a:gd name="connsiteX169" fmla="*/ 1082032 w 3994627"/>
              <a:gd name="connsiteY169" fmla="*/ 3335027 h 5983634"/>
              <a:gd name="connsiteX170" fmla="*/ 1124074 w 3994627"/>
              <a:gd name="connsiteY170" fmla="*/ 3282475 h 5983634"/>
              <a:gd name="connsiteX171" fmla="*/ 1155605 w 3994627"/>
              <a:gd name="connsiteY171" fmla="*/ 3124820 h 5983634"/>
              <a:gd name="connsiteX172" fmla="*/ 1176625 w 3994627"/>
              <a:gd name="connsiteY172" fmla="*/ 3082779 h 5983634"/>
              <a:gd name="connsiteX173" fmla="*/ 1145094 w 3994627"/>
              <a:gd name="connsiteY173" fmla="*/ 2967165 h 5983634"/>
              <a:gd name="connsiteX174" fmla="*/ 1103053 w 3994627"/>
              <a:gd name="connsiteY174" fmla="*/ 2893593 h 5983634"/>
              <a:gd name="connsiteX175" fmla="*/ 1082032 w 3994627"/>
              <a:gd name="connsiteY175" fmla="*/ 2841041 h 5983634"/>
              <a:gd name="connsiteX176" fmla="*/ 1029480 w 3994627"/>
              <a:gd name="connsiteY176" fmla="*/ 2746448 h 5983634"/>
              <a:gd name="connsiteX177" fmla="*/ 1008460 w 3994627"/>
              <a:gd name="connsiteY177" fmla="*/ 2714917 h 5983634"/>
              <a:gd name="connsiteX178" fmla="*/ 924377 w 3994627"/>
              <a:gd name="connsiteY178" fmla="*/ 2557262 h 5983634"/>
              <a:gd name="connsiteX179" fmla="*/ 871825 w 3994627"/>
              <a:gd name="connsiteY179" fmla="*/ 2483689 h 5983634"/>
              <a:gd name="connsiteX180" fmla="*/ 840294 w 3994627"/>
              <a:gd name="connsiteY180" fmla="*/ 2389096 h 5983634"/>
              <a:gd name="connsiteX181" fmla="*/ 808763 w 3994627"/>
              <a:gd name="connsiteY181" fmla="*/ 2326034 h 5983634"/>
              <a:gd name="connsiteX182" fmla="*/ 766722 w 3994627"/>
              <a:gd name="connsiteY182" fmla="*/ 2241951 h 5983634"/>
              <a:gd name="connsiteX183" fmla="*/ 756211 w 3994627"/>
              <a:gd name="connsiteY183" fmla="*/ 2210420 h 5983634"/>
              <a:gd name="connsiteX184" fmla="*/ 714170 w 3994627"/>
              <a:gd name="connsiteY184" fmla="*/ 2199910 h 5983634"/>
              <a:gd name="connsiteX185" fmla="*/ 619577 w 3994627"/>
              <a:gd name="connsiteY185" fmla="*/ 2189399 h 5983634"/>
              <a:gd name="connsiteX186" fmla="*/ 482943 w 3994627"/>
              <a:gd name="connsiteY186" fmla="*/ 2168379 h 5983634"/>
              <a:gd name="connsiteX187" fmla="*/ 419880 w 3994627"/>
              <a:gd name="connsiteY187" fmla="*/ 2126337 h 5983634"/>
              <a:gd name="connsiteX188" fmla="*/ 377839 w 3994627"/>
              <a:gd name="connsiteY188" fmla="*/ 2094806 h 5983634"/>
              <a:gd name="connsiteX0" fmla="*/ 105665 w 4058356"/>
              <a:gd name="connsiteY0" fmla="*/ 2429605 h 5983634"/>
              <a:gd name="connsiteX1" fmla="*/ 103913 w 4058356"/>
              <a:gd name="connsiteY1" fmla="*/ 2255637 h 5983634"/>
              <a:gd name="connsiteX2" fmla="*/ 162268 w 4058356"/>
              <a:gd name="connsiteY2" fmla="*/ 2024299 h 5983634"/>
              <a:gd name="connsiteX3" fmla="*/ 131722 w 4058356"/>
              <a:gd name="connsiteY3" fmla="*/ 1894343 h 5983634"/>
              <a:gd name="connsiteX4" fmla="*/ 56945 w 4058356"/>
              <a:gd name="connsiteY4" fmla="*/ 1799750 h 5983634"/>
              <a:gd name="connsiteX5" fmla="*/ 14 w 4058356"/>
              <a:gd name="connsiteY5" fmla="*/ 1646037 h 5983634"/>
              <a:gd name="connsiteX6" fmla="*/ 52018 w 4058356"/>
              <a:gd name="connsiteY6" fmla="*/ 1569289 h 5983634"/>
              <a:gd name="connsiteX7" fmla="*/ 105008 w 4058356"/>
              <a:gd name="connsiteY7" fmla="*/ 1550458 h 5983634"/>
              <a:gd name="connsiteX8" fmla="*/ 178033 w 4058356"/>
              <a:gd name="connsiteY8" fmla="*/ 1460025 h 5983634"/>
              <a:gd name="connsiteX9" fmla="*/ 293647 w 4058356"/>
              <a:gd name="connsiteY9" fmla="*/ 1371563 h 5983634"/>
              <a:gd name="connsiteX10" fmla="*/ 353534 w 4058356"/>
              <a:gd name="connsiteY10" fmla="*/ 1237118 h 5983634"/>
              <a:gd name="connsiteX11" fmla="*/ 442215 w 4058356"/>
              <a:gd name="connsiteY11" fmla="*/ 1058552 h 5983634"/>
              <a:gd name="connsiteX12" fmla="*/ 335031 w 4058356"/>
              <a:gd name="connsiteY12" fmla="*/ 849440 h 5983634"/>
              <a:gd name="connsiteX13" fmla="*/ 390539 w 4058356"/>
              <a:gd name="connsiteY13" fmla="*/ 792947 h 5983634"/>
              <a:gd name="connsiteX14" fmla="*/ 446266 w 4058356"/>
              <a:gd name="connsiteY14" fmla="*/ 810245 h 5983634"/>
              <a:gd name="connsiteX15" fmla="*/ 485132 w 4058356"/>
              <a:gd name="connsiteY15" fmla="*/ 834660 h 5983634"/>
              <a:gd name="connsiteX16" fmla="*/ 513269 w 4058356"/>
              <a:gd name="connsiteY16" fmla="*/ 861264 h 5983634"/>
              <a:gd name="connsiteX17" fmla="*/ 558267 w 4058356"/>
              <a:gd name="connsiteY17" fmla="*/ 860498 h 5983634"/>
              <a:gd name="connsiteX18" fmla="*/ 651874 w 4058356"/>
              <a:gd name="connsiteY18" fmla="*/ 874402 h 5983634"/>
              <a:gd name="connsiteX19" fmla="*/ 783582 w 4058356"/>
              <a:gd name="connsiteY19" fmla="*/ 846265 h 5983634"/>
              <a:gd name="connsiteX20" fmla="*/ 914086 w 4058356"/>
              <a:gd name="connsiteY20" fmla="*/ 789553 h 5983634"/>
              <a:gd name="connsiteX21" fmla="*/ 1008898 w 4058356"/>
              <a:gd name="connsiteY21" fmla="*/ 640766 h 5983634"/>
              <a:gd name="connsiteX22" fmla="*/ 1081485 w 4058356"/>
              <a:gd name="connsiteY22" fmla="*/ 561829 h 5983634"/>
              <a:gd name="connsiteX23" fmla="*/ 1118161 w 4058356"/>
              <a:gd name="connsiteY23" fmla="*/ 567631 h 5983634"/>
              <a:gd name="connsiteX24" fmla="*/ 1219543 w 4058356"/>
              <a:gd name="connsiteY24" fmla="*/ 521211 h 5983634"/>
              <a:gd name="connsiteX25" fmla="*/ 1289174 w 4058356"/>
              <a:gd name="connsiteY25" fmla="*/ 496030 h 5983634"/>
              <a:gd name="connsiteX26" fmla="*/ 1337127 w 4058356"/>
              <a:gd name="connsiteY26" fmla="*/ 461871 h 5983634"/>
              <a:gd name="connsiteX27" fmla="*/ 1387161 w 4058356"/>
              <a:gd name="connsiteY27" fmla="*/ 417312 h 5983634"/>
              <a:gd name="connsiteX28" fmla="*/ 1445077 w 4058356"/>
              <a:gd name="connsiteY28" fmla="*/ 369139 h 5983634"/>
              <a:gd name="connsiteX29" fmla="*/ 1513066 w 4058356"/>
              <a:gd name="connsiteY29" fmla="*/ 328302 h 5983634"/>
              <a:gd name="connsiteX30" fmla="*/ 1544378 w 4058356"/>
              <a:gd name="connsiteY30" fmla="*/ 305530 h 5983634"/>
              <a:gd name="connsiteX31" fmla="*/ 1585434 w 4058356"/>
              <a:gd name="connsiteY31" fmla="*/ 263269 h 5983634"/>
              <a:gd name="connsiteX32" fmla="*/ 1631417 w 4058356"/>
              <a:gd name="connsiteY32" fmla="*/ 247613 h 5983634"/>
              <a:gd name="connsiteX33" fmla="*/ 1673531 w 4058356"/>
              <a:gd name="connsiteY33" fmla="*/ 214039 h 5983634"/>
              <a:gd name="connsiteX34" fmla="*/ 1766372 w 4058356"/>
              <a:gd name="connsiteY34" fmla="*/ 161195 h 5983634"/>
              <a:gd name="connsiteX35" fmla="*/ 1806370 w 4058356"/>
              <a:gd name="connsiteY35" fmla="*/ 108351 h 5983634"/>
              <a:gd name="connsiteX36" fmla="*/ 1829143 w 4058356"/>
              <a:gd name="connsiteY36" fmla="*/ 112730 h 5983634"/>
              <a:gd name="connsiteX37" fmla="*/ 1976616 w 4058356"/>
              <a:gd name="connsiteY37" fmla="*/ 40910 h 5983634"/>
              <a:gd name="connsiteX38" fmla="*/ 2428597 w 4058356"/>
              <a:gd name="connsiteY38" fmla="*/ 0 h 5983634"/>
              <a:gd name="connsiteX39" fmla="*/ 2473777 w 4058356"/>
              <a:gd name="connsiteY39" fmla="*/ 45945 h 5983634"/>
              <a:gd name="connsiteX40" fmla="*/ 2400752 w 4058356"/>
              <a:gd name="connsiteY40" fmla="*/ 141195 h 5983634"/>
              <a:gd name="connsiteX41" fmla="*/ 2480127 w 4058356"/>
              <a:gd name="connsiteY41" fmla="*/ 118970 h 5983634"/>
              <a:gd name="connsiteX42" fmla="*/ 2556327 w 4058356"/>
              <a:gd name="connsiteY42" fmla="*/ 157070 h 5983634"/>
              <a:gd name="connsiteX43" fmla="*/ 2646650 w 4058356"/>
              <a:gd name="connsiteY43" fmla="*/ 71893 h 5983634"/>
              <a:gd name="connsiteX44" fmla="*/ 2762702 w 4058356"/>
              <a:gd name="connsiteY44" fmla="*/ 118970 h 5983634"/>
              <a:gd name="connsiteX45" fmla="*/ 2807152 w 4058356"/>
              <a:gd name="connsiteY45" fmla="*/ 153895 h 5983634"/>
              <a:gd name="connsiteX46" fmla="*/ 2765877 w 4058356"/>
              <a:gd name="connsiteY46" fmla="*/ 255495 h 5983634"/>
              <a:gd name="connsiteX47" fmla="*/ 2876345 w 4058356"/>
              <a:gd name="connsiteY47" fmla="*/ 158604 h 5983634"/>
              <a:gd name="connsiteX48" fmla="*/ 3125747 w 4058356"/>
              <a:gd name="connsiteY48" fmla="*/ 319324 h 5983634"/>
              <a:gd name="connsiteX49" fmla="*/ 3210377 w 4058356"/>
              <a:gd name="connsiteY49" fmla="*/ 379320 h 5983634"/>
              <a:gd name="connsiteX50" fmla="*/ 3302452 w 4058356"/>
              <a:gd name="connsiteY50" fmla="*/ 452345 h 5983634"/>
              <a:gd name="connsiteX51" fmla="*/ 3191327 w 4058356"/>
              <a:gd name="connsiteY51" fmla="*/ 592045 h 5983634"/>
              <a:gd name="connsiteX52" fmla="*/ 3360259 w 4058356"/>
              <a:gd name="connsiteY52" fmla="*/ 593360 h 5983634"/>
              <a:gd name="connsiteX53" fmla="*/ 3404052 w 4058356"/>
              <a:gd name="connsiteY53" fmla="*/ 728680 h 5983634"/>
              <a:gd name="connsiteX54" fmla="*/ 3231179 w 4058356"/>
              <a:gd name="connsiteY54" fmla="*/ 877687 h 5983634"/>
              <a:gd name="connsiteX55" fmla="*/ 3188152 w 4058356"/>
              <a:gd name="connsiteY55" fmla="*/ 938120 h 5983634"/>
              <a:gd name="connsiteX56" fmla="*/ 3297635 w 4058356"/>
              <a:gd name="connsiteY56" fmla="*/ 967572 h 5983634"/>
              <a:gd name="connsiteX57" fmla="*/ 3375477 w 4058356"/>
              <a:gd name="connsiteY57" fmla="*/ 874620 h 5983634"/>
              <a:gd name="connsiteX58" fmla="*/ 3435802 w 4058356"/>
              <a:gd name="connsiteY58" fmla="*/ 795245 h 5983634"/>
              <a:gd name="connsiteX59" fmla="*/ 3496127 w 4058356"/>
              <a:gd name="connsiteY59" fmla="*/ 830170 h 5983634"/>
              <a:gd name="connsiteX60" fmla="*/ 3593676 w 4058356"/>
              <a:gd name="connsiteY60" fmla="*/ 971623 h 5983634"/>
              <a:gd name="connsiteX61" fmla="*/ 3569152 w 4058356"/>
              <a:gd name="connsiteY61" fmla="*/ 998445 h 5983634"/>
              <a:gd name="connsiteX62" fmla="*/ 3530176 w 4058356"/>
              <a:gd name="connsiteY62" fmla="*/ 1049465 h 5983634"/>
              <a:gd name="connsiteX63" fmla="*/ 3469085 w 4058356"/>
              <a:gd name="connsiteY63" fmla="*/ 1119862 h 5983634"/>
              <a:gd name="connsiteX64" fmla="*/ 3536964 w 4058356"/>
              <a:gd name="connsiteY64" fmla="*/ 1030743 h 5983634"/>
              <a:gd name="connsiteX65" fmla="*/ 3426058 w 4058356"/>
              <a:gd name="connsiteY65" fmla="*/ 1193216 h 5983634"/>
              <a:gd name="connsiteX66" fmla="*/ 3462406 w 4058356"/>
              <a:gd name="connsiteY66" fmla="*/ 1171757 h 5983634"/>
              <a:gd name="connsiteX67" fmla="*/ 3387630 w 4058356"/>
              <a:gd name="connsiteY67" fmla="*/ 1289342 h 5983634"/>
              <a:gd name="connsiteX68" fmla="*/ 3371974 w 4058356"/>
              <a:gd name="connsiteY68" fmla="*/ 1339923 h 5983634"/>
              <a:gd name="connsiteX69" fmla="*/ 3349968 w 4058356"/>
              <a:gd name="connsiteY69" fmla="*/ 1348024 h 5983634"/>
              <a:gd name="connsiteX70" fmla="*/ 3313291 w 4058356"/>
              <a:gd name="connsiteY70" fmla="*/ 1399591 h 5983634"/>
              <a:gd name="connsiteX71" fmla="*/ 3318874 w 4058356"/>
              <a:gd name="connsiteY71" fmla="*/ 1406707 h 5983634"/>
              <a:gd name="connsiteX72" fmla="*/ 3293693 w 4058356"/>
              <a:gd name="connsiteY72" fmla="*/ 1433093 h 5983634"/>
              <a:gd name="connsiteX73" fmla="*/ 3268403 w 4058356"/>
              <a:gd name="connsiteY73" fmla="*/ 1476338 h 5983634"/>
              <a:gd name="connsiteX74" fmla="*/ 3238514 w 4058356"/>
              <a:gd name="connsiteY74" fmla="*/ 1605309 h 5983634"/>
              <a:gd name="connsiteX75" fmla="*/ 3186948 w 4058356"/>
              <a:gd name="connsiteY75" fmla="*/ 1631694 h 5983634"/>
              <a:gd name="connsiteX76" fmla="*/ 3105602 w 4058356"/>
              <a:gd name="connsiteY76" fmla="*/ 1688625 h 5983634"/>
              <a:gd name="connsiteX77" fmla="*/ 2721865 w 4058356"/>
              <a:gd name="connsiteY77" fmla="*/ 1597098 h 5983634"/>
              <a:gd name="connsiteX78" fmla="*/ 2687378 w 4058356"/>
              <a:gd name="connsiteY78" fmla="*/ 1670670 h 5983634"/>
              <a:gd name="connsiteX79" fmla="*/ 2636797 w 4058356"/>
              <a:gd name="connsiteY79" fmla="*/ 1758147 h 5983634"/>
              <a:gd name="connsiteX80" fmla="*/ 2681466 w 4058356"/>
              <a:gd name="connsiteY80" fmla="*/ 1821428 h 5983634"/>
              <a:gd name="connsiteX81" fmla="*/ 2721427 w 4058356"/>
              <a:gd name="connsiteY81" fmla="*/ 1715995 h 5983634"/>
              <a:gd name="connsiteX82" fmla="*/ 2858280 w 4058356"/>
              <a:gd name="connsiteY82" fmla="*/ 1716434 h 5983634"/>
              <a:gd name="connsiteX83" fmla="*/ 2815035 w 4058356"/>
              <a:gd name="connsiteY83" fmla="*/ 1801940 h 5983634"/>
              <a:gd name="connsiteX84" fmla="*/ 2840654 w 4058356"/>
              <a:gd name="connsiteY84" fmla="*/ 1866535 h 5983634"/>
              <a:gd name="connsiteX85" fmla="*/ 2784708 w 4058356"/>
              <a:gd name="connsiteY85" fmla="*/ 1958172 h 5983634"/>
              <a:gd name="connsiteX86" fmla="*/ 2858280 w 4058356"/>
              <a:gd name="connsiteY86" fmla="*/ 1947662 h 5983634"/>
              <a:gd name="connsiteX87" fmla="*/ 3022286 w 4058356"/>
              <a:gd name="connsiteY87" fmla="*/ 1834785 h 5983634"/>
              <a:gd name="connsiteX88" fmla="*/ 3499411 w 4058356"/>
              <a:gd name="connsiteY88" fmla="*/ 1926641 h 5983634"/>
              <a:gd name="connsiteX89" fmla="*/ 3594005 w 4058356"/>
              <a:gd name="connsiteY89" fmla="*/ 1937151 h 5983634"/>
              <a:gd name="connsiteX90" fmla="*/ 3625536 w 4058356"/>
              <a:gd name="connsiteY90" fmla="*/ 1947662 h 5983634"/>
              <a:gd name="connsiteX91" fmla="*/ 3709618 w 4058356"/>
              <a:gd name="connsiteY91" fmla="*/ 1979193 h 5983634"/>
              <a:gd name="connsiteX92" fmla="*/ 3772680 w 4058356"/>
              <a:gd name="connsiteY92" fmla="*/ 1989703 h 5983634"/>
              <a:gd name="connsiteX93" fmla="*/ 3846253 w 4058356"/>
              <a:gd name="connsiteY93" fmla="*/ 2052765 h 5983634"/>
              <a:gd name="connsiteX94" fmla="*/ 3993398 w 4058356"/>
              <a:gd name="connsiteY94" fmla="*/ 2241951 h 5983634"/>
              <a:gd name="connsiteX95" fmla="*/ 3918658 w 4058356"/>
              <a:gd name="connsiteY95" fmla="*/ 2362091 h 5983634"/>
              <a:gd name="connsiteX96" fmla="*/ 3956174 w 4058356"/>
              <a:gd name="connsiteY96" fmla="*/ 2456684 h 5983634"/>
              <a:gd name="connsiteX97" fmla="*/ 3960261 w 4058356"/>
              <a:gd name="connsiteY97" fmla="*/ 2490258 h 5983634"/>
              <a:gd name="connsiteX98" fmla="*/ 3941284 w 4058356"/>
              <a:gd name="connsiteY98" fmla="*/ 2731850 h 5983634"/>
              <a:gd name="connsiteX99" fmla="*/ 3888587 w 4058356"/>
              <a:gd name="connsiteY99" fmla="*/ 2883958 h 5983634"/>
              <a:gd name="connsiteX100" fmla="*/ 4053138 w 4058356"/>
              <a:gd name="connsiteY100" fmla="*/ 2812612 h 5983634"/>
              <a:gd name="connsiteX101" fmla="*/ 3878660 w 4058356"/>
              <a:gd name="connsiteY101" fmla="*/ 3069496 h 5983634"/>
              <a:gd name="connsiteX102" fmla="*/ 3804267 w 4058356"/>
              <a:gd name="connsiteY102" fmla="*/ 3249120 h 5983634"/>
              <a:gd name="connsiteX103" fmla="*/ 3790051 w 4058356"/>
              <a:gd name="connsiteY103" fmla="*/ 3246420 h 5983634"/>
              <a:gd name="connsiteX104" fmla="*/ 3870777 w 4058356"/>
              <a:gd name="connsiteY104" fmla="*/ 3146717 h 5983634"/>
              <a:gd name="connsiteX105" fmla="*/ 3898805 w 4058356"/>
              <a:gd name="connsiteY105" fmla="*/ 3082779 h 5983634"/>
              <a:gd name="connsiteX106" fmla="*/ 3776184 w 4058356"/>
              <a:gd name="connsiteY106" fmla="*/ 3303387 h 5983634"/>
              <a:gd name="connsiteX107" fmla="*/ 3729162 w 4058356"/>
              <a:gd name="connsiteY107" fmla="*/ 3345428 h 5983634"/>
              <a:gd name="connsiteX108" fmla="*/ 3718380 w 4058356"/>
              <a:gd name="connsiteY108" fmla="*/ 3362762 h 5983634"/>
              <a:gd name="connsiteX109" fmla="*/ 3687722 w 4058356"/>
              <a:gd name="connsiteY109" fmla="*/ 3414767 h 5983634"/>
              <a:gd name="connsiteX110" fmla="*/ 3666993 w 4058356"/>
              <a:gd name="connsiteY110" fmla="*/ 3453268 h 5983634"/>
              <a:gd name="connsiteX111" fmla="*/ 3644074 w 4058356"/>
              <a:gd name="connsiteY111" fmla="*/ 3478377 h 5983634"/>
              <a:gd name="connsiteX112" fmla="*/ 3606121 w 4058356"/>
              <a:gd name="connsiteY112" fmla="*/ 3560708 h 5983634"/>
              <a:gd name="connsiteX113" fmla="*/ 3595756 w 4058356"/>
              <a:gd name="connsiteY113" fmla="*/ 3609172 h 5983634"/>
              <a:gd name="connsiteX114" fmla="*/ 3606412 w 4058356"/>
              <a:gd name="connsiteY114" fmla="*/ 3640557 h 5983634"/>
              <a:gd name="connsiteX115" fmla="*/ 3557803 w 4058356"/>
              <a:gd name="connsiteY115" fmla="*/ 3775439 h 5983634"/>
              <a:gd name="connsiteX116" fmla="*/ 3469194 w 4058356"/>
              <a:gd name="connsiteY116" fmla="*/ 3876310 h 5983634"/>
              <a:gd name="connsiteX117" fmla="*/ 3562474 w 4058356"/>
              <a:gd name="connsiteY117" fmla="*/ 4028710 h 5983634"/>
              <a:gd name="connsiteX118" fmla="*/ 3541453 w 4058356"/>
              <a:gd name="connsiteY118" fmla="*/ 4165344 h 5983634"/>
              <a:gd name="connsiteX119" fmla="*/ 3530943 w 4058356"/>
              <a:gd name="connsiteY119" fmla="*/ 4217896 h 5983634"/>
              <a:gd name="connsiteX120" fmla="*/ 3509922 w 4058356"/>
              <a:gd name="connsiteY120" fmla="*/ 4417593 h 5983634"/>
              <a:gd name="connsiteX121" fmla="*/ 3499411 w 4058356"/>
              <a:gd name="connsiteY121" fmla="*/ 4564737 h 5983634"/>
              <a:gd name="connsiteX122" fmla="*/ 3436349 w 4058356"/>
              <a:gd name="connsiteY122" fmla="*/ 4848517 h 5983634"/>
              <a:gd name="connsiteX123" fmla="*/ 3404818 w 4058356"/>
              <a:gd name="connsiteY123" fmla="*/ 4922089 h 5983634"/>
              <a:gd name="connsiteX124" fmla="*/ 3394308 w 4058356"/>
              <a:gd name="connsiteY124" fmla="*/ 4953620 h 5983634"/>
              <a:gd name="connsiteX125" fmla="*/ 3383798 w 4058356"/>
              <a:gd name="connsiteY125" fmla="*/ 5006172 h 5983634"/>
              <a:gd name="connsiteX126" fmla="*/ 3362777 w 4058356"/>
              <a:gd name="connsiteY126" fmla="*/ 5037703 h 5983634"/>
              <a:gd name="connsiteX127" fmla="*/ 3352267 w 4058356"/>
              <a:gd name="connsiteY127" fmla="*/ 5069234 h 5983634"/>
              <a:gd name="connsiteX128" fmla="*/ 3331246 w 4058356"/>
              <a:gd name="connsiteY128" fmla="*/ 5426586 h 5983634"/>
              <a:gd name="connsiteX129" fmla="*/ 3310225 w 4058356"/>
              <a:gd name="connsiteY129" fmla="*/ 5531689 h 5983634"/>
              <a:gd name="connsiteX130" fmla="*/ 3299715 w 4058356"/>
              <a:gd name="connsiteY130" fmla="*/ 5605262 h 5983634"/>
              <a:gd name="connsiteX131" fmla="*/ 3226143 w 4058356"/>
              <a:gd name="connsiteY131" fmla="*/ 5868020 h 5983634"/>
              <a:gd name="connsiteX132" fmla="*/ 3163080 w 4058356"/>
              <a:gd name="connsiteY132" fmla="*/ 5899551 h 5983634"/>
              <a:gd name="connsiteX133" fmla="*/ 3121039 w 4058356"/>
              <a:gd name="connsiteY133" fmla="*/ 5941593 h 5983634"/>
              <a:gd name="connsiteX134" fmla="*/ 2984405 w 4058356"/>
              <a:gd name="connsiteY134" fmla="*/ 5983634 h 5983634"/>
              <a:gd name="connsiteX135" fmla="*/ 2795218 w 4058356"/>
              <a:gd name="connsiteY135" fmla="*/ 5973124 h 5983634"/>
              <a:gd name="connsiteX136" fmla="*/ 2679605 w 4058356"/>
              <a:gd name="connsiteY136" fmla="*/ 5920572 h 5983634"/>
              <a:gd name="connsiteX137" fmla="*/ 2490418 w 4058356"/>
              <a:gd name="connsiteY137" fmla="*/ 5878530 h 5983634"/>
              <a:gd name="connsiteX138" fmla="*/ 2332763 w 4058356"/>
              <a:gd name="connsiteY138" fmla="*/ 5836489 h 5983634"/>
              <a:gd name="connsiteX139" fmla="*/ 2133067 w 4058356"/>
              <a:gd name="connsiteY139" fmla="*/ 5794448 h 5983634"/>
              <a:gd name="connsiteX140" fmla="*/ 2059494 w 4058356"/>
              <a:gd name="connsiteY140" fmla="*/ 5762917 h 5983634"/>
              <a:gd name="connsiteX141" fmla="*/ 2027963 w 4058356"/>
              <a:gd name="connsiteY141" fmla="*/ 5752406 h 5983634"/>
              <a:gd name="connsiteX142" fmla="*/ 1922860 w 4058356"/>
              <a:gd name="connsiteY142" fmla="*/ 5741896 h 5983634"/>
              <a:gd name="connsiteX143" fmla="*/ 1859798 w 4058356"/>
              <a:gd name="connsiteY143" fmla="*/ 5720875 h 5983634"/>
              <a:gd name="connsiteX144" fmla="*/ 1765205 w 4058356"/>
              <a:gd name="connsiteY144" fmla="*/ 5710365 h 5983634"/>
              <a:gd name="connsiteX145" fmla="*/ 1733674 w 4058356"/>
              <a:gd name="connsiteY145" fmla="*/ 5689344 h 5983634"/>
              <a:gd name="connsiteX146" fmla="*/ 1702143 w 4058356"/>
              <a:gd name="connsiteY146" fmla="*/ 5678834 h 5983634"/>
              <a:gd name="connsiteX147" fmla="*/ 1660101 w 4058356"/>
              <a:gd name="connsiteY147" fmla="*/ 5668324 h 5983634"/>
              <a:gd name="connsiteX148" fmla="*/ 1628570 w 4058356"/>
              <a:gd name="connsiteY148" fmla="*/ 5657813 h 5983634"/>
              <a:gd name="connsiteX149" fmla="*/ 1523467 w 4058356"/>
              <a:gd name="connsiteY149" fmla="*/ 5636793 h 5983634"/>
              <a:gd name="connsiteX150" fmla="*/ 1491936 w 4058356"/>
              <a:gd name="connsiteY150" fmla="*/ 5626282 h 5983634"/>
              <a:gd name="connsiteX151" fmla="*/ 1334280 w 4058356"/>
              <a:gd name="connsiteY151" fmla="*/ 5573730 h 5983634"/>
              <a:gd name="connsiteX152" fmla="*/ 1292239 w 4058356"/>
              <a:gd name="connsiteY152" fmla="*/ 5552710 h 5983634"/>
              <a:gd name="connsiteX153" fmla="*/ 1229177 w 4058356"/>
              <a:gd name="connsiteY153" fmla="*/ 5531689 h 5983634"/>
              <a:gd name="connsiteX154" fmla="*/ 1134584 w 4058356"/>
              <a:gd name="connsiteY154" fmla="*/ 5510668 h 5983634"/>
              <a:gd name="connsiteX155" fmla="*/ 1103053 w 4058356"/>
              <a:gd name="connsiteY155" fmla="*/ 5468627 h 5983634"/>
              <a:gd name="connsiteX156" fmla="*/ 1029480 w 4058356"/>
              <a:gd name="connsiteY156" fmla="*/ 5458117 h 5983634"/>
              <a:gd name="connsiteX157" fmla="*/ 892846 w 4058356"/>
              <a:gd name="connsiteY157" fmla="*/ 5426586 h 5983634"/>
              <a:gd name="connsiteX158" fmla="*/ 861315 w 4058356"/>
              <a:gd name="connsiteY158" fmla="*/ 5405565 h 5983634"/>
              <a:gd name="connsiteX159" fmla="*/ 850805 w 4058356"/>
              <a:gd name="connsiteY159" fmla="*/ 5289951 h 5983634"/>
              <a:gd name="connsiteX160" fmla="*/ 840294 w 4058356"/>
              <a:gd name="connsiteY160" fmla="*/ 5100765 h 5983634"/>
              <a:gd name="connsiteX161" fmla="*/ 861315 w 4058356"/>
              <a:gd name="connsiteY161" fmla="*/ 4501675 h 5983634"/>
              <a:gd name="connsiteX162" fmla="*/ 892846 w 4058356"/>
              <a:gd name="connsiteY162" fmla="*/ 4365041 h 5983634"/>
              <a:gd name="connsiteX163" fmla="*/ 913867 w 4058356"/>
              <a:gd name="connsiteY163" fmla="*/ 4270448 h 5983634"/>
              <a:gd name="connsiteX164" fmla="*/ 966418 w 4058356"/>
              <a:gd name="connsiteY164" fmla="*/ 4112793 h 5983634"/>
              <a:gd name="connsiteX165" fmla="*/ 987439 w 4058356"/>
              <a:gd name="connsiteY165" fmla="*/ 3902586 h 5983634"/>
              <a:gd name="connsiteX166" fmla="*/ 997949 w 4058356"/>
              <a:gd name="connsiteY166" fmla="*/ 3871055 h 5983634"/>
              <a:gd name="connsiteX167" fmla="*/ 1061011 w 4058356"/>
              <a:gd name="connsiteY167" fmla="*/ 3461151 h 5983634"/>
              <a:gd name="connsiteX168" fmla="*/ 1071522 w 4058356"/>
              <a:gd name="connsiteY168" fmla="*/ 3408599 h 5983634"/>
              <a:gd name="connsiteX169" fmla="*/ 1082032 w 4058356"/>
              <a:gd name="connsiteY169" fmla="*/ 3335027 h 5983634"/>
              <a:gd name="connsiteX170" fmla="*/ 1124074 w 4058356"/>
              <a:gd name="connsiteY170" fmla="*/ 3282475 h 5983634"/>
              <a:gd name="connsiteX171" fmla="*/ 1155605 w 4058356"/>
              <a:gd name="connsiteY171" fmla="*/ 3124820 h 5983634"/>
              <a:gd name="connsiteX172" fmla="*/ 1176625 w 4058356"/>
              <a:gd name="connsiteY172" fmla="*/ 3082779 h 5983634"/>
              <a:gd name="connsiteX173" fmla="*/ 1145094 w 4058356"/>
              <a:gd name="connsiteY173" fmla="*/ 2967165 h 5983634"/>
              <a:gd name="connsiteX174" fmla="*/ 1103053 w 4058356"/>
              <a:gd name="connsiteY174" fmla="*/ 2893593 h 5983634"/>
              <a:gd name="connsiteX175" fmla="*/ 1082032 w 4058356"/>
              <a:gd name="connsiteY175" fmla="*/ 2841041 h 5983634"/>
              <a:gd name="connsiteX176" fmla="*/ 1029480 w 4058356"/>
              <a:gd name="connsiteY176" fmla="*/ 2746448 h 5983634"/>
              <a:gd name="connsiteX177" fmla="*/ 1008460 w 4058356"/>
              <a:gd name="connsiteY177" fmla="*/ 2714917 h 5983634"/>
              <a:gd name="connsiteX178" fmla="*/ 924377 w 4058356"/>
              <a:gd name="connsiteY178" fmla="*/ 2557262 h 5983634"/>
              <a:gd name="connsiteX179" fmla="*/ 871825 w 4058356"/>
              <a:gd name="connsiteY179" fmla="*/ 2483689 h 5983634"/>
              <a:gd name="connsiteX180" fmla="*/ 840294 w 4058356"/>
              <a:gd name="connsiteY180" fmla="*/ 2389096 h 5983634"/>
              <a:gd name="connsiteX181" fmla="*/ 808763 w 4058356"/>
              <a:gd name="connsiteY181" fmla="*/ 2326034 h 5983634"/>
              <a:gd name="connsiteX182" fmla="*/ 766722 w 4058356"/>
              <a:gd name="connsiteY182" fmla="*/ 2241951 h 5983634"/>
              <a:gd name="connsiteX183" fmla="*/ 756211 w 4058356"/>
              <a:gd name="connsiteY183" fmla="*/ 2210420 h 5983634"/>
              <a:gd name="connsiteX184" fmla="*/ 714170 w 4058356"/>
              <a:gd name="connsiteY184" fmla="*/ 2199910 h 5983634"/>
              <a:gd name="connsiteX185" fmla="*/ 619577 w 4058356"/>
              <a:gd name="connsiteY185" fmla="*/ 2189399 h 5983634"/>
              <a:gd name="connsiteX186" fmla="*/ 482943 w 4058356"/>
              <a:gd name="connsiteY186" fmla="*/ 2168379 h 5983634"/>
              <a:gd name="connsiteX187" fmla="*/ 419880 w 4058356"/>
              <a:gd name="connsiteY187" fmla="*/ 2126337 h 5983634"/>
              <a:gd name="connsiteX188" fmla="*/ 377839 w 4058356"/>
              <a:gd name="connsiteY188" fmla="*/ 2094806 h 5983634"/>
              <a:gd name="connsiteX0" fmla="*/ 105665 w 4096984"/>
              <a:gd name="connsiteY0" fmla="*/ 2429605 h 5983634"/>
              <a:gd name="connsiteX1" fmla="*/ 103913 w 4096984"/>
              <a:gd name="connsiteY1" fmla="*/ 2255637 h 5983634"/>
              <a:gd name="connsiteX2" fmla="*/ 162268 w 4096984"/>
              <a:gd name="connsiteY2" fmla="*/ 2024299 h 5983634"/>
              <a:gd name="connsiteX3" fmla="*/ 131722 w 4096984"/>
              <a:gd name="connsiteY3" fmla="*/ 1894343 h 5983634"/>
              <a:gd name="connsiteX4" fmla="*/ 56945 w 4096984"/>
              <a:gd name="connsiteY4" fmla="*/ 1799750 h 5983634"/>
              <a:gd name="connsiteX5" fmla="*/ 14 w 4096984"/>
              <a:gd name="connsiteY5" fmla="*/ 1646037 h 5983634"/>
              <a:gd name="connsiteX6" fmla="*/ 52018 w 4096984"/>
              <a:gd name="connsiteY6" fmla="*/ 1569289 h 5983634"/>
              <a:gd name="connsiteX7" fmla="*/ 105008 w 4096984"/>
              <a:gd name="connsiteY7" fmla="*/ 1550458 h 5983634"/>
              <a:gd name="connsiteX8" fmla="*/ 178033 w 4096984"/>
              <a:gd name="connsiteY8" fmla="*/ 1460025 h 5983634"/>
              <a:gd name="connsiteX9" fmla="*/ 293647 w 4096984"/>
              <a:gd name="connsiteY9" fmla="*/ 1371563 h 5983634"/>
              <a:gd name="connsiteX10" fmla="*/ 353534 w 4096984"/>
              <a:gd name="connsiteY10" fmla="*/ 1237118 h 5983634"/>
              <a:gd name="connsiteX11" fmla="*/ 442215 w 4096984"/>
              <a:gd name="connsiteY11" fmla="*/ 1058552 h 5983634"/>
              <a:gd name="connsiteX12" fmla="*/ 335031 w 4096984"/>
              <a:gd name="connsiteY12" fmla="*/ 849440 h 5983634"/>
              <a:gd name="connsiteX13" fmla="*/ 390539 w 4096984"/>
              <a:gd name="connsiteY13" fmla="*/ 792947 h 5983634"/>
              <a:gd name="connsiteX14" fmla="*/ 446266 w 4096984"/>
              <a:gd name="connsiteY14" fmla="*/ 810245 h 5983634"/>
              <a:gd name="connsiteX15" fmla="*/ 485132 w 4096984"/>
              <a:gd name="connsiteY15" fmla="*/ 834660 h 5983634"/>
              <a:gd name="connsiteX16" fmla="*/ 513269 w 4096984"/>
              <a:gd name="connsiteY16" fmla="*/ 861264 h 5983634"/>
              <a:gd name="connsiteX17" fmla="*/ 558267 w 4096984"/>
              <a:gd name="connsiteY17" fmla="*/ 860498 h 5983634"/>
              <a:gd name="connsiteX18" fmla="*/ 651874 w 4096984"/>
              <a:gd name="connsiteY18" fmla="*/ 874402 h 5983634"/>
              <a:gd name="connsiteX19" fmla="*/ 783582 w 4096984"/>
              <a:gd name="connsiteY19" fmla="*/ 846265 h 5983634"/>
              <a:gd name="connsiteX20" fmla="*/ 914086 w 4096984"/>
              <a:gd name="connsiteY20" fmla="*/ 789553 h 5983634"/>
              <a:gd name="connsiteX21" fmla="*/ 1008898 w 4096984"/>
              <a:gd name="connsiteY21" fmla="*/ 640766 h 5983634"/>
              <a:gd name="connsiteX22" fmla="*/ 1081485 w 4096984"/>
              <a:gd name="connsiteY22" fmla="*/ 561829 h 5983634"/>
              <a:gd name="connsiteX23" fmla="*/ 1118161 w 4096984"/>
              <a:gd name="connsiteY23" fmla="*/ 567631 h 5983634"/>
              <a:gd name="connsiteX24" fmla="*/ 1219543 w 4096984"/>
              <a:gd name="connsiteY24" fmla="*/ 521211 h 5983634"/>
              <a:gd name="connsiteX25" fmla="*/ 1289174 w 4096984"/>
              <a:gd name="connsiteY25" fmla="*/ 496030 h 5983634"/>
              <a:gd name="connsiteX26" fmla="*/ 1337127 w 4096984"/>
              <a:gd name="connsiteY26" fmla="*/ 461871 h 5983634"/>
              <a:gd name="connsiteX27" fmla="*/ 1387161 w 4096984"/>
              <a:gd name="connsiteY27" fmla="*/ 417312 h 5983634"/>
              <a:gd name="connsiteX28" fmla="*/ 1445077 w 4096984"/>
              <a:gd name="connsiteY28" fmla="*/ 369139 h 5983634"/>
              <a:gd name="connsiteX29" fmla="*/ 1513066 w 4096984"/>
              <a:gd name="connsiteY29" fmla="*/ 328302 h 5983634"/>
              <a:gd name="connsiteX30" fmla="*/ 1544378 w 4096984"/>
              <a:gd name="connsiteY30" fmla="*/ 305530 h 5983634"/>
              <a:gd name="connsiteX31" fmla="*/ 1585434 w 4096984"/>
              <a:gd name="connsiteY31" fmla="*/ 263269 h 5983634"/>
              <a:gd name="connsiteX32" fmla="*/ 1631417 w 4096984"/>
              <a:gd name="connsiteY32" fmla="*/ 247613 h 5983634"/>
              <a:gd name="connsiteX33" fmla="*/ 1673531 w 4096984"/>
              <a:gd name="connsiteY33" fmla="*/ 214039 h 5983634"/>
              <a:gd name="connsiteX34" fmla="*/ 1766372 w 4096984"/>
              <a:gd name="connsiteY34" fmla="*/ 161195 h 5983634"/>
              <a:gd name="connsiteX35" fmla="*/ 1806370 w 4096984"/>
              <a:gd name="connsiteY35" fmla="*/ 108351 h 5983634"/>
              <a:gd name="connsiteX36" fmla="*/ 1829143 w 4096984"/>
              <a:gd name="connsiteY36" fmla="*/ 112730 h 5983634"/>
              <a:gd name="connsiteX37" fmla="*/ 1976616 w 4096984"/>
              <a:gd name="connsiteY37" fmla="*/ 40910 h 5983634"/>
              <a:gd name="connsiteX38" fmla="*/ 2428597 w 4096984"/>
              <a:gd name="connsiteY38" fmla="*/ 0 h 5983634"/>
              <a:gd name="connsiteX39" fmla="*/ 2473777 w 4096984"/>
              <a:gd name="connsiteY39" fmla="*/ 45945 h 5983634"/>
              <a:gd name="connsiteX40" fmla="*/ 2400752 w 4096984"/>
              <a:gd name="connsiteY40" fmla="*/ 141195 h 5983634"/>
              <a:gd name="connsiteX41" fmla="*/ 2480127 w 4096984"/>
              <a:gd name="connsiteY41" fmla="*/ 118970 h 5983634"/>
              <a:gd name="connsiteX42" fmla="*/ 2556327 w 4096984"/>
              <a:gd name="connsiteY42" fmla="*/ 157070 h 5983634"/>
              <a:gd name="connsiteX43" fmla="*/ 2646650 w 4096984"/>
              <a:gd name="connsiteY43" fmla="*/ 71893 h 5983634"/>
              <a:gd name="connsiteX44" fmla="*/ 2762702 w 4096984"/>
              <a:gd name="connsiteY44" fmla="*/ 118970 h 5983634"/>
              <a:gd name="connsiteX45" fmla="*/ 2807152 w 4096984"/>
              <a:gd name="connsiteY45" fmla="*/ 153895 h 5983634"/>
              <a:gd name="connsiteX46" fmla="*/ 2765877 w 4096984"/>
              <a:gd name="connsiteY46" fmla="*/ 255495 h 5983634"/>
              <a:gd name="connsiteX47" fmla="*/ 2876345 w 4096984"/>
              <a:gd name="connsiteY47" fmla="*/ 158604 h 5983634"/>
              <a:gd name="connsiteX48" fmla="*/ 3125747 w 4096984"/>
              <a:gd name="connsiteY48" fmla="*/ 319324 h 5983634"/>
              <a:gd name="connsiteX49" fmla="*/ 3210377 w 4096984"/>
              <a:gd name="connsiteY49" fmla="*/ 379320 h 5983634"/>
              <a:gd name="connsiteX50" fmla="*/ 3302452 w 4096984"/>
              <a:gd name="connsiteY50" fmla="*/ 452345 h 5983634"/>
              <a:gd name="connsiteX51" fmla="*/ 3191327 w 4096984"/>
              <a:gd name="connsiteY51" fmla="*/ 592045 h 5983634"/>
              <a:gd name="connsiteX52" fmla="*/ 3360259 w 4096984"/>
              <a:gd name="connsiteY52" fmla="*/ 593360 h 5983634"/>
              <a:gd name="connsiteX53" fmla="*/ 3404052 w 4096984"/>
              <a:gd name="connsiteY53" fmla="*/ 728680 h 5983634"/>
              <a:gd name="connsiteX54" fmla="*/ 3231179 w 4096984"/>
              <a:gd name="connsiteY54" fmla="*/ 877687 h 5983634"/>
              <a:gd name="connsiteX55" fmla="*/ 3188152 w 4096984"/>
              <a:gd name="connsiteY55" fmla="*/ 938120 h 5983634"/>
              <a:gd name="connsiteX56" fmla="*/ 3297635 w 4096984"/>
              <a:gd name="connsiteY56" fmla="*/ 967572 h 5983634"/>
              <a:gd name="connsiteX57" fmla="*/ 3375477 w 4096984"/>
              <a:gd name="connsiteY57" fmla="*/ 874620 h 5983634"/>
              <a:gd name="connsiteX58" fmla="*/ 3435802 w 4096984"/>
              <a:gd name="connsiteY58" fmla="*/ 795245 h 5983634"/>
              <a:gd name="connsiteX59" fmla="*/ 3496127 w 4096984"/>
              <a:gd name="connsiteY59" fmla="*/ 830170 h 5983634"/>
              <a:gd name="connsiteX60" fmla="*/ 3593676 w 4096984"/>
              <a:gd name="connsiteY60" fmla="*/ 971623 h 5983634"/>
              <a:gd name="connsiteX61" fmla="*/ 3569152 w 4096984"/>
              <a:gd name="connsiteY61" fmla="*/ 998445 h 5983634"/>
              <a:gd name="connsiteX62" fmla="*/ 3530176 w 4096984"/>
              <a:gd name="connsiteY62" fmla="*/ 1049465 h 5983634"/>
              <a:gd name="connsiteX63" fmla="*/ 3469085 w 4096984"/>
              <a:gd name="connsiteY63" fmla="*/ 1119862 h 5983634"/>
              <a:gd name="connsiteX64" fmla="*/ 3536964 w 4096984"/>
              <a:gd name="connsiteY64" fmla="*/ 1030743 h 5983634"/>
              <a:gd name="connsiteX65" fmla="*/ 3426058 w 4096984"/>
              <a:gd name="connsiteY65" fmla="*/ 1193216 h 5983634"/>
              <a:gd name="connsiteX66" fmla="*/ 3462406 w 4096984"/>
              <a:gd name="connsiteY66" fmla="*/ 1171757 h 5983634"/>
              <a:gd name="connsiteX67" fmla="*/ 3387630 w 4096984"/>
              <a:gd name="connsiteY67" fmla="*/ 1289342 h 5983634"/>
              <a:gd name="connsiteX68" fmla="*/ 3371974 w 4096984"/>
              <a:gd name="connsiteY68" fmla="*/ 1339923 h 5983634"/>
              <a:gd name="connsiteX69" fmla="*/ 3349968 w 4096984"/>
              <a:gd name="connsiteY69" fmla="*/ 1348024 h 5983634"/>
              <a:gd name="connsiteX70" fmla="*/ 3313291 w 4096984"/>
              <a:gd name="connsiteY70" fmla="*/ 1399591 h 5983634"/>
              <a:gd name="connsiteX71" fmla="*/ 3318874 w 4096984"/>
              <a:gd name="connsiteY71" fmla="*/ 1406707 h 5983634"/>
              <a:gd name="connsiteX72" fmla="*/ 3293693 w 4096984"/>
              <a:gd name="connsiteY72" fmla="*/ 1433093 h 5983634"/>
              <a:gd name="connsiteX73" fmla="*/ 3268403 w 4096984"/>
              <a:gd name="connsiteY73" fmla="*/ 1476338 h 5983634"/>
              <a:gd name="connsiteX74" fmla="*/ 3238514 w 4096984"/>
              <a:gd name="connsiteY74" fmla="*/ 1605309 h 5983634"/>
              <a:gd name="connsiteX75" fmla="*/ 3186948 w 4096984"/>
              <a:gd name="connsiteY75" fmla="*/ 1631694 h 5983634"/>
              <a:gd name="connsiteX76" fmla="*/ 3105602 w 4096984"/>
              <a:gd name="connsiteY76" fmla="*/ 1688625 h 5983634"/>
              <a:gd name="connsiteX77" fmla="*/ 2721865 w 4096984"/>
              <a:gd name="connsiteY77" fmla="*/ 1597098 h 5983634"/>
              <a:gd name="connsiteX78" fmla="*/ 2687378 w 4096984"/>
              <a:gd name="connsiteY78" fmla="*/ 1670670 h 5983634"/>
              <a:gd name="connsiteX79" fmla="*/ 2636797 w 4096984"/>
              <a:gd name="connsiteY79" fmla="*/ 1758147 h 5983634"/>
              <a:gd name="connsiteX80" fmla="*/ 2681466 w 4096984"/>
              <a:gd name="connsiteY80" fmla="*/ 1821428 h 5983634"/>
              <a:gd name="connsiteX81" fmla="*/ 2721427 w 4096984"/>
              <a:gd name="connsiteY81" fmla="*/ 1715995 h 5983634"/>
              <a:gd name="connsiteX82" fmla="*/ 2858280 w 4096984"/>
              <a:gd name="connsiteY82" fmla="*/ 1716434 h 5983634"/>
              <a:gd name="connsiteX83" fmla="*/ 2815035 w 4096984"/>
              <a:gd name="connsiteY83" fmla="*/ 1801940 h 5983634"/>
              <a:gd name="connsiteX84" fmla="*/ 2840654 w 4096984"/>
              <a:gd name="connsiteY84" fmla="*/ 1866535 h 5983634"/>
              <a:gd name="connsiteX85" fmla="*/ 2784708 w 4096984"/>
              <a:gd name="connsiteY85" fmla="*/ 1958172 h 5983634"/>
              <a:gd name="connsiteX86" fmla="*/ 2858280 w 4096984"/>
              <a:gd name="connsiteY86" fmla="*/ 1947662 h 5983634"/>
              <a:gd name="connsiteX87" fmla="*/ 3022286 w 4096984"/>
              <a:gd name="connsiteY87" fmla="*/ 1834785 h 5983634"/>
              <a:gd name="connsiteX88" fmla="*/ 3499411 w 4096984"/>
              <a:gd name="connsiteY88" fmla="*/ 1926641 h 5983634"/>
              <a:gd name="connsiteX89" fmla="*/ 3594005 w 4096984"/>
              <a:gd name="connsiteY89" fmla="*/ 1937151 h 5983634"/>
              <a:gd name="connsiteX90" fmla="*/ 3625536 w 4096984"/>
              <a:gd name="connsiteY90" fmla="*/ 1947662 h 5983634"/>
              <a:gd name="connsiteX91" fmla="*/ 3709618 w 4096984"/>
              <a:gd name="connsiteY91" fmla="*/ 1979193 h 5983634"/>
              <a:gd name="connsiteX92" fmla="*/ 3772680 w 4096984"/>
              <a:gd name="connsiteY92" fmla="*/ 1989703 h 5983634"/>
              <a:gd name="connsiteX93" fmla="*/ 3846253 w 4096984"/>
              <a:gd name="connsiteY93" fmla="*/ 2052765 h 5983634"/>
              <a:gd name="connsiteX94" fmla="*/ 3993398 w 4096984"/>
              <a:gd name="connsiteY94" fmla="*/ 2241951 h 5983634"/>
              <a:gd name="connsiteX95" fmla="*/ 3918658 w 4096984"/>
              <a:gd name="connsiteY95" fmla="*/ 2362091 h 5983634"/>
              <a:gd name="connsiteX96" fmla="*/ 3956174 w 4096984"/>
              <a:gd name="connsiteY96" fmla="*/ 2456684 h 5983634"/>
              <a:gd name="connsiteX97" fmla="*/ 3960261 w 4096984"/>
              <a:gd name="connsiteY97" fmla="*/ 2490258 h 5983634"/>
              <a:gd name="connsiteX98" fmla="*/ 3941284 w 4096984"/>
              <a:gd name="connsiteY98" fmla="*/ 2731850 h 5983634"/>
              <a:gd name="connsiteX99" fmla="*/ 3888587 w 4096984"/>
              <a:gd name="connsiteY99" fmla="*/ 2883958 h 5983634"/>
              <a:gd name="connsiteX100" fmla="*/ 4053138 w 4096984"/>
              <a:gd name="connsiteY100" fmla="*/ 2812612 h 5983634"/>
              <a:gd name="connsiteX101" fmla="*/ 4085035 w 4096984"/>
              <a:gd name="connsiteY101" fmla="*/ 2915509 h 5983634"/>
              <a:gd name="connsiteX102" fmla="*/ 3804267 w 4096984"/>
              <a:gd name="connsiteY102" fmla="*/ 3249120 h 5983634"/>
              <a:gd name="connsiteX103" fmla="*/ 3790051 w 4096984"/>
              <a:gd name="connsiteY103" fmla="*/ 3246420 h 5983634"/>
              <a:gd name="connsiteX104" fmla="*/ 3870777 w 4096984"/>
              <a:gd name="connsiteY104" fmla="*/ 3146717 h 5983634"/>
              <a:gd name="connsiteX105" fmla="*/ 3898805 w 4096984"/>
              <a:gd name="connsiteY105" fmla="*/ 3082779 h 5983634"/>
              <a:gd name="connsiteX106" fmla="*/ 3776184 w 4096984"/>
              <a:gd name="connsiteY106" fmla="*/ 3303387 h 5983634"/>
              <a:gd name="connsiteX107" fmla="*/ 3729162 w 4096984"/>
              <a:gd name="connsiteY107" fmla="*/ 3345428 h 5983634"/>
              <a:gd name="connsiteX108" fmla="*/ 3718380 w 4096984"/>
              <a:gd name="connsiteY108" fmla="*/ 3362762 h 5983634"/>
              <a:gd name="connsiteX109" fmla="*/ 3687722 w 4096984"/>
              <a:gd name="connsiteY109" fmla="*/ 3414767 h 5983634"/>
              <a:gd name="connsiteX110" fmla="*/ 3666993 w 4096984"/>
              <a:gd name="connsiteY110" fmla="*/ 3453268 h 5983634"/>
              <a:gd name="connsiteX111" fmla="*/ 3644074 w 4096984"/>
              <a:gd name="connsiteY111" fmla="*/ 3478377 h 5983634"/>
              <a:gd name="connsiteX112" fmla="*/ 3606121 w 4096984"/>
              <a:gd name="connsiteY112" fmla="*/ 3560708 h 5983634"/>
              <a:gd name="connsiteX113" fmla="*/ 3595756 w 4096984"/>
              <a:gd name="connsiteY113" fmla="*/ 3609172 h 5983634"/>
              <a:gd name="connsiteX114" fmla="*/ 3606412 w 4096984"/>
              <a:gd name="connsiteY114" fmla="*/ 3640557 h 5983634"/>
              <a:gd name="connsiteX115" fmla="*/ 3557803 w 4096984"/>
              <a:gd name="connsiteY115" fmla="*/ 3775439 h 5983634"/>
              <a:gd name="connsiteX116" fmla="*/ 3469194 w 4096984"/>
              <a:gd name="connsiteY116" fmla="*/ 3876310 h 5983634"/>
              <a:gd name="connsiteX117" fmla="*/ 3562474 w 4096984"/>
              <a:gd name="connsiteY117" fmla="*/ 4028710 h 5983634"/>
              <a:gd name="connsiteX118" fmla="*/ 3541453 w 4096984"/>
              <a:gd name="connsiteY118" fmla="*/ 4165344 h 5983634"/>
              <a:gd name="connsiteX119" fmla="*/ 3530943 w 4096984"/>
              <a:gd name="connsiteY119" fmla="*/ 4217896 h 5983634"/>
              <a:gd name="connsiteX120" fmla="*/ 3509922 w 4096984"/>
              <a:gd name="connsiteY120" fmla="*/ 4417593 h 5983634"/>
              <a:gd name="connsiteX121" fmla="*/ 3499411 w 4096984"/>
              <a:gd name="connsiteY121" fmla="*/ 4564737 h 5983634"/>
              <a:gd name="connsiteX122" fmla="*/ 3436349 w 4096984"/>
              <a:gd name="connsiteY122" fmla="*/ 4848517 h 5983634"/>
              <a:gd name="connsiteX123" fmla="*/ 3404818 w 4096984"/>
              <a:gd name="connsiteY123" fmla="*/ 4922089 h 5983634"/>
              <a:gd name="connsiteX124" fmla="*/ 3394308 w 4096984"/>
              <a:gd name="connsiteY124" fmla="*/ 4953620 h 5983634"/>
              <a:gd name="connsiteX125" fmla="*/ 3383798 w 4096984"/>
              <a:gd name="connsiteY125" fmla="*/ 5006172 h 5983634"/>
              <a:gd name="connsiteX126" fmla="*/ 3362777 w 4096984"/>
              <a:gd name="connsiteY126" fmla="*/ 5037703 h 5983634"/>
              <a:gd name="connsiteX127" fmla="*/ 3352267 w 4096984"/>
              <a:gd name="connsiteY127" fmla="*/ 5069234 h 5983634"/>
              <a:gd name="connsiteX128" fmla="*/ 3331246 w 4096984"/>
              <a:gd name="connsiteY128" fmla="*/ 5426586 h 5983634"/>
              <a:gd name="connsiteX129" fmla="*/ 3310225 w 4096984"/>
              <a:gd name="connsiteY129" fmla="*/ 5531689 h 5983634"/>
              <a:gd name="connsiteX130" fmla="*/ 3299715 w 4096984"/>
              <a:gd name="connsiteY130" fmla="*/ 5605262 h 5983634"/>
              <a:gd name="connsiteX131" fmla="*/ 3226143 w 4096984"/>
              <a:gd name="connsiteY131" fmla="*/ 5868020 h 5983634"/>
              <a:gd name="connsiteX132" fmla="*/ 3163080 w 4096984"/>
              <a:gd name="connsiteY132" fmla="*/ 5899551 h 5983634"/>
              <a:gd name="connsiteX133" fmla="*/ 3121039 w 4096984"/>
              <a:gd name="connsiteY133" fmla="*/ 5941593 h 5983634"/>
              <a:gd name="connsiteX134" fmla="*/ 2984405 w 4096984"/>
              <a:gd name="connsiteY134" fmla="*/ 5983634 h 5983634"/>
              <a:gd name="connsiteX135" fmla="*/ 2795218 w 4096984"/>
              <a:gd name="connsiteY135" fmla="*/ 5973124 h 5983634"/>
              <a:gd name="connsiteX136" fmla="*/ 2679605 w 4096984"/>
              <a:gd name="connsiteY136" fmla="*/ 5920572 h 5983634"/>
              <a:gd name="connsiteX137" fmla="*/ 2490418 w 4096984"/>
              <a:gd name="connsiteY137" fmla="*/ 5878530 h 5983634"/>
              <a:gd name="connsiteX138" fmla="*/ 2332763 w 4096984"/>
              <a:gd name="connsiteY138" fmla="*/ 5836489 h 5983634"/>
              <a:gd name="connsiteX139" fmla="*/ 2133067 w 4096984"/>
              <a:gd name="connsiteY139" fmla="*/ 5794448 h 5983634"/>
              <a:gd name="connsiteX140" fmla="*/ 2059494 w 4096984"/>
              <a:gd name="connsiteY140" fmla="*/ 5762917 h 5983634"/>
              <a:gd name="connsiteX141" fmla="*/ 2027963 w 4096984"/>
              <a:gd name="connsiteY141" fmla="*/ 5752406 h 5983634"/>
              <a:gd name="connsiteX142" fmla="*/ 1922860 w 4096984"/>
              <a:gd name="connsiteY142" fmla="*/ 5741896 h 5983634"/>
              <a:gd name="connsiteX143" fmla="*/ 1859798 w 4096984"/>
              <a:gd name="connsiteY143" fmla="*/ 5720875 h 5983634"/>
              <a:gd name="connsiteX144" fmla="*/ 1765205 w 4096984"/>
              <a:gd name="connsiteY144" fmla="*/ 5710365 h 5983634"/>
              <a:gd name="connsiteX145" fmla="*/ 1733674 w 4096984"/>
              <a:gd name="connsiteY145" fmla="*/ 5689344 h 5983634"/>
              <a:gd name="connsiteX146" fmla="*/ 1702143 w 4096984"/>
              <a:gd name="connsiteY146" fmla="*/ 5678834 h 5983634"/>
              <a:gd name="connsiteX147" fmla="*/ 1660101 w 4096984"/>
              <a:gd name="connsiteY147" fmla="*/ 5668324 h 5983634"/>
              <a:gd name="connsiteX148" fmla="*/ 1628570 w 4096984"/>
              <a:gd name="connsiteY148" fmla="*/ 5657813 h 5983634"/>
              <a:gd name="connsiteX149" fmla="*/ 1523467 w 4096984"/>
              <a:gd name="connsiteY149" fmla="*/ 5636793 h 5983634"/>
              <a:gd name="connsiteX150" fmla="*/ 1491936 w 4096984"/>
              <a:gd name="connsiteY150" fmla="*/ 5626282 h 5983634"/>
              <a:gd name="connsiteX151" fmla="*/ 1334280 w 4096984"/>
              <a:gd name="connsiteY151" fmla="*/ 5573730 h 5983634"/>
              <a:gd name="connsiteX152" fmla="*/ 1292239 w 4096984"/>
              <a:gd name="connsiteY152" fmla="*/ 5552710 h 5983634"/>
              <a:gd name="connsiteX153" fmla="*/ 1229177 w 4096984"/>
              <a:gd name="connsiteY153" fmla="*/ 5531689 h 5983634"/>
              <a:gd name="connsiteX154" fmla="*/ 1134584 w 4096984"/>
              <a:gd name="connsiteY154" fmla="*/ 5510668 h 5983634"/>
              <a:gd name="connsiteX155" fmla="*/ 1103053 w 4096984"/>
              <a:gd name="connsiteY155" fmla="*/ 5468627 h 5983634"/>
              <a:gd name="connsiteX156" fmla="*/ 1029480 w 4096984"/>
              <a:gd name="connsiteY156" fmla="*/ 5458117 h 5983634"/>
              <a:gd name="connsiteX157" fmla="*/ 892846 w 4096984"/>
              <a:gd name="connsiteY157" fmla="*/ 5426586 h 5983634"/>
              <a:gd name="connsiteX158" fmla="*/ 861315 w 4096984"/>
              <a:gd name="connsiteY158" fmla="*/ 5405565 h 5983634"/>
              <a:gd name="connsiteX159" fmla="*/ 850805 w 4096984"/>
              <a:gd name="connsiteY159" fmla="*/ 5289951 h 5983634"/>
              <a:gd name="connsiteX160" fmla="*/ 840294 w 4096984"/>
              <a:gd name="connsiteY160" fmla="*/ 5100765 h 5983634"/>
              <a:gd name="connsiteX161" fmla="*/ 861315 w 4096984"/>
              <a:gd name="connsiteY161" fmla="*/ 4501675 h 5983634"/>
              <a:gd name="connsiteX162" fmla="*/ 892846 w 4096984"/>
              <a:gd name="connsiteY162" fmla="*/ 4365041 h 5983634"/>
              <a:gd name="connsiteX163" fmla="*/ 913867 w 4096984"/>
              <a:gd name="connsiteY163" fmla="*/ 4270448 h 5983634"/>
              <a:gd name="connsiteX164" fmla="*/ 966418 w 4096984"/>
              <a:gd name="connsiteY164" fmla="*/ 4112793 h 5983634"/>
              <a:gd name="connsiteX165" fmla="*/ 987439 w 4096984"/>
              <a:gd name="connsiteY165" fmla="*/ 3902586 h 5983634"/>
              <a:gd name="connsiteX166" fmla="*/ 997949 w 4096984"/>
              <a:gd name="connsiteY166" fmla="*/ 3871055 h 5983634"/>
              <a:gd name="connsiteX167" fmla="*/ 1061011 w 4096984"/>
              <a:gd name="connsiteY167" fmla="*/ 3461151 h 5983634"/>
              <a:gd name="connsiteX168" fmla="*/ 1071522 w 4096984"/>
              <a:gd name="connsiteY168" fmla="*/ 3408599 h 5983634"/>
              <a:gd name="connsiteX169" fmla="*/ 1082032 w 4096984"/>
              <a:gd name="connsiteY169" fmla="*/ 3335027 h 5983634"/>
              <a:gd name="connsiteX170" fmla="*/ 1124074 w 4096984"/>
              <a:gd name="connsiteY170" fmla="*/ 3282475 h 5983634"/>
              <a:gd name="connsiteX171" fmla="*/ 1155605 w 4096984"/>
              <a:gd name="connsiteY171" fmla="*/ 3124820 h 5983634"/>
              <a:gd name="connsiteX172" fmla="*/ 1176625 w 4096984"/>
              <a:gd name="connsiteY172" fmla="*/ 3082779 h 5983634"/>
              <a:gd name="connsiteX173" fmla="*/ 1145094 w 4096984"/>
              <a:gd name="connsiteY173" fmla="*/ 2967165 h 5983634"/>
              <a:gd name="connsiteX174" fmla="*/ 1103053 w 4096984"/>
              <a:gd name="connsiteY174" fmla="*/ 2893593 h 5983634"/>
              <a:gd name="connsiteX175" fmla="*/ 1082032 w 4096984"/>
              <a:gd name="connsiteY175" fmla="*/ 2841041 h 5983634"/>
              <a:gd name="connsiteX176" fmla="*/ 1029480 w 4096984"/>
              <a:gd name="connsiteY176" fmla="*/ 2746448 h 5983634"/>
              <a:gd name="connsiteX177" fmla="*/ 1008460 w 4096984"/>
              <a:gd name="connsiteY177" fmla="*/ 2714917 h 5983634"/>
              <a:gd name="connsiteX178" fmla="*/ 924377 w 4096984"/>
              <a:gd name="connsiteY178" fmla="*/ 2557262 h 5983634"/>
              <a:gd name="connsiteX179" fmla="*/ 871825 w 4096984"/>
              <a:gd name="connsiteY179" fmla="*/ 2483689 h 5983634"/>
              <a:gd name="connsiteX180" fmla="*/ 840294 w 4096984"/>
              <a:gd name="connsiteY180" fmla="*/ 2389096 h 5983634"/>
              <a:gd name="connsiteX181" fmla="*/ 808763 w 4096984"/>
              <a:gd name="connsiteY181" fmla="*/ 2326034 h 5983634"/>
              <a:gd name="connsiteX182" fmla="*/ 766722 w 4096984"/>
              <a:gd name="connsiteY182" fmla="*/ 2241951 h 5983634"/>
              <a:gd name="connsiteX183" fmla="*/ 756211 w 4096984"/>
              <a:gd name="connsiteY183" fmla="*/ 2210420 h 5983634"/>
              <a:gd name="connsiteX184" fmla="*/ 714170 w 4096984"/>
              <a:gd name="connsiteY184" fmla="*/ 2199910 h 5983634"/>
              <a:gd name="connsiteX185" fmla="*/ 619577 w 4096984"/>
              <a:gd name="connsiteY185" fmla="*/ 2189399 h 5983634"/>
              <a:gd name="connsiteX186" fmla="*/ 482943 w 4096984"/>
              <a:gd name="connsiteY186" fmla="*/ 2168379 h 5983634"/>
              <a:gd name="connsiteX187" fmla="*/ 419880 w 4096984"/>
              <a:gd name="connsiteY187" fmla="*/ 2126337 h 5983634"/>
              <a:gd name="connsiteX188" fmla="*/ 377839 w 4096984"/>
              <a:gd name="connsiteY188" fmla="*/ 2094806 h 5983634"/>
              <a:gd name="connsiteX0" fmla="*/ 105665 w 4086510"/>
              <a:gd name="connsiteY0" fmla="*/ 2429605 h 5983634"/>
              <a:gd name="connsiteX1" fmla="*/ 103913 w 4086510"/>
              <a:gd name="connsiteY1" fmla="*/ 2255637 h 5983634"/>
              <a:gd name="connsiteX2" fmla="*/ 162268 w 4086510"/>
              <a:gd name="connsiteY2" fmla="*/ 2024299 h 5983634"/>
              <a:gd name="connsiteX3" fmla="*/ 131722 w 4086510"/>
              <a:gd name="connsiteY3" fmla="*/ 1894343 h 5983634"/>
              <a:gd name="connsiteX4" fmla="*/ 56945 w 4086510"/>
              <a:gd name="connsiteY4" fmla="*/ 1799750 h 5983634"/>
              <a:gd name="connsiteX5" fmla="*/ 14 w 4086510"/>
              <a:gd name="connsiteY5" fmla="*/ 1646037 h 5983634"/>
              <a:gd name="connsiteX6" fmla="*/ 52018 w 4086510"/>
              <a:gd name="connsiteY6" fmla="*/ 1569289 h 5983634"/>
              <a:gd name="connsiteX7" fmla="*/ 105008 w 4086510"/>
              <a:gd name="connsiteY7" fmla="*/ 1550458 h 5983634"/>
              <a:gd name="connsiteX8" fmla="*/ 178033 w 4086510"/>
              <a:gd name="connsiteY8" fmla="*/ 1460025 h 5983634"/>
              <a:gd name="connsiteX9" fmla="*/ 293647 w 4086510"/>
              <a:gd name="connsiteY9" fmla="*/ 1371563 h 5983634"/>
              <a:gd name="connsiteX10" fmla="*/ 353534 w 4086510"/>
              <a:gd name="connsiteY10" fmla="*/ 1237118 h 5983634"/>
              <a:gd name="connsiteX11" fmla="*/ 442215 w 4086510"/>
              <a:gd name="connsiteY11" fmla="*/ 1058552 h 5983634"/>
              <a:gd name="connsiteX12" fmla="*/ 335031 w 4086510"/>
              <a:gd name="connsiteY12" fmla="*/ 849440 h 5983634"/>
              <a:gd name="connsiteX13" fmla="*/ 390539 w 4086510"/>
              <a:gd name="connsiteY13" fmla="*/ 792947 h 5983634"/>
              <a:gd name="connsiteX14" fmla="*/ 446266 w 4086510"/>
              <a:gd name="connsiteY14" fmla="*/ 810245 h 5983634"/>
              <a:gd name="connsiteX15" fmla="*/ 485132 w 4086510"/>
              <a:gd name="connsiteY15" fmla="*/ 834660 h 5983634"/>
              <a:gd name="connsiteX16" fmla="*/ 513269 w 4086510"/>
              <a:gd name="connsiteY16" fmla="*/ 861264 h 5983634"/>
              <a:gd name="connsiteX17" fmla="*/ 558267 w 4086510"/>
              <a:gd name="connsiteY17" fmla="*/ 860498 h 5983634"/>
              <a:gd name="connsiteX18" fmla="*/ 651874 w 4086510"/>
              <a:gd name="connsiteY18" fmla="*/ 874402 h 5983634"/>
              <a:gd name="connsiteX19" fmla="*/ 783582 w 4086510"/>
              <a:gd name="connsiteY19" fmla="*/ 846265 h 5983634"/>
              <a:gd name="connsiteX20" fmla="*/ 914086 w 4086510"/>
              <a:gd name="connsiteY20" fmla="*/ 789553 h 5983634"/>
              <a:gd name="connsiteX21" fmla="*/ 1008898 w 4086510"/>
              <a:gd name="connsiteY21" fmla="*/ 640766 h 5983634"/>
              <a:gd name="connsiteX22" fmla="*/ 1081485 w 4086510"/>
              <a:gd name="connsiteY22" fmla="*/ 561829 h 5983634"/>
              <a:gd name="connsiteX23" fmla="*/ 1118161 w 4086510"/>
              <a:gd name="connsiteY23" fmla="*/ 567631 h 5983634"/>
              <a:gd name="connsiteX24" fmla="*/ 1219543 w 4086510"/>
              <a:gd name="connsiteY24" fmla="*/ 521211 h 5983634"/>
              <a:gd name="connsiteX25" fmla="*/ 1289174 w 4086510"/>
              <a:gd name="connsiteY25" fmla="*/ 496030 h 5983634"/>
              <a:gd name="connsiteX26" fmla="*/ 1337127 w 4086510"/>
              <a:gd name="connsiteY26" fmla="*/ 461871 h 5983634"/>
              <a:gd name="connsiteX27" fmla="*/ 1387161 w 4086510"/>
              <a:gd name="connsiteY27" fmla="*/ 417312 h 5983634"/>
              <a:gd name="connsiteX28" fmla="*/ 1445077 w 4086510"/>
              <a:gd name="connsiteY28" fmla="*/ 369139 h 5983634"/>
              <a:gd name="connsiteX29" fmla="*/ 1513066 w 4086510"/>
              <a:gd name="connsiteY29" fmla="*/ 328302 h 5983634"/>
              <a:gd name="connsiteX30" fmla="*/ 1544378 w 4086510"/>
              <a:gd name="connsiteY30" fmla="*/ 305530 h 5983634"/>
              <a:gd name="connsiteX31" fmla="*/ 1585434 w 4086510"/>
              <a:gd name="connsiteY31" fmla="*/ 263269 h 5983634"/>
              <a:gd name="connsiteX32" fmla="*/ 1631417 w 4086510"/>
              <a:gd name="connsiteY32" fmla="*/ 247613 h 5983634"/>
              <a:gd name="connsiteX33" fmla="*/ 1673531 w 4086510"/>
              <a:gd name="connsiteY33" fmla="*/ 214039 h 5983634"/>
              <a:gd name="connsiteX34" fmla="*/ 1766372 w 4086510"/>
              <a:gd name="connsiteY34" fmla="*/ 161195 h 5983634"/>
              <a:gd name="connsiteX35" fmla="*/ 1806370 w 4086510"/>
              <a:gd name="connsiteY35" fmla="*/ 108351 h 5983634"/>
              <a:gd name="connsiteX36" fmla="*/ 1829143 w 4086510"/>
              <a:gd name="connsiteY36" fmla="*/ 112730 h 5983634"/>
              <a:gd name="connsiteX37" fmla="*/ 1976616 w 4086510"/>
              <a:gd name="connsiteY37" fmla="*/ 40910 h 5983634"/>
              <a:gd name="connsiteX38" fmla="*/ 2428597 w 4086510"/>
              <a:gd name="connsiteY38" fmla="*/ 0 h 5983634"/>
              <a:gd name="connsiteX39" fmla="*/ 2473777 w 4086510"/>
              <a:gd name="connsiteY39" fmla="*/ 45945 h 5983634"/>
              <a:gd name="connsiteX40" fmla="*/ 2400752 w 4086510"/>
              <a:gd name="connsiteY40" fmla="*/ 141195 h 5983634"/>
              <a:gd name="connsiteX41" fmla="*/ 2480127 w 4086510"/>
              <a:gd name="connsiteY41" fmla="*/ 118970 h 5983634"/>
              <a:gd name="connsiteX42" fmla="*/ 2556327 w 4086510"/>
              <a:gd name="connsiteY42" fmla="*/ 157070 h 5983634"/>
              <a:gd name="connsiteX43" fmla="*/ 2646650 w 4086510"/>
              <a:gd name="connsiteY43" fmla="*/ 71893 h 5983634"/>
              <a:gd name="connsiteX44" fmla="*/ 2762702 w 4086510"/>
              <a:gd name="connsiteY44" fmla="*/ 118970 h 5983634"/>
              <a:gd name="connsiteX45" fmla="*/ 2807152 w 4086510"/>
              <a:gd name="connsiteY45" fmla="*/ 153895 h 5983634"/>
              <a:gd name="connsiteX46" fmla="*/ 2765877 w 4086510"/>
              <a:gd name="connsiteY46" fmla="*/ 255495 h 5983634"/>
              <a:gd name="connsiteX47" fmla="*/ 2876345 w 4086510"/>
              <a:gd name="connsiteY47" fmla="*/ 158604 h 5983634"/>
              <a:gd name="connsiteX48" fmla="*/ 3125747 w 4086510"/>
              <a:gd name="connsiteY48" fmla="*/ 319324 h 5983634"/>
              <a:gd name="connsiteX49" fmla="*/ 3210377 w 4086510"/>
              <a:gd name="connsiteY49" fmla="*/ 379320 h 5983634"/>
              <a:gd name="connsiteX50" fmla="*/ 3302452 w 4086510"/>
              <a:gd name="connsiteY50" fmla="*/ 452345 h 5983634"/>
              <a:gd name="connsiteX51" fmla="*/ 3191327 w 4086510"/>
              <a:gd name="connsiteY51" fmla="*/ 592045 h 5983634"/>
              <a:gd name="connsiteX52" fmla="*/ 3360259 w 4086510"/>
              <a:gd name="connsiteY52" fmla="*/ 593360 h 5983634"/>
              <a:gd name="connsiteX53" fmla="*/ 3404052 w 4086510"/>
              <a:gd name="connsiteY53" fmla="*/ 728680 h 5983634"/>
              <a:gd name="connsiteX54" fmla="*/ 3231179 w 4086510"/>
              <a:gd name="connsiteY54" fmla="*/ 877687 h 5983634"/>
              <a:gd name="connsiteX55" fmla="*/ 3188152 w 4086510"/>
              <a:gd name="connsiteY55" fmla="*/ 938120 h 5983634"/>
              <a:gd name="connsiteX56" fmla="*/ 3297635 w 4086510"/>
              <a:gd name="connsiteY56" fmla="*/ 967572 h 5983634"/>
              <a:gd name="connsiteX57" fmla="*/ 3375477 w 4086510"/>
              <a:gd name="connsiteY57" fmla="*/ 874620 h 5983634"/>
              <a:gd name="connsiteX58" fmla="*/ 3435802 w 4086510"/>
              <a:gd name="connsiteY58" fmla="*/ 795245 h 5983634"/>
              <a:gd name="connsiteX59" fmla="*/ 3496127 w 4086510"/>
              <a:gd name="connsiteY59" fmla="*/ 830170 h 5983634"/>
              <a:gd name="connsiteX60" fmla="*/ 3593676 w 4086510"/>
              <a:gd name="connsiteY60" fmla="*/ 971623 h 5983634"/>
              <a:gd name="connsiteX61" fmla="*/ 3569152 w 4086510"/>
              <a:gd name="connsiteY61" fmla="*/ 998445 h 5983634"/>
              <a:gd name="connsiteX62" fmla="*/ 3530176 w 4086510"/>
              <a:gd name="connsiteY62" fmla="*/ 1049465 h 5983634"/>
              <a:gd name="connsiteX63" fmla="*/ 3469085 w 4086510"/>
              <a:gd name="connsiteY63" fmla="*/ 1119862 h 5983634"/>
              <a:gd name="connsiteX64" fmla="*/ 3536964 w 4086510"/>
              <a:gd name="connsiteY64" fmla="*/ 1030743 h 5983634"/>
              <a:gd name="connsiteX65" fmla="*/ 3426058 w 4086510"/>
              <a:gd name="connsiteY65" fmla="*/ 1193216 h 5983634"/>
              <a:gd name="connsiteX66" fmla="*/ 3462406 w 4086510"/>
              <a:gd name="connsiteY66" fmla="*/ 1171757 h 5983634"/>
              <a:gd name="connsiteX67" fmla="*/ 3387630 w 4086510"/>
              <a:gd name="connsiteY67" fmla="*/ 1289342 h 5983634"/>
              <a:gd name="connsiteX68" fmla="*/ 3371974 w 4086510"/>
              <a:gd name="connsiteY68" fmla="*/ 1339923 h 5983634"/>
              <a:gd name="connsiteX69" fmla="*/ 3349968 w 4086510"/>
              <a:gd name="connsiteY69" fmla="*/ 1348024 h 5983634"/>
              <a:gd name="connsiteX70" fmla="*/ 3313291 w 4086510"/>
              <a:gd name="connsiteY70" fmla="*/ 1399591 h 5983634"/>
              <a:gd name="connsiteX71" fmla="*/ 3318874 w 4086510"/>
              <a:gd name="connsiteY71" fmla="*/ 1406707 h 5983634"/>
              <a:gd name="connsiteX72" fmla="*/ 3293693 w 4086510"/>
              <a:gd name="connsiteY72" fmla="*/ 1433093 h 5983634"/>
              <a:gd name="connsiteX73" fmla="*/ 3268403 w 4086510"/>
              <a:gd name="connsiteY73" fmla="*/ 1476338 h 5983634"/>
              <a:gd name="connsiteX74" fmla="*/ 3238514 w 4086510"/>
              <a:gd name="connsiteY74" fmla="*/ 1605309 h 5983634"/>
              <a:gd name="connsiteX75" fmla="*/ 3186948 w 4086510"/>
              <a:gd name="connsiteY75" fmla="*/ 1631694 h 5983634"/>
              <a:gd name="connsiteX76" fmla="*/ 3105602 w 4086510"/>
              <a:gd name="connsiteY76" fmla="*/ 1688625 h 5983634"/>
              <a:gd name="connsiteX77" fmla="*/ 2721865 w 4086510"/>
              <a:gd name="connsiteY77" fmla="*/ 1597098 h 5983634"/>
              <a:gd name="connsiteX78" fmla="*/ 2687378 w 4086510"/>
              <a:gd name="connsiteY78" fmla="*/ 1670670 h 5983634"/>
              <a:gd name="connsiteX79" fmla="*/ 2636797 w 4086510"/>
              <a:gd name="connsiteY79" fmla="*/ 1758147 h 5983634"/>
              <a:gd name="connsiteX80" fmla="*/ 2681466 w 4086510"/>
              <a:gd name="connsiteY80" fmla="*/ 1821428 h 5983634"/>
              <a:gd name="connsiteX81" fmla="*/ 2721427 w 4086510"/>
              <a:gd name="connsiteY81" fmla="*/ 1715995 h 5983634"/>
              <a:gd name="connsiteX82" fmla="*/ 2858280 w 4086510"/>
              <a:gd name="connsiteY82" fmla="*/ 1716434 h 5983634"/>
              <a:gd name="connsiteX83" fmla="*/ 2815035 w 4086510"/>
              <a:gd name="connsiteY83" fmla="*/ 1801940 h 5983634"/>
              <a:gd name="connsiteX84" fmla="*/ 2840654 w 4086510"/>
              <a:gd name="connsiteY84" fmla="*/ 1866535 h 5983634"/>
              <a:gd name="connsiteX85" fmla="*/ 2784708 w 4086510"/>
              <a:gd name="connsiteY85" fmla="*/ 1958172 h 5983634"/>
              <a:gd name="connsiteX86" fmla="*/ 2858280 w 4086510"/>
              <a:gd name="connsiteY86" fmla="*/ 1947662 h 5983634"/>
              <a:gd name="connsiteX87" fmla="*/ 3022286 w 4086510"/>
              <a:gd name="connsiteY87" fmla="*/ 1834785 h 5983634"/>
              <a:gd name="connsiteX88" fmla="*/ 3499411 w 4086510"/>
              <a:gd name="connsiteY88" fmla="*/ 1926641 h 5983634"/>
              <a:gd name="connsiteX89" fmla="*/ 3594005 w 4086510"/>
              <a:gd name="connsiteY89" fmla="*/ 1937151 h 5983634"/>
              <a:gd name="connsiteX90" fmla="*/ 3625536 w 4086510"/>
              <a:gd name="connsiteY90" fmla="*/ 1947662 h 5983634"/>
              <a:gd name="connsiteX91" fmla="*/ 3709618 w 4086510"/>
              <a:gd name="connsiteY91" fmla="*/ 1979193 h 5983634"/>
              <a:gd name="connsiteX92" fmla="*/ 3772680 w 4086510"/>
              <a:gd name="connsiteY92" fmla="*/ 1989703 h 5983634"/>
              <a:gd name="connsiteX93" fmla="*/ 3846253 w 4086510"/>
              <a:gd name="connsiteY93" fmla="*/ 2052765 h 5983634"/>
              <a:gd name="connsiteX94" fmla="*/ 3993398 w 4086510"/>
              <a:gd name="connsiteY94" fmla="*/ 2241951 h 5983634"/>
              <a:gd name="connsiteX95" fmla="*/ 3918658 w 4086510"/>
              <a:gd name="connsiteY95" fmla="*/ 2362091 h 5983634"/>
              <a:gd name="connsiteX96" fmla="*/ 3956174 w 4086510"/>
              <a:gd name="connsiteY96" fmla="*/ 2456684 h 5983634"/>
              <a:gd name="connsiteX97" fmla="*/ 3960261 w 4086510"/>
              <a:gd name="connsiteY97" fmla="*/ 2490258 h 5983634"/>
              <a:gd name="connsiteX98" fmla="*/ 3941284 w 4086510"/>
              <a:gd name="connsiteY98" fmla="*/ 2731850 h 5983634"/>
              <a:gd name="connsiteX99" fmla="*/ 3888587 w 4086510"/>
              <a:gd name="connsiteY99" fmla="*/ 2883958 h 5983634"/>
              <a:gd name="connsiteX100" fmla="*/ 4053138 w 4086510"/>
              <a:gd name="connsiteY100" fmla="*/ 2812612 h 5983634"/>
              <a:gd name="connsiteX101" fmla="*/ 4085035 w 4086510"/>
              <a:gd name="connsiteY101" fmla="*/ 2915509 h 5983634"/>
              <a:gd name="connsiteX102" fmla="*/ 3990005 w 4086510"/>
              <a:gd name="connsiteY102" fmla="*/ 3185620 h 5983634"/>
              <a:gd name="connsiteX103" fmla="*/ 3790051 w 4086510"/>
              <a:gd name="connsiteY103" fmla="*/ 3246420 h 5983634"/>
              <a:gd name="connsiteX104" fmla="*/ 3870777 w 4086510"/>
              <a:gd name="connsiteY104" fmla="*/ 3146717 h 5983634"/>
              <a:gd name="connsiteX105" fmla="*/ 3898805 w 4086510"/>
              <a:gd name="connsiteY105" fmla="*/ 3082779 h 5983634"/>
              <a:gd name="connsiteX106" fmla="*/ 3776184 w 4086510"/>
              <a:gd name="connsiteY106" fmla="*/ 3303387 h 5983634"/>
              <a:gd name="connsiteX107" fmla="*/ 3729162 w 4086510"/>
              <a:gd name="connsiteY107" fmla="*/ 3345428 h 5983634"/>
              <a:gd name="connsiteX108" fmla="*/ 3718380 w 4086510"/>
              <a:gd name="connsiteY108" fmla="*/ 3362762 h 5983634"/>
              <a:gd name="connsiteX109" fmla="*/ 3687722 w 4086510"/>
              <a:gd name="connsiteY109" fmla="*/ 3414767 h 5983634"/>
              <a:gd name="connsiteX110" fmla="*/ 3666993 w 4086510"/>
              <a:gd name="connsiteY110" fmla="*/ 3453268 h 5983634"/>
              <a:gd name="connsiteX111" fmla="*/ 3644074 w 4086510"/>
              <a:gd name="connsiteY111" fmla="*/ 3478377 h 5983634"/>
              <a:gd name="connsiteX112" fmla="*/ 3606121 w 4086510"/>
              <a:gd name="connsiteY112" fmla="*/ 3560708 h 5983634"/>
              <a:gd name="connsiteX113" fmla="*/ 3595756 w 4086510"/>
              <a:gd name="connsiteY113" fmla="*/ 3609172 h 5983634"/>
              <a:gd name="connsiteX114" fmla="*/ 3606412 w 4086510"/>
              <a:gd name="connsiteY114" fmla="*/ 3640557 h 5983634"/>
              <a:gd name="connsiteX115" fmla="*/ 3557803 w 4086510"/>
              <a:gd name="connsiteY115" fmla="*/ 3775439 h 5983634"/>
              <a:gd name="connsiteX116" fmla="*/ 3469194 w 4086510"/>
              <a:gd name="connsiteY116" fmla="*/ 3876310 h 5983634"/>
              <a:gd name="connsiteX117" fmla="*/ 3562474 w 4086510"/>
              <a:gd name="connsiteY117" fmla="*/ 4028710 h 5983634"/>
              <a:gd name="connsiteX118" fmla="*/ 3541453 w 4086510"/>
              <a:gd name="connsiteY118" fmla="*/ 4165344 h 5983634"/>
              <a:gd name="connsiteX119" fmla="*/ 3530943 w 4086510"/>
              <a:gd name="connsiteY119" fmla="*/ 4217896 h 5983634"/>
              <a:gd name="connsiteX120" fmla="*/ 3509922 w 4086510"/>
              <a:gd name="connsiteY120" fmla="*/ 4417593 h 5983634"/>
              <a:gd name="connsiteX121" fmla="*/ 3499411 w 4086510"/>
              <a:gd name="connsiteY121" fmla="*/ 4564737 h 5983634"/>
              <a:gd name="connsiteX122" fmla="*/ 3436349 w 4086510"/>
              <a:gd name="connsiteY122" fmla="*/ 4848517 h 5983634"/>
              <a:gd name="connsiteX123" fmla="*/ 3404818 w 4086510"/>
              <a:gd name="connsiteY123" fmla="*/ 4922089 h 5983634"/>
              <a:gd name="connsiteX124" fmla="*/ 3394308 w 4086510"/>
              <a:gd name="connsiteY124" fmla="*/ 4953620 h 5983634"/>
              <a:gd name="connsiteX125" fmla="*/ 3383798 w 4086510"/>
              <a:gd name="connsiteY125" fmla="*/ 5006172 h 5983634"/>
              <a:gd name="connsiteX126" fmla="*/ 3362777 w 4086510"/>
              <a:gd name="connsiteY126" fmla="*/ 5037703 h 5983634"/>
              <a:gd name="connsiteX127" fmla="*/ 3352267 w 4086510"/>
              <a:gd name="connsiteY127" fmla="*/ 5069234 h 5983634"/>
              <a:gd name="connsiteX128" fmla="*/ 3331246 w 4086510"/>
              <a:gd name="connsiteY128" fmla="*/ 5426586 h 5983634"/>
              <a:gd name="connsiteX129" fmla="*/ 3310225 w 4086510"/>
              <a:gd name="connsiteY129" fmla="*/ 5531689 h 5983634"/>
              <a:gd name="connsiteX130" fmla="*/ 3299715 w 4086510"/>
              <a:gd name="connsiteY130" fmla="*/ 5605262 h 5983634"/>
              <a:gd name="connsiteX131" fmla="*/ 3226143 w 4086510"/>
              <a:gd name="connsiteY131" fmla="*/ 5868020 h 5983634"/>
              <a:gd name="connsiteX132" fmla="*/ 3163080 w 4086510"/>
              <a:gd name="connsiteY132" fmla="*/ 5899551 h 5983634"/>
              <a:gd name="connsiteX133" fmla="*/ 3121039 w 4086510"/>
              <a:gd name="connsiteY133" fmla="*/ 5941593 h 5983634"/>
              <a:gd name="connsiteX134" fmla="*/ 2984405 w 4086510"/>
              <a:gd name="connsiteY134" fmla="*/ 5983634 h 5983634"/>
              <a:gd name="connsiteX135" fmla="*/ 2795218 w 4086510"/>
              <a:gd name="connsiteY135" fmla="*/ 5973124 h 5983634"/>
              <a:gd name="connsiteX136" fmla="*/ 2679605 w 4086510"/>
              <a:gd name="connsiteY136" fmla="*/ 5920572 h 5983634"/>
              <a:gd name="connsiteX137" fmla="*/ 2490418 w 4086510"/>
              <a:gd name="connsiteY137" fmla="*/ 5878530 h 5983634"/>
              <a:gd name="connsiteX138" fmla="*/ 2332763 w 4086510"/>
              <a:gd name="connsiteY138" fmla="*/ 5836489 h 5983634"/>
              <a:gd name="connsiteX139" fmla="*/ 2133067 w 4086510"/>
              <a:gd name="connsiteY139" fmla="*/ 5794448 h 5983634"/>
              <a:gd name="connsiteX140" fmla="*/ 2059494 w 4086510"/>
              <a:gd name="connsiteY140" fmla="*/ 5762917 h 5983634"/>
              <a:gd name="connsiteX141" fmla="*/ 2027963 w 4086510"/>
              <a:gd name="connsiteY141" fmla="*/ 5752406 h 5983634"/>
              <a:gd name="connsiteX142" fmla="*/ 1922860 w 4086510"/>
              <a:gd name="connsiteY142" fmla="*/ 5741896 h 5983634"/>
              <a:gd name="connsiteX143" fmla="*/ 1859798 w 4086510"/>
              <a:gd name="connsiteY143" fmla="*/ 5720875 h 5983634"/>
              <a:gd name="connsiteX144" fmla="*/ 1765205 w 4086510"/>
              <a:gd name="connsiteY144" fmla="*/ 5710365 h 5983634"/>
              <a:gd name="connsiteX145" fmla="*/ 1733674 w 4086510"/>
              <a:gd name="connsiteY145" fmla="*/ 5689344 h 5983634"/>
              <a:gd name="connsiteX146" fmla="*/ 1702143 w 4086510"/>
              <a:gd name="connsiteY146" fmla="*/ 5678834 h 5983634"/>
              <a:gd name="connsiteX147" fmla="*/ 1660101 w 4086510"/>
              <a:gd name="connsiteY147" fmla="*/ 5668324 h 5983634"/>
              <a:gd name="connsiteX148" fmla="*/ 1628570 w 4086510"/>
              <a:gd name="connsiteY148" fmla="*/ 5657813 h 5983634"/>
              <a:gd name="connsiteX149" fmla="*/ 1523467 w 4086510"/>
              <a:gd name="connsiteY149" fmla="*/ 5636793 h 5983634"/>
              <a:gd name="connsiteX150" fmla="*/ 1491936 w 4086510"/>
              <a:gd name="connsiteY150" fmla="*/ 5626282 h 5983634"/>
              <a:gd name="connsiteX151" fmla="*/ 1334280 w 4086510"/>
              <a:gd name="connsiteY151" fmla="*/ 5573730 h 5983634"/>
              <a:gd name="connsiteX152" fmla="*/ 1292239 w 4086510"/>
              <a:gd name="connsiteY152" fmla="*/ 5552710 h 5983634"/>
              <a:gd name="connsiteX153" fmla="*/ 1229177 w 4086510"/>
              <a:gd name="connsiteY153" fmla="*/ 5531689 h 5983634"/>
              <a:gd name="connsiteX154" fmla="*/ 1134584 w 4086510"/>
              <a:gd name="connsiteY154" fmla="*/ 5510668 h 5983634"/>
              <a:gd name="connsiteX155" fmla="*/ 1103053 w 4086510"/>
              <a:gd name="connsiteY155" fmla="*/ 5468627 h 5983634"/>
              <a:gd name="connsiteX156" fmla="*/ 1029480 w 4086510"/>
              <a:gd name="connsiteY156" fmla="*/ 5458117 h 5983634"/>
              <a:gd name="connsiteX157" fmla="*/ 892846 w 4086510"/>
              <a:gd name="connsiteY157" fmla="*/ 5426586 h 5983634"/>
              <a:gd name="connsiteX158" fmla="*/ 861315 w 4086510"/>
              <a:gd name="connsiteY158" fmla="*/ 5405565 h 5983634"/>
              <a:gd name="connsiteX159" fmla="*/ 850805 w 4086510"/>
              <a:gd name="connsiteY159" fmla="*/ 5289951 h 5983634"/>
              <a:gd name="connsiteX160" fmla="*/ 840294 w 4086510"/>
              <a:gd name="connsiteY160" fmla="*/ 5100765 h 5983634"/>
              <a:gd name="connsiteX161" fmla="*/ 861315 w 4086510"/>
              <a:gd name="connsiteY161" fmla="*/ 4501675 h 5983634"/>
              <a:gd name="connsiteX162" fmla="*/ 892846 w 4086510"/>
              <a:gd name="connsiteY162" fmla="*/ 4365041 h 5983634"/>
              <a:gd name="connsiteX163" fmla="*/ 913867 w 4086510"/>
              <a:gd name="connsiteY163" fmla="*/ 4270448 h 5983634"/>
              <a:gd name="connsiteX164" fmla="*/ 966418 w 4086510"/>
              <a:gd name="connsiteY164" fmla="*/ 4112793 h 5983634"/>
              <a:gd name="connsiteX165" fmla="*/ 987439 w 4086510"/>
              <a:gd name="connsiteY165" fmla="*/ 3902586 h 5983634"/>
              <a:gd name="connsiteX166" fmla="*/ 997949 w 4086510"/>
              <a:gd name="connsiteY166" fmla="*/ 3871055 h 5983634"/>
              <a:gd name="connsiteX167" fmla="*/ 1061011 w 4086510"/>
              <a:gd name="connsiteY167" fmla="*/ 3461151 h 5983634"/>
              <a:gd name="connsiteX168" fmla="*/ 1071522 w 4086510"/>
              <a:gd name="connsiteY168" fmla="*/ 3408599 h 5983634"/>
              <a:gd name="connsiteX169" fmla="*/ 1082032 w 4086510"/>
              <a:gd name="connsiteY169" fmla="*/ 3335027 h 5983634"/>
              <a:gd name="connsiteX170" fmla="*/ 1124074 w 4086510"/>
              <a:gd name="connsiteY170" fmla="*/ 3282475 h 5983634"/>
              <a:gd name="connsiteX171" fmla="*/ 1155605 w 4086510"/>
              <a:gd name="connsiteY171" fmla="*/ 3124820 h 5983634"/>
              <a:gd name="connsiteX172" fmla="*/ 1176625 w 4086510"/>
              <a:gd name="connsiteY172" fmla="*/ 3082779 h 5983634"/>
              <a:gd name="connsiteX173" fmla="*/ 1145094 w 4086510"/>
              <a:gd name="connsiteY173" fmla="*/ 2967165 h 5983634"/>
              <a:gd name="connsiteX174" fmla="*/ 1103053 w 4086510"/>
              <a:gd name="connsiteY174" fmla="*/ 2893593 h 5983634"/>
              <a:gd name="connsiteX175" fmla="*/ 1082032 w 4086510"/>
              <a:gd name="connsiteY175" fmla="*/ 2841041 h 5983634"/>
              <a:gd name="connsiteX176" fmla="*/ 1029480 w 4086510"/>
              <a:gd name="connsiteY176" fmla="*/ 2746448 h 5983634"/>
              <a:gd name="connsiteX177" fmla="*/ 1008460 w 4086510"/>
              <a:gd name="connsiteY177" fmla="*/ 2714917 h 5983634"/>
              <a:gd name="connsiteX178" fmla="*/ 924377 w 4086510"/>
              <a:gd name="connsiteY178" fmla="*/ 2557262 h 5983634"/>
              <a:gd name="connsiteX179" fmla="*/ 871825 w 4086510"/>
              <a:gd name="connsiteY179" fmla="*/ 2483689 h 5983634"/>
              <a:gd name="connsiteX180" fmla="*/ 840294 w 4086510"/>
              <a:gd name="connsiteY180" fmla="*/ 2389096 h 5983634"/>
              <a:gd name="connsiteX181" fmla="*/ 808763 w 4086510"/>
              <a:gd name="connsiteY181" fmla="*/ 2326034 h 5983634"/>
              <a:gd name="connsiteX182" fmla="*/ 766722 w 4086510"/>
              <a:gd name="connsiteY182" fmla="*/ 2241951 h 5983634"/>
              <a:gd name="connsiteX183" fmla="*/ 756211 w 4086510"/>
              <a:gd name="connsiteY183" fmla="*/ 2210420 h 5983634"/>
              <a:gd name="connsiteX184" fmla="*/ 714170 w 4086510"/>
              <a:gd name="connsiteY184" fmla="*/ 2199910 h 5983634"/>
              <a:gd name="connsiteX185" fmla="*/ 619577 w 4086510"/>
              <a:gd name="connsiteY185" fmla="*/ 2189399 h 5983634"/>
              <a:gd name="connsiteX186" fmla="*/ 482943 w 4086510"/>
              <a:gd name="connsiteY186" fmla="*/ 2168379 h 5983634"/>
              <a:gd name="connsiteX187" fmla="*/ 419880 w 4086510"/>
              <a:gd name="connsiteY187" fmla="*/ 2126337 h 5983634"/>
              <a:gd name="connsiteX188" fmla="*/ 377839 w 4086510"/>
              <a:gd name="connsiteY188" fmla="*/ 2094806 h 5983634"/>
              <a:gd name="connsiteX0" fmla="*/ 105665 w 4086510"/>
              <a:gd name="connsiteY0" fmla="*/ 2429605 h 5983634"/>
              <a:gd name="connsiteX1" fmla="*/ 103913 w 4086510"/>
              <a:gd name="connsiteY1" fmla="*/ 2255637 h 5983634"/>
              <a:gd name="connsiteX2" fmla="*/ 162268 w 4086510"/>
              <a:gd name="connsiteY2" fmla="*/ 2024299 h 5983634"/>
              <a:gd name="connsiteX3" fmla="*/ 131722 w 4086510"/>
              <a:gd name="connsiteY3" fmla="*/ 1894343 h 5983634"/>
              <a:gd name="connsiteX4" fmla="*/ 56945 w 4086510"/>
              <a:gd name="connsiteY4" fmla="*/ 1799750 h 5983634"/>
              <a:gd name="connsiteX5" fmla="*/ 14 w 4086510"/>
              <a:gd name="connsiteY5" fmla="*/ 1646037 h 5983634"/>
              <a:gd name="connsiteX6" fmla="*/ 52018 w 4086510"/>
              <a:gd name="connsiteY6" fmla="*/ 1569289 h 5983634"/>
              <a:gd name="connsiteX7" fmla="*/ 105008 w 4086510"/>
              <a:gd name="connsiteY7" fmla="*/ 1550458 h 5983634"/>
              <a:gd name="connsiteX8" fmla="*/ 178033 w 4086510"/>
              <a:gd name="connsiteY8" fmla="*/ 1460025 h 5983634"/>
              <a:gd name="connsiteX9" fmla="*/ 293647 w 4086510"/>
              <a:gd name="connsiteY9" fmla="*/ 1371563 h 5983634"/>
              <a:gd name="connsiteX10" fmla="*/ 353534 w 4086510"/>
              <a:gd name="connsiteY10" fmla="*/ 1237118 h 5983634"/>
              <a:gd name="connsiteX11" fmla="*/ 442215 w 4086510"/>
              <a:gd name="connsiteY11" fmla="*/ 1058552 h 5983634"/>
              <a:gd name="connsiteX12" fmla="*/ 335031 w 4086510"/>
              <a:gd name="connsiteY12" fmla="*/ 849440 h 5983634"/>
              <a:gd name="connsiteX13" fmla="*/ 390539 w 4086510"/>
              <a:gd name="connsiteY13" fmla="*/ 792947 h 5983634"/>
              <a:gd name="connsiteX14" fmla="*/ 446266 w 4086510"/>
              <a:gd name="connsiteY14" fmla="*/ 810245 h 5983634"/>
              <a:gd name="connsiteX15" fmla="*/ 485132 w 4086510"/>
              <a:gd name="connsiteY15" fmla="*/ 834660 h 5983634"/>
              <a:gd name="connsiteX16" fmla="*/ 513269 w 4086510"/>
              <a:gd name="connsiteY16" fmla="*/ 861264 h 5983634"/>
              <a:gd name="connsiteX17" fmla="*/ 558267 w 4086510"/>
              <a:gd name="connsiteY17" fmla="*/ 860498 h 5983634"/>
              <a:gd name="connsiteX18" fmla="*/ 651874 w 4086510"/>
              <a:gd name="connsiteY18" fmla="*/ 874402 h 5983634"/>
              <a:gd name="connsiteX19" fmla="*/ 783582 w 4086510"/>
              <a:gd name="connsiteY19" fmla="*/ 846265 h 5983634"/>
              <a:gd name="connsiteX20" fmla="*/ 914086 w 4086510"/>
              <a:gd name="connsiteY20" fmla="*/ 789553 h 5983634"/>
              <a:gd name="connsiteX21" fmla="*/ 1008898 w 4086510"/>
              <a:gd name="connsiteY21" fmla="*/ 640766 h 5983634"/>
              <a:gd name="connsiteX22" fmla="*/ 1081485 w 4086510"/>
              <a:gd name="connsiteY22" fmla="*/ 561829 h 5983634"/>
              <a:gd name="connsiteX23" fmla="*/ 1118161 w 4086510"/>
              <a:gd name="connsiteY23" fmla="*/ 567631 h 5983634"/>
              <a:gd name="connsiteX24" fmla="*/ 1219543 w 4086510"/>
              <a:gd name="connsiteY24" fmla="*/ 521211 h 5983634"/>
              <a:gd name="connsiteX25" fmla="*/ 1289174 w 4086510"/>
              <a:gd name="connsiteY25" fmla="*/ 496030 h 5983634"/>
              <a:gd name="connsiteX26" fmla="*/ 1337127 w 4086510"/>
              <a:gd name="connsiteY26" fmla="*/ 461871 h 5983634"/>
              <a:gd name="connsiteX27" fmla="*/ 1387161 w 4086510"/>
              <a:gd name="connsiteY27" fmla="*/ 417312 h 5983634"/>
              <a:gd name="connsiteX28" fmla="*/ 1445077 w 4086510"/>
              <a:gd name="connsiteY28" fmla="*/ 369139 h 5983634"/>
              <a:gd name="connsiteX29" fmla="*/ 1513066 w 4086510"/>
              <a:gd name="connsiteY29" fmla="*/ 328302 h 5983634"/>
              <a:gd name="connsiteX30" fmla="*/ 1544378 w 4086510"/>
              <a:gd name="connsiteY30" fmla="*/ 305530 h 5983634"/>
              <a:gd name="connsiteX31" fmla="*/ 1585434 w 4086510"/>
              <a:gd name="connsiteY31" fmla="*/ 263269 h 5983634"/>
              <a:gd name="connsiteX32" fmla="*/ 1631417 w 4086510"/>
              <a:gd name="connsiteY32" fmla="*/ 247613 h 5983634"/>
              <a:gd name="connsiteX33" fmla="*/ 1673531 w 4086510"/>
              <a:gd name="connsiteY33" fmla="*/ 214039 h 5983634"/>
              <a:gd name="connsiteX34" fmla="*/ 1766372 w 4086510"/>
              <a:gd name="connsiteY34" fmla="*/ 161195 h 5983634"/>
              <a:gd name="connsiteX35" fmla="*/ 1806370 w 4086510"/>
              <a:gd name="connsiteY35" fmla="*/ 108351 h 5983634"/>
              <a:gd name="connsiteX36" fmla="*/ 1829143 w 4086510"/>
              <a:gd name="connsiteY36" fmla="*/ 112730 h 5983634"/>
              <a:gd name="connsiteX37" fmla="*/ 1976616 w 4086510"/>
              <a:gd name="connsiteY37" fmla="*/ 40910 h 5983634"/>
              <a:gd name="connsiteX38" fmla="*/ 2428597 w 4086510"/>
              <a:gd name="connsiteY38" fmla="*/ 0 h 5983634"/>
              <a:gd name="connsiteX39" fmla="*/ 2473777 w 4086510"/>
              <a:gd name="connsiteY39" fmla="*/ 45945 h 5983634"/>
              <a:gd name="connsiteX40" fmla="*/ 2400752 w 4086510"/>
              <a:gd name="connsiteY40" fmla="*/ 141195 h 5983634"/>
              <a:gd name="connsiteX41" fmla="*/ 2480127 w 4086510"/>
              <a:gd name="connsiteY41" fmla="*/ 118970 h 5983634"/>
              <a:gd name="connsiteX42" fmla="*/ 2556327 w 4086510"/>
              <a:gd name="connsiteY42" fmla="*/ 157070 h 5983634"/>
              <a:gd name="connsiteX43" fmla="*/ 2646650 w 4086510"/>
              <a:gd name="connsiteY43" fmla="*/ 71893 h 5983634"/>
              <a:gd name="connsiteX44" fmla="*/ 2762702 w 4086510"/>
              <a:gd name="connsiteY44" fmla="*/ 118970 h 5983634"/>
              <a:gd name="connsiteX45" fmla="*/ 2807152 w 4086510"/>
              <a:gd name="connsiteY45" fmla="*/ 153895 h 5983634"/>
              <a:gd name="connsiteX46" fmla="*/ 2765877 w 4086510"/>
              <a:gd name="connsiteY46" fmla="*/ 255495 h 5983634"/>
              <a:gd name="connsiteX47" fmla="*/ 2876345 w 4086510"/>
              <a:gd name="connsiteY47" fmla="*/ 158604 h 5983634"/>
              <a:gd name="connsiteX48" fmla="*/ 3125747 w 4086510"/>
              <a:gd name="connsiteY48" fmla="*/ 319324 h 5983634"/>
              <a:gd name="connsiteX49" fmla="*/ 3210377 w 4086510"/>
              <a:gd name="connsiteY49" fmla="*/ 379320 h 5983634"/>
              <a:gd name="connsiteX50" fmla="*/ 3302452 w 4086510"/>
              <a:gd name="connsiteY50" fmla="*/ 452345 h 5983634"/>
              <a:gd name="connsiteX51" fmla="*/ 3191327 w 4086510"/>
              <a:gd name="connsiteY51" fmla="*/ 592045 h 5983634"/>
              <a:gd name="connsiteX52" fmla="*/ 3360259 w 4086510"/>
              <a:gd name="connsiteY52" fmla="*/ 593360 h 5983634"/>
              <a:gd name="connsiteX53" fmla="*/ 3404052 w 4086510"/>
              <a:gd name="connsiteY53" fmla="*/ 728680 h 5983634"/>
              <a:gd name="connsiteX54" fmla="*/ 3231179 w 4086510"/>
              <a:gd name="connsiteY54" fmla="*/ 877687 h 5983634"/>
              <a:gd name="connsiteX55" fmla="*/ 3188152 w 4086510"/>
              <a:gd name="connsiteY55" fmla="*/ 938120 h 5983634"/>
              <a:gd name="connsiteX56" fmla="*/ 3297635 w 4086510"/>
              <a:gd name="connsiteY56" fmla="*/ 967572 h 5983634"/>
              <a:gd name="connsiteX57" fmla="*/ 3375477 w 4086510"/>
              <a:gd name="connsiteY57" fmla="*/ 874620 h 5983634"/>
              <a:gd name="connsiteX58" fmla="*/ 3435802 w 4086510"/>
              <a:gd name="connsiteY58" fmla="*/ 795245 h 5983634"/>
              <a:gd name="connsiteX59" fmla="*/ 3496127 w 4086510"/>
              <a:gd name="connsiteY59" fmla="*/ 830170 h 5983634"/>
              <a:gd name="connsiteX60" fmla="*/ 3593676 w 4086510"/>
              <a:gd name="connsiteY60" fmla="*/ 971623 h 5983634"/>
              <a:gd name="connsiteX61" fmla="*/ 3569152 w 4086510"/>
              <a:gd name="connsiteY61" fmla="*/ 998445 h 5983634"/>
              <a:gd name="connsiteX62" fmla="*/ 3530176 w 4086510"/>
              <a:gd name="connsiteY62" fmla="*/ 1049465 h 5983634"/>
              <a:gd name="connsiteX63" fmla="*/ 3469085 w 4086510"/>
              <a:gd name="connsiteY63" fmla="*/ 1119862 h 5983634"/>
              <a:gd name="connsiteX64" fmla="*/ 3536964 w 4086510"/>
              <a:gd name="connsiteY64" fmla="*/ 1030743 h 5983634"/>
              <a:gd name="connsiteX65" fmla="*/ 3426058 w 4086510"/>
              <a:gd name="connsiteY65" fmla="*/ 1193216 h 5983634"/>
              <a:gd name="connsiteX66" fmla="*/ 3462406 w 4086510"/>
              <a:gd name="connsiteY66" fmla="*/ 1171757 h 5983634"/>
              <a:gd name="connsiteX67" fmla="*/ 3387630 w 4086510"/>
              <a:gd name="connsiteY67" fmla="*/ 1289342 h 5983634"/>
              <a:gd name="connsiteX68" fmla="*/ 3371974 w 4086510"/>
              <a:gd name="connsiteY68" fmla="*/ 1339923 h 5983634"/>
              <a:gd name="connsiteX69" fmla="*/ 3349968 w 4086510"/>
              <a:gd name="connsiteY69" fmla="*/ 1348024 h 5983634"/>
              <a:gd name="connsiteX70" fmla="*/ 3313291 w 4086510"/>
              <a:gd name="connsiteY70" fmla="*/ 1399591 h 5983634"/>
              <a:gd name="connsiteX71" fmla="*/ 3318874 w 4086510"/>
              <a:gd name="connsiteY71" fmla="*/ 1406707 h 5983634"/>
              <a:gd name="connsiteX72" fmla="*/ 3293693 w 4086510"/>
              <a:gd name="connsiteY72" fmla="*/ 1433093 h 5983634"/>
              <a:gd name="connsiteX73" fmla="*/ 3268403 w 4086510"/>
              <a:gd name="connsiteY73" fmla="*/ 1476338 h 5983634"/>
              <a:gd name="connsiteX74" fmla="*/ 3238514 w 4086510"/>
              <a:gd name="connsiteY74" fmla="*/ 1605309 h 5983634"/>
              <a:gd name="connsiteX75" fmla="*/ 3186948 w 4086510"/>
              <a:gd name="connsiteY75" fmla="*/ 1631694 h 5983634"/>
              <a:gd name="connsiteX76" fmla="*/ 3105602 w 4086510"/>
              <a:gd name="connsiteY76" fmla="*/ 1688625 h 5983634"/>
              <a:gd name="connsiteX77" fmla="*/ 2721865 w 4086510"/>
              <a:gd name="connsiteY77" fmla="*/ 1597098 h 5983634"/>
              <a:gd name="connsiteX78" fmla="*/ 2687378 w 4086510"/>
              <a:gd name="connsiteY78" fmla="*/ 1670670 h 5983634"/>
              <a:gd name="connsiteX79" fmla="*/ 2636797 w 4086510"/>
              <a:gd name="connsiteY79" fmla="*/ 1758147 h 5983634"/>
              <a:gd name="connsiteX80" fmla="*/ 2681466 w 4086510"/>
              <a:gd name="connsiteY80" fmla="*/ 1821428 h 5983634"/>
              <a:gd name="connsiteX81" fmla="*/ 2721427 w 4086510"/>
              <a:gd name="connsiteY81" fmla="*/ 1715995 h 5983634"/>
              <a:gd name="connsiteX82" fmla="*/ 2858280 w 4086510"/>
              <a:gd name="connsiteY82" fmla="*/ 1716434 h 5983634"/>
              <a:gd name="connsiteX83" fmla="*/ 2815035 w 4086510"/>
              <a:gd name="connsiteY83" fmla="*/ 1801940 h 5983634"/>
              <a:gd name="connsiteX84" fmla="*/ 2840654 w 4086510"/>
              <a:gd name="connsiteY84" fmla="*/ 1866535 h 5983634"/>
              <a:gd name="connsiteX85" fmla="*/ 2784708 w 4086510"/>
              <a:gd name="connsiteY85" fmla="*/ 1958172 h 5983634"/>
              <a:gd name="connsiteX86" fmla="*/ 2858280 w 4086510"/>
              <a:gd name="connsiteY86" fmla="*/ 1947662 h 5983634"/>
              <a:gd name="connsiteX87" fmla="*/ 3022286 w 4086510"/>
              <a:gd name="connsiteY87" fmla="*/ 1834785 h 5983634"/>
              <a:gd name="connsiteX88" fmla="*/ 3499411 w 4086510"/>
              <a:gd name="connsiteY88" fmla="*/ 1926641 h 5983634"/>
              <a:gd name="connsiteX89" fmla="*/ 3594005 w 4086510"/>
              <a:gd name="connsiteY89" fmla="*/ 1937151 h 5983634"/>
              <a:gd name="connsiteX90" fmla="*/ 3625536 w 4086510"/>
              <a:gd name="connsiteY90" fmla="*/ 1947662 h 5983634"/>
              <a:gd name="connsiteX91" fmla="*/ 3709618 w 4086510"/>
              <a:gd name="connsiteY91" fmla="*/ 1979193 h 5983634"/>
              <a:gd name="connsiteX92" fmla="*/ 3772680 w 4086510"/>
              <a:gd name="connsiteY92" fmla="*/ 1989703 h 5983634"/>
              <a:gd name="connsiteX93" fmla="*/ 3846253 w 4086510"/>
              <a:gd name="connsiteY93" fmla="*/ 2052765 h 5983634"/>
              <a:gd name="connsiteX94" fmla="*/ 3993398 w 4086510"/>
              <a:gd name="connsiteY94" fmla="*/ 2241951 h 5983634"/>
              <a:gd name="connsiteX95" fmla="*/ 3918658 w 4086510"/>
              <a:gd name="connsiteY95" fmla="*/ 2362091 h 5983634"/>
              <a:gd name="connsiteX96" fmla="*/ 3956174 w 4086510"/>
              <a:gd name="connsiteY96" fmla="*/ 2456684 h 5983634"/>
              <a:gd name="connsiteX97" fmla="*/ 3960261 w 4086510"/>
              <a:gd name="connsiteY97" fmla="*/ 2490258 h 5983634"/>
              <a:gd name="connsiteX98" fmla="*/ 3941284 w 4086510"/>
              <a:gd name="connsiteY98" fmla="*/ 2731850 h 5983634"/>
              <a:gd name="connsiteX99" fmla="*/ 3888587 w 4086510"/>
              <a:gd name="connsiteY99" fmla="*/ 2883958 h 5983634"/>
              <a:gd name="connsiteX100" fmla="*/ 4053138 w 4086510"/>
              <a:gd name="connsiteY100" fmla="*/ 2812612 h 5983634"/>
              <a:gd name="connsiteX101" fmla="*/ 4085035 w 4086510"/>
              <a:gd name="connsiteY101" fmla="*/ 2915509 h 5983634"/>
              <a:gd name="connsiteX102" fmla="*/ 3990005 w 4086510"/>
              <a:gd name="connsiteY102" fmla="*/ 3185620 h 5983634"/>
              <a:gd name="connsiteX103" fmla="*/ 3790051 w 4086510"/>
              <a:gd name="connsiteY103" fmla="*/ 3246420 h 5983634"/>
              <a:gd name="connsiteX104" fmla="*/ 3870777 w 4086510"/>
              <a:gd name="connsiteY104" fmla="*/ 3146717 h 5983634"/>
              <a:gd name="connsiteX105" fmla="*/ 3898805 w 4086510"/>
              <a:gd name="connsiteY105" fmla="*/ 3082779 h 5983634"/>
              <a:gd name="connsiteX106" fmla="*/ 3776184 w 4086510"/>
              <a:gd name="connsiteY106" fmla="*/ 3303387 h 5983634"/>
              <a:gd name="connsiteX107" fmla="*/ 3729162 w 4086510"/>
              <a:gd name="connsiteY107" fmla="*/ 3345428 h 5983634"/>
              <a:gd name="connsiteX108" fmla="*/ 3718380 w 4086510"/>
              <a:gd name="connsiteY108" fmla="*/ 3362762 h 5983634"/>
              <a:gd name="connsiteX109" fmla="*/ 3687722 w 4086510"/>
              <a:gd name="connsiteY109" fmla="*/ 3414767 h 5983634"/>
              <a:gd name="connsiteX110" fmla="*/ 3666993 w 4086510"/>
              <a:gd name="connsiteY110" fmla="*/ 3453268 h 5983634"/>
              <a:gd name="connsiteX111" fmla="*/ 3644074 w 4086510"/>
              <a:gd name="connsiteY111" fmla="*/ 3478377 h 5983634"/>
              <a:gd name="connsiteX112" fmla="*/ 3606121 w 4086510"/>
              <a:gd name="connsiteY112" fmla="*/ 3560708 h 5983634"/>
              <a:gd name="connsiteX113" fmla="*/ 3595756 w 4086510"/>
              <a:gd name="connsiteY113" fmla="*/ 3609172 h 5983634"/>
              <a:gd name="connsiteX114" fmla="*/ 3606412 w 4086510"/>
              <a:gd name="connsiteY114" fmla="*/ 3640557 h 5983634"/>
              <a:gd name="connsiteX115" fmla="*/ 3557803 w 4086510"/>
              <a:gd name="connsiteY115" fmla="*/ 3775439 h 5983634"/>
              <a:gd name="connsiteX116" fmla="*/ 3469194 w 4086510"/>
              <a:gd name="connsiteY116" fmla="*/ 3876310 h 5983634"/>
              <a:gd name="connsiteX117" fmla="*/ 3562474 w 4086510"/>
              <a:gd name="connsiteY117" fmla="*/ 4028710 h 5983634"/>
              <a:gd name="connsiteX118" fmla="*/ 3541453 w 4086510"/>
              <a:gd name="connsiteY118" fmla="*/ 4165344 h 5983634"/>
              <a:gd name="connsiteX119" fmla="*/ 3530943 w 4086510"/>
              <a:gd name="connsiteY119" fmla="*/ 4217896 h 5983634"/>
              <a:gd name="connsiteX120" fmla="*/ 3509922 w 4086510"/>
              <a:gd name="connsiteY120" fmla="*/ 4417593 h 5983634"/>
              <a:gd name="connsiteX121" fmla="*/ 3499411 w 4086510"/>
              <a:gd name="connsiteY121" fmla="*/ 4564737 h 5983634"/>
              <a:gd name="connsiteX122" fmla="*/ 3436349 w 4086510"/>
              <a:gd name="connsiteY122" fmla="*/ 4848517 h 5983634"/>
              <a:gd name="connsiteX123" fmla="*/ 3404818 w 4086510"/>
              <a:gd name="connsiteY123" fmla="*/ 4922089 h 5983634"/>
              <a:gd name="connsiteX124" fmla="*/ 3394308 w 4086510"/>
              <a:gd name="connsiteY124" fmla="*/ 4953620 h 5983634"/>
              <a:gd name="connsiteX125" fmla="*/ 3383798 w 4086510"/>
              <a:gd name="connsiteY125" fmla="*/ 5006172 h 5983634"/>
              <a:gd name="connsiteX126" fmla="*/ 3362777 w 4086510"/>
              <a:gd name="connsiteY126" fmla="*/ 5037703 h 5983634"/>
              <a:gd name="connsiteX127" fmla="*/ 3352267 w 4086510"/>
              <a:gd name="connsiteY127" fmla="*/ 5069234 h 5983634"/>
              <a:gd name="connsiteX128" fmla="*/ 3331246 w 4086510"/>
              <a:gd name="connsiteY128" fmla="*/ 5426586 h 5983634"/>
              <a:gd name="connsiteX129" fmla="*/ 3310225 w 4086510"/>
              <a:gd name="connsiteY129" fmla="*/ 5531689 h 5983634"/>
              <a:gd name="connsiteX130" fmla="*/ 3299715 w 4086510"/>
              <a:gd name="connsiteY130" fmla="*/ 5605262 h 5983634"/>
              <a:gd name="connsiteX131" fmla="*/ 3226143 w 4086510"/>
              <a:gd name="connsiteY131" fmla="*/ 5868020 h 5983634"/>
              <a:gd name="connsiteX132" fmla="*/ 3163080 w 4086510"/>
              <a:gd name="connsiteY132" fmla="*/ 5899551 h 5983634"/>
              <a:gd name="connsiteX133" fmla="*/ 3121039 w 4086510"/>
              <a:gd name="connsiteY133" fmla="*/ 5941593 h 5983634"/>
              <a:gd name="connsiteX134" fmla="*/ 2984405 w 4086510"/>
              <a:gd name="connsiteY134" fmla="*/ 5983634 h 5983634"/>
              <a:gd name="connsiteX135" fmla="*/ 2795218 w 4086510"/>
              <a:gd name="connsiteY135" fmla="*/ 5973124 h 5983634"/>
              <a:gd name="connsiteX136" fmla="*/ 2679605 w 4086510"/>
              <a:gd name="connsiteY136" fmla="*/ 5920572 h 5983634"/>
              <a:gd name="connsiteX137" fmla="*/ 2490418 w 4086510"/>
              <a:gd name="connsiteY137" fmla="*/ 5878530 h 5983634"/>
              <a:gd name="connsiteX138" fmla="*/ 2332763 w 4086510"/>
              <a:gd name="connsiteY138" fmla="*/ 5836489 h 5983634"/>
              <a:gd name="connsiteX139" fmla="*/ 2133067 w 4086510"/>
              <a:gd name="connsiteY139" fmla="*/ 5794448 h 5983634"/>
              <a:gd name="connsiteX140" fmla="*/ 2059494 w 4086510"/>
              <a:gd name="connsiteY140" fmla="*/ 5762917 h 5983634"/>
              <a:gd name="connsiteX141" fmla="*/ 2027963 w 4086510"/>
              <a:gd name="connsiteY141" fmla="*/ 5752406 h 5983634"/>
              <a:gd name="connsiteX142" fmla="*/ 1922860 w 4086510"/>
              <a:gd name="connsiteY142" fmla="*/ 5741896 h 5983634"/>
              <a:gd name="connsiteX143" fmla="*/ 1859798 w 4086510"/>
              <a:gd name="connsiteY143" fmla="*/ 5720875 h 5983634"/>
              <a:gd name="connsiteX144" fmla="*/ 1765205 w 4086510"/>
              <a:gd name="connsiteY144" fmla="*/ 5710365 h 5983634"/>
              <a:gd name="connsiteX145" fmla="*/ 1733674 w 4086510"/>
              <a:gd name="connsiteY145" fmla="*/ 5689344 h 5983634"/>
              <a:gd name="connsiteX146" fmla="*/ 1702143 w 4086510"/>
              <a:gd name="connsiteY146" fmla="*/ 5678834 h 5983634"/>
              <a:gd name="connsiteX147" fmla="*/ 1660101 w 4086510"/>
              <a:gd name="connsiteY147" fmla="*/ 5668324 h 5983634"/>
              <a:gd name="connsiteX148" fmla="*/ 1628570 w 4086510"/>
              <a:gd name="connsiteY148" fmla="*/ 5657813 h 5983634"/>
              <a:gd name="connsiteX149" fmla="*/ 1523467 w 4086510"/>
              <a:gd name="connsiteY149" fmla="*/ 5636793 h 5983634"/>
              <a:gd name="connsiteX150" fmla="*/ 1491936 w 4086510"/>
              <a:gd name="connsiteY150" fmla="*/ 5626282 h 5983634"/>
              <a:gd name="connsiteX151" fmla="*/ 1334280 w 4086510"/>
              <a:gd name="connsiteY151" fmla="*/ 5573730 h 5983634"/>
              <a:gd name="connsiteX152" fmla="*/ 1292239 w 4086510"/>
              <a:gd name="connsiteY152" fmla="*/ 5552710 h 5983634"/>
              <a:gd name="connsiteX153" fmla="*/ 1229177 w 4086510"/>
              <a:gd name="connsiteY153" fmla="*/ 5531689 h 5983634"/>
              <a:gd name="connsiteX154" fmla="*/ 1134584 w 4086510"/>
              <a:gd name="connsiteY154" fmla="*/ 5510668 h 5983634"/>
              <a:gd name="connsiteX155" fmla="*/ 1103053 w 4086510"/>
              <a:gd name="connsiteY155" fmla="*/ 5468627 h 5983634"/>
              <a:gd name="connsiteX156" fmla="*/ 1029480 w 4086510"/>
              <a:gd name="connsiteY156" fmla="*/ 5458117 h 5983634"/>
              <a:gd name="connsiteX157" fmla="*/ 892846 w 4086510"/>
              <a:gd name="connsiteY157" fmla="*/ 5426586 h 5983634"/>
              <a:gd name="connsiteX158" fmla="*/ 861315 w 4086510"/>
              <a:gd name="connsiteY158" fmla="*/ 5405565 h 5983634"/>
              <a:gd name="connsiteX159" fmla="*/ 850805 w 4086510"/>
              <a:gd name="connsiteY159" fmla="*/ 5289951 h 5983634"/>
              <a:gd name="connsiteX160" fmla="*/ 840294 w 4086510"/>
              <a:gd name="connsiteY160" fmla="*/ 5100765 h 5983634"/>
              <a:gd name="connsiteX161" fmla="*/ 861315 w 4086510"/>
              <a:gd name="connsiteY161" fmla="*/ 4501675 h 5983634"/>
              <a:gd name="connsiteX162" fmla="*/ 892846 w 4086510"/>
              <a:gd name="connsiteY162" fmla="*/ 4365041 h 5983634"/>
              <a:gd name="connsiteX163" fmla="*/ 913867 w 4086510"/>
              <a:gd name="connsiteY163" fmla="*/ 4270448 h 5983634"/>
              <a:gd name="connsiteX164" fmla="*/ 966418 w 4086510"/>
              <a:gd name="connsiteY164" fmla="*/ 4112793 h 5983634"/>
              <a:gd name="connsiteX165" fmla="*/ 987439 w 4086510"/>
              <a:gd name="connsiteY165" fmla="*/ 3902586 h 5983634"/>
              <a:gd name="connsiteX166" fmla="*/ 997949 w 4086510"/>
              <a:gd name="connsiteY166" fmla="*/ 3871055 h 5983634"/>
              <a:gd name="connsiteX167" fmla="*/ 1061011 w 4086510"/>
              <a:gd name="connsiteY167" fmla="*/ 3461151 h 5983634"/>
              <a:gd name="connsiteX168" fmla="*/ 1071522 w 4086510"/>
              <a:gd name="connsiteY168" fmla="*/ 3408599 h 5983634"/>
              <a:gd name="connsiteX169" fmla="*/ 1082032 w 4086510"/>
              <a:gd name="connsiteY169" fmla="*/ 3335027 h 5983634"/>
              <a:gd name="connsiteX170" fmla="*/ 1124074 w 4086510"/>
              <a:gd name="connsiteY170" fmla="*/ 3282475 h 5983634"/>
              <a:gd name="connsiteX171" fmla="*/ 1155605 w 4086510"/>
              <a:gd name="connsiteY171" fmla="*/ 3124820 h 5983634"/>
              <a:gd name="connsiteX172" fmla="*/ 1176625 w 4086510"/>
              <a:gd name="connsiteY172" fmla="*/ 3082779 h 5983634"/>
              <a:gd name="connsiteX173" fmla="*/ 1145094 w 4086510"/>
              <a:gd name="connsiteY173" fmla="*/ 2967165 h 5983634"/>
              <a:gd name="connsiteX174" fmla="*/ 1103053 w 4086510"/>
              <a:gd name="connsiteY174" fmla="*/ 2893593 h 5983634"/>
              <a:gd name="connsiteX175" fmla="*/ 1082032 w 4086510"/>
              <a:gd name="connsiteY175" fmla="*/ 2841041 h 5983634"/>
              <a:gd name="connsiteX176" fmla="*/ 1029480 w 4086510"/>
              <a:gd name="connsiteY176" fmla="*/ 2746448 h 5983634"/>
              <a:gd name="connsiteX177" fmla="*/ 1008460 w 4086510"/>
              <a:gd name="connsiteY177" fmla="*/ 2714917 h 5983634"/>
              <a:gd name="connsiteX178" fmla="*/ 924377 w 4086510"/>
              <a:gd name="connsiteY178" fmla="*/ 2557262 h 5983634"/>
              <a:gd name="connsiteX179" fmla="*/ 871825 w 4086510"/>
              <a:gd name="connsiteY179" fmla="*/ 2483689 h 5983634"/>
              <a:gd name="connsiteX180" fmla="*/ 840294 w 4086510"/>
              <a:gd name="connsiteY180" fmla="*/ 2389096 h 5983634"/>
              <a:gd name="connsiteX181" fmla="*/ 808763 w 4086510"/>
              <a:gd name="connsiteY181" fmla="*/ 2326034 h 5983634"/>
              <a:gd name="connsiteX182" fmla="*/ 766722 w 4086510"/>
              <a:gd name="connsiteY182" fmla="*/ 2241951 h 5983634"/>
              <a:gd name="connsiteX183" fmla="*/ 756211 w 4086510"/>
              <a:gd name="connsiteY183" fmla="*/ 2210420 h 5983634"/>
              <a:gd name="connsiteX184" fmla="*/ 714170 w 4086510"/>
              <a:gd name="connsiteY184" fmla="*/ 2199910 h 5983634"/>
              <a:gd name="connsiteX185" fmla="*/ 619577 w 4086510"/>
              <a:gd name="connsiteY185" fmla="*/ 2189399 h 5983634"/>
              <a:gd name="connsiteX186" fmla="*/ 482943 w 4086510"/>
              <a:gd name="connsiteY186" fmla="*/ 2168379 h 5983634"/>
              <a:gd name="connsiteX187" fmla="*/ 419880 w 4086510"/>
              <a:gd name="connsiteY187" fmla="*/ 2126337 h 5983634"/>
              <a:gd name="connsiteX188" fmla="*/ 377839 w 4086510"/>
              <a:gd name="connsiteY188" fmla="*/ 2094806 h 5983634"/>
              <a:gd name="connsiteX0" fmla="*/ 105665 w 4086510"/>
              <a:gd name="connsiteY0" fmla="*/ 2429605 h 5983634"/>
              <a:gd name="connsiteX1" fmla="*/ 103913 w 4086510"/>
              <a:gd name="connsiteY1" fmla="*/ 2255637 h 5983634"/>
              <a:gd name="connsiteX2" fmla="*/ 162268 w 4086510"/>
              <a:gd name="connsiteY2" fmla="*/ 2024299 h 5983634"/>
              <a:gd name="connsiteX3" fmla="*/ 131722 w 4086510"/>
              <a:gd name="connsiteY3" fmla="*/ 1894343 h 5983634"/>
              <a:gd name="connsiteX4" fmla="*/ 56945 w 4086510"/>
              <a:gd name="connsiteY4" fmla="*/ 1799750 h 5983634"/>
              <a:gd name="connsiteX5" fmla="*/ 14 w 4086510"/>
              <a:gd name="connsiteY5" fmla="*/ 1646037 h 5983634"/>
              <a:gd name="connsiteX6" fmla="*/ 52018 w 4086510"/>
              <a:gd name="connsiteY6" fmla="*/ 1569289 h 5983634"/>
              <a:gd name="connsiteX7" fmla="*/ 105008 w 4086510"/>
              <a:gd name="connsiteY7" fmla="*/ 1550458 h 5983634"/>
              <a:gd name="connsiteX8" fmla="*/ 178033 w 4086510"/>
              <a:gd name="connsiteY8" fmla="*/ 1460025 h 5983634"/>
              <a:gd name="connsiteX9" fmla="*/ 293647 w 4086510"/>
              <a:gd name="connsiteY9" fmla="*/ 1371563 h 5983634"/>
              <a:gd name="connsiteX10" fmla="*/ 353534 w 4086510"/>
              <a:gd name="connsiteY10" fmla="*/ 1237118 h 5983634"/>
              <a:gd name="connsiteX11" fmla="*/ 442215 w 4086510"/>
              <a:gd name="connsiteY11" fmla="*/ 1058552 h 5983634"/>
              <a:gd name="connsiteX12" fmla="*/ 335031 w 4086510"/>
              <a:gd name="connsiteY12" fmla="*/ 849440 h 5983634"/>
              <a:gd name="connsiteX13" fmla="*/ 390539 w 4086510"/>
              <a:gd name="connsiteY13" fmla="*/ 792947 h 5983634"/>
              <a:gd name="connsiteX14" fmla="*/ 446266 w 4086510"/>
              <a:gd name="connsiteY14" fmla="*/ 810245 h 5983634"/>
              <a:gd name="connsiteX15" fmla="*/ 485132 w 4086510"/>
              <a:gd name="connsiteY15" fmla="*/ 834660 h 5983634"/>
              <a:gd name="connsiteX16" fmla="*/ 513269 w 4086510"/>
              <a:gd name="connsiteY16" fmla="*/ 861264 h 5983634"/>
              <a:gd name="connsiteX17" fmla="*/ 558267 w 4086510"/>
              <a:gd name="connsiteY17" fmla="*/ 860498 h 5983634"/>
              <a:gd name="connsiteX18" fmla="*/ 651874 w 4086510"/>
              <a:gd name="connsiteY18" fmla="*/ 874402 h 5983634"/>
              <a:gd name="connsiteX19" fmla="*/ 783582 w 4086510"/>
              <a:gd name="connsiteY19" fmla="*/ 846265 h 5983634"/>
              <a:gd name="connsiteX20" fmla="*/ 914086 w 4086510"/>
              <a:gd name="connsiteY20" fmla="*/ 789553 h 5983634"/>
              <a:gd name="connsiteX21" fmla="*/ 1008898 w 4086510"/>
              <a:gd name="connsiteY21" fmla="*/ 640766 h 5983634"/>
              <a:gd name="connsiteX22" fmla="*/ 1081485 w 4086510"/>
              <a:gd name="connsiteY22" fmla="*/ 561829 h 5983634"/>
              <a:gd name="connsiteX23" fmla="*/ 1118161 w 4086510"/>
              <a:gd name="connsiteY23" fmla="*/ 567631 h 5983634"/>
              <a:gd name="connsiteX24" fmla="*/ 1219543 w 4086510"/>
              <a:gd name="connsiteY24" fmla="*/ 521211 h 5983634"/>
              <a:gd name="connsiteX25" fmla="*/ 1289174 w 4086510"/>
              <a:gd name="connsiteY25" fmla="*/ 496030 h 5983634"/>
              <a:gd name="connsiteX26" fmla="*/ 1337127 w 4086510"/>
              <a:gd name="connsiteY26" fmla="*/ 461871 h 5983634"/>
              <a:gd name="connsiteX27" fmla="*/ 1387161 w 4086510"/>
              <a:gd name="connsiteY27" fmla="*/ 417312 h 5983634"/>
              <a:gd name="connsiteX28" fmla="*/ 1445077 w 4086510"/>
              <a:gd name="connsiteY28" fmla="*/ 369139 h 5983634"/>
              <a:gd name="connsiteX29" fmla="*/ 1513066 w 4086510"/>
              <a:gd name="connsiteY29" fmla="*/ 328302 h 5983634"/>
              <a:gd name="connsiteX30" fmla="*/ 1544378 w 4086510"/>
              <a:gd name="connsiteY30" fmla="*/ 305530 h 5983634"/>
              <a:gd name="connsiteX31" fmla="*/ 1585434 w 4086510"/>
              <a:gd name="connsiteY31" fmla="*/ 263269 h 5983634"/>
              <a:gd name="connsiteX32" fmla="*/ 1631417 w 4086510"/>
              <a:gd name="connsiteY32" fmla="*/ 247613 h 5983634"/>
              <a:gd name="connsiteX33" fmla="*/ 1673531 w 4086510"/>
              <a:gd name="connsiteY33" fmla="*/ 214039 h 5983634"/>
              <a:gd name="connsiteX34" fmla="*/ 1766372 w 4086510"/>
              <a:gd name="connsiteY34" fmla="*/ 161195 h 5983634"/>
              <a:gd name="connsiteX35" fmla="*/ 1806370 w 4086510"/>
              <a:gd name="connsiteY35" fmla="*/ 108351 h 5983634"/>
              <a:gd name="connsiteX36" fmla="*/ 1829143 w 4086510"/>
              <a:gd name="connsiteY36" fmla="*/ 112730 h 5983634"/>
              <a:gd name="connsiteX37" fmla="*/ 1976616 w 4086510"/>
              <a:gd name="connsiteY37" fmla="*/ 40910 h 5983634"/>
              <a:gd name="connsiteX38" fmla="*/ 2428597 w 4086510"/>
              <a:gd name="connsiteY38" fmla="*/ 0 h 5983634"/>
              <a:gd name="connsiteX39" fmla="*/ 2473777 w 4086510"/>
              <a:gd name="connsiteY39" fmla="*/ 45945 h 5983634"/>
              <a:gd name="connsiteX40" fmla="*/ 2400752 w 4086510"/>
              <a:gd name="connsiteY40" fmla="*/ 141195 h 5983634"/>
              <a:gd name="connsiteX41" fmla="*/ 2480127 w 4086510"/>
              <a:gd name="connsiteY41" fmla="*/ 118970 h 5983634"/>
              <a:gd name="connsiteX42" fmla="*/ 2556327 w 4086510"/>
              <a:gd name="connsiteY42" fmla="*/ 157070 h 5983634"/>
              <a:gd name="connsiteX43" fmla="*/ 2646650 w 4086510"/>
              <a:gd name="connsiteY43" fmla="*/ 71893 h 5983634"/>
              <a:gd name="connsiteX44" fmla="*/ 2762702 w 4086510"/>
              <a:gd name="connsiteY44" fmla="*/ 118970 h 5983634"/>
              <a:gd name="connsiteX45" fmla="*/ 2807152 w 4086510"/>
              <a:gd name="connsiteY45" fmla="*/ 153895 h 5983634"/>
              <a:gd name="connsiteX46" fmla="*/ 2765877 w 4086510"/>
              <a:gd name="connsiteY46" fmla="*/ 255495 h 5983634"/>
              <a:gd name="connsiteX47" fmla="*/ 2876345 w 4086510"/>
              <a:gd name="connsiteY47" fmla="*/ 158604 h 5983634"/>
              <a:gd name="connsiteX48" fmla="*/ 3125747 w 4086510"/>
              <a:gd name="connsiteY48" fmla="*/ 319324 h 5983634"/>
              <a:gd name="connsiteX49" fmla="*/ 3210377 w 4086510"/>
              <a:gd name="connsiteY49" fmla="*/ 379320 h 5983634"/>
              <a:gd name="connsiteX50" fmla="*/ 3302452 w 4086510"/>
              <a:gd name="connsiteY50" fmla="*/ 452345 h 5983634"/>
              <a:gd name="connsiteX51" fmla="*/ 3191327 w 4086510"/>
              <a:gd name="connsiteY51" fmla="*/ 592045 h 5983634"/>
              <a:gd name="connsiteX52" fmla="*/ 3360259 w 4086510"/>
              <a:gd name="connsiteY52" fmla="*/ 593360 h 5983634"/>
              <a:gd name="connsiteX53" fmla="*/ 3404052 w 4086510"/>
              <a:gd name="connsiteY53" fmla="*/ 728680 h 5983634"/>
              <a:gd name="connsiteX54" fmla="*/ 3231179 w 4086510"/>
              <a:gd name="connsiteY54" fmla="*/ 877687 h 5983634"/>
              <a:gd name="connsiteX55" fmla="*/ 3188152 w 4086510"/>
              <a:gd name="connsiteY55" fmla="*/ 938120 h 5983634"/>
              <a:gd name="connsiteX56" fmla="*/ 3297635 w 4086510"/>
              <a:gd name="connsiteY56" fmla="*/ 967572 h 5983634"/>
              <a:gd name="connsiteX57" fmla="*/ 3375477 w 4086510"/>
              <a:gd name="connsiteY57" fmla="*/ 874620 h 5983634"/>
              <a:gd name="connsiteX58" fmla="*/ 3435802 w 4086510"/>
              <a:gd name="connsiteY58" fmla="*/ 795245 h 5983634"/>
              <a:gd name="connsiteX59" fmla="*/ 3496127 w 4086510"/>
              <a:gd name="connsiteY59" fmla="*/ 830170 h 5983634"/>
              <a:gd name="connsiteX60" fmla="*/ 3593676 w 4086510"/>
              <a:gd name="connsiteY60" fmla="*/ 971623 h 5983634"/>
              <a:gd name="connsiteX61" fmla="*/ 3569152 w 4086510"/>
              <a:gd name="connsiteY61" fmla="*/ 998445 h 5983634"/>
              <a:gd name="connsiteX62" fmla="*/ 3530176 w 4086510"/>
              <a:gd name="connsiteY62" fmla="*/ 1049465 h 5983634"/>
              <a:gd name="connsiteX63" fmla="*/ 3469085 w 4086510"/>
              <a:gd name="connsiteY63" fmla="*/ 1119862 h 5983634"/>
              <a:gd name="connsiteX64" fmla="*/ 3536964 w 4086510"/>
              <a:gd name="connsiteY64" fmla="*/ 1030743 h 5983634"/>
              <a:gd name="connsiteX65" fmla="*/ 3426058 w 4086510"/>
              <a:gd name="connsiteY65" fmla="*/ 1193216 h 5983634"/>
              <a:gd name="connsiteX66" fmla="*/ 3462406 w 4086510"/>
              <a:gd name="connsiteY66" fmla="*/ 1171757 h 5983634"/>
              <a:gd name="connsiteX67" fmla="*/ 3387630 w 4086510"/>
              <a:gd name="connsiteY67" fmla="*/ 1289342 h 5983634"/>
              <a:gd name="connsiteX68" fmla="*/ 3371974 w 4086510"/>
              <a:gd name="connsiteY68" fmla="*/ 1339923 h 5983634"/>
              <a:gd name="connsiteX69" fmla="*/ 3349968 w 4086510"/>
              <a:gd name="connsiteY69" fmla="*/ 1348024 h 5983634"/>
              <a:gd name="connsiteX70" fmla="*/ 3313291 w 4086510"/>
              <a:gd name="connsiteY70" fmla="*/ 1399591 h 5983634"/>
              <a:gd name="connsiteX71" fmla="*/ 3318874 w 4086510"/>
              <a:gd name="connsiteY71" fmla="*/ 1406707 h 5983634"/>
              <a:gd name="connsiteX72" fmla="*/ 3293693 w 4086510"/>
              <a:gd name="connsiteY72" fmla="*/ 1433093 h 5983634"/>
              <a:gd name="connsiteX73" fmla="*/ 3268403 w 4086510"/>
              <a:gd name="connsiteY73" fmla="*/ 1476338 h 5983634"/>
              <a:gd name="connsiteX74" fmla="*/ 3238514 w 4086510"/>
              <a:gd name="connsiteY74" fmla="*/ 1605309 h 5983634"/>
              <a:gd name="connsiteX75" fmla="*/ 3186948 w 4086510"/>
              <a:gd name="connsiteY75" fmla="*/ 1631694 h 5983634"/>
              <a:gd name="connsiteX76" fmla="*/ 3105602 w 4086510"/>
              <a:gd name="connsiteY76" fmla="*/ 1688625 h 5983634"/>
              <a:gd name="connsiteX77" fmla="*/ 2721865 w 4086510"/>
              <a:gd name="connsiteY77" fmla="*/ 1597098 h 5983634"/>
              <a:gd name="connsiteX78" fmla="*/ 2687378 w 4086510"/>
              <a:gd name="connsiteY78" fmla="*/ 1670670 h 5983634"/>
              <a:gd name="connsiteX79" fmla="*/ 2636797 w 4086510"/>
              <a:gd name="connsiteY79" fmla="*/ 1758147 h 5983634"/>
              <a:gd name="connsiteX80" fmla="*/ 2681466 w 4086510"/>
              <a:gd name="connsiteY80" fmla="*/ 1821428 h 5983634"/>
              <a:gd name="connsiteX81" fmla="*/ 2721427 w 4086510"/>
              <a:gd name="connsiteY81" fmla="*/ 1715995 h 5983634"/>
              <a:gd name="connsiteX82" fmla="*/ 2858280 w 4086510"/>
              <a:gd name="connsiteY82" fmla="*/ 1716434 h 5983634"/>
              <a:gd name="connsiteX83" fmla="*/ 2815035 w 4086510"/>
              <a:gd name="connsiteY83" fmla="*/ 1801940 h 5983634"/>
              <a:gd name="connsiteX84" fmla="*/ 2840654 w 4086510"/>
              <a:gd name="connsiteY84" fmla="*/ 1866535 h 5983634"/>
              <a:gd name="connsiteX85" fmla="*/ 2784708 w 4086510"/>
              <a:gd name="connsiteY85" fmla="*/ 1958172 h 5983634"/>
              <a:gd name="connsiteX86" fmla="*/ 2858280 w 4086510"/>
              <a:gd name="connsiteY86" fmla="*/ 1947662 h 5983634"/>
              <a:gd name="connsiteX87" fmla="*/ 3022286 w 4086510"/>
              <a:gd name="connsiteY87" fmla="*/ 1834785 h 5983634"/>
              <a:gd name="connsiteX88" fmla="*/ 3499411 w 4086510"/>
              <a:gd name="connsiteY88" fmla="*/ 1926641 h 5983634"/>
              <a:gd name="connsiteX89" fmla="*/ 3594005 w 4086510"/>
              <a:gd name="connsiteY89" fmla="*/ 1937151 h 5983634"/>
              <a:gd name="connsiteX90" fmla="*/ 3625536 w 4086510"/>
              <a:gd name="connsiteY90" fmla="*/ 1947662 h 5983634"/>
              <a:gd name="connsiteX91" fmla="*/ 3709618 w 4086510"/>
              <a:gd name="connsiteY91" fmla="*/ 1979193 h 5983634"/>
              <a:gd name="connsiteX92" fmla="*/ 3772680 w 4086510"/>
              <a:gd name="connsiteY92" fmla="*/ 1989703 h 5983634"/>
              <a:gd name="connsiteX93" fmla="*/ 3846253 w 4086510"/>
              <a:gd name="connsiteY93" fmla="*/ 2052765 h 5983634"/>
              <a:gd name="connsiteX94" fmla="*/ 3993398 w 4086510"/>
              <a:gd name="connsiteY94" fmla="*/ 2241951 h 5983634"/>
              <a:gd name="connsiteX95" fmla="*/ 3918658 w 4086510"/>
              <a:gd name="connsiteY95" fmla="*/ 2362091 h 5983634"/>
              <a:gd name="connsiteX96" fmla="*/ 3956174 w 4086510"/>
              <a:gd name="connsiteY96" fmla="*/ 2456684 h 5983634"/>
              <a:gd name="connsiteX97" fmla="*/ 3960261 w 4086510"/>
              <a:gd name="connsiteY97" fmla="*/ 2490258 h 5983634"/>
              <a:gd name="connsiteX98" fmla="*/ 3941284 w 4086510"/>
              <a:gd name="connsiteY98" fmla="*/ 2731850 h 5983634"/>
              <a:gd name="connsiteX99" fmla="*/ 3888587 w 4086510"/>
              <a:gd name="connsiteY99" fmla="*/ 2883958 h 5983634"/>
              <a:gd name="connsiteX100" fmla="*/ 4053138 w 4086510"/>
              <a:gd name="connsiteY100" fmla="*/ 2812612 h 5983634"/>
              <a:gd name="connsiteX101" fmla="*/ 4085035 w 4086510"/>
              <a:gd name="connsiteY101" fmla="*/ 2915509 h 5983634"/>
              <a:gd name="connsiteX102" fmla="*/ 3990005 w 4086510"/>
              <a:gd name="connsiteY102" fmla="*/ 3185620 h 5983634"/>
              <a:gd name="connsiteX103" fmla="*/ 3951976 w 4086510"/>
              <a:gd name="connsiteY103" fmla="*/ 3311507 h 5983634"/>
              <a:gd name="connsiteX104" fmla="*/ 3870777 w 4086510"/>
              <a:gd name="connsiteY104" fmla="*/ 3146717 h 5983634"/>
              <a:gd name="connsiteX105" fmla="*/ 3898805 w 4086510"/>
              <a:gd name="connsiteY105" fmla="*/ 3082779 h 5983634"/>
              <a:gd name="connsiteX106" fmla="*/ 3776184 w 4086510"/>
              <a:gd name="connsiteY106" fmla="*/ 3303387 h 5983634"/>
              <a:gd name="connsiteX107" fmla="*/ 3729162 w 4086510"/>
              <a:gd name="connsiteY107" fmla="*/ 3345428 h 5983634"/>
              <a:gd name="connsiteX108" fmla="*/ 3718380 w 4086510"/>
              <a:gd name="connsiteY108" fmla="*/ 3362762 h 5983634"/>
              <a:gd name="connsiteX109" fmla="*/ 3687722 w 4086510"/>
              <a:gd name="connsiteY109" fmla="*/ 3414767 h 5983634"/>
              <a:gd name="connsiteX110" fmla="*/ 3666993 w 4086510"/>
              <a:gd name="connsiteY110" fmla="*/ 3453268 h 5983634"/>
              <a:gd name="connsiteX111" fmla="*/ 3644074 w 4086510"/>
              <a:gd name="connsiteY111" fmla="*/ 3478377 h 5983634"/>
              <a:gd name="connsiteX112" fmla="*/ 3606121 w 4086510"/>
              <a:gd name="connsiteY112" fmla="*/ 3560708 h 5983634"/>
              <a:gd name="connsiteX113" fmla="*/ 3595756 w 4086510"/>
              <a:gd name="connsiteY113" fmla="*/ 3609172 h 5983634"/>
              <a:gd name="connsiteX114" fmla="*/ 3606412 w 4086510"/>
              <a:gd name="connsiteY114" fmla="*/ 3640557 h 5983634"/>
              <a:gd name="connsiteX115" fmla="*/ 3557803 w 4086510"/>
              <a:gd name="connsiteY115" fmla="*/ 3775439 h 5983634"/>
              <a:gd name="connsiteX116" fmla="*/ 3469194 w 4086510"/>
              <a:gd name="connsiteY116" fmla="*/ 3876310 h 5983634"/>
              <a:gd name="connsiteX117" fmla="*/ 3562474 w 4086510"/>
              <a:gd name="connsiteY117" fmla="*/ 4028710 h 5983634"/>
              <a:gd name="connsiteX118" fmla="*/ 3541453 w 4086510"/>
              <a:gd name="connsiteY118" fmla="*/ 4165344 h 5983634"/>
              <a:gd name="connsiteX119" fmla="*/ 3530943 w 4086510"/>
              <a:gd name="connsiteY119" fmla="*/ 4217896 h 5983634"/>
              <a:gd name="connsiteX120" fmla="*/ 3509922 w 4086510"/>
              <a:gd name="connsiteY120" fmla="*/ 4417593 h 5983634"/>
              <a:gd name="connsiteX121" fmla="*/ 3499411 w 4086510"/>
              <a:gd name="connsiteY121" fmla="*/ 4564737 h 5983634"/>
              <a:gd name="connsiteX122" fmla="*/ 3436349 w 4086510"/>
              <a:gd name="connsiteY122" fmla="*/ 4848517 h 5983634"/>
              <a:gd name="connsiteX123" fmla="*/ 3404818 w 4086510"/>
              <a:gd name="connsiteY123" fmla="*/ 4922089 h 5983634"/>
              <a:gd name="connsiteX124" fmla="*/ 3394308 w 4086510"/>
              <a:gd name="connsiteY124" fmla="*/ 4953620 h 5983634"/>
              <a:gd name="connsiteX125" fmla="*/ 3383798 w 4086510"/>
              <a:gd name="connsiteY125" fmla="*/ 5006172 h 5983634"/>
              <a:gd name="connsiteX126" fmla="*/ 3362777 w 4086510"/>
              <a:gd name="connsiteY126" fmla="*/ 5037703 h 5983634"/>
              <a:gd name="connsiteX127" fmla="*/ 3352267 w 4086510"/>
              <a:gd name="connsiteY127" fmla="*/ 5069234 h 5983634"/>
              <a:gd name="connsiteX128" fmla="*/ 3331246 w 4086510"/>
              <a:gd name="connsiteY128" fmla="*/ 5426586 h 5983634"/>
              <a:gd name="connsiteX129" fmla="*/ 3310225 w 4086510"/>
              <a:gd name="connsiteY129" fmla="*/ 5531689 h 5983634"/>
              <a:gd name="connsiteX130" fmla="*/ 3299715 w 4086510"/>
              <a:gd name="connsiteY130" fmla="*/ 5605262 h 5983634"/>
              <a:gd name="connsiteX131" fmla="*/ 3226143 w 4086510"/>
              <a:gd name="connsiteY131" fmla="*/ 5868020 h 5983634"/>
              <a:gd name="connsiteX132" fmla="*/ 3163080 w 4086510"/>
              <a:gd name="connsiteY132" fmla="*/ 5899551 h 5983634"/>
              <a:gd name="connsiteX133" fmla="*/ 3121039 w 4086510"/>
              <a:gd name="connsiteY133" fmla="*/ 5941593 h 5983634"/>
              <a:gd name="connsiteX134" fmla="*/ 2984405 w 4086510"/>
              <a:gd name="connsiteY134" fmla="*/ 5983634 h 5983634"/>
              <a:gd name="connsiteX135" fmla="*/ 2795218 w 4086510"/>
              <a:gd name="connsiteY135" fmla="*/ 5973124 h 5983634"/>
              <a:gd name="connsiteX136" fmla="*/ 2679605 w 4086510"/>
              <a:gd name="connsiteY136" fmla="*/ 5920572 h 5983634"/>
              <a:gd name="connsiteX137" fmla="*/ 2490418 w 4086510"/>
              <a:gd name="connsiteY137" fmla="*/ 5878530 h 5983634"/>
              <a:gd name="connsiteX138" fmla="*/ 2332763 w 4086510"/>
              <a:gd name="connsiteY138" fmla="*/ 5836489 h 5983634"/>
              <a:gd name="connsiteX139" fmla="*/ 2133067 w 4086510"/>
              <a:gd name="connsiteY139" fmla="*/ 5794448 h 5983634"/>
              <a:gd name="connsiteX140" fmla="*/ 2059494 w 4086510"/>
              <a:gd name="connsiteY140" fmla="*/ 5762917 h 5983634"/>
              <a:gd name="connsiteX141" fmla="*/ 2027963 w 4086510"/>
              <a:gd name="connsiteY141" fmla="*/ 5752406 h 5983634"/>
              <a:gd name="connsiteX142" fmla="*/ 1922860 w 4086510"/>
              <a:gd name="connsiteY142" fmla="*/ 5741896 h 5983634"/>
              <a:gd name="connsiteX143" fmla="*/ 1859798 w 4086510"/>
              <a:gd name="connsiteY143" fmla="*/ 5720875 h 5983634"/>
              <a:gd name="connsiteX144" fmla="*/ 1765205 w 4086510"/>
              <a:gd name="connsiteY144" fmla="*/ 5710365 h 5983634"/>
              <a:gd name="connsiteX145" fmla="*/ 1733674 w 4086510"/>
              <a:gd name="connsiteY145" fmla="*/ 5689344 h 5983634"/>
              <a:gd name="connsiteX146" fmla="*/ 1702143 w 4086510"/>
              <a:gd name="connsiteY146" fmla="*/ 5678834 h 5983634"/>
              <a:gd name="connsiteX147" fmla="*/ 1660101 w 4086510"/>
              <a:gd name="connsiteY147" fmla="*/ 5668324 h 5983634"/>
              <a:gd name="connsiteX148" fmla="*/ 1628570 w 4086510"/>
              <a:gd name="connsiteY148" fmla="*/ 5657813 h 5983634"/>
              <a:gd name="connsiteX149" fmla="*/ 1523467 w 4086510"/>
              <a:gd name="connsiteY149" fmla="*/ 5636793 h 5983634"/>
              <a:gd name="connsiteX150" fmla="*/ 1491936 w 4086510"/>
              <a:gd name="connsiteY150" fmla="*/ 5626282 h 5983634"/>
              <a:gd name="connsiteX151" fmla="*/ 1334280 w 4086510"/>
              <a:gd name="connsiteY151" fmla="*/ 5573730 h 5983634"/>
              <a:gd name="connsiteX152" fmla="*/ 1292239 w 4086510"/>
              <a:gd name="connsiteY152" fmla="*/ 5552710 h 5983634"/>
              <a:gd name="connsiteX153" fmla="*/ 1229177 w 4086510"/>
              <a:gd name="connsiteY153" fmla="*/ 5531689 h 5983634"/>
              <a:gd name="connsiteX154" fmla="*/ 1134584 w 4086510"/>
              <a:gd name="connsiteY154" fmla="*/ 5510668 h 5983634"/>
              <a:gd name="connsiteX155" fmla="*/ 1103053 w 4086510"/>
              <a:gd name="connsiteY155" fmla="*/ 5468627 h 5983634"/>
              <a:gd name="connsiteX156" fmla="*/ 1029480 w 4086510"/>
              <a:gd name="connsiteY156" fmla="*/ 5458117 h 5983634"/>
              <a:gd name="connsiteX157" fmla="*/ 892846 w 4086510"/>
              <a:gd name="connsiteY157" fmla="*/ 5426586 h 5983634"/>
              <a:gd name="connsiteX158" fmla="*/ 861315 w 4086510"/>
              <a:gd name="connsiteY158" fmla="*/ 5405565 h 5983634"/>
              <a:gd name="connsiteX159" fmla="*/ 850805 w 4086510"/>
              <a:gd name="connsiteY159" fmla="*/ 5289951 h 5983634"/>
              <a:gd name="connsiteX160" fmla="*/ 840294 w 4086510"/>
              <a:gd name="connsiteY160" fmla="*/ 5100765 h 5983634"/>
              <a:gd name="connsiteX161" fmla="*/ 861315 w 4086510"/>
              <a:gd name="connsiteY161" fmla="*/ 4501675 h 5983634"/>
              <a:gd name="connsiteX162" fmla="*/ 892846 w 4086510"/>
              <a:gd name="connsiteY162" fmla="*/ 4365041 h 5983634"/>
              <a:gd name="connsiteX163" fmla="*/ 913867 w 4086510"/>
              <a:gd name="connsiteY163" fmla="*/ 4270448 h 5983634"/>
              <a:gd name="connsiteX164" fmla="*/ 966418 w 4086510"/>
              <a:gd name="connsiteY164" fmla="*/ 4112793 h 5983634"/>
              <a:gd name="connsiteX165" fmla="*/ 987439 w 4086510"/>
              <a:gd name="connsiteY165" fmla="*/ 3902586 h 5983634"/>
              <a:gd name="connsiteX166" fmla="*/ 997949 w 4086510"/>
              <a:gd name="connsiteY166" fmla="*/ 3871055 h 5983634"/>
              <a:gd name="connsiteX167" fmla="*/ 1061011 w 4086510"/>
              <a:gd name="connsiteY167" fmla="*/ 3461151 h 5983634"/>
              <a:gd name="connsiteX168" fmla="*/ 1071522 w 4086510"/>
              <a:gd name="connsiteY168" fmla="*/ 3408599 h 5983634"/>
              <a:gd name="connsiteX169" fmla="*/ 1082032 w 4086510"/>
              <a:gd name="connsiteY169" fmla="*/ 3335027 h 5983634"/>
              <a:gd name="connsiteX170" fmla="*/ 1124074 w 4086510"/>
              <a:gd name="connsiteY170" fmla="*/ 3282475 h 5983634"/>
              <a:gd name="connsiteX171" fmla="*/ 1155605 w 4086510"/>
              <a:gd name="connsiteY171" fmla="*/ 3124820 h 5983634"/>
              <a:gd name="connsiteX172" fmla="*/ 1176625 w 4086510"/>
              <a:gd name="connsiteY172" fmla="*/ 3082779 h 5983634"/>
              <a:gd name="connsiteX173" fmla="*/ 1145094 w 4086510"/>
              <a:gd name="connsiteY173" fmla="*/ 2967165 h 5983634"/>
              <a:gd name="connsiteX174" fmla="*/ 1103053 w 4086510"/>
              <a:gd name="connsiteY174" fmla="*/ 2893593 h 5983634"/>
              <a:gd name="connsiteX175" fmla="*/ 1082032 w 4086510"/>
              <a:gd name="connsiteY175" fmla="*/ 2841041 h 5983634"/>
              <a:gd name="connsiteX176" fmla="*/ 1029480 w 4086510"/>
              <a:gd name="connsiteY176" fmla="*/ 2746448 h 5983634"/>
              <a:gd name="connsiteX177" fmla="*/ 1008460 w 4086510"/>
              <a:gd name="connsiteY177" fmla="*/ 2714917 h 5983634"/>
              <a:gd name="connsiteX178" fmla="*/ 924377 w 4086510"/>
              <a:gd name="connsiteY178" fmla="*/ 2557262 h 5983634"/>
              <a:gd name="connsiteX179" fmla="*/ 871825 w 4086510"/>
              <a:gd name="connsiteY179" fmla="*/ 2483689 h 5983634"/>
              <a:gd name="connsiteX180" fmla="*/ 840294 w 4086510"/>
              <a:gd name="connsiteY180" fmla="*/ 2389096 h 5983634"/>
              <a:gd name="connsiteX181" fmla="*/ 808763 w 4086510"/>
              <a:gd name="connsiteY181" fmla="*/ 2326034 h 5983634"/>
              <a:gd name="connsiteX182" fmla="*/ 766722 w 4086510"/>
              <a:gd name="connsiteY182" fmla="*/ 2241951 h 5983634"/>
              <a:gd name="connsiteX183" fmla="*/ 756211 w 4086510"/>
              <a:gd name="connsiteY183" fmla="*/ 2210420 h 5983634"/>
              <a:gd name="connsiteX184" fmla="*/ 714170 w 4086510"/>
              <a:gd name="connsiteY184" fmla="*/ 2199910 h 5983634"/>
              <a:gd name="connsiteX185" fmla="*/ 619577 w 4086510"/>
              <a:gd name="connsiteY185" fmla="*/ 2189399 h 5983634"/>
              <a:gd name="connsiteX186" fmla="*/ 482943 w 4086510"/>
              <a:gd name="connsiteY186" fmla="*/ 2168379 h 5983634"/>
              <a:gd name="connsiteX187" fmla="*/ 419880 w 4086510"/>
              <a:gd name="connsiteY187" fmla="*/ 2126337 h 5983634"/>
              <a:gd name="connsiteX188" fmla="*/ 377839 w 4086510"/>
              <a:gd name="connsiteY188" fmla="*/ 2094806 h 5983634"/>
              <a:gd name="connsiteX0" fmla="*/ 105665 w 4086510"/>
              <a:gd name="connsiteY0" fmla="*/ 2429605 h 5983634"/>
              <a:gd name="connsiteX1" fmla="*/ 103913 w 4086510"/>
              <a:gd name="connsiteY1" fmla="*/ 2255637 h 5983634"/>
              <a:gd name="connsiteX2" fmla="*/ 162268 w 4086510"/>
              <a:gd name="connsiteY2" fmla="*/ 2024299 h 5983634"/>
              <a:gd name="connsiteX3" fmla="*/ 131722 w 4086510"/>
              <a:gd name="connsiteY3" fmla="*/ 1894343 h 5983634"/>
              <a:gd name="connsiteX4" fmla="*/ 56945 w 4086510"/>
              <a:gd name="connsiteY4" fmla="*/ 1799750 h 5983634"/>
              <a:gd name="connsiteX5" fmla="*/ 14 w 4086510"/>
              <a:gd name="connsiteY5" fmla="*/ 1646037 h 5983634"/>
              <a:gd name="connsiteX6" fmla="*/ 52018 w 4086510"/>
              <a:gd name="connsiteY6" fmla="*/ 1569289 h 5983634"/>
              <a:gd name="connsiteX7" fmla="*/ 105008 w 4086510"/>
              <a:gd name="connsiteY7" fmla="*/ 1550458 h 5983634"/>
              <a:gd name="connsiteX8" fmla="*/ 178033 w 4086510"/>
              <a:gd name="connsiteY8" fmla="*/ 1460025 h 5983634"/>
              <a:gd name="connsiteX9" fmla="*/ 293647 w 4086510"/>
              <a:gd name="connsiteY9" fmla="*/ 1371563 h 5983634"/>
              <a:gd name="connsiteX10" fmla="*/ 353534 w 4086510"/>
              <a:gd name="connsiteY10" fmla="*/ 1237118 h 5983634"/>
              <a:gd name="connsiteX11" fmla="*/ 442215 w 4086510"/>
              <a:gd name="connsiteY11" fmla="*/ 1058552 h 5983634"/>
              <a:gd name="connsiteX12" fmla="*/ 335031 w 4086510"/>
              <a:gd name="connsiteY12" fmla="*/ 849440 h 5983634"/>
              <a:gd name="connsiteX13" fmla="*/ 390539 w 4086510"/>
              <a:gd name="connsiteY13" fmla="*/ 792947 h 5983634"/>
              <a:gd name="connsiteX14" fmla="*/ 446266 w 4086510"/>
              <a:gd name="connsiteY14" fmla="*/ 810245 h 5983634"/>
              <a:gd name="connsiteX15" fmla="*/ 485132 w 4086510"/>
              <a:gd name="connsiteY15" fmla="*/ 834660 h 5983634"/>
              <a:gd name="connsiteX16" fmla="*/ 513269 w 4086510"/>
              <a:gd name="connsiteY16" fmla="*/ 861264 h 5983634"/>
              <a:gd name="connsiteX17" fmla="*/ 558267 w 4086510"/>
              <a:gd name="connsiteY17" fmla="*/ 860498 h 5983634"/>
              <a:gd name="connsiteX18" fmla="*/ 651874 w 4086510"/>
              <a:gd name="connsiteY18" fmla="*/ 874402 h 5983634"/>
              <a:gd name="connsiteX19" fmla="*/ 783582 w 4086510"/>
              <a:gd name="connsiteY19" fmla="*/ 846265 h 5983634"/>
              <a:gd name="connsiteX20" fmla="*/ 914086 w 4086510"/>
              <a:gd name="connsiteY20" fmla="*/ 789553 h 5983634"/>
              <a:gd name="connsiteX21" fmla="*/ 1008898 w 4086510"/>
              <a:gd name="connsiteY21" fmla="*/ 640766 h 5983634"/>
              <a:gd name="connsiteX22" fmla="*/ 1081485 w 4086510"/>
              <a:gd name="connsiteY22" fmla="*/ 561829 h 5983634"/>
              <a:gd name="connsiteX23" fmla="*/ 1118161 w 4086510"/>
              <a:gd name="connsiteY23" fmla="*/ 567631 h 5983634"/>
              <a:gd name="connsiteX24" fmla="*/ 1219543 w 4086510"/>
              <a:gd name="connsiteY24" fmla="*/ 521211 h 5983634"/>
              <a:gd name="connsiteX25" fmla="*/ 1289174 w 4086510"/>
              <a:gd name="connsiteY25" fmla="*/ 496030 h 5983634"/>
              <a:gd name="connsiteX26" fmla="*/ 1337127 w 4086510"/>
              <a:gd name="connsiteY26" fmla="*/ 461871 h 5983634"/>
              <a:gd name="connsiteX27" fmla="*/ 1387161 w 4086510"/>
              <a:gd name="connsiteY27" fmla="*/ 417312 h 5983634"/>
              <a:gd name="connsiteX28" fmla="*/ 1445077 w 4086510"/>
              <a:gd name="connsiteY28" fmla="*/ 369139 h 5983634"/>
              <a:gd name="connsiteX29" fmla="*/ 1513066 w 4086510"/>
              <a:gd name="connsiteY29" fmla="*/ 328302 h 5983634"/>
              <a:gd name="connsiteX30" fmla="*/ 1544378 w 4086510"/>
              <a:gd name="connsiteY30" fmla="*/ 305530 h 5983634"/>
              <a:gd name="connsiteX31" fmla="*/ 1585434 w 4086510"/>
              <a:gd name="connsiteY31" fmla="*/ 263269 h 5983634"/>
              <a:gd name="connsiteX32" fmla="*/ 1631417 w 4086510"/>
              <a:gd name="connsiteY32" fmla="*/ 247613 h 5983634"/>
              <a:gd name="connsiteX33" fmla="*/ 1673531 w 4086510"/>
              <a:gd name="connsiteY33" fmla="*/ 214039 h 5983634"/>
              <a:gd name="connsiteX34" fmla="*/ 1766372 w 4086510"/>
              <a:gd name="connsiteY34" fmla="*/ 161195 h 5983634"/>
              <a:gd name="connsiteX35" fmla="*/ 1806370 w 4086510"/>
              <a:gd name="connsiteY35" fmla="*/ 108351 h 5983634"/>
              <a:gd name="connsiteX36" fmla="*/ 1829143 w 4086510"/>
              <a:gd name="connsiteY36" fmla="*/ 112730 h 5983634"/>
              <a:gd name="connsiteX37" fmla="*/ 1976616 w 4086510"/>
              <a:gd name="connsiteY37" fmla="*/ 40910 h 5983634"/>
              <a:gd name="connsiteX38" fmla="*/ 2428597 w 4086510"/>
              <a:gd name="connsiteY38" fmla="*/ 0 h 5983634"/>
              <a:gd name="connsiteX39" fmla="*/ 2473777 w 4086510"/>
              <a:gd name="connsiteY39" fmla="*/ 45945 h 5983634"/>
              <a:gd name="connsiteX40" fmla="*/ 2400752 w 4086510"/>
              <a:gd name="connsiteY40" fmla="*/ 141195 h 5983634"/>
              <a:gd name="connsiteX41" fmla="*/ 2480127 w 4086510"/>
              <a:gd name="connsiteY41" fmla="*/ 118970 h 5983634"/>
              <a:gd name="connsiteX42" fmla="*/ 2556327 w 4086510"/>
              <a:gd name="connsiteY42" fmla="*/ 157070 h 5983634"/>
              <a:gd name="connsiteX43" fmla="*/ 2646650 w 4086510"/>
              <a:gd name="connsiteY43" fmla="*/ 71893 h 5983634"/>
              <a:gd name="connsiteX44" fmla="*/ 2762702 w 4086510"/>
              <a:gd name="connsiteY44" fmla="*/ 118970 h 5983634"/>
              <a:gd name="connsiteX45" fmla="*/ 2807152 w 4086510"/>
              <a:gd name="connsiteY45" fmla="*/ 153895 h 5983634"/>
              <a:gd name="connsiteX46" fmla="*/ 2765877 w 4086510"/>
              <a:gd name="connsiteY46" fmla="*/ 255495 h 5983634"/>
              <a:gd name="connsiteX47" fmla="*/ 2876345 w 4086510"/>
              <a:gd name="connsiteY47" fmla="*/ 158604 h 5983634"/>
              <a:gd name="connsiteX48" fmla="*/ 3125747 w 4086510"/>
              <a:gd name="connsiteY48" fmla="*/ 319324 h 5983634"/>
              <a:gd name="connsiteX49" fmla="*/ 3210377 w 4086510"/>
              <a:gd name="connsiteY49" fmla="*/ 379320 h 5983634"/>
              <a:gd name="connsiteX50" fmla="*/ 3302452 w 4086510"/>
              <a:gd name="connsiteY50" fmla="*/ 452345 h 5983634"/>
              <a:gd name="connsiteX51" fmla="*/ 3191327 w 4086510"/>
              <a:gd name="connsiteY51" fmla="*/ 592045 h 5983634"/>
              <a:gd name="connsiteX52" fmla="*/ 3360259 w 4086510"/>
              <a:gd name="connsiteY52" fmla="*/ 593360 h 5983634"/>
              <a:gd name="connsiteX53" fmla="*/ 3404052 w 4086510"/>
              <a:gd name="connsiteY53" fmla="*/ 728680 h 5983634"/>
              <a:gd name="connsiteX54" fmla="*/ 3231179 w 4086510"/>
              <a:gd name="connsiteY54" fmla="*/ 877687 h 5983634"/>
              <a:gd name="connsiteX55" fmla="*/ 3188152 w 4086510"/>
              <a:gd name="connsiteY55" fmla="*/ 938120 h 5983634"/>
              <a:gd name="connsiteX56" fmla="*/ 3297635 w 4086510"/>
              <a:gd name="connsiteY56" fmla="*/ 967572 h 5983634"/>
              <a:gd name="connsiteX57" fmla="*/ 3375477 w 4086510"/>
              <a:gd name="connsiteY57" fmla="*/ 874620 h 5983634"/>
              <a:gd name="connsiteX58" fmla="*/ 3435802 w 4086510"/>
              <a:gd name="connsiteY58" fmla="*/ 795245 h 5983634"/>
              <a:gd name="connsiteX59" fmla="*/ 3496127 w 4086510"/>
              <a:gd name="connsiteY59" fmla="*/ 830170 h 5983634"/>
              <a:gd name="connsiteX60" fmla="*/ 3593676 w 4086510"/>
              <a:gd name="connsiteY60" fmla="*/ 971623 h 5983634"/>
              <a:gd name="connsiteX61" fmla="*/ 3569152 w 4086510"/>
              <a:gd name="connsiteY61" fmla="*/ 998445 h 5983634"/>
              <a:gd name="connsiteX62" fmla="*/ 3530176 w 4086510"/>
              <a:gd name="connsiteY62" fmla="*/ 1049465 h 5983634"/>
              <a:gd name="connsiteX63" fmla="*/ 3469085 w 4086510"/>
              <a:gd name="connsiteY63" fmla="*/ 1119862 h 5983634"/>
              <a:gd name="connsiteX64" fmla="*/ 3536964 w 4086510"/>
              <a:gd name="connsiteY64" fmla="*/ 1030743 h 5983634"/>
              <a:gd name="connsiteX65" fmla="*/ 3426058 w 4086510"/>
              <a:gd name="connsiteY65" fmla="*/ 1193216 h 5983634"/>
              <a:gd name="connsiteX66" fmla="*/ 3462406 w 4086510"/>
              <a:gd name="connsiteY66" fmla="*/ 1171757 h 5983634"/>
              <a:gd name="connsiteX67" fmla="*/ 3387630 w 4086510"/>
              <a:gd name="connsiteY67" fmla="*/ 1289342 h 5983634"/>
              <a:gd name="connsiteX68" fmla="*/ 3371974 w 4086510"/>
              <a:gd name="connsiteY68" fmla="*/ 1339923 h 5983634"/>
              <a:gd name="connsiteX69" fmla="*/ 3349968 w 4086510"/>
              <a:gd name="connsiteY69" fmla="*/ 1348024 h 5983634"/>
              <a:gd name="connsiteX70" fmla="*/ 3313291 w 4086510"/>
              <a:gd name="connsiteY70" fmla="*/ 1399591 h 5983634"/>
              <a:gd name="connsiteX71" fmla="*/ 3318874 w 4086510"/>
              <a:gd name="connsiteY71" fmla="*/ 1406707 h 5983634"/>
              <a:gd name="connsiteX72" fmla="*/ 3293693 w 4086510"/>
              <a:gd name="connsiteY72" fmla="*/ 1433093 h 5983634"/>
              <a:gd name="connsiteX73" fmla="*/ 3268403 w 4086510"/>
              <a:gd name="connsiteY73" fmla="*/ 1476338 h 5983634"/>
              <a:gd name="connsiteX74" fmla="*/ 3238514 w 4086510"/>
              <a:gd name="connsiteY74" fmla="*/ 1605309 h 5983634"/>
              <a:gd name="connsiteX75" fmla="*/ 3186948 w 4086510"/>
              <a:gd name="connsiteY75" fmla="*/ 1631694 h 5983634"/>
              <a:gd name="connsiteX76" fmla="*/ 3105602 w 4086510"/>
              <a:gd name="connsiteY76" fmla="*/ 1688625 h 5983634"/>
              <a:gd name="connsiteX77" fmla="*/ 2721865 w 4086510"/>
              <a:gd name="connsiteY77" fmla="*/ 1597098 h 5983634"/>
              <a:gd name="connsiteX78" fmla="*/ 2687378 w 4086510"/>
              <a:gd name="connsiteY78" fmla="*/ 1670670 h 5983634"/>
              <a:gd name="connsiteX79" fmla="*/ 2636797 w 4086510"/>
              <a:gd name="connsiteY79" fmla="*/ 1758147 h 5983634"/>
              <a:gd name="connsiteX80" fmla="*/ 2681466 w 4086510"/>
              <a:gd name="connsiteY80" fmla="*/ 1821428 h 5983634"/>
              <a:gd name="connsiteX81" fmla="*/ 2721427 w 4086510"/>
              <a:gd name="connsiteY81" fmla="*/ 1715995 h 5983634"/>
              <a:gd name="connsiteX82" fmla="*/ 2858280 w 4086510"/>
              <a:gd name="connsiteY82" fmla="*/ 1716434 h 5983634"/>
              <a:gd name="connsiteX83" fmla="*/ 2815035 w 4086510"/>
              <a:gd name="connsiteY83" fmla="*/ 1801940 h 5983634"/>
              <a:gd name="connsiteX84" fmla="*/ 2840654 w 4086510"/>
              <a:gd name="connsiteY84" fmla="*/ 1866535 h 5983634"/>
              <a:gd name="connsiteX85" fmla="*/ 2784708 w 4086510"/>
              <a:gd name="connsiteY85" fmla="*/ 1958172 h 5983634"/>
              <a:gd name="connsiteX86" fmla="*/ 2858280 w 4086510"/>
              <a:gd name="connsiteY86" fmla="*/ 1947662 h 5983634"/>
              <a:gd name="connsiteX87" fmla="*/ 3022286 w 4086510"/>
              <a:gd name="connsiteY87" fmla="*/ 1834785 h 5983634"/>
              <a:gd name="connsiteX88" fmla="*/ 3499411 w 4086510"/>
              <a:gd name="connsiteY88" fmla="*/ 1926641 h 5983634"/>
              <a:gd name="connsiteX89" fmla="*/ 3594005 w 4086510"/>
              <a:gd name="connsiteY89" fmla="*/ 1937151 h 5983634"/>
              <a:gd name="connsiteX90" fmla="*/ 3625536 w 4086510"/>
              <a:gd name="connsiteY90" fmla="*/ 1947662 h 5983634"/>
              <a:gd name="connsiteX91" fmla="*/ 3709618 w 4086510"/>
              <a:gd name="connsiteY91" fmla="*/ 1979193 h 5983634"/>
              <a:gd name="connsiteX92" fmla="*/ 3772680 w 4086510"/>
              <a:gd name="connsiteY92" fmla="*/ 1989703 h 5983634"/>
              <a:gd name="connsiteX93" fmla="*/ 3846253 w 4086510"/>
              <a:gd name="connsiteY93" fmla="*/ 2052765 h 5983634"/>
              <a:gd name="connsiteX94" fmla="*/ 3993398 w 4086510"/>
              <a:gd name="connsiteY94" fmla="*/ 2241951 h 5983634"/>
              <a:gd name="connsiteX95" fmla="*/ 3918658 w 4086510"/>
              <a:gd name="connsiteY95" fmla="*/ 2362091 h 5983634"/>
              <a:gd name="connsiteX96" fmla="*/ 3956174 w 4086510"/>
              <a:gd name="connsiteY96" fmla="*/ 2456684 h 5983634"/>
              <a:gd name="connsiteX97" fmla="*/ 3960261 w 4086510"/>
              <a:gd name="connsiteY97" fmla="*/ 2490258 h 5983634"/>
              <a:gd name="connsiteX98" fmla="*/ 3941284 w 4086510"/>
              <a:gd name="connsiteY98" fmla="*/ 2731850 h 5983634"/>
              <a:gd name="connsiteX99" fmla="*/ 3888587 w 4086510"/>
              <a:gd name="connsiteY99" fmla="*/ 2883958 h 5983634"/>
              <a:gd name="connsiteX100" fmla="*/ 4053138 w 4086510"/>
              <a:gd name="connsiteY100" fmla="*/ 2812612 h 5983634"/>
              <a:gd name="connsiteX101" fmla="*/ 4085035 w 4086510"/>
              <a:gd name="connsiteY101" fmla="*/ 2915509 h 5983634"/>
              <a:gd name="connsiteX102" fmla="*/ 3990005 w 4086510"/>
              <a:gd name="connsiteY102" fmla="*/ 3185620 h 5983634"/>
              <a:gd name="connsiteX103" fmla="*/ 3951976 w 4086510"/>
              <a:gd name="connsiteY103" fmla="*/ 3311507 h 5983634"/>
              <a:gd name="connsiteX104" fmla="*/ 3908877 w 4086510"/>
              <a:gd name="connsiteY104" fmla="*/ 3392779 h 5983634"/>
              <a:gd name="connsiteX105" fmla="*/ 3898805 w 4086510"/>
              <a:gd name="connsiteY105" fmla="*/ 3082779 h 5983634"/>
              <a:gd name="connsiteX106" fmla="*/ 3776184 w 4086510"/>
              <a:gd name="connsiteY106" fmla="*/ 3303387 h 5983634"/>
              <a:gd name="connsiteX107" fmla="*/ 3729162 w 4086510"/>
              <a:gd name="connsiteY107" fmla="*/ 3345428 h 5983634"/>
              <a:gd name="connsiteX108" fmla="*/ 3718380 w 4086510"/>
              <a:gd name="connsiteY108" fmla="*/ 3362762 h 5983634"/>
              <a:gd name="connsiteX109" fmla="*/ 3687722 w 4086510"/>
              <a:gd name="connsiteY109" fmla="*/ 3414767 h 5983634"/>
              <a:gd name="connsiteX110" fmla="*/ 3666993 w 4086510"/>
              <a:gd name="connsiteY110" fmla="*/ 3453268 h 5983634"/>
              <a:gd name="connsiteX111" fmla="*/ 3644074 w 4086510"/>
              <a:gd name="connsiteY111" fmla="*/ 3478377 h 5983634"/>
              <a:gd name="connsiteX112" fmla="*/ 3606121 w 4086510"/>
              <a:gd name="connsiteY112" fmla="*/ 3560708 h 5983634"/>
              <a:gd name="connsiteX113" fmla="*/ 3595756 w 4086510"/>
              <a:gd name="connsiteY113" fmla="*/ 3609172 h 5983634"/>
              <a:gd name="connsiteX114" fmla="*/ 3606412 w 4086510"/>
              <a:gd name="connsiteY114" fmla="*/ 3640557 h 5983634"/>
              <a:gd name="connsiteX115" fmla="*/ 3557803 w 4086510"/>
              <a:gd name="connsiteY115" fmla="*/ 3775439 h 5983634"/>
              <a:gd name="connsiteX116" fmla="*/ 3469194 w 4086510"/>
              <a:gd name="connsiteY116" fmla="*/ 3876310 h 5983634"/>
              <a:gd name="connsiteX117" fmla="*/ 3562474 w 4086510"/>
              <a:gd name="connsiteY117" fmla="*/ 4028710 h 5983634"/>
              <a:gd name="connsiteX118" fmla="*/ 3541453 w 4086510"/>
              <a:gd name="connsiteY118" fmla="*/ 4165344 h 5983634"/>
              <a:gd name="connsiteX119" fmla="*/ 3530943 w 4086510"/>
              <a:gd name="connsiteY119" fmla="*/ 4217896 h 5983634"/>
              <a:gd name="connsiteX120" fmla="*/ 3509922 w 4086510"/>
              <a:gd name="connsiteY120" fmla="*/ 4417593 h 5983634"/>
              <a:gd name="connsiteX121" fmla="*/ 3499411 w 4086510"/>
              <a:gd name="connsiteY121" fmla="*/ 4564737 h 5983634"/>
              <a:gd name="connsiteX122" fmla="*/ 3436349 w 4086510"/>
              <a:gd name="connsiteY122" fmla="*/ 4848517 h 5983634"/>
              <a:gd name="connsiteX123" fmla="*/ 3404818 w 4086510"/>
              <a:gd name="connsiteY123" fmla="*/ 4922089 h 5983634"/>
              <a:gd name="connsiteX124" fmla="*/ 3394308 w 4086510"/>
              <a:gd name="connsiteY124" fmla="*/ 4953620 h 5983634"/>
              <a:gd name="connsiteX125" fmla="*/ 3383798 w 4086510"/>
              <a:gd name="connsiteY125" fmla="*/ 5006172 h 5983634"/>
              <a:gd name="connsiteX126" fmla="*/ 3362777 w 4086510"/>
              <a:gd name="connsiteY126" fmla="*/ 5037703 h 5983634"/>
              <a:gd name="connsiteX127" fmla="*/ 3352267 w 4086510"/>
              <a:gd name="connsiteY127" fmla="*/ 5069234 h 5983634"/>
              <a:gd name="connsiteX128" fmla="*/ 3331246 w 4086510"/>
              <a:gd name="connsiteY128" fmla="*/ 5426586 h 5983634"/>
              <a:gd name="connsiteX129" fmla="*/ 3310225 w 4086510"/>
              <a:gd name="connsiteY129" fmla="*/ 5531689 h 5983634"/>
              <a:gd name="connsiteX130" fmla="*/ 3299715 w 4086510"/>
              <a:gd name="connsiteY130" fmla="*/ 5605262 h 5983634"/>
              <a:gd name="connsiteX131" fmla="*/ 3226143 w 4086510"/>
              <a:gd name="connsiteY131" fmla="*/ 5868020 h 5983634"/>
              <a:gd name="connsiteX132" fmla="*/ 3163080 w 4086510"/>
              <a:gd name="connsiteY132" fmla="*/ 5899551 h 5983634"/>
              <a:gd name="connsiteX133" fmla="*/ 3121039 w 4086510"/>
              <a:gd name="connsiteY133" fmla="*/ 5941593 h 5983634"/>
              <a:gd name="connsiteX134" fmla="*/ 2984405 w 4086510"/>
              <a:gd name="connsiteY134" fmla="*/ 5983634 h 5983634"/>
              <a:gd name="connsiteX135" fmla="*/ 2795218 w 4086510"/>
              <a:gd name="connsiteY135" fmla="*/ 5973124 h 5983634"/>
              <a:gd name="connsiteX136" fmla="*/ 2679605 w 4086510"/>
              <a:gd name="connsiteY136" fmla="*/ 5920572 h 5983634"/>
              <a:gd name="connsiteX137" fmla="*/ 2490418 w 4086510"/>
              <a:gd name="connsiteY137" fmla="*/ 5878530 h 5983634"/>
              <a:gd name="connsiteX138" fmla="*/ 2332763 w 4086510"/>
              <a:gd name="connsiteY138" fmla="*/ 5836489 h 5983634"/>
              <a:gd name="connsiteX139" fmla="*/ 2133067 w 4086510"/>
              <a:gd name="connsiteY139" fmla="*/ 5794448 h 5983634"/>
              <a:gd name="connsiteX140" fmla="*/ 2059494 w 4086510"/>
              <a:gd name="connsiteY140" fmla="*/ 5762917 h 5983634"/>
              <a:gd name="connsiteX141" fmla="*/ 2027963 w 4086510"/>
              <a:gd name="connsiteY141" fmla="*/ 5752406 h 5983634"/>
              <a:gd name="connsiteX142" fmla="*/ 1922860 w 4086510"/>
              <a:gd name="connsiteY142" fmla="*/ 5741896 h 5983634"/>
              <a:gd name="connsiteX143" fmla="*/ 1859798 w 4086510"/>
              <a:gd name="connsiteY143" fmla="*/ 5720875 h 5983634"/>
              <a:gd name="connsiteX144" fmla="*/ 1765205 w 4086510"/>
              <a:gd name="connsiteY144" fmla="*/ 5710365 h 5983634"/>
              <a:gd name="connsiteX145" fmla="*/ 1733674 w 4086510"/>
              <a:gd name="connsiteY145" fmla="*/ 5689344 h 5983634"/>
              <a:gd name="connsiteX146" fmla="*/ 1702143 w 4086510"/>
              <a:gd name="connsiteY146" fmla="*/ 5678834 h 5983634"/>
              <a:gd name="connsiteX147" fmla="*/ 1660101 w 4086510"/>
              <a:gd name="connsiteY147" fmla="*/ 5668324 h 5983634"/>
              <a:gd name="connsiteX148" fmla="*/ 1628570 w 4086510"/>
              <a:gd name="connsiteY148" fmla="*/ 5657813 h 5983634"/>
              <a:gd name="connsiteX149" fmla="*/ 1523467 w 4086510"/>
              <a:gd name="connsiteY149" fmla="*/ 5636793 h 5983634"/>
              <a:gd name="connsiteX150" fmla="*/ 1491936 w 4086510"/>
              <a:gd name="connsiteY150" fmla="*/ 5626282 h 5983634"/>
              <a:gd name="connsiteX151" fmla="*/ 1334280 w 4086510"/>
              <a:gd name="connsiteY151" fmla="*/ 5573730 h 5983634"/>
              <a:gd name="connsiteX152" fmla="*/ 1292239 w 4086510"/>
              <a:gd name="connsiteY152" fmla="*/ 5552710 h 5983634"/>
              <a:gd name="connsiteX153" fmla="*/ 1229177 w 4086510"/>
              <a:gd name="connsiteY153" fmla="*/ 5531689 h 5983634"/>
              <a:gd name="connsiteX154" fmla="*/ 1134584 w 4086510"/>
              <a:gd name="connsiteY154" fmla="*/ 5510668 h 5983634"/>
              <a:gd name="connsiteX155" fmla="*/ 1103053 w 4086510"/>
              <a:gd name="connsiteY155" fmla="*/ 5468627 h 5983634"/>
              <a:gd name="connsiteX156" fmla="*/ 1029480 w 4086510"/>
              <a:gd name="connsiteY156" fmla="*/ 5458117 h 5983634"/>
              <a:gd name="connsiteX157" fmla="*/ 892846 w 4086510"/>
              <a:gd name="connsiteY157" fmla="*/ 5426586 h 5983634"/>
              <a:gd name="connsiteX158" fmla="*/ 861315 w 4086510"/>
              <a:gd name="connsiteY158" fmla="*/ 5405565 h 5983634"/>
              <a:gd name="connsiteX159" fmla="*/ 850805 w 4086510"/>
              <a:gd name="connsiteY159" fmla="*/ 5289951 h 5983634"/>
              <a:gd name="connsiteX160" fmla="*/ 840294 w 4086510"/>
              <a:gd name="connsiteY160" fmla="*/ 5100765 h 5983634"/>
              <a:gd name="connsiteX161" fmla="*/ 861315 w 4086510"/>
              <a:gd name="connsiteY161" fmla="*/ 4501675 h 5983634"/>
              <a:gd name="connsiteX162" fmla="*/ 892846 w 4086510"/>
              <a:gd name="connsiteY162" fmla="*/ 4365041 h 5983634"/>
              <a:gd name="connsiteX163" fmla="*/ 913867 w 4086510"/>
              <a:gd name="connsiteY163" fmla="*/ 4270448 h 5983634"/>
              <a:gd name="connsiteX164" fmla="*/ 966418 w 4086510"/>
              <a:gd name="connsiteY164" fmla="*/ 4112793 h 5983634"/>
              <a:gd name="connsiteX165" fmla="*/ 987439 w 4086510"/>
              <a:gd name="connsiteY165" fmla="*/ 3902586 h 5983634"/>
              <a:gd name="connsiteX166" fmla="*/ 997949 w 4086510"/>
              <a:gd name="connsiteY166" fmla="*/ 3871055 h 5983634"/>
              <a:gd name="connsiteX167" fmla="*/ 1061011 w 4086510"/>
              <a:gd name="connsiteY167" fmla="*/ 3461151 h 5983634"/>
              <a:gd name="connsiteX168" fmla="*/ 1071522 w 4086510"/>
              <a:gd name="connsiteY168" fmla="*/ 3408599 h 5983634"/>
              <a:gd name="connsiteX169" fmla="*/ 1082032 w 4086510"/>
              <a:gd name="connsiteY169" fmla="*/ 3335027 h 5983634"/>
              <a:gd name="connsiteX170" fmla="*/ 1124074 w 4086510"/>
              <a:gd name="connsiteY170" fmla="*/ 3282475 h 5983634"/>
              <a:gd name="connsiteX171" fmla="*/ 1155605 w 4086510"/>
              <a:gd name="connsiteY171" fmla="*/ 3124820 h 5983634"/>
              <a:gd name="connsiteX172" fmla="*/ 1176625 w 4086510"/>
              <a:gd name="connsiteY172" fmla="*/ 3082779 h 5983634"/>
              <a:gd name="connsiteX173" fmla="*/ 1145094 w 4086510"/>
              <a:gd name="connsiteY173" fmla="*/ 2967165 h 5983634"/>
              <a:gd name="connsiteX174" fmla="*/ 1103053 w 4086510"/>
              <a:gd name="connsiteY174" fmla="*/ 2893593 h 5983634"/>
              <a:gd name="connsiteX175" fmla="*/ 1082032 w 4086510"/>
              <a:gd name="connsiteY175" fmla="*/ 2841041 h 5983634"/>
              <a:gd name="connsiteX176" fmla="*/ 1029480 w 4086510"/>
              <a:gd name="connsiteY176" fmla="*/ 2746448 h 5983634"/>
              <a:gd name="connsiteX177" fmla="*/ 1008460 w 4086510"/>
              <a:gd name="connsiteY177" fmla="*/ 2714917 h 5983634"/>
              <a:gd name="connsiteX178" fmla="*/ 924377 w 4086510"/>
              <a:gd name="connsiteY178" fmla="*/ 2557262 h 5983634"/>
              <a:gd name="connsiteX179" fmla="*/ 871825 w 4086510"/>
              <a:gd name="connsiteY179" fmla="*/ 2483689 h 5983634"/>
              <a:gd name="connsiteX180" fmla="*/ 840294 w 4086510"/>
              <a:gd name="connsiteY180" fmla="*/ 2389096 h 5983634"/>
              <a:gd name="connsiteX181" fmla="*/ 808763 w 4086510"/>
              <a:gd name="connsiteY181" fmla="*/ 2326034 h 5983634"/>
              <a:gd name="connsiteX182" fmla="*/ 766722 w 4086510"/>
              <a:gd name="connsiteY182" fmla="*/ 2241951 h 5983634"/>
              <a:gd name="connsiteX183" fmla="*/ 756211 w 4086510"/>
              <a:gd name="connsiteY183" fmla="*/ 2210420 h 5983634"/>
              <a:gd name="connsiteX184" fmla="*/ 714170 w 4086510"/>
              <a:gd name="connsiteY184" fmla="*/ 2199910 h 5983634"/>
              <a:gd name="connsiteX185" fmla="*/ 619577 w 4086510"/>
              <a:gd name="connsiteY185" fmla="*/ 2189399 h 5983634"/>
              <a:gd name="connsiteX186" fmla="*/ 482943 w 4086510"/>
              <a:gd name="connsiteY186" fmla="*/ 2168379 h 5983634"/>
              <a:gd name="connsiteX187" fmla="*/ 419880 w 4086510"/>
              <a:gd name="connsiteY187" fmla="*/ 2126337 h 5983634"/>
              <a:gd name="connsiteX188" fmla="*/ 377839 w 4086510"/>
              <a:gd name="connsiteY188" fmla="*/ 2094806 h 5983634"/>
              <a:gd name="connsiteX0" fmla="*/ 105665 w 4086510"/>
              <a:gd name="connsiteY0" fmla="*/ 2429605 h 5983634"/>
              <a:gd name="connsiteX1" fmla="*/ 103913 w 4086510"/>
              <a:gd name="connsiteY1" fmla="*/ 2255637 h 5983634"/>
              <a:gd name="connsiteX2" fmla="*/ 162268 w 4086510"/>
              <a:gd name="connsiteY2" fmla="*/ 2024299 h 5983634"/>
              <a:gd name="connsiteX3" fmla="*/ 131722 w 4086510"/>
              <a:gd name="connsiteY3" fmla="*/ 1894343 h 5983634"/>
              <a:gd name="connsiteX4" fmla="*/ 56945 w 4086510"/>
              <a:gd name="connsiteY4" fmla="*/ 1799750 h 5983634"/>
              <a:gd name="connsiteX5" fmla="*/ 14 w 4086510"/>
              <a:gd name="connsiteY5" fmla="*/ 1646037 h 5983634"/>
              <a:gd name="connsiteX6" fmla="*/ 52018 w 4086510"/>
              <a:gd name="connsiteY6" fmla="*/ 1569289 h 5983634"/>
              <a:gd name="connsiteX7" fmla="*/ 105008 w 4086510"/>
              <a:gd name="connsiteY7" fmla="*/ 1550458 h 5983634"/>
              <a:gd name="connsiteX8" fmla="*/ 178033 w 4086510"/>
              <a:gd name="connsiteY8" fmla="*/ 1460025 h 5983634"/>
              <a:gd name="connsiteX9" fmla="*/ 293647 w 4086510"/>
              <a:gd name="connsiteY9" fmla="*/ 1371563 h 5983634"/>
              <a:gd name="connsiteX10" fmla="*/ 353534 w 4086510"/>
              <a:gd name="connsiteY10" fmla="*/ 1237118 h 5983634"/>
              <a:gd name="connsiteX11" fmla="*/ 442215 w 4086510"/>
              <a:gd name="connsiteY11" fmla="*/ 1058552 h 5983634"/>
              <a:gd name="connsiteX12" fmla="*/ 335031 w 4086510"/>
              <a:gd name="connsiteY12" fmla="*/ 849440 h 5983634"/>
              <a:gd name="connsiteX13" fmla="*/ 390539 w 4086510"/>
              <a:gd name="connsiteY13" fmla="*/ 792947 h 5983634"/>
              <a:gd name="connsiteX14" fmla="*/ 446266 w 4086510"/>
              <a:gd name="connsiteY14" fmla="*/ 810245 h 5983634"/>
              <a:gd name="connsiteX15" fmla="*/ 485132 w 4086510"/>
              <a:gd name="connsiteY15" fmla="*/ 834660 h 5983634"/>
              <a:gd name="connsiteX16" fmla="*/ 513269 w 4086510"/>
              <a:gd name="connsiteY16" fmla="*/ 861264 h 5983634"/>
              <a:gd name="connsiteX17" fmla="*/ 558267 w 4086510"/>
              <a:gd name="connsiteY17" fmla="*/ 860498 h 5983634"/>
              <a:gd name="connsiteX18" fmla="*/ 651874 w 4086510"/>
              <a:gd name="connsiteY18" fmla="*/ 874402 h 5983634"/>
              <a:gd name="connsiteX19" fmla="*/ 783582 w 4086510"/>
              <a:gd name="connsiteY19" fmla="*/ 846265 h 5983634"/>
              <a:gd name="connsiteX20" fmla="*/ 914086 w 4086510"/>
              <a:gd name="connsiteY20" fmla="*/ 789553 h 5983634"/>
              <a:gd name="connsiteX21" fmla="*/ 1008898 w 4086510"/>
              <a:gd name="connsiteY21" fmla="*/ 640766 h 5983634"/>
              <a:gd name="connsiteX22" fmla="*/ 1081485 w 4086510"/>
              <a:gd name="connsiteY22" fmla="*/ 561829 h 5983634"/>
              <a:gd name="connsiteX23" fmla="*/ 1118161 w 4086510"/>
              <a:gd name="connsiteY23" fmla="*/ 567631 h 5983634"/>
              <a:gd name="connsiteX24" fmla="*/ 1219543 w 4086510"/>
              <a:gd name="connsiteY24" fmla="*/ 521211 h 5983634"/>
              <a:gd name="connsiteX25" fmla="*/ 1289174 w 4086510"/>
              <a:gd name="connsiteY25" fmla="*/ 496030 h 5983634"/>
              <a:gd name="connsiteX26" fmla="*/ 1337127 w 4086510"/>
              <a:gd name="connsiteY26" fmla="*/ 461871 h 5983634"/>
              <a:gd name="connsiteX27" fmla="*/ 1387161 w 4086510"/>
              <a:gd name="connsiteY27" fmla="*/ 417312 h 5983634"/>
              <a:gd name="connsiteX28" fmla="*/ 1445077 w 4086510"/>
              <a:gd name="connsiteY28" fmla="*/ 369139 h 5983634"/>
              <a:gd name="connsiteX29" fmla="*/ 1513066 w 4086510"/>
              <a:gd name="connsiteY29" fmla="*/ 328302 h 5983634"/>
              <a:gd name="connsiteX30" fmla="*/ 1544378 w 4086510"/>
              <a:gd name="connsiteY30" fmla="*/ 305530 h 5983634"/>
              <a:gd name="connsiteX31" fmla="*/ 1585434 w 4086510"/>
              <a:gd name="connsiteY31" fmla="*/ 263269 h 5983634"/>
              <a:gd name="connsiteX32" fmla="*/ 1631417 w 4086510"/>
              <a:gd name="connsiteY32" fmla="*/ 247613 h 5983634"/>
              <a:gd name="connsiteX33" fmla="*/ 1673531 w 4086510"/>
              <a:gd name="connsiteY33" fmla="*/ 214039 h 5983634"/>
              <a:gd name="connsiteX34" fmla="*/ 1766372 w 4086510"/>
              <a:gd name="connsiteY34" fmla="*/ 161195 h 5983634"/>
              <a:gd name="connsiteX35" fmla="*/ 1806370 w 4086510"/>
              <a:gd name="connsiteY35" fmla="*/ 108351 h 5983634"/>
              <a:gd name="connsiteX36" fmla="*/ 1829143 w 4086510"/>
              <a:gd name="connsiteY36" fmla="*/ 112730 h 5983634"/>
              <a:gd name="connsiteX37" fmla="*/ 1976616 w 4086510"/>
              <a:gd name="connsiteY37" fmla="*/ 40910 h 5983634"/>
              <a:gd name="connsiteX38" fmla="*/ 2428597 w 4086510"/>
              <a:gd name="connsiteY38" fmla="*/ 0 h 5983634"/>
              <a:gd name="connsiteX39" fmla="*/ 2473777 w 4086510"/>
              <a:gd name="connsiteY39" fmla="*/ 45945 h 5983634"/>
              <a:gd name="connsiteX40" fmla="*/ 2400752 w 4086510"/>
              <a:gd name="connsiteY40" fmla="*/ 141195 h 5983634"/>
              <a:gd name="connsiteX41" fmla="*/ 2480127 w 4086510"/>
              <a:gd name="connsiteY41" fmla="*/ 118970 h 5983634"/>
              <a:gd name="connsiteX42" fmla="*/ 2556327 w 4086510"/>
              <a:gd name="connsiteY42" fmla="*/ 157070 h 5983634"/>
              <a:gd name="connsiteX43" fmla="*/ 2646650 w 4086510"/>
              <a:gd name="connsiteY43" fmla="*/ 71893 h 5983634"/>
              <a:gd name="connsiteX44" fmla="*/ 2762702 w 4086510"/>
              <a:gd name="connsiteY44" fmla="*/ 118970 h 5983634"/>
              <a:gd name="connsiteX45" fmla="*/ 2807152 w 4086510"/>
              <a:gd name="connsiteY45" fmla="*/ 153895 h 5983634"/>
              <a:gd name="connsiteX46" fmla="*/ 2765877 w 4086510"/>
              <a:gd name="connsiteY46" fmla="*/ 255495 h 5983634"/>
              <a:gd name="connsiteX47" fmla="*/ 2876345 w 4086510"/>
              <a:gd name="connsiteY47" fmla="*/ 158604 h 5983634"/>
              <a:gd name="connsiteX48" fmla="*/ 3125747 w 4086510"/>
              <a:gd name="connsiteY48" fmla="*/ 319324 h 5983634"/>
              <a:gd name="connsiteX49" fmla="*/ 3210377 w 4086510"/>
              <a:gd name="connsiteY49" fmla="*/ 379320 h 5983634"/>
              <a:gd name="connsiteX50" fmla="*/ 3302452 w 4086510"/>
              <a:gd name="connsiteY50" fmla="*/ 452345 h 5983634"/>
              <a:gd name="connsiteX51" fmla="*/ 3191327 w 4086510"/>
              <a:gd name="connsiteY51" fmla="*/ 592045 h 5983634"/>
              <a:gd name="connsiteX52" fmla="*/ 3360259 w 4086510"/>
              <a:gd name="connsiteY52" fmla="*/ 593360 h 5983634"/>
              <a:gd name="connsiteX53" fmla="*/ 3404052 w 4086510"/>
              <a:gd name="connsiteY53" fmla="*/ 728680 h 5983634"/>
              <a:gd name="connsiteX54" fmla="*/ 3231179 w 4086510"/>
              <a:gd name="connsiteY54" fmla="*/ 877687 h 5983634"/>
              <a:gd name="connsiteX55" fmla="*/ 3188152 w 4086510"/>
              <a:gd name="connsiteY55" fmla="*/ 938120 h 5983634"/>
              <a:gd name="connsiteX56" fmla="*/ 3297635 w 4086510"/>
              <a:gd name="connsiteY56" fmla="*/ 967572 h 5983634"/>
              <a:gd name="connsiteX57" fmla="*/ 3375477 w 4086510"/>
              <a:gd name="connsiteY57" fmla="*/ 874620 h 5983634"/>
              <a:gd name="connsiteX58" fmla="*/ 3435802 w 4086510"/>
              <a:gd name="connsiteY58" fmla="*/ 795245 h 5983634"/>
              <a:gd name="connsiteX59" fmla="*/ 3496127 w 4086510"/>
              <a:gd name="connsiteY59" fmla="*/ 830170 h 5983634"/>
              <a:gd name="connsiteX60" fmla="*/ 3593676 w 4086510"/>
              <a:gd name="connsiteY60" fmla="*/ 971623 h 5983634"/>
              <a:gd name="connsiteX61" fmla="*/ 3569152 w 4086510"/>
              <a:gd name="connsiteY61" fmla="*/ 998445 h 5983634"/>
              <a:gd name="connsiteX62" fmla="*/ 3530176 w 4086510"/>
              <a:gd name="connsiteY62" fmla="*/ 1049465 h 5983634"/>
              <a:gd name="connsiteX63" fmla="*/ 3469085 w 4086510"/>
              <a:gd name="connsiteY63" fmla="*/ 1119862 h 5983634"/>
              <a:gd name="connsiteX64" fmla="*/ 3536964 w 4086510"/>
              <a:gd name="connsiteY64" fmla="*/ 1030743 h 5983634"/>
              <a:gd name="connsiteX65" fmla="*/ 3426058 w 4086510"/>
              <a:gd name="connsiteY65" fmla="*/ 1193216 h 5983634"/>
              <a:gd name="connsiteX66" fmla="*/ 3462406 w 4086510"/>
              <a:gd name="connsiteY66" fmla="*/ 1171757 h 5983634"/>
              <a:gd name="connsiteX67" fmla="*/ 3387630 w 4086510"/>
              <a:gd name="connsiteY67" fmla="*/ 1289342 h 5983634"/>
              <a:gd name="connsiteX68" fmla="*/ 3371974 w 4086510"/>
              <a:gd name="connsiteY68" fmla="*/ 1339923 h 5983634"/>
              <a:gd name="connsiteX69" fmla="*/ 3349968 w 4086510"/>
              <a:gd name="connsiteY69" fmla="*/ 1348024 h 5983634"/>
              <a:gd name="connsiteX70" fmla="*/ 3313291 w 4086510"/>
              <a:gd name="connsiteY70" fmla="*/ 1399591 h 5983634"/>
              <a:gd name="connsiteX71" fmla="*/ 3318874 w 4086510"/>
              <a:gd name="connsiteY71" fmla="*/ 1406707 h 5983634"/>
              <a:gd name="connsiteX72" fmla="*/ 3293693 w 4086510"/>
              <a:gd name="connsiteY72" fmla="*/ 1433093 h 5983634"/>
              <a:gd name="connsiteX73" fmla="*/ 3268403 w 4086510"/>
              <a:gd name="connsiteY73" fmla="*/ 1476338 h 5983634"/>
              <a:gd name="connsiteX74" fmla="*/ 3238514 w 4086510"/>
              <a:gd name="connsiteY74" fmla="*/ 1605309 h 5983634"/>
              <a:gd name="connsiteX75" fmla="*/ 3186948 w 4086510"/>
              <a:gd name="connsiteY75" fmla="*/ 1631694 h 5983634"/>
              <a:gd name="connsiteX76" fmla="*/ 3105602 w 4086510"/>
              <a:gd name="connsiteY76" fmla="*/ 1688625 h 5983634"/>
              <a:gd name="connsiteX77" fmla="*/ 2721865 w 4086510"/>
              <a:gd name="connsiteY77" fmla="*/ 1597098 h 5983634"/>
              <a:gd name="connsiteX78" fmla="*/ 2687378 w 4086510"/>
              <a:gd name="connsiteY78" fmla="*/ 1670670 h 5983634"/>
              <a:gd name="connsiteX79" fmla="*/ 2636797 w 4086510"/>
              <a:gd name="connsiteY79" fmla="*/ 1758147 h 5983634"/>
              <a:gd name="connsiteX80" fmla="*/ 2681466 w 4086510"/>
              <a:gd name="connsiteY80" fmla="*/ 1821428 h 5983634"/>
              <a:gd name="connsiteX81" fmla="*/ 2721427 w 4086510"/>
              <a:gd name="connsiteY81" fmla="*/ 1715995 h 5983634"/>
              <a:gd name="connsiteX82" fmla="*/ 2858280 w 4086510"/>
              <a:gd name="connsiteY82" fmla="*/ 1716434 h 5983634"/>
              <a:gd name="connsiteX83" fmla="*/ 2815035 w 4086510"/>
              <a:gd name="connsiteY83" fmla="*/ 1801940 h 5983634"/>
              <a:gd name="connsiteX84" fmla="*/ 2840654 w 4086510"/>
              <a:gd name="connsiteY84" fmla="*/ 1866535 h 5983634"/>
              <a:gd name="connsiteX85" fmla="*/ 2784708 w 4086510"/>
              <a:gd name="connsiteY85" fmla="*/ 1958172 h 5983634"/>
              <a:gd name="connsiteX86" fmla="*/ 2858280 w 4086510"/>
              <a:gd name="connsiteY86" fmla="*/ 1947662 h 5983634"/>
              <a:gd name="connsiteX87" fmla="*/ 3022286 w 4086510"/>
              <a:gd name="connsiteY87" fmla="*/ 1834785 h 5983634"/>
              <a:gd name="connsiteX88" fmla="*/ 3499411 w 4086510"/>
              <a:gd name="connsiteY88" fmla="*/ 1926641 h 5983634"/>
              <a:gd name="connsiteX89" fmla="*/ 3594005 w 4086510"/>
              <a:gd name="connsiteY89" fmla="*/ 1937151 h 5983634"/>
              <a:gd name="connsiteX90" fmla="*/ 3625536 w 4086510"/>
              <a:gd name="connsiteY90" fmla="*/ 1947662 h 5983634"/>
              <a:gd name="connsiteX91" fmla="*/ 3709618 w 4086510"/>
              <a:gd name="connsiteY91" fmla="*/ 1979193 h 5983634"/>
              <a:gd name="connsiteX92" fmla="*/ 3772680 w 4086510"/>
              <a:gd name="connsiteY92" fmla="*/ 1989703 h 5983634"/>
              <a:gd name="connsiteX93" fmla="*/ 3846253 w 4086510"/>
              <a:gd name="connsiteY93" fmla="*/ 2052765 h 5983634"/>
              <a:gd name="connsiteX94" fmla="*/ 3993398 w 4086510"/>
              <a:gd name="connsiteY94" fmla="*/ 2241951 h 5983634"/>
              <a:gd name="connsiteX95" fmla="*/ 3918658 w 4086510"/>
              <a:gd name="connsiteY95" fmla="*/ 2362091 h 5983634"/>
              <a:gd name="connsiteX96" fmla="*/ 3956174 w 4086510"/>
              <a:gd name="connsiteY96" fmla="*/ 2456684 h 5983634"/>
              <a:gd name="connsiteX97" fmla="*/ 3960261 w 4086510"/>
              <a:gd name="connsiteY97" fmla="*/ 2490258 h 5983634"/>
              <a:gd name="connsiteX98" fmla="*/ 3941284 w 4086510"/>
              <a:gd name="connsiteY98" fmla="*/ 2731850 h 5983634"/>
              <a:gd name="connsiteX99" fmla="*/ 3888587 w 4086510"/>
              <a:gd name="connsiteY99" fmla="*/ 2883958 h 5983634"/>
              <a:gd name="connsiteX100" fmla="*/ 4053138 w 4086510"/>
              <a:gd name="connsiteY100" fmla="*/ 2812612 h 5983634"/>
              <a:gd name="connsiteX101" fmla="*/ 4085035 w 4086510"/>
              <a:gd name="connsiteY101" fmla="*/ 2915509 h 5983634"/>
              <a:gd name="connsiteX102" fmla="*/ 3990005 w 4086510"/>
              <a:gd name="connsiteY102" fmla="*/ 3185620 h 5983634"/>
              <a:gd name="connsiteX103" fmla="*/ 3951976 w 4086510"/>
              <a:gd name="connsiteY103" fmla="*/ 3311507 h 5983634"/>
              <a:gd name="connsiteX104" fmla="*/ 3908877 w 4086510"/>
              <a:gd name="connsiteY104" fmla="*/ 3392779 h 5983634"/>
              <a:gd name="connsiteX105" fmla="*/ 3808317 w 4086510"/>
              <a:gd name="connsiteY105" fmla="*/ 3487591 h 5983634"/>
              <a:gd name="connsiteX106" fmla="*/ 3776184 w 4086510"/>
              <a:gd name="connsiteY106" fmla="*/ 3303387 h 5983634"/>
              <a:gd name="connsiteX107" fmla="*/ 3729162 w 4086510"/>
              <a:gd name="connsiteY107" fmla="*/ 3345428 h 5983634"/>
              <a:gd name="connsiteX108" fmla="*/ 3718380 w 4086510"/>
              <a:gd name="connsiteY108" fmla="*/ 3362762 h 5983634"/>
              <a:gd name="connsiteX109" fmla="*/ 3687722 w 4086510"/>
              <a:gd name="connsiteY109" fmla="*/ 3414767 h 5983634"/>
              <a:gd name="connsiteX110" fmla="*/ 3666993 w 4086510"/>
              <a:gd name="connsiteY110" fmla="*/ 3453268 h 5983634"/>
              <a:gd name="connsiteX111" fmla="*/ 3644074 w 4086510"/>
              <a:gd name="connsiteY111" fmla="*/ 3478377 h 5983634"/>
              <a:gd name="connsiteX112" fmla="*/ 3606121 w 4086510"/>
              <a:gd name="connsiteY112" fmla="*/ 3560708 h 5983634"/>
              <a:gd name="connsiteX113" fmla="*/ 3595756 w 4086510"/>
              <a:gd name="connsiteY113" fmla="*/ 3609172 h 5983634"/>
              <a:gd name="connsiteX114" fmla="*/ 3606412 w 4086510"/>
              <a:gd name="connsiteY114" fmla="*/ 3640557 h 5983634"/>
              <a:gd name="connsiteX115" fmla="*/ 3557803 w 4086510"/>
              <a:gd name="connsiteY115" fmla="*/ 3775439 h 5983634"/>
              <a:gd name="connsiteX116" fmla="*/ 3469194 w 4086510"/>
              <a:gd name="connsiteY116" fmla="*/ 3876310 h 5983634"/>
              <a:gd name="connsiteX117" fmla="*/ 3562474 w 4086510"/>
              <a:gd name="connsiteY117" fmla="*/ 4028710 h 5983634"/>
              <a:gd name="connsiteX118" fmla="*/ 3541453 w 4086510"/>
              <a:gd name="connsiteY118" fmla="*/ 4165344 h 5983634"/>
              <a:gd name="connsiteX119" fmla="*/ 3530943 w 4086510"/>
              <a:gd name="connsiteY119" fmla="*/ 4217896 h 5983634"/>
              <a:gd name="connsiteX120" fmla="*/ 3509922 w 4086510"/>
              <a:gd name="connsiteY120" fmla="*/ 4417593 h 5983634"/>
              <a:gd name="connsiteX121" fmla="*/ 3499411 w 4086510"/>
              <a:gd name="connsiteY121" fmla="*/ 4564737 h 5983634"/>
              <a:gd name="connsiteX122" fmla="*/ 3436349 w 4086510"/>
              <a:gd name="connsiteY122" fmla="*/ 4848517 h 5983634"/>
              <a:gd name="connsiteX123" fmla="*/ 3404818 w 4086510"/>
              <a:gd name="connsiteY123" fmla="*/ 4922089 h 5983634"/>
              <a:gd name="connsiteX124" fmla="*/ 3394308 w 4086510"/>
              <a:gd name="connsiteY124" fmla="*/ 4953620 h 5983634"/>
              <a:gd name="connsiteX125" fmla="*/ 3383798 w 4086510"/>
              <a:gd name="connsiteY125" fmla="*/ 5006172 h 5983634"/>
              <a:gd name="connsiteX126" fmla="*/ 3362777 w 4086510"/>
              <a:gd name="connsiteY126" fmla="*/ 5037703 h 5983634"/>
              <a:gd name="connsiteX127" fmla="*/ 3352267 w 4086510"/>
              <a:gd name="connsiteY127" fmla="*/ 5069234 h 5983634"/>
              <a:gd name="connsiteX128" fmla="*/ 3331246 w 4086510"/>
              <a:gd name="connsiteY128" fmla="*/ 5426586 h 5983634"/>
              <a:gd name="connsiteX129" fmla="*/ 3310225 w 4086510"/>
              <a:gd name="connsiteY129" fmla="*/ 5531689 h 5983634"/>
              <a:gd name="connsiteX130" fmla="*/ 3299715 w 4086510"/>
              <a:gd name="connsiteY130" fmla="*/ 5605262 h 5983634"/>
              <a:gd name="connsiteX131" fmla="*/ 3226143 w 4086510"/>
              <a:gd name="connsiteY131" fmla="*/ 5868020 h 5983634"/>
              <a:gd name="connsiteX132" fmla="*/ 3163080 w 4086510"/>
              <a:gd name="connsiteY132" fmla="*/ 5899551 h 5983634"/>
              <a:gd name="connsiteX133" fmla="*/ 3121039 w 4086510"/>
              <a:gd name="connsiteY133" fmla="*/ 5941593 h 5983634"/>
              <a:gd name="connsiteX134" fmla="*/ 2984405 w 4086510"/>
              <a:gd name="connsiteY134" fmla="*/ 5983634 h 5983634"/>
              <a:gd name="connsiteX135" fmla="*/ 2795218 w 4086510"/>
              <a:gd name="connsiteY135" fmla="*/ 5973124 h 5983634"/>
              <a:gd name="connsiteX136" fmla="*/ 2679605 w 4086510"/>
              <a:gd name="connsiteY136" fmla="*/ 5920572 h 5983634"/>
              <a:gd name="connsiteX137" fmla="*/ 2490418 w 4086510"/>
              <a:gd name="connsiteY137" fmla="*/ 5878530 h 5983634"/>
              <a:gd name="connsiteX138" fmla="*/ 2332763 w 4086510"/>
              <a:gd name="connsiteY138" fmla="*/ 5836489 h 5983634"/>
              <a:gd name="connsiteX139" fmla="*/ 2133067 w 4086510"/>
              <a:gd name="connsiteY139" fmla="*/ 5794448 h 5983634"/>
              <a:gd name="connsiteX140" fmla="*/ 2059494 w 4086510"/>
              <a:gd name="connsiteY140" fmla="*/ 5762917 h 5983634"/>
              <a:gd name="connsiteX141" fmla="*/ 2027963 w 4086510"/>
              <a:gd name="connsiteY141" fmla="*/ 5752406 h 5983634"/>
              <a:gd name="connsiteX142" fmla="*/ 1922860 w 4086510"/>
              <a:gd name="connsiteY142" fmla="*/ 5741896 h 5983634"/>
              <a:gd name="connsiteX143" fmla="*/ 1859798 w 4086510"/>
              <a:gd name="connsiteY143" fmla="*/ 5720875 h 5983634"/>
              <a:gd name="connsiteX144" fmla="*/ 1765205 w 4086510"/>
              <a:gd name="connsiteY144" fmla="*/ 5710365 h 5983634"/>
              <a:gd name="connsiteX145" fmla="*/ 1733674 w 4086510"/>
              <a:gd name="connsiteY145" fmla="*/ 5689344 h 5983634"/>
              <a:gd name="connsiteX146" fmla="*/ 1702143 w 4086510"/>
              <a:gd name="connsiteY146" fmla="*/ 5678834 h 5983634"/>
              <a:gd name="connsiteX147" fmla="*/ 1660101 w 4086510"/>
              <a:gd name="connsiteY147" fmla="*/ 5668324 h 5983634"/>
              <a:gd name="connsiteX148" fmla="*/ 1628570 w 4086510"/>
              <a:gd name="connsiteY148" fmla="*/ 5657813 h 5983634"/>
              <a:gd name="connsiteX149" fmla="*/ 1523467 w 4086510"/>
              <a:gd name="connsiteY149" fmla="*/ 5636793 h 5983634"/>
              <a:gd name="connsiteX150" fmla="*/ 1491936 w 4086510"/>
              <a:gd name="connsiteY150" fmla="*/ 5626282 h 5983634"/>
              <a:gd name="connsiteX151" fmla="*/ 1334280 w 4086510"/>
              <a:gd name="connsiteY151" fmla="*/ 5573730 h 5983634"/>
              <a:gd name="connsiteX152" fmla="*/ 1292239 w 4086510"/>
              <a:gd name="connsiteY152" fmla="*/ 5552710 h 5983634"/>
              <a:gd name="connsiteX153" fmla="*/ 1229177 w 4086510"/>
              <a:gd name="connsiteY153" fmla="*/ 5531689 h 5983634"/>
              <a:gd name="connsiteX154" fmla="*/ 1134584 w 4086510"/>
              <a:gd name="connsiteY154" fmla="*/ 5510668 h 5983634"/>
              <a:gd name="connsiteX155" fmla="*/ 1103053 w 4086510"/>
              <a:gd name="connsiteY155" fmla="*/ 5468627 h 5983634"/>
              <a:gd name="connsiteX156" fmla="*/ 1029480 w 4086510"/>
              <a:gd name="connsiteY156" fmla="*/ 5458117 h 5983634"/>
              <a:gd name="connsiteX157" fmla="*/ 892846 w 4086510"/>
              <a:gd name="connsiteY157" fmla="*/ 5426586 h 5983634"/>
              <a:gd name="connsiteX158" fmla="*/ 861315 w 4086510"/>
              <a:gd name="connsiteY158" fmla="*/ 5405565 h 5983634"/>
              <a:gd name="connsiteX159" fmla="*/ 850805 w 4086510"/>
              <a:gd name="connsiteY159" fmla="*/ 5289951 h 5983634"/>
              <a:gd name="connsiteX160" fmla="*/ 840294 w 4086510"/>
              <a:gd name="connsiteY160" fmla="*/ 5100765 h 5983634"/>
              <a:gd name="connsiteX161" fmla="*/ 861315 w 4086510"/>
              <a:gd name="connsiteY161" fmla="*/ 4501675 h 5983634"/>
              <a:gd name="connsiteX162" fmla="*/ 892846 w 4086510"/>
              <a:gd name="connsiteY162" fmla="*/ 4365041 h 5983634"/>
              <a:gd name="connsiteX163" fmla="*/ 913867 w 4086510"/>
              <a:gd name="connsiteY163" fmla="*/ 4270448 h 5983634"/>
              <a:gd name="connsiteX164" fmla="*/ 966418 w 4086510"/>
              <a:gd name="connsiteY164" fmla="*/ 4112793 h 5983634"/>
              <a:gd name="connsiteX165" fmla="*/ 987439 w 4086510"/>
              <a:gd name="connsiteY165" fmla="*/ 3902586 h 5983634"/>
              <a:gd name="connsiteX166" fmla="*/ 997949 w 4086510"/>
              <a:gd name="connsiteY166" fmla="*/ 3871055 h 5983634"/>
              <a:gd name="connsiteX167" fmla="*/ 1061011 w 4086510"/>
              <a:gd name="connsiteY167" fmla="*/ 3461151 h 5983634"/>
              <a:gd name="connsiteX168" fmla="*/ 1071522 w 4086510"/>
              <a:gd name="connsiteY168" fmla="*/ 3408599 h 5983634"/>
              <a:gd name="connsiteX169" fmla="*/ 1082032 w 4086510"/>
              <a:gd name="connsiteY169" fmla="*/ 3335027 h 5983634"/>
              <a:gd name="connsiteX170" fmla="*/ 1124074 w 4086510"/>
              <a:gd name="connsiteY170" fmla="*/ 3282475 h 5983634"/>
              <a:gd name="connsiteX171" fmla="*/ 1155605 w 4086510"/>
              <a:gd name="connsiteY171" fmla="*/ 3124820 h 5983634"/>
              <a:gd name="connsiteX172" fmla="*/ 1176625 w 4086510"/>
              <a:gd name="connsiteY172" fmla="*/ 3082779 h 5983634"/>
              <a:gd name="connsiteX173" fmla="*/ 1145094 w 4086510"/>
              <a:gd name="connsiteY173" fmla="*/ 2967165 h 5983634"/>
              <a:gd name="connsiteX174" fmla="*/ 1103053 w 4086510"/>
              <a:gd name="connsiteY174" fmla="*/ 2893593 h 5983634"/>
              <a:gd name="connsiteX175" fmla="*/ 1082032 w 4086510"/>
              <a:gd name="connsiteY175" fmla="*/ 2841041 h 5983634"/>
              <a:gd name="connsiteX176" fmla="*/ 1029480 w 4086510"/>
              <a:gd name="connsiteY176" fmla="*/ 2746448 h 5983634"/>
              <a:gd name="connsiteX177" fmla="*/ 1008460 w 4086510"/>
              <a:gd name="connsiteY177" fmla="*/ 2714917 h 5983634"/>
              <a:gd name="connsiteX178" fmla="*/ 924377 w 4086510"/>
              <a:gd name="connsiteY178" fmla="*/ 2557262 h 5983634"/>
              <a:gd name="connsiteX179" fmla="*/ 871825 w 4086510"/>
              <a:gd name="connsiteY179" fmla="*/ 2483689 h 5983634"/>
              <a:gd name="connsiteX180" fmla="*/ 840294 w 4086510"/>
              <a:gd name="connsiteY180" fmla="*/ 2389096 h 5983634"/>
              <a:gd name="connsiteX181" fmla="*/ 808763 w 4086510"/>
              <a:gd name="connsiteY181" fmla="*/ 2326034 h 5983634"/>
              <a:gd name="connsiteX182" fmla="*/ 766722 w 4086510"/>
              <a:gd name="connsiteY182" fmla="*/ 2241951 h 5983634"/>
              <a:gd name="connsiteX183" fmla="*/ 756211 w 4086510"/>
              <a:gd name="connsiteY183" fmla="*/ 2210420 h 5983634"/>
              <a:gd name="connsiteX184" fmla="*/ 714170 w 4086510"/>
              <a:gd name="connsiteY184" fmla="*/ 2199910 h 5983634"/>
              <a:gd name="connsiteX185" fmla="*/ 619577 w 4086510"/>
              <a:gd name="connsiteY185" fmla="*/ 2189399 h 5983634"/>
              <a:gd name="connsiteX186" fmla="*/ 482943 w 4086510"/>
              <a:gd name="connsiteY186" fmla="*/ 2168379 h 5983634"/>
              <a:gd name="connsiteX187" fmla="*/ 419880 w 4086510"/>
              <a:gd name="connsiteY187" fmla="*/ 2126337 h 5983634"/>
              <a:gd name="connsiteX188" fmla="*/ 377839 w 4086510"/>
              <a:gd name="connsiteY188" fmla="*/ 2094806 h 5983634"/>
              <a:gd name="connsiteX0" fmla="*/ 105665 w 4086510"/>
              <a:gd name="connsiteY0" fmla="*/ 2429605 h 5983634"/>
              <a:gd name="connsiteX1" fmla="*/ 103913 w 4086510"/>
              <a:gd name="connsiteY1" fmla="*/ 2255637 h 5983634"/>
              <a:gd name="connsiteX2" fmla="*/ 162268 w 4086510"/>
              <a:gd name="connsiteY2" fmla="*/ 2024299 h 5983634"/>
              <a:gd name="connsiteX3" fmla="*/ 131722 w 4086510"/>
              <a:gd name="connsiteY3" fmla="*/ 1894343 h 5983634"/>
              <a:gd name="connsiteX4" fmla="*/ 56945 w 4086510"/>
              <a:gd name="connsiteY4" fmla="*/ 1799750 h 5983634"/>
              <a:gd name="connsiteX5" fmla="*/ 14 w 4086510"/>
              <a:gd name="connsiteY5" fmla="*/ 1646037 h 5983634"/>
              <a:gd name="connsiteX6" fmla="*/ 52018 w 4086510"/>
              <a:gd name="connsiteY6" fmla="*/ 1569289 h 5983634"/>
              <a:gd name="connsiteX7" fmla="*/ 105008 w 4086510"/>
              <a:gd name="connsiteY7" fmla="*/ 1550458 h 5983634"/>
              <a:gd name="connsiteX8" fmla="*/ 178033 w 4086510"/>
              <a:gd name="connsiteY8" fmla="*/ 1460025 h 5983634"/>
              <a:gd name="connsiteX9" fmla="*/ 293647 w 4086510"/>
              <a:gd name="connsiteY9" fmla="*/ 1371563 h 5983634"/>
              <a:gd name="connsiteX10" fmla="*/ 353534 w 4086510"/>
              <a:gd name="connsiteY10" fmla="*/ 1237118 h 5983634"/>
              <a:gd name="connsiteX11" fmla="*/ 442215 w 4086510"/>
              <a:gd name="connsiteY11" fmla="*/ 1058552 h 5983634"/>
              <a:gd name="connsiteX12" fmla="*/ 335031 w 4086510"/>
              <a:gd name="connsiteY12" fmla="*/ 849440 h 5983634"/>
              <a:gd name="connsiteX13" fmla="*/ 390539 w 4086510"/>
              <a:gd name="connsiteY13" fmla="*/ 792947 h 5983634"/>
              <a:gd name="connsiteX14" fmla="*/ 446266 w 4086510"/>
              <a:gd name="connsiteY14" fmla="*/ 810245 h 5983634"/>
              <a:gd name="connsiteX15" fmla="*/ 485132 w 4086510"/>
              <a:gd name="connsiteY15" fmla="*/ 834660 h 5983634"/>
              <a:gd name="connsiteX16" fmla="*/ 513269 w 4086510"/>
              <a:gd name="connsiteY16" fmla="*/ 861264 h 5983634"/>
              <a:gd name="connsiteX17" fmla="*/ 558267 w 4086510"/>
              <a:gd name="connsiteY17" fmla="*/ 860498 h 5983634"/>
              <a:gd name="connsiteX18" fmla="*/ 651874 w 4086510"/>
              <a:gd name="connsiteY18" fmla="*/ 874402 h 5983634"/>
              <a:gd name="connsiteX19" fmla="*/ 783582 w 4086510"/>
              <a:gd name="connsiteY19" fmla="*/ 846265 h 5983634"/>
              <a:gd name="connsiteX20" fmla="*/ 914086 w 4086510"/>
              <a:gd name="connsiteY20" fmla="*/ 789553 h 5983634"/>
              <a:gd name="connsiteX21" fmla="*/ 1008898 w 4086510"/>
              <a:gd name="connsiteY21" fmla="*/ 640766 h 5983634"/>
              <a:gd name="connsiteX22" fmla="*/ 1081485 w 4086510"/>
              <a:gd name="connsiteY22" fmla="*/ 561829 h 5983634"/>
              <a:gd name="connsiteX23" fmla="*/ 1118161 w 4086510"/>
              <a:gd name="connsiteY23" fmla="*/ 567631 h 5983634"/>
              <a:gd name="connsiteX24" fmla="*/ 1219543 w 4086510"/>
              <a:gd name="connsiteY24" fmla="*/ 521211 h 5983634"/>
              <a:gd name="connsiteX25" fmla="*/ 1289174 w 4086510"/>
              <a:gd name="connsiteY25" fmla="*/ 496030 h 5983634"/>
              <a:gd name="connsiteX26" fmla="*/ 1337127 w 4086510"/>
              <a:gd name="connsiteY26" fmla="*/ 461871 h 5983634"/>
              <a:gd name="connsiteX27" fmla="*/ 1387161 w 4086510"/>
              <a:gd name="connsiteY27" fmla="*/ 417312 h 5983634"/>
              <a:gd name="connsiteX28" fmla="*/ 1445077 w 4086510"/>
              <a:gd name="connsiteY28" fmla="*/ 369139 h 5983634"/>
              <a:gd name="connsiteX29" fmla="*/ 1513066 w 4086510"/>
              <a:gd name="connsiteY29" fmla="*/ 328302 h 5983634"/>
              <a:gd name="connsiteX30" fmla="*/ 1544378 w 4086510"/>
              <a:gd name="connsiteY30" fmla="*/ 305530 h 5983634"/>
              <a:gd name="connsiteX31" fmla="*/ 1585434 w 4086510"/>
              <a:gd name="connsiteY31" fmla="*/ 263269 h 5983634"/>
              <a:gd name="connsiteX32" fmla="*/ 1631417 w 4086510"/>
              <a:gd name="connsiteY32" fmla="*/ 247613 h 5983634"/>
              <a:gd name="connsiteX33" fmla="*/ 1673531 w 4086510"/>
              <a:gd name="connsiteY33" fmla="*/ 214039 h 5983634"/>
              <a:gd name="connsiteX34" fmla="*/ 1766372 w 4086510"/>
              <a:gd name="connsiteY34" fmla="*/ 161195 h 5983634"/>
              <a:gd name="connsiteX35" fmla="*/ 1806370 w 4086510"/>
              <a:gd name="connsiteY35" fmla="*/ 108351 h 5983634"/>
              <a:gd name="connsiteX36" fmla="*/ 1829143 w 4086510"/>
              <a:gd name="connsiteY36" fmla="*/ 112730 h 5983634"/>
              <a:gd name="connsiteX37" fmla="*/ 1976616 w 4086510"/>
              <a:gd name="connsiteY37" fmla="*/ 40910 h 5983634"/>
              <a:gd name="connsiteX38" fmla="*/ 2428597 w 4086510"/>
              <a:gd name="connsiteY38" fmla="*/ 0 h 5983634"/>
              <a:gd name="connsiteX39" fmla="*/ 2473777 w 4086510"/>
              <a:gd name="connsiteY39" fmla="*/ 45945 h 5983634"/>
              <a:gd name="connsiteX40" fmla="*/ 2400752 w 4086510"/>
              <a:gd name="connsiteY40" fmla="*/ 141195 h 5983634"/>
              <a:gd name="connsiteX41" fmla="*/ 2480127 w 4086510"/>
              <a:gd name="connsiteY41" fmla="*/ 118970 h 5983634"/>
              <a:gd name="connsiteX42" fmla="*/ 2556327 w 4086510"/>
              <a:gd name="connsiteY42" fmla="*/ 157070 h 5983634"/>
              <a:gd name="connsiteX43" fmla="*/ 2646650 w 4086510"/>
              <a:gd name="connsiteY43" fmla="*/ 71893 h 5983634"/>
              <a:gd name="connsiteX44" fmla="*/ 2762702 w 4086510"/>
              <a:gd name="connsiteY44" fmla="*/ 118970 h 5983634"/>
              <a:gd name="connsiteX45" fmla="*/ 2807152 w 4086510"/>
              <a:gd name="connsiteY45" fmla="*/ 153895 h 5983634"/>
              <a:gd name="connsiteX46" fmla="*/ 2765877 w 4086510"/>
              <a:gd name="connsiteY46" fmla="*/ 255495 h 5983634"/>
              <a:gd name="connsiteX47" fmla="*/ 2876345 w 4086510"/>
              <a:gd name="connsiteY47" fmla="*/ 158604 h 5983634"/>
              <a:gd name="connsiteX48" fmla="*/ 3125747 w 4086510"/>
              <a:gd name="connsiteY48" fmla="*/ 319324 h 5983634"/>
              <a:gd name="connsiteX49" fmla="*/ 3210377 w 4086510"/>
              <a:gd name="connsiteY49" fmla="*/ 379320 h 5983634"/>
              <a:gd name="connsiteX50" fmla="*/ 3302452 w 4086510"/>
              <a:gd name="connsiteY50" fmla="*/ 452345 h 5983634"/>
              <a:gd name="connsiteX51" fmla="*/ 3191327 w 4086510"/>
              <a:gd name="connsiteY51" fmla="*/ 592045 h 5983634"/>
              <a:gd name="connsiteX52" fmla="*/ 3360259 w 4086510"/>
              <a:gd name="connsiteY52" fmla="*/ 593360 h 5983634"/>
              <a:gd name="connsiteX53" fmla="*/ 3404052 w 4086510"/>
              <a:gd name="connsiteY53" fmla="*/ 728680 h 5983634"/>
              <a:gd name="connsiteX54" fmla="*/ 3231179 w 4086510"/>
              <a:gd name="connsiteY54" fmla="*/ 877687 h 5983634"/>
              <a:gd name="connsiteX55" fmla="*/ 3188152 w 4086510"/>
              <a:gd name="connsiteY55" fmla="*/ 938120 h 5983634"/>
              <a:gd name="connsiteX56" fmla="*/ 3297635 w 4086510"/>
              <a:gd name="connsiteY56" fmla="*/ 967572 h 5983634"/>
              <a:gd name="connsiteX57" fmla="*/ 3375477 w 4086510"/>
              <a:gd name="connsiteY57" fmla="*/ 874620 h 5983634"/>
              <a:gd name="connsiteX58" fmla="*/ 3435802 w 4086510"/>
              <a:gd name="connsiteY58" fmla="*/ 795245 h 5983634"/>
              <a:gd name="connsiteX59" fmla="*/ 3496127 w 4086510"/>
              <a:gd name="connsiteY59" fmla="*/ 830170 h 5983634"/>
              <a:gd name="connsiteX60" fmla="*/ 3593676 w 4086510"/>
              <a:gd name="connsiteY60" fmla="*/ 971623 h 5983634"/>
              <a:gd name="connsiteX61" fmla="*/ 3569152 w 4086510"/>
              <a:gd name="connsiteY61" fmla="*/ 998445 h 5983634"/>
              <a:gd name="connsiteX62" fmla="*/ 3530176 w 4086510"/>
              <a:gd name="connsiteY62" fmla="*/ 1049465 h 5983634"/>
              <a:gd name="connsiteX63" fmla="*/ 3469085 w 4086510"/>
              <a:gd name="connsiteY63" fmla="*/ 1119862 h 5983634"/>
              <a:gd name="connsiteX64" fmla="*/ 3536964 w 4086510"/>
              <a:gd name="connsiteY64" fmla="*/ 1030743 h 5983634"/>
              <a:gd name="connsiteX65" fmla="*/ 3426058 w 4086510"/>
              <a:gd name="connsiteY65" fmla="*/ 1193216 h 5983634"/>
              <a:gd name="connsiteX66" fmla="*/ 3462406 w 4086510"/>
              <a:gd name="connsiteY66" fmla="*/ 1171757 h 5983634"/>
              <a:gd name="connsiteX67" fmla="*/ 3387630 w 4086510"/>
              <a:gd name="connsiteY67" fmla="*/ 1289342 h 5983634"/>
              <a:gd name="connsiteX68" fmla="*/ 3371974 w 4086510"/>
              <a:gd name="connsiteY68" fmla="*/ 1339923 h 5983634"/>
              <a:gd name="connsiteX69" fmla="*/ 3349968 w 4086510"/>
              <a:gd name="connsiteY69" fmla="*/ 1348024 h 5983634"/>
              <a:gd name="connsiteX70" fmla="*/ 3313291 w 4086510"/>
              <a:gd name="connsiteY70" fmla="*/ 1399591 h 5983634"/>
              <a:gd name="connsiteX71" fmla="*/ 3318874 w 4086510"/>
              <a:gd name="connsiteY71" fmla="*/ 1406707 h 5983634"/>
              <a:gd name="connsiteX72" fmla="*/ 3293693 w 4086510"/>
              <a:gd name="connsiteY72" fmla="*/ 1433093 h 5983634"/>
              <a:gd name="connsiteX73" fmla="*/ 3268403 w 4086510"/>
              <a:gd name="connsiteY73" fmla="*/ 1476338 h 5983634"/>
              <a:gd name="connsiteX74" fmla="*/ 3238514 w 4086510"/>
              <a:gd name="connsiteY74" fmla="*/ 1605309 h 5983634"/>
              <a:gd name="connsiteX75" fmla="*/ 3186948 w 4086510"/>
              <a:gd name="connsiteY75" fmla="*/ 1631694 h 5983634"/>
              <a:gd name="connsiteX76" fmla="*/ 3105602 w 4086510"/>
              <a:gd name="connsiteY76" fmla="*/ 1688625 h 5983634"/>
              <a:gd name="connsiteX77" fmla="*/ 2721865 w 4086510"/>
              <a:gd name="connsiteY77" fmla="*/ 1597098 h 5983634"/>
              <a:gd name="connsiteX78" fmla="*/ 2687378 w 4086510"/>
              <a:gd name="connsiteY78" fmla="*/ 1670670 h 5983634"/>
              <a:gd name="connsiteX79" fmla="*/ 2636797 w 4086510"/>
              <a:gd name="connsiteY79" fmla="*/ 1758147 h 5983634"/>
              <a:gd name="connsiteX80" fmla="*/ 2681466 w 4086510"/>
              <a:gd name="connsiteY80" fmla="*/ 1821428 h 5983634"/>
              <a:gd name="connsiteX81" fmla="*/ 2721427 w 4086510"/>
              <a:gd name="connsiteY81" fmla="*/ 1715995 h 5983634"/>
              <a:gd name="connsiteX82" fmla="*/ 2858280 w 4086510"/>
              <a:gd name="connsiteY82" fmla="*/ 1716434 h 5983634"/>
              <a:gd name="connsiteX83" fmla="*/ 2815035 w 4086510"/>
              <a:gd name="connsiteY83" fmla="*/ 1801940 h 5983634"/>
              <a:gd name="connsiteX84" fmla="*/ 2840654 w 4086510"/>
              <a:gd name="connsiteY84" fmla="*/ 1866535 h 5983634"/>
              <a:gd name="connsiteX85" fmla="*/ 2784708 w 4086510"/>
              <a:gd name="connsiteY85" fmla="*/ 1958172 h 5983634"/>
              <a:gd name="connsiteX86" fmla="*/ 2858280 w 4086510"/>
              <a:gd name="connsiteY86" fmla="*/ 1947662 h 5983634"/>
              <a:gd name="connsiteX87" fmla="*/ 3022286 w 4086510"/>
              <a:gd name="connsiteY87" fmla="*/ 1834785 h 5983634"/>
              <a:gd name="connsiteX88" fmla="*/ 3499411 w 4086510"/>
              <a:gd name="connsiteY88" fmla="*/ 1926641 h 5983634"/>
              <a:gd name="connsiteX89" fmla="*/ 3594005 w 4086510"/>
              <a:gd name="connsiteY89" fmla="*/ 1937151 h 5983634"/>
              <a:gd name="connsiteX90" fmla="*/ 3625536 w 4086510"/>
              <a:gd name="connsiteY90" fmla="*/ 1947662 h 5983634"/>
              <a:gd name="connsiteX91" fmla="*/ 3709618 w 4086510"/>
              <a:gd name="connsiteY91" fmla="*/ 1979193 h 5983634"/>
              <a:gd name="connsiteX92" fmla="*/ 3772680 w 4086510"/>
              <a:gd name="connsiteY92" fmla="*/ 1989703 h 5983634"/>
              <a:gd name="connsiteX93" fmla="*/ 3846253 w 4086510"/>
              <a:gd name="connsiteY93" fmla="*/ 2052765 h 5983634"/>
              <a:gd name="connsiteX94" fmla="*/ 3993398 w 4086510"/>
              <a:gd name="connsiteY94" fmla="*/ 2241951 h 5983634"/>
              <a:gd name="connsiteX95" fmla="*/ 3918658 w 4086510"/>
              <a:gd name="connsiteY95" fmla="*/ 2362091 h 5983634"/>
              <a:gd name="connsiteX96" fmla="*/ 3956174 w 4086510"/>
              <a:gd name="connsiteY96" fmla="*/ 2456684 h 5983634"/>
              <a:gd name="connsiteX97" fmla="*/ 3960261 w 4086510"/>
              <a:gd name="connsiteY97" fmla="*/ 2490258 h 5983634"/>
              <a:gd name="connsiteX98" fmla="*/ 3941284 w 4086510"/>
              <a:gd name="connsiteY98" fmla="*/ 2731850 h 5983634"/>
              <a:gd name="connsiteX99" fmla="*/ 3888587 w 4086510"/>
              <a:gd name="connsiteY99" fmla="*/ 2883958 h 5983634"/>
              <a:gd name="connsiteX100" fmla="*/ 4053138 w 4086510"/>
              <a:gd name="connsiteY100" fmla="*/ 2812612 h 5983634"/>
              <a:gd name="connsiteX101" fmla="*/ 4085035 w 4086510"/>
              <a:gd name="connsiteY101" fmla="*/ 2915509 h 5983634"/>
              <a:gd name="connsiteX102" fmla="*/ 3990005 w 4086510"/>
              <a:gd name="connsiteY102" fmla="*/ 3185620 h 5983634"/>
              <a:gd name="connsiteX103" fmla="*/ 3951976 w 4086510"/>
              <a:gd name="connsiteY103" fmla="*/ 3311507 h 5983634"/>
              <a:gd name="connsiteX104" fmla="*/ 3908877 w 4086510"/>
              <a:gd name="connsiteY104" fmla="*/ 3392779 h 5983634"/>
              <a:gd name="connsiteX105" fmla="*/ 3808317 w 4086510"/>
              <a:gd name="connsiteY105" fmla="*/ 3487591 h 5983634"/>
              <a:gd name="connsiteX106" fmla="*/ 3792059 w 4086510"/>
              <a:gd name="connsiteY106" fmla="*/ 3614537 h 5983634"/>
              <a:gd name="connsiteX107" fmla="*/ 3729162 w 4086510"/>
              <a:gd name="connsiteY107" fmla="*/ 3345428 h 5983634"/>
              <a:gd name="connsiteX108" fmla="*/ 3718380 w 4086510"/>
              <a:gd name="connsiteY108" fmla="*/ 3362762 h 5983634"/>
              <a:gd name="connsiteX109" fmla="*/ 3687722 w 4086510"/>
              <a:gd name="connsiteY109" fmla="*/ 3414767 h 5983634"/>
              <a:gd name="connsiteX110" fmla="*/ 3666993 w 4086510"/>
              <a:gd name="connsiteY110" fmla="*/ 3453268 h 5983634"/>
              <a:gd name="connsiteX111" fmla="*/ 3644074 w 4086510"/>
              <a:gd name="connsiteY111" fmla="*/ 3478377 h 5983634"/>
              <a:gd name="connsiteX112" fmla="*/ 3606121 w 4086510"/>
              <a:gd name="connsiteY112" fmla="*/ 3560708 h 5983634"/>
              <a:gd name="connsiteX113" fmla="*/ 3595756 w 4086510"/>
              <a:gd name="connsiteY113" fmla="*/ 3609172 h 5983634"/>
              <a:gd name="connsiteX114" fmla="*/ 3606412 w 4086510"/>
              <a:gd name="connsiteY114" fmla="*/ 3640557 h 5983634"/>
              <a:gd name="connsiteX115" fmla="*/ 3557803 w 4086510"/>
              <a:gd name="connsiteY115" fmla="*/ 3775439 h 5983634"/>
              <a:gd name="connsiteX116" fmla="*/ 3469194 w 4086510"/>
              <a:gd name="connsiteY116" fmla="*/ 3876310 h 5983634"/>
              <a:gd name="connsiteX117" fmla="*/ 3562474 w 4086510"/>
              <a:gd name="connsiteY117" fmla="*/ 4028710 h 5983634"/>
              <a:gd name="connsiteX118" fmla="*/ 3541453 w 4086510"/>
              <a:gd name="connsiteY118" fmla="*/ 4165344 h 5983634"/>
              <a:gd name="connsiteX119" fmla="*/ 3530943 w 4086510"/>
              <a:gd name="connsiteY119" fmla="*/ 4217896 h 5983634"/>
              <a:gd name="connsiteX120" fmla="*/ 3509922 w 4086510"/>
              <a:gd name="connsiteY120" fmla="*/ 4417593 h 5983634"/>
              <a:gd name="connsiteX121" fmla="*/ 3499411 w 4086510"/>
              <a:gd name="connsiteY121" fmla="*/ 4564737 h 5983634"/>
              <a:gd name="connsiteX122" fmla="*/ 3436349 w 4086510"/>
              <a:gd name="connsiteY122" fmla="*/ 4848517 h 5983634"/>
              <a:gd name="connsiteX123" fmla="*/ 3404818 w 4086510"/>
              <a:gd name="connsiteY123" fmla="*/ 4922089 h 5983634"/>
              <a:gd name="connsiteX124" fmla="*/ 3394308 w 4086510"/>
              <a:gd name="connsiteY124" fmla="*/ 4953620 h 5983634"/>
              <a:gd name="connsiteX125" fmla="*/ 3383798 w 4086510"/>
              <a:gd name="connsiteY125" fmla="*/ 5006172 h 5983634"/>
              <a:gd name="connsiteX126" fmla="*/ 3362777 w 4086510"/>
              <a:gd name="connsiteY126" fmla="*/ 5037703 h 5983634"/>
              <a:gd name="connsiteX127" fmla="*/ 3352267 w 4086510"/>
              <a:gd name="connsiteY127" fmla="*/ 5069234 h 5983634"/>
              <a:gd name="connsiteX128" fmla="*/ 3331246 w 4086510"/>
              <a:gd name="connsiteY128" fmla="*/ 5426586 h 5983634"/>
              <a:gd name="connsiteX129" fmla="*/ 3310225 w 4086510"/>
              <a:gd name="connsiteY129" fmla="*/ 5531689 h 5983634"/>
              <a:gd name="connsiteX130" fmla="*/ 3299715 w 4086510"/>
              <a:gd name="connsiteY130" fmla="*/ 5605262 h 5983634"/>
              <a:gd name="connsiteX131" fmla="*/ 3226143 w 4086510"/>
              <a:gd name="connsiteY131" fmla="*/ 5868020 h 5983634"/>
              <a:gd name="connsiteX132" fmla="*/ 3163080 w 4086510"/>
              <a:gd name="connsiteY132" fmla="*/ 5899551 h 5983634"/>
              <a:gd name="connsiteX133" fmla="*/ 3121039 w 4086510"/>
              <a:gd name="connsiteY133" fmla="*/ 5941593 h 5983634"/>
              <a:gd name="connsiteX134" fmla="*/ 2984405 w 4086510"/>
              <a:gd name="connsiteY134" fmla="*/ 5983634 h 5983634"/>
              <a:gd name="connsiteX135" fmla="*/ 2795218 w 4086510"/>
              <a:gd name="connsiteY135" fmla="*/ 5973124 h 5983634"/>
              <a:gd name="connsiteX136" fmla="*/ 2679605 w 4086510"/>
              <a:gd name="connsiteY136" fmla="*/ 5920572 h 5983634"/>
              <a:gd name="connsiteX137" fmla="*/ 2490418 w 4086510"/>
              <a:gd name="connsiteY137" fmla="*/ 5878530 h 5983634"/>
              <a:gd name="connsiteX138" fmla="*/ 2332763 w 4086510"/>
              <a:gd name="connsiteY138" fmla="*/ 5836489 h 5983634"/>
              <a:gd name="connsiteX139" fmla="*/ 2133067 w 4086510"/>
              <a:gd name="connsiteY139" fmla="*/ 5794448 h 5983634"/>
              <a:gd name="connsiteX140" fmla="*/ 2059494 w 4086510"/>
              <a:gd name="connsiteY140" fmla="*/ 5762917 h 5983634"/>
              <a:gd name="connsiteX141" fmla="*/ 2027963 w 4086510"/>
              <a:gd name="connsiteY141" fmla="*/ 5752406 h 5983634"/>
              <a:gd name="connsiteX142" fmla="*/ 1922860 w 4086510"/>
              <a:gd name="connsiteY142" fmla="*/ 5741896 h 5983634"/>
              <a:gd name="connsiteX143" fmla="*/ 1859798 w 4086510"/>
              <a:gd name="connsiteY143" fmla="*/ 5720875 h 5983634"/>
              <a:gd name="connsiteX144" fmla="*/ 1765205 w 4086510"/>
              <a:gd name="connsiteY144" fmla="*/ 5710365 h 5983634"/>
              <a:gd name="connsiteX145" fmla="*/ 1733674 w 4086510"/>
              <a:gd name="connsiteY145" fmla="*/ 5689344 h 5983634"/>
              <a:gd name="connsiteX146" fmla="*/ 1702143 w 4086510"/>
              <a:gd name="connsiteY146" fmla="*/ 5678834 h 5983634"/>
              <a:gd name="connsiteX147" fmla="*/ 1660101 w 4086510"/>
              <a:gd name="connsiteY147" fmla="*/ 5668324 h 5983634"/>
              <a:gd name="connsiteX148" fmla="*/ 1628570 w 4086510"/>
              <a:gd name="connsiteY148" fmla="*/ 5657813 h 5983634"/>
              <a:gd name="connsiteX149" fmla="*/ 1523467 w 4086510"/>
              <a:gd name="connsiteY149" fmla="*/ 5636793 h 5983634"/>
              <a:gd name="connsiteX150" fmla="*/ 1491936 w 4086510"/>
              <a:gd name="connsiteY150" fmla="*/ 5626282 h 5983634"/>
              <a:gd name="connsiteX151" fmla="*/ 1334280 w 4086510"/>
              <a:gd name="connsiteY151" fmla="*/ 5573730 h 5983634"/>
              <a:gd name="connsiteX152" fmla="*/ 1292239 w 4086510"/>
              <a:gd name="connsiteY152" fmla="*/ 5552710 h 5983634"/>
              <a:gd name="connsiteX153" fmla="*/ 1229177 w 4086510"/>
              <a:gd name="connsiteY153" fmla="*/ 5531689 h 5983634"/>
              <a:gd name="connsiteX154" fmla="*/ 1134584 w 4086510"/>
              <a:gd name="connsiteY154" fmla="*/ 5510668 h 5983634"/>
              <a:gd name="connsiteX155" fmla="*/ 1103053 w 4086510"/>
              <a:gd name="connsiteY155" fmla="*/ 5468627 h 5983634"/>
              <a:gd name="connsiteX156" fmla="*/ 1029480 w 4086510"/>
              <a:gd name="connsiteY156" fmla="*/ 5458117 h 5983634"/>
              <a:gd name="connsiteX157" fmla="*/ 892846 w 4086510"/>
              <a:gd name="connsiteY157" fmla="*/ 5426586 h 5983634"/>
              <a:gd name="connsiteX158" fmla="*/ 861315 w 4086510"/>
              <a:gd name="connsiteY158" fmla="*/ 5405565 h 5983634"/>
              <a:gd name="connsiteX159" fmla="*/ 850805 w 4086510"/>
              <a:gd name="connsiteY159" fmla="*/ 5289951 h 5983634"/>
              <a:gd name="connsiteX160" fmla="*/ 840294 w 4086510"/>
              <a:gd name="connsiteY160" fmla="*/ 5100765 h 5983634"/>
              <a:gd name="connsiteX161" fmla="*/ 861315 w 4086510"/>
              <a:gd name="connsiteY161" fmla="*/ 4501675 h 5983634"/>
              <a:gd name="connsiteX162" fmla="*/ 892846 w 4086510"/>
              <a:gd name="connsiteY162" fmla="*/ 4365041 h 5983634"/>
              <a:gd name="connsiteX163" fmla="*/ 913867 w 4086510"/>
              <a:gd name="connsiteY163" fmla="*/ 4270448 h 5983634"/>
              <a:gd name="connsiteX164" fmla="*/ 966418 w 4086510"/>
              <a:gd name="connsiteY164" fmla="*/ 4112793 h 5983634"/>
              <a:gd name="connsiteX165" fmla="*/ 987439 w 4086510"/>
              <a:gd name="connsiteY165" fmla="*/ 3902586 h 5983634"/>
              <a:gd name="connsiteX166" fmla="*/ 997949 w 4086510"/>
              <a:gd name="connsiteY166" fmla="*/ 3871055 h 5983634"/>
              <a:gd name="connsiteX167" fmla="*/ 1061011 w 4086510"/>
              <a:gd name="connsiteY167" fmla="*/ 3461151 h 5983634"/>
              <a:gd name="connsiteX168" fmla="*/ 1071522 w 4086510"/>
              <a:gd name="connsiteY168" fmla="*/ 3408599 h 5983634"/>
              <a:gd name="connsiteX169" fmla="*/ 1082032 w 4086510"/>
              <a:gd name="connsiteY169" fmla="*/ 3335027 h 5983634"/>
              <a:gd name="connsiteX170" fmla="*/ 1124074 w 4086510"/>
              <a:gd name="connsiteY170" fmla="*/ 3282475 h 5983634"/>
              <a:gd name="connsiteX171" fmla="*/ 1155605 w 4086510"/>
              <a:gd name="connsiteY171" fmla="*/ 3124820 h 5983634"/>
              <a:gd name="connsiteX172" fmla="*/ 1176625 w 4086510"/>
              <a:gd name="connsiteY172" fmla="*/ 3082779 h 5983634"/>
              <a:gd name="connsiteX173" fmla="*/ 1145094 w 4086510"/>
              <a:gd name="connsiteY173" fmla="*/ 2967165 h 5983634"/>
              <a:gd name="connsiteX174" fmla="*/ 1103053 w 4086510"/>
              <a:gd name="connsiteY174" fmla="*/ 2893593 h 5983634"/>
              <a:gd name="connsiteX175" fmla="*/ 1082032 w 4086510"/>
              <a:gd name="connsiteY175" fmla="*/ 2841041 h 5983634"/>
              <a:gd name="connsiteX176" fmla="*/ 1029480 w 4086510"/>
              <a:gd name="connsiteY176" fmla="*/ 2746448 h 5983634"/>
              <a:gd name="connsiteX177" fmla="*/ 1008460 w 4086510"/>
              <a:gd name="connsiteY177" fmla="*/ 2714917 h 5983634"/>
              <a:gd name="connsiteX178" fmla="*/ 924377 w 4086510"/>
              <a:gd name="connsiteY178" fmla="*/ 2557262 h 5983634"/>
              <a:gd name="connsiteX179" fmla="*/ 871825 w 4086510"/>
              <a:gd name="connsiteY179" fmla="*/ 2483689 h 5983634"/>
              <a:gd name="connsiteX180" fmla="*/ 840294 w 4086510"/>
              <a:gd name="connsiteY180" fmla="*/ 2389096 h 5983634"/>
              <a:gd name="connsiteX181" fmla="*/ 808763 w 4086510"/>
              <a:gd name="connsiteY181" fmla="*/ 2326034 h 5983634"/>
              <a:gd name="connsiteX182" fmla="*/ 766722 w 4086510"/>
              <a:gd name="connsiteY182" fmla="*/ 2241951 h 5983634"/>
              <a:gd name="connsiteX183" fmla="*/ 756211 w 4086510"/>
              <a:gd name="connsiteY183" fmla="*/ 2210420 h 5983634"/>
              <a:gd name="connsiteX184" fmla="*/ 714170 w 4086510"/>
              <a:gd name="connsiteY184" fmla="*/ 2199910 h 5983634"/>
              <a:gd name="connsiteX185" fmla="*/ 619577 w 4086510"/>
              <a:gd name="connsiteY185" fmla="*/ 2189399 h 5983634"/>
              <a:gd name="connsiteX186" fmla="*/ 482943 w 4086510"/>
              <a:gd name="connsiteY186" fmla="*/ 2168379 h 5983634"/>
              <a:gd name="connsiteX187" fmla="*/ 419880 w 4086510"/>
              <a:gd name="connsiteY187" fmla="*/ 2126337 h 5983634"/>
              <a:gd name="connsiteX188" fmla="*/ 377839 w 4086510"/>
              <a:gd name="connsiteY188" fmla="*/ 2094806 h 5983634"/>
              <a:gd name="connsiteX0" fmla="*/ 105665 w 4086510"/>
              <a:gd name="connsiteY0" fmla="*/ 2429605 h 5983634"/>
              <a:gd name="connsiteX1" fmla="*/ 103913 w 4086510"/>
              <a:gd name="connsiteY1" fmla="*/ 2255637 h 5983634"/>
              <a:gd name="connsiteX2" fmla="*/ 162268 w 4086510"/>
              <a:gd name="connsiteY2" fmla="*/ 2024299 h 5983634"/>
              <a:gd name="connsiteX3" fmla="*/ 131722 w 4086510"/>
              <a:gd name="connsiteY3" fmla="*/ 1894343 h 5983634"/>
              <a:gd name="connsiteX4" fmla="*/ 56945 w 4086510"/>
              <a:gd name="connsiteY4" fmla="*/ 1799750 h 5983634"/>
              <a:gd name="connsiteX5" fmla="*/ 14 w 4086510"/>
              <a:gd name="connsiteY5" fmla="*/ 1646037 h 5983634"/>
              <a:gd name="connsiteX6" fmla="*/ 52018 w 4086510"/>
              <a:gd name="connsiteY6" fmla="*/ 1569289 h 5983634"/>
              <a:gd name="connsiteX7" fmla="*/ 105008 w 4086510"/>
              <a:gd name="connsiteY7" fmla="*/ 1550458 h 5983634"/>
              <a:gd name="connsiteX8" fmla="*/ 178033 w 4086510"/>
              <a:gd name="connsiteY8" fmla="*/ 1460025 h 5983634"/>
              <a:gd name="connsiteX9" fmla="*/ 293647 w 4086510"/>
              <a:gd name="connsiteY9" fmla="*/ 1371563 h 5983634"/>
              <a:gd name="connsiteX10" fmla="*/ 353534 w 4086510"/>
              <a:gd name="connsiteY10" fmla="*/ 1237118 h 5983634"/>
              <a:gd name="connsiteX11" fmla="*/ 442215 w 4086510"/>
              <a:gd name="connsiteY11" fmla="*/ 1058552 h 5983634"/>
              <a:gd name="connsiteX12" fmla="*/ 335031 w 4086510"/>
              <a:gd name="connsiteY12" fmla="*/ 849440 h 5983634"/>
              <a:gd name="connsiteX13" fmla="*/ 390539 w 4086510"/>
              <a:gd name="connsiteY13" fmla="*/ 792947 h 5983634"/>
              <a:gd name="connsiteX14" fmla="*/ 446266 w 4086510"/>
              <a:gd name="connsiteY14" fmla="*/ 810245 h 5983634"/>
              <a:gd name="connsiteX15" fmla="*/ 485132 w 4086510"/>
              <a:gd name="connsiteY15" fmla="*/ 834660 h 5983634"/>
              <a:gd name="connsiteX16" fmla="*/ 513269 w 4086510"/>
              <a:gd name="connsiteY16" fmla="*/ 861264 h 5983634"/>
              <a:gd name="connsiteX17" fmla="*/ 558267 w 4086510"/>
              <a:gd name="connsiteY17" fmla="*/ 860498 h 5983634"/>
              <a:gd name="connsiteX18" fmla="*/ 651874 w 4086510"/>
              <a:gd name="connsiteY18" fmla="*/ 874402 h 5983634"/>
              <a:gd name="connsiteX19" fmla="*/ 783582 w 4086510"/>
              <a:gd name="connsiteY19" fmla="*/ 846265 h 5983634"/>
              <a:gd name="connsiteX20" fmla="*/ 914086 w 4086510"/>
              <a:gd name="connsiteY20" fmla="*/ 789553 h 5983634"/>
              <a:gd name="connsiteX21" fmla="*/ 1008898 w 4086510"/>
              <a:gd name="connsiteY21" fmla="*/ 640766 h 5983634"/>
              <a:gd name="connsiteX22" fmla="*/ 1081485 w 4086510"/>
              <a:gd name="connsiteY22" fmla="*/ 561829 h 5983634"/>
              <a:gd name="connsiteX23" fmla="*/ 1118161 w 4086510"/>
              <a:gd name="connsiteY23" fmla="*/ 567631 h 5983634"/>
              <a:gd name="connsiteX24" fmla="*/ 1219543 w 4086510"/>
              <a:gd name="connsiteY24" fmla="*/ 521211 h 5983634"/>
              <a:gd name="connsiteX25" fmla="*/ 1289174 w 4086510"/>
              <a:gd name="connsiteY25" fmla="*/ 496030 h 5983634"/>
              <a:gd name="connsiteX26" fmla="*/ 1337127 w 4086510"/>
              <a:gd name="connsiteY26" fmla="*/ 461871 h 5983634"/>
              <a:gd name="connsiteX27" fmla="*/ 1387161 w 4086510"/>
              <a:gd name="connsiteY27" fmla="*/ 417312 h 5983634"/>
              <a:gd name="connsiteX28" fmla="*/ 1445077 w 4086510"/>
              <a:gd name="connsiteY28" fmla="*/ 369139 h 5983634"/>
              <a:gd name="connsiteX29" fmla="*/ 1513066 w 4086510"/>
              <a:gd name="connsiteY29" fmla="*/ 328302 h 5983634"/>
              <a:gd name="connsiteX30" fmla="*/ 1544378 w 4086510"/>
              <a:gd name="connsiteY30" fmla="*/ 305530 h 5983634"/>
              <a:gd name="connsiteX31" fmla="*/ 1585434 w 4086510"/>
              <a:gd name="connsiteY31" fmla="*/ 263269 h 5983634"/>
              <a:gd name="connsiteX32" fmla="*/ 1631417 w 4086510"/>
              <a:gd name="connsiteY32" fmla="*/ 247613 h 5983634"/>
              <a:gd name="connsiteX33" fmla="*/ 1673531 w 4086510"/>
              <a:gd name="connsiteY33" fmla="*/ 214039 h 5983634"/>
              <a:gd name="connsiteX34" fmla="*/ 1766372 w 4086510"/>
              <a:gd name="connsiteY34" fmla="*/ 161195 h 5983634"/>
              <a:gd name="connsiteX35" fmla="*/ 1806370 w 4086510"/>
              <a:gd name="connsiteY35" fmla="*/ 108351 h 5983634"/>
              <a:gd name="connsiteX36" fmla="*/ 1829143 w 4086510"/>
              <a:gd name="connsiteY36" fmla="*/ 112730 h 5983634"/>
              <a:gd name="connsiteX37" fmla="*/ 1976616 w 4086510"/>
              <a:gd name="connsiteY37" fmla="*/ 40910 h 5983634"/>
              <a:gd name="connsiteX38" fmla="*/ 2428597 w 4086510"/>
              <a:gd name="connsiteY38" fmla="*/ 0 h 5983634"/>
              <a:gd name="connsiteX39" fmla="*/ 2473777 w 4086510"/>
              <a:gd name="connsiteY39" fmla="*/ 45945 h 5983634"/>
              <a:gd name="connsiteX40" fmla="*/ 2400752 w 4086510"/>
              <a:gd name="connsiteY40" fmla="*/ 141195 h 5983634"/>
              <a:gd name="connsiteX41" fmla="*/ 2480127 w 4086510"/>
              <a:gd name="connsiteY41" fmla="*/ 118970 h 5983634"/>
              <a:gd name="connsiteX42" fmla="*/ 2556327 w 4086510"/>
              <a:gd name="connsiteY42" fmla="*/ 157070 h 5983634"/>
              <a:gd name="connsiteX43" fmla="*/ 2646650 w 4086510"/>
              <a:gd name="connsiteY43" fmla="*/ 71893 h 5983634"/>
              <a:gd name="connsiteX44" fmla="*/ 2762702 w 4086510"/>
              <a:gd name="connsiteY44" fmla="*/ 118970 h 5983634"/>
              <a:gd name="connsiteX45" fmla="*/ 2807152 w 4086510"/>
              <a:gd name="connsiteY45" fmla="*/ 153895 h 5983634"/>
              <a:gd name="connsiteX46" fmla="*/ 2765877 w 4086510"/>
              <a:gd name="connsiteY46" fmla="*/ 255495 h 5983634"/>
              <a:gd name="connsiteX47" fmla="*/ 2876345 w 4086510"/>
              <a:gd name="connsiteY47" fmla="*/ 158604 h 5983634"/>
              <a:gd name="connsiteX48" fmla="*/ 3125747 w 4086510"/>
              <a:gd name="connsiteY48" fmla="*/ 319324 h 5983634"/>
              <a:gd name="connsiteX49" fmla="*/ 3210377 w 4086510"/>
              <a:gd name="connsiteY49" fmla="*/ 379320 h 5983634"/>
              <a:gd name="connsiteX50" fmla="*/ 3302452 w 4086510"/>
              <a:gd name="connsiteY50" fmla="*/ 452345 h 5983634"/>
              <a:gd name="connsiteX51" fmla="*/ 3191327 w 4086510"/>
              <a:gd name="connsiteY51" fmla="*/ 592045 h 5983634"/>
              <a:gd name="connsiteX52" fmla="*/ 3360259 w 4086510"/>
              <a:gd name="connsiteY52" fmla="*/ 593360 h 5983634"/>
              <a:gd name="connsiteX53" fmla="*/ 3404052 w 4086510"/>
              <a:gd name="connsiteY53" fmla="*/ 728680 h 5983634"/>
              <a:gd name="connsiteX54" fmla="*/ 3231179 w 4086510"/>
              <a:gd name="connsiteY54" fmla="*/ 877687 h 5983634"/>
              <a:gd name="connsiteX55" fmla="*/ 3188152 w 4086510"/>
              <a:gd name="connsiteY55" fmla="*/ 938120 h 5983634"/>
              <a:gd name="connsiteX56" fmla="*/ 3297635 w 4086510"/>
              <a:gd name="connsiteY56" fmla="*/ 967572 h 5983634"/>
              <a:gd name="connsiteX57" fmla="*/ 3375477 w 4086510"/>
              <a:gd name="connsiteY57" fmla="*/ 874620 h 5983634"/>
              <a:gd name="connsiteX58" fmla="*/ 3435802 w 4086510"/>
              <a:gd name="connsiteY58" fmla="*/ 795245 h 5983634"/>
              <a:gd name="connsiteX59" fmla="*/ 3496127 w 4086510"/>
              <a:gd name="connsiteY59" fmla="*/ 830170 h 5983634"/>
              <a:gd name="connsiteX60" fmla="*/ 3593676 w 4086510"/>
              <a:gd name="connsiteY60" fmla="*/ 971623 h 5983634"/>
              <a:gd name="connsiteX61" fmla="*/ 3569152 w 4086510"/>
              <a:gd name="connsiteY61" fmla="*/ 998445 h 5983634"/>
              <a:gd name="connsiteX62" fmla="*/ 3530176 w 4086510"/>
              <a:gd name="connsiteY62" fmla="*/ 1049465 h 5983634"/>
              <a:gd name="connsiteX63" fmla="*/ 3469085 w 4086510"/>
              <a:gd name="connsiteY63" fmla="*/ 1119862 h 5983634"/>
              <a:gd name="connsiteX64" fmla="*/ 3536964 w 4086510"/>
              <a:gd name="connsiteY64" fmla="*/ 1030743 h 5983634"/>
              <a:gd name="connsiteX65" fmla="*/ 3426058 w 4086510"/>
              <a:gd name="connsiteY65" fmla="*/ 1193216 h 5983634"/>
              <a:gd name="connsiteX66" fmla="*/ 3462406 w 4086510"/>
              <a:gd name="connsiteY66" fmla="*/ 1171757 h 5983634"/>
              <a:gd name="connsiteX67" fmla="*/ 3387630 w 4086510"/>
              <a:gd name="connsiteY67" fmla="*/ 1289342 h 5983634"/>
              <a:gd name="connsiteX68" fmla="*/ 3371974 w 4086510"/>
              <a:gd name="connsiteY68" fmla="*/ 1339923 h 5983634"/>
              <a:gd name="connsiteX69" fmla="*/ 3349968 w 4086510"/>
              <a:gd name="connsiteY69" fmla="*/ 1348024 h 5983634"/>
              <a:gd name="connsiteX70" fmla="*/ 3313291 w 4086510"/>
              <a:gd name="connsiteY70" fmla="*/ 1399591 h 5983634"/>
              <a:gd name="connsiteX71" fmla="*/ 3318874 w 4086510"/>
              <a:gd name="connsiteY71" fmla="*/ 1406707 h 5983634"/>
              <a:gd name="connsiteX72" fmla="*/ 3293693 w 4086510"/>
              <a:gd name="connsiteY72" fmla="*/ 1433093 h 5983634"/>
              <a:gd name="connsiteX73" fmla="*/ 3268403 w 4086510"/>
              <a:gd name="connsiteY73" fmla="*/ 1476338 h 5983634"/>
              <a:gd name="connsiteX74" fmla="*/ 3238514 w 4086510"/>
              <a:gd name="connsiteY74" fmla="*/ 1605309 h 5983634"/>
              <a:gd name="connsiteX75" fmla="*/ 3186948 w 4086510"/>
              <a:gd name="connsiteY75" fmla="*/ 1631694 h 5983634"/>
              <a:gd name="connsiteX76" fmla="*/ 3105602 w 4086510"/>
              <a:gd name="connsiteY76" fmla="*/ 1688625 h 5983634"/>
              <a:gd name="connsiteX77" fmla="*/ 2721865 w 4086510"/>
              <a:gd name="connsiteY77" fmla="*/ 1597098 h 5983634"/>
              <a:gd name="connsiteX78" fmla="*/ 2687378 w 4086510"/>
              <a:gd name="connsiteY78" fmla="*/ 1670670 h 5983634"/>
              <a:gd name="connsiteX79" fmla="*/ 2636797 w 4086510"/>
              <a:gd name="connsiteY79" fmla="*/ 1758147 h 5983634"/>
              <a:gd name="connsiteX80" fmla="*/ 2681466 w 4086510"/>
              <a:gd name="connsiteY80" fmla="*/ 1821428 h 5983634"/>
              <a:gd name="connsiteX81" fmla="*/ 2721427 w 4086510"/>
              <a:gd name="connsiteY81" fmla="*/ 1715995 h 5983634"/>
              <a:gd name="connsiteX82" fmla="*/ 2858280 w 4086510"/>
              <a:gd name="connsiteY82" fmla="*/ 1716434 h 5983634"/>
              <a:gd name="connsiteX83" fmla="*/ 2815035 w 4086510"/>
              <a:gd name="connsiteY83" fmla="*/ 1801940 h 5983634"/>
              <a:gd name="connsiteX84" fmla="*/ 2840654 w 4086510"/>
              <a:gd name="connsiteY84" fmla="*/ 1866535 h 5983634"/>
              <a:gd name="connsiteX85" fmla="*/ 2784708 w 4086510"/>
              <a:gd name="connsiteY85" fmla="*/ 1958172 h 5983634"/>
              <a:gd name="connsiteX86" fmla="*/ 2858280 w 4086510"/>
              <a:gd name="connsiteY86" fmla="*/ 1947662 h 5983634"/>
              <a:gd name="connsiteX87" fmla="*/ 3022286 w 4086510"/>
              <a:gd name="connsiteY87" fmla="*/ 1834785 h 5983634"/>
              <a:gd name="connsiteX88" fmla="*/ 3499411 w 4086510"/>
              <a:gd name="connsiteY88" fmla="*/ 1926641 h 5983634"/>
              <a:gd name="connsiteX89" fmla="*/ 3594005 w 4086510"/>
              <a:gd name="connsiteY89" fmla="*/ 1937151 h 5983634"/>
              <a:gd name="connsiteX90" fmla="*/ 3625536 w 4086510"/>
              <a:gd name="connsiteY90" fmla="*/ 1947662 h 5983634"/>
              <a:gd name="connsiteX91" fmla="*/ 3709618 w 4086510"/>
              <a:gd name="connsiteY91" fmla="*/ 1979193 h 5983634"/>
              <a:gd name="connsiteX92" fmla="*/ 3772680 w 4086510"/>
              <a:gd name="connsiteY92" fmla="*/ 1989703 h 5983634"/>
              <a:gd name="connsiteX93" fmla="*/ 3846253 w 4086510"/>
              <a:gd name="connsiteY93" fmla="*/ 2052765 h 5983634"/>
              <a:gd name="connsiteX94" fmla="*/ 3993398 w 4086510"/>
              <a:gd name="connsiteY94" fmla="*/ 2241951 h 5983634"/>
              <a:gd name="connsiteX95" fmla="*/ 3918658 w 4086510"/>
              <a:gd name="connsiteY95" fmla="*/ 2362091 h 5983634"/>
              <a:gd name="connsiteX96" fmla="*/ 3956174 w 4086510"/>
              <a:gd name="connsiteY96" fmla="*/ 2456684 h 5983634"/>
              <a:gd name="connsiteX97" fmla="*/ 3960261 w 4086510"/>
              <a:gd name="connsiteY97" fmla="*/ 2490258 h 5983634"/>
              <a:gd name="connsiteX98" fmla="*/ 3941284 w 4086510"/>
              <a:gd name="connsiteY98" fmla="*/ 2731850 h 5983634"/>
              <a:gd name="connsiteX99" fmla="*/ 3888587 w 4086510"/>
              <a:gd name="connsiteY99" fmla="*/ 2883958 h 5983634"/>
              <a:gd name="connsiteX100" fmla="*/ 4053138 w 4086510"/>
              <a:gd name="connsiteY100" fmla="*/ 2812612 h 5983634"/>
              <a:gd name="connsiteX101" fmla="*/ 4085035 w 4086510"/>
              <a:gd name="connsiteY101" fmla="*/ 2915509 h 5983634"/>
              <a:gd name="connsiteX102" fmla="*/ 3990005 w 4086510"/>
              <a:gd name="connsiteY102" fmla="*/ 3185620 h 5983634"/>
              <a:gd name="connsiteX103" fmla="*/ 3885301 w 4086510"/>
              <a:gd name="connsiteY103" fmla="*/ 3292457 h 5983634"/>
              <a:gd name="connsiteX104" fmla="*/ 3908877 w 4086510"/>
              <a:gd name="connsiteY104" fmla="*/ 3392779 h 5983634"/>
              <a:gd name="connsiteX105" fmla="*/ 3808317 w 4086510"/>
              <a:gd name="connsiteY105" fmla="*/ 3487591 h 5983634"/>
              <a:gd name="connsiteX106" fmla="*/ 3792059 w 4086510"/>
              <a:gd name="connsiteY106" fmla="*/ 3614537 h 5983634"/>
              <a:gd name="connsiteX107" fmla="*/ 3729162 w 4086510"/>
              <a:gd name="connsiteY107" fmla="*/ 3345428 h 5983634"/>
              <a:gd name="connsiteX108" fmla="*/ 3718380 w 4086510"/>
              <a:gd name="connsiteY108" fmla="*/ 3362762 h 5983634"/>
              <a:gd name="connsiteX109" fmla="*/ 3687722 w 4086510"/>
              <a:gd name="connsiteY109" fmla="*/ 3414767 h 5983634"/>
              <a:gd name="connsiteX110" fmla="*/ 3666993 w 4086510"/>
              <a:gd name="connsiteY110" fmla="*/ 3453268 h 5983634"/>
              <a:gd name="connsiteX111" fmla="*/ 3644074 w 4086510"/>
              <a:gd name="connsiteY111" fmla="*/ 3478377 h 5983634"/>
              <a:gd name="connsiteX112" fmla="*/ 3606121 w 4086510"/>
              <a:gd name="connsiteY112" fmla="*/ 3560708 h 5983634"/>
              <a:gd name="connsiteX113" fmla="*/ 3595756 w 4086510"/>
              <a:gd name="connsiteY113" fmla="*/ 3609172 h 5983634"/>
              <a:gd name="connsiteX114" fmla="*/ 3606412 w 4086510"/>
              <a:gd name="connsiteY114" fmla="*/ 3640557 h 5983634"/>
              <a:gd name="connsiteX115" fmla="*/ 3557803 w 4086510"/>
              <a:gd name="connsiteY115" fmla="*/ 3775439 h 5983634"/>
              <a:gd name="connsiteX116" fmla="*/ 3469194 w 4086510"/>
              <a:gd name="connsiteY116" fmla="*/ 3876310 h 5983634"/>
              <a:gd name="connsiteX117" fmla="*/ 3562474 w 4086510"/>
              <a:gd name="connsiteY117" fmla="*/ 4028710 h 5983634"/>
              <a:gd name="connsiteX118" fmla="*/ 3541453 w 4086510"/>
              <a:gd name="connsiteY118" fmla="*/ 4165344 h 5983634"/>
              <a:gd name="connsiteX119" fmla="*/ 3530943 w 4086510"/>
              <a:gd name="connsiteY119" fmla="*/ 4217896 h 5983634"/>
              <a:gd name="connsiteX120" fmla="*/ 3509922 w 4086510"/>
              <a:gd name="connsiteY120" fmla="*/ 4417593 h 5983634"/>
              <a:gd name="connsiteX121" fmla="*/ 3499411 w 4086510"/>
              <a:gd name="connsiteY121" fmla="*/ 4564737 h 5983634"/>
              <a:gd name="connsiteX122" fmla="*/ 3436349 w 4086510"/>
              <a:gd name="connsiteY122" fmla="*/ 4848517 h 5983634"/>
              <a:gd name="connsiteX123" fmla="*/ 3404818 w 4086510"/>
              <a:gd name="connsiteY123" fmla="*/ 4922089 h 5983634"/>
              <a:gd name="connsiteX124" fmla="*/ 3394308 w 4086510"/>
              <a:gd name="connsiteY124" fmla="*/ 4953620 h 5983634"/>
              <a:gd name="connsiteX125" fmla="*/ 3383798 w 4086510"/>
              <a:gd name="connsiteY125" fmla="*/ 5006172 h 5983634"/>
              <a:gd name="connsiteX126" fmla="*/ 3362777 w 4086510"/>
              <a:gd name="connsiteY126" fmla="*/ 5037703 h 5983634"/>
              <a:gd name="connsiteX127" fmla="*/ 3352267 w 4086510"/>
              <a:gd name="connsiteY127" fmla="*/ 5069234 h 5983634"/>
              <a:gd name="connsiteX128" fmla="*/ 3331246 w 4086510"/>
              <a:gd name="connsiteY128" fmla="*/ 5426586 h 5983634"/>
              <a:gd name="connsiteX129" fmla="*/ 3310225 w 4086510"/>
              <a:gd name="connsiteY129" fmla="*/ 5531689 h 5983634"/>
              <a:gd name="connsiteX130" fmla="*/ 3299715 w 4086510"/>
              <a:gd name="connsiteY130" fmla="*/ 5605262 h 5983634"/>
              <a:gd name="connsiteX131" fmla="*/ 3226143 w 4086510"/>
              <a:gd name="connsiteY131" fmla="*/ 5868020 h 5983634"/>
              <a:gd name="connsiteX132" fmla="*/ 3163080 w 4086510"/>
              <a:gd name="connsiteY132" fmla="*/ 5899551 h 5983634"/>
              <a:gd name="connsiteX133" fmla="*/ 3121039 w 4086510"/>
              <a:gd name="connsiteY133" fmla="*/ 5941593 h 5983634"/>
              <a:gd name="connsiteX134" fmla="*/ 2984405 w 4086510"/>
              <a:gd name="connsiteY134" fmla="*/ 5983634 h 5983634"/>
              <a:gd name="connsiteX135" fmla="*/ 2795218 w 4086510"/>
              <a:gd name="connsiteY135" fmla="*/ 5973124 h 5983634"/>
              <a:gd name="connsiteX136" fmla="*/ 2679605 w 4086510"/>
              <a:gd name="connsiteY136" fmla="*/ 5920572 h 5983634"/>
              <a:gd name="connsiteX137" fmla="*/ 2490418 w 4086510"/>
              <a:gd name="connsiteY137" fmla="*/ 5878530 h 5983634"/>
              <a:gd name="connsiteX138" fmla="*/ 2332763 w 4086510"/>
              <a:gd name="connsiteY138" fmla="*/ 5836489 h 5983634"/>
              <a:gd name="connsiteX139" fmla="*/ 2133067 w 4086510"/>
              <a:gd name="connsiteY139" fmla="*/ 5794448 h 5983634"/>
              <a:gd name="connsiteX140" fmla="*/ 2059494 w 4086510"/>
              <a:gd name="connsiteY140" fmla="*/ 5762917 h 5983634"/>
              <a:gd name="connsiteX141" fmla="*/ 2027963 w 4086510"/>
              <a:gd name="connsiteY141" fmla="*/ 5752406 h 5983634"/>
              <a:gd name="connsiteX142" fmla="*/ 1922860 w 4086510"/>
              <a:gd name="connsiteY142" fmla="*/ 5741896 h 5983634"/>
              <a:gd name="connsiteX143" fmla="*/ 1859798 w 4086510"/>
              <a:gd name="connsiteY143" fmla="*/ 5720875 h 5983634"/>
              <a:gd name="connsiteX144" fmla="*/ 1765205 w 4086510"/>
              <a:gd name="connsiteY144" fmla="*/ 5710365 h 5983634"/>
              <a:gd name="connsiteX145" fmla="*/ 1733674 w 4086510"/>
              <a:gd name="connsiteY145" fmla="*/ 5689344 h 5983634"/>
              <a:gd name="connsiteX146" fmla="*/ 1702143 w 4086510"/>
              <a:gd name="connsiteY146" fmla="*/ 5678834 h 5983634"/>
              <a:gd name="connsiteX147" fmla="*/ 1660101 w 4086510"/>
              <a:gd name="connsiteY147" fmla="*/ 5668324 h 5983634"/>
              <a:gd name="connsiteX148" fmla="*/ 1628570 w 4086510"/>
              <a:gd name="connsiteY148" fmla="*/ 5657813 h 5983634"/>
              <a:gd name="connsiteX149" fmla="*/ 1523467 w 4086510"/>
              <a:gd name="connsiteY149" fmla="*/ 5636793 h 5983634"/>
              <a:gd name="connsiteX150" fmla="*/ 1491936 w 4086510"/>
              <a:gd name="connsiteY150" fmla="*/ 5626282 h 5983634"/>
              <a:gd name="connsiteX151" fmla="*/ 1334280 w 4086510"/>
              <a:gd name="connsiteY151" fmla="*/ 5573730 h 5983634"/>
              <a:gd name="connsiteX152" fmla="*/ 1292239 w 4086510"/>
              <a:gd name="connsiteY152" fmla="*/ 5552710 h 5983634"/>
              <a:gd name="connsiteX153" fmla="*/ 1229177 w 4086510"/>
              <a:gd name="connsiteY153" fmla="*/ 5531689 h 5983634"/>
              <a:gd name="connsiteX154" fmla="*/ 1134584 w 4086510"/>
              <a:gd name="connsiteY154" fmla="*/ 5510668 h 5983634"/>
              <a:gd name="connsiteX155" fmla="*/ 1103053 w 4086510"/>
              <a:gd name="connsiteY155" fmla="*/ 5468627 h 5983634"/>
              <a:gd name="connsiteX156" fmla="*/ 1029480 w 4086510"/>
              <a:gd name="connsiteY156" fmla="*/ 5458117 h 5983634"/>
              <a:gd name="connsiteX157" fmla="*/ 892846 w 4086510"/>
              <a:gd name="connsiteY157" fmla="*/ 5426586 h 5983634"/>
              <a:gd name="connsiteX158" fmla="*/ 861315 w 4086510"/>
              <a:gd name="connsiteY158" fmla="*/ 5405565 h 5983634"/>
              <a:gd name="connsiteX159" fmla="*/ 850805 w 4086510"/>
              <a:gd name="connsiteY159" fmla="*/ 5289951 h 5983634"/>
              <a:gd name="connsiteX160" fmla="*/ 840294 w 4086510"/>
              <a:gd name="connsiteY160" fmla="*/ 5100765 h 5983634"/>
              <a:gd name="connsiteX161" fmla="*/ 861315 w 4086510"/>
              <a:gd name="connsiteY161" fmla="*/ 4501675 h 5983634"/>
              <a:gd name="connsiteX162" fmla="*/ 892846 w 4086510"/>
              <a:gd name="connsiteY162" fmla="*/ 4365041 h 5983634"/>
              <a:gd name="connsiteX163" fmla="*/ 913867 w 4086510"/>
              <a:gd name="connsiteY163" fmla="*/ 4270448 h 5983634"/>
              <a:gd name="connsiteX164" fmla="*/ 966418 w 4086510"/>
              <a:gd name="connsiteY164" fmla="*/ 4112793 h 5983634"/>
              <a:gd name="connsiteX165" fmla="*/ 987439 w 4086510"/>
              <a:gd name="connsiteY165" fmla="*/ 3902586 h 5983634"/>
              <a:gd name="connsiteX166" fmla="*/ 997949 w 4086510"/>
              <a:gd name="connsiteY166" fmla="*/ 3871055 h 5983634"/>
              <a:gd name="connsiteX167" fmla="*/ 1061011 w 4086510"/>
              <a:gd name="connsiteY167" fmla="*/ 3461151 h 5983634"/>
              <a:gd name="connsiteX168" fmla="*/ 1071522 w 4086510"/>
              <a:gd name="connsiteY168" fmla="*/ 3408599 h 5983634"/>
              <a:gd name="connsiteX169" fmla="*/ 1082032 w 4086510"/>
              <a:gd name="connsiteY169" fmla="*/ 3335027 h 5983634"/>
              <a:gd name="connsiteX170" fmla="*/ 1124074 w 4086510"/>
              <a:gd name="connsiteY170" fmla="*/ 3282475 h 5983634"/>
              <a:gd name="connsiteX171" fmla="*/ 1155605 w 4086510"/>
              <a:gd name="connsiteY171" fmla="*/ 3124820 h 5983634"/>
              <a:gd name="connsiteX172" fmla="*/ 1176625 w 4086510"/>
              <a:gd name="connsiteY172" fmla="*/ 3082779 h 5983634"/>
              <a:gd name="connsiteX173" fmla="*/ 1145094 w 4086510"/>
              <a:gd name="connsiteY173" fmla="*/ 2967165 h 5983634"/>
              <a:gd name="connsiteX174" fmla="*/ 1103053 w 4086510"/>
              <a:gd name="connsiteY174" fmla="*/ 2893593 h 5983634"/>
              <a:gd name="connsiteX175" fmla="*/ 1082032 w 4086510"/>
              <a:gd name="connsiteY175" fmla="*/ 2841041 h 5983634"/>
              <a:gd name="connsiteX176" fmla="*/ 1029480 w 4086510"/>
              <a:gd name="connsiteY176" fmla="*/ 2746448 h 5983634"/>
              <a:gd name="connsiteX177" fmla="*/ 1008460 w 4086510"/>
              <a:gd name="connsiteY177" fmla="*/ 2714917 h 5983634"/>
              <a:gd name="connsiteX178" fmla="*/ 924377 w 4086510"/>
              <a:gd name="connsiteY178" fmla="*/ 2557262 h 5983634"/>
              <a:gd name="connsiteX179" fmla="*/ 871825 w 4086510"/>
              <a:gd name="connsiteY179" fmla="*/ 2483689 h 5983634"/>
              <a:gd name="connsiteX180" fmla="*/ 840294 w 4086510"/>
              <a:gd name="connsiteY180" fmla="*/ 2389096 h 5983634"/>
              <a:gd name="connsiteX181" fmla="*/ 808763 w 4086510"/>
              <a:gd name="connsiteY181" fmla="*/ 2326034 h 5983634"/>
              <a:gd name="connsiteX182" fmla="*/ 766722 w 4086510"/>
              <a:gd name="connsiteY182" fmla="*/ 2241951 h 5983634"/>
              <a:gd name="connsiteX183" fmla="*/ 756211 w 4086510"/>
              <a:gd name="connsiteY183" fmla="*/ 2210420 h 5983634"/>
              <a:gd name="connsiteX184" fmla="*/ 714170 w 4086510"/>
              <a:gd name="connsiteY184" fmla="*/ 2199910 h 5983634"/>
              <a:gd name="connsiteX185" fmla="*/ 619577 w 4086510"/>
              <a:gd name="connsiteY185" fmla="*/ 2189399 h 5983634"/>
              <a:gd name="connsiteX186" fmla="*/ 482943 w 4086510"/>
              <a:gd name="connsiteY186" fmla="*/ 2168379 h 5983634"/>
              <a:gd name="connsiteX187" fmla="*/ 419880 w 4086510"/>
              <a:gd name="connsiteY187" fmla="*/ 2126337 h 5983634"/>
              <a:gd name="connsiteX188" fmla="*/ 377839 w 4086510"/>
              <a:gd name="connsiteY188" fmla="*/ 2094806 h 5983634"/>
              <a:gd name="connsiteX0" fmla="*/ 105665 w 4086510"/>
              <a:gd name="connsiteY0" fmla="*/ 2429605 h 5983634"/>
              <a:gd name="connsiteX1" fmla="*/ 103913 w 4086510"/>
              <a:gd name="connsiteY1" fmla="*/ 2255637 h 5983634"/>
              <a:gd name="connsiteX2" fmla="*/ 162268 w 4086510"/>
              <a:gd name="connsiteY2" fmla="*/ 2024299 h 5983634"/>
              <a:gd name="connsiteX3" fmla="*/ 131722 w 4086510"/>
              <a:gd name="connsiteY3" fmla="*/ 1894343 h 5983634"/>
              <a:gd name="connsiteX4" fmla="*/ 56945 w 4086510"/>
              <a:gd name="connsiteY4" fmla="*/ 1799750 h 5983634"/>
              <a:gd name="connsiteX5" fmla="*/ 14 w 4086510"/>
              <a:gd name="connsiteY5" fmla="*/ 1646037 h 5983634"/>
              <a:gd name="connsiteX6" fmla="*/ 52018 w 4086510"/>
              <a:gd name="connsiteY6" fmla="*/ 1569289 h 5983634"/>
              <a:gd name="connsiteX7" fmla="*/ 105008 w 4086510"/>
              <a:gd name="connsiteY7" fmla="*/ 1550458 h 5983634"/>
              <a:gd name="connsiteX8" fmla="*/ 178033 w 4086510"/>
              <a:gd name="connsiteY8" fmla="*/ 1460025 h 5983634"/>
              <a:gd name="connsiteX9" fmla="*/ 293647 w 4086510"/>
              <a:gd name="connsiteY9" fmla="*/ 1371563 h 5983634"/>
              <a:gd name="connsiteX10" fmla="*/ 353534 w 4086510"/>
              <a:gd name="connsiteY10" fmla="*/ 1237118 h 5983634"/>
              <a:gd name="connsiteX11" fmla="*/ 442215 w 4086510"/>
              <a:gd name="connsiteY11" fmla="*/ 1058552 h 5983634"/>
              <a:gd name="connsiteX12" fmla="*/ 335031 w 4086510"/>
              <a:gd name="connsiteY12" fmla="*/ 849440 h 5983634"/>
              <a:gd name="connsiteX13" fmla="*/ 390539 w 4086510"/>
              <a:gd name="connsiteY13" fmla="*/ 792947 h 5983634"/>
              <a:gd name="connsiteX14" fmla="*/ 446266 w 4086510"/>
              <a:gd name="connsiteY14" fmla="*/ 810245 h 5983634"/>
              <a:gd name="connsiteX15" fmla="*/ 485132 w 4086510"/>
              <a:gd name="connsiteY15" fmla="*/ 834660 h 5983634"/>
              <a:gd name="connsiteX16" fmla="*/ 513269 w 4086510"/>
              <a:gd name="connsiteY16" fmla="*/ 861264 h 5983634"/>
              <a:gd name="connsiteX17" fmla="*/ 558267 w 4086510"/>
              <a:gd name="connsiteY17" fmla="*/ 860498 h 5983634"/>
              <a:gd name="connsiteX18" fmla="*/ 651874 w 4086510"/>
              <a:gd name="connsiteY18" fmla="*/ 874402 h 5983634"/>
              <a:gd name="connsiteX19" fmla="*/ 783582 w 4086510"/>
              <a:gd name="connsiteY19" fmla="*/ 846265 h 5983634"/>
              <a:gd name="connsiteX20" fmla="*/ 914086 w 4086510"/>
              <a:gd name="connsiteY20" fmla="*/ 789553 h 5983634"/>
              <a:gd name="connsiteX21" fmla="*/ 1008898 w 4086510"/>
              <a:gd name="connsiteY21" fmla="*/ 640766 h 5983634"/>
              <a:gd name="connsiteX22" fmla="*/ 1081485 w 4086510"/>
              <a:gd name="connsiteY22" fmla="*/ 561829 h 5983634"/>
              <a:gd name="connsiteX23" fmla="*/ 1118161 w 4086510"/>
              <a:gd name="connsiteY23" fmla="*/ 567631 h 5983634"/>
              <a:gd name="connsiteX24" fmla="*/ 1219543 w 4086510"/>
              <a:gd name="connsiteY24" fmla="*/ 521211 h 5983634"/>
              <a:gd name="connsiteX25" fmla="*/ 1289174 w 4086510"/>
              <a:gd name="connsiteY25" fmla="*/ 496030 h 5983634"/>
              <a:gd name="connsiteX26" fmla="*/ 1337127 w 4086510"/>
              <a:gd name="connsiteY26" fmla="*/ 461871 h 5983634"/>
              <a:gd name="connsiteX27" fmla="*/ 1387161 w 4086510"/>
              <a:gd name="connsiteY27" fmla="*/ 417312 h 5983634"/>
              <a:gd name="connsiteX28" fmla="*/ 1445077 w 4086510"/>
              <a:gd name="connsiteY28" fmla="*/ 369139 h 5983634"/>
              <a:gd name="connsiteX29" fmla="*/ 1513066 w 4086510"/>
              <a:gd name="connsiteY29" fmla="*/ 328302 h 5983634"/>
              <a:gd name="connsiteX30" fmla="*/ 1544378 w 4086510"/>
              <a:gd name="connsiteY30" fmla="*/ 305530 h 5983634"/>
              <a:gd name="connsiteX31" fmla="*/ 1585434 w 4086510"/>
              <a:gd name="connsiteY31" fmla="*/ 263269 h 5983634"/>
              <a:gd name="connsiteX32" fmla="*/ 1631417 w 4086510"/>
              <a:gd name="connsiteY32" fmla="*/ 247613 h 5983634"/>
              <a:gd name="connsiteX33" fmla="*/ 1673531 w 4086510"/>
              <a:gd name="connsiteY33" fmla="*/ 214039 h 5983634"/>
              <a:gd name="connsiteX34" fmla="*/ 1766372 w 4086510"/>
              <a:gd name="connsiteY34" fmla="*/ 161195 h 5983634"/>
              <a:gd name="connsiteX35" fmla="*/ 1806370 w 4086510"/>
              <a:gd name="connsiteY35" fmla="*/ 108351 h 5983634"/>
              <a:gd name="connsiteX36" fmla="*/ 1829143 w 4086510"/>
              <a:gd name="connsiteY36" fmla="*/ 112730 h 5983634"/>
              <a:gd name="connsiteX37" fmla="*/ 1976616 w 4086510"/>
              <a:gd name="connsiteY37" fmla="*/ 40910 h 5983634"/>
              <a:gd name="connsiteX38" fmla="*/ 2428597 w 4086510"/>
              <a:gd name="connsiteY38" fmla="*/ 0 h 5983634"/>
              <a:gd name="connsiteX39" fmla="*/ 2473777 w 4086510"/>
              <a:gd name="connsiteY39" fmla="*/ 45945 h 5983634"/>
              <a:gd name="connsiteX40" fmla="*/ 2400752 w 4086510"/>
              <a:gd name="connsiteY40" fmla="*/ 141195 h 5983634"/>
              <a:gd name="connsiteX41" fmla="*/ 2480127 w 4086510"/>
              <a:gd name="connsiteY41" fmla="*/ 118970 h 5983634"/>
              <a:gd name="connsiteX42" fmla="*/ 2556327 w 4086510"/>
              <a:gd name="connsiteY42" fmla="*/ 157070 h 5983634"/>
              <a:gd name="connsiteX43" fmla="*/ 2646650 w 4086510"/>
              <a:gd name="connsiteY43" fmla="*/ 71893 h 5983634"/>
              <a:gd name="connsiteX44" fmla="*/ 2762702 w 4086510"/>
              <a:gd name="connsiteY44" fmla="*/ 118970 h 5983634"/>
              <a:gd name="connsiteX45" fmla="*/ 2807152 w 4086510"/>
              <a:gd name="connsiteY45" fmla="*/ 153895 h 5983634"/>
              <a:gd name="connsiteX46" fmla="*/ 2765877 w 4086510"/>
              <a:gd name="connsiteY46" fmla="*/ 255495 h 5983634"/>
              <a:gd name="connsiteX47" fmla="*/ 2876345 w 4086510"/>
              <a:gd name="connsiteY47" fmla="*/ 158604 h 5983634"/>
              <a:gd name="connsiteX48" fmla="*/ 3125747 w 4086510"/>
              <a:gd name="connsiteY48" fmla="*/ 319324 h 5983634"/>
              <a:gd name="connsiteX49" fmla="*/ 3210377 w 4086510"/>
              <a:gd name="connsiteY49" fmla="*/ 379320 h 5983634"/>
              <a:gd name="connsiteX50" fmla="*/ 3302452 w 4086510"/>
              <a:gd name="connsiteY50" fmla="*/ 452345 h 5983634"/>
              <a:gd name="connsiteX51" fmla="*/ 3191327 w 4086510"/>
              <a:gd name="connsiteY51" fmla="*/ 592045 h 5983634"/>
              <a:gd name="connsiteX52" fmla="*/ 3360259 w 4086510"/>
              <a:gd name="connsiteY52" fmla="*/ 593360 h 5983634"/>
              <a:gd name="connsiteX53" fmla="*/ 3404052 w 4086510"/>
              <a:gd name="connsiteY53" fmla="*/ 728680 h 5983634"/>
              <a:gd name="connsiteX54" fmla="*/ 3231179 w 4086510"/>
              <a:gd name="connsiteY54" fmla="*/ 877687 h 5983634"/>
              <a:gd name="connsiteX55" fmla="*/ 3188152 w 4086510"/>
              <a:gd name="connsiteY55" fmla="*/ 938120 h 5983634"/>
              <a:gd name="connsiteX56" fmla="*/ 3297635 w 4086510"/>
              <a:gd name="connsiteY56" fmla="*/ 967572 h 5983634"/>
              <a:gd name="connsiteX57" fmla="*/ 3375477 w 4086510"/>
              <a:gd name="connsiteY57" fmla="*/ 874620 h 5983634"/>
              <a:gd name="connsiteX58" fmla="*/ 3435802 w 4086510"/>
              <a:gd name="connsiteY58" fmla="*/ 795245 h 5983634"/>
              <a:gd name="connsiteX59" fmla="*/ 3496127 w 4086510"/>
              <a:gd name="connsiteY59" fmla="*/ 830170 h 5983634"/>
              <a:gd name="connsiteX60" fmla="*/ 3593676 w 4086510"/>
              <a:gd name="connsiteY60" fmla="*/ 971623 h 5983634"/>
              <a:gd name="connsiteX61" fmla="*/ 3569152 w 4086510"/>
              <a:gd name="connsiteY61" fmla="*/ 998445 h 5983634"/>
              <a:gd name="connsiteX62" fmla="*/ 3530176 w 4086510"/>
              <a:gd name="connsiteY62" fmla="*/ 1049465 h 5983634"/>
              <a:gd name="connsiteX63" fmla="*/ 3469085 w 4086510"/>
              <a:gd name="connsiteY63" fmla="*/ 1119862 h 5983634"/>
              <a:gd name="connsiteX64" fmla="*/ 3536964 w 4086510"/>
              <a:gd name="connsiteY64" fmla="*/ 1030743 h 5983634"/>
              <a:gd name="connsiteX65" fmla="*/ 3426058 w 4086510"/>
              <a:gd name="connsiteY65" fmla="*/ 1193216 h 5983634"/>
              <a:gd name="connsiteX66" fmla="*/ 3462406 w 4086510"/>
              <a:gd name="connsiteY66" fmla="*/ 1171757 h 5983634"/>
              <a:gd name="connsiteX67" fmla="*/ 3387630 w 4086510"/>
              <a:gd name="connsiteY67" fmla="*/ 1289342 h 5983634"/>
              <a:gd name="connsiteX68" fmla="*/ 3371974 w 4086510"/>
              <a:gd name="connsiteY68" fmla="*/ 1339923 h 5983634"/>
              <a:gd name="connsiteX69" fmla="*/ 3349968 w 4086510"/>
              <a:gd name="connsiteY69" fmla="*/ 1348024 h 5983634"/>
              <a:gd name="connsiteX70" fmla="*/ 3313291 w 4086510"/>
              <a:gd name="connsiteY70" fmla="*/ 1399591 h 5983634"/>
              <a:gd name="connsiteX71" fmla="*/ 3318874 w 4086510"/>
              <a:gd name="connsiteY71" fmla="*/ 1406707 h 5983634"/>
              <a:gd name="connsiteX72" fmla="*/ 3293693 w 4086510"/>
              <a:gd name="connsiteY72" fmla="*/ 1433093 h 5983634"/>
              <a:gd name="connsiteX73" fmla="*/ 3268403 w 4086510"/>
              <a:gd name="connsiteY73" fmla="*/ 1476338 h 5983634"/>
              <a:gd name="connsiteX74" fmla="*/ 3238514 w 4086510"/>
              <a:gd name="connsiteY74" fmla="*/ 1605309 h 5983634"/>
              <a:gd name="connsiteX75" fmla="*/ 3186948 w 4086510"/>
              <a:gd name="connsiteY75" fmla="*/ 1631694 h 5983634"/>
              <a:gd name="connsiteX76" fmla="*/ 3105602 w 4086510"/>
              <a:gd name="connsiteY76" fmla="*/ 1688625 h 5983634"/>
              <a:gd name="connsiteX77" fmla="*/ 2721865 w 4086510"/>
              <a:gd name="connsiteY77" fmla="*/ 1597098 h 5983634"/>
              <a:gd name="connsiteX78" fmla="*/ 2687378 w 4086510"/>
              <a:gd name="connsiteY78" fmla="*/ 1670670 h 5983634"/>
              <a:gd name="connsiteX79" fmla="*/ 2636797 w 4086510"/>
              <a:gd name="connsiteY79" fmla="*/ 1758147 h 5983634"/>
              <a:gd name="connsiteX80" fmla="*/ 2681466 w 4086510"/>
              <a:gd name="connsiteY80" fmla="*/ 1821428 h 5983634"/>
              <a:gd name="connsiteX81" fmla="*/ 2721427 w 4086510"/>
              <a:gd name="connsiteY81" fmla="*/ 1715995 h 5983634"/>
              <a:gd name="connsiteX82" fmla="*/ 2858280 w 4086510"/>
              <a:gd name="connsiteY82" fmla="*/ 1716434 h 5983634"/>
              <a:gd name="connsiteX83" fmla="*/ 2815035 w 4086510"/>
              <a:gd name="connsiteY83" fmla="*/ 1801940 h 5983634"/>
              <a:gd name="connsiteX84" fmla="*/ 2840654 w 4086510"/>
              <a:gd name="connsiteY84" fmla="*/ 1866535 h 5983634"/>
              <a:gd name="connsiteX85" fmla="*/ 2784708 w 4086510"/>
              <a:gd name="connsiteY85" fmla="*/ 1958172 h 5983634"/>
              <a:gd name="connsiteX86" fmla="*/ 2858280 w 4086510"/>
              <a:gd name="connsiteY86" fmla="*/ 1947662 h 5983634"/>
              <a:gd name="connsiteX87" fmla="*/ 3022286 w 4086510"/>
              <a:gd name="connsiteY87" fmla="*/ 1834785 h 5983634"/>
              <a:gd name="connsiteX88" fmla="*/ 3499411 w 4086510"/>
              <a:gd name="connsiteY88" fmla="*/ 1926641 h 5983634"/>
              <a:gd name="connsiteX89" fmla="*/ 3594005 w 4086510"/>
              <a:gd name="connsiteY89" fmla="*/ 1937151 h 5983634"/>
              <a:gd name="connsiteX90" fmla="*/ 3625536 w 4086510"/>
              <a:gd name="connsiteY90" fmla="*/ 1947662 h 5983634"/>
              <a:gd name="connsiteX91" fmla="*/ 3709618 w 4086510"/>
              <a:gd name="connsiteY91" fmla="*/ 1979193 h 5983634"/>
              <a:gd name="connsiteX92" fmla="*/ 3772680 w 4086510"/>
              <a:gd name="connsiteY92" fmla="*/ 1989703 h 5983634"/>
              <a:gd name="connsiteX93" fmla="*/ 3846253 w 4086510"/>
              <a:gd name="connsiteY93" fmla="*/ 2052765 h 5983634"/>
              <a:gd name="connsiteX94" fmla="*/ 3993398 w 4086510"/>
              <a:gd name="connsiteY94" fmla="*/ 2241951 h 5983634"/>
              <a:gd name="connsiteX95" fmla="*/ 3918658 w 4086510"/>
              <a:gd name="connsiteY95" fmla="*/ 2362091 h 5983634"/>
              <a:gd name="connsiteX96" fmla="*/ 3956174 w 4086510"/>
              <a:gd name="connsiteY96" fmla="*/ 2456684 h 5983634"/>
              <a:gd name="connsiteX97" fmla="*/ 3960261 w 4086510"/>
              <a:gd name="connsiteY97" fmla="*/ 2490258 h 5983634"/>
              <a:gd name="connsiteX98" fmla="*/ 3941284 w 4086510"/>
              <a:gd name="connsiteY98" fmla="*/ 2731850 h 5983634"/>
              <a:gd name="connsiteX99" fmla="*/ 3888587 w 4086510"/>
              <a:gd name="connsiteY99" fmla="*/ 2883958 h 5983634"/>
              <a:gd name="connsiteX100" fmla="*/ 4053138 w 4086510"/>
              <a:gd name="connsiteY100" fmla="*/ 2812612 h 5983634"/>
              <a:gd name="connsiteX101" fmla="*/ 4085035 w 4086510"/>
              <a:gd name="connsiteY101" fmla="*/ 2915509 h 5983634"/>
              <a:gd name="connsiteX102" fmla="*/ 3990005 w 4086510"/>
              <a:gd name="connsiteY102" fmla="*/ 3185620 h 5983634"/>
              <a:gd name="connsiteX103" fmla="*/ 3885301 w 4086510"/>
              <a:gd name="connsiteY103" fmla="*/ 3292457 h 5983634"/>
              <a:gd name="connsiteX104" fmla="*/ 3842202 w 4086510"/>
              <a:gd name="connsiteY104" fmla="*/ 3392779 h 5983634"/>
              <a:gd name="connsiteX105" fmla="*/ 3808317 w 4086510"/>
              <a:gd name="connsiteY105" fmla="*/ 3487591 h 5983634"/>
              <a:gd name="connsiteX106" fmla="*/ 3792059 w 4086510"/>
              <a:gd name="connsiteY106" fmla="*/ 3614537 h 5983634"/>
              <a:gd name="connsiteX107" fmla="*/ 3729162 w 4086510"/>
              <a:gd name="connsiteY107" fmla="*/ 3345428 h 5983634"/>
              <a:gd name="connsiteX108" fmla="*/ 3718380 w 4086510"/>
              <a:gd name="connsiteY108" fmla="*/ 3362762 h 5983634"/>
              <a:gd name="connsiteX109" fmla="*/ 3687722 w 4086510"/>
              <a:gd name="connsiteY109" fmla="*/ 3414767 h 5983634"/>
              <a:gd name="connsiteX110" fmla="*/ 3666993 w 4086510"/>
              <a:gd name="connsiteY110" fmla="*/ 3453268 h 5983634"/>
              <a:gd name="connsiteX111" fmla="*/ 3644074 w 4086510"/>
              <a:gd name="connsiteY111" fmla="*/ 3478377 h 5983634"/>
              <a:gd name="connsiteX112" fmla="*/ 3606121 w 4086510"/>
              <a:gd name="connsiteY112" fmla="*/ 3560708 h 5983634"/>
              <a:gd name="connsiteX113" fmla="*/ 3595756 w 4086510"/>
              <a:gd name="connsiteY113" fmla="*/ 3609172 h 5983634"/>
              <a:gd name="connsiteX114" fmla="*/ 3606412 w 4086510"/>
              <a:gd name="connsiteY114" fmla="*/ 3640557 h 5983634"/>
              <a:gd name="connsiteX115" fmla="*/ 3557803 w 4086510"/>
              <a:gd name="connsiteY115" fmla="*/ 3775439 h 5983634"/>
              <a:gd name="connsiteX116" fmla="*/ 3469194 w 4086510"/>
              <a:gd name="connsiteY116" fmla="*/ 3876310 h 5983634"/>
              <a:gd name="connsiteX117" fmla="*/ 3562474 w 4086510"/>
              <a:gd name="connsiteY117" fmla="*/ 4028710 h 5983634"/>
              <a:gd name="connsiteX118" fmla="*/ 3541453 w 4086510"/>
              <a:gd name="connsiteY118" fmla="*/ 4165344 h 5983634"/>
              <a:gd name="connsiteX119" fmla="*/ 3530943 w 4086510"/>
              <a:gd name="connsiteY119" fmla="*/ 4217896 h 5983634"/>
              <a:gd name="connsiteX120" fmla="*/ 3509922 w 4086510"/>
              <a:gd name="connsiteY120" fmla="*/ 4417593 h 5983634"/>
              <a:gd name="connsiteX121" fmla="*/ 3499411 w 4086510"/>
              <a:gd name="connsiteY121" fmla="*/ 4564737 h 5983634"/>
              <a:gd name="connsiteX122" fmla="*/ 3436349 w 4086510"/>
              <a:gd name="connsiteY122" fmla="*/ 4848517 h 5983634"/>
              <a:gd name="connsiteX123" fmla="*/ 3404818 w 4086510"/>
              <a:gd name="connsiteY123" fmla="*/ 4922089 h 5983634"/>
              <a:gd name="connsiteX124" fmla="*/ 3394308 w 4086510"/>
              <a:gd name="connsiteY124" fmla="*/ 4953620 h 5983634"/>
              <a:gd name="connsiteX125" fmla="*/ 3383798 w 4086510"/>
              <a:gd name="connsiteY125" fmla="*/ 5006172 h 5983634"/>
              <a:gd name="connsiteX126" fmla="*/ 3362777 w 4086510"/>
              <a:gd name="connsiteY126" fmla="*/ 5037703 h 5983634"/>
              <a:gd name="connsiteX127" fmla="*/ 3352267 w 4086510"/>
              <a:gd name="connsiteY127" fmla="*/ 5069234 h 5983634"/>
              <a:gd name="connsiteX128" fmla="*/ 3331246 w 4086510"/>
              <a:gd name="connsiteY128" fmla="*/ 5426586 h 5983634"/>
              <a:gd name="connsiteX129" fmla="*/ 3310225 w 4086510"/>
              <a:gd name="connsiteY129" fmla="*/ 5531689 h 5983634"/>
              <a:gd name="connsiteX130" fmla="*/ 3299715 w 4086510"/>
              <a:gd name="connsiteY130" fmla="*/ 5605262 h 5983634"/>
              <a:gd name="connsiteX131" fmla="*/ 3226143 w 4086510"/>
              <a:gd name="connsiteY131" fmla="*/ 5868020 h 5983634"/>
              <a:gd name="connsiteX132" fmla="*/ 3163080 w 4086510"/>
              <a:gd name="connsiteY132" fmla="*/ 5899551 h 5983634"/>
              <a:gd name="connsiteX133" fmla="*/ 3121039 w 4086510"/>
              <a:gd name="connsiteY133" fmla="*/ 5941593 h 5983634"/>
              <a:gd name="connsiteX134" fmla="*/ 2984405 w 4086510"/>
              <a:gd name="connsiteY134" fmla="*/ 5983634 h 5983634"/>
              <a:gd name="connsiteX135" fmla="*/ 2795218 w 4086510"/>
              <a:gd name="connsiteY135" fmla="*/ 5973124 h 5983634"/>
              <a:gd name="connsiteX136" fmla="*/ 2679605 w 4086510"/>
              <a:gd name="connsiteY136" fmla="*/ 5920572 h 5983634"/>
              <a:gd name="connsiteX137" fmla="*/ 2490418 w 4086510"/>
              <a:gd name="connsiteY137" fmla="*/ 5878530 h 5983634"/>
              <a:gd name="connsiteX138" fmla="*/ 2332763 w 4086510"/>
              <a:gd name="connsiteY138" fmla="*/ 5836489 h 5983634"/>
              <a:gd name="connsiteX139" fmla="*/ 2133067 w 4086510"/>
              <a:gd name="connsiteY139" fmla="*/ 5794448 h 5983634"/>
              <a:gd name="connsiteX140" fmla="*/ 2059494 w 4086510"/>
              <a:gd name="connsiteY140" fmla="*/ 5762917 h 5983634"/>
              <a:gd name="connsiteX141" fmla="*/ 2027963 w 4086510"/>
              <a:gd name="connsiteY141" fmla="*/ 5752406 h 5983634"/>
              <a:gd name="connsiteX142" fmla="*/ 1922860 w 4086510"/>
              <a:gd name="connsiteY142" fmla="*/ 5741896 h 5983634"/>
              <a:gd name="connsiteX143" fmla="*/ 1859798 w 4086510"/>
              <a:gd name="connsiteY143" fmla="*/ 5720875 h 5983634"/>
              <a:gd name="connsiteX144" fmla="*/ 1765205 w 4086510"/>
              <a:gd name="connsiteY144" fmla="*/ 5710365 h 5983634"/>
              <a:gd name="connsiteX145" fmla="*/ 1733674 w 4086510"/>
              <a:gd name="connsiteY145" fmla="*/ 5689344 h 5983634"/>
              <a:gd name="connsiteX146" fmla="*/ 1702143 w 4086510"/>
              <a:gd name="connsiteY146" fmla="*/ 5678834 h 5983634"/>
              <a:gd name="connsiteX147" fmla="*/ 1660101 w 4086510"/>
              <a:gd name="connsiteY147" fmla="*/ 5668324 h 5983634"/>
              <a:gd name="connsiteX148" fmla="*/ 1628570 w 4086510"/>
              <a:gd name="connsiteY148" fmla="*/ 5657813 h 5983634"/>
              <a:gd name="connsiteX149" fmla="*/ 1523467 w 4086510"/>
              <a:gd name="connsiteY149" fmla="*/ 5636793 h 5983634"/>
              <a:gd name="connsiteX150" fmla="*/ 1491936 w 4086510"/>
              <a:gd name="connsiteY150" fmla="*/ 5626282 h 5983634"/>
              <a:gd name="connsiteX151" fmla="*/ 1334280 w 4086510"/>
              <a:gd name="connsiteY151" fmla="*/ 5573730 h 5983634"/>
              <a:gd name="connsiteX152" fmla="*/ 1292239 w 4086510"/>
              <a:gd name="connsiteY152" fmla="*/ 5552710 h 5983634"/>
              <a:gd name="connsiteX153" fmla="*/ 1229177 w 4086510"/>
              <a:gd name="connsiteY153" fmla="*/ 5531689 h 5983634"/>
              <a:gd name="connsiteX154" fmla="*/ 1134584 w 4086510"/>
              <a:gd name="connsiteY154" fmla="*/ 5510668 h 5983634"/>
              <a:gd name="connsiteX155" fmla="*/ 1103053 w 4086510"/>
              <a:gd name="connsiteY155" fmla="*/ 5468627 h 5983634"/>
              <a:gd name="connsiteX156" fmla="*/ 1029480 w 4086510"/>
              <a:gd name="connsiteY156" fmla="*/ 5458117 h 5983634"/>
              <a:gd name="connsiteX157" fmla="*/ 892846 w 4086510"/>
              <a:gd name="connsiteY157" fmla="*/ 5426586 h 5983634"/>
              <a:gd name="connsiteX158" fmla="*/ 861315 w 4086510"/>
              <a:gd name="connsiteY158" fmla="*/ 5405565 h 5983634"/>
              <a:gd name="connsiteX159" fmla="*/ 850805 w 4086510"/>
              <a:gd name="connsiteY159" fmla="*/ 5289951 h 5983634"/>
              <a:gd name="connsiteX160" fmla="*/ 840294 w 4086510"/>
              <a:gd name="connsiteY160" fmla="*/ 5100765 h 5983634"/>
              <a:gd name="connsiteX161" fmla="*/ 861315 w 4086510"/>
              <a:gd name="connsiteY161" fmla="*/ 4501675 h 5983634"/>
              <a:gd name="connsiteX162" fmla="*/ 892846 w 4086510"/>
              <a:gd name="connsiteY162" fmla="*/ 4365041 h 5983634"/>
              <a:gd name="connsiteX163" fmla="*/ 913867 w 4086510"/>
              <a:gd name="connsiteY163" fmla="*/ 4270448 h 5983634"/>
              <a:gd name="connsiteX164" fmla="*/ 966418 w 4086510"/>
              <a:gd name="connsiteY164" fmla="*/ 4112793 h 5983634"/>
              <a:gd name="connsiteX165" fmla="*/ 987439 w 4086510"/>
              <a:gd name="connsiteY165" fmla="*/ 3902586 h 5983634"/>
              <a:gd name="connsiteX166" fmla="*/ 997949 w 4086510"/>
              <a:gd name="connsiteY166" fmla="*/ 3871055 h 5983634"/>
              <a:gd name="connsiteX167" fmla="*/ 1061011 w 4086510"/>
              <a:gd name="connsiteY167" fmla="*/ 3461151 h 5983634"/>
              <a:gd name="connsiteX168" fmla="*/ 1071522 w 4086510"/>
              <a:gd name="connsiteY168" fmla="*/ 3408599 h 5983634"/>
              <a:gd name="connsiteX169" fmla="*/ 1082032 w 4086510"/>
              <a:gd name="connsiteY169" fmla="*/ 3335027 h 5983634"/>
              <a:gd name="connsiteX170" fmla="*/ 1124074 w 4086510"/>
              <a:gd name="connsiteY170" fmla="*/ 3282475 h 5983634"/>
              <a:gd name="connsiteX171" fmla="*/ 1155605 w 4086510"/>
              <a:gd name="connsiteY171" fmla="*/ 3124820 h 5983634"/>
              <a:gd name="connsiteX172" fmla="*/ 1176625 w 4086510"/>
              <a:gd name="connsiteY172" fmla="*/ 3082779 h 5983634"/>
              <a:gd name="connsiteX173" fmla="*/ 1145094 w 4086510"/>
              <a:gd name="connsiteY173" fmla="*/ 2967165 h 5983634"/>
              <a:gd name="connsiteX174" fmla="*/ 1103053 w 4086510"/>
              <a:gd name="connsiteY174" fmla="*/ 2893593 h 5983634"/>
              <a:gd name="connsiteX175" fmla="*/ 1082032 w 4086510"/>
              <a:gd name="connsiteY175" fmla="*/ 2841041 h 5983634"/>
              <a:gd name="connsiteX176" fmla="*/ 1029480 w 4086510"/>
              <a:gd name="connsiteY176" fmla="*/ 2746448 h 5983634"/>
              <a:gd name="connsiteX177" fmla="*/ 1008460 w 4086510"/>
              <a:gd name="connsiteY177" fmla="*/ 2714917 h 5983634"/>
              <a:gd name="connsiteX178" fmla="*/ 924377 w 4086510"/>
              <a:gd name="connsiteY178" fmla="*/ 2557262 h 5983634"/>
              <a:gd name="connsiteX179" fmla="*/ 871825 w 4086510"/>
              <a:gd name="connsiteY179" fmla="*/ 2483689 h 5983634"/>
              <a:gd name="connsiteX180" fmla="*/ 840294 w 4086510"/>
              <a:gd name="connsiteY180" fmla="*/ 2389096 h 5983634"/>
              <a:gd name="connsiteX181" fmla="*/ 808763 w 4086510"/>
              <a:gd name="connsiteY181" fmla="*/ 2326034 h 5983634"/>
              <a:gd name="connsiteX182" fmla="*/ 766722 w 4086510"/>
              <a:gd name="connsiteY182" fmla="*/ 2241951 h 5983634"/>
              <a:gd name="connsiteX183" fmla="*/ 756211 w 4086510"/>
              <a:gd name="connsiteY183" fmla="*/ 2210420 h 5983634"/>
              <a:gd name="connsiteX184" fmla="*/ 714170 w 4086510"/>
              <a:gd name="connsiteY184" fmla="*/ 2199910 h 5983634"/>
              <a:gd name="connsiteX185" fmla="*/ 619577 w 4086510"/>
              <a:gd name="connsiteY185" fmla="*/ 2189399 h 5983634"/>
              <a:gd name="connsiteX186" fmla="*/ 482943 w 4086510"/>
              <a:gd name="connsiteY186" fmla="*/ 2168379 h 5983634"/>
              <a:gd name="connsiteX187" fmla="*/ 419880 w 4086510"/>
              <a:gd name="connsiteY187" fmla="*/ 2126337 h 5983634"/>
              <a:gd name="connsiteX188" fmla="*/ 377839 w 4086510"/>
              <a:gd name="connsiteY188" fmla="*/ 2094806 h 5983634"/>
              <a:gd name="connsiteX0" fmla="*/ 105665 w 4090619"/>
              <a:gd name="connsiteY0" fmla="*/ 2429605 h 5983634"/>
              <a:gd name="connsiteX1" fmla="*/ 103913 w 4090619"/>
              <a:gd name="connsiteY1" fmla="*/ 2255637 h 5983634"/>
              <a:gd name="connsiteX2" fmla="*/ 162268 w 4090619"/>
              <a:gd name="connsiteY2" fmla="*/ 2024299 h 5983634"/>
              <a:gd name="connsiteX3" fmla="*/ 131722 w 4090619"/>
              <a:gd name="connsiteY3" fmla="*/ 1894343 h 5983634"/>
              <a:gd name="connsiteX4" fmla="*/ 56945 w 4090619"/>
              <a:gd name="connsiteY4" fmla="*/ 1799750 h 5983634"/>
              <a:gd name="connsiteX5" fmla="*/ 14 w 4090619"/>
              <a:gd name="connsiteY5" fmla="*/ 1646037 h 5983634"/>
              <a:gd name="connsiteX6" fmla="*/ 52018 w 4090619"/>
              <a:gd name="connsiteY6" fmla="*/ 1569289 h 5983634"/>
              <a:gd name="connsiteX7" fmla="*/ 105008 w 4090619"/>
              <a:gd name="connsiteY7" fmla="*/ 1550458 h 5983634"/>
              <a:gd name="connsiteX8" fmla="*/ 178033 w 4090619"/>
              <a:gd name="connsiteY8" fmla="*/ 1460025 h 5983634"/>
              <a:gd name="connsiteX9" fmla="*/ 293647 w 4090619"/>
              <a:gd name="connsiteY9" fmla="*/ 1371563 h 5983634"/>
              <a:gd name="connsiteX10" fmla="*/ 353534 w 4090619"/>
              <a:gd name="connsiteY10" fmla="*/ 1237118 h 5983634"/>
              <a:gd name="connsiteX11" fmla="*/ 442215 w 4090619"/>
              <a:gd name="connsiteY11" fmla="*/ 1058552 h 5983634"/>
              <a:gd name="connsiteX12" fmla="*/ 335031 w 4090619"/>
              <a:gd name="connsiteY12" fmla="*/ 849440 h 5983634"/>
              <a:gd name="connsiteX13" fmla="*/ 390539 w 4090619"/>
              <a:gd name="connsiteY13" fmla="*/ 792947 h 5983634"/>
              <a:gd name="connsiteX14" fmla="*/ 446266 w 4090619"/>
              <a:gd name="connsiteY14" fmla="*/ 810245 h 5983634"/>
              <a:gd name="connsiteX15" fmla="*/ 485132 w 4090619"/>
              <a:gd name="connsiteY15" fmla="*/ 834660 h 5983634"/>
              <a:gd name="connsiteX16" fmla="*/ 513269 w 4090619"/>
              <a:gd name="connsiteY16" fmla="*/ 861264 h 5983634"/>
              <a:gd name="connsiteX17" fmla="*/ 558267 w 4090619"/>
              <a:gd name="connsiteY17" fmla="*/ 860498 h 5983634"/>
              <a:gd name="connsiteX18" fmla="*/ 651874 w 4090619"/>
              <a:gd name="connsiteY18" fmla="*/ 874402 h 5983634"/>
              <a:gd name="connsiteX19" fmla="*/ 783582 w 4090619"/>
              <a:gd name="connsiteY19" fmla="*/ 846265 h 5983634"/>
              <a:gd name="connsiteX20" fmla="*/ 914086 w 4090619"/>
              <a:gd name="connsiteY20" fmla="*/ 789553 h 5983634"/>
              <a:gd name="connsiteX21" fmla="*/ 1008898 w 4090619"/>
              <a:gd name="connsiteY21" fmla="*/ 640766 h 5983634"/>
              <a:gd name="connsiteX22" fmla="*/ 1081485 w 4090619"/>
              <a:gd name="connsiteY22" fmla="*/ 561829 h 5983634"/>
              <a:gd name="connsiteX23" fmla="*/ 1118161 w 4090619"/>
              <a:gd name="connsiteY23" fmla="*/ 567631 h 5983634"/>
              <a:gd name="connsiteX24" fmla="*/ 1219543 w 4090619"/>
              <a:gd name="connsiteY24" fmla="*/ 521211 h 5983634"/>
              <a:gd name="connsiteX25" fmla="*/ 1289174 w 4090619"/>
              <a:gd name="connsiteY25" fmla="*/ 496030 h 5983634"/>
              <a:gd name="connsiteX26" fmla="*/ 1337127 w 4090619"/>
              <a:gd name="connsiteY26" fmla="*/ 461871 h 5983634"/>
              <a:gd name="connsiteX27" fmla="*/ 1387161 w 4090619"/>
              <a:gd name="connsiteY27" fmla="*/ 417312 h 5983634"/>
              <a:gd name="connsiteX28" fmla="*/ 1445077 w 4090619"/>
              <a:gd name="connsiteY28" fmla="*/ 369139 h 5983634"/>
              <a:gd name="connsiteX29" fmla="*/ 1513066 w 4090619"/>
              <a:gd name="connsiteY29" fmla="*/ 328302 h 5983634"/>
              <a:gd name="connsiteX30" fmla="*/ 1544378 w 4090619"/>
              <a:gd name="connsiteY30" fmla="*/ 305530 h 5983634"/>
              <a:gd name="connsiteX31" fmla="*/ 1585434 w 4090619"/>
              <a:gd name="connsiteY31" fmla="*/ 263269 h 5983634"/>
              <a:gd name="connsiteX32" fmla="*/ 1631417 w 4090619"/>
              <a:gd name="connsiteY32" fmla="*/ 247613 h 5983634"/>
              <a:gd name="connsiteX33" fmla="*/ 1673531 w 4090619"/>
              <a:gd name="connsiteY33" fmla="*/ 214039 h 5983634"/>
              <a:gd name="connsiteX34" fmla="*/ 1766372 w 4090619"/>
              <a:gd name="connsiteY34" fmla="*/ 161195 h 5983634"/>
              <a:gd name="connsiteX35" fmla="*/ 1806370 w 4090619"/>
              <a:gd name="connsiteY35" fmla="*/ 108351 h 5983634"/>
              <a:gd name="connsiteX36" fmla="*/ 1829143 w 4090619"/>
              <a:gd name="connsiteY36" fmla="*/ 112730 h 5983634"/>
              <a:gd name="connsiteX37" fmla="*/ 1976616 w 4090619"/>
              <a:gd name="connsiteY37" fmla="*/ 40910 h 5983634"/>
              <a:gd name="connsiteX38" fmla="*/ 2428597 w 4090619"/>
              <a:gd name="connsiteY38" fmla="*/ 0 h 5983634"/>
              <a:gd name="connsiteX39" fmla="*/ 2473777 w 4090619"/>
              <a:gd name="connsiteY39" fmla="*/ 45945 h 5983634"/>
              <a:gd name="connsiteX40" fmla="*/ 2400752 w 4090619"/>
              <a:gd name="connsiteY40" fmla="*/ 141195 h 5983634"/>
              <a:gd name="connsiteX41" fmla="*/ 2480127 w 4090619"/>
              <a:gd name="connsiteY41" fmla="*/ 118970 h 5983634"/>
              <a:gd name="connsiteX42" fmla="*/ 2556327 w 4090619"/>
              <a:gd name="connsiteY42" fmla="*/ 157070 h 5983634"/>
              <a:gd name="connsiteX43" fmla="*/ 2646650 w 4090619"/>
              <a:gd name="connsiteY43" fmla="*/ 71893 h 5983634"/>
              <a:gd name="connsiteX44" fmla="*/ 2762702 w 4090619"/>
              <a:gd name="connsiteY44" fmla="*/ 118970 h 5983634"/>
              <a:gd name="connsiteX45" fmla="*/ 2807152 w 4090619"/>
              <a:gd name="connsiteY45" fmla="*/ 153895 h 5983634"/>
              <a:gd name="connsiteX46" fmla="*/ 2765877 w 4090619"/>
              <a:gd name="connsiteY46" fmla="*/ 255495 h 5983634"/>
              <a:gd name="connsiteX47" fmla="*/ 2876345 w 4090619"/>
              <a:gd name="connsiteY47" fmla="*/ 158604 h 5983634"/>
              <a:gd name="connsiteX48" fmla="*/ 3125747 w 4090619"/>
              <a:gd name="connsiteY48" fmla="*/ 319324 h 5983634"/>
              <a:gd name="connsiteX49" fmla="*/ 3210377 w 4090619"/>
              <a:gd name="connsiteY49" fmla="*/ 379320 h 5983634"/>
              <a:gd name="connsiteX50" fmla="*/ 3302452 w 4090619"/>
              <a:gd name="connsiteY50" fmla="*/ 452345 h 5983634"/>
              <a:gd name="connsiteX51" fmla="*/ 3191327 w 4090619"/>
              <a:gd name="connsiteY51" fmla="*/ 592045 h 5983634"/>
              <a:gd name="connsiteX52" fmla="*/ 3360259 w 4090619"/>
              <a:gd name="connsiteY52" fmla="*/ 593360 h 5983634"/>
              <a:gd name="connsiteX53" fmla="*/ 3404052 w 4090619"/>
              <a:gd name="connsiteY53" fmla="*/ 728680 h 5983634"/>
              <a:gd name="connsiteX54" fmla="*/ 3231179 w 4090619"/>
              <a:gd name="connsiteY54" fmla="*/ 877687 h 5983634"/>
              <a:gd name="connsiteX55" fmla="*/ 3188152 w 4090619"/>
              <a:gd name="connsiteY55" fmla="*/ 938120 h 5983634"/>
              <a:gd name="connsiteX56" fmla="*/ 3297635 w 4090619"/>
              <a:gd name="connsiteY56" fmla="*/ 967572 h 5983634"/>
              <a:gd name="connsiteX57" fmla="*/ 3375477 w 4090619"/>
              <a:gd name="connsiteY57" fmla="*/ 874620 h 5983634"/>
              <a:gd name="connsiteX58" fmla="*/ 3435802 w 4090619"/>
              <a:gd name="connsiteY58" fmla="*/ 795245 h 5983634"/>
              <a:gd name="connsiteX59" fmla="*/ 3496127 w 4090619"/>
              <a:gd name="connsiteY59" fmla="*/ 830170 h 5983634"/>
              <a:gd name="connsiteX60" fmla="*/ 3593676 w 4090619"/>
              <a:gd name="connsiteY60" fmla="*/ 971623 h 5983634"/>
              <a:gd name="connsiteX61" fmla="*/ 3569152 w 4090619"/>
              <a:gd name="connsiteY61" fmla="*/ 998445 h 5983634"/>
              <a:gd name="connsiteX62" fmla="*/ 3530176 w 4090619"/>
              <a:gd name="connsiteY62" fmla="*/ 1049465 h 5983634"/>
              <a:gd name="connsiteX63" fmla="*/ 3469085 w 4090619"/>
              <a:gd name="connsiteY63" fmla="*/ 1119862 h 5983634"/>
              <a:gd name="connsiteX64" fmla="*/ 3536964 w 4090619"/>
              <a:gd name="connsiteY64" fmla="*/ 1030743 h 5983634"/>
              <a:gd name="connsiteX65" fmla="*/ 3426058 w 4090619"/>
              <a:gd name="connsiteY65" fmla="*/ 1193216 h 5983634"/>
              <a:gd name="connsiteX66" fmla="*/ 3462406 w 4090619"/>
              <a:gd name="connsiteY66" fmla="*/ 1171757 h 5983634"/>
              <a:gd name="connsiteX67" fmla="*/ 3387630 w 4090619"/>
              <a:gd name="connsiteY67" fmla="*/ 1289342 h 5983634"/>
              <a:gd name="connsiteX68" fmla="*/ 3371974 w 4090619"/>
              <a:gd name="connsiteY68" fmla="*/ 1339923 h 5983634"/>
              <a:gd name="connsiteX69" fmla="*/ 3349968 w 4090619"/>
              <a:gd name="connsiteY69" fmla="*/ 1348024 h 5983634"/>
              <a:gd name="connsiteX70" fmla="*/ 3313291 w 4090619"/>
              <a:gd name="connsiteY70" fmla="*/ 1399591 h 5983634"/>
              <a:gd name="connsiteX71" fmla="*/ 3318874 w 4090619"/>
              <a:gd name="connsiteY71" fmla="*/ 1406707 h 5983634"/>
              <a:gd name="connsiteX72" fmla="*/ 3293693 w 4090619"/>
              <a:gd name="connsiteY72" fmla="*/ 1433093 h 5983634"/>
              <a:gd name="connsiteX73" fmla="*/ 3268403 w 4090619"/>
              <a:gd name="connsiteY73" fmla="*/ 1476338 h 5983634"/>
              <a:gd name="connsiteX74" fmla="*/ 3238514 w 4090619"/>
              <a:gd name="connsiteY74" fmla="*/ 1605309 h 5983634"/>
              <a:gd name="connsiteX75" fmla="*/ 3186948 w 4090619"/>
              <a:gd name="connsiteY75" fmla="*/ 1631694 h 5983634"/>
              <a:gd name="connsiteX76" fmla="*/ 3105602 w 4090619"/>
              <a:gd name="connsiteY76" fmla="*/ 1688625 h 5983634"/>
              <a:gd name="connsiteX77" fmla="*/ 2721865 w 4090619"/>
              <a:gd name="connsiteY77" fmla="*/ 1597098 h 5983634"/>
              <a:gd name="connsiteX78" fmla="*/ 2687378 w 4090619"/>
              <a:gd name="connsiteY78" fmla="*/ 1670670 h 5983634"/>
              <a:gd name="connsiteX79" fmla="*/ 2636797 w 4090619"/>
              <a:gd name="connsiteY79" fmla="*/ 1758147 h 5983634"/>
              <a:gd name="connsiteX80" fmla="*/ 2681466 w 4090619"/>
              <a:gd name="connsiteY80" fmla="*/ 1821428 h 5983634"/>
              <a:gd name="connsiteX81" fmla="*/ 2721427 w 4090619"/>
              <a:gd name="connsiteY81" fmla="*/ 1715995 h 5983634"/>
              <a:gd name="connsiteX82" fmla="*/ 2858280 w 4090619"/>
              <a:gd name="connsiteY82" fmla="*/ 1716434 h 5983634"/>
              <a:gd name="connsiteX83" fmla="*/ 2815035 w 4090619"/>
              <a:gd name="connsiteY83" fmla="*/ 1801940 h 5983634"/>
              <a:gd name="connsiteX84" fmla="*/ 2840654 w 4090619"/>
              <a:gd name="connsiteY84" fmla="*/ 1866535 h 5983634"/>
              <a:gd name="connsiteX85" fmla="*/ 2784708 w 4090619"/>
              <a:gd name="connsiteY85" fmla="*/ 1958172 h 5983634"/>
              <a:gd name="connsiteX86" fmla="*/ 2858280 w 4090619"/>
              <a:gd name="connsiteY86" fmla="*/ 1947662 h 5983634"/>
              <a:gd name="connsiteX87" fmla="*/ 3022286 w 4090619"/>
              <a:gd name="connsiteY87" fmla="*/ 1834785 h 5983634"/>
              <a:gd name="connsiteX88" fmla="*/ 3499411 w 4090619"/>
              <a:gd name="connsiteY88" fmla="*/ 1926641 h 5983634"/>
              <a:gd name="connsiteX89" fmla="*/ 3594005 w 4090619"/>
              <a:gd name="connsiteY89" fmla="*/ 1937151 h 5983634"/>
              <a:gd name="connsiteX90" fmla="*/ 3625536 w 4090619"/>
              <a:gd name="connsiteY90" fmla="*/ 1947662 h 5983634"/>
              <a:gd name="connsiteX91" fmla="*/ 3709618 w 4090619"/>
              <a:gd name="connsiteY91" fmla="*/ 1979193 h 5983634"/>
              <a:gd name="connsiteX92" fmla="*/ 3772680 w 4090619"/>
              <a:gd name="connsiteY92" fmla="*/ 1989703 h 5983634"/>
              <a:gd name="connsiteX93" fmla="*/ 3846253 w 4090619"/>
              <a:gd name="connsiteY93" fmla="*/ 2052765 h 5983634"/>
              <a:gd name="connsiteX94" fmla="*/ 3993398 w 4090619"/>
              <a:gd name="connsiteY94" fmla="*/ 2241951 h 5983634"/>
              <a:gd name="connsiteX95" fmla="*/ 3918658 w 4090619"/>
              <a:gd name="connsiteY95" fmla="*/ 2362091 h 5983634"/>
              <a:gd name="connsiteX96" fmla="*/ 3956174 w 4090619"/>
              <a:gd name="connsiteY96" fmla="*/ 2456684 h 5983634"/>
              <a:gd name="connsiteX97" fmla="*/ 3960261 w 4090619"/>
              <a:gd name="connsiteY97" fmla="*/ 2490258 h 5983634"/>
              <a:gd name="connsiteX98" fmla="*/ 3941284 w 4090619"/>
              <a:gd name="connsiteY98" fmla="*/ 2731850 h 5983634"/>
              <a:gd name="connsiteX99" fmla="*/ 3888587 w 4090619"/>
              <a:gd name="connsiteY99" fmla="*/ 2883958 h 5983634"/>
              <a:gd name="connsiteX100" fmla="*/ 4053138 w 4090619"/>
              <a:gd name="connsiteY100" fmla="*/ 2812612 h 5983634"/>
              <a:gd name="connsiteX101" fmla="*/ 4085035 w 4090619"/>
              <a:gd name="connsiteY101" fmla="*/ 2915509 h 5983634"/>
              <a:gd name="connsiteX102" fmla="*/ 3907455 w 4090619"/>
              <a:gd name="connsiteY102" fmla="*/ 3204670 h 5983634"/>
              <a:gd name="connsiteX103" fmla="*/ 3885301 w 4090619"/>
              <a:gd name="connsiteY103" fmla="*/ 3292457 h 5983634"/>
              <a:gd name="connsiteX104" fmla="*/ 3842202 w 4090619"/>
              <a:gd name="connsiteY104" fmla="*/ 3392779 h 5983634"/>
              <a:gd name="connsiteX105" fmla="*/ 3808317 w 4090619"/>
              <a:gd name="connsiteY105" fmla="*/ 3487591 h 5983634"/>
              <a:gd name="connsiteX106" fmla="*/ 3792059 w 4090619"/>
              <a:gd name="connsiteY106" fmla="*/ 3614537 h 5983634"/>
              <a:gd name="connsiteX107" fmla="*/ 3729162 w 4090619"/>
              <a:gd name="connsiteY107" fmla="*/ 3345428 h 5983634"/>
              <a:gd name="connsiteX108" fmla="*/ 3718380 w 4090619"/>
              <a:gd name="connsiteY108" fmla="*/ 3362762 h 5983634"/>
              <a:gd name="connsiteX109" fmla="*/ 3687722 w 4090619"/>
              <a:gd name="connsiteY109" fmla="*/ 3414767 h 5983634"/>
              <a:gd name="connsiteX110" fmla="*/ 3666993 w 4090619"/>
              <a:gd name="connsiteY110" fmla="*/ 3453268 h 5983634"/>
              <a:gd name="connsiteX111" fmla="*/ 3644074 w 4090619"/>
              <a:gd name="connsiteY111" fmla="*/ 3478377 h 5983634"/>
              <a:gd name="connsiteX112" fmla="*/ 3606121 w 4090619"/>
              <a:gd name="connsiteY112" fmla="*/ 3560708 h 5983634"/>
              <a:gd name="connsiteX113" fmla="*/ 3595756 w 4090619"/>
              <a:gd name="connsiteY113" fmla="*/ 3609172 h 5983634"/>
              <a:gd name="connsiteX114" fmla="*/ 3606412 w 4090619"/>
              <a:gd name="connsiteY114" fmla="*/ 3640557 h 5983634"/>
              <a:gd name="connsiteX115" fmla="*/ 3557803 w 4090619"/>
              <a:gd name="connsiteY115" fmla="*/ 3775439 h 5983634"/>
              <a:gd name="connsiteX116" fmla="*/ 3469194 w 4090619"/>
              <a:gd name="connsiteY116" fmla="*/ 3876310 h 5983634"/>
              <a:gd name="connsiteX117" fmla="*/ 3562474 w 4090619"/>
              <a:gd name="connsiteY117" fmla="*/ 4028710 h 5983634"/>
              <a:gd name="connsiteX118" fmla="*/ 3541453 w 4090619"/>
              <a:gd name="connsiteY118" fmla="*/ 4165344 h 5983634"/>
              <a:gd name="connsiteX119" fmla="*/ 3530943 w 4090619"/>
              <a:gd name="connsiteY119" fmla="*/ 4217896 h 5983634"/>
              <a:gd name="connsiteX120" fmla="*/ 3509922 w 4090619"/>
              <a:gd name="connsiteY120" fmla="*/ 4417593 h 5983634"/>
              <a:gd name="connsiteX121" fmla="*/ 3499411 w 4090619"/>
              <a:gd name="connsiteY121" fmla="*/ 4564737 h 5983634"/>
              <a:gd name="connsiteX122" fmla="*/ 3436349 w 4090619"/>
              <a:gd name="connsiteY122" fmla="*/ 4848517 h 5983634"/>
              <a:gd name="connsiteX123" fmla="*/ 3404818 w 4090619"/>
              <a:gd name="connsiteY123" fmla="*/ 4922089 h 5983634"/>
              <a:gd name="connsiteX124" fmla="*/ 3394308 w 4090619"/>
              <a:gd name="connsiteY124" fmla="*/ 4953620 h 5983634"/>
              <a:gd name="connsiteX125" fmla="*/ 3383798 w 4090619"/>
              <a:gd name="connsiteY125" fmla="*/ 5006172 h 5983634"/>
              <a:gd name="connsiteX126" fmla="*/ 3362777 w 4090619"/>
              <a:gd name="connsiteY126" fmla="*/ 5037703 h 5983634"/>
              <a:gd name="connsiteX127" fmla="*/ 3352267 w 4090619"/>
              <a:gd name="connsiteY127" fmla="*/ 5069234 h 5983634"/>
              <a:gd name="connsiteX128" fmla="*/ 3331246 w 4090619"/>
              <a:gd name="connsiteY128" fmla="*/ 5426586 h 5983634"/>
              <a:gd name="connsiteX129" fmla="*/ 3310225 w 4090619"/>
              <a:gd name="connsiteY129" fmla="*/ 5531689 h 5983634"/>
              <a:gd name="connsiteX130" fmla="*/ 3299715 w 4090619"/>
              <a:gd name="connsiteY130" fmla="*/ 5605262 h 5983634"/>
              <a:gd name="connsiteX131" fmla="*/ 3226143 w 4090619"/>
              <a:gd name="connsiteY131" fmla="*/ 5868020 h 5983634"/>
              <a:gd name="connsiteX132" fmla="*/ 3163080 w 4090619"/>
              <a:gd name="connsiteY132" fmla="*/ 5899551 h 5983634"/>
              <a:gd name="connsiteX133" fmla="*/ 3121039 w 4090619"/>
              <a:gd name="connsiteY133" fmla="*/ 5941593 h 5983634"/>
              <a:gd name="connsiteX134" fmla="*/ 2984405 w 4090619"/>
              <a:gd name="connsiteY134" fmla="*/ 5983634 h 5983634"/>
              <a:gd name="connsiteX135" fmla="*/ 2795218 w 4090619"/>
              <a:gd name="connsiteY135" fmla="*/ 5973124 h 5983634"/>
              <a:gd name="connsiteX136" fmla="*/ 2679605 w 4090619"/>
              <a:gd name="connsiteY136" fmla="*/ 5920572 h 5983634"/>
              <a:gd name="connsiteX137" fmla="*/ 2490418 w 4090619"/>
              <a:gd name="connsiteY137" fmla="*/ 5878530 h 5983634"/>
              <a:gd name="connsiteX138" fmla="*/ 2332763 w 4090619"/>
              <a:gd name="connsiteY138" fmla="*/ 5836489 h 5983634"/>
              <a:gd name="connsiteX139" fmla="*/ 2133067 w 4090619"/>
              <a:gd name="connsiteY139" fmla="*/ 5794448 h 5983634"/>
              <a:gd name="connsiteX140" fmla="*/ 2059494 w 4090619"/>
              <a:gd name="connsiteY140" fmla="*/ 5762917 h 5983634"/>
              <a:gd name="connsiteX141" fmla="*/ 2027963 w 4090619"/>
              <a:gd name="connsiteY141" fmla="*/ 5752406 h 5983634"/>
              <a:gd name="connsiteX142" fmla="*/ 1922860 w 4090619"/>
              <a:gd name="connsiteY142" fmla="*/ 5741896 h 5983634"/>
              <a:gd name="connsiteX143" fmla="*/ 1859798 w 4090619"/>
              <a:gd name="connsiteY143" fmla="*/ 5720875 h 5983634"/>
              <a:gd name="connsiteX144" fmla="*/ 1765205 w 4090619"/>
              <a:gd name="connsiteY144" fmla="*/ 5710365 h 5983634"/>
              <a:gd name="connsiteX145" fmla="*/ 1733674 w 4090619"/>
              <a:gd name="connsiteY145" fmla="*/ 5689344 h 5983634"/>
              <a:gd name="connsiteX146" fmla="*/ 1702143 w 4090619"/>
              <a:gd name="connsiteY146" fmla="*/ 5678834 h 5983634"/>
              <a:gd name="connsiteX147" fmla="*/ 1660101 w 4090619"/>
              <a:gd name="connsiteY147" fmla="*/ 5668324 h 5983634"/>
              <a:gd name="connsiteX148" fmla="*/ 1628570 w 4090619"/>
              <a:gd name="connsiteY148" fmla="*/ 5657813 h 5983634"/>
              <a:gd name="connsiteX149" fmla="*/ 1523467 w 4090619"/>
              <a:gd name="connsiteY149" fmla="*/ 5636793 h 5983634"/>
              <a:gd name="connsiteX150" fmla="*/ 1491936 w 4090619"/>
              <a:gd name="connsiteY150" fmla="*/ 5626282 h 5983634"/>
              <a:gd name="connsiteX151" fmla="*/ 1334280 w 4090619"/>
              <a:gd name="connsiteY151" fmla="*/ 5573730 h 5983634"/>
              <a:gd name="connsiteX152" fmla="*/ 1292239 w 4090619"/>
              <a:gd name="connsiteY152" fmla="*/ 5552710 h 5983634"/>
              <a:gd name="connsiteX153" fmla="*/ 1229177 w 4090619"/>
              <a:gd name="connsiteY153" fmla="*/ 5531689 h 5983634"/>
              <a:gd name="connsiteX154" fmla="*/ 1134584 w 4090619"/>
              <a:gd name="connsiteY154" fmla="*/ 5510668 h 5983634"/>
              <a:gd name="connsiteX155" fmla="*/ 1103053 w 4090619"/>
              <a:gd name="connsiteY155" fmla="*/ 5468627 h 5983634"/>
              <a:gd name="connsiteX156" fmla="*/ 1029480 w 4090619"/>
              <a:gd name="connsiteY156" fmla="*/ 5458117 h 5983634"/>
              <a:gd name="connsiteX157" fmla="*/ 892846 w 4090619"/>
              <a:gd name="connsiteY157" fmla="*/ 5426586 h 5983634"/>
              <a:gd name="connsiteX158" fmla="*/ 861315 w 4090619"/>
              <a:gd name="connsiteY158" fmla="*/ 5405565 h 5983634"/>
              <a:gd name="connsiteX159" fmla="*/ 850805 w 4090619"/>
              <a:gd name="connsiteY159" fmla="*/ 5289951 h 5983634"/>
              <a:gd name="connsiteX160" fmla="*/ 840294 w 4090619"/>
              <a:gd name="connsiteY160" fmla="*/ 5100765 h 5983634"/>
              <a:gd name="connsiteX161" fmla="*/ 861315 w 4090619"/>
              <a:gd name="connsiteY161" fmla="*/ 4501675 h 5983634"/>
              <a:gd name="connsiteX162" fmla="*/ 892846 w 4090619"/>
              <a:gd name="connsiteY162" fmla="*/ 4365041 h 5983634"/>
              <a:gd name="connsiteX163" fmla="*/ 913867 w 4090619"/>
              <a:gd name="connsiteY163" fmla="*/ 4270448 h 5983634"/>
              <a:gd name="connsiteX164" fmla="*/ 966418 w 4090619"/>
              <a:gd name="connsiteY164" fmla="*/ 4112793 h 5983634"/>
              <a:gd name="connsiteX165" fmla="*/ 987439 w 4090619"/>
              <a:gd name="connsiteY165" fmla="*/ 3902586 h 5983634"/>
              <a:gd name="connsiteX166" fmla="*/ 997949 w 4090619"/>
              <a:gd name="connsiteY166" fmla="*/ 3871055 h 5983634"/>
              <a:gd name="connsiteX167" fmla="*/ 1061011 w 4090619"/>
              <a:gd name="connsiteY167" fmla="*/ 3461151 h 5983634"/>
              <a:gd name="connsiteX168" fmla="*/ 1071522 w 4090619"/>
              <a:gd name="connsiteY168" fmla="*/ 3408599 h 5983634"/>
              <a:gd name="connsiteX169" fmla="*/ 1082032 w 4090619"/>
              <a:gd name="connsiteY169" fmla="*/ 3335027 h 5983634"/>
              <a:gd name="connsiteX170" fmla="*/ 1124074 w 4090619"/>
              <a:gd name="connsiteY170" fmla="*/ 3282475 h 5983634"/>
              <a:gd name="connsiteX171" fmla="*/ 1155605 w 4090619"/>
              <a:gd name="connsiteY171" fmla="*/ 3124820 h 5983634"/>
              <a:gd name="connsiteX172" fmla="*/ 1176625 w 4090619"/>
              <a:gd name="connsiteY172" fmla="*/ 3082779 h 5983634"/>
              <a:gd name="connsiteX173" fmla="*/ 1145094 w 4090619"/>
              <a:gd name="connsiteY173" fmla="*/ 2967165 h 5983634"/>
              <a:gd name="connsiteX174" fmla="*/ 1103053 w 4090619"/>
              <a:gd name="connsiteY174" fmla="*/ 2893593 h 5983634"/>
              <a:gd name="connsiteX175" fmla="*/ 1082032 w 4090619"/>
              <a:gd name="connsiteY175" fmla="*/ 2841041 h 5983634"/>
              <a:gd name="connsiteX176" fmla="*/ 1029480 w 4090619"/>
              <a:gd name="connsiteY176" fmla="*/ 2746448 h 5983634"/>
              <a:gd name="connsiteX177" fmla="*/ 1008460 w 4090619"/>
              <a:gd name="connsiteY177" fmla="*/ 2714917 h 5983634"/>
              <a:gd name="connsiteX178" fmla="*/ 924377 w 4090619"/>
              <a:gd name="connsiteY178" fmla="*/ 2557262 h 5983634"/>
              <a:gd name="connsiteX179" fmla="*/ 871825 w 4090619"/>
              <a:gd name="connsiteY179" fmla="*/ 2483689 h 5983634"/>
              <a:gd name="connsiteX180" fmla="*/ 840294 w 4090619"/>
              <a:gd name="connsiteY180" fmla="*/ 2389096 h 5983634"/>
              <a:gd name="connsiteX181" fmla="*/ 808763 w 4090619"/>
              <a:gd name="connsiteY181" fmla="*/ 2326034 h 5983634"/>
              <a:gd name="connsiteX182" fmla="*/ 766722 w 4090619"/>
              <a:gd name="connsiteY182" fmla="*/ 2241951 h 5983634"/>
              <a:gd name="connsiteX183" fmla="*/ 756211 w 4090619"/>
              <a:gd name="connsiteY183" fmla="*/ 2210420 h 5983634"/>
              <a:gd name="connsiteX184" fmla="*/ 714170 w 4090619"/>
              <a:gd name="connsiteY184" fmla="*/ 2199910 h 5983634"/>
              <a:gd name="connsiteX185" fmla="*/ 619577 w 4090619"/>
              <a:gd name="connsiteY185" fmla="*/ 2189399 h 5983634"/>
              <a:gd name="connsiteX186" fmla="*/ 482943 w 4090619"/>
              <a:gd name="connsiteY186" fmla="*/ 2168379 h 5983634"/>
              <a:gd name="connsiteX187" fmla="*/ 419880 w 4090619"/>
              <a:gd name="connsiteY187" fmla="*/ 2126337 h 5983634"/>
              <a:gd name="connsiteX188" fmla="*/ 377839 w 4090619"/>
              <a:gd name="connsiteY188" fmla="*/ 2094806 h 5983634"/>
              <a:gd name="connsiteX0" fmla="*/ 105665 w 4058356"/>
              <a:gd name="connsiteY0" fmla="*/ 2429605 h 5983634"/>
              <a:gd name="connsiteX1" fmla="*/ 103913 w 4058356"/>
              <a:gd name="connsiteY1" fmla="*/ 2255637 h 5983634"/>
              <a:gd name="connsiteX2" fmla="*/ 162268 w 4058356"/>
              <a:gd name="connsiteY2" fmla="*/ 2024299 h 5983634"/>
              <a:gd name="connsiteX3" fmla="*/ 131722 w 4058356"/>
              <a:gd name="connsiteY3" fmla="*/ 1894343 h 5983634"/>
              <a:gd name="connsiteX4" fmla="*/ 56945 w 4058356"/>
              <a:gd name="connsiteY4" fmla="*/ 1799750 h 5983634"/>
              <a:gd name="connsiteX5" fmla="*/ 14 w 4058356"/>
              <a:gd name="connsiteY5" fmla="*/ 1646037 h 5983634"/>
              <a:gd name="connsiteX6" fmla="*/ 52018 w 4058356"/>
              <a:gd name="connsiteY6" fmla="*/ 1569289 h 5983634"/>
              <a:gd name="connsiteX7" fmla="*/ 105008 w 4058356"/>
              <a:gd name="connsiteY7" fmla="*/ 1550458 h 5983634"/>
              <a:gd name="connsiteX8" fmla="*/ 178033 w 4058356"/>
              <a:gd name="connsiteY8" fmla="*/ 1460025 h 5983634"/>
              <a:gd name="connsiteX9" fmla="*/ 293647 w 4058356"/>
              <a:gd name="connsiteY9" fmla="*/ 1371563 h 5983634"/>
              <a:gd name="connsiteX10" fmla="*/ 353534 w 4058356"/>
              <a:gd name="connsiteY10" fmla="*/ 1237118 h 5983634"/>
              <a:gd name="connsiteX11" fmla="*/ 442215 w 4058356"/>
              <a:gd name="connsiteY11" fmla="*/ 1058552 h 5983634"/>
              <a:gd name="connsiteX12" fmla="*/ 335031 w 4058356"/>
              <a:gd name="connsiteY12" fmla="*/ 849440 h 5983634"/>
              <a:gd name="connsiteX13" fmla="*/ 390539 w 4058356"/>
              <a:gd name="connsiteY13" fmla="*/ 792947 h 5983634"/>
              <a:gd name="connsiteX14" fmla="*/ 446266 w 4058356"/>
              <a:gd name="connsiteY14" fmla="*/ 810245 h 5983634"/>
              <a:gd name="connsiteX15" fmla="*/ 485132 w 4058356"/>
              <a:gd name="connsiteY15" fmla="*/ 834660 h 5983634"/>
              <a:gd name="connsiteX16" fmla="*/ 513269 w 4058356"/>
              <a:gd name="connsiteY16" fmla="*/ 861264 h 5983634"/>
              <a:gd name="connsiteX17" fmla="*/ 558267 w 4058356"/>
              <a:gd name="connsiteY17" fmla="*/ 860498 h 5983634"/>
              <a:gd name="connsiteX18" fmla="*/ 651874 w 4058356"/>
              <a:gd name="connsiteY18" fmla="*/ 874402 h 5983634"/>
              <a:gd name="connsiteX19" fmla="*/ 783582 w 4058356"/>
              <a:gd name="connsiteY19" fmla="*/ 846265 h 5983634"/>
              <a:gd name="connsiteX20" fmla="*/ 914086 w 4058356"/>
              <a:gd name="connsiteY20" fmla="*/ 789553 h 5983634"/>
              <a:gd name="connsiteX21" fmla="*/ 1008898 w 4058356"/>
              <a:gd name="connsiteY21" fmla="*/ 640766 h 5983634"/>
              <a:gd name="connsiteX22" fmla="*/ 1081485 w 4058356"/>
              <a:gd name="connsiteY22" fmla="*/ 561829 h 5983634"/>
              <a:gd name="connsiteX23" fmla="*/ 1118161 w 4058356"/>
              <a:gd name="connsiteY23" fmla="*/ 567631 h 5983634"/>
              <a:gd name="connsiteX24" fmla="*/ 1219543 w 4058356"/>
              <a:gd name="connsiteY24" fmla="*/ 521211 h 5983634"/>
              <a:gd name="connsiteX25" fmla="*/ 1289174 w 4058356"/>
              <a:gd name="connsiteY25" fmla="*/ 496030 h 5983634"/>
              <a:gd name="connsiteX26" fmla="*/ 1337127 w 4058356"/>
              <a:gd name="connsiteY26" fmla="*/ 461871 h 5983634"/>
              <a:gd name="connsiteX27" fmla="*/ 1387161 w 4058356"/>
              <a:gd name="connsiteY27" fmla="*/ 417312 h 5983634"/>
              <a:gd name="connsiteX28" fmla="*/ 1445077 w 4058356"/>
              <a:gd name="connsiteY28" fmla="*/ 369139 h 5983634"/>
              <a:gd name="connsiteX29" fmla="*/ 1513066 w 4058356"/>
              <a:gd name="connsiteY29" fmla="*/ 328302 h 5983634"/>
              <a:gd name="connsiteX30" fmla="*/ 1544378 w 4058356"/>
              <a:gd name="connsiteY30" fmla="*/ 305530 h 5983634"/>
              <a:gd name="connsiteX31" fmla="*/ 1585434 w 4058356"/>
              <a:gd name="connsiteY31" fmla="*/ 263269 h 5983634"/>
              <a:gd name="connsiteX32" fmla="*/ 1631417 w 4058356"/>
              <a:gd name="connsiteY32" fmla="*/ 247613 h 5983634"/>
              <a:gd name="connsiteX33" fmla="*/ 1673531 w 4058356"/>
              <a:gd name="connsiteY33" fmla="*/ 214039 h 5983634"/>
              <a:gd name="connsiteX34" fmla="*/ 1766372 w 4058356"/>
              <a:gd name="connsiteY34" fmla="*/ 161195 h 5983634"/>
              <a:gd name="connsiteX35" fmla="*/ 1806370 w 4058356"/>
              <a:gd name="connsiteY35" fmla="*/ 108351 h 5983634"/>
              <a:gd name="connsiteX36" fmla="*/ 1829143 w 4058356"/>
              <a:gd name="connsiteY36" fmla="*/ 112730 h 5983634"/>
              <a:gd name="connsiteX37" fmla="*/ 1976616 w 4058356"/>
              <a:gd name="connsiteY37" fmla="*/ 40910 h 5983634"/>
              <a:gd name="connsiteX38" fmla="*/ 2428597 w 4058356"/>
              <a:gd name="connsiteY38" fmla="*/ 0 h 5983634"/>
              <a:gd name="connsiteX39" fmla="*/ 2473777 w 4058356"/>
              <a:gd name="connsiteY39" fmla="*/ 45945 h 5983634"/>
              <a:gd name="connsiteX40" fmla="*/ 2400752 w 4058356"/>
              <a:gd name="connsiteY40" fmla="*/ 141195 h 5983634"/>
              <a:gd name="connsiteX41" fmla="*/ 2480127 w 4058356"/>
              <a:gd name="connsiteY41" fmla="*/ 118970 h 5983634"/>
              <a:gd name="connsiteX42" fmla="*/ 2556327 w 4058356"/>
              <a:gd name="connsiteY42" fmla="*/ 157070 h 5983634"/>
              <a:gd name="connsiteX43" fmla="*/ 2646650 w 4058356"/>
              <a:gd name="connsiteY43" fmla="*/ 71893 h 5983634"/>
              <a:gd name="connsiteX44" fmla="*/ 2762702 w 4058356"/>
              <a:gd name="connsiteY44" fmla="*/ 118970 h 5983634"/>
              <a:gd name="connsiteX45" fmla="*/ 2807152 w 4058356"/>
              <a:gd name="connsiteY45" fmla="*/ 153895 h 5983634"/>
              <a:gd name="connsiteX46" fmla="*/ 2765877 w 4058356"/>
              <a:gd name="connsiteY46" fmla="*/ 255495 h 5983634"/>
              <a:gd name="connsiteX47" fmla="*/ 2876345 w 4058356"/>
              <a:gd name="connsiteY47" fmla="*/ 158604 h 5983634"/>
              <a:gd name="connsiteX48" fmla="*/ 3125747 w 4058356"/>
              <a:gd name="connsiteY48" fmla="*/ 319324 h 5983634"/>
              <a:gd name="connsiteX49" fmla="*/ 3210377 w 4058356"/>
              <a:gd name="connsiteY49" fmla="*/ 379320 h 5983634"/>
              <a:gd name="connsiteX50" fmla="*/ 3302452 w 4058356"/>
              <a:gd name="connsiteY50" fmla="*/ 452345 h 5983634"/>
              <a:gd name="connsiteX51" fmla="*/ 3191327 w 4058356"/>
              <a:gd name="connsiteY51" fmla="*/ 592045 h 5983634"/>
              <a:gd name="connsiteX52" fmla="*/ 3360259 w 4058356"/>
              <a:gd name="connsiteY52" fmla="*/ 593360 h 5983634"/>
              <a:gd name="connsiteX53" fmla="*/ 3404052 w 4058356"/>
              <a:gd name="connsiteY53" fmla="*/ 728680 h 5983634"/>
              <a:gd name="connsiteX54" fmla="*/ 3231179 w 4058356"/>
              <a:gd name="connsiteY54" fmla="*/ 877687 h 5983634"/>
              <a:gd name="connsiteX55" fmla="*/ 3188152 w 4058356"/>
              <a:gd name="connsiteY55" fmla="*/ 938120 h 5983634"/>
              <a:gd name="connsiteX56" fmla="*/ 3297635 w 4058356"/>
              <a:gd name="connsiteY56" fmla="*/ 967572 h 5983634"/>
              <a:gd name="connsiteX57" fmla="*/ 3375477 w 4058356"/>
              <a:gd name="connsiteY57" fmla="*/ 874620 h 5983634"/>
              <a:gd name="connsiteX58" fmla="*/ 3435802 w 4058356"/>
              <a:gd name="connsiteY58" fmla="*/ 795245 h 5983634"/>
              <a:gd name="connsiteX59" fmla="*/ 3496127 w 4058356"/>
              <a:gd name="connsiteY59" fmla="*/ 830170 h 5983634"/>
              <a:gd name="connsiteX60" fmla="*/ 3593676 w 4058356"/>
              <a:gd name="connsiteY60" fmla="*/ 971623 h 5983634"/>
              <a:gd name="connsiteX61" fmla="*/ 3569152 w 4058356"/>
              <a:gd name="connsiteY61" fmla="*/ 998445 h 5983634"/>
              <a:gd name="connsiteX62" fmla="*/ 3530176 w 4058356"/>
              <a:gd name="connsiteY62" fmla="*/ 1049465 h 5983634"/>
              <a:gd name="connsiteX63" fmla="*/ 3469085 w 4058356"/>
              <a:gd name="connsiteY63" fmla="*/ 1119862 h 5983634"/>
              <a:gd name="connsiteX64" fmla="*/ 3536964 w 4058356"/>
              <a:gd name="connsiteY64" fmla="*/ 1030743 h 5983634"/>
              <a:gd name="connsiteX65" fmla="*/ 3426058 w 4058356"/>
              <a:gd name="connsiteY65" fmla="*/ 1193216 h 5983634"/>
              <a:gd name="connsiteX66" fmla="*/ 3462406 w 4058356"/>
              <a:gd name="connsiteY66" fmla="*/ 1171757 h 5983634"/>
              <a:gd name="connsiteX67" fmla="*/ 3387630 w 4058356"/>
              <a:gd name="connsiteY67" fmla="*/ 1289342 h 5983634"/>
              <a:gd name="connsiteX68" fmla="*/ 3371974 w 4058356"/>
              <a:gd name="connsiteY68" fmla="*/ 1339923 h 5983634"/>
              <a:gd name="connsiteX69" fmla="*/ 3349968 w 4058356"/>
              <a:gd name="connsiteY69" fmla="*/ 1348024 h 5983634"/>
              <a:gd name="connsiteX70" fmla="*/ 3313291 w 4058356"/>
              <a:gd name="connsiteY70" fmla="*/ 1399591 h 5983634"/>
              <a:gd name="connsiteX71" fmla="*/ 3318874 w 4058356"/>
              <a:gd name="connsiteY71" fmla="*/ 1406707 h 5983634"/>
              <a:gd name="connsiteX72" fmla="*/ 3293693 w 4058356"/>
              <a:gd name="connsiteY72" fmla="*/ 1433093 h 5983634"/>
              <a:gd name="connsiteX73" fmla="*/ 3268403 w 4058356"/>
              <a:gd name="connsiteY73" fmla="*/ 1476338 h 5983634"/>
              <a:gd name="connsiteX74" fmla="*/ 3238514 w 4058356"/>
              <a:gd name="connsiteY74" fmla="*/ 1605309 h 5983634"/>
              <a:gd name="connsiteX75" fmla="*/ 3186948 w 4058356"/>
              <a:gd name="connsiteY75" fmla="*/ 1631694 h 5983634"/>
              <a:gd name="connsiteX76" fmla="*/ 3105602 w 4058356"/>
              <a:gd name="connsiteY76" fmla="*/ 1688625 h 5983634"/>
              <a:gd name="connsiteX77" fmla="*/ 2721865 w 4058356"/>
              <a:gd name="connsiteY77" fmla="*/ 1597098 h 5983634"/>
              <a:gd name="connsiteX78" fmla="*/ 2687378 w 4058356"/>
              <a:gd name="connsiteY78" fmla="*/ 1670670 h 5983634"/>
              <a:gd name="connsiteX79" fmla="*/ 2636797 w 4058356"/>
              <a:gd name="connsiteY79" fmla="*/ 1758147 h 5983634"/>
              <a:gd name="connsiteX80" fmla="*/ 2681466 w 4058356"/>
              <a:gd name="connsiteY80" fmla="*/ 1821428 h 5983634"/>
              <a:gd name="connsiteX81" fmla="*/ 2721427 w 4058356"/>
              <a:gd name="connsiteY81" fmla="*/ 1715995 h 5983634"/>
              <a:gd name="connsiteX82" fmla="*/ 2858280 w 4058356"/>
              <a:gd name="connsiteY82" fmla="*/ 1716434 h 5983634"/>
              <a:gd name="connsiteX83" fmla="*/ 2815035 w 4058356"/>
              <a:gd name="connsiteY83" fmla="*/ 1801940 h 5983634"/>
              <a:gd name="connsiteX84" fmla="*/ 2840654 w 4058356"/>
              <a:gd name="connsiteY84" fmla="*/ 1866535 h 5983634"/>
              <a:gd name="connsiteX85" fmla="*/ 2784708 w 4058356"/>
              <a:gd name="connsiteY85" fmla="*/ 1958172 h 5983634"/>
              <a:gd name="connsiteX86" fmla="*/ 2858280 w 4058356"/>
              <a:gd name="connsiteY86" fmla="*/ 1947662 h 5983634"/>
              <a:gd name="connsiteX87" fmla="*/ 3022286 w 4058356"/>
              <a:gd name="connsiteY87" fmla="*/ 1834785 h 5983634"/>
              <a:gd name="connsiteX88" fmla="*/ 3499411 w 4058356"/>
              <a:gd name="connsiteY88" fmla="*/ 1926641 h 5983634"/>
              <a:gd name="connsiteX89" fmla="*/ 3594005 w 4058356"/>
              <a:gd name="connsiteY89" fmla="*/ 1937151 h 5983634"/>
              <a:gd name="connsiteX90" fmla="*/ 3625536 w 4058356"/>
              <a:gd name="connsiteY90" fmla="*/ 1947662 h 5983634"/>
              <a:gd name="connsiteX91" fmla="*/ 3709618 w 4058356"/>
              <a:gd name="connsiteY91" fmla="*/ 1979193 h 5983634"/>
              <a:gd name="connsiteX92" fmla="*/ 3772680 w 4058356"/>
              <a:gd name="connsiteY92" fmla="*/ 1989703 h 5983634"/>
              <a:gd name="connsiteX93" fmla="*/ 3846253 w 4058356"/>
              <a:gd name="connsiteY93" fmla="*/ 2052765 h 5983634"/>
              <a:gd name="connsiteX94" fmla="*/ 3993398 w 4058356"/>
              <a:gd name="connsiteY94" fmla="*/ 2241951 h 5983634"/>
              <a:gd name="connsiteX95" fmla="*/ 3918658 w 4058356"/>
              <a:gd name="connsiteY95" fmla="*/ 2362091 h 5983634"/>
              <a:gd name="connsiteX96" fmla="*/ 3956174 w 4058356"/>
              <a:gd name="connsiteY96" fmla="*/ 2456684 h 5983634"/>
              <a:gd name="connsiteX97" fmla="*/ 3960261 w 4058356"/>
              <a:gd name="connsiteY97" fmla="*/ 2490258 h 5983634"/>
              <a:gd name="connsiteX98" fmla="*/ 3941284 w 4058356"/>
              <a:gd name="connsiteY98" fmla="*/ 2731850 h 5983634"/>
              <a:gd name="connsiteX99" fmla="*/ 3888587 w 4058356"/>
              <a:gd name="connsiteY99" fmla="*/ 2883958 h 5983634"/>
              <a:gd name="connsiteX100" fmla="*/ 4053138 w 4058356"/>
              <a:gd name="connsiteY100" fmla="*/ 2812612 h 5983634"/>
              <a:gd name="connsiteX101" fmla="*/ 3932635 w 4058356"/>
              <a:gd name="connsiteY101" fmla="*/ 3090134 h 5983634"/>
              <a:gd name="connsiteX102" fmla="*/ 3907455 w 4058356"/>
              <a:gd name="connsiteY102" fmla="*/ 3204670 h 5983634"/>
              <a:gd name="connsiteX103" fmla="*/ 3885301 w 4058356"/>
              <a:gd name="connsiteY103" fmla="*/ 3292457 h 5983634"/>
              <a:gd name="connsiteX104" fmla="*/ 3842202 w 4058356"/>
              <a:gd name="connsiteY104" fmla="*/ 3392779 h 5983634"/>
              <a:gd name="connsiteX105" fmla="*/ 3808317 w 4058356"/>
              <a:gd name="connsiteY105" fmla="*/ 3487591 h 5983634"/>
              <a:gd name="connsiteX106" fmla="*/ 3792059 w 4058356"/>
              <a:gd name="connsiteY106" fmla="*/ 3614537 h 5983634"/>
              <a:gd name="connsiteX107" fmla="*/ 3729162 w 4058356"/>
              <a:gd name="connsiteY107" fmla="*/ 3345428 h 5983634"/>
              <a:gd name="connsiteX108" fmla="*/ 3718380 w 4058356"/>
              <a:gd name="connsiteY108" fmla="*/ 3362762 h 5983634"/>
              <a:gd name="connsiteX109" fmla="*/ 3687722 w 4058356"/>
              <a:gd name="connsiteY109" fmla="*/ 3414767 h 5983634"/>
              <a:gd name="connsiteX110" fmla="*/ 3666993 w 4058356"/>
              <a:gd name="connsiteY110" fmla="*/ 3453268 h 5983634"/>
              <a:gd name="connsiteX111" fmla="*/ 3644074 w 4058356"/>
              <a:gd name="connsiteY111" fmla="*/ 3478377 h 5983634"/>
              <a:gd name="connsiteX112" fmla="*/ 3606121 w 4058356"/>
              <a:gd name="connsiteY112" fmla="*/ 3560708 h 5983634"/>
              <a:gd name="connsiteX113" fmla="*/ 3595756 w 4058356"/>
              <a:gd name="connsiteY113" fmla="*/ 3609172 h 5983634"/>
              <a:gd name="connsiteX114" fmla="*/ 3606412 w 4058356"/>
              <a:gd name="connsiteY114" fmla="*/ 3640557 h 5983634"/>
              <a:gd name="connsiteX115" fmla="*/ 3557803 w 4058356"/>
              <a:gd name="connsiteY115" fmla="*/ 3775439 h 5983634"/>
              <a:gd name="connsiteX116" fmla="*/ 3469194 w 4058356"/>
              <a:gd name="connsiteY116" fmla="*/ 3876310 h 5983634"/>
              <a:gd name="connsiteX117" fmla="*/ 3562474 w 4058356"/>
              <a:gd name="connsiteY117" fmla="*/ 4028710 h 5983634"/>
              <a:gd name="connsiteX118" fmla="*/ 3541453 w 4058356"/>
              <a:gd name="connsiteY118" fmla="*/ 4165344 h 5983634"/>
              <a:gd name="connsiteX119" fmla="*/ 3530943 w 4058356"/>
              <a:gd name="connsiteY119" fmla="*/ 4217896 h 5983634"/>
              <a:gd name="connsiteX120" fmla="*/ 3509922 w 4058356"/>
              <a:gd name="connsiteY120" fmla="*/ 4417593 h 5983634"/>
              <a:gd name="connsiteX121" fmla="*/ 3499411 w 4058356"/>
              <a:gd name="connsiteY121" fmla="*/ 4564737 h 5983634"/>
              <a:gd name="connsiteX122" fmla="*/ 3436349 w 4058356"/>
              <a:gd name="connsiteY122" fmla="*/ 4848517 h 5983634"/>
              <a:gd name="connsiteX123" fmla="*/ 3404818 w 4058356"/>
              <a:gd name="connsiteY123" fmla="*/ 4922089 h 5983634"/>
              <a:gd name="connsiteX124" fmla="*/ 3394308 w 4058356"/>
              <a:gd name="connsiteY124" fmla="*/ 4953620 h 5983634"/>
              <a:gd name="connsiteX125" fmla="*/ 3383798 w 4058356"/>
              <a:gd name="connsiteY125" fmla="*/ 5006172 h 5983634"/>
              <a:gd name="connsiteX126" fmla="*/ 3362777 w 4058356"/>
              <a:gd name="connsiteY126" fmla="*/ 5037703 h 5983634"/>
              <a:gd name="connsiteX127" fmla="*/ 3352267 w 4058356"/>
              <a:gd name="connsiteY127" fmla="*/ 5069234 h 5983634"/>
              <a:gd name="connsiteX128" fmla="*/ 3331246 w 4058356"/>
              <a:gd name="connsiteY128" fmla="*/ 5426586 h 5983634"/>
              <a:gd name="connsiteX129" fmla="*/ 3310225 w 4058356"/>
              <a:gd name="connsiteY129" fmla="*/ 5531689 h 5983634"/>
              <a:gd name="connsiteX130" fmla="*/ 3299715 w 4058356"/>
              <a:gd name="connsiteY130" fmla="*/ 5605262 h 5983634"/>
              <a:gd name="connsiteX131" fmla="*/ 3226143 w 4058356"/>
              <a:gd name="connsiteY131" fmla="*/ 5868020 h 5983634"/>
              <a:gd name="connsiteX132" fmla="*/ 3163080 w 4058356"/>
              <a:gd name="connsiteY132" fmla="*/ 5899551 h 5983634"/>
              <a:gd name="connsiteX133" fmla="*/ 3121039 w 4058356"/>
              <a:gd name="connsiteY133" fmla="*/ 5941593 h 5983634"/>
              <a:gd name="connsiteX134" fmla="*/ 2984405 w 4058356"/>
              <a:gd name="connsiteY134" fmla="*/ 5983634 h 5983634"/>
              <a:gd name="connsiteX135" fmla="*/ 2795218 w 4058356"/>
              <a:gd name="connsiteY135" fmla="*/ 5973124 h 5983634"/>
              <a:gd name="connsiteX136" fmla="*/ 2679605 w 4058356"/>
              <a:gd name="connsiteY136" fmla="*/ 5920572 h 5983634"/>
              <a:gd name="connsiteX137" fmla="*/ 2490418 w 4058356"/>
              <a:gd name="connsiteY137" fmla="*/ 5878530 h 5983634"/>
              <a:gd name="connsiteX138" fmla="*/ 2332763 w 4058356"/>
              <a:gd name="connsiteY138" fmla="*/ 5836489 h 5983634"/>
              <a:gd name="connsiteX139" fmla="*/ 2133067 w 4058356"/>
              <a:gd name="connsiteY139" fmla="*/ 5794448 h 5983634"/>
              <a:gd name="connsiteX140" fmla="*/ 2059494 w 4058356"/>
              <a:gd name="connsiteY140" fmla="*/ 5762917 h 5983634"/>
              <a:gd name="connsiteX141" fmla="*/ 2027963 w 4058356"/>
              <a:gd name="connsiteY141" fmla="*/ 5752406 h 5983634"/>
              <a:gd name="connsiteX142" fmla="*/ 1922860 w 4058356"/>
              <a:gd name="connsiteY142" fmla="*/ 5741896 h 5983634"/>
              <a:gd name="connsiteX143" fmla="*/ 1859798 w 4058356"/>
              <a:gd name="connsiteY143" fmla="*/ 5720875 h 5983634"/>
              <a:gd name="connsiteX144" fmla="*/ 1765205 w 4058356"/>
              <a:gd name="connsiteY144" fmla="*/ 5710365 h 5983634"/>
              <a:gd name="connsiteX145" fmla="*/ 1733674 w 4058356"/>
              <a:gd name="connsiteY145" fmla="*/ 5689344 h 5983634"/>
              <a:gd name="connsiteX146" fmla="*/ 1702143 w 4058356"/>
              <a:gd name="connsiteY146" fmla="*/ 5678834 h 5983634"/>
              <a:gd name="connsiteX147" fmla="*/ 1660101 w 4058356"/>
              <a:gd name="connsiteY147" fmla="*/ 5668324 h 5983634"/>
              <a:gd name="connsiteX148" fmla="*/ 1628570 w 4058356"/>
              <a:gd name="connsiteY148" fmla="*/ 5657813 h 5983634"/>
              <a:gd name="connsiteX149" fmla="*/ 1523467 w 4058356"/>
              <a:gd name="connsiteY149" fmla="*/ 5636793 h 5983634"/>
              <a:gd name="connsiteX150" fmla="*/ 1491936 w 4058356"/>
              <a:gd name="connsiteY150" fmla="*/ 5626282 h 5983634"/>
              <a:gd name="connsiteX151" fmla="*/ 1334280 w 4058356"/>
              <a:gd name="connsiteY151" fmla="*/ 5573730 h 5983634"/>
              <a:gd name="connsiteX152" fmla="*/ 1292239 w 4058356"/>
              <a:gd name="connsiteY152" fmla="*/ 5552710 h 5983634"/>
              <a:gd name="connsiteX153" fmla="*/ 1229177 w 4058356"/>
              <a:gd name="connsiteY153" fmla="*/ 5531689 h 5983634"/>
              <a:gd name="connsiteX154" fmla="*/ 1134584 w 4058356"/>
              <a:gd name="connsiteY154" fmla="*/ 5510668 h 5983634"/>
              <a:gd name="connsiteX155" fmla="*/ 1103053 w 4058356"/>
              <a:gd name="connsiteY155" fmla="*/ 5468627 h 5983634"/>
              <a:gd name="connsiteX156" fmla="*/ 1029480 w 4058356"/>
              <a:gd name="connsiteY156" fmla="*/ 5458117 h 5983634"/>
              <a:gd name="connsiteX157" fmla="*/ 892846 w 4058356"/>
              <a:gd name="connsiteY157" fmla="*/ 5426586 h 5983634"/>
              <a:gd name="connsiteX158" fmla="*/ 861315 w 4058356"/>
              <a:gd name="connsiteY158" fmla="*/ 5405565 h 5983634"/>
              <a:gd name="connsiteX159" fmla="*/ 850805 w 4058356"/>
              <a:gd name="connsiteY159" fmla="*/ 5289951 h 5983634"/>
              <a:gd name="connsiteX160" fmla="*/ 840294 w 4058356"/>
              <a:gd name="connsiteY160" fmla="*/ 5100765 h 5983634"/>
              <a:gd name="connsiteX161" fmla="*/ 861315 w 4058356"/>
              <a:gd name="connsiteY161" fmla="*/ 4501675 h 5983634"/>
              <a:gd name="connsiteX162" fmla="*/ 892846 w 4058356"/>
              <a:gd name="connsiteY162" fmla="*/ 4365041 h 5983634"/>
              <a:gd name="connsiteX163" fmla="*/ 913867 w 4058356"/>
              <a:gd name="connsiteY163" fmla="*/ 4270448 h 5983634"/>
              <a:gd name="connsiteX164" fmla="*/ 966418 w 4058356"/>
              <a:gd name="connsiteY164" fmla="*/ 4112793 h 5983634"/>
              <a:gd name="connsiteX165" fmla="*/ 987439 w 4058356"/>
              <a:gd name="connsiteY165" fmla="*/ 3902586 h 5983634"/>
              <a:gd name="connsiteX166" fmla="*/ 997949 w 4058356"/>
              <a:gd name="connsiteY166" fmla="*/ 3871055 h 5983634"/>
              <a:gd name="connsiteX167" fmla="*/ 1061011 w 4058356"/>
              <a:gd name="connsiteY167" fmla="*/ 3461151 h 5983634"/>
              <a:gd name="connsiteX168" fmla="*/ 1071522 w 4058356"/>
              <a:gd name="connsiteY168" fmla="*/ 3408599 h 5983634"/>
              <a:gd name="connsiteX169" fmla="*/ 1082032 w 4058356"/>
              <a:gd name="connsiteY169" fmla="*/ 3335027 h 5983634"/>
              <a:gd name="connsiteX170" fmla="*/ 1124074 w 4058356"/>
              <a:gd name="connsiteY170" fmla="*/ 3282475 h 5983634"/>
              <a:gd name="connsiteX171" fmla="*/ 1155605 w 4058356"/>
              <a:gd name="connsiteY171" fmla="*/ 3124820 h 5983634"/>
              <a:gd name="connsiteX172" fmla="*/ 1176625 w 4058356"/>
              <a:gd name="connsiteY172" fmla="*/ 3082779 h 5983634"/>
              <a:gd name="connsiteX173" fmla="*/ 1145094 w 4058356"/>
              <a:gd name="connsiteY173" fmla="*/ 2967165 h 5983634"/>
              <a:gd name="connsiteX174" fmla="*/ 1103053 w 4058356"/>
              <a:gd name="connsiteY174" fmla="*/ 2893593 h 5983634"/>
              <a:gd name="connsiteX175" fmla="*/ 1082032 w 4058356"/>
              <a:gd name="connsiteY175" fmla="*/ 2841041 h 5983634"/>
              <a:gd name="connsiteX176" fmla="*/ 1029480 w 4058356"/>
              <a:gd name="connsiteY176" fmla="*/ 2746448 h 5983634"/>
              <a:gd name="connsiteX177" fmla="*/ 1008460 w 4058356"/>
              <a:gd name="connsiteY177" fmla="*/ 2714917 h 5983634"/>
              <a:gd name="connsiteX178" fmla="*/ 924377 w 4058356"/>
              <a:gd name="connsiteY178" fmla="*/ 2557262 h 5983634"/>
              <a:gd name="connsiteX179" fmla="*/ 871825 w 4058356"/>
              <a:gd name="connsiteY179" fmla="*/ 2483689 h 5983634"/>
              <a:gd name="connsiteX180" fmla="*/ 840294 w 4058356"/>
              <a:gd name="connsiteY180" fmla="*/ 2389096 h 5983634"/>
              <a:gd name="connsiteX181" fmla="*/ 808763 w 4058356"/>
              <a:gd name="connsiteY181" fmla="*/ 2326034 h 5983634"/>
              <a:gd name="connsiteX182" fmla="*/ 766722 w 4058356"/>
              <a:gd name="connsiteY182" fmla="*/ 2241951 h 5983634"/>
              <a:gd name="connsiteX183" fmla="*/ 756211 w 4058356"/>
              <a:gd name="connsiteY183" fmla="*/ 2210420 h 5983634"/>
              <a:gd name="connsiteX184" fmla="*/ 714170 w 4058356"/>
              <a:gd name="connsiteY184" fmla="*/ 2199910 h 5983634"/>
              <a:gd name="connsiteX185" fmla="*/ 619577 w 4058356"/>
              <a:gd name="connsiteY185" fmla="*/ 2189399 h 5983634"/>
              <a:gd name="connsiteX186" fmla="*/ 482943 w 4058356"/>
              <a:gd name="connsiteY186" fmla="*/ 2168379 h 5983634"/>
              <a:gd name="connsiteX187" fmla="*/ 419880 w 4058356"/>
              <a:gd name="connsiteY187" fmla="*/ 2126337 h 5983634"/>
              <a:gd name="connsiteX188" fmla="*/ 377839 w 4058356"/>
              <a:gd name="connsiteY188" fmla="*/ 2094806 h 5983634"/>
              <a:gd name="connsiteX0" fmla="*/ 105665 w 3994627"/>
              <a:gd name="connsiteY0" fmla="*/ 2429605 h 5983634"/>
              <a:gd name="connsiteX1" fmla="*/ 103913 w 3994627"/>
              <a:gd name="connsiteY1" fmla="*/ 2255637 h 5983634"/>
              <a:gd name="connsiteX2" fmla="*/ 162268 w 3994627"/>
              <a:gd name="connsiteY2" fmla="*/ 2024299 h 5983634"/>
              <a:gd name="connsiteX3" fmla="*/ 131722 w 3994627"/>
              <a:gd name="connsiteY3" fmla="*/ 1894343 h 5983634"/>
              <a:gd name="connsiteX4" fmla="*/ 56945 w 3994627"/>
              <a:gd name="connsiteY4" fmla="*/ 1799750 h 5983634"/>
              <a:gd name="connsiteX5" fmla="*/ 14 w 3994627"/>
              <a:gd name="connsiteY5" fmla="*/ 1646037 h 5983634"/>
              <a:gd name="connsiteX6" fmla="*/ 52018 w 3994627"/>
              <a:gd name="connsiteY6" fmla="*/ 1569289 h 5983634"/>
              <a:gd name="connsiteX7" fmla="*/ 105008 w 3994627"/>
              <a:gd name="connsiteY7" fmla="*/ 1550458 h 5983634"/>
              <a:gd name="connsiteX8" fmla="*/ 178033 w 3994627"/>
              <a:gd name="connsiteY8" fmla="*/ 1460025 h 5983634"/>
              <a:gd name="connsiteX9" fmla="*/ 293647 w 3994627"/>
              <a:gd name="connsiteY9" fmla="*/ 1371563 h 5983634"/>
              <a:gd name="connsiteX10" fmla="*/ 353534 w 3994627"/>
              <a:gd name="connsiteY10" fmla="*/ 1237118 h 5983634"/>
              <a:gd name="connsiteX11" fmla="*/ 442215 w 3994627"/>
              <a:gd name="connsiteY11" fmla="*/ 1058552 h 5983634"/>
              <a:gd name="connsiteX12" fmla="*/ 335031 w 3994627"/>
              <a:gd name="connsiteY12" fmla="*/ 849440 h 5983634"/>
              <a:gd name="connsiteX13" fmla="*/ 390539 w 3994627"/>
              <a:gd name="connsiteY13" fmla="*/ 792947 h 5983634"/>
              <a:gd name="connsiteX14" fmla="*/ 446266 w 3994627"/>
              <a:gd name="connsiteY14" fmla="*/ 810245 h 5983634"/>
              <a:gd name="connsiteX15" fmla="*/ 485132 w 3994627"/>
              <a:gd name="connsiteY15" fmla="*/ 834660 h 5983634"/>
              <a:gd name="connsiteX16" fmla="*/ 513269 w 3994627"/>
              <a:gd name="connsiteY16" fmla="*/ 861264 h 5983634"/>
              <a:gd name="connsiteX17" fmla="*/ 558267 w 3994627"/>
              <a:gd name="connsiteY17" fmla="*/ 860498 h 5983634"/>
              <a:gd name="connsiteX18" fmla="*/ 651874 w 3994627"/>
              <a:gd name="connsiteY18" fmla="*/ 874402 h 5983634"/>
              <a:gd name="connsiteX19" fmla="*/ 783582 w 3994627"/>
              <a:gd name="connsiteY19" fmla="*/ 846265 h 5983634"/>
              <a:gd name="connsiteX20" fmla="*/ 914086 w 3994627"/>
              <a:gd name="connsiteY20" fmla="*/ 789553 h 5983634"/>
              <a:gd name="connsiteX21" fmla="*/ 1008898 w 3994627"/>
              <a:gd name="connsiteY21" fmla="*/ 640766 h 5983634"/>
              <a:gd name="connsiteX22" fmla="*/ 1081485 w 3994627"/>
              <a:gd name="connsiteY22" fmla="*/ 561829 h 5983634"/>
              <a:gd name="connsiteX23" fmla="*/ 1118161 w 3994627"/>
              <a:gd name="connsiteY23" fmla="*/ 567631 h 5983634"/>
              <a:gd name="connsiteX24" fmla="*/ 1219543 w 3994627"/>
              <a:gd name="connsiteY24" fmla="*/ 521211 h 5983634"/>
              <a:gd name="connsiteX25" fmla="*/ 1289174 w 3994627"/>
              <a:gd name="connsiteY25" fmla="*/ 496030 h 5983634"/>
              <a:gd name="connsiteX26" fmla="*/ 1337127 w 3994627"/>
              <a:gd name="connsiteY26" fmla="*/ 461871 h 5983634"/>
              <a:gd name="connsiteX27" fmla="*/ 1387161 w 3994627"/>
              <a:gd name="connsiteY27" fmla="*/ 417312 h 5983634"/>
              <a:gd name="connsiteX28" fmla="*/ 1445077 w 3994627"/>
              <a:gd name="connsiteY28" fmla="*/ 369139 h 5983634"/>
              <a:gd name="connsiteX29" fmla="*/ 1513066 w 3994627"/>
              <a:gd name="connsiteY29" fmla="*/ 328302 h 5983634"/>
              <a:gd name="connsiteX30" fmla="*/ 1544378 w 3994627"/>
              <a:gd name="connsiteY30" fmla="*/ 305530 h 5983634"/>
              <a:gd name="connsiteX31" fmla="*/ 1585434 w 3994627"/>
              <a:gd name="connsiteY31" fmla="*/ 263269 h 5983634"/>
              <a:gd name="connsiteX32" fmla="*/ 1631417 w 3994627"/>
              <a:gd name="connsiteY32" fmla="*/ 247613 h 5983634"/>
              <a:gd name="connsiteX33" fmla="*/ 1673531 w 3994627"/>
              <a:gd name="connsiteY33" fmla="*/ 214039 h 5983634"/>
              <a:gd name="connsiteX34" fmla="*/ 1766372 w 3994627"/>
              <a:gd name="connsiteY34" fmla="*/ 161195 h 5983634"/>
              <a:gd name="connsiteX35" fmla="*/ 1806370 w 3994627"/>
              <a:gd name="connsiteY35" fmla="*/ 108351 h 5983634"/>
              <a:gd name="connsiteX36" fmla="*/ 1829143 w 3994627"/>
              <a:gd name="connsiteY36" fmla="*/ 112730 h 5983634"/>
              <a:gd name="connsiteX37" fmla="*/ 1976616 w 3994627"/>
              <a:gd name="connsiteY37" fmla="*/ 40910 h 5983634"/>
              <a:gd name="connsiteX38" fmla="*/ 2428597 w 3994627"/>
              <a:gd name="connsiteY38" fmla="*/ 0 h 5983634"/>
              <a:gd name="connsiteX39" fmla="*/ 2473777 w 3994627"/>
              <a:gd name="connsiteY39" fmla="*/ 45945 h 5983634"/>
              <a:gd name="connsiteX40" fmla="*/ 2400752 w 3994627"/>
              <a:gd name="connsiteY40" fmla="*/ 141195 h 5983634"/>
              <a:gd name="connsiteX41" fmla="*/ 2480127 w 3994627"/>
              <a:gd name="connsiteY41" fmla="*/ 118970 h 5983634"/>
              <a:gd name="connsiteX42" fmla="*/ 2556327 w 3994627"/>
              <a:gd name="connsiteY42" fmla="*/ 157070 h 5983634"/>
              <a:gd name="connsiteX43" fmla="*/ 2646650 w 3994627"/>
              <a:gd name="connsiteY43" fmla="*/ 71893 h 5983634"/>
              <a:gd name="connsiteX44" fmla="*/ 2762702 w 3994627"/>
              <a:gd name="connsiteY44" fmla="*/ 118970 h 5983634"/>
              <a:gd name="connsiteX45" fmla="*/ 2807152 w 3994627"/>
              <a:gd name="connsiteY45" fmla="*/ 153895 h 5983634"/>
              <a:gd name="connsiteX46" fmla="*/ 2765877 w 3994627"/>
              <a:gd name="connsiteY46" fmla="*/ 255495 h 5983634"/>
              <a:gd name="connsiteX47" fmla="*/ 2876345 w 3994627"/>
              <a:gd name="connsiteY47" fmla="*/ 158604 h 5983634"/>
              <a:gd name="connsiteX48" fmla="*/ 3125747 w 3994627"/>
              <a:gd name="connsiteY48" fmla="*/ 319324 h 5983634"/>
              <a:gd name="connsiteX49" fmla="*/ 3210377 w 3994627"/>
              <a:gd name="connsiteY49" fmla="*/ 379320 h 5983634"/>
              <a:gd name="connsiteX50" fmla="*/ 3302452 w 3994627"/>
              <a:gd name="connsiteY50" fmla="*/ 452345 h 5983634"/>
              <a:gd name="connsiteX51" fmla="*/ 3191327 w 3994627"/>
              <a:gd name="connsiteY51" fmla="*/ 592045 h 5983634"/>
              <a:gd name="connsiteX52" fmla="*/ 3360259 w 3994627"/>
              <a:gd name="connsiteY52" fmla="*/ 593360 h 5983634"/>
              <a:gd name="connsiteX53" fmla="*/ 3404052 w 3994627"/>
              <a:gd name="connsiteY53" fmla="*/ 728680 h 5983634"/>
              <a:gd name="connsiteX54" fmla="*/ 3231179 w 3994627"/>
              <a:gd name="connsiteY54" fmla="*/ 877687 h 5983634"/>
              <a:gd name="connsiteX55" fmla="*/ 3188152 w 3994627"/>
              <a:gd name="connsiteY55" fmla="*/ 938120 h 5983634"/>
              <a:gd name="connsiteX56" fmla="*/ 3297635 w 3994627"/>
              <a:gd name="connsiteY56" fmla="*/ 967572 h 5983634"/>
              <a:gd name="connsiteX57" fmla="*/ 3375477 w 3994627"/>
              <a:gd name="connsiteY57" fmla="*/ 874620 h 5983634"/>
              <a:gd name="connsiteX58" fmla="*/ 3435802 w 3994627"/>
              <a:gd name="connsiteY58" fmla="*/ 795245 h 5983634"/>
              <a:gd name="connsiteX59" fmla="*/ 3496127 w 3994627"/>
              <a:gd name="connsiteY59" fmla="*/ 830170 h 5983634"/>
              <a:gd name="connsiteX60" fmla="*/ 3593676 w 3994627"/>
              <a:gd name="connsiteY60" fmla="*/ 971623 h 5983634"/>
              <a:gd name="connsiteX61" fmla="*/ 3569152 w 3994627"/>
              <a:gd name="connsiteY61" fmla="*/ 998445 h 5983634"/>
              <a:gd name="connsiteX62" fmla="*/ 3530176 w 3994627"/>
              <a:gd name="connsiteY62" fmla="*/ 1049465 h 5983634"/>
              <a:gd name="connsiteX63" fmla="*/ 3469085 w 3994627"/>
              <a:gd name="connsiteY63" fmla="*/ 1119862 h 5983634"/>
              <a:gd name="connsiteX64" fmla="*/ 3536964 w 3994627"/>
              <a:gd name="connsiteY64" fmla="*/ 1030743 h 5983634"/>
              <a:gd name="connsiteX65" fmla="*/ 3426058 w 3994627"/>
              <a:gd name="connsiteY65" fmla="*/ 1193216 h 5983634"/>
              <a:gd name="connsiteX66" fmla="*/ 3462406 w 3994627"/>
              <a:gd name="connsiteY66" fmla="*/ 1171757 h 5983634"/>
              <a:gd name="connsiteX67" fmla="*/ 3387630 w 3994627"/>
              <a:gd name="connsiteY67" fmla="*/ 1289342 h 5983634"/>
              <a:gd name="connsiteX68" fmla="*/ 3371974 w 3994627"/>
              <a:gd name="connsiteY68" fmla="*/ 1339923 h 5983634"/>
              <a:gd name="connsiteX69" fmla="*/ 3349968 w 3994627"/>
              <a:gd name="connsiteY69" fmla="*/ 1348024 h 5983634"/>
              <a:gd name="connsiteX70" fmla="*/ 3313291 w 3994627"/>
              <a:gd name="connsiteY70" fmla="*/ 1399591 h 5983634"/>
              <a:gd name="connsiteX71" fmla="*/ 3318874 w 3994627"/>
              <a:gd name="connsiteY71" fmla="*/ 1406707 h 5983634"/>
              <a:gd name="connsiteX72" fmla="*/ 3293693 w 3994627"/>
              <a:gd name="connsiteY72" fmla="*/ 1433093 h 5983634"/>
              <a:gd name="connsiteX73" fmla="*/ 3268403 w 3994627"/>
              <a:gd name="connsiteY73" fmla="*/ 1476338 h 5983634"/>
              <a:gd name="connsiteX74" fmla="*/ 3238514 w 3994627"/>
              <a:gd name="connsiteY74" fmla="*/ 1605309 h 5983634"/>
              <a:gd name="connsiteX75" fmla="*/ 3186948 w 3994627"/>
              <a:gd name="connsiteY75" fmla="*/ 1631694 h 5983634"/>
              <a:gd name="connsiteX76" fmla="*/ 3105602 w 3994627"/>
              <a:gd name="connsiteY76" fmla="*/ 1688625 h 5983634"/>
              <a:gd name="connsiteX77" fmla="*/ 2721865 w 3994627"/>
              <a:gd name="connsiteY77" fmla="*/ 1597098 h 5983634"/>
              <a:gd name="connsiteX78" fmla="*/ 2687378 w 3994627"/>
              <a:gd name="connsiteY78" fmla="*/ 1670670 h 5983634"/>
              <a:gd name="connsiteX79" fmla="*/ 2636797 w 3994627"/>
              <a:gd name="connsiteY79" fmla="*/ 1758147 h 5983634"/>
              <a:gd name="connsiteX80" fmla="*/ 2681466 w 3994627"/>
              <a:gd name="connsiteY80" fmla="*/ 1821428 h 5983634"/>
              <a:gd name="connsiteX81" fmla="*/ 2721427 w 3994627"/>
              <a:gd name="connsiteY81" fmla="*/ 1715995 h 5983634"/>
              <a:gd name="connsiteX82" fmla="*/ 2858280 w 3994627"/>
              <a:gd name="connsiteY82" fmla="*/ 1716434 h 5983634"/>
              <a:gd name="connsiteX83" fmla="*/ 2815035 w 3994627"/>
              <a:gd name="connsiteY83" fmla="*/ 1801940 h 5983634"/>
              <a:gd name="connsiteX84" fmla="*/ 2840654 w 3994627"/>
              <a:gd name="connsiteY84" fmla="*/ 1866535 h 5983634"/>
              <a:gd name="connsiteX85" fmla="*/ 2784708 w 3994627"/>
              <a:gd name="connsiteY85" fmla="*/ 1958172 h 5983634"/>
              <a:gd name="connsiteX86" fmla="*/ 2858280 w 3994627"/>
              <a:gd name="connsiteY86" fmla="*/ 1947662 h 5983634"/>
              <a:gd name="connsiteX87" fmla="*/ 3022286 w 3994627"/>
              <a:gd name="connsiteY87" fmla="*/ 1834785 h 5983634"/>
              <a:gd name="connsiteX88" fmla="*/ 3499411 w 3994627"/>
              <a:gd name="connsiteY88" fmla="*/ 1926641 h 5983634"/>
              <a:gd name="connsiteX89" fmla="*/ 3594005 w 3994627"/>
              <a:gd name="connsiteY89" fmla="*/ 1937151 h 5983634"/>
              <a:gd name="connsiteX90" fmla="*/ 3625536 w 3994627"/>
              <a:gd name="connsiteY90" fmla="*/ 1947662 h 5983634"/>
              <a:gd name="connsiteX91" fmla="*/ 3709618 w 3994627"/>
              <a:gd name="connsiteY91" fmla="*/ 1979193 h 5983634"/>
              <a:gd name="connsiteX92" fmla="*/ 3772680 w 3994627"/>
              <a:gd name="connsiteY92" fmla="*/ 1989703 h 5983634"/>
              <a:gd name="connsiteX93" fmla="*/ 3846253 w 3994627"/>
              <a:gd name="connsiteY93" fmla="*/ 2052765 h 5983634"/>
              <a:gd name="connsiteX94" fmla="*/ 3993398 w 3994627"/>
              <a:gd name="connsiteY94" fmla="*/ 2241951 h 5983634"/>
              <a:gd name="connsiteX95" fmla="*/ 3918658 w 3994627"/>
              <a:gd name="connsiteY95" fmla="*/ 2362091 h 5983634"/>
              <a:gd name="connsiteX96" fmla="*/ 3956174 w 3994627"/>
              <a:gd name="connsiteY96" fmla="*/ 2456684 h 5983634"/>
              <a:gd name="connsiteX97" fmla="*/ 3960261 w 3994627"/>
              <a:gd name="connsiteY97" fmla="*/ 2490258 h 5983634"/>
              <a:gd name="connsiteX98" fmla="*/ 3941284 w 3994627"/>
              <a:gd name="connsiteY98" fmla="*/ 2731850 h 5983634"/>
              <a:gd name="connsiteX99" fmla="*/ 3888587 w 3994627"/>
              <a:gd name="connsiteY99" fmla="*/ 2883958 h 5983634"/>
              <a:gd name="connsiteX100" fmla="*/ 3894388 w 3994627"/>
              <a:gd name="connsiteY100" fmla="*/ 2952312 h 5983634"/>
              <a:gd name="connsiteX101" fmla="*/ 3932635 w 3994627"/>
              <a:gd name="connsiteY101" fmla="*/ 3090134 h 5983634"/>
              <a:gd name="connsiteX102" fmla="*/ 3907455 w 3994627"/>
              <a:gd name="connsiteY102" fmla="*/ 3204670 h 5983634"/>
              <a:gd name="connsiteX103" fmla="*/ 3885301 w 3994627"/>
              <a:gd name="connsiteY103" fmla="*/ 3292457 h 5983634"/>
              <a:gd name="connsiteX104" fmla="*/ 3842202 w 3994627"/>
              <a:gd name="connsiteY104" fmla="*/ 3392779 h 5983634"/>
              <a:gd name="connsiteX105" fmla="*/ 3808317 w 3994627"/>
              <a:gd name="connsiteY105" fmla="*/ 3487591 h 5983634"/>
              <a:gd name="connsiteX106" fmla="*/ 3792059 w 3994627"/>
              <a:gd name="connsiteY106" fmla="*/ 3614537 h 5983634"/>
              <a:gd name="connsiteX107" fmla="*/ 3729162 w 3994627"/>
              <a:gd name="connsiteY107" fmla="*/ 3345428 h 5983634"/>
              <a:gd name="connsiteX108" fmla="*/ 3718380 w 3994627"/>
              <a:gd name="connsiteY108" fmla="*/ 3362762 h 5983634"/>
              <a:gd name="connsiteX109" fmla="*/ 3687722 w 3994627"/>
              <a:gd name="connsiteY109" fmla="*/ 3414767 h 5983634"/>
              <a:gd name="connsiteX110" fmla="*/ 3666993 w 3994627"/>
              <a:gd name="connsiteY110" fmla="*/ 3453268 h 5983634"/>
              <a:gd name="connsiteX111" fmla="*/ 3644074 w 3994627"/>
              <a:gd name="connsiteY111" fmla="*/ 3478377 h 5983634"/>
              <a:gd name="connsiteX112" fmla="*/ 3606121 w 3994627"/>
              <a:gd name="connsiteY112" fmla="*/ 3560708 h 5983634"/>
              <a:gd name="connsiteX113" fmla="*/ 3595756 w 3994627"/>
              <a:gd name="connsiteY113" fmla="*/ 3609172 h 5983634"/>
              <a:gd name="connsiteX114" fmla="*/ 3606412 w 3994627"/>
              <a:gd name="connsiteY114" fmla="*/ 3640557 h 5983634"/>
              <a:gd name="connsiteX115" fmla="*/ 3557803 w 3994627"/>
              <a:gd name="connsiteY115" fmla="*/ 3775439 h 5983634"/>
              <a:gd name="connsiteX116" fmla="*/ 3469194 w 3994627"/>
              <a:gd name="connsiteY116" fmla="*/ 3876310 h 5983634"/>
              <a:gd name="connsiteX117" fmla="*/ 3562474 w 3994627"/>
              <a:gd name="connsiteY117" fmla="*/ 4028710 h 5983634"/>
              <a:gd name="connsiteX118" fmla="*/ 3541453 w 3994627"/>
              <a:gd name="connsiteY118" fmla="*/ 4165344 h 5983634"/>
              <a:gd name="connsiteX119" fmla="*/ 3530943 w 3994627"/>
              <a:gd name="connsiteY119" fmla="*/ 4217896 h 5983634"/>
              <a:gd name="connsiteX120" fmla="*/ 3509922 w 3994627"/>
              <a:gd name="connsiteY120" fmla="*/ 4417593 h 5983634"/>
              <a:gd name="connsiteX121" fmla="*/ 3499411 w 3994627"/>
              <a:gd name="connsiteY121" fmla="*/ 4564737 h 5983634"/>
              <a:gd name="connsiteX122" fmla="*/ 3436349 w 3994627"/>
              <a:gd name="connsiteY122" fmla="*/ 4848517 h 5983634"/>
              <a:gd name="connsiteX123" fmla="*/ 3404818 w 3994627"/>
              <a:gd name="connsiteY123" fmla="*/ 4922089 h 5983634"/>
              <a:gd name="connsiteX124" fmla="*/ 3394308 w 3994627"/>
              <a:gd name="connsiteY124" fmla="*/ 4953620 h 5983634"/>
              <a:gd name="connsiteX125" fmla="*/ 3383798 w 3994627"/>
              <a:gd name="connsiteY125" fmla="*/ 5006172 h 5983634"/>
              <a:gd name="connsiteX126" fmla="*/ 3362777 w 3994627"/>
              <a:gd name="connsiteY126" fmla="*/ 5037703 h 5983634"/>
              <a:gd name="connsiteX127" fmla="*/ 3352267 w 3994627"/>
              <a:gd name="connsiteY127" fmla="*/ 5069234 h 5983634"/>
              <a:gd name="connsiteX128" fmla="*/ 3331246 w 3994627"/>
              <a:gd name="connsiteY128" fmla="*/ 5426586 h 5983634"/>
              <a:gd name="connsiteX129" fmla="*/ 3310225 w 3994627"/>
              <a:gd name="connsiteY129" fmla="*/ 5531689 h 5983634"/>
              <a:gd name="connsiteX130" fmla="*/ 3299715 w 3994627"/>
              <a:gd name="connsiteY130" fmla="*/ 5605262 h 5983634"/>
              <a:gd name="connsiteX131" fmla="*/ 3226143 w 3994627"/>
              <a:gd name="connsiteY131" fmla="*/ 5868020 h 5983634"/>
              <a:gd name="connsiteX132" fmla="*/ 3163080 w 3994627"/>
              <a:gd name="connsiteY132" fmla="*/ 5899551 h 5983634"/>
              <a:gd name="connsiteX133" fmla="*/ 3121039 w 3994627"/>
              <a:gd name="connsiteY133" fmla="*/ 5941593 h 5983634"/>
              <a:gd name="connsiteX134" fmla="*/ 2984405 w 3994627"/>
              <a:gd name="connsiteY134" fmla="*/ 5983634 h 5983634"/>
              <a:gd name="connsiteX135" fmla="*/ 2795218 w 3994627"/>
              <a:gd name="connsiteY135" fmla="*/ 5973124 h 5983634"/>
              <a:gd name="connsiteX136" fmla="*/ 2679605 w 3994627"/>
              <a:gd name="connsiteY136" fmla="*/ 5920572 h 5983634"/>
              <a:gd name="connsiteX137" fmla="*/ 2490418 w 3994627"/>
              <a:gd name="connsiteY137" fmla="*/ 5878530 h 5983634"/>
              <a:gd name="connsiteX138" fmla="*/ 2332763 w 3994627"/>
              <a:gd name="connsiteY138" fmla="*/ 5836489 h 5983634"/>
              <a:gd name="connsiteX139" fmla="*/ 2133067 w 3994627"/>
              <a:gd name="connsiteY139" fmla="*/ 5794448 h 5983634"/>
              <a:gd name="connsiteX140" fmla="*/ 2059494 w 3994627"/>
              <a:gd name="connsiteY140" fmla="*/ 5762917 h 5983634"/>
              <a:gd name="connsiteX141" fmla="*/ 2027963 w 3994627"/>
              <a:gd name="connsiteY141" fmla="*/ 5752406 h 5983634"/>
              <a:gd name="connsiteX142" fmla="*/ 1922860 w 3994627"/>
              <a:gd name="connsiteY142" fmla="*/ 5741896 h 5983634"/>
              <a:gd name="connsiteX143" fmla="*/ 1859798 w 3994627"/>
              <a:gd name="connsiteY143" fmla="*/ 5720875 h 5983634"/>
              <a:gd name="connsiteX144" fmla="*/ 1765205 w 3994627"/>
              <a:gd name="connsiteY144" fmla="*/ 5710365 h 5983634"/>
              <a:gd name="connsiteX145" fmla="*/ 1733674 w 3994627"/>
              <a:gd name="connsiteY145" fmla="*/ 5689344 h 5983634"/>
              <a:gd name="connsiteX146" fmla="*/ 1702143 w 3994627"/>
              <a:gd name="connsiteY146" fmla="*/ 5678834 h 5983634"/>
              <a:gd name="connsiteX147" fmla="*/ 1660101 w 3994627"/>
              <a:gd name="connsiteY147" fmla="*/ 5668324 h 5983634"/>
              <a:gd name="connsiteX148" fmla="*/ 1628570 w 3994627"/>
              <a:gd name="connsiteY148" fmla="*/ 5657813 h 5983634"/>
              <a:gd name="connsiteX149" fmla="*/ 1523467 w 3994627"/>
              <a:gd name="connsiteY149" fmla="*/ 5636793 h 5983634"/>
              <a:gd name="connsiteX150" fmla="*/ 1491936 w 3994627"/>
              <a:gd name="connsiteY150" fmla="*/ 5626282 h 5983634"/>
              <a:gd name="connsiteX151" fmla="*/ 1334280 w 3994627"/>
              <a:gd name="connsiteY151" fmla="*/ 5573730 h 5983634"/>
              <a:gd name="connsiteX152" fmla="*/ 1292239 w 3994627"/>
              <a:gd name="connsiteY152" fmla="*/ 5552710 h 5983634"/>
              <a:gd name="connsiteX153" fmla="*/ 1229177 w 3994627"/>
              <a:gd name="connsiteY153" fmla="*/ 5531689 h 5983634"/>
              <a:gd name="connsiteX154" fmla="*/ 1134584 w 3994627"/>
              <a:gd name="connsiteY154" fmla="*/ 5510668 h 5983634"/>
              <a:gd name="connsiteX155" fmla="*/ 1103053 w 3994627"/>
              <a:gd name="connsiteY155" fmla="*/ 5468627 h 5983634"/>
              <a:gd name="connsiteX156" fmla="*/ 1029480 w 3994627"/>
              <a:gd name="connsiteY156" fmla="*/ 5458117 h 5983634"/>
              <a:gd name="connsiteX157" fmla="*/ 892846 w 3994627"/>
              <a:gd name="connsiteY157" fmla="*/ 5426586 h 5983634"/>
              <a:gd name="connsiteX158" fmla="*/ 861315 w 3994627"/>
              <a:gd name="connsiteY158" fmla="*/ 5405565 h 5983634"/>
              <a:gd name="connsiteX159" fmla="*/ 850805 w 3994627"/>
              <a:gd name="connsiteY159" fmla="*/ 5289951 h 5983634"/>
              <a:gd name="connsiteX160" fmla="*/ 840294 w 3994627"/>
              <a:gd name="connsiteY160" fmla="*/ 5100765 h 5983634"/>
              <a:gd name="connsiteX161" fmla="*/ 861315 w 3994627"/>
              <a:gd name="connsiteY161" fmla="*/ 4501675 h 5983634"/>
              <a:gd name="connsiteX162" fmla="*/ 892846 w 3994627"/>
              <a:gd name="connsiteY162" fmla="*/ 4365041 h 5983634"/>
              <a:gd name="connsiteX163" fmla="*/ 913867 w 3994627"/>
              <a:gd name="connsiteY163" fmla="*/ 4270448 h 5983634"/>
              <a:gd name="connsiteX164" fmla="*/ 966418 w 3994627"/>
              <a:gd name="connsiteY164" fmla="*/ 4112793 h 5983634"/>
              <a:gd name="connsiteX165" fmla="*/ 987439 w 3994627"/>
              <a:gd name="connsiteY165" fmla="*/ 3902586 h 5983634"/>
              <a:gd name="connsiteX166" fmla="*/ 997949 w 3994627"/>
              <a:gd name="connsiteY166" fmla="*/ 3871055 h 5983634"/>
              <a:gd name="connsiteX167" fmla="*/ 1061011 w 3994627"/>
              <a:gd name="connsiteY167" fmla="*/ 3461151 h 5983634"/>
              <a:gd name="connsiteX168" fmla="*/ 1071522 w 3994627"/>
              <a:gd name="connsiteY168" fmla="*/ 3408599 h 5983634"/>
              <a:gd name="connsiteX169" fmla="*/ 1082032 w 3994627"/>
              <a:gd name="connsiteY169" fmla="*/ 3335027 h 5983634"/>
              <a:gd name="connsiteX170" fmla="*/ 1124074 w 3994627"/>
              <a:gd name="connsiteY170" fmla="*/ 3282475 h 5983634"/>
              <a:gd name="connsiteX171" fmla="*/ 1155605 w 3994627"/>
              <a:gd name="connsiteY171" fmla="*/ 3124820 h 5983634"/>
              <a:gd name="connsiteX172" fmla="*/ 1176625 w 3994627"/>
              <a:gd name="connsiteY172" fmla="*/ 3082779 h 5983634"/>
              <a:gd name="connsiteX173" fmla="*/ 1145094 w 3994627"/>
              <a:gd name="connsiteY173" fmla="*/ 2967165 h 5983634"/>
              <a:gd name="connsiteX174" fmla="*/ 1103053 w 3994627"/>
              <a:gd name="connsiteY174" fmla="*/ 2893593 h 5983634"/>
              <a:gd name="connsiteX175" fmla="*/ 1082032 w 3994627"/>
              <a:gd name="connsiteY175" fmla="*/ 2841041 h 5983634"/>
              <a:gd name="connsiteX176" fmla="*/ 1029480 w 3994627"/>
              <a:gd name="connsiteY176" fmla="*/ 2746448 h 5983634"/>
              <a:gd name="connsiteX177" fmla="*/ 1008460 w 3994627"/>
              <a:gd name="connsiteY177" fmla="*/ 2714917 h 5983634"/>
              <a:gd name="connsiteX178" fmla="*/ 924377 w 3994627"/>
              <a:gd name="connsiteY178" fmla="*/ 2557262 h 5983634"/>
              <a:gd name="connsiteX179" fmla="*/ 871825 w 3994627"/>
              <a:gd name="connsiteY179" fmla="*/ 2483689 h 5983634"/>
              <a:gd name="connsiteX180" fmla="*/ 840294 w 3994627"/>
              <a:gd name="connsiteY180" fmla="*/ 2389096 h 5983634"/>
              <a:gd name="connsiteX181" fmla="*/ 808763 w 3994627"/>
              <a:gd name="connsiteY181" fmla="*/ 2326034 h 5983634"/>
              <a:gd name="connsiteX182" fmla="*/ 766722 w 3994627"/>
              <a:gd name="connsiteY182" fmla="*/ 2241951 h 5983634"/>
              <a:gd name="connsiteX183" fmla="*/ 756211 w 3994627"/>
              <a:gd name="connsiteY183" fmla="*/ 2210420 h 5983634"/>
              <a:gd name="connsiteX184" fmla="*/ 714170 w 3994627"/>
              <a:gd name="connsiteY184" fmla="*/ 2199910 h 5983634"/>
              <a:gd name="connsiteX185" fmla="*/ 619577 w 3994627"/>
              <a:gd name="connsiteY185" fmla="*/ 2189399 h 5983634"/>
              <a:gd name="connsiteX186" fmla="*/ 482943 w 3994627"/>
              <a:gd name="connsiteY186" fmla="*/ 2168379 h 5983634"/>
              <a:gd name="connsiteX187" fmla="*/ 419880 w 3994627"/>
              <a:gd name="connsiteY187" fmla="*/ 2126337 h 5983634"/>
              <a:gd name="connsiteX188" fmla="*/ 377839 w 3994627"/>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29162 w 3996502"/>
              <a:gd name="connsiteY107" fmla="*/ 3345428 h 5983634"/>
              <a:gd name="connsiteX108" fmla="*/ 3718380 w 3996502"/>
              <a:gd name="connsiteY108" fmla="*/ 3362762 h 5983634"/>
              <a:gd name="connsiteX109" fmla="*/ 3687722 w 3996502"/>
              <a:gd name="connsiteY109" fmla="*/ 3414767 h 5983634"/>
              <a:gd name="connsiteX110" fmla="*/ 3666993 w 3996502"/>
              <a:gd name="connsiteY110" fmla="*/ 3453268 h 5983634"/>
              <a:gd name="connsiteX111" fmla="*/ 3644074 w 3996502"/>
              <a:gd name="connsiteY111" fmla="*/ 3478377 h 5983634"/>
              <a:gd name="connsiteX112" fmla="*/ 3606121 w 3996502"/>
              <a:gd name="connsiteY112" fmla="*/ 3560708 h 5983634"/>
              <a:gd name="connsiteX113" fmla="*/ 3595756 w 3996502"/>
              <a:gd name="connsiteY113" fmla="*/ 3609172 h 5983634"/>
              <a:gd name="connsiteX114" fmla="*/ 3606412 w 3996502"/>
              <a:gd name="connsiteY114" fmla="*/ 3640557 h 5983634"/>
              <a:gd name="connsiteX115" fmla="*/ 3557803 w 3996502"/>
              <a:gd name="connsiteY115" fmla="*/ 3775439 h 5983634"/>
              <a:gd name="connsiteX116" fmla="*/ 3469194 w 3996502"/>
              <a:gd name="connsiteY116" fmla="*/ 3876310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29162 w 3996502"/>
              <a:gd name="connsiteY107" fmla="*/ 3345428 h 5983634"/>
              <a:gd name="connsiteX108" fmla="*/ 3743780 w 3996502"/>
              <a:gd name="connsiteY108" fmla="*/ 3677087 h 5983634"/>
              <a:gd name="connsiteX109" fmla="*/ 3687722 w 3996502"/>
              <a:gd name="connsiteY109" fmla="*/ 3414767 h 5983634"/>
              <a:gd name="connsiteX110" fmla="*/ 3666993 w 3996502"/>
              <a:gd name="connsiteY110" fmla="*/ 3453268 h 5983634"/>
              <a:gd name="connsiteX111" fmla="*/ 3644074 w 3996502"/>
              <a:gd name="connsiteY111" fmla="*/ 3478377 h 5983634"/>
              <a:gd name="connsiteX112" fmla="*/ 3606121 w 3996502"/>
              <a:gd name="connsiteY112" fmla="*/ 3560708 h 5983634"/>
              <a:gd name="connsiteX113" fmla="*/ 3595756 w 3996502"/>
              <a:gd name="connsiteY113" fmla="*/ 3609172 h 5983634"/>
              <a:gd name="connsiteX114" fmla="*/ 3606412 w 3996502"/>
              <a:gd name="connsiteY114" fmla="*/ 3640557 h 5983634"/>
              <a:gd name="connsiteX115" fmla="*/ 3557803 w 3996502"/>
              <a:gd name="connsiteY115" fmla="*/ 3775439 h 5983634"/>
              <a:gd name="connsiteX116" fmla="*/ 3469194 w 3996502"/>
              <a:gd name="connsiteY116" fmla="*/ 3876310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687722 w 3996502"/>
              <a:gd name="connsiteY109" fmla="*/ 3414767 h 5983634"/>
              <a:gd name="connsiteX110" fmla="*/ 3666993 w 3996502"/>
              <a:gd name="connsiteY110" fmla="*/ 3453268 h 5983634"/>
              <a:gd name="connsiteX111" fmla="*/ 3644074 w 3996502"/>
              <a:gd name="connsiteY111" fmla="*/ 3478377 h 5983634"/>
              <a:gd name="connsiteX112" fmla="*/ 3606121 w 3996502"/>
              <a:gd name="connsiteY112" fmla="*/ 3560708 h 5983634"/>
              <a:gd name="connsiteX113" fmla="*/ 3595756 w 3996502"/>
              <a:gd name="connsiteY113" fmla="*/ 3609172 h 5983634"/>
              <a:gd name="connsiteX114" fmla="*/ 3606412 w 3996502"/>
              <a:gd name="connsiteY114" fmla="*/ 3640557 h 5983634"/>
              <a:gd name="connsiteX115" fmla="*/ 3557803 w 3996502"/>
              <a:gd name="connsiteY115" fmla="*/ 3775439 h 5983634"/>
              <a:gd name="connsiteX116" fmla="*/ 3469194 w 3996502"/>
              <a:gd name="connsiteY116" fmla="*/ 3876310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666993 w 3996502"/>
              <a:gd name="connsiteY110" fmla="*/ 3453268 h 5983634"/>
              <a:gd name="connsiteX111" fmla="*/ 3644074 w 3996502"/>
              <a:gd name="connsiteY111" fmla="*/ 3478377 h 5983634"/>
              <a:gd name="connsiteX112" fmla="*/ 3606121 w 3996502"/>
              <a:gd name="connsiteY112" fmla="*/ 3560708 h 5983634"/>
              <a:gd name="connsiteX113" fmla="*/ 3595756 w 3996502"/>
              <a:gd name="connsiteY113" fmla="*/ 3609172 h 5983634"/>
              <a:gd name="connsiteX114" fmla="*/ 3606412 w 3996502"/>
              <a:gd name="connsiteY114" fmla="*/ 3640557 h 5983634"/>
              <a:gd name="connsiteX115" fmla="*/ 3557803 w 3996502"/>
              <a:gd name="connsiteY115" fmla="*/ 3775439 h 5983634"/>
              <a:gd name="connsiteX116" fmla="*/ 3469194 w 3996502"/>
              <a:gd name="connsiteY116" fmla="*/ 3876310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644074 w 3996502"/>
              <a:gd name="connsiteY111" fmla="*/ 3478377 h 5983634"/>
              <a:gd name="connsiteX112" fmla="*/ 3606121 w 3996502"/>
              <a:gd name="connsiteY112" fmla="*/ 3560708 h 5983634"/>
              <a:gd name="connsiteX113" fmla="*/ 3595756 w 3996502"/>
              <a:gd name="connsiteY113" fmla="*/ 3609172 h 5983634"/>
              <a:gd name="connsiteX114" fmla="*/ 3606412 w 3996502"/>
              <a:gd name="connsiteY114" fmla="*/ 3640557 h 5983634"/>
              <a:gd name="connsiteX115" fmla="*/ 3557803 w 3996502"/>
              <a:gd name="connsiteY115" fmla="*/ 3775439 h 5983634"/>
              <a:gd name="connsiteX116" fmla="*/ 3469194 w 3996502"/>
              <a:gd name="connsiteY116" fmla="*/ 3876310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06121 w 3996502"/>
              <a:gd name="connsiteY112" fmla="*/ 3560708 h 5983634"/>
              <a:gd name="connsiteX113" fmla="*/ 3595756 w 3996502"/>
              <a:gd name="connsiteY113" fmla="*/ 3609172 h 5983634"/>
              <a:gd name="connsiteX114" fmla="*/ 3606412 w 3996502"/>
              <a:gd name="connsiteY114" fmla="*/ 3640557 h 5983634"/>
              <a:gd name="connsiteX115" fmla="*/ 3557803 w 3996502"/>
              <a:gd name="connsiteY115" fmla="*/ 3775439 h 5983634"/>
              <a:gd name="connsiteX116" fmla="*/ 3469194 w 3996502"/>
              <a:gd name="connsiteY116" fmla="*/ 3876310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595756 w 3996502"/>
              <a:gd name="connsiteY113" fmla="*/ 3609172 h 5983634"/>
              <a:gd name="connsiteX114" fmla="*/ 3606412 w 3996502"/>
              <a:gd name="connsiteY114" fmla="*/ 3640557 h 5983634"/>
              <a:gd name="connsiteX115" fmla="*/ 3557803 w 3996502"/>
              <a:gd name="connsiteY115" fmla="*/ 3775439 h 5983634"/>
              <a:gd name="connsiteX116" fmla="*/ 3469194 w 3996502"/>
              <a:gd name="connsiteY116" fmla="*/ 3876310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06412 w 3996502"/>
              <a:gd name="connsiteY114" fmla="*/ 3640557 h 5983634"/>
              <a:gd name="connsiteX115" fmla="*/ 3557803 w 3996502"/>
              <a:gd name="connsiteY115" fmla="*/ 3775439 h 5983634"/>
              <a:gd name="connsiteX116" fmla="*/ 3469194 w 3996502"/>
              <a:gd name="connsiteY116" fmla="*/ 3876310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557803 w 3996502"/>
              <a:gd name="connsiteY115" fmla="*/ 3775439 h 5983634"/>
              <a:gd name="connsiteX116" fmla="*/ 3469194 w 3996502"/>
              <a:gd name="connsiteY116" fmla="*/ 3876310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469194 w 3996502"/>
              <a:gd name="connsiteY116" fmla="*/ 3876310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562474 w 3996502"/>
              <a:gd name="connsiteY117" fmla="*/ 4028710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541453 w 3996502"/>
              <a:gd name="connsiteY118" fmla="*/ 4165344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530943 w 3996502"/>
              <a:gd name="connsiteY119" fmla="*/ 42178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509922 w 3996502"/>
              <a:gd name="connsiteY120" fmla="*/ 44175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499411 w 3996502"/>
              <a:gd name="connsiteY121" fmla="*/ 4564737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436349 w 3996502"/>
              <a:gd name="connsiteY122" fmla="*/ 4848517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01449 w 3996502"/>
              <a:gd name="connsiteY122" fmla="*/ 4794542 h 5983634"/>
              <a:gd name="connsiteX123" fmla="*/ 3404818 w 3996502"/>
              <a:gd name="connsiteY123" fmla="*/ 49220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01449 w 3996502"/>
              <a:gd name="connsiteY122" fmla="*/ 4794542 h 5983634"/>
              <a:gd name="connsiteX123" fmla="*/ 3639768 w 3996502"/>
              <a:gd name="connsiteY123" fmla="*/ 48458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394308 w 3996502"/>
              <a:gd name="connsiteY124" fmla="*/ 495362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383798 w 3996502"/>
              <a:gd name="connsiteY125" fmla="*/ 5006172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362777 w 3996502"/>
              <a:gd name="connsiteY126" fmla="*/ 5037703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352267 w 3996502"/>
              <a:gd name="connsiteY127" fmla="*/ 506923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33124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489996 w 3996502"/>
              <a:gd name="connsiteY128" fmla="*/ 5426586 h 5983634"/>
              <a:gd name="connsiteX129" fmla="*/ 3310225 w 3996502"/>
              <a:gd name="connsiteY129" fmla="*/ 5531689 h 5983634"/>
              <a:gd name="connsiteX130" fmla="*/ 3299715 w 3996502"/>
              <a:gd name="connsiteY130" fmla="*/ 5605262 h 5983634"/>
              <a:gd name="connsiteX131" fmla="*/ 3226143 w 3996502"/>
              <a:gd name="connsiteY131" fmla="*/ 5868020 h 5983634"/>
              <a:gd name="connsiteX132" fmla="*/ 3163080 w 3996502"/>
              <a:gd name="connsiteY132" fmla="*/ 5899551 h 5983634"/>
              <a:gd name="connsiteX133" fmla="*/ 3121039 w 3996502"/>
              <a:gd name="connsiteY133" fmla="*/ 5941593 h 5983634"/>
              <a:gd name="connsiteX134" fmla="*/ 2984405 w 3996502"/>
              <a:gd name="connsiteY134" fmla="*/ 5983634 h 5983634"/>
              <a:gd name="connsiteX135" fmla="*/ 2795218 w 3996502"/>
              <a:gd name="connsiteY135" fmla="*/ 5973124 h 5983634"/>
              <a:gd name="connsiteX136" fmla="*/ 2679605 w 3996502"/>
              <a:gd name="connsiteY136" fmla="*/ 5920572 h 5983634"/>
              <a:gd name="connsiteX137" fmla="*/ 2490418 w 3996502"/>
              <a:gd name="connsiteY137" fmla="*/ 5878530 h 5983634"/>
              <a:gd name="connsiteX138" fmla="*/ 2332763 w 3996502"/>
              <a:gd name="connsiteY138" fmla="*/ 5836489 h 5983634"/>
              <a:gd name="connsiteX139" fmla="*/ 2133067 w 3996502"/>
              <a:gd name="connsiteY139" fmla="*/ 5794448 h 5983634"/>
              <a:gd name="connsiteX140" fmla="*/ 2059494 w 3996502"/>
              <a:gd name="connsiteY140" fmla="*/ 5762917 h 5983634"/>
              <a:gd name="connsiteX141" fmla="*/ 2027963 w 3996502"/>
              <a:gd name="connsiteY141" fmla="*/ 5752406 h 5983634"/>
              <a:gd name="connsiteX142" fmla="*/ 1922860 w 3996502"/>
              <a:gd name="connsiteY142" fmla="*/ 5741896 h 5983634"/>
              <a:gd name="connsiteX143" fmla="*/ 1859798 w 3996502"/>
              <a:gd name="connsiteY143" fmla="*/ 5720875 h 5983634"/>
              <a:gd name="connsiteX144" fmla="*/ 1765205 w 3996502"/>
              <a:gd name="connsiteY144" fmla="*/ 5710365 h 5983634"/>
              <a:gd name="connsiteX145" fmla="*/ 1733674 w 3996502"/>
              <a:gd name="connsiteY145" fmla="*/ 5689344 h 5983634"/>
              <a:gd name="connsiteX146" fmla="*/ 1702143 w 3996502"/>
              <a:gd name="connsiteY146" fmla="*/ 5678834 h 5983634"/>
              <a:gd name="connsiteX147" fmla="*/ 1660101 w 3996502"/>
              <a:gd name="connsiteY147" fmla="*/ 5668324 h 5983634"/>
              <a:gd name="connsiteX148" fmla="*/ 1628570 w 3996502"/>
              <a:gd name="connsiteY148" fmla="*/ 5657813 h 5983634"/>
              <a:gd name="connsiteX149" fmla="*/ 1523467 w 3996502"/>
              <a:gd name="connsiteY149" fmla="*/ 5636793 h 5983634"/>
              <a:gd name="connsiteX150" fmla="*/ 1491936 w 3996502"/>
              <a:gd name="connsiteY150" fmla="*/ 5626282 h 5983634"/>
              <a:gd name="connsiteX151" fmla="*/ 1334280 w 3996502"/>
              <a:gd name="connsiteY151" fmla="*/ 5573730 h 5983634"/>
              <a:gd name="connsiteX152" fmla="*/ 1292239 w 3996502"/>
              <a:gd name="connsiteY152" fmla="*/ 5552710 h 5983634"/>
              <a:gd name="connsiteX153" fmla="*/ 1229177 w 3996502"/>
              <a:gd name="connsiteY153" fmla="*/ 5531689 h 5983634"/>
              <a:gd name="connsiteX154" fmla="*/ 1134584 w 3996502"/>
              <a:gd name="connsiteY154" fmla="*/ 5510668 h 5983634"/>
              <a:gd name="connsiteX155" fmla="*/ 1103053 w 3996502"/>
              <a:gd name="connsiteY155" fmla="*/ 5468627 h 5983634"/>
              <a:gd name="connsiteX156" fmla="*/ 1029480 w 3996502"/>
              <a:gd name="connsiteY156" fmla="*/ 5458117 h 5983634"/>
              <a:gd name="connsiteX157" fmla="*/ 892846 w 3996502"/>
              <a:gd name="connsiteY157" fmla="*/ 5426586 h 5983634"/>
              <a:gd name="connsiteX158" fmla="*/ 861315 w 3996502"/>
              <a:gd name="connsiteY158" fmla="*/ 5405565 h 5983634"/>
              <a:gd name="connsiteX159" fmla="*/ 850805 w 3996502"/>
              <a:gd name="connsiteY159" fmla="*/ 5289951 h 5983634"/>
              <a:gd name="connsiteX160" fmla="*/ 840294 w 3996502"/>
              <a:gd name="connsiteY160" fmla="*/ 5100765 h 5983634"/>
              <a:gd name="connsiteX161" fmla="*/ 861315 w 3996502"/>
              <a:gd name="connsiteY161" fmla="*/ 4501675 h 5983634"/>
              <a:gd name="connsiteX162" fmla="*/ 892846 w 3996502"/>
              <a:gd name="connsiteY162" fmla="*/ 4365041 h 5983634"/>
              <a:gd name="connsiteX163" fmla="*/ 913867 w 3996502"/>
              <a:gd name="connsiteY163" fmla="*/ 4270448 h 5983634"/>
              <a:gd name="connsiteX164" fmla="*/ 966418 w 3996502"/>
              <a:gd name="connsiteY164" fmla="*/ 4112793 h 5983634"/>
              <a:gd name="connsiteX165" fmla="*/ 987439 w 3996502"/>
              <a:gd name="connsiteY165" fmla="*/ 3902586 h 5983634"/>
              <a:gd name="connsiteX166" fmla="*/ 997949 w 3996502"/>
              <a:gd name="connsiteY166" fmla="*/ 3871055 h 5983634"/>
              <a:gd name="connsiteX167" fmla="*/ 1061011 w 3996502"/>
              <a:gd name="connsiteY167" fmla="*/ 3461151 h 5983634"/>
              <a:gd name="connsiteX168" fmla="*/ 1071522 w 3996502"/>
              <a:gd name="connsiteY168" fmla="*/ 3408599 h 5983634"/>
              <a:gd name="connsiteX169" fmla="*/ 1082032 w 3996502"/>
              <a:gd name="connsiteY169" fmla="*/ 3335027 h 5983634"/>
              <a:gd name="connsiteX170" fmla="*/ 1124074 w 3996502"/>
              <a:gd name="connsiteY170" fmla="*/ 3282475 h 5983634"/>
              <a:gd name="connsiteX171" fmla="*/ 1155605 w 3996502"/>
              <a:gd name="connsiteY171" fmla="*/ 3124820 h 5983634"/>
              <a:gd name="connsiteX172" fmla="*/ 1176625 w 3996502"/>
              <a:gd name="connsiteY172" fmla="*/ 3082779 h 5983634"/>
              <a:gd name="connsiteX173" fmla="*/ 1145094 w 3996502"/>
              <a:gd name="connsiteY173" fmla="*/ 2967165 h 5983634"/>
              <a:gd name="connsiteX174" fmla="*/ 1103053 w 3996502"/>
              <a:gd name="connsiteY174" fmla="*/ 2893593 h 5983634"/>
              <a:gd name="connsiteX175" fmla="*/ 1082032 w 3996502"/>
              <a:gd name="connsiteY175" fmla="*/ 2841041 h 5983634"/>
              <a:gd name="connsiteX176" fmla="*/ 1029480 w 3996502"/>
              <a:gd name="connsiteY176" fmla="*/ 2746448 h 5983634"/>
              <a:gd name="connsiteX177" fmla="*/ 1008460 w 3996502"/>
              <a:gd name="connsiteY177" fmla="*/ 2714917 h 5983634"/>
              <a:gd name="connsiteX178" fmla="*/ 924377 w 3996502"/>
              <a:gd name="connsiteY178" fmla="*/ 2557262 h 5983634"/>
              <a:gd name="connsiteX179" fmla="*/ 871825 w 3996502"/>
              <a:gd name="connsiteY179" fmla="*/ 2483689 h 5983634"/>
              <a:gd name="connsiteX180" fmla="*/ 840294 w 3996502"/>
              <a:gd name="connsiteY180" fmla="*/ 2389096 h 5983634"/>
              <a:gd name="connsiteX181" fmla="*/ 808763 w 3996502"/>
              <a:gd name="connsiteY181" fmla="*/ 2326034 h 5983634"/>
              <a:gd name="connsiteX182" fmla="*/ 766722 w 3996502"/>
              <a:gd name="connsiteY182" fmla="*/ 2241951 h 5983634"/>
              <a:gd name="connsiteX183" fmla="*/ 756211 w 3996502"/>
              <a:gd name="connsiteY183" fmla="*/ 2210420 h 5983634"/>
              <a:gd name="connsiteX184" fmla="*/ 714170 w 3996502"/>
              <a:gd name="connsiteY184" fmla="*/ 2199910 h 5983634"/>
              <a:gd name="connsiteX185" fmla="*/ 619577 w 3996502"/>
              <a:gd name="connsiteY185" fmla="*/ 2189399 h 5983634"/>
              <a:gd name="connsiteX186" fmla="*/ 482943 w 3996502"/>
              <a:gd name="connsiteY186" fmla="*/ 2168379 h 5983634"/>
              <a:gd name="connsiteX187" fmla="*/ 419880 w 3996502"/>
              <a:gd name="connsiteY187" fmla="*/ 2126337 h 5983634"/>
              <a:gd name="connsiteX188" fmla="*/ 377839 w 3996502"/>
              <a:gd name="connsiteY188"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489996 w 3996502"/>
              <a:gd name="connsiteY128" fmla="*/ 5426586 h 5983634"/>
              <a:gd name="connsiteX129" fmla="*/ 3543754 w 3996502"/>
              <a:gd name="connsiteY129" fmla="*/ 5468845 h 5983634"/>
              <a:gd name="connsiteX130" fmla="*/ 3310225 w 3996502"/>
              <a:gd name="connsiteY130" fmla="*/ 5531689 h 5983634"/>
              <a:gd name="connsiteX131" fmla="*/ 3299715 w 3996502"/>
              <a:gd name="connsiteY131" fmla="*/ 5605262 h 5983634"/>
              <a:gd name="connsiteX132" fmla="*/ 3226143 w 3996502"/>
              <a:gd name="connsiteY132" fmla="*/ 5868020 h 5983634"/>
              <a:gd name="connsiteX133" fmla="*/ 3163080 w 3996502"/>
              <a:gd name="connsiteY133" fmla="*/ 5899551 h 5983634"/>
              <a:gd name="connsiteX134" fmla="*/ 3121039 w 3996502"/>
              <a:gd name="connsiteY134" fmla="*/ 5941593 h 5983634"/>
              <a:gd name="connsiteX135" fmla="*/ 2984405 w 3996502"/>
              <a:gd name="connsiteY135" fmla="*/ 5983634 h 5983634"/>
              <a:gd name="connsiteX136" fmla="*/ 2795218 w 3996502"/>
              <a:gd name="connsiteY136" fmla="*/ 5973124 h 5983634"/>
              <a:gd name="connsiteX137" fmla="*/ 2679605 w 3996502"/>
              <a:gd name="connsiteY137" fmla="*/ 5920572 h 5983634"/>
              <a:gd name="connsiteX138" fmla="*/ 2490418 w 3996502"/>
              <a:gd name="connsiteY138" fmla="*/ 5878530 h 5983634"/>
              <a:gd name="connsiteX139" fmla="*/ 2332763 w 3996502"/>
              <a:gd name="connsiteY139" fmla="*/ 5836489 h 5983634"/>
              <a:gd name="connsiteX140" fmla="*/ 2133067 w 3996502"/>
              <a:gd name="connsiteY140" fmla="*/ 5794448 h 5983634"/>
              <a:gd name="connsiteX141" fmla="*/ 2059494 w 3996502"/>
              <a:gd name="connsiteY141" fmla="*/ 5762917 h 5983634"/>
              <a:gd name="connsiteX142" fmla="*/ 2027963 w 3996502"/>
              <a:gd name="connsiteY142" fmla="*/ 5752406 h 5983634"/>
              <a:gd name="connsiteX143" fmla="*/ 1922860 w 3996502"/>
              <a:gd name="connsiteY143" fmla="*/ 5741896 h 5983634"/>
              <a:gd name="connsiteX144" fmla="*/ 1859798 w 3996502"/>
              <a:gd name="connsiteY144" fmla="*/ 5720875 h 5983634"/>
              <a:gd name="connsiteX145" fmla="*/ 1765205 w 3996502"/>
              <a:gd name="connsiteY145" fmla="*/ 5710365 h 5983634"/>
              <a:gd name="connsiteX146" fmla="*/ 1733674 w 3996502"/>
              <a:gd name="connsiteY146" fmla="*/ 5689344 h 5983634"/>
              <a:gd name="connsiteX147" fmla="*/ 1702143 w 3996502"/>
              <a:gd name="connsiteY147" fmla="*/ 5678834 h 5983634"/>
              <a:gd name="connsiteX148" fmla="*/ 1660101 w 3996502"/>
              <a:gd name="connsiteY148" fmla="*/ 5668324 h 5983634"/>
              <a:gd name="connsiteX149" fmla="*/ 1628570 w 3996502"/>
              <a:gd name="connsiteY149" fmla="*/ 5657813 h 5983634"/>
              <a:gd name="connsiteX150" fmla="*/ 1523467 w 3996502"/>
              <a:gd name="connsiteY150" fmla="*/ 5636793 h 5983634"/>
              <a:gd name="connsiteX151" fmla="*/ 1491936 w 3996502"/>
              <a:gd name="connsiteY151" fmla="*/ 5626282 h 5983634"/>
              <a:gd name="connsiteX152" fmla="*/ 1334280 w 3996502"/>
              <a:gd name="connsiteY152" fmla="*/ 5573730 h 5983634"/>
              <a:gd name="connsiteX153" fmla="*/ 1292239 w 3996502"/>
              <a:gd name="connsiteY153" fmla="*/ 5552710 h 5983634"/>
              <a:gd name="connsiteX154" fmla="*/ 1229177 w 3996502"/>
              <a:gd name="connsiteY154" fmla="*/ 5531689 h 5983634"/>
              <a:gd name="connsiteX155" fmla="*/ 1134584 w 3996502"/>
              <a:gd name="connsiteY155" fmla="*/ 5510668 h 5983634"/>
              <a:gd name="connsiteX156" fmla="*/ 1103053 w 3996502"/>
              <a:gd name="connsiteY156" fmla="*/ 5468627 h 5983634"/>
              <a:gd name="connsiteX157" fmla="*/ 1029480 w 3996502"/>
              <a:gd name="connsiteY157" fmla="*/ 5458117 h 5983634"/>
              <a:gd name="connsiteX158" fmla="*/ 892846 w 3996502"/>
              <a:gd name="connsiteY158" fmla="*/ 5426586 h 5983634"/>
              <a:gd name="connsiteX159" fmla="*/ 861315 w 3996502"/>
              <a:gd name="connsiteY159" fmla="*/ 5405565 h 5983634"/>
              <a:gd name="connsiteX160" fmla="*/ 850805 w 3996502"/>
              <a:gd name="connsiteY160" fmla="*/ 5289951 h 5983634"/>
              <a:gd name="connsiteX161" fmla="*/ 840294 w 3996502"/>
              <a:gd name="connsiteY161" fmla="*/ 5100765 h 5983634"/>
              <a:gd name="connsiteX162" fmla="*/ 861315 w 3996502"/>
              <a:gd name="connsiteY162" fmla="*/ 4501675 h 5983634"/>
              <a:gd name="connsiteX163" fmla="*/ 892846 w 3996502"/>
              <a:gd name="connsiteY163" fmla="*/ 4365041 h 5983634"/>
              <a:gd name="connsiteX164" fmla="*/ 913867 w 3996502"/>
              <a:gd name="connsiteY164" fmla="*/ 4270448 h 5983634"/>
              <a:gd name="connsiteX165" fmla="*/ 966418 w 3996502"/>
              <a:gd name="connsiteY165" fmla="*/ 4112793 h 5983634"/>
              <a:gd name="connsiteX166" fmla="*/ 987439 w 3996502"/>
              <a:gd name="connsiteY166" fmla="*/ 3902586 h 5983634"/>
              <a:gd name="connsiteX167" fmla="*/ 997949 w 3996502"/>
              <a:gd name="connsiteY167" fmla="*/ 3871055 h 5983634"/>
              <a:gd name="connsiteX168" fmla="*/ 1061011 w 3996502"/>
              <a:gd name="connsiteY168" fmla="*/ 3461151 h 5983634"/>
              <a:gd name="connsiteX169" fmla="*/ 1071522 w 3996502"/>
              <a:gd name="connsiteY169" fmla="*/ 3408599 h 5983634"/>
              <a:gd name="connsiteX170" fmla="*/ 1082032 w 3996502"/>
              <a:gd name="connsiteY170" fmla="*/ 3335027 h 5983634"/>
              <a:gd name="connsiteX171" fmla="*/ 1124074 w 3996502"/>
              <a:gd name="connsiteY171" fmla="*/ 3282475 h 5983634"/>
              <a:gd name="connsiteX172" fmla="*/ 1155605 w 3996502"/>
              <a:gd name="connsiteY172" fmla="*/ 3124820 h 5983634"/>
              <a:gd name="connsiteX173" fmla="*/ 1176625 w 3996502"/>
              <a:gd name="connsiteY173" fmla="*/ 3082779 h 5983634"/>
              <a:gd name="connsiteX174" fmla="*/ 1145094 w 3996502"/>
              <a:gd name="connsiteY174" fmla="*/ 2967165 h 5983634"/>
              <a:gd name="connsiteX175" fmla="*/ 1103053 w 3996502"/>
              <a:gd name="connsiteY175" fmla="*/ 2893593 h 5983634"/>
              <a:gd name="connsiteX176" fmla="*/ 1082032 w 3996502"/>
              <a:gd name="connsiteY176" fmla="*/ 2841041 h 5983634"/>
              <a:gd name="connsiteX177" fmla="*/ 1029480 w 3996502"/>
              <a:gd name="connsiteY177" fmla="*/ 2746448 h 5983634"/>
              <a:gd name="connsiteX178" fmla="*/ 1008460 w 3996502"/>
              <a:gd name="connsiteY178" fmla="*/ 2714917 h 5983634"/>
              <a:gd name="connsiteX179" fmla="*/ 924377 w 3996502"/>
              <a:gd name="connsiteY179" fmla="*/ 2557262 h 5983634"/>
              <a:gd name="connsiteX180" fmla="*/ 871825 w 3996502"/>
              <a:gd name="connsiteY180" fmla="*/ 2483689 h 5983634"/>
              <a:gd name="connsiteX181" fmla="*/ 840294 w 3996502"/>
              <a:gd name="connsiteY181" fmla="*/ 2389096 h 5983634"/>
              <a:gd name="connsiteX182" fmla="*/ 808763 w 3996502"/>
              <a:gd name="connsiteY182" fmla="*/ 2326034 h 5983634"/>
              <a:gd name="connsiteX183" fmla="*/ 766722 w 3996502"/>
              <a:gd name="connsiteY183" fmla="*/ 2241951 h 5983634"/>
              <a:gd name="connsiteX184" fmla="*/ 756211 w 3996502"/>
              <a:gd name="connsiteY184" fmla="*/ 2210420 h 5983634"/>
              <a:gd name="connsiteX185" fmla="*/ 714170 w 3996502"/>
              <a:gd name="connsiteY185" fmla="*/ 2199910 h 5983634"/>
              <a:gd name="connsiteX186" fmla="*/ 619577 w 3996502"/>
              <a:gd name="connsiteY186" fmla="*/ 2189399 h 5983634"/>
              <a:gd name="connsiteX187" fmla="*/ 482943 w 3996502"/>
              <a:gd name="connsiteY187" fmla="*/ 2168379 h 5983634"/>
              <a:gd name="connsiteX188" fmla="*/ 419880 w 3996502"/>
              <a:gd name="connsiteY188" fmla="*/ 2126337 h 5983634"/>
              <a:gd name="connsiteX189" fmla="*/ 377839 w 3996502"/>
              <a:gd name="connsiteY189"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09046 w 3996502"/>
              <a:gd name="connsiteY128" fmla="*/ 5413886 h 5983634"/>
              <a:gd name="connsiteX129" fmla="*/ 3543754 w 3996502"/>
              <a:gd name="connsiteY129" fmla="*/ 5468845 h 5983634"/>
              <a:gd name="connsiteX130" fmla="*/ 3310225 w 3996502"/>
              <a:gd name="connsiteY130" fmla="*/ 5531689 h 5983634"/>
              <a:gd name="connsiteX131" fmla="*/ 3299715 w 3996502"/>
              <a:gd name="connsiteY131" fmla="*/ 5605262 h 5983634"/>
              <a:gd name="connsiteX132" fmla="*/ 3226143 w 3996502"/>
              <a:gd name="connsiteY132" fmla="*/ 5868020 h 5983634"/>
              <a:gd name="connsiteX133" fmla="*/ 3163080 w 3996502"/>
              <a:gd name="connsiteY133" fmla="*/ 5899551 h 5983634"/>
              <a:gd name="connsiteX134" fmla="*/ 3121039 w 3996502"/>
              <a:gd name="connsiteY134" fmla="*/ 5941593 h 5983634"/>
              <a:gd name="connsiteX135" fmla="*/ 2984405 w 3996502"/>
              <a:gd name="connsiteY135" fmla="*/ 5983634 h 5983634"/>
              <a:gd name="connsiteX136" fmla="*/ 2795218 w 3996502"/>
              <a:gd name="connsiteY136" fmla="*/ 5973124 h 5983634"/>
              <a:gd name="connsiteX137" fmla="*/ 2679605 w 3996502"/>
              <a:gd name="connsiteY137" fmla="*/ 5920572 h 5983634"/>
              <a:gd name="connsiteX138" fmla="*/ 2490418 w 3996502"/>
              <a:gd name="connsiteY138" fmla="*/ 5878530 h 5983634"/>
              <a:gd name="connsiteX139" fmla="*/ 2332763 w 3996502"/>
              <a:gd name="connsiteY139" fmla="*/ 5836489 h 5983634"/>
              <a:gd name="connsiteX140" fmla="*/ 2133067 w 3996502"/>
              <a:gd name="connsiteY140" fmla="*/ 5794448 h 5983634"/>
              <a:gd name="connsiteX141" fmla="*/ 2059494 w 3996502"/>
              <a:gd name="connsiteY141" fmla="*/ 5762917 h 5983634"/>
              <a:gd name="connsiteX142" fmla="*/ 2027963 w 3996502"/>
              <a:gd name="connsiteY142" fmla="*/ 5752406 h 5983634"/>
              <a:gd name="connsiteX143" fmla="*/ 1922860 w 3996502"/>
              <a:gd name="connsiteY143" fmla="*/ 5741896 h 5983634"/>
              <a:gd name="connsiteX144" fmla="*/ 1859798 w 3996502"/>
              <a:gd name="connsiteY144" fmla="*/ 5720875 h 5983634"/>
              <a:gd name="connsiteX145" fmla="*/ 1765205 w 3996502"/>
              <a:gd name="connsiteY145" fmla="*/ 5710365 h 5983634"/>
              <a:gd name="connsiteX146" fmla="*/ 1733674 w 3996502"/>
              <a:gd name="connsiteY146" fmla="*/ 5689344 h 5983634"/>
              <a:gd name="connsiteX147" fmla="*/ 1702143 w 3996502"/>
              <a:gd name="connsiteY147" fmla="*/ 5678834 h 5983634"/>
              <a:gd name="connsiteX148" fmla="*/ 1660101 w 3996502"/>
              <a:gd name="connsiteY148" fmla="*/ 5668324 h 5983634"/>
              <a:gd name="connsiteX149" fmla="*/ 1628570 w 3996502"/>
              <a:gd name="connsiteY149" fmla="*/ 5657813 h 5983634"/>
              <a:gd name="connsiteX150" fmla="*/ 1523467 w 3996502"/>
              <a:gd name="connsiteY150" fmla="*/ 5636793 h 5983634"/>
              <a:gd name="connsiteX151" fmla="*/ 1491936 w 3996502"/>
              <a:gd name="connsiteY151" fmla="*/ 5626282 h 5983634"/>
              <a:gd name="connsiteX152" fmla="*/ 1334280 w 3996502"/>
              <a:gd name="connsiteY152" fmla="*/ 5573730 h 5983634"/>
              <a:gd name="connsiteX153" fmla="*/ 1292239 w 3996502"/>
              <a:gd name="connsiteY153" fmla="*/ 5552710 h 5983634"/>
              <a:gd name="connsiteX154" fmla="*/ 1229177 w 3996502"/>
              <a:gd name="connsiteY154" fmla="*/ 5531689 h 5983634"/>
              <a:gd name="connsiteX155" fmla="*/ 1134584 w 3996502"/>
              <a:gd name="connsiteY155" fmla="*/ 5510668 h 5983634"/>
              <a:gd name="connsiteX156" fmla="*/ 1103053 w 3996502"/>
              <a:gd name="connsiteY156" fmla="*/ 5468627 h 5983634"/>
              <a:gd name="connsiteX157" fmla="*/ 1029480 w 3996502"/>
              <a:gd name="connsiteY157" fmla="*/ 5458117 h 5983634"/>
              <a:gd name="connsiteX158" fmla="*/ 892846 w 3996502"/>
              <a:gd name="connsiteY158" fmla="*/ 5426586 h 5983634"/>
              <a:gd name="connsiteX159" fmla="*/ 861315 w 3996502"/>
              <a:gd name="connsiteY159" fmla="*/ 5405565 h 5983634"/>
              <a:gd name="connsiteX160" fmla="*/ 850805 w 3996502"/>
              <a:gd name="connsiteY160" fmla="*/ 5289951 h 5983634"/>
              <a:gd name="connsiteX161" fmla="*/ 840294 w 3996502"/>
              <a:gd name="connsiteY161" fmla="*/ 5100765 h 5983634"/>
              <a:gd name="connsiteX162" fmla="*/ 861315 w 3996502"/>
              <a:gd name="connsiteY162" fmla="*/ 4501675 h 5983634"/>
              <a:gd name="connsiteX163" fmla="*/ 892846 w 3996502"/>
              <a:gd name="connsiteY163" fmla="*/ 4365041 h 5983634"/>
              <a:gd name="connsiteX164" fmla="*/ 913867 w 3996502"/>
              <a:gd name="connsiteY164" fmla="*/ 4270448 h 5983634"/>
              <a:gd name="connsiteX165" fmla="*/ 966418 w 3996502"/>
              <a:gd name="connsiteY165" fmla="*/ 4112793 h 5983634"/>
              <a:gd name="connsiteX166" fmla="*/ 987439 w 3996502"/>
              <a:gd name="connsiteY166" fmla="*/ 3902586 h 5983634"/>
              <a:gd name="connsiteX167" fmla="*/ 997949 w 3996502"/>
              <a:gd name="connsiteY167" fmla="*/ 3871055 h 5983634"/>
              <a:gd name="connsiteX168" fmla="*/ 1061011 w 3996502"/>
              <a:gd name="connsiteY168" fmla="*/ 3461151 h 5983634"/>
              <a:gd name="connsiteX169" fmla="*/ 1071522 w 3996502"/>
              <a:gd name="connsiteY169" fmla="*/ 3408599 h 5983634"/>
              <a:gd name="connsiteX170" fmla="*/ 1082032 w 3996502"/>
              <a:gd name="connsiteY170" fmla="*/ 3335027 h 5983634"/>
              <a:gd name="connsiteX171" fmla="*/ 1124074 w 3996502"/>
              <a:gd name="connsiteY171" fmla="*/ 3282475 h 5983634"/>
              <a:gd name="connsiteX172" fmla="*/ 1155605 w 3996502"/>
              <a:gd name="connsiteY172" fmla="*/ 3124820 h 5983634"/>
              <a:gd name="connsiteX173" fmla="*/ 1176625 w 3996502"/>
              <a:gd name="connsiteY173" fmla="*/ 3082779 h 5983634"/>
              <a:gd name="connsiteX174" fmla="*/ 1145094 w 3996502"/>
              <a:gd name="connsiteY174" fmla="*/ 2967165 h 5983634"/>
              <a:gd name="connsiteX175" fmla="*/ 1103053 w 3996502"/>
              <a:gd name="connsiteY175" fmla="*/ 2893593 h 5983634"/>
              <a:gd name="connsiteX176" fmla="*/ 1082032 w 3996502"/>
              <a:gd name="connsiteY176" fmla="*/ 2841041 h 5983634"/>
              <a:gd name="connsiteX177" fmla="*/ 1029480 w 3996502"/>
              <a:gd name="connsiteY177" fmla="*/ 2746448 h 5983634"/>
              <a:gd name="connsiteX178" fmla="*/ 1008460 w 3996502"/>
              <a:gd name="connsiteY178" fmla="*/ 2714917 h 5983634"/>
              <a:gd name="connsiteX179" fmla="*/ 924377 w 3996502"/>
              <a:gd name="connsiteY179" fmla="*/ 2557262 h 5983634"/>
              <a:gd name="connsiteX180" fmla="*/ 871825 w 3996502"/>
              <a:gd name="connsiteY180" fmla="*/ 2483689 h 5983634"/>
              <a:gd name="connsiteX181" fmla="*/ 840294 w 3996502"/>
              <a:gd name="connsiteY181" fmla="*/ 2389096 h 5983634"/>
              <a:gd name="connsiteX182" fmla="*/ 808763 w 3996502"/>
              <a:gd name="connsiteY182" fmla="*/ 2326034 h 5983634"/>
              <a:gd name="connsiteX183" fmla="*/ 766722 w 3996502"/>
              <a:gd name="connsiteY183" fmla="*/ 2241951 h 5983634"/>
              <a:gd name="connsiteX184" fmla="*/ 756211 w 3996502"/>
              <a:gd name="connsiteY184" fmla="*/ 2210420 h 5983634"/>
              <a:gd name="connsiteX185" fmla="*/ 714170 w 3996502"/>
              <a:gd name="connsiteY185" fmla="*/ 2199910 h 5983634"/>
              <a:gd name="connsiteX186" fmla="*/ 619577 w 3996502"/>
              <a:gd name="connsiteY186" fmla="*/ 2189399 h 5983634"/>
              <a:gd name="connsiteX187" fmla="*/ 482943 w 3996502"/>
              <a:gd name="connsiteY187" fmla="*/ 2168379 h 5983634"/>
              <a:gd name="connsiteX188" fmla="*/ 419880 w 3996502"/>
              <a:gd name="connsiteY188" fmla="*/ 2126337 h 5983634"/>
              <a:gd name="connsiteX189" fmla="*/ 377839 w 3996502"/>
              <a:gd name="connsiteY189"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09046 w 3996502"/>
              <a:gd name="connsiteY128" fmla="*/ 5413886 h 5983634"/>
              <a:gd name="connsiteX129" fmla="*/ 3578679 w 3996502"/>
              <a:gd name="connsiteY129" fmla="*/ 5465670 h 5983634"/>
              <a:gd name="connsiteX130" fmla="*/ 3310225 w 3996502"/>
              <a:gd name="connsiteY130" fmla="*/ 5531689 h 5983634"/>
              <a:gd name="connsiteX131" fmla="*/ 3299715 w 3996502"/>
              <a:gd name="connsiteY131" fmla="*/ 5605262 h 5983634"/>
              <a:gd name="connsiteX132" fmla="*/ 3226143 w 3996502"/>
              <a:gd name="connsiteY132" fmla="*/ 5868020 h 5983634"/>
              <a:gd name="connsiteX133" fmla="*/ 3163080 w 3996502"/>
              <a:gd name="connsiteY133" fmla="*/ 5899551 h 5983634"/>
              <a:gd name="connsiteX134" fmla="*/ 3121039 w 3996502"/>
              <a:gd name="connsiteY134" fmla="*/ 5941593 h 5983634"/>
              <a:gd name="connsiteX135" fmla="*/ 2984405 w 3996502"/>
              <a:gd name="connsiteY135" fmla="*/ 5983634 h 5983634"/>
              <a:gd name="connsiteX136" fmla="*/ 2795218 w 3996502"/>
              <a:gd name="connsiteY136" fmla="*/ 5973124 h 5983634"/>
              <a:gd name="connsiteX137" fmla="*/ 2679605 w 3996502"/>
              <a:gd name="connsiteY137" fmla="*/ 5920572 h 5983634"/>
              <a:gd name="connsiteX138" fmla="*/ 2490418 w 3996502"/>
              <a:gd name="connsiteY138" fmla="*/ 5878530 h 5983634"/>
              <a:gd name="connsiteX139" fmla="*/ 2332763 w 3996502"/>
              <a:gd name="connsiteY139" fmla="*/ 5836489 h 5983634"/>
              <a:gd name="connsiteX140" fmla="*/ 2133067 w 3996502"/>
              <a:gd name="connsiteY140" fmla="*/ 5794448 h 5983634"/>
              <a:gd name="connsiteX141" fmla="*/ 2059494 w 3996502"/>
              <a:gd name="connsiteY141" fmla="*/ 5762917 h 5983634"/>
              <a:gd name="connsiteX142" fmla="*/ 2027963 w 3996502"/>
              <a:gd name="connsiteY142" fmla="*/ 5752406 h 5983634"/>
              <a:gd name="connsiteX143" fmla="*/ 1922860 w 3996502"/>
              <a:gd name="connsiteY143" fmla="*/ 5741896 h 5983634"/>
              <a:gd name="connsiteX144" fmla="*/ 1859798 w 3996502"/>
              <a:gd name="connsiteY144" fmla="*/ 5720875 h 5983634"/>
              <a:gd name="connsiteX145" fmla="*/ 1765205 w 3996502"/>
              <a:gd name="connsiteY145" fmla="*/ 5710365 h 5983634"/>
              <a:gd name="connsiteX146" fmla="*/ 1733674 w 3996502"/>
              <a:gd name="connsiteY146" fmla="*/ 5689344 h 5983634"/>
              <a:gd name="connsiteX147" fmla="*/ 1702143 w 3996502"/>
              <a:gd name="connsiteY147" fmla="*/ 5678834 h 5983634"/>
              <a:gd name="connsiteX148" fmla="*/ 1660101 w 3996502"/>
              <a:gd name="connsiteY148" fmla="*/ 5668324 h 5983634"/>
              <a:gd name="connsiteX149" fmla="*/ 1628570 w 3996502"/>
              <a:gd name="connsiteY149" fmla="*/ 5657813 h 5983634"/>
              <a:gd name="connsiteX150" fmla="*/ 1523467 w 3996502"/>
              <a:gd name="connsiteY150" fmla="*/ 5636793 h 5983634"/>
              <a:gd name="connsiteX151" fmla="*/ 1491936 w 3996502"/>
              <a:gd name="connsiteY151" fmla="*/ 5626282 h 5983634"/>
              <a:gd name="connsiteX152" fmla="*/ 1334280 w 3996502"/>
              <a:gd name="connsiteY152" fmla="*/ 5573730 h 5983634"/>
              <a:gd name="connsiteX153" fmla="*/ 1292239 w 3996502"/>
              <a:gd name="connsiteY153" fmla="*/ 5552710 h 5983634"/>
              <a:gd name="connsiteX154" fmla="*/ 1229177 w 3996502"/>
              <a:gd name="connsiteY154" fmla="*/ 5531689 h 5983634"/>
              <a:gd name="connsiteX155" fmla="*/ 1134584 w 3996502"/>
              <a:gd name="connsiteY155" fmla="*/ 5510668 h 5983634"/>
              <a:gd name="connsiteX156" fmla="*/ 1103053 w 3996502"/>
              <a:gd name="connsiteY156" fmla="*/ 5468627 h 5983634"/>
              <a:gd name="connsiteX157" fmla="*/ 1029480 w 3996502"/>
              <a:gd name="connsiteY157" fmla="*/ 5458117 h 5983634"/>
              <a:gd name="connsiteX158" fmla="*/ 892846 w 3996502"/>
              <a:gd name="connsiteY158" fmla="*/ 5426586 h 5983634"/>
              <a:gd name="connsiteX159" fmla="*/ 861315 w 3996502"/>
              <a:gd name="connsiteY159" fmla="*/ 5405565 h 5983634"/>
              <a:gd name="connsiteX160" fmla="*/ 850805 w 3996502"/>
              <a:gd name="connsiteY160" fmla="*/ 5289951 h 5983634"/>
              <a:gd name="connsiteX161" fmla="*/ 840294 w 3996502"/>
              <a:gd name="connsiteY161" fmla="*/ 5100765 h 5983634"/>
              <a:gd name="connsiteX162" fmla="*/ 861315 w 3996502"/>
              <a:gd name="connsiteY162" fmla="*/ 4501675 h 5983634"/>
              <a:gd name="connsiteX163" fmla="*/ 892846 w 3996502"/>
              <a:gd name="connsiteY163" fmla="*/ 4365041 h 5983634"/>
              <a:gd name="connsiteX164" fmla="*/ 913867 w 3996502"/>
              <a:gd name="connsiteY164" fmla="*/ 4270448 h 5983634"/>
              <a:gd name="connsiteX165" fmla="*/ 966418 w 3996502"/>
              <a:gd name="connsiteY165" fmla="*/ 4112793 h 5983634"/>
              <a:gd name="connsiteX166" fmla="*/ 987439 w 3996502"/>
              <a:gd name="connsiteY166" fmla="*/ 3902586 h 5983634"/>
              <a:gd name="connsiteX167" fmla="*/ 997949 w 3996502"/>
              <a:gd name="connsiteY167" fmla="*/ 3871055 h 5983634"/>
              <a:gd name="connsiteX168" fmla="*/ 1061011 w 3996502"/>
              <a:gd name="connsiteY168" fmla="*/ 3461151 h 5983634"/>
              <a:gd name="connsiteX169" fmla="*/ 1071522 w 3996502"/>
              <a:gd name="connsiteY169" fmla="*/ 3408599 h 5983634"/>
              <a:gd name="connsiteX170" fmla="*/ 1082032 w 3996502"/>
              <a:gd name="connsiteY170" fmla="*/ 3335027 h 5983634"/>
              <a:gd name="connsiteX171" fmla="*/ 1124074 w 3996502"/>
              <a:gd name="connsiteY171" fmla="*/ 3282475 h 5983634"/>
              <a:gd name="connsiteX172" fmla="*/ 1155605 w 3996502"/>
              <a:gd name="connsiteY172" fmla="*/ 3124820 h 5983634"/>
              <a:gd name="connsiteX173" fmla="*/ 1176625 w 3996502"/>
              <a:gd name="connsiteY173" fmla="*/ 3082779 h 5983634"/>
              <a:gd name="connsiteX174" fmla="*/ 1145094 w 3996502"/>
              <a:gd name="connsiteY174" fmla="*/ 2967165 h 5983634"/>
              <a:gd name="connsiteX175" fmla="*/ 1103053 w 3996502"/>
              <a:gd name="connsiteY175" fmla="*/ 2893593 h 5983634"/>
              <a:gd name="connsiteX176" fmla="*/ 1082032 w 3996502"/>
              <a:gd name="connsiteY176" fmla="*/ 2841041 h 5983634"/>
              <a:gd name="connsiteX177" fmla="*/ 1029480 w 3996502"/>
              <a:gd name="connsiteY177" fmla="*/ 2746448 h 5983634"/>
              <a:gd name="connsiteX178" fmla="*/ 1008460 w 3996502"/>
              <a:gd name="connsiteY178" fmla="*/ 2714917 h 5983634"/>
              <a:gd name="connsiteX179" fmla="*/ 924377 w 3996502"/>
              <a:gd name="connsiteY179" fmla="*/ 2557262 h 5983634"/>
              <a:gd name="connsiteX180" fmla="*/ 871825 w 3996502"/>
              <a:gd name="connsiteY180" fmla="*/ 2483689 h 5983634"/>
              <a:gd name="connsiteX181" fmla="*/ 840294 w 3996502"/>
              <a:gd name="connsiteY181" fmla="*/ 2389096 h 5983634"/>
              <a:gd name="connsiteX182" fmla="*/ 808763 w 3996502"/>
              <a:gd name="connsiteY182" fmla="*/ 2326034 h 5983634"/>
              <a:gd name="connsiteX183" fmla="*/ 766722 w 3996502"/>
              <a:gd name="connsiteY183" fmla="*/ 2241951 h 5983634"/>
              <a:gd name="connsiteX184" fmla="*/ 756211 w 3996502"/>
              <a:gd name="connsiteY184" fmla="*/ 2210420 h 5983634"/>
              <a:gd name="connsiteX185" fmla="*/ 714170 w 3996502"/>
              <a:gd name="connsiteY185" fmla="*/ 2199910 h 5983634"/>
              <a:gd name="connsiteX186" fmla="*/ 619577 w 3996502"/>
              <a:gd name="connsiteY186" fmla="*/ 2189399 h 5983634"/>
              <a:gd name="connsiteX187" fmla="*/ 482943 w 3996502"/>
              <a:gd name="connsiteY187" fmla="*/ 2168379 h 5983634"/>
              <a:gd name="connsiteX188" fmla="*/ 419880 w 3996502"/>
              <a:gd name="connsiteY188" fmla="*/ 2126337 h 5983634"/>
              <a:gd name="connsiteX189" fmla="*/ 377839 w 3996502"/>
              <a:gd name="connsiteY189"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78679 w 3996502"/>
              <a:gd name="connsiteY129" fmla="*/ 5465670 h 5983634"/>
              <a:gd name="connsiteX130" fmla="*/ 3310225 w 3996502"/>
              <a:gd name="connsiteY130" fmla="*/ 5531689 h 5983634"/>
              <a:gd name="connsiteX131" fmla="*/ 3299715 w 3996502"/>
              <a:gd name="connsiteY131" fmla="*/ 5605262 h 5983634"/>
              <a:gd name="connsiteX132" fmla="*/ 3226143 w 3996502"/>
              <a:gd name="connsiteY132" fmla="*/ 5868020 h 5983634"/>
              <a:gd name="connsiteX133" fmla="*/ 3163080 w 3996502"/>
              <a:gd name="connsiteY133" fmla="*/ 5899551 h 5983634"/>
              <a:gd name="connsiteX134" fmla="*/ 3121039 w 3996502"/>
              <a:gd name="connsiteY134" fmla="*/ 5941593 h 5983634"/>
              <a:gd name="connsiteX135" fmla="*/ 2984405 w 3996502"/>
              <a:gd name="connsiteY135" fmla="*/ 5983634 h 5983634"/>
              <a:gd name="connsiteX136" fmla="*/ 2795218 w 3996502"/>
              <a:gd name="connsiteY136" fmla="*/ 5973124 h 5983634"/>
              <a:gd name="connsiteX137" fmla="*/ 2679605 w 3996502"/>
              <a:gd name="connsiteY137" fmla="*/ 5920572 h 5983634"/>
              <a:gd name="connsiteX138" fmla="*/ 2490418 w 3996502"/>
              <a:gd name="connsiteY138" fmla="*/ 5878530 h 5983634"/>
              <a:gd name="connsiteX139" fmla="*/ 2332763 w 3996502"/>
              <a:gd name="connsiteY139" fmla="*/ 5836489 h 5983634"/>
              <a:gd name="connsiteX140" fmla="*/ 2133067 w 3996502"/>
              <a:gd name="connsiteY140" fmla="*/ 5794448 h 5983634"/>
              <a:gd name="connsiteX141" fmla="*/ 2059494 w 3996502"/>
              <a:gd name="connsiteY141" fmla="*/ 5762917 h 5983634"/>
              <a:gd name="connsiteX142" fmla="*/ 2027963 w 3996502"/>
              <a:gd name="connsiteY142" fmla="*/ 5752406 h 5983634"/>
              <a:gd name="connsiteX143" fmla="*/ 1922860 w 3996502"/>
              <a:gd name="connsiteY143" fmla="*/ 5741896 h 5983634"/>
              <a:gd name="connsiteX144" fmla="*/ 1859798 w 3996502"/>
              <a:gd name="connsiteY144" fmla="*/ 5720875 h 5983634"/>
              <a:gd name="connsiteX145" fmla="*/ 1765205 w 3996502"/>
              <a:gd name="connsiteY145" fmla="*/ 5710365 h 5983634"/>
              <a:gd name="connsiteX146" fmla="*/ 1733674 w 3996502"/>
              <a:gd name="connsiteY146" fmla="*/ 5689344 h 5983634"/>
              <a:gd name="connsiteX147" fmla="*/ 1702143 w 3996502"/>
              <a:gd name="connsiteY147" fmla="*/ 5678834 h 5983634"/>
              <a:gd name="connsiteX148" fmla="*/ 1660101 w 3996502"/>
              <a:gd name="connsiteY148" fmla="*/ 5668324 h 5983634"/>
              <a:gd name="connsiteX149" fmla="*/ 1628570 w 3996502"/>
              <a:gd name="connsiteY149" fmla="*/ 5657813 h 5983634"/>
              <a:gd name="connsiteX150" fmla="*/ 1523467 w 3996502"/>
              <a:gd name="connsiteY150" fmla="*/ 5636793 h 5983634"/>
              <a:gd name="connsiteX151" fmla="*/ 1491936 w 3996502"/>
              <a:gd name="connsiteY151" fmla="*/ 5626282 h 5983634"/>
              <a:gd name="connsiteX152" fmla="*/ 1334280 w 3996502"/>
              <a:gd name="connsiteY152" fmla="*/ 5573730 h 5983634"/>
              <a:gd name="connsiteX153" fmla="*/ 1292239 w 3996502"/>
              <a:gd name="connsiteY153" fmla="*/ 5552710 h 5983634"/>
              <a:gd name="connsiteX154" fmla="*/ 1229177 w 3996502"/>
              <a:gd name="connsiteY154" fmla="*/ 5531689 h 5983634"/>
              <a:gd name="connsiteX155" fmla="*/ 1134584 w 3996502"/>
              <a:gd name="connsiteY155" fmla="*/ 5510668 h 5983634"/>
              <a:gd name="connsiteX156" fmla="*/ 1103053 w 3996502"/>
              <a:gd name="connsiteY156" fmla="*/ 5468627 h 5983634"/>
              <a:gd name="connsiteX157" fmla="*/ 1029480 w 3996502"/>
              <a:gd name="connsiteY157" fmla="*/ 5458117 h 5983634"/>
              <a:gd name="connsiteX158" fmla="*/ 892846 w 3996502"/>
              <a:gd name="connsiteY158" fmla="*/ 5426586 h 5983634"/>
              <a:gd name="connsiteX159" fmla="*/ 861315 w 3996502"/>
              <a:gd name="connsiteY159" fmla="*/ 5405565 h 5983634"/>
              <a:gd name="connsiteX160" fmla="*/ 850805 w 3996502"/>
              <a:gd name="connsiteY160" fmla="*/ 5289951 h 5983634"/>
              <a:gd name="connsiteX161" fmla="*/ 840294 w 3996502"/>
              <a:gd name="connsiteY161" fmla="*/ 5100765 h 5983634"/>
              <a:gd name="connsiteX162" fmla="*/ 861315 w 3996502"/>
              <a:gd name="connsiteY162" fmla="*/ 4501675 h 5983634"/>
              <a:gd name="connsiteX163" fmla="*/ 892846 w 3996502"/>
              <a:gd name="connsiteY163" fmla="*/ 4365041 h 5983634"/>
              <a:gd name="connsiteX164" fmla="*/ 913867 w 3996502"/>
              <a:gd name="connsiteY164" fmla="*/ 4270448 h 5983634"/>
              <a:gd name="connsiteX165" fmla="*/ 966418 w 3996502"/>
              <a:gd name="connsiteY165" fmla="*/ 4112793 h 5983634"/>
              <a:gd name="connsiteX166" fmla="*/ 987439 w 3996502"/>
              <a:gd name="connsiteY166" fmla="*/ 3902586 h 5983634"/>
              <a:gd name="connsiteX167" fmla="*/ 997949 w 3996502"/>
              <a:gd name="connsiteY167" fmla="*/ 3871055 h 5983634"/>
              <a:gd name="connsiteX168" fmla="*/ 1061011 w 3996502"/>
              <a:gd name="connsiteY168" fmla="*/ 3461151 h 5983634"/>
              <a:gd name="connsiteX169" fmla="*/ 1071522 w 3996502"/>
              <a:gd name="connsiteY169" fmla="*/ 3408599 h 5983634"/>
              <a:gd name="connsiteX170" fmla="*/ 1082032 w 3996502"/>
              <a:gd name="connsiteY170" fmla="*/ 3335027 h 5983634"/>
              <a:gd name="connsiteX171" fmla="*/ 1124074 w 3996502"/>
              <a:gd name="connsiteY171" fmla="*/ 3282475 h 5983634"/>
              <a:gd name="connsiteX172" fmla="*/ 1155605 w 3996502"/>
              <a:gd name="connsiteY172" fmla="*/ 3124820 h 5983634"/>
              <a:gd name="connsiteX173" fmla="*/ 1176625 w 3996502"/>
              <a:gd name="connsiteY173" fmla="*/ 3082779 h 5983634"/>
              <a:gd name="connsiteX174" fmla="*/ 1145094 w 3996502"/>
              <a:gd name="connsiteY174" fmla="*/ 2967165 h 5983634"/>
              <a:gd name="connsiteX175" fmla="*/ 1103053 w 3996502"/>
              <a:gd name="connsiteY175" fmla="*/ 2893593 h 5983634"/>
              <a:gd name="connsiteX176" fmla="*/ 1082032 w 3996502"/>
              <a:gd name="connsiteY176" fmla="*/ 2841041 h 5983634"/>
              <a:gd name="connsiteX177" fmla="*/ 1029480 w 3996502"/>
              <a:gd name="connsiteY177" fmla="*/ 2746448 h 5983634"/>
              <a:gd name="connsiteX178" fmla="*/ 1008460 w 3996502"/>
              <a:gd name="connsiteY178" fmla="*/ 2714917 h 5983634"/>
              <a:gd name="connsiteX179" fmla="*/ 924377 w 3996502"/>
              <a:gd name="connsiteY179" fmla="*/ 2557262 h 5983634"/>
              <a:gd name="connsiteX180" fmla="*/ 871825 w 3996502"/>
              <a:gd name="connsiteY180" fmla="*/ 2483689 h 5983634"/>
              <a:gd name="connsiteX181" fmla="*/ 840294 w 3996502"/>
              <a:gd name="connsiteY181" fmla="*/ 2389096 h 5983634"/>
              <a:gd name="connsiteX182" fmla="*/ 808763 w 3996502"/>
              <a:gd name="connsiteY182" fmla="*/ 2326034 h 5983634"/>
              <a:gd name="connsiteX183" fmla="*/ 766722 w 3996502"/>
              <a:gd name="connsiteY183" fmla="*/ 2241951 h 5983634"/>
              <a:gd name="connsiteX184" fmla="*/ 756211 w 3996502"/>
              <a:gd name="connsiteY184" fmla="*/ 2210420 h 5983634"/>
              <a:gd name="connsiteX185" fmla="*/ 714170 w 3996502"/>
              <a:gd name="connsiteY185" fmla="*/ 2199910 h 5983634"/>
              <a:gd name="connsiteX186" fmla="*/ 619577 w 3996502"/>
              <a:gd name="connsiteY186" fmla="*/ 2189399 h 5983634"/>
              <a:gd name="connsiteX187" fmla="*/ 482943 w 3996502"/>
              <a:gd name="connsiteY187" fmla="*/ 2168379 h 5983634"/>
              <a:gd name="connsiteX188" fmla="*/ 419880 w 3996502"/>
              <a:gd name="connsiteY188" fmla="*/ 2126337 h 5983634"/>
              <a:gd name="connsiteX189" fmla="*/ 377839 w 3996502"/>
              <a:gd name="connsiteY189"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78679 w 3996502"/>
              <a:gd name="connsiteY129" fmla="*/ 5465670 h 5983634"/>
              <a:gd name="connsiteX130" fmla="*/ 3292929 w 3996502"/>
              <a:gd name="connsiteY130" fmla="*/ 5284695 h 5983634"/>
              <a:gd name="connsiteX131" fmla="*/ 3310225 w 3996502"/>
              <a:gd name="connsiteY131" fmla="*/ 5531689 h 5983634"/>
              <a:gd name="connsiteX132" fmla="*/ 3299715 w 3996502"/>
              <a:gd name="connsiteY132" fmla="*/ 5605262 h 5983634"/>
              <a:gd name="connsiteX133" fmla="*/ 3226143 w 3996502"/>
              <a:gd name="connsiteY133" fmla="*/ 5868020 h 5983634"/>
              <a:gd name="connsiteX134" fmla="*/ 3163080 w 3996502"/>
              <a:gd name="connsiteY134" fmla="*/ 5899551 h 5983634"/>
              <a:gd name="connsiteX135" fmla="*/ 3121039 w 3996502"/>
              <a:gd name="connsiteY135" fmla="*/ 5941593 h 5983634"/>
              <a:gd name="connsiteX136" fmla="*/ 2984405 w 3996502"/>
              <a:gd name="connsiteY136" fmla="*/ 5983634 h 5983634"/>
              <a:gd name="connsiteX137" fmla="*/ 2795218 w 3996502"/>
              <a:gd name="connsiteY137" fmla="*/ 5973124 h 5983634"/>
              <a:gd name="connsiteX138" fmla="*/ 2679605 w 3996502"/>
              <a:gd name="connsiteY138" fmla="*/ 5920572 h 5983634"/>
              <a:gd name="connsiteX139" fmla="*/ 2490418 w 3996502"/>
              <a:gd name="connsiteY139" fmla="*/ 5878530 h 5983634"/>
              <a:gd name="connsiteX140" fmla="*/ 2332763 w 3996502"/>
              <a:gd name="connsiteY140" fmla="*/ 5836489 h 5983634"/>
              <a:gd name="connsiteX141" fmla="*/ 2133067 w 3996502"/>
              <a:gd name="connsiteY141" fmla="*/ 5794448 h 5983634"/>
              <a:gd name="connsiteX142" fmla="*/ 2059494 w 3996502"/>
              <a:gd name="connsiteY142" fmla="*/ 5762917 h 5983634"/>
              <a:gd name="connsiteX143" fmla="*/ 2027963 w 3996502"/>
              <a:gd name="connsiteY143" fmla="*/ 5752406 h 5983634"/>
              <a:gd name="connsiteX144" fmla="*/ 1922860 w 3996502"/>
              <a:gd name="connsiteY144" fmla="*/ 5741896 h 5983634"/>
              <a:gd name="connsiteX145" fmla="*/ 1859798 w 3996502"/>
              <a:gd name="connsiteY145" fmla="*/ 5720875 h 5983634"/>
              <a:gd name="connsiteX146" fmla="*/ 1765205 w 3996502"/>
              <a:gd name="connsiteY146" fmla="*/ 5710365 h 5983634"/>
              <a:gd name="connsiteX147" fmla="*/ 1733674 w 3996502"/>
              <a:gd name="connsiteY147" fmla="*/ 5689344 h 5983634"/>
              <a:gd name="connsiteX148" fmla="*/ 1702143 w 3996502"/>
              <a:gd name="connsiteY148" fmla="*/ 5678834 h 5983634"/>
              <a:gd name="connsiteX149" fmla="*/ 1660101 w 3996502"/>
              <a:gd name="connsiteY149" fmla="*/ 5668324 h 5983634"/>
              <a:gd name="connsiteX150" fmla="*/ 1628570 w 3996502"/>
              <a:gd name="connsiteY150" fmla="*/ 5657813 h 5983634"/>
              <a:gd name="connsiteX151" fmla="*/ 1523467 w 3996502"/>
              <a:gd name="connsiteY151" fmla="*/ 5636793 h 5983634"/>
              <a:gd name="connsiteX152" fmla="*/ 1491936 w 3996502"/>
              <a:gd name="connsiteY152" fmla="*/ 5626282 h 5983634"/>
              <a:gd name="connsiteX153" fmla="*/ 1334280 w 3996502"/>
              <a:gd name="connsiteY153" fmla="*/ 5573730 h 5983634"/>
              <a:gd name="connsiteX154" fmla="*/ 1292239 w 3996502"/>
              <a:gd name="connsiteY154" fmla="*/ 5552710 h 5983634"/>
              <a:gd name="connsiteX155" fmla="*/ 1229177 w 3996502"/>
              <a:gd name="connsiteY155" fmla="*/ 5531689 h 5983634"/>
              <a:gd name="connsiteX156" fmla="*/ 1134584 w 3996502"/>
              <a:gd name="connsiteY156" fmla="*/ 5510668 h 5983634"/>
              <a:gd name="connsiteX157" fmla="*/ 1103053 w 3996502"/>
              <a:gd name="connsiteY157" fmla="*/ 5468627 h 5983634"/>
              <a:gd name="connsiteX158" fmla="*/ 1029480 w 3996502"/>
              <a:gd name="connsiteY158" fmla="*/ 5458117 h 5983634"/>
              <a:gd name="connsiteX159" fmla="*/ 892846 w 3996502"/>
              <a:gd name="connsiteY159" fmla="*/ 5426586 h 5983634"/>
              <a:gd name="connsiteX160" fmla="*/ 861315 w 3996502"/>
              <a:gd name="connsiteY160" fmla="*/ 5405565 h 5983634"/>
              <a:gd name="connsiteX161" fmla="*/ 850805 w 3996502"/>
              <a:gd name="connsiteY161" fmla="*/ 5289951 h 5983634"/>
              <a:gd name="connsiteX162" fmla="*/ 840294 w 3996502"/>
              <a:gd name="connsiteY162" fmla="*/ 5100765 h 5983634"/>
              <a:gd name="connsiteX163" fmla="*/ 861315 w 3996502"/>
              <a:gd name="connsiteY163" fmla="*/ 4501675 h 5983634"/>
              <a:gd name="connsiteX164" fmla="*/ 892846 w 3996502"/>
              <a:gd name="connsiteY164" fmla="*/ 4365041 h 5983634"/>
              <a:gd name="connsiteX165" fmla="*/ 913867 w 3996502"/>
              <a:gd name="connsiteY165" fmla="*/ 4270448 h 5983634"/>
              <a:gd name="connsiteX166" fmla="*/ 966418 w 3996502"/>
              <a:gd name="connsiteY166" fmla="*/ 4112793 h 5983634"/>
              <a:gd name="connsiteX167" fmla="*/ 987439 w 3996502"/>
              <a:gd name="connsiteY167" fmla="*/ 3902586 h 5983634"/>
              <a:gd name="connsiteX168" fmla="*/ 997949 w 3996502"/>
              <a:gd name="connsiteY168" fmla="*/ 3871055 h 5983634"/>
              <a:gd name="connsiteX169" fmla="*/ 1061011 w 3996502"/>
              <a:gd name="connsiteY169" fmla="*/ 3461151 h 5983634"/>
              <a:gd name="connsiteX170" fmla="*/ 1071522 w 3996502"/>
              <a:gd name="connsiteY170" fmla="*/ 3408599 h 5983634"/>
              <a:gd name="connsiteX171" fmla="*/ 1082032 w 3996502"/>
              <a:gd name="connsiteY171" fmla="*/ 3335027 h 5983634"/>
              <a:gd name="connsiteX172" fmla="*/ 1124074 w 3996502"/>
              <a:gd name="connsiteY172" fmla="*/ 3282475 h 5983634"/>
              <a:gd name="connsiteX173" fmla="*/ 1155605 w 3996502"/>
              <a:gd name="connsiteY173" fmla="*/ 3124820 h 5983634"/>
              <a:gd name="connsiteX174" fmla="*/ 1176625 w 3996502"/>
              <a:gd name="connsiteY174" fmla="*/ 3082779 h 5983634"/>
              <a:gd name="connsiteX175" fmla="*/ 1145094 w 3996502"/>
              <a:gd name="connsiteY175" fmla="*/ 2967165 h 5983634"/>
              <a:gd name="connsiteX176" fmla="*/ 1103053 w 3996502"/>
              <a:gd name="connsiteY176" fmla="*/ 2893593 h 5983634"/>
              <a:gd name="connsiteX177" fmla="*/ 1082032 w 3996502"/>
              <a:gd name="connsiteY177" fmla="*/ 2841041 h 5983634"/>
              <a:gd name="connsiteX178" fmla="*/ 1029480 w 3996502"/>
              <a:gd name="connsiteY178" fmla="*/ 2746448 h 5983634"/>
              <a:gd name="connsiteX179" fmla="*/ 1008460 w 3996502"/>
              <a:gd name="connsiteY179" fmla="*/ 2714917 h 5983634"/>
              <a:gd name="connsiteX180" fmla="*/ 924377 w 3996502"/>
              <a:gd name="connsiteY180" fmla="*/ 2557262 h 5983634"/>
              <a:gd name="connsiteX181" fmla="*/ 871825 w 3996502"/>
              <a:gd name="connsiteY181" fmla="*/ 2483689 h 5983634"/>
              <a:gd name="connsiteX182" fmla="*/ 840294 w 3996502"/>
              <a:gd name="connsiteY182" fmla="*/ 2389096 h 5983634"/>
              <a:gd name="connsiteX183" fmla="*/ 808763 w 3996502"/>
              <a:gd name="connsiteY183" fmla="*/ 2326034 h 5983634"/>
              <a:gd name="connsiteX184" fmla="*/ 766722 w 3996502"/>
              <a:gd name="connsiteY184" fmla="*/ 2241951 h 5983634"/>
              <a:gd name="connsiteX185" fmla="*/ 756211 w 3996502"/>
              <a:gd name="connsiteY185" fmla="*/ 2210420 h 5983634"/>
              <a:gd name="connsiteX186" fmla="*/ 714170 w 3996502"/>
              <a:gd name="connsiteY186" fmla="*/ 2199910 h 5983634"/>
              <a:gd name="connsiteX187" fmla="*/ 619577 w 3996502"/>
              <a:gd name="connsiteY187" fmla="*/ 2189399 h 5983634"/>
              <a:gd name="connsiteX188" fmla="*/ 482943 w 3996502"/>
              <a:gd name="connsiteY188" fmla="*/ 2168379 h 5983634"/>
              <a:gd name="connsiteX189" fmla="*/ 419880 w 3996502"/>
              <a:gd name="connsiteY189" fmla="*/ 2126337 h 5983634"/>
              <a:gd name="connsiteX190" fmla="*/ 377839 w 3996502"/>
              <a:gd name="connsiteY190"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310225 w 3996502"/>
              <a:gd name="connsiteY131" fmla="*/ 5531689 h 5983634"/>
              <a:gd name="connsiteX132" fmla="*/ 3299715 w 3996502"/>
              <a:gd name="connsiteY132" fmla="*/ 5605262 h 5983634"/>
              <a:gd name="connsiteX133" fmla="*/ 3226143 w 3996502"/>
              <a:gd name="connsiteY133" fmla="*/ 5868020 h 5983634"/>
              <a:gd name="connsiteX134" fmla="*/ 3163080 w 3996502"/>
              <a:gd name="connsiteY134" fmla="*/ 5899551 h 5983634"/>
              <a:gd name="connsiteX135" fmla="*/ 3121039 w 3996502"/>
              <a:gd name="connsiteY135" fmla="*/ 5941593 h 5983634"/>
              <a:gd name="connsiteX136" fmla="*/ 2984405 w 3996502"/>
              <a:gd name="connsiteY136" fmla="*/ 5983634 h 5983634"/>
              <a:gd name="connsiteX137" fmla="*/ 2795218 w 3996502"/>
              <a:gd name="connsiteY137" fmla="*/ 5973124 h 5983634"/>
              <a:gd name="connsiteX138" fmla="*/ 2679605 w 3996502"/>
              <a:gd name="connsiteY138" fmla="*/ 5920572 h 5983634"/>
              <a:gd name="connsiteX139" fmla="*/ 2490418 w 3996502"/>
              <a:gd name="connsiteY139" fmla="*/ 5878530 h 5983634"/>
              <a:gd name="connsiteX140" fmla="*/ 2332763 w 3996502"/>
              <a:gd name="connsiteY140" fmla="*/ 5836489 h 5983634"/>
              <a:gd name="connsiteX141" fmla="*/ 2133067 w 3996502"/>
              <a:gd name="connsiteY141" fmla="*/ 5794448 h 5983634"/>
              <a:gd name="connsiteX142" fmla="*/ 2059494 w 3996502"/>
              <a:gd name="connsiteY142" fmla="*/ 5762917 h 5983634"/>
              <a:gd name="connsiteX143" fmla="*/ 2027963 w 3996502"/>
              <a:gd name="connsiteY143" fmla="*/ 5752406 h 5983634"/>
              <a:gd name="connsiteX144" fmla="*/ 1922860 w 3996502"/>
              <a:gd name="connsiteY144" fmla="*/ 5741896 h 5983634"/>
              <a:gd name="connsiteX145" fmla="*/ 1859798 w 3996502"/>
              <a:gd name="connsiteY145" fmla="*/ 5720875 h 5983634"/>
              <a:gd name="connsiteX146" fmla="*/ 1765205 w 3996502"/>
              <a:gd name="connsiteY146" fmla="*/ 5710365 h 5983634"/>
              <a:gd name="connsiteX147" fmla="*/ 1733674 w 3996502"/>
              <a:gd name="connsiteY147" fmla="*/ 5689344 h 5983634"/>
              <a:gd name="connsiteX148" fmla="*/ 1702143 w 3996502"/>
              <a:gd name="connsiteY148" fmla="*/ 5678834 h 5983634"/>
              <a:gd name="connsiteX149" fmla="*/ 1660101 w 3996502"/>
              <a:gd name="connsiteY149" fmla="*/ 5668324 h 5983634"/>
              <a:gd name="connsiteX150" fmla="*/ 1628570 w 3996502"/>
              <a:gd name="connsiteY150" fmla="*/ 5657813 h 5983634"/>
              <a:gd name="connsiteX151" fmla="*/ 1523467 w 3996502"/>
              <a:gd name="connsiteY151" fmla="*/ 5636793 h 5983634"/>
              <a:gd name="connsiteX152" fmla="*/ 1491936 w 3996502"/>
              <a:gd name="connsiteY152" fmla="*/ 5626282 h 5983634"/>
              <a:gd name="connsiteX153" fmla="*/ 1334280 w 3996502"/>
              <a:gd name="connsiteY153" fmla="*/ 5573730 h 5983634"/>
              <a:gd name="connsiteX154" fmla="*/ 1292239 w 3996502"/>
              <a:gd name="connsiteY154" fmla="*/ 5552710 h 5983634"/>
              <a:gd name="connsiteX155" fmla="*/ 1229177 w 3996502"/>
              <a:gd name="connsiteY155" fmla="*/ 5531689 h 5983634"/>
              <a:gd name="connsiteX156" fmla="*/ 1134584 w 3996502"/>
              <a:gd name="connsiteY156" fmla="*/ 5510668 h 5983634"/>
              <a:gd name="connsiteX157" fmla="*/ 1103053 w 3996502"/>
              <a:gd name="connsiteY157" fmla="*/ 5468627 h 5983634"/>
              <a:gd name="connsiteX158" fmla="*/ 1029480 w 3996502"/>
              <a:gd name="connsiteY158" fmla="*/ 5458117 h 5983634"/>
              <a:gd name="connsiteX159" fmla="*/ 892846 w 3996502"/>
              <a:gd name="connsiteY159" fmla="*/ 5426586 h 5983634"/>
              <a:gd name="connsiteX160" fmla="*/ 861315 w 3996502"/>
              <a:gd name="connsiteY160" fmla="*/ 5405565 h 5983634"/>
              <a:gd name="connsiteX161" fmla="*/ 850805 w 3996502"/>
              <a:gd name="connsiteY161" fmla="*/ 5289951 h 5983634"/>
              <a:gd name="connsiteX162" fmla="*/ 840294 w 3996502"/>
              <a:gd name="connsiteY162" fmla="*/ 5100765 h 5983634"/>
              <a:gd name="connsiteX163" fmla="*/ 861315 w 3996502"/>
              <a:gd name="connsiteY163" fmla="*/ 4501675 h 5983634"/>
              <a:gd name="connsiteX164" fmla="*/ 892846 w 3996502"/>
              <a:gd name="connsiteY164" fmla="*/ 4365041 h 5983634"/>
              <a:gd name="connsiteX165" fmla="*/ 913867 w 3996502"/>
              <a:gd name="connsiteY165" fmla="*/ 4270448 h 5983634"/>
              <a:gd name="connsiteX166" fmla="*/ 966418 w 3996502"/>
              <a:gd name="connsiteY166" fmla="*/ 4112793 h 5983634"/>
              <a:gd name="connsiteX167" fmla="*/ 987439 w 3996502"/>
              <a:gd name="connsiteY167" fmla="*/ 3902586 h 5983634"/>
              <a:gd name="connsiteX168" fmla="*/ 997949 w 3996502"/>
              <a:gd name="connsiteY168" fmla="*/ 3871055 h 5983634"/>
              <a:gd name="connsiteX169" fmla="*/ 1061011 w 3996502"/>
              <a:gd name="connsiteY169" fmla="*/ 3461151 h 5983634"/>
              <a:gd name="connsiteX170" fmla="*/ 1071522 w 3996502"/>
              <a:gd name="connsiteY170" fmla="*/ 3408599 h 5983634"/>
              <a:gd name="connsiteX171" fmla="*/ 1082032 w 3996502"/>
              <a:gd name="connsiteY171" fmla="*/ 3335027 h 5983634"/>
              <a:gd name="connsiteX172" fmla="*/ 1124074 w 3996502"/>
              <a:gd name="connsiteY172" fmla="*/ 3282475 h 5983634"/>
              <a:gd name="connsiteX173" fmla="*/ 1155605 w 3996502"/>
              <a:gd name="connsiteY173" fmla="*/ 3124820 h 5983634"/>
              <a:gd name="connsiteX174" fmla="*/ 1176625 w 3996502"/>
              <a:gd name="connsiteY174" fmla="*/ 3082779 h 5983634"/>
              <a:gd name="connsiteX175" fmla="*/ 1145094 w 3996502"/>
              <a:gd name="connsiteY175" fmla="*/ 2967165 h 5983634"/>
              <a:gd name="connsiteX176" fmla="*/ 1103053 w 3996502"/>
              <a:gd name="connsiteY176" fmla="*/ 2893593 h 5983634"/>
              <a:gd name="connsiteX177" fmla="*/ 1082032 w 3996502"/>
              <a:gd name="connsiteY177" fmla="*/ 2841041 h 5983634"/>
              <a:gd name="connsiteX178" fmla="*/ 1029480 w 3996502"/>
              <a:gd name="connsiteY178" fmla="*/ 2746448 h 5983634"/>
              <a:gd name="connsiteX179" fmla="*/ 1008460 w 3996502"/>
              <a:gd name="connsiteY179" fmla="*/ 2714917 h 5983634"/>
              <a:gd name="connsiteX180" fmla="*/ 924377 w 3996502"/>
              <a:gd name="connsiteY180" fmla="*/ 2557262 h 5983634"/>
              <a:gd name="connsiteX181" fmla="*/ 871825 w 3996502"/>
              <a:gd name="connsiteY181" fmla="*/ 2483689 h 5983634"/>
              <a:gd name="connsiteX182" fmla="*/ 840294 w 3996502"/>
              <a:gd name="connsiteY182" fmla="*/ 2389096 h 5983634"/>
              <a:gd name="connsiteX183" fmla="*/ 808763 w 3996502"/>
              <a:gd name="connsiteY183" fmla="*/ 2326034 h 5983634"/>
              <a:gd name="connsiteX184" fmla="*/ 766722 w 3996502"/>
              <a:gd name="connsiteY184" fmla="*/ 2241951 h 5983634"/>
              <a:gd name="connsiteX185" fmla="*/ 756211 w 3996502"/>
              <a:gd name="connsiteY185" fmla="*/ 2210420 h 5983634"/>
              <a:gd name="connsiteX186" fmla="*/ 714170 w 3996502"/>
              <a:gd name="connsiteY186" fmla="*/ 2199910 h 5983634"/>
              <a:gd name="connsiteX187" fmla="*/ 619577 w 3996502"/>
              <a:gd name="connsiteY187" fmla="*/ 2189399 h 5983634"/>
              <a:gd name="connsiteX188" fmla="*/ 482943 w 3996502"/>
              <a:gd name="connsiteY188" fmla="*/ 2168379 h 5983634"/>
              <a:gd name="connsiteX189" fmla="*/ 419880 w 3996502"/>
              <a:gd name="connsiteY189" fmla="*/ 2126337 h 5983634"/>
              <a:gd name="connsiteX190" fmla="*/ 377839 w 3996502"/>
              <a:gd name="connsiteY190"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99715 w 3996502"/>
              <a:gd name="connsiteY132" fmla="*/ 5605262 h 5983634"/>
              <a:gd name="connsiteX133" fmla="*/ 3226143 w 3996502"/>
              <a:gd name="connsiteY133" fmla="*/ 5868020 h 5983634"/>
              <a:gd name="connsiteX134" fmla="*/ 3163080 w 3996502"/>
              <a:gd name="connsiteY134" fmla="*/ 5899551 h 5983634"/>
              <a:gd name="connsiteX135" fmla="*/ 3121039 w 3996502"/>
              <a:gd name="connsiteY135" fmla="*/ 5941593 h 5983634"/>
              <a:gd name="connsiteX136" fmla="*/ 2984405 w 3996502"/>
              <a:gd name="connsiteY136" fmla="*/ 5983634 h 5983634"/>
              <a:gd name="connsiteX137" fmla="*/ 2795218 w 3996502"/>
              <a:gd name="connsiteY137" fmla="*/ 5973124 h 5983634"/>
              <a:gd name="connsiteX138" fmla="*/ 2679605 w 3996502"/>
              <a:gd name="connsiteY138" fmla="*/ 5920572 h 5983634"/>
              <a:gd name="connsiteX139" fmla="*/ 2490418 w 3996502"/>
              <a:gd name="connsiteY139" fmla="*/ 5878530 h 5983634"/>
              <a:gd name="connsiteX140" fmla="*/ 2332763 w 3996502"/>
              <a:gd name="connsiteY140" fmla="*/ 5836489 h 5983634"/>
              <a:gd name="connsiteX141" fmla="*/ 2133067 w 3996502"/>
              <a:gd name="connsiteY141" fmla="*/ 5794448 h 5983634"/>
              <a:gd name="connsiteX142" fmla="*/ 2059494 w 3996502"/>
              <a:gd name="connsiteY142" fmla="*/ 5762917 h 5983634"/>
              <a:gd name="connsiteX143" fmla="*/ 2027963 w 3996502"/>
              <a:gd name="connsiteY143" fmla="*/ 5752406 h 5983634"/>
              <a:gd name="connsiteX144" fmla="*/ 1922860 w 3996502"/>
              <a:gd name="connsiteY144" fmla="*/ 5741896 h 5983634"/>
              <a:gd name="connsiteX145" fmla="*/ 1859798 w 3996502"/>
              <a:gd name="connsiteY145" fmla="*/ 5720875 h 5983634"/>
              <a:gd name="connsiteX146" fmla="*/ 1765205 w 3996502"/>
              <a:gd name="connsiteY146" fmla="*/ 5710365 h 5983634"/>
              <a:gd name="connsiteX147" fmla="*/ 1733674 w 3996502"/>
              <a:gd name="connsiteY147" fmla="*/ 5689344 h 5983634"/>
              <a:gd name="connsiteX148" fmla="*/ 1702143 w 3996502"/>
              <a:gd name="connsiteY148" fmla="*/ 5678834 h 5983634"/>
              <a:gd name="connsiteX149" fmla="*/ 1660101 w 3996502"/>
              <a:gd name="connsiteY149" fmla="*/ 5668324 h 5983634"/>
              <a:gd name="connsiteX150" fmla="*/ 1628570 w 3996502"/>
              <a:gd name="connsiteY150" fmla="*/ 5657813 h 5983634"/>
              <a:gd name="connsiteX151" fmla="*/ 1523467 w 3996502"/>
              <a:gd name="connsiteY151" fmla="*/ 5636793 h 5983634"/>
              <a:gd name="connsiteX152" fmla="*/ 1491936 w 3996502"/>
              <a:gd name="connsiteY152" fmla="*/ 5626282 h 5983634"/>
              <a:gd name="connsiteX153" fmla="*/ 1334280 w 3996502"/>
              <a:gd name="connsiteY153" fmla="*/ 5573730 h 5983634"/>
              <a:gd name="connsiteX154" fmla="*/ 1292239 w 3996502"/>
              <a:gd name="connsiteY154" fmla="*/ 5552710 h 5983634"/>
              <a:gd name="connsiteX155" fmla="*/ 1229177 w 3996502"/>
              <a:gd name="connsiteY155" fmla="*/ 5531689 h 5983634"/>
              <a:gd name="connsiteX156" fmla="*/ 1134584 w 3996502"/>
              <a:gd name="connsiteY156" fmla="*/ 5510668 h 5983634"/>
              <a:gd name="connsiteX157" fmla="*/ 1103053 w 3996502"/>
              <a:gd name="connsiteY157" fmla="*/ 5468627 h 5983634"/>
              <a:gd name="connsiteX158" fmla="*/ 1029480 w 3996502"/>
              <a:gd name="connsiteY158" fmla="*/ 5458117 h 5983634"/>
              <a:gd name="connsiteX159" fmla="*/ 892846 w 3996502"/>
              <a:gd name="connsiteY159" fmla="*/ 5426586 h 5983634"/>
              <a:gd name="connsiteX160" fmla="*/ 861315 w 3996502"/>
              <a:gd name="connsiteY160" fmla="*/ 5405565 h 5983634"/>
              <a:gd name="connsiteX161" fmla="*/ 850805 w 3996502"/>
              <a:gd name="connsiteY161" fmla="*/ 5289951 h 5983634"/>
              <a:gd name="connsiteX162" fmla="*/ 840294 w 3996502"/>
              <a:gd name="connsiteY162" fmla="*/ 5100765 h 5983634"/>
              <a:gd name="connsiteX163" fmla="*/ 861315 w 3996502"/>
              <a:gd name="connsiteY163" fmla="*/ 4501675 h 5983634"/>
              <a:gd name="connsiteX164" fmla="*/ 892846 w 3996502"/>
              <a:gd name="connsiteY164" fmla="*/ 4365041 h 5983634"/>
              <a:gd name="connsiteX165" fmla="*/ 913867 w 3996502"/>
              <a:gd name="connsiteY165" fmla="*/ 4270448 h 5983634"/>
              <a:gd name="connsiteX166" fmla="*/ 966418 w 3996502"/>
              <a:gd name="connsiteY166" fmla="*/ 4112793 h 5983634"/>
              <a:gd name="connsiteX167" fmla="*/ 987439 w 3996502"/>
              <a:gd name="connsiteY167" fmla="*/ 3902586 h 5983634"/>
              <a:gd name="connsiteX168" fmla="*/ 997949 w 3996502"/>
              <a:gd name="connsiteY168" fmla="*/ 3871055 h 5983634"/>
              <a:gd name="connsiteX169" fmla="*/ 1061011 w 3996502"/>
              <a:gd name="connsiteY169" fmla="*/ 3461151 h 5983634"/>
              <a:gd name="connsiteX170" fmla="*/ 1071522 w 3996502"/>
              <a:gd name="connsiteY170" fmla="*/ 3408599 h 5983634"/>
              <a:gd name="connsiteX171" fmla="*/ 1082032 w 3996502"/>
              <a:gd name="connsiteY171" fmla="*/ 3335027 h 5983634"/>
              <a:gd name="connsiteX172" fmla="*/ 1124074 w 3996502"/>
              <a:gd name="connsiteY172" fmla="*/ 3282475 h 5983634"/>
              <a:gd name="connsiteX173" fmla="*/ 1155605 w 3996502"/>
              <a:gd name="connsiteY173" fmla="*/ 3124820 h 5983634"/>
              <a:gd name="connsiteX174" fmla="*/ 1176625 w 3996502"/>
              <a:gd name="connsiteY174" fmla="*/ 3082779 h 5983634"/>
              <a:gd name="connsiteX175" fmla="*/ 1145094 w 3996502"/>
              <a:gd name="connsiteY175" fmla="*/ 2967165 h 5983634"/>
              <a:gd name="connsiteX176" fmla="*/ 1103053 w 3996502"/>
              <a:gd name="connsiteY176" fmla="*/ 2893593 h 5983634"/>
              <a:gd name="connsiteX177" fmla="*/ 1082032 w 3996502"/>
              <a:gd name="connsiteY177" fmla="*/ 2841041 h 5983634"/>
              <a:gd name="connsiteX178" fmla="*/ 1029480 w 3996502"/>
              <a:gd name="connsiteY178" fmla="*/ 2746448 h 5983634"/>
              <a:gd name="connsiteX179" fmla="*/ 1008460 w 3996502"/>
              <a:gd name="connsiteY179" fmla="*/ 2714917 h 5983634"/>
              <a:gd name="connsiteX180" fmla="*/ 924377 w 3996502"/>
              <a:gd name="connsiteY180" fmla="*/ 2557262 h 5983634"/>
              <a:gd name="connsiteX181" fmla="*/ 871825 w 3996502"/>
              <a:gd name="connsiteY181" fmla="*/ 2483689 h 5983634"/>
              <a:gd name="connsiteX182" fmla="*/ 840294 w 3996502"/>
              <a:gd name="connsiteY182" fmla="*/ 2389096 h 5983634"/>
              <a:gd name="connsiteX183" fmla="*/ 808763 w 3996502"/>
              <a:gd name="connsiteY183" fmla="*/ 2326034 h 5983634"/>
              <a:gd name="connsiteX184" fmla="*/ 766722 w 3996502"/>
              <a:gd name="connsiteY184" fmla="*/ 2241951 h 5983634"/>
              <a:gd name="connsiteX185" fmla="*/ 756211 w 3996502"/>
              <a:gd name="connsiteY185" fmla="*/ 2210420 h 5983634"/>
              <a:gd name="connsiteX186" fmla="*/ 714170 w 3996502"/>
              <a:gd name="connsiteY186" fmla="*/ 2199910 h 5983634"/>
              <a:gd name="connsiteX187" fmla="*/ 619577 w 3996502"/>
              <a:gd name="connsiteY187" fmla="*/ 2189399 h 5983634"/>
              <a:gd name="connsiteX188" fmla="*/ 482943 w 3996502"/>
              <a:gd name="connsiteY188" fmla="*/ 2168379 h 5983634"/>
              <a:gd name="connsiteX189" fmla="*/ 419880 w 3996502"/>
              <a:gd name="connsiteY189" fmla="*/ 2126337 h 5983634"/>
              <a:gd name="connsiteX190" fmla="*/ 377839 w 3996502"/>
              <a:gd name="connsiteY190"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77490 w 3996502"/>
              <a:gd name="connsiteY132" fmla="*/ 5554462 h 5983634"/>
              <a:gd name="connsiteX133" fmla="*/ 3226143 w 3996502"/>
              <a:gd name="connsiteY133" fmla="*/ 5868020 h 5983634"/>
              <a:gd name="connsiteX134" fmla="*/ 3163080 w 3996502"/>
              <a:gd name="connsiteY134" fmla="*/ 5899551 h 5983634"/>
              <a:gd name="connsiteX135" fmla="*/ 3121039 w 3996502"/>
              <a:gd name="connsiteY135" fmla="*/ 5941593 h 5983634"/>
              <a:gd name="connsiteX136" fmla="*/ 2984405 w 3996502"/>
              <a:gd name="connsiteY136" fmla="*/ 5983634 h 5983634"/>
              <a:gd name="connsiteX137" fmla="*/ 2795218 w 3996502"/>
              <a:gd name="connsiteY137" fmla="*/ 5973124 h 5983634"/>
              <a:gd name="connsiteX138" fmla="*/ 2679605 w 3996502"/>
              <a:gd name="connsiteY138" fmla="*/ 5920572 h 5983634"/>
              <a:gd name="connsiteX139" fmla="*/ 2490418 w 3996502"/>
              <a:gd name="connsiteY139" fmla="*/ 5878530 h 5983634"/>
              <a:gd name="connsiteX140" fmla="*/ 2332763 w 3996502"/>
              <a:gd name="connsiteY140" fmla="*/ 5836489 h 5983634"/>
              <a:gd name="connsiteX141" fmla="*/ 2133067 w 3996502"/>
              <a:gd name="connsiteY141" fmla="*/ 5794448 h 5983634"/>
              <a:gd name="connsiteX142" fmla="*/ 2059494 w 3996502"/>
              <a:gd name="connsiteY142" fmla="*/ 5762917 h 5983634"/>
              <a:gd name="connsiteX143" fmla="*/ 2027963 w 3996502"/>
              <a:gd name="connsiteY143" fmla="*/ 5752406 h 5983634"/>
              <a:gd name="connsiteX144" fmla="*/ 1922860 w 3996502"/>
              <a:gd name="connsiteY144" fmla="*/ 5741896 h 5983634"/>
              <a:gd name="connsiteX145" fmla="*/ 1859798 w 3996502"/>
              <a:gd name="connsiteY145" fmla="*/ 5720875 h 5983634"/>
              <a:gd name="connsiteX146" fmla="*/ 1765205 w 3996502"/>
              <a:gd name="connsiteY146" fmla="*/ 5710365 h 5983634"/>
              <a:gd name="connsiteX147" fmla="*/ 1733674 w 3996502"/>
              <a:gd name="connsiteY147" fmla="*/ 5689344 h 5983634"/>
              <a:gd name="connsiteX148" fmla="*/ 1702143 w 3996502"/>
              <a:gd name="connsiteY148" fmla="*/ 5678834 h 5983634"/>
              <a:gd name="connsiteX149" fmla="*/ 1660101 w 3996502"/>
              <a:gd name="connsiteY149" fmla="*/ 5668324 h 5983634"/>
              <a:gd name="connsiteX150" fmla="*/ 1628570 w 3996502"/>
              <a:gd name="connsiteY150" fmla="*/ 5657813 h 5983634"/>
              <a:gd name="connsiteX151" fmla="*/ 1523467 w 3996502"/>
              <a:gd name="connsiteY151" fmla="*/ 5636793 h 5983634"/>
              <a:gd name="connsiteX152" fmla="*/ 1491936 w 3996502"/>
              <a:gd name="connsiteY152" fmla="*/ 5626282 h 5983634"/>
              <a:gd name="connsiteX153" fmla="*/ 1334280 w 3996502"/>
              <a:gd name="connsiteY153" fmla="*/ 5573730 h 5983634"/>
              <a:gd name="connsiteX154" fmla="*/ 1292239 w 3996502"/>
              <a:gd name="connsiteY154" fmla="*/ 5552710 h 5983634"/>
              <a:gd name="connsiteX155" fmla="*/ 1229177 w 3996502"/>
              <a:gd name="connsiteY155" fmla="*/ 5531689 h 5983634"/>
              <a:gd name="connsiteX156" fmla="*/ 1134584 w 3996502"/>
              <a:gd name="connsiteY156" fmla="*/ 5510668 h 5983634"/>
              <a:gd name="connsiteX157" fmla="*/ 1103053 w 3996502"/>
              <a:gd name="connsiteY157" fmla="*/ 5468627 h 5983634"/>
              <a:gd name="connsiteX158" fmla="*/ 1029480 w 3996502"/>
              <a:gd name="connsiteY158" fmla="*/ 5458117 h 5983634"/>
              <a:gd name="connsiteX159" fmla="*/ 892846 w 3996502"/>
              <a:gd name="connsiteY159" fmla="*/ 5426586 h 5983634"/>
              <a:gd name="connsiteX160" fmla="*/ 861315 w 3996502"/>
              <a:gd name="connsiteY160" fmla="*/ 5405565 h 5983634"/>
              <a:gd name="connsiteX161" fmla="*/ 850805 w 3996502"/>
              <a:gd name="connsiteY161" fmla="*/ 5289951 h 5983634"/>
              <a:gd name="connsiteX162" fmla="*/ 840294 w 3996502"/>
              <a:gd name="connsiteY162" fmla="*/ 5100765 h 5983634"/>
              <a:gd name="connsiteX163" fmla="*/ 861315 w 3996502"/>
              <a:gd name="connsiteY163" fmla="*/ 4501675 h 5983634"/>
              <a:gd name="connsiteX164" fmla="*/ 892846 w 3996502"/>
              <a:gd name="connsiteY164" fmla="*/ 4365041 h 5983634"/>
              <a:gd name="connsiteX165" fmla="*/ 913867 w 3996502"/>
              <a:gd name="connsiteY165" fmla="*/ 4270448 h 5983634"/>
              <a:gd name="connsiteX166" fmla="*/ 966418 w 3996502"/>
              <a:gd name="connsiteY166" fmla="*/ 4112793 h 5983634"/>
              <a:gd name="connsiteX167" fmla="*/ 987439 w 3996502"/>
              <a:gd name="connsiteY167" fmla="*/ 3902586 h 5983634"/>
              <a:gd name="connsiteX168" fmla="*/ 997949 w 3996502"/>
              <a:gd name="connsiteY168" fmla="*/ 3871055 h 5983634"/>
              <a:gd name="connsiteX169" fmla="*/ 1061011 w 3996502"/>
              <a:gd name="connsiteY169" fmla="*/ 3461151 h 5983634"/>
              <a:gd name="connsiteX170" fmla="*/ 1071522 w 3996502"/>
              <a:gd name="connsiteY170" fmla="*/ 3408599 h 5983634"/>
              <a:gd name="connsiteX171" fmla="*/ 1082032 w 3996502"/>
              <a:gd name="connsiteY171" fmla="*/ 3335027 h 5983634"/>
              <a:gd name="connsiteX172" fmla="*/ 1124074 w 3996502"/>
              <a:gd name="connsiteY172" fmla="*/ 3282475 h 5983634"/>
              <a:gd name="connsiteX173" fmla="*/ 1155605 w 3996502"/>
              <a:gd name="connsiteY173" fmla="*/ 3124820 h 5983634"/>
              <a:gd name="connsiteX174" fmla="*/ 1176625 w 3996502"/>
              <a:gd name="connsiteY174" fmla="*/ 3082779 h 5983634"/>
              <a:gd name="connsiteX175" fmla="*/ 1145094 w 3996502"/>
              <a:gd name="connsiteY175" fmla="*/ 2967165 h 5983634"/>
              <a:gd name="connsiteX176" fmla="*/ 1103053 w 3996502"/>
              <a:gd name="connsiteY176" fmla="*/ 2893593 h 5983634"/>
              <a:gd name="connsiteX177" fmla="*/ 1082032 w 3996502"/>
              <a:gd name="connsiteY177" fmla="*/ 2841041 h 5983634"/>
              <a:gd name="connsiteX178" fmla="*/ 1029480 w 3996502"/>
              <a:gd name="connsiteY178" fmla="*/ 2746448 h 5983634"/>
              <a:gd name="connsiteX179" fmla="*/ 1008460 w 3996502"/>
              <a:gd name="connsiteY179" fmla="*/ 2714917 h 5983634"/>
              <a:gd name="connsiteX180" fmla="*/ 924377 w 3996502"/>
              <a:gd name="connsiteY180" fmla="*/ 2557262 h 5983634"/>
              <a:gd name="connsiteX181" fmla="*/ 871825 w 3996502"/>
              <a:gd name="connsiteY181" fmla="*/ 2483689 h 5983634"/>
              <a:gd name="connsiteX182" fmla="*/ 840294 w 3996502"/>
              <a:gd name="connsiteY182" fmla="*/ 2389096 h 5983634"/>
              <a:gd name="connsiteX183" fmla="*/ 808763 w 3996502"/>
              <a:gd name="connsiteY183" fmla="*/ 2326034 h 5983634"/>
              <a:gd name="connsiteX184" fmla="*/ 766722 w 3996502"/>
              <a:gd name="connsiteY184" fmla="*/ 2241951 h 5983634"/>
              <a:gd name="connsiteX185" fmla="*/ 756211 w 3996502"/>
              <a:gd name="connsiteY185" fmla="*/ 2210420 h 5983634"/>
              <a:gd name="connsiteX186" fmla="*/ 714170 w 3996502"/>
              <a:gd name="connsiteY186" fmla="*/ 2199910 h 5983634"/>
              <a:gd name="connsiteX187" fmla="*/ 619577 w 3996502"/>
              <a:gd name="connsiteY187" fmla="*/ 2189399 h 5983634"/>
              <a:gd name="connsiteX188" fmla="*/ 482943 w 3996502"/>
              <a:gd name="connsiteY188" fmla="*/ 2168379 h 5983634"/>
              <a:gd name="connsiteX189" fmla="*/ 419880 w 3996502"/>
              <a:gd name="connsiteY189" fmla="*/ 2126337 h 5983634"/>
              <a:gd name="connsiteX190" fmla="*/ 377839 w 3996502"/>
              <a:gd name="connsiteY190"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77490 w 3996502"/>
              <a:gd name="connsiteY132" fmla="*/ 5554462 h 5983634"/>
              <a:gd name="connsiteX133" fmla="*/ 3226143 w 3996502"/>
              <a:gd name="connsiteY133" fmla="*/ 5868020 h 5983634"/>
              <a:gd name="connsiteX134" fmla="*/ 3163080 w 3996502"/>
              <a:gd name="connsiteY134" fmla="*/ 5899551 h 5983634"/>
              <a:gd name="connsiteX135" fmla="*/ 3121039 w 3996502"/>
              <a:gd name="connsiteY135" fmla="*/ 5941593 h 5983634"/>
              <a:gd name="connsiteX136" fmla="*/ 2984405 w 3996502"/>
              <a:gd name="connsiteY136" fmla="*/ 5983634 h 5983634"/>
              <a:gd name="connsiteX137" fmla="*/ 2795218 w 3996502"/>
              <a:gd name="connsiteY137" fmla="*/ 5973124 h 5983634"/>
              <a:gd name="connsiteX138" fmla="*/ 2679605 w 3996502"/>
              <a:gd name="connsiteY138" fmla="*/ 5920572 h 5983634"/>
              <a:gd name="connsiteX139" fmla="*/ 2490418 w 3996502"/>
              <a:gd name="connsiteY139" fmla="*/ 5878530 h 5983634"/>
              <a:gd name="connsiteX140" fmla="*/ 2332763 w 3996502"/>
              <a:gd name="connsiteY140" fmla="*/ 5836489 h 5983634"/>
              <a:gd name="connsiteX141" fmla="*/ 2133067 w 3996502"/>
              <a:gd name="connsiteY141" fmla="*/ 5794448 h 5983634"/>
              <a:gd name="connsiteX142" fmla="*/ 2059494 w 3996502"/>
              <a:gd name="connsiteY142" fmla="*/ 5762917 h 5983634"/>
              <a:gd name="connsiteX143" fmla="*/ 2027963 w 3996502"/>
              <a:gd name="connsiteY143" fmla="*/ 5752406 h 5983634"/>
              <a:gd name="connsiteX144" fmla="*/ 1922860 w 3996502"/>
              <a:gd name="connsiteY144" fmla="*/ 5741896 h 5983634"/>
              <a:gd name="connsiteX145" fmla="*/ 1859798 w 3996502"/>
              <a:gd name="connsiteY145" fmla="*/ 5720875 h 5983634"/>
              <a:gd name="connsiteX146" fmla="*/ 1765205 w 3996502"/>
              <a:gd name="connsiteY146" fmla="*/ 5710365 h 5983634"/>
              <a:gd name="connsiteX147" fmla="*/ 1733674 w 3996502"/>
              <a:gd name="connsiteY147" fmla="*/ 5689344 h 5983634"/>
              <a:gd name="connsiteX148" fmla="*/ 1702143 w 3996502"/>
              <a:gd name="connsiteY148" fmla="*/ 5678834 h 5983634"/>
              <a:gd name="connsiteX149" fmla="*/ 1660101 w 3996502"/>
              <a:gd name="connsiteY149" fmla="*/ 5668324 h 5983634"/>
              <a:gd name="connsiteX150" fmla="*/ 1628570 w 3996502"/>
              <a:gd name="connsiteY150" fmla="*/ 5657813 h 5983634"/>
              <a:gd name="connsiteX151" fmla="*/ 1523467 w 3996502"/>
              <a:gd name="connsiteY151" fmla="*/ 5636793 h 5983634"/>
              <a:gd name="connsiteX152" fmla="*/ 1491936 w 3996502"/>
              <a:gd name="connsiteY152" fmla="*/ 5626282 h 5983634"/>
              <a:gd name="connsiteX153" fmla="*/ 1334280 w 3996502"/>
              <a:gd name="connsiteY153" fmla="*/ 5573730 h 5983634"/>
              <a:gd name="connsiteX154" fmla="*/ 1292239 w 3996502"/>
              <a:gd name="connsiteY154" fmla="*/ 5552710 h 5983634"/>
              <a:gd name="connsiteX155" fmla="*/ 1229177 w 3996502"/>
              <a:gd name="connsiteY155" fmla="*/ 5531689 h 5983634"/>
              <a:gd name="connsiteX156" fmla="*/ 1134584 w 3996502"/>
              <a:gd name="connsiteY156" fmla="*/ 5510668 h 5983634"/>
              <a:gd name="connsiteX157" fmla="*/ 1103053 w 3996502"/>
              <a:gd name="connsiteY157" fmla="*/ 5468627 h 5983634"/>
              <a:gd name="connsiteX158" fmla="*/ 1029480 w 3996502"/>
              <a:gd name="connsiteY158" fmla="*/ 5458117 h 5983634"/>
              <a:gd name="connsiteX159" fmla="*/ 892846 w 3996502"/>
              <a:gd name="connsiteY159" fmla="*/ 5426586 h 5983634"/>
              <a:gd name="connsiteX160" fmla="*/ 861315 w 3996502"/>
              <a:gd name="connsiteY160" fmla="*/ 5405565 h 5983634"/>
              <a:gd name="connsiteX161" fmla="*/ 850805 w 3996502"/>
              <a:gd name="connsiteY161" fmla="*/ 5289951 h 5983634"/>
              <a:gd name="connsiteX162" fmla="*/ 840294 w 3996502"/>
              <a:gd name="connsiteY162" fmla="*/ 5100765 h 5983634"/>
              <a:gd name="connsiteX163" fmla="*/ 861315 w 3996502"/>
              <a:gd name="connsiteY163" fmla="*/ 4501675 h 5983634"/>
              <a:gd name="connsiteX164" fmla="*/ 892846 w 3996502"/>
              <a:gd name="connsiteY164" fmla="*/ 4365041 h 5983634"/>
              <a:gd name="connsiteX165" fmla="*/ 913867 w 3996502"/>
              <a:gd name="connsiteY165" fmla="*/ 4270448 h 5983634"/>
              <a:gd name="connsiteX166" fmla="*/ 966418 w 3996502"/>
              <a:gd name="connsiteY166" fmla="*/ 4112793 h 5983634"/>
              <a:gd name="connsiteX167" fmla="*/ 987439 w 3996502"/>
              <a:gd name="connsiteY167" fmla="*/ 3902586 h 5983634"/>
              <a:gd name="connsiteX168" fmla="*/ 997949 w 3996502"/>
              <a:gd name="connsiteY168" fmla="*/ 3871055 h 5983634"/>
              <a:gd name="connsiteX169" fmla="*/ 1061011 w 3996502"/>
              <a:gd name="connsiteY169" fmla="*/ 3461151 h 5983634"/>
              <a:gd name="connsiteX170" fmla="*/ 1071522 w 3996502"/>
              <a:gd name="connsiteY170" fmla="*/ 3408599 h 5983634"/>
              <a:gd name="connsiteX171" fmla="*/ 1082032 w 3996502"/>
              <a:gd name="connsiteY171" fmla="*/ 3335027 h 5983634"/>
              <a:gd name="connsiteX172" fmla="*/ 1124074 w 3996502"/>
              <a:gd name="connsiteY172" fmla="*/ 3282475 h 5983634"/>
              <a:gd name="connsiteX173" fmla="*/ 1155605 w 3996502"/>
              <a:gd name="connsiteY173" fmla="*/ 3124820 h 5983634"/>
              <a:gd name="connsiteX174" fmla="*/ 1176625 w 3996502"/>
              <a:gd name="connsiteY174" fmla="*/ 3082779 h 5983634"/>
              <a:gd name="connsiteX175" fmla="*/ 1145094 w 3996502"/>
              <a:gd name="connsiteY175" fmla="*/ 2967165 h 5983634"/>
              <a:gd name="connsiteX176" fmla="*/ 1103053 w 3996502"/>
              <a:gd name="connsiteY176" fmla="*/ 2893593 h 5983634"/>
              <a:gd name="connsiteX177" fmla="*/ 1082032 w 3996502"/>
              <a:gd name="connsiteY177" fmla="*/ 2841041 h 5983634"/>
              <a:gd name="connsiteX178" fmla="*/ 1029480 w 3996502"/>
              <a:gd name="connsiteY178" fmla="*/ 2746448 h 5983634"/>
              <a:gd name="connsiteX179" fmla="*/ 1008460 w 3996502"/>
              <a:gd name="connsiteY179" fmla="*/ 2714917 h 5983634"/>
              <a:gd name="connsiteX180" fmla="*/ 924377 w 3996502"/>
              <a:gd name="connsiteY180" fmla="*/ 2557262 h 5983634"/>
              <a:gd name="connsiteX181" fmla="*/ 871825 w 3996502"/>
              <a:gd name="connsiteY181" fmla="*/ 2483689 h 5983634"/>
              <a:gd name="connsiteX182" fmla="*/ 840294 w 3996502"/>
              <a:gd name="connsiteY182" fmla="*/ 2389096 h 5983634"/>
              <a:gd name="connsiteX183" fmla="*/ 808763 w 3996502"/>
              <a:gd name="connsiteY183" fmla="*/ 2326034 h 5983634"/>
              <a:gd name="connsiteX184" fmla="*/ 766722 w 3996502"/>
              <a:gd name="connsiteY184" fmla="*/ 2241951 h 5983634"/>
              <a:gd name="connsiteX185" fmla="*/ 756211 w 3996502"/>
              <a:gd name="connsiteY185" fmla="*/ 2210420 h 5983634"/>
              <a:gd name="connsiteX186" fmla="*/ 714170 w 3996502"/>
              <a:gd name="connsiteY186" fmla="*/ 2199910 h 5983634"/>
              <a:gd name="connsiteX187" fmla="*/ 619577 w 3996502"/>
              <a:gd name="connsiteY187" fmla="*/ 2189399 h 5983634"/>
              <a:gd name="connsiteX188" fmla="*/ 482943 w 3996502"/>
              <a:gd name="connsiteY188" fmla="*/ 2168379 h 5983634"/>
              <a:gd name="connsiteX189" fmla="*/ 419880 w 3996502"/>
              <a:gd name="connsiteY189" fmla="*/ 2126337 h 5983634"/>
              <a:gd name="connsiteX190" fmla="*/ 377839 w 3996502"/>
              <a:gd name="connsiteY190"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77490 w 3996502"/>
              <a:gd name="connsiteY132" fmla="*/ 5554462 h 5983634"/>
              <a:gd name="connsiteX133" fmla="*/ 3280229 w 3996502"/>
              <a:gd name="connsiteY133" fmla="*/ 5602195 h 5983634"/>
              <a:gd name="connsiteX134" fmla="*/ 3226143 w 3996502"/>
              <a:gd name="connsiteY134" fmla="*/ 5868020 h 5983634"/>
              <a:gd name="connsiteX135" fmla="*/ 3163080 w 3996502"/>
              <a:gd name="connsiteY135" fmla="*/ 5899551 h 5983634"/>
              <a:gd name="connsiteX136" fmla="*/ 3121039 w 3996502"/>
              <a:gd name="connsiteY136" fmla="*/ 5941593 h 5983634"/>
              <a:gd name="connsiteX137" fmla="*/ 2984405 w 3996502"/>
              <a:gd name="connsiteY137" fmla="*/ 5983634 h 5983634"/>
              <a:gd name="connsiteX138" fmla="*/ 2795218 w 3996502"/>
              <a:gd name="connsiteY138" fmla="*/ 5973124 h 5983634"/>
              <a:gd name="connsiteX139" fmla="*/ 2679605 w 3996502"/>
              <a:gd name="connsiteY139" fmla="*/ 5920572 h 5983634"/>
              <a:gd name="connsiteX140" fmla="*/ 2490418 w 3996502"/>
              <a:gd name="connsiteY140" fmla="*/ 5878530 h 5983634"/>
              <a:gd name="connsiteX141" fmla="*/ 2332763 w 3996502"/>
              <a:gd name="connsiteY141" fmla="*/ 5836489 h 5983634"/>
              <a:gd name="connsiteX142" fmla="*/ 2133067 w 3996502"/>
              <a:gd name="connsiteY142" fmla="*/ 5794448 h 5983634"/>
              <a:gd name="connsiteX143" fmla="*/ 2059494 w 3996502"/>
              <a:gd name="connsiteY143" fmla="*/ 5762917 h 5983634"/>
              <a:gd name="connsiteX144" fmla="*/ 2027963 w 3996502"/>
              <a:gd name="connsiteY144" fmla="*/ 5752406 h 5983634"/>
              <a:gd name="connsiteX145" fmla="*/ 1922860 w 3996502"/>
              <a:gd name="connsiteY145" fmla="*/ 5741896 h 5983634"/>
              <a:gd name="connsiteX146" fmla="*/ 1859798 w 3996502"/>
              <a:gd name="connsiteY146" fmla="*/ 5720875 h 5983634"/>
              <a:gd name="connsiteX147" fmla="*/ 1765205 w 3996502"/>
              <a:gd name="connsiteY147" fmla="*/ 5710365 h 5983634"/>
              <a:gd name="connsiteX148" fmla="*/ 1733674 w 3996502"/>
              <a:gd name="connsiteY148" fmla="*/ 5689344 h 5983634"/>
              <a:gd name="connsiteX149" fmla="*/ 1702143 w 3996502"/>
              <a:gd name="connsiteY149" fmla="*/ 5678834 h 5983634"/>
              <a:gd name="connsiteX150" fmla="*/ 1660101 w 3996502"/>
              <a:gd name="connsiteY150" fmla="*/ 5668324 h 5983634"/>
              <a:gd name="connsiteX151" fmla="*/ 1628570 w 3996502"/>
              <a:gd name="connsiteY151" fmla="*/ 5657813 h 5983634"/>
              <a:gd name="connsiteX152" fmla="*/ 1523467 w 3996502"/>
              <a:gd name="connsiteY152" fmla="*/ 5636793 h 5983634"/>
              <a:gd name="connsiteX153" fmla="*/ 1491936 w 3996502"/>
              <a:gd name="connsiteY153" fmla="*/ 5626282 h 5983634"/>
              <a:gd name="connsiteX154" fmla="*/ 1334280 w 3996502"/>
              <a:gd name="connsiteY154" fmla="*/ 5573730 h 5983634"/>
              <a:gd name="connsiteX155" fmla="*/ 1292239 w 3996502"/>
              <a:gd name="connsiteY155" fmla="*/ 5552710 h 5983634"/>
              <a:gd name="connsiteX156" fmla="*/ 1229177 w 3996502"/>
              <a:gd name="connsiteY156" fmla="*/ 5531689 h 5983634"/>
              <a:gd name="connsiteX157" fmla="*/ 1134584 w 3996502"/>
              <a:gd name="connsiteY157" fmla="*/ 5510668 h 5983634"/>
              <a:gd name="connsiteX158" fmla="*/ 1103053 w 3996502"/>
              <a:gd name="connsiteY158" fmla="*/ 5468627 h 5983634"/>
              <a:gd name="connsiteX159" fmla="*/ 1029480 w 3996502"/>
              <a:gd name="connsiteY159" fmla="*/ 5458117 h 5983634"/>
              <a:gd name="connsiteX160" fmla="*/ 892846 w 3996502"/>
              <a:gd name="connsiteY160" fmla="*/ 5426586 h 5983634"/>
              <a:gd name="connsiteX161" fmla="*/ 861315 w 3996502"/>
              <a:gd name="connsiteY161" fmla="*/ 5405565 h 5983634"/>
              <a:gd name="connsiteX162" fmla="*/ 850805 w 3996502"/>
              <a:gd name="connsiteY162" fmla="*/ 5289951 h 5983634"/>
              <a:gd name="connsiteX163" fmla="*/ 840294 w 3996502"/>
              <a:gd name="connsiteY163" fmla="*/ 5100765 h 5983634"/>
              <a:gd name="connsiteX164" fmla="*/ 861315 w 3996502"/>
              <a:gd name="connsiteY164" fmla="*/ 4501675 h 5983634"/>
              <a:gd name="connsiteX165" fmla="*/ 892846 w 3996502"/>
              <a:gd name="connsiteY165" fmla="*/ 4365041 h 5983634"/>
              <a:gd name="connsiteX166" fmla="*/ 913867 w 3996502"/>
              <a:gd name="connsiteY166" fmla="*/ 4270448 h 5983634"/>
              <a:gd name="connsiteX167" fmla="*/ 966418 w 3996502"/>
              <a:gd name="connsiteY167" fmla="*/ 4112793 h 5983634"/>
              <a:gd name="connsiteX168" fmla="*/ 987439 w 3996502"/>
              <a:gd name="connsiteY168" fmla="*/ 3902586 h 5983634"/>
              <a:gd name="connsiteX169" fmla="*/ 997949 w 3996502"/>
              <a:gd name="connsiteY169" fmla="*/ 3871055 h 5983634"/>
              <a:gd name="connsiteX170" fmla="*/ 1061011 w 3996502"/>
              <a:gd name="connsiteY170" fmla="*/ 3461151 h 5983634"/>
              <a:gd name="connsiteX171" fmla="*/ 1071522 w 3996502"/>
              <a:gd name="connsiteY171" fmla="*/ 3408599 h 5983634"/>
              <a:gd name="connsiteX172" fmla="*/ 1082032 w 3996502"/>
              <a:gd name="connsiteY172" fmla="*/ 3335027 h 5983634"/>
              <a:gd name="connsiteX173" fmla="*/ 1124074 w 3996502"/>
              <a:gd name="connsiteY173" fmla="*/ 3282475 h 5983634"/>
              <a:gd name="connsiteX174" fmla="*/ 1155605 w 3996502"/>
              <a:gd name="connsiteY174" fmla="*/ 3124820 h 5983634"/>
              <a:gd name="connsiteX175" fmla="*/ 1176625 w 3996502"/>
              <a:gd name="connsiteY175" fmla="*/ 3082779 h 5983634"/>
              <a:gd name="connsiteX176" fmla="*/ 1145094 w 3996502"/>
              <a:gd name="connsiteY176" fmla="*/ 2967165 h 5983634"/>
              <a:gd name="connsiteX177" fmla="*/ 1103053 w 3996502"/>
              <a:gd name="connsiteY177" fmla="*/ 2893593 h 5983634"/>
              <a:gd name="connsiteX178" fmla="*/ 1082032 w 3996502"/>
              <a:gd name="connsiteY178" fmla="*/ 2841041 h 5983634"/>
              <a:gd name="connsiteX179" fmla="*/ 1029480 w 3996502"/>
              <a:gd name="connsiteY179" fmla="*/ 2746448 h 5983634"/>
              <a:gd name="connsiteX180" fmla="*/ 1008460 w 3996502"/>
              <a:gd name="connsiteY180" fmla="*/ 2714917 h 5983634"/>
              <a:gd name="connsiteX181" fmla="*/ 924377 w 3996502"/>
              <a:gd name="connsiteY181" fmla="*/ 2557262 h 5983634"/>
              <a:gd name="connsiteX182" fmla="*/ 871825 w 3996502"/>
              <a:gd name="connsiteY182" fmla="*/ 2483689 h 5983634"/>
              <a:gd name="connsiteX183" fmla="*/ 840294 w 3996502"/>
              <a:gd name="connsiteY183" fmla="*/ 2389096 h 5983634"/>
              <a:gd name="connsiteX184" fmla="*/ 808763 w 3996502"/>
              <a:gd name="connsiteY184" fmla="*/ 2326034 h 5983634"/>
              <a:gd name="connsiteX185" fmla="*/ 766722 w 3996502"/>
              <a:gd name="connsiteY185" fmla="*/ 2241951 h 5983634"/>
              <a:gd name="connsiteX186" fmla="*/ 756211 w 3996502"/>
              <a:gd name="connsiteY186" fmla="*/ 2210420 h 5983634"/>
              <a:gd name="connsiteX187" fmla="*/ 714170 w 3996502"/>
              <a:gd name="connsiteY187" fmla="*/ 2199910 h 5983634"/>
              <a:gd name="connsiteX188" fmla="*/ 619577 w 3996502"/>
              <a:gd name="connsiteY188" fmla="*/ 2189399 h 5983634"/>
              <a:gd name="connsiteX189" fmla="*/ 482943 w 3996502"/>
              <a:gd name="connsiteY189" fmla="*/ 2168379 h 5983634"/>
              <a:gd name="connsiteX190" fmla="*/ 419880 w 3996502"/>
              <a:gd name="connsiteY190" fmla="*/ 2126337 h 5983634"/>
              <a:gd name="connsiteX191" fmla="*/ 377839 w 3996502"/>
              <a:gd name="connsiteY191"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77490 w 3996502"/>
              <a:gd name="connsiteY132" fmla="*/ 5554462 h 5983634"/>
              <a:gd name="connsiteX133" fmla="*/ 3115129 w 3996502"/>
              <a:gd name="connsiteY133" fmla="*/ 5475195 h 5983634"/>
              <a:gd name="connsiteX134" fmla="*/ 3226143 w 3996502"/>
              <a:gd name="connsiteY134" fmla="*/ 5868020 h 5983634"/>
              <a:gd name="connsiteX135" fmla="*/ 3163080 w 3996502"/>
              <a:gd name="connsiteY135" fmla="*/ 5899551 h 5983634"/>
              <a:gd name="connsiteX136" fmla="*/ 3121039 w 3996502"/>
              <a:gd name="connsiteY136" fmla="*/ 5941593 h 5983634"/>
              <a:gd name="connsiteX137" fmla="*/ 2984405 w 3996502"/>
              <a:gd name="connsiteY137" fmla="*/ 5983634 h 5983634"/>
              <a:gd name="connsiteX138" fmla="*/ 2795218 w 3996502"/>
              <a:gd name="connsiteY138" fmla="*/ 5973124 h 5983634"/>
              <a:gd name="connsiteX139" fmla="*/ 2679605 w 3996502"/>
              <a:gd name="connsiteY139" fmla="*/ 5920572 h 5983634"/>
              <a:gd name="connsiteX140" fmla="*/ 2490418 w 3996502"/>
              <a:gd name="connsiteY140" fmla="*/ 5878530 h 5983634"/>
              <a:gd name="connsiteX141" fmla="*/ 2332763 w 3996502"/>
              <a:gd name="connsiteY141" fmla="*/ 5836489 h 5983634"/>
              <a:gd name="connsiteX142" fmla="*/ 2133067 w 3996502"/>
              <a:gd name="connsiteY142" fmla="*/ 5794448 h 5983634"/>
              <a:gd name="connsiteX143" fmla="*/ 2059494 w 3996502"/>
              <a:gd name="connsiteY143" fmla="*/ 5762917 h 5983634"/>
              <a:gd name="connsiteX144" fmla="*/ 2027963 w 3996502"/>
              <a:gd name="connsiteY144" fmla="*/ 5752406 h 5983634"/>
              <a:gd name="connsiteX145" fmla="*/ 1922860 w 3996502"/>
              <a:gd name="connsiteY145" fmla="*/ 5741896 h 5983634"/>
              <a:gd name="connsiteX146" fmla="*/ 1859798 w 3996502"/>
              <a:gd name="connsiteY146" fmla="*/ 5720875 h 5983634"/>
              <a:gd name="connsiteX147" fmla="*/ 1765205 w 3996502"/>
              <a:gd name="connsiteY147" fmla="*/ 5710365 h 5983634"/>
              <a:gd name="connsiteX148" fmla="*/ 1733674 w 3996502"/>
              <a:gd name="connsiteY148" fmla="*/ 5689344 h 5983634"/>
              <a:gd name="connsiteX149" fmla="*/ 1702143 w 3996502"/>
              <a:gd name="connsiteY149" fmla="*/ 5678834 h 5983634"/>
              <a:gd name="connsiteX150" fmla="*/ 1660101 w 3996502"/>
              <a:gd name="connsiteY150" fmla="*/ 5668324 h 5983634"/>
              <a:gd name="connsiteX151" fmla="*/ 1628570 w 3996502"/>
              <a:gd name="connsiteY151" fmla="*/ 5657813 h 5983634"/>
              <a:gd name="connsiteX152" fmla="*/ 1523467 w 3996502"/>
              <a:gd name="connsiteY152" fmla="*/ 5636793 h 5983634"/>
              <a:gd name="connsiteX153" fmla="*/ 1491936 w 3996502"/>
              <a:gd name="connsiteY153" fmla="*/ 5626282 h 5983634"/>
              <a:gd name="connsiteX154" fmla="*/ 1334280 w 3996502"/>
              <a:gd name="connsiteY154" fmla="*/ 5573730 h 5983634"/>
              <a:gd name="connsiteX155" fmla="*/ 1292239 w 3996502"/>
              <a:gd name="connsiteY155" fmla="*/ 5552710 h 5983634"/>
              <a:gd name="connsiteX156" fmla="*/ 1229177 w 3996502"/>
              <a:gd name="connsiteY156" fmla="*/ 5531689 h 5983634"/>
              <a:gd name="connsiteX157" fmla="*/ 1134584 w 3996502"/>
              <a:gd name="connsiteY157" fmla="*/ 5510668 h 5983634"/>
              <a:gd name="connsiteX158" fmla="*/ 1103053 w 3996502"/>
              <a:gd name="connsiteY158" fmla="*/ 5468627 h 5983634"/>
              <a:gd name="connsiteX159" fmla="*/ 1029480 w 3996502"/>
              <a:gd name="connsiteY159" fmla="*/ 5458117 h 5983634"/>
              <a:gd name="connsiteX160" fmla="*/ 892846 w 3996502"/>
              <a:gd name="connsiteY160" fmla="*/ 5426586 h 5983634"/>
              <a:gd name="connsiteX161" fmla="*/ 861315 w 3996502"/>
              <a:gd name="connsiteY161" fmla="*/ 5405565 h 5983634"/>
              <a:gd name="connsiteX162" fmla="*/ 850805 w 3996502"/>
              <a:gd name="connsiteY162" fmla="*/ 5289951 h 5983634"/>
              <a:gd name="connsiteX163" fmla="*/ 840294 w 3996502"/>
              <a:gd name="connsiteY163" fmla="*/ 5100765 h 5983634"/>
              <a:gd name="connsiteX164" fmla="*/ 861315 w 3996502"/>
              <a:gd name="connsiteY164" fmla="*/ 4501675 h 5983634"/>
              <a:gd name="connsiteX165" fmla="*/ 892846 w 3996502"/>
              <a:gd name="connsiteY165" fmla="*/ 4365041 h 5983634"/>
              <a:gd name="connsiteX166" fmla="*/ 913867 w 3996502"/>
              <a:gd name="connsiteY166" fmla="*/ 4270448 h 5983634"/>
              <a:gd name="connsiteX167" fmla="*/ 966418 w 3996502"/>
              <a:gd name="connsiteY167" fmla="*/ 4112793 h 5983634"/>
              <a:gd name="connsiteX168" fmla="*/ 987439 w 3996502"/>
              <a:gd name="connsiteY168" fmla="*/ 3902586 h 5983634"/>
              <a:gd name="connsiteX169" fmla="*/ 997949 w 3996502"/>
              <a:gd name="connsiteY169" fmla="*/ 3871055 h 5983634"/>
              <a:gd name="connsiteX170" fmla="*/ 1061011 w 3996502"/>
              <a:gd name="connsiteY170" fmla="*/ 3461151 h 5983634"/>
              <a:gd name="connsiteX171" fmla="*/ 1071522 w 3996502"/>
              <a:gd name="connsiteY171" fmla="*/ 3408599 h 5983634"/>
              <a:gd name="connsiteX172" fmla="*/ 1082032 w 3996502"/>
              <a:gd name="connsiteY172" fmla="*/ 3335027 h 5983634"/>
              <a:gd name="connsiteX173" fmla="*/ 1124074 w 3996502"/>
              <a:gd name="connsiteY173" fmla="*/ 3282475 h 5983634"/>
              <a:gd name="connsiteX174" fmla="*/ 1155605 w 3996502"/>
              <a:gd name="connsiteY174" fmla="*/ 3124820 h 5983634"/>
              <a:gd name="connsiteX175" fmla="*/ 1176625 w 3996502"/>
              <a:gd name="connsiteY175" fmla="*/ 3082779 h 5983634"/>
              <a:gd name="connsiteX176" fmla="*/ 1145094 w 3996502"/>
              <a:gd name="connsiteY176" fmla="*/ 2967165 h 5983634"/>
              <a:gd name="connsiteX177" fmla="*/ 1103053 w 3996502"/>
              <a:gd name="connsiteY177" fmla="*/ 2893593 h 5983634"/>
              <a:gd name="connsiteX178" fmla="*/ 1082032 w 3996502"/>
              <a:gd name="connsiteY178" fmla="*/ 2841041 h 5983634"/>
              <a:gd name="connsiteX179" fmla="*/ 1029480 w 3996502"/>
              <a:gd name="connsiteY179" fmla="*/ 2746448 h 5983634"/>
              <a:gd name="connsiteX180" fmla="*/ 1008460 w 3996502"/>
              <a:gd name="connsiteY180" fmla="*/ 2714917 h 5983634"/>
              <a:gd name="connsiteX181" fmla="*/ 924377 w 3996502"/>
              <a:gd name="connsiteY181" fmla="*/ 2557262 h 5983634"/>
              <a:gd name="connsiteX182" fmla="*/ 871825 w 3996502"/>
              <a:gd name="connsiteY182" fmla="*/ 2483689 h 5983634"/>
              <a:gd name="connsiteX183" fmla="*/ 840294 w 3996502"/>
              <a:gd name="connsiteY183" fmla="*/ 2389096 h 5983634"/>
              <a:gd name="connsiteX184" fmla="*/ 808763 w 3996502"/>
              <a:gd name="connsiteY184" fmla="*/ 2326034 h 5983634"/>
              <a:gd name="connsiteX185" fmla="*/ 766722 w 3996502"/>
              <a:gd name="connsiteY185" fmla="*/ 2241951 h 5983634"/>
              <a:gd name="connsiteX186" fmla="*/ 756211 w 3996502"/>
              <a:gd name="connsiteY186" fmla="*/ 2210420 h 5983634"/>
              <a:gd name="connsiteX187" fmla="*/ 714170 w 3996502"/>
              <a:gd name="connsiteY187" fmla="*/ 2199910 h 5983634"/>
              <a:gd name="connsiteX188" fmla="*/ 619577 w 3996502"/>
              <a:gd name="connsiteY188" fmla="*/ 2189399 h 5983634"/>
              <a:gd name="connsiteX189" fmla="*/ 482943 w 3996502"/>
              <a:gd name="connsiteY189" fmla="*/ 2168379 h 5983634"/>
              <a:gd name="connsiteX190" fmla="*/ 419880 w 3996502"/>
              <a:gd name="connsiteY190" fmla="*/ 2126337 h 5983634"/>
              <a:gd name="connsiteX191" fmla="*/ 377839 w 3996502"/>
              <a:gd name="connsiteY191"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90190 w 3996502"/>
              <a:gd name="connsiteY132" fmla="*/ 5624312 h 5983634"/>
              <a:gd name="connsiteX133" fmla="*/ 3115129 w 3996502"/>
              <a:gd name="connsiteY133" fmla="*/ 5475195 h 5983634"/>
              <a:gd name="connsiteX134" fmla="*/ 3226143 w 3996502"/>
              <a:gd name="connsiteY134" fmla="*/ 5868020 h 5983634"/>
              <a:gd name="connsiteX135" fmla="*/ 3163080 w 3996502"/>
              <a:gd name="connsiteY135" fmla="*/ 5899551 h 5983634"/>
              <a:gd name="connsiteX136" fmla="*/ 3121039 w 3996502"/>
              <a:gd name="connsiteY136" fmla="*/ 5941593 h 5983634"/>
              <a:gd name="connsiteX137" fmla="*/ 2984405 w 3996502"/>
              <a:gd name="connsiteY137" fmla="*/ 5983634 h 5983634"/>
              <a:gd name="connsiteX138" fmla="*/ 2795218 w 3996502"/>
              <a:gd name="connsiteY138" fmla="*/ 5973124 h 5983634"/>
              <a:gd name="connsiteX139" fmla="*/ 2679605 w 3996502"/>
              <a:gd name="connsiteY139" fmla="*/ 5920572 h 5983634"/>
              <a:gd name="connsiteX140" fmla="*/ 2490418 w 3996502"/>
              <a:gd name="connsiteY140" fmla="*/ 5878530 h 5983634"/>
              <a:gd name="connsiteX141" fmla="*/ 2332763 w 3996502"/>
              <a:gd name="connsiteY141" fmla="*/ 5836489 h 5983634"/>
              <a:gd name="connsiteX142" fmla="*/ 2133067 w 3996502"/>
              <a:gd name="connsiteY142" fmla="*/ 5794448 h 5983634"/>
              <a:gd name="connsiteX143" fmla="*/ 2059494 w 3996502"/>
              <a:gd name="connsiteY143" fmla="*/ 5762917 h 5983634"/>
              <a:gd name="connsiteX144" fmla="*/ 2027963 w 3996502"/>
              <a:gd name="connsiteY144" fmla="*/ 5752406 h 5983634"/>
              <a:gd name="connsiteX145" fmla="*/ 1922860 w 3996502"/>
              <a:gd name="connsiteY145" fmla="*/ 5741896 h 5983634"/>
              <a:gd name="connsiteX146" fmla="*/ 1859798 w 3996502"/>
              <a:gd name="connsiteY146" fmla="*/ 5720875 h 5983634"/>
              <a:gd name="connsiteX147" fmla="*/ 1765205 w 3996502"/>
              <a:gd name="connsiteY147" fmla="*/ 5710365 h 5983634"/>
              <a:gd name="connsiteX148" fmla="*/ 1733674 w 3996502"/>
              <a:gd name="connsiteY148" fmla="*/ 5689344 h 5983634"/>
              <a:gd name="connsiteX149" fmla="*/ 1702143 w 3996502"/>
              <a:gd name="connsiteY149" fmla="*/ 5678834 h 5983634"/>
              <a:gd name="connsiteX150" fmla="*/ 1660101 w 3996502"/>
              <a:gd name="connsiteY150" fmla="*/ 5668324 h 5983634"/>
              <a:gd name="connsiteX151" fmla="*/ 1628570 w 3996502"/>
              <a:gd name="connsiteY151" fmla="*/ 5657813 h 5983634"/>
              <a:gd name="connsiteX152" fmla="*/ 1523467 w 3996502"/>
              <a:gd name="connsiteY152" fmla="*/ 5636793 h 5983634"/>
              <a:gd name="connsiteX153" fmla="*/ 1491936 w 3996502"/>
              <a:gd name="connsiteY153" fmla="*/ 5626282 h 5983634"/>
              <a:gd name="connsiteX154" fmla="*/ 1334280 w 3996502"/>
              <a:gd name="connsiteY154" fmla="*/ 5573730 h 5983634"/>
              <a:gd name="connsiteX155" fmla="*/ 1292239 w 3996502"/>
              <a:gd name="connsiteY155" fmla="*/ 5552710 h 5983634"/>
              <a:gd name="connsiteX156" fmla="*/ 1229177 w 3996502"/>
              <a:gd name="connsiteY156" fmla="*/ 5531689 h 5983634"/>
              <a:gd name="connsiteX157" fmla="*/ 1134584 w 3996502"/>
              <a:gd name="connsiteY157" fmla="*/ 5510668 h 5983634"/>
              <a:gd name="connsiteX158" fmla="*/ 1103053 w 3996502"/>
              <a:gd name="connsiteY158" fmla="*/ 5468627 h 5983634"/>
              <a:gd name="connsiteX159" fmla="*/ 1029480 w 3996502"/>
              <a:gd name="connsiteY159" fmla="*/ 5458117 h 5983634"/>
              <a:gd name="connsiteX160" fmla="*/ 892846 w 3996502"/>
              <a:gd name="connsiteY160" fmla="*/ 5426586 h 5983634"/>
              <a:gd name="connsiteX161" fmla="*/ 861315 w 3996502"/>
              <a:gd name="connsiteY161" fmla="*/ 5405565 h 5983634"/>
              <a:gd name="connsiteX162" fmla="*/ 850805 w 3996502"/>
              <a:gd name="connsiteY162" fmla="*/ 5289951 h 5983634"/>
              <a:gd name="connsiteX163" fmla="*/ 840294 w 3996502"/>
              <a:gd name="connsiteY163" fmla="*/ 5100765 h 5983634"/>
              <a:gd name="connsiteX164" fmla="*/ 861315 w 3996502"/>
              <a:gd name="connsiteY164" fmla="*/ 4501675 h 5983634"/>
              <a:gd name="connsiteX165" fmla="*/ 892846 w 3996502"/>
              <a:gd name="connsiteY165" fmla="*/ 4365041 h 5983634"/>
              <a:gd name="connsiteX166" fmla="*/ 913867 w 3996502"/>
              <a:gd name="connsiteY166" fmla="*/ 4270448 h 5983634"/>
              <a:gd name="connsiteX167" fmla="*/ 966418 w 3996502"/>
              <a:gd name="connsiteY167" fmla="*/ 4112793 h 5983634"/>
              <a:gd name="connsiteX168" fmla="*/ 987439 w 3996502"/>
              <a:gd name="connsiteY168" fmla="*/ 3902586 h 5983634"/>
              <a:gd name="connsiteX169" fmla="*/ 997949 w 3996502"/>
              <a:gd name="connsiteY169" fmla="*/ 3871055 h 5983634"/>
              <a:gd name="connsiteX170" fmla="*/ 1061011 w 3996502"/>
              <a:gd name="connsiteY170" fmla="*/ 3461151 h 5983634"/>
              <a:gd name="connsiteX171" fmla="*/ 1071522 w 3996502"/>
              <a:gd name="connsiteY171" fmla="*/ 3408599 h 5983634"/>
              <a:gd name="connsiteX172" fmla="*/ 1082032 w 3996502"/>
              <a:gd name="connsiteY172" fmla="*/ 3335027 h 5983634"/>
              <a:gd name="connsiteX173" fmla="*/ 1124074 w 3996502"/>
              <a:gd name="connsiteY173" fmla="*/ 3282475 h 5983634"/>
              <a:gd name="connsiteX174" fmla="*/ 1155605 w 3996502"/>
              <a:gd name="connsiteY174" fmla="*/ 3124820 h 5983634"/>
              <a:gd name="connsiteX175" fmla="*/ 1176625 w 3996502"/>
              <a:gd name="connsiteY175" fmla="*/ 3082779 h 5983634"/>
              <a:gd name="connsiteX176" fmla="*/ 1145094 w 3996502"/>
              <a:gd name="connsiteY176" fmla="*/ 2967165 h 5983634"/>
              <a:gd name="connsiteX177" fmla="*/ 1103053 w 3996502"/>
              <a:gd name="connsiteY177" fmla="*/ 2893593 h 5983634"/>
              <a:gd name="connsiteX178" fmla="*/ 1082032 w 3996502"/>
              <a:gd name="connsiteY178" fmla="*/ 2841041 h 5983634"/>
              <a:gd name="connsiteX179" fmla="*/ 1029480 w 3996502"/>
              <a:gd name="connsiteY179" fmla="*/ 2746448 h 5983634"/>
              <a:gd name="connsiteX180" fmla="*/ 1008460 w 3996502"/>
              <a:gd name="connsiteY180" fmla="*/ 2714917 h 5983634"/>
              <a:gd name="connsiteX181" fmla="*/ 924377 w 3996502"/>
              <a:gd name="connsiteY181" fmla="*/ 2557262 h 5983634"/>
              <a:gd name="connsiteX182" fmla="*/ 871825 w 3996502"/>
              <a:gd name="connsiteY182" fmla="*/ 2483689 h 5983634"/>
              <a:gd name="connsiteX183" fmla="*/ 840294 w 3996502"/>
              <a:gd name="connsiteY183" fmla="*/ 2389096 h 5983634"/>
              <a:gd name="connsiteX184" fmla="*/ 808763 w 3996502"/>
              <a:gd name="connsiteY184" fmla="*/ 2326034 h 5983634"/>
              <a:gd name="connsiteX185" fmla="*/ 766722 w 3996502"/>
              <a:gd name="connsiteY185" fmla="*/ 2241951 h 5983634"/>
              <a:gd name="connsiteX186" fmla="*/ 756211 w 3996502"/>
              <a:gd name="connsiteY186" fmla="*/ 2210420 h 5983634"/>
              <a:gd name="connsiteX187" fmla="*/ 714170 w 3996502"/>
              <a:gd name="connsiteY187" fmla="*/ 2199910 h 5983634"/>
              <a:gd name="connsiteX188" fmla="*/ 619577 w 3996502"/>
              <a:gd name="connsiteY188" fmla="*/ 2189399 h 5983634"/>
              <a:gd name="connsiteX189" fmla="*/ 482943 w 3996502"/>
              <a:gd name="connsiteY189" fmla="*/ 2168379 h 5983634"/>
              <a:gd name="connsiteX190" fmla="*/ 419880 w 3996502"/>
              <a:gd name="connsiteY190" fmla="*/ 2126337 h 5983634"/>
              <a:gd name="connsiteX191" fmla="*/ 377839 w 3996502"/>
              <a:gd name="connsiteY191"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64790 w 3996502"/>
              <a:gd name="connsiteY132" fmla="*/ 5579862 h 5983634"/>
              <a:gd name="connsiteX133" fmla="*/ 3115129 w 3996502"/>
              <a:gd name="connsiteY133" fmla="*/ 5475195 h 5983634"/>
              <a:gd name="connsiteX134" fmla="*/ 3226143 w 3996502"/>
              <a:gd name="connsiteY134" fmla="*/ 5868020 h 5983634"/>
              <a:gd name="connsiteX135" fmla="*/ 3163080 w 3996502"/>
              <a:gd name="connsiteY135" fmla="*/ 5899551 h 5983634"/>
              <a:gd name="connsiteX136" fmla="*/ 3121039 w 3996502"/>
              <a:gd name="connsiteY136" fmla="*/ 5941593 h 5983634"/>
              <a:gd name="connsiteX137" fmla="*/ 2984405 w 3996502"/>
              <a:gd name="connsiteY137" fmla="*/ 5983634 h 5983634"/>
              <a:gd name="connsiteX138" fmla="*/ 2795218 w 3996502"/>
              <a:gd name="connsiteY138" fmla="*/ 5973124 h 5983634"/>
              <a:gd name="connsiteX139" fmla="*/ 2679605 w 3996502"/>
              <a:gd name="connsiteY139" fmla="*/ 5920572 h 5983634"/>
              <a:gd name="connsiteX140" fmla="*/ 2490418 w 3996502"/>
              <a:gd name="connsiteY140" fmla="*/ 5878530 h 5983634"/>
              <a:gd name="connsiteX141" fmla="*/ 2332763 w 3996502"/>
              <a:gd name="connsiteY141" fmla="*/ 5836489 h 5983634"/>
              <a:gd name="connsiteX142" fmla="*/ 2133067 w 3996502"/>
              <a:gd name="connsiteY142" fmla="*/ 5794448 h 5983634"/>
              <a:gd name="connsiteX143" fmla="*/ 2059494 w 3996502"/>
              <a:gd name="connsiteY143" fmla="*/ 5762917 h 5983634"/>
              <a:gd name="connsiteX144" fmla="*/ 2027963 w 3996502"/>
              <a:gd name="connsiteY144" fmla="*/ 5752406 h 5983634"/>
              <a:gd name="connsiteX145" fmla="*/ 1922860 w 3996502"/>
              <a:gd name="connsiteY145" fmla="*/ 5741896 h 5983634"/>
              <a:gd name="connsiteX146" fmla="*/ 1859798 w 3996502"/>
              <a:gd name="connsiteY146" fmla="*/ 5720875 h 5983634"/>
              <a:gd name="connsiteX147" fmla="*/ 1765205 w 3996502"/>
              <a:gd name="connsiteY147" fmla="*/ 5710365 h 5983634"/>
              <a:gd name="connsiteX148" fmla="*/ 1733674 w 3996502"/>
              <a:gd name="connsiteY148" fmla="*/ 5689344 h 5983634"/>
              <a:gd name="connsiteX149" fmla="*/ 1702143 w 3996502"/>
              <a:gd name="connsiteY149" fmla="*/ 5678834 h 5983634"/>
              <a:gd name="connsiteX150" fmla="*/ 1660101 w 3996502"/>
              <a:gd name="connsiteY150" fmla="*/ 5668324 h 5983634"/>
              <a:gd name="connsiteX151" fmla="*/ 1628570 w 3996502"/>
              <a:gd name="connsiteY151" fmla="*/ 5657813 h 5983634"/>
              <a:gd name="connsiteX152" fmla="*/ 1523467 w 3996502"/>
              <a:gd name="connsiteY152" fmla="*/ 5636793 h 5983634"/>
              <a:gd name="connsiteX153" fmla="*/ 1491936 w 3996502"/>
              <a:gd name="connsiteY153" fmla="*/ 5626282 h 5983634"/>
              <a:gd name="connsiteX154" fmla="*/ 1334280 w 3996502"/>
              <a:gd name="connsiteY154" fmla="*/ 5573730 h 5983634"/>
              <a:gd name="connsiteX155" fmla="*/ 1292239 w 3996502"/>
              <a:gd name="connsiteY155" fmla="*/ 5552710 h 5983634"/>
              <a:gd name="connsiteX156" fmla="*/ 1229177 w 3996502"/>
              <a:gd name="connsiteY156" fmla="*/ 5531689 h 5983634"/>
              <a:gd name="connsiteX157" fmla="*/ 1134584 w 3996502"/>
              <a:gd name="connsiteY157" fmla="*/ 5510668 h 5983634"/>
              <a:gd name="connsiteX158" fmla="*/ 1103053 w 3996502"/>
              <a:gd name="connsiteY158" fmla="*/ 5468627 h 5983634"/>
              <a:gd name="connsiteX159" fmla="*/ 1029480 w 3996502"/>
              <a:gd name="connsiteY159" fmla="*/ 5458117 h 5983634"/>
              <a:gd name="connsiteX160" fmla="*/ 892846 w 3996502"/>
              <a:gd name="connsiteY160" fmla="*/ 5426586 h 5983634"/>
              <a:gd name="connsiteX161" fmla="*/ 861315 w 3996502"/>
              <a:gd name="connsiteY161" fmla="*/ 5405565 h 5983634"/>
              <a:gd name="connsiteX162" fmla="*/ 850805 w 3996502"/>
              <a:gd name="connsiteY162" fmla="*/ 5289951 h 5983634"/>
              <a:gd name="connsiteX163" fmla="*/ 840294 w 3996502"/>
              <a:gd name="connsiteY163" fmla="*/ 5100765 h 5983634"/>
              <a:gd name="connsiteX164" fmla="*/ 861315 w 3996502"/>
              <a:gd name="connsiteY164" fmla="*/ 4501675 h 5983634"/>
              <a:gd name="connsiteX165" fmla="*/ 892846 w 3996502"/>
              <a:gd name="connsiteY165" fmla="*/ 4365041 h 5983634"/>
              <a:gd name="connsiteX166" fmla="*/ 913867 w 3996502"/>
              <a:gd name="connsiteY166" fmla="*/ 4270448 h 5983634"/>
              <a:gd name="connsiteX167" fmla="*/ 966418 w 3996502"/>
              <a:gd name="connsiteY167" fmla="*/ 4112793 h 5983634"/>
              <a:gd name="connsiteX168" fmla="*/ 987439 w 3996502"/>
              <a:gd name="connsiteY168" fmla="*/ 3902586 h 5983634"/>
              <a:gd name="connsiteX169" fmla="*/ 997949 w 3996502"/>
              <a:gd name="connsiteY169" fmla="*/ 3871055 h 5983634"/>
              <a:gd name="connsiteX170" fmla="*/ 1061011 w 3996502"/>
              <a:gd name="connsiteY170" fmla="*/ 3461151 h 5983634"/>
              <a:gd name="connsiteX171" fmla="*/ 1071522 w 3996502"/>
              <a:gd name="connsiteY171" fmla="*/ 3408599 h 5983634"/>
              <a:gd name="connsiteX172" fmla="*/ 1082032 w 3996502"/>
              <a:gd name="connsiteY172" fmla="*/ 3335027 h 5983634"/>
              <a:gd name="connsiteX173" fmla="*/ 1124074 w 3996502"/>
              <a:gd name="connsiteY173" fmla="*/ 3282475 h 5983634"/>
              <a:gd name="connsiteX174" fmla="*/ 1155605 w 3996502"/>
              <a:gd name="connsiteY174" fmla="*/ 3124820 h 5983634"/>
              <a:gd name="connsiteX175" fmla="*/ 1176625 w 3996502"/>
              <a:gd name="connsiteY175" fmla="*/ 3082779 h 5983634"/>
              <a:gd name="connsiteX176" fmla="*/ 1145094 w 3996502"/>
              <a:gd name="connsiteY176" fmla="*/ 2967165 h 5983634"/>
              <a:gd name="connsiteX177" fmla="*/ 1103053 w 3996502"/>
              <a:gd name="connsiteY177" fmla="*/ 2893593 h 5983634"/>
              <a:gd name="connsiteX178" fmla="*/ 1082032 w 3996502"/>
              <a:gd name="connsiteY178" fmla="*/ 2841041 h 5983634"/>
              <a:gd name="connsiteX179" fmla="*/ 1029480 w 3996502"/>
              <a:gd name="connsiteY179" fmla="*/ 2746448 h 5983634"/>
              <a:gd name="connsiteX180" fmla="*/ 1008460 w 3996502"/>
              <a:gd name="connsiteY180" fmla="*/ 2714917 h 5983634"/>
              <a:gd name="connsiteX181" fmla="*/ 924377 w 3996502"/>
              <a:gd name="connsiteY181" fmla="*/ 2557262 h 5983634"/>
              <a:gd name="connsiteX182" fmla="*/ 871825 w 3996502"/>
              <a:gd name="connsiteY182" fmla="*/ 2483689 h 5983634"/>
              <a:gd name="connsiteX183" fmla="*/ 840294 w 3996502"/>
              <a:gd name="connsiteY183" fmla="*/ 2389096 h 5983634"/>
              <a:gd name="connsiteX184" fmla="*/ 808763 w 3996502"/>
              <a:gd name="connsiteY184" fmla="*/ 2326034 h 5983634"/>
              <a:gd name="connsiteX185" fmla="*/ 766722 w 3996502"/>
              <a:gd name="connsiteY185" fmla="*/ 2241951 h 5983634"/>
              <a:gd name="connsiteX186" fmla="*/ 756211 w 3996502"/>
              <a:gd name="connsiteY186" fmla="*/ 2210420 h 5983634"/>
              <a:gd name="connsiteX187" fmla="*/ 714170 w 3996502"/>
              <a:gd name="connsiteY187" fmla="*/ 2199910 h 5983634"/>
              <a:gd name="connsiteX188" fmla="*/ 619577 w 3996502"/>
              <a:gd name="connsiteY188" fmla="*/ 2189399 h 5983634"/>
              <a:gd name="connsiteX189" fmla="*/ 482943 w 3996502"/>
              <a:gd name="connsiteY189" fmla="*/ 2168379 h 5983634"/>
              <a:gd name="connsiteX190" fmla="*/ 419880 w 3996502"/>
              <a:gd name="connsiteY190" fmla="*/ 2126337 h 5983634"/>
              <a:gd name="connsiteX191" fmla="*/ 377839 w 3996502"/>
              <a:gd name="connsiteY191"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64790 w 3996502"/>
              <a:gd name="connsiteY132" fmla="*/ 5579862 h 5983634"/>
              <a:gd name="connsiteX133" fmla="*/ 3115129 w 3996502"/>
              <a:gd name="connsiteY133" fmla="*/ 5475195 h 5983634"/>
              <a:gd name="connsiteX134" fmla="*/ 2946743 w 3996502"/>
              <a:gd name="connsiteY134" fmla="*/ 5490195 h 5983634"/>
              <a:gd name="connsiteX135" fmla="*/ 3163080 w 3996502"/>
              <a:gd name="connsiteY135" fmla="*/ 5899551 h 5983634"/>
              <a:gd name="connsiteX136" fmla="*/ 3121039 w 3996502"/>
              <a:gd name="connsiteY136" fmla="*/ 5941593 h 5983634"/>
              <a:gd name="connsiteX137" fmla="*/ 2984405 w 3996502"/>
              <a:gd name="connsiteY137" fmla="*/ 5983634 h 5983634"/>
              <a:gd name="connsiteX138" fmla="*/ 2795218 w 3996502"/>
              <a:gd name="connsiteY138" fmla="*/ 5973124 h 5983634"/>
              <a:gd name="connsiteX139" fmla="*/ 2679605 w 3996502"/>
              <a:gd name="connsiteY139" fmla="*/ 5920572 h 5983634"/>
              <a:gd name="connsiteX140" fmla="*/ 2490418 w 3996502"/>
              <a:gd name="connsiteY140" fmla="*/ 5878530 h 5983634"/>
              <a:gd name="connsiteX141" fmla="*/ 2332763 w 3996502"/>
              <a:gd name="connsiteY141" fmla="*/ 5836489 h 5983634"/>
              <a:gd name="connsiteX142" fmla="*/ 2133067 w 3996502"/>
              <a:gd name="connsiteY142" fmla="*/ 5794448 h 5983634"/>
              <a:gd name="connsiteX143" fmla="*/ 2059494 w 3996502"/>
              <a:gd name="connsiteY143" fmla="*/ 5762917 h 5983634"/>
              <a:gd name="connsiteX144" fmla="*/ 2027963 w 3996502"/>
              <a:gd name="connsiteY144" fmla="*/ 5752406 h 5983634"/>
              <a:gd name="connsiteX145" fmla="*/ 1922860 w 3996502"/>
              <a:gd name="connsiteY145" fmla="*/ 5741896 h 5983634"/>
              <a:gd name="connsiteX146" fmla="*/ 1859798 w 3996502"/>
              <a:gd name="connsiteY146" fmla="*/ 5720875 h 5983634"/>
              <a:gd name="connsiteX147" fmla="*/ 1765205 w 3996502"/>
              <a:gd name="connsiteY147" fmla="*/ 5710365 h 5983634"/>
              <a:gd name="connsiteX148" fmla="*/ 1733674 w 3996502"/>
              <a:gd name="connsiteY148" fmla="*/ 5689344 h 5983634"/>
              <a:gd name="connsiteX149" fmla="*/ 1702143 w 3996502"/>
              <a:gd name="connsiteY149" fmla="*/ 5678834 h 5983634"/>
              <a:gd name="connsiteX150" fmla="*/ 1660101 w 3996502"/>
              <a:gd name="connsiteY150" fmla="*/ 5668324 h 5983634"/>
              <a:gd name="connsiteX151" fmla="*/ 1628570 w 3996502"/>
              <a:gd name="connsiteY151" fmla="*/ 5657813 h 5983634"/>
              <a:gd name="connsiteX152" fmla="*/ 1523467 w 3996502"/>
              <a:gd name="connsiteY152" fmla="*/ 5636793 h 5983634"/>
              <a:gd name="connsiteX153" fmla="*/ 1491936 w 3996502"/>
              <a:gd name="connsiteY153" fmla="*/ 5626282 h 5983634"/>
              <a:gd name="connsiteX154" fmla="*/ 1334280 w 3996502"/>
              <a:gd name="connsiteY154" fmla="*/ 5573730 h 5983634"/>
              <a:gd name="connsiteX155" fmla="*/ 1292239 w 3996502"/>
              <a:gd name="connsiteY155" fmla="*/ 5552710 h 5983634"/>
              <a:gd name="connsiteX156" fmla="*/ 1229177 w 3996502"/>
              <a:gd name="connsiteY156" fmla="*/ 5531689 h 5983634"/>
              <a:gd name="connsiteX157" fmla="*/ 1134584 w 3996502"/>
              <a:gd name="connsiteY157" fmla="*/ 5510668 h 5983634"/>
              <a:gd name="connsiteX158" fmla="*/ 1103053 w 3996502"/>
              <a:gd name="connsiteY158" fmla="*/ 5468627 h 5983634"/>
              <a:gd name="connsiteX159" fmla="*/ 1029480 w 3996502"/>
              <a:gd name="connsiteY159" fmla="*/ 5458117 h 5983634"/>
              <a:gd name="connsiteX160" fmla="*/ 892846 w 3996502"/>
              <a:gd name="connsiteY160" fmla="*/ 5426586 h 5983634"/>
              <a:gd name="connsiteX161" fmla="*/ 861315 w 3996502"/>
              <a:gd name="connsiteY161" fmla="*/ 5405565 h 5983634"/>
              <a:gd name="connsiteX162" fmla="*/ 850805 w 3996502"/>
              <a:gd name="connsiteY162" fmla="*/ 5289951 h 5983634"/>
              <a:gd name="connsiteX163" fmla="*/ 840294 w 3996502"/>
              <a:gd name="connsiteY163" fmla="*/ 5100765 h 5983634"/>
              <a:gd name="connsiteX164" fmla="*/ 861315 w 3996502"/>
              <a:gd name="connsiteY164" fmla="*/ 4501675 h 5983634"/>
              <a:gd name="connsiteX165" fmla="*/ 892846 w 3996502"/>
              <a:gd name="connsiteY165" fmla="*/ 4365041 h 5983634"/>
              <a:gd name="connsiteX166" fmla="*/ 913867 w 3996502"/>
              <a:gd name="connsiteY166" fmla="*/ 4270448 h 5983634"/>
              <a:gd name="connsiteX167" fmla="*/ 966418 w 3996502"/>
              <a:gd name="connsiteY167" fmla="*/ 4112793 h 5983634"/>
              <a:gd name="connsiteX168" fmla="*/ 987439 w 3996502"/>
              <a:gd name="connsiteY168" fmla="*/ 3902586 h 5983634"/>
              <a:gd name="connsiteX169" fmla="*/ 997949 w 3996502"/>
              <a:gd name="connsiteY169" fmla="*/ 3871055 h 5983634"/>
              <a:gd name="connsiteX170" fmla="*/ 1061011 w 3996502"/>
              <a:gd name="connsiteY170" fmla="*/ 3461151 h 5983634"/>
              <a:gd name="connsiteX171" fmla="*/ 1071522 w 3996502"/>
              <a:gd name="connsiteY171" fmla="*/ 3408599 h 5983634"/>
              <a:gd name="connsiteX172" fmla="*/ 1082032 w 3996502"/>
              <a:gd name="connsiteY172" fmla="*/ 3335027 h 5983634"/>
              <a:gd name="connsiteX173" fmla="*/ 1124074 w 3996502"/>
              <a:gd name="connsiteY173" fmla="*/ 3282475 h 5983634"/>
              <a:gd name="connsiteX174" fmla="*/ 1155605 w 3996502"/>
              <a:gd name="connsiteY174" fmla="*/ 3124820 h 5983634"/>
              <a:gd name="connsiteX175" fmla="*/ 1176625 w 3996502"/>
              <a:gd name="connsiteY175" fmla="*/ 3082779 h 5983634"/>
              <a:gd name="connsiteX176" fmla="*/ 1145094 w 3996502"/>
              <a:gd name="connsiteY176" fmla="*/ 2967165 h 5983634"/>
              <a:gd name="connsiteX177" fmla="*/ 1103053 w 3996502"/>
              <a:gd name="connsiteY177" fmla="*/ 2893593 h 5983634"/>
              <a:gd name="connsiteX178" fmla="*/ 1082032 w 3996502"/>
              <a:gd name="connsiteY178" fmla="*/ 2841041 h 5983634"/>
              <a:gd name="connsiteX179" fmla="*/ 1029480 w 3996502"/>
              <a:gd name="connsiteY179" fmla="*/ 2746448 h 5983634"/>
              <a:gd name="connsiteX180" fmla="*/ 1008460 w 3996502"/>
              <a:gd name="connsiteY180" fmla="*/ 2714917 h 5983634"/>
              <a:gd name="connsiteX181" fmla="*/ 924377 w 3996502"/>
              <a:gd name="connsiteY181" fmla="*/ 2557262 h 5983634"/>
              <a:gd name="connsiteX182" fmla="*/ 871825 w 3996502"/>
              <a:gd name="connsiteY182" fmla="*/ 2483689 h 5983634"/>
              <a:gd name="connsiteX183" fmla="*/ 840294 w 3996502"/>
              <a:gd name="connsiteY183" fmla="*/ 2389096 h 5983634"/>
              <a:gd name="connsiteX184" fmla="*/ 808763 w 3996502"/>
              <a:gd name="connsiteY184" fmla="*/ 2326034 h 5983634"/>
              <a:gd name="connsiteX185" fmla="*/ 766722 w 3996502"/>
              <a:gd name="connsiteY185" fmla="*/ 2241951 h 5983634"/>
              <a:gd name="connsiteX186" fmla="*/ 756211 w 3996502"/>
              <a:gd name="connsiteY186" fmla="*/ 2210420 h 5983634"/>
              <a:gd name="connsiteX187" fmla="*/ 714170 w 3996502"/>
              <a:gd name="connsiteY187" fmla="*/ 2199910 h 5983634"/>
              <a:gd name="connsiteX188" fmla="*/ 619577 w 3996502"/>
              <a:gd name="connsiteY188" fmla="*/ 2189399 h 5983634"/>
              <a:gd name="connsiteX189" fmla="*/ 482943 w 3996502"/>
              <a:gd name="connsiteY189" fmla="*/ 2168379 h 5983634"/>
              <a:gd name="connsiteX190" fmla="*/ 419880 w 3996502"/>
              <a:gd name="connsiteY190" fmla="*/ 2126337 h 5983634"/>
              <a:gd name="connsiteX191" fmla="*/ 377839 w 3996502"/>
              <a:gd name="connsiteY191"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64790 w 3996502"/>
              <a:gd name="connsiteY132" fmla="*/ 5579862 h 5983634"/>
              <a:gd name="connsiteX133" fmla="*/ 3115129 w 3996502"/>
              <a:gd name="connsiteY133" fmla="*/ 5475195 h 5983634"/>
              <a:gd name="connsiteX134" fmla="*/ 2946743 w 3996502"/>
              <a:gd name="connsiteY134" fmla="*/ 5490195 h 5983634"/>
              <a:gd name="connsiteX135" fmla="*/ 3163080 w 3996502"/>
              <a:gd name="connsiteY135" fmla="*/ 5899551 h 5983634"/>
              <a:gd name="connsiteX136" fmla="*/ 3121039 w 3996502"/>
              <a:gd name="connsiteY136" fmla="*/ 5941593 h 5983634"/>
              <a:gd name="connsiteX137" fmla="*/ 2984405 w 3996502"/>
              <a:gd name="connsiteY137" fmla="*/ 5983634 h 5983634"/>
              <a:gd name="connsiteX138" fmla="*/ 2795218 w 3996502"/>
              <a:gd name="connsiteY138" fmla="*/ 5973124 h 5983634"/>
              <a:gd name="connsiteX139" fmla="*/ 2679605 w 3996502"/>
              <a:gd name="connsiteY139" fmla="*/ 5920572 h 5983634"/>
              <a:gd name="connsiteX140" fmla="*/ 2490418 w 3996502"/>
              <a:gd name="connsiteY140" fmla="*/ 5878530 h 5983634"/>
              <a:gd name="connsiteX141" fmla="*/ 2332763 w 3996502"/>
              <a:gd name="connsiteY141" fmla="*/ 5836489 h 5983634"/>
              <a:gd name="connsiteX142" fmla="*/ 2133067 w 3996502"/>
              <a:gd name="connsiteY142" fmla="*/ 5794448 h 5983634"/>
              <a:gd name="connsiteX143" fmla="*/ 2059494 w 3996502"/>
              <a:gd name="connsiteY143" fmla="*/ 5762917 h 5983634"/>
              <a:gd name="connsiteX144" fmla="*/ 2027963 w 3996502"/>
              <a:gd name="connsiteY144" fmla="*/ 5752406 h 5983634"/>
              <a:gd name="connsiteX145" fmla="*/ 1922860 w 3996502"/>
              <a:gd name="connsiteY145" fmla="*/ 5741896 h 5983634"/>
              <a:gd name="connsiteX146" fmla="*/ 1859798 w 3996502"/>
              <a:gd name="connsiteY146" fmla="*/ 5720875 h 5983634"/>
              <a:gd name="connsiteX147" fmla="*/ 1765205 w 3996502"/>
              <a:gd name="connsiteY147" fmla="*/ 5710365 h 5983634"/>
              <a:gd name="connsiteX148" fmla="*/ 1733674 w 3996502"/>
              <a:gd name="connsiteY148" fmla="*/ 5689344 h 5983634"/>
              <a:gd name="connsiteX149" fmla="*/ 1702143 w 3996502"/>
              <a:gd name="connsiteY149" fmla="*/ 5678834 h 5983634"/>
              <a:gd name="connsiteX150" fmla="*/ 1660101 w 3996502"/>
              <a:gd name="connsiteY150" fmla="*/ 5668324 h 5983634"/>
              <a:gd name="connsiteX151" fmla="*/ 1628570 w 3996502"/>
              <a:gd name="connsiteY151" fmla="*/ 5657813 h 5983634"/>
              <a:gd name="connsiteX152" fmla="*/ 1523467 w 3996502"/>
              <a:gd name="connsiteY152" fmla="*/ 5636793 h 5983634"/>
              <a:gd name="connsiteX153" fmla="*/ 1491936 w 3996502"/>
              <a:gd name="connsiteY153" fmla="*/ 5626282 h 5983634"/>
              <a:gd name="connsiteX154" fmla="*/ 1334280 w 3996502"/>
              <a:gd name="connsiteY154" fmla="*/ 5573730 h 5983634"/>
              <a:gd name="connsiteX155" fmla="*/ 1292239 w 3996502"/>
              <a:gd name="connsiteY155" fmla="*/ 5552710 h 5983634"/>
              <a:gd name="connsiteX156" fmla="*/ 1229177 w 3996502"/>
              <a:gd name="connsiteY156" fmla="*/ 5531689 h 5983634"/>
              <a:gd name="connsiteX157" fmla="*/ 1134584 w 3996502"/>
              <a:gd name="connsiteY157" fmla="*/ 5510668 h 5983634"/>
              <a:gd name="connsiteX158" fmla="*/ 1103053 w 3996502"/>
              <a:gd name="connsiteY158" fmla="*/ 5468627 h 5983634"/>
              <a:gd name="connsiteX159" fmla="*/ 1029480 w 3996502"/>
              <a:gd name="connsiteY159" fmla="*/ 5458117 h 5983634"/>
              <a:gd name="connsiteX160" fmla="*/ 892846 w 3996502"/>
              <a:gd name="connsiteY160" fmla="*/ 5426586 h 5983634"/>
              <a:gd name="connsiteX161" fmla="*/ 861315 w 3996502"/>
              <a:gd name="connsiteY161" fmla="*/ 5405565 h 5983634"/>
              <a:gd name="connsiteX162" fmla="*/ 850805 w 3996502"/>
              <a:gd name="connsiteY162" fmla="*/ 5289951 h 5983634"/>
              <a:gd name="connsiteX163" fmla="*/ 840294 w 3996502"/>
              <a:gd name="connsiteY163" fmla="*/ 5100765 h 5983634"/>
              <a:gd name="connsiteX164" fmla="*/ 861315 w 3996502"/>
              <a:gd name="connsiteY164" fmla="*/ 4501675 h 5983634"/>
              <a:gd name="connsiteX165" fmla="*/ 892846 w 3996502"/>
              <a:gd name="connsiteY165" fmla="*/ 4365041 h 5983634"/>
              <a:gd name="connsiteX166" fmla="*/ 913867 w 3996502"/>
              <a:gd name="connsiteY166" fmla="*/ 4270448 h 5983634"/>
              <a:gd name="connsiteX167" fmla="*/ 966418 w 3996502"/>
              <a:gd name="connsiteY167" fmla="*/ 4112793 h 5983634"/>
              <a:gd name="connsiteX168" fmla="*/ 987439 w 3996502"/>
              <a:gd name="connsiteY168" fmla="*/ 3902586 h 5983634"/>
              <a:gd name="connsiteX169" fmla="*/ 997949 w 3996502"/>
              <a:gd name="connsiteY169" fmla="*/ 3871055 h 5983634"/>
              <a:gd name="connsiteX170" fmla="*/ 1061011 w 3996502"/>
              <a:gd name="connsiteY170" fmla="*/ 3461151 h 5983634"/>
              <a:gd name="connsiteX171" fmla="*/ 1071522 w 3996502"/>
              <a:gd name="connsiteY171" fmla="*/ 3408599 h 5983634"/>
              <a:gd name="connsiteX172" fmla="*/ 1082032 w 3996502"/>
              <a:gd name="connsiteY172" fmla="*/ 3335027 h 5983634"/>
              <a:gd name="connsiteX173" fmla="*/ 1124074 w 3996502"/>
              <a:gd name="connsiteY173" fmla="*/ 3282475 h 5983634"/>
              <a:gd name="connsiteX174" fmla="*/ 1155605 w 3996502"/>
              <a:gd name="connsiteY174" fmla="*/ 3124820 h 5983634"/>
              <a:gd name="connsiteX175" fmla="*/ 1176625 w 3996502"/>
              <a:gd name="connsiteY175" fmla="*/ 3082779 h 5983634"/>
              <a:gd name="connsiteX176" fmla="*/ 1145094 w 3996502"/>
              <a:gd name="connsiteY176" fmla="*/ 2967165 h 5983634"/>
              <a:gd name="connsiteX177" fmla="*/ 1103053 w 3996502"/>
              <a:gd name="connsiteY177" fmla="*/ 2893593 h 5983634"/>
              <a:gd name="connsiteX178" fmla="*/ 1082032 w 3996502"/>
              <a:gd name="connsiteY178" fmla="*/ 2841041 h 5983634"/>
              <a:gd name="connsiteX179" fmla="*/ 1029480 w 3996502"/>
              <a:gd name="connsiteY179" fmla="*/ 2746448 h 5983634"/>
              <a:gd name="connsiteX180" fmla="*/ 1008460 w 3996502"/>
              <a:gd name="connsiteY180" fmla="*/ 2714917 h 5983634"/>
              <a:gd name="connsiteX181" fmla="*/ 924377 w 3996502"/>
              <a:gd name="connsiteY181" fmla="*/ 2557262 h 5983634"/>
              <a:gd name="connsiteX182" fmla="*/ 871825 w 3996502"/>
              <a:gd name="connsiteY182" fmla="*/ 2483689 h 5983634"/>
              <a:gd name="connsiteX183" fmla="*/ 840294 w 3996502"/>
              <a:gd name="connsiteY183" fmla="*/ 2389096 h 5983634"/>
              <a:gd name="connsiteX184" fmla="*/ 808763 w 3996502"/>
              <a:gd name="connsiteY184" fmla="*/ 2326034 h 5983634"/>
              <a:gd name="connsiteX185" fmla="*/ 766722 w 3996502"/>
              <a:gd name="connsiteY185" fmla="*/ 2241951 h 5983634"/>
              <a:gd name="connsiteX186" fmla="*/ 756211 w 3996502"/>
              <a:gd name="connsiteY186" fmla="*/ 2210420 h 5983634"/>
              <a:gd name="connsiteX187" fmla="*/ 714170 w 3996502"/>
              <a:gd name="connsiteY187" fmla="*/ 2199910 h 5983634"/>
              <a:gd name="connsiteX188" fmla="*/ 619577 w 3996502"/>
              <a:gd name="connsiteY188" fmla="*/ 2189399 h 5983634"/>
              <a:gd name="connsiteX189" fmla="*/ 482943 w 3996502"/>
              <a:gd name="connsiteY189" fmla="*/ 2168379 h 5983634"/>
              <a:gd name="connsiteX190" fmla="*/ 419880 w 3996502"/>
              <a:gd name="connsiteY190" fmla="*/ 2126337 h 5983634"/>
              <a:gd name="connsiteX191" fmla="*/ 377839 w 3996502"/>
              <a:gd name="connsiteY191"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64790 w 3996502"/>
              <a:gd name="connsiteY132" fmla="*/ 5579862 h 5983634"/>
              <a:gd name="connsiteX133" fmla="*/ 3115129 w 3996502"/>
              <a:gd name="connsiteY133" fmla="*/ 5475195 h 5983634"/>
              <a:gd name="connsiteX134" fmla="*/ 3153229 w 3996502"/>
              <a:gd name="connsiteY134" fmla="*/ 5589495 h 5983634"/>
              <a:gd name="connsiteX135" fmla="*/ 2946743 w 3996502"/>
              <a:gd name="connsiteY135" fmla="*/ 5490195 h 5983634"/>
              <a:gd name="connsiteX136" fmla="*/ 3163080 w 3996502"/>
              <a:gd name="connsiteY136" fmla="*/ 5899551 h 5983634"/>
              <a:gd name="connsiteX137" fmla="*/ 3121039 w 3996502"/>
              <a:gd name="connsiteY137" fmla="*/ 5941593 h 5983634"/>
              <a:gd name="connsiteX138" fmla="*/ 2984405 w 3996502"/>
              <a:gd name="connsiteY138" fmla="*/ 5983634 h 5983634"/>
              <a:gd name="connsiteX139" fmla="*/ 2795218 w 3996502"/>
              <a:gd name="connsiteY139" fmla="*/ 5973124 h 5983634"/>
              <a:gd name="connsiteX140" fmla="*/ 2679605 w 3996502"/>
              <a:gd name="connsiteY140" fmla="*/ 5920572 h 5983634"/>
              <a:gd name="connsiteX141" fmla="*/ 2490418 w 3996502"/>
              <a:gd name="connsiteY141" fmla="*/ 5878530 h 5983634"/>
              <a:gd name="connsiteX142" fmla="*/ 2332763 w 3996502"/>
              <a:gd name="connsiteY142" fmla="*/ 5836489 h 5983634"/>
              <a:gd name="connsiteX143" fmla="*/ 2133067 w 3996502"/>
              <a:gd name="connsiteY143" fmla="*/ 5794448 h 5983634"/>
              <a:gd name="connsiteX144" fmla="*/ 2059494 w 3996502"/>
              <a:gd name="connsiteY144" fmla="*/ 5762917 h 5983634"/>
              <a:gd name="connsiteX145" fmla="*/ 2027963 w 3996502"/>
              <a:gd name="connsiteY145" fmla="*/ 5752406 h 5983634"/>
              <a:gd name="connsiteX146" fmla="*/ 1922860 w 3996502"/>
              <a:gd name="connsiteY146" fmla="*/ 5741896 h 5983634"/>
              <a:gd name="connsiteX147" fmla="*/ 1859798 w 3996502"/>
              <a:gd name="connsiteY147" fmla="*/ 5720875 h 5983634"/>
              <a:gd name="connsiteX148" fmla="*/ 1765205 w 3996502"/>
              <a:gd name="connsiteY148" fmla="*/ 5710365 h 5983634"/>
              <a:gd name="connsiteX149" fmla="*/ 1733674 w 3996502"/>
              <a:gd name="connsiteY149" fmla="*/ 5689344 h 5983634"/>
              <a:gd name="connsiteX150" fmla="*/ 1702143 w 3996502"/>
              <a:gd name="connsiteY150" fmla="*/ 5678834 h 5983634"/>
              <a:gd name="connsiteX151" fmla="*/ 1660101 w 3996502"/>
              <a:gd name="connsiteY151" fmla="*/ 5668324 h 5983634"/>
              <a:gd name="connsiteX152" fmla="*/ 1628570 w 3996502"/>
              <a:gd name="connsiteY152" fmla="*/ 5657813 h 5983634"/>
              <a:gd name="connsiteX153" fmla="*/ 1523467 w 3996502"/>
              <a:gd name="connsiteY153" fmla="*/ 5636793 h 5983634"/>
              <a:gd name="connsiteX154" fmla="*/ 1491936 w 3996502"/>
              <a:gd name="connsiteY154" fmla="*/ 5626282 h 5983634"/>
              <a:gd name="connsiteX155" fmla="*/ 1334280 w 3996502"/>
              <a:gd name="connsiteY155" fmla="*/ 5573730 h 5983634"/>
              <a:gd name="connsiteX156" fmla="*/ 1292239 w 3996502"/>
              <a:gd name="connsiteY156" fmla="*/ 5552710 h 5983634"/>
              <a:gd name="connsiteX157" fmla="*/ 1229177 w 3996502"/>
              <a:gd name="connsiteY157" fmla="*/ 5531689 h 5983634"/>
              <a:gd name="connsiteX158" fmla="*/ 1134584 w 3996502"/>
              <a:gd name="connsiteY158" fmla="*/ 5510668 h 5983634"/>
              <a:gd name="connsiteX159" fmla="*/ 1103053 w 3996502"/>
              <a:gd name="connsiteY159" fmla="*/ 5468627 h 5983634"/>
              <a:gd name="connsiteX160" fmla="*/ 1029480 w 3996502"/>
              <a:gd name="connsiteY160" fmla="*/ 5458117 h 5983634"/>
              <a:gd name="connsiteX161" fmla="*/ 892846 w 3996502"/>
              <a:gd name="connsiteY161" fmla="*/ 5426586 h 5983634"/>
              <a:gd name="connsiteX162" fmla="*/ 861315 w 3996502"/>
              <a:gd name="connsiteY162" fmla="*/ 5405565 h 5983634"/>
              <a:gd name="connsiteX163" fmla="*/ 850805 w 3996502"/>
              <a:gd name="connsiteY163" fmla="*/ 5289951 h 5983634"/>
              <a:gd name="connsiteX164" fmla="*/ 840294 w 3996502"/>
              <a:gd name="connsiteY164" fmla="*/ 5100765 h 5983634"/>
              <a:gd name="connsiteX165" fmla="*/ 861315 w 3996502"/>
              <a:gd name="connsiteY165" fmla="*/ 4501675 h 5983634"/>
              <a:gd name="connsiteX166" fmla="*/ 892846 w 3996502"/>
              <a:gd name="connsiteY166" fmla="*/ 4365041 h 5983634"/>
              <a:gd name="connsiteX167" fmla="*/ 913867 w 3996502"/>
              <a:gd name="connsiteY167" fmla="*/ 4270448 h 5983634"/>
              <a:gd name="connsiteX168" fmla="*/ 966418 w 3996502"/>
              <a:gd name="connsiteY168" fmla="*/ 4112793 h 5983634"/>
              <a:gd name="connsiteX169" fmla="*/ 987439 w 3996502"/>
              <a:gd name="connsiteY169" fmla="*/ 3902586 h 5983634"/>
              <a:gd name="connsiteX170" fmla="*/ 997949 w 3996502"/>
              <a:gd name="connsiteY170" fmla="*/ 3871055 h 5983634"/>
              <a:gd name="connsiteX171" fmla="*/ 1061011 w 3996502"/>
              <a:gd name="connsiteY171" fmla="*/ 3461151 h 5983634"/>
              <a:gd name="connsiteX172" fmla="*/ 1071522 w 3996502"/>
              <a:gd name="connsiteY172" fmla="*/ 3408599 h 5983634"/>
              <a:gd name="connsiteX173" fmla="*/ 1082032 w 3996502"/>
              <a:gd name="connsiteY173" fmla="*/ 3335027 h 5983634"/>
              <a:gd name="connsiteX174" fmla="*/ 1124074 w 3996502"/>
              <a:gd name="connsiteY174" fmla="*/ 3282475 h 5983634"/>
              <a:gd name="connsiteX175" fmla="*/ 1155605 w 3996502"/>
              <a:gd name="connsiteY175" fmla="*/ 3124820 h 5983634"/>
              <a:gd name="connsiteX176" fmla="*/ 1176625 w 3996502"/>
              <a:gd name="connsiteY176" fmla="*/ 3082779 h 5983634"/>
              <a:gd name="connsiteX177" fmla="*/ 1145094 w 3996502"/>
              <a:gd name="connsiteY177" fmla="*/ 2967165 h 5983634"/>
              <a:gd name="connsiteX178" fmla="*/ 1103053 w 3996502"/>
              <a:gd name="connsiteY178" fmla="*/ 2893593 h 5983634"/>
              <a:gd name="connsiteX179" fmla="*/ 1082032 w 3996502"/>
              <a:gd name="connsiteY179" fmla="*/ 2841041 h 5983634"/>
              <a:gd name="connsiteX180" fmla="*/ 1029480 w 3996502"/>
              <a:gd name="connsiteY180" fmla="*/ 2746448 h 5983634"/>
              <a:gd name="connsiteX181" fmla="*/ 1008460 w 3996502"/>
              <a:gd name="connsiteY181" fmla="*/ 2714917 h 5983634"/>
              <a:gd name="connsiteX182" fmla="*/ 924377 w 3996502"/>
              <a:gd name="connsiteY182" fmla="*/ 2557262 h 5983634"/>
              <a:gd name="connsiteX183" fmla="*/ 871825 w 3996502"/>
              <a:gd name="connsiteY183" fmla="*/ 2483689 h 5983634"/>
              <a:gd name="connsiteX184" fmla="*/ 840294 w 3996502"/>
              <a:gd name="connsiteY184" fmla="*/ 2389096 h 5983634"/>
              <a:gd name="connsiteX185" fmla="*/ 808763 w 3996502"/>
              <a:gd name="connsiteY185" fmla="*/ 2326034 h 5983634"/>
              <a:gd name="connsiteX186" fmla="*/ 766722 w 3996502"/>
              <a:gd name="connsiteY186" fmla="*/ 2241951 h 5983634"/>
              <a:gd name="connsiteX187" fmla="*/ 756211 w 3996502"/>
              <a:gd name="connsiteY187" fmla="*/ 2210420 h 5983634"/>
              <a:gd name="connsiteX188" fmla="*/ 714170 w 3996502"/>
              <a:gd name="connsiteY188" fmla="*/ 2199910 h 5983634"/>
              <a:gd name="connsiteX189" fmla="*/ 619577 w 3996502"/>
              <a:gd name="connsiteY189" fmla="*/ 2189399 h 5983634"/>
              <a:gd name="connsiteX190" fmla="*/ 482943 w 3996502"/>
              <a:gd name="connsiteY190" fmla="*/ 2168379 h 5983634"/>
              <a:gd name="connsiteX191" fmla="*/ 419880 w 3996502"/>
              <a:gd name="connsiteY191" fmla="*/ 2126337 h 5983634"/>
              <a:gd name="connsiteX192" fmla="*/ 377839 w 3996502"/>
              <a:gd name="connsiteY192" fmla="*/ 2094806 h 598363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64790 w 3996502"/>
              <a:gd name="connsiteY132" fmla="*/ 5579862 h 5983634"/>
              <a:gd name="connsiteX133" fmla="*/ 3115129 w 3996502"/>
              <a:gd name="connsiteY133" fmla="*/ 5475195 h 5983634"/>
              <a:gd name="connsiteX134" fmla="*/ 3153229 w 3996502"/>
              <a:gd name="connsiteY134" fmla="*/ 5589495 h 5983634"/>
              <a:gd name="connsiteX135" fmla="*/ 2962618 w 3996502"/>
              <a:gd name="connsiteY135" fmla="*/ 5467970 h 5983634"/>
              <a:gd name="connsiteX136" fmla="*/ 3163080 w 3996502"/>
              <a:gd name="connsiteY136" fmla="*/ 5899551 h 5983634"/>
              <a:gd name="connsiteX137" fmla="*/ 3121039 w 3996502"/>
              <a:gd name="connsiteY137" fmla="*/ 5941593 h 5983634"/>
              <a:gd name="connsiteX138" fmla="*/ 2984405 w 3996502"/>
              <a:gd name="connsiteY138" fmla="*/ 5983634 h 5983634"/>
              <a:gd name="connsiteX139" fmla="*/ 2795218 w 3996502"/>
              <a:gd name="connsiteY139" fmla="*/ 5973124 h 5983634"/>
              <a:gd name="connsiteX140" fmla="*/ 2679605 w 3996502"/>
              <a:gd name="connsiteY140" fmla="*/ 5920572 h 5983634"/>
              <a:gd name="connsiteX141" fmla="*/ 2490418 w 3996502"/>
              <a:gd name="connsiteY141" fmla="*/ 5878530 h 5983634"/>
              <a:gd name="connsiteX142" fmla="*/ 2332763 w 3996502"/>
              <a:gd name="connsiteY142" fmla="*/ 5836489 h 5983634"/>
              <a:gd name="connsiteX143" fmla="*/ 2133067 w 3996502"/>
              <a:gd name="connsiteY143" fmla="*/ 5794448 h 5983634"/>
              <a:gd name="connsiteX144" fmla="*/ 2059494 w 3996502"/>
              <a:gd name="connsiteY144" fmla="*/ 5762917 h 5983634"/>
              <a:gd name="connsiteX145" fmla="*/ 2027963 w 3996502"/>
              <a:gd name="connsiteY145" fmla="*/ 5752406 h 5983634"/>
              <a:gd name="connsiteX146" fmla="*/ 1922860 w 3996502"/>
              <a:gd name="connsiteY146" fmla="*/ 5741896 h 5983634"/>
              <a:gd name="connsiteX147" fmla="*/ 1859798 w 3996502"/>
              <a:gd name="connsiteY147" fmla="*/ 5720875 h 5983634"/>
              <a:gd name="connsiteX148" fmla="*/ 1765205 w 3996502"/>
              <a:gd name="connsiteY148" fmla="*/ 5710365 h 5983634"/>
              <a:gd name="connsiteX149" fmla="*/ 1733674 w 3996502"/>
              <a:gd name="connsiteY149" fmla="*/ 5689344 h 5983634"/>
              <a:gd name="connsiteX150" fmla="*/ 1702143 w 3996502"/>
              <a:gd name="connsiteY150" fmla="*/ 5678834 h 5983634"/>
              <a:gd name="connsiteX151" fmla="*/ 1660101 w 3996502"/>
              <a:gd name="connsiteY151" fmla="*/ 5668324 h 5983634"/>
              <a:gd name="connsiteX152" fmla="*/ 1628570 w 3996502"/>
              <a:gd name="connsiteY152" fmla="*/ 5657813 h 5983634"/>
              <a:gd name="connsiteX153" fmla="*/ 1523467 w 3996502"/>
              <a:gd name="connsiteY153" fmla="*/ 5636793 h 5983634"/>
              <a:gd name="connsiteX154" fmla="*/ 1491936 w 3996502"/>
              <a:gd name="connsiteY154" fmla="*/ 5626282 h 5983634"/>
              <a:gd name="connsiteX155" fmla="*/ 1334280 w 3996502"/>
              <a:gd name="connsiteY155" fmla="*/ 5573730 h 5983634"/>
              <a:gd name="connsiteX156" fmla="*/ 1292239 w 3996502"/>
              <a:gd name="connsiteY156" fmla="*/ 5552710 h 5983634"/>
              <a:gd name="connsiteX157" fmla="*/ 1229177 w 3996502"/>
              <a:gd name="connsiteY157" fmla="*/ 5531689 h 5983634"/>
              <a:gd name="connsiteX158" fmla="*/ 1134584 w 3996502"/>
              <a:gd name="connsiteY158" fmla="*/ 5510668 h 5983634"/>
              <a:gd name="connsiteX159" fmla="*/ 1103053 w 3996502"/>
              <a:gd name="connsiteY159" fmla="*/ 5468627 h 5983634"/>
              <a:gd name="connsiteX160" fmla="*/ 1029480 w 3996502"/>
              <a:gd name="connsiteY160" fmla="*/ 5458117 h 5983634"/>
              <a:gd name="connsiteX161" fmla="*/ 892846 w 3996502"/>
              <a:gd name="connsiteY161" fmla="*/ 5426586 h 5983634"/>
              <a:gd name="connsiteX162" fmla="*/ 861315 w 3996502"/>
              <a:gd name="connsiteY162" fmla="*/ 5405565 h 5983634"/>
              <a:gd name="connsiteX163" fmla="*/ 850805 w 3996502"/>
              <a:gd name="connsiteY163" fmla="*/ 5289951 h 5983634"/>
              <a:gd name="connsiteX164" fmla="*/ 840294 w 3996502"/>
              <a:gd name="connsiteY164" fmla="*/ 5100765 h 5983634"/>
              <a:gd name="connsiteX165" fmla="*/ 861315 w 3996502"/>
              <a:gd name="connsiteY165" fmla="*/ 4501675 h 5983634"/>
              <a:gd name="connsiteX166" fmla="*/ 892846 w 3996502"/>
              <a:gd name="connsiteY166" fmla="*/ 4365041 h 5983634"/>
              <a:gd name="connsiteX167" fmla="*/ 913867 w 3996502"/>
              <a:gd name="connsiteY167" fmla="*/ 4270448 h 5983634"/>
              <a:gd name="connsiteX168" fmla="*/ 966418 w 3996502"/>
              <a:gd name="connsiteY168" fmla="*/ 4112793 h 5983634"/>
              <a:gd name="connsiteX169" fmla="*/ 987439 w 3996502"/>
              <a:gd name="connsiteY169" fmla="*/ 3902586 h 5983634"/>
              <a:gd name="connsiteX170" fmla="*/ 997949 w 3996502"/>
              <a:gd name="connsiteY170" fmla="*/ 3871055 h 5983634"/>
              <a:gd name="connsiteX171" fmla="*/ 1061011 w 3996502"/>
              <a:gd name="connsiteY171" fmla="*/ 3461151 h 5983634"/>
              <a:gd name="connsiteX172" fmla="*/ 1071522 w 3996502"/>
              <a:gd name="connsiteY172" fmla="*/ 3408599 h 5983634"/>
              <a:gd name="connsiteX173" fmla="*/ 1082032 w 3996502"/>
              <a:gd name="connsiteY173" fmla="*/ 3335027 h 5983634"/>
              <a:gd name="connsiteX174" fmla="*/ 1124074 w 3996502"/>
              <a:gd name="connsiteY174" fmla="*/ 3282475 h 5983634"/>
              <a:gd name="connsiteX175" fmla="*/ 1155605 w 3996502"/>
              <a:gd name="connsiteY175" fmla="*/ 3124820 h 5983634"/>
              <a:gd name="connsiteX176" fmla="*/ 1176625 w 3996502"/>
              <a:gd name="connsiteY176" fmla="*/ 3082779 h 5983634"/>
              <a:gd name="connsiteX177" fmla="*/ 1145094 w 3996502"/>
              <a:gd name="connsiteY177" fmla="*/ 2967165 h 5983634"/>
              <a:gd name="connsiteX178" fmla="*/ 1103053 w 3996502"/>
              <a:gd name="connsiteY178" fmla="*/ 2893593 h 5983634"/>
              <a:gd name="connsiteX179" fmla="*/ 1082032 w 3996502"/>
              <a:gd name="connsiteY179" fmla="*/ 2841041 h 5983634"/>
              <a:gd name="connsiteX180" fmla="*/ 1029480 w 3996502"/>
              <a:gd name="connsiteY180" fmla="*/ 2746448 h 5983634"/>
              <a:gd name="connsiteX181" fmla="*/ 1008460 w 3996502"/>
              <a:gd name="connsiteY181" fmla="*/ 2714917 h 5983634"/>
              <a:gd name="connsiteX182" fmla="*/ 924377 w 3996502"/>
              <a:gd name="connsiteY182" fmla="*/ 2557262 h 5983634"/>
              <a:gd name="connsiteX183" fmla="*/ 871825 w 3996502"/>
              <a:gd name="connsiteY183" fmla="*/ 2483689 h 5983634"/>
              <a:gd name="connsiteX184" fmla="*/ 840294 w 3996502"/>
              <a:gd name="connsiteY184" fmla="*/ 2389096 h 5983634"/>
              <a:gd name="connsiteX185" fmla="*/ 808763 w 3996502"/>
              <a:gd name="connsiteY185" fmla="*/ 2326034 h 5983634"/>
              <a:gd name="connsiteX186" fmla="*/ 766722 w 3996502"/>
              <a:gd name="connsiteY186" fmla="*/ 2241951 h 5983634"/>
              <a:gd name="connsiteX187" fmla="*/ 756211 w 3996502"/>
              <a:gd name="connsiteY187" fmla="*/ 2210420 h 5983634"/>
              <a:gd name="connsiteX188" fmla="*/ 714170 w 3996502"/>
              <a:gd name="connsiteY188" fmla="*/ 2199910 h 5983634"/>
              <a:gd name="connsiteX189" fmla="*/ 619577 w 3996502"/>
              <a:gd name="connsiteY189" fmla="*/ 2189399 h 5983634"/>
              <a:gd name="connsiteX190" fmla="*/ 482943 w 3996502"/>
              <a:gd name="connsiteY190" fmla="*/ 2168379 h 5983634"/>
              <a:gd name="connsiteX191" fmla="*/ 419880 w 3996502"/>
              <a:gd name="connsiteY191" fmla="*/ 2126337 h 5983634"/>
              <a:gd name="connsiteX192" fmla="*/ 377839 w 3996502"/>
              <a:gd name="connsiteY192" fmla="*/ 2094806 h 5983634"/>
              <a:gd name="connsiteX0" fmla="*/ 105665 w 3996502"/>
              <a:gd name="connsiteY0" fmla="*/ 2429605 h 5996954"/>
              <a:gd name="connsiteX1" fmla="*/ 103913 w 3996502"/>
              <a:gd name="connsiteY1" fmla="*/ 2255637 h 5996954"/>
              <a:gd name="connsiteX2" fmla="*/ 162268 w 3996502"/>
              <a:gd name="connsiteY2" fmla="*/ 2024299 h 5996954"/>
              <a:gd name="connsiteX3" fmla="*/ 131722 w 3996502"/>
              <a:gd name="connsiteY3" fmla="*/ 1894343 h 5996954"/>
              <a:gd name="connsiteX4" fmla="*/ 56945 w 3996502"/>
              <a:gd name="connsiteY4" fmla="*/ 1799750 h 5996954"/>
              <a:gd name="connsiteX5" fmla="*/ 14 w 3996502"/>
              <a:gd name="connsiteY5" fmla="*/ 1646037 h 5996954"/>
              <a:gd name="connsiteX6" fmla="*/ 52018 w 3996502"/>
              <a:gd name="connsiteY6" fmla="*/ 1569289 h 5996954"/>
              <a:gd name="connsiteX7" fmla="*/ 105008 w 3996502"/>
              <a:gd name="connsiteY7" fmla="*/ 1550458 h 5996954"/>
              <a:gd name="connsiteX8" fmla="*/ 178033 w 3996502"/>
              <a:gd name="connsiteY8" fmla="*/ 1460025 h 5996954"/>
              <a:gd name="connsiteX9" fmla="*/ 293647 w 3996502"/>
              <a:gd name="connsiteY9" fmla="*/ 1371563 h 5996954"/>
              <a:gd name="connsiteX10" fmla="*/ 353534 w 3996502"/>
              <a:gd name="connsiteY10" fmla="*/ 1237118 h 5996954"/>
              <a:gd name="connsiteX11" fmla="*/ 442215 w 3996502"/>
              <a:gd name="connsiteY11" fmla="*/ 1058552 h 5996954"/>
              <a:gd name="connsiteX12" fmla="*/ 335031 w 3996502"/>
              <a:gd name="connsiteY12" fmla="*/ 849440 h 5996954"/>
              <a:gd name="connsiteX13" fmla="*/ 390539 w 3996502"/>
              <a:gd name="connsiteY13" fmla="*/ 792947 h 5996954"/>
              <a:gd name="connsiteX14" fmla="*/ 446266 w 3996502"/>
              <a:gd name="connsiteY14" fmla="*/ 810245 h 5996954"/>
              <a:gd name="connsiteX15" fmla="*/ 485132 w 3996502"/>
              <a:gd name="connsiteY15" fmla="*/ 834660 h 5996954"/>
              <a:gd name="connsiteX16" fmla="*/ 513269 w 3996502"/>
              <a:gd name="connsiteY16" fmla="*/ 861264 h 5996954"/>
              <a:gd name="connsiteX17" fmla="*/ 558267 w 3996502"/>
              <a:gd name="connsiteY17" fmla="*/ 860498 h 5996954"/>
              <a:gd name="connsiteX18" fmla="*/ 651874 w 3996502"/>
              <a:gd name="connsiteY18" fmla="*/ 874402 h 5996954"/>
              <a:gd name="connsiteX19" fmla="*/ 783582 w 3996502"/>
              <a:gd name="connsiteY19" fmla="*/ 846265 h 5996954"/>
              <a:gd name="connsiteX20" fmla="*/ 914086 w 3996502"/>
              <a:gd name="connsiteY20" fmla="*/ 789553 h 5996954"/>
              <a:gd name="connsiteX21" fmla="*/ 1008898 w 3996502"/>
              <a:gd name="connsiteY21" fmla="*/ 640766 h 5996954"/>
              <a:gd name="connsiteX22" fmla="*/ 1081485 w 3996502"/>
              <a:gd name="connsiteY22" fmla="*/ 561829 h 5996954"/>
              <a:gd name="connsiteX23" fmla="*/ 1118161 w 3996502"/>
              <a:gd name="connsiteY23" fmla="*/ 567631 h 5996954"/>
              <a:gd name="connsiteX24" fmla="*/ 1219543 w 3996502"/>
              <a:gd name="connsiteY24" fmla="*/ 521211 h 5996954"/>
              <a:gd name="connsiteX25" fmla="*/ 1289174 w 3996502"/>
              <a:gd name="connsiteY25" fmla="*/ 496030 h 5996954"/>
              <a:gd name="connsiteX26" fmla="*/ 1337127 w 3996502"/>
              <a:gd name="connsiteY26" fmla="*/ 461871 h 5996954"/>
              <a:gd name="connsiteX27" fmla="*/ 1387161 w 3996502"/>
              <a:gd name="connsiteY27" fmla="*/ 417312 h 5996954"/>
              <a:gd name="connsiteX28" fmla="*/ 1445077 w 3996502"/>
              <a:gd name="connsiteY28" fmla="*/ 369139 h 5996954"/>
              <a:gd name="connsiteX29" fmla="*/ 1513066 w 3996502"/>
              <a:gd name="connsiteY29" fmla="*/ 328302 h 5996954"/>
              <a:gd name="connsiteX30" fmla="*/ 1544378 w 3996502"/>
              <a:gd name="connsiteY30" fmla="*/ 305530 h 5996954"/>
              <a:gd name="connsiteX31" fmla="*/ 1585434 w 3996502"/>
              <a:gd name="connsiteY31" fmla="*/ 263269 h 5996954"/>
              <a:gd name="connsiteX32" fmla="*/ 1631417 w 3996502"/>
              <a:gd name="connsiteY32" fmla="*/ 247613 h 5996954"/>
              <a:gd name="connsiteX33" fmla="*/ 1673531 w 3996502"/>
              <a:gd name="connsiteY33" fmla="*/ 214039 h 5996954"/>
              <a:gd name="connsiteX34" fmla="*/ 1766372 w 3996502"/>
              <a:gd name="connsiteY34" fmla="*/ 161195 h 5996954"/>
              <a:gd name="connsiteX35" fmla="*/ 1806370 w 3996502"/>
              <a:gd name="connsiteY35" fmla="*/ 108351 h 5996954"/>
              <a:gd name="connsiteX36" fmla="*/ 1829143 w 3996502"/>
              <a:gd name="connsiteY36" fmla="*/ 112730 h 5996954"/>
              <a:gd name="connsiteX37" fmla="*/ 1976616 w 3996502"/>
              <a:gd name="connsiteY37" fmla="*/ 40910 h 5996954"/>
              <a:gd name="connsiteX38" fmla="*/ 2428597 w 3996502"/>
              <a:gd name="connsiteY38" fmla="*/ 0 h 5996954"/>
              <a:gd name="connsiteX39" fmla="*/ 2473777 w 3996502"/>
              <a:gd name="connsiteY39" fmla="*/ 45945 h 5996954"/>
              <a:gd name="connsiteX40" fmla="*/ 2400752 w 3996502"/>
              <a:gd name="connsiteY40" fmla="*/ 141195 h 5996954"/>
              <a:gd name="connsiteX41" fmla="*/ 2480127 w 3996502"/>
              <a:gd name="connsiteY41" fmla="*/ 118970 h 5996954"/>
              <a:gd name="connsiteX42" fmla="*/ 2556327 w 3996502"/>
              <a:gd name="connsiteY42" fmla="*/ 157070 h 5996954"/>
              <a:gd name="connsiteX43" fmla="*/ 2646650 w 3996502"/>
              <a:gd name="connsiteY43" fmla="*/ 71893 h 5996954"/>
              <a:gd name="connsiteX44" fmla="*/ 2762702 w 3996502"/>
              <a:gd name="connsiteY44" fmla="*/ 118970 h 5996954"/>
              <a:gd name="connsiteX45" fmla="*/ 2807152 w 3996502"/>
              <a:gd name="connsiteY45" fmla="*/ 153895 h 5996954"/>
              <a:gd name="connsiteX46" fmla="*/ 2765877 w 3996502"/>
              <a:gd name="connsiteY46" fmla="*/ 255495 h 5996954"/>
              <a:gd name="connsiteX47" fmla="*/ 2876345 w 3996502"/>
              <a:gd name="connsiteY47" fmla="*/ 158604 h 5996954"/>
              <a:gd name="connsiteX48" fmla="*/ 3125747 w 3996502"/>
              <a:gd name="connsiteY48" fmla="*/ 319324 h 5996954"/>
              <a:gd name="connsiteX49" fmla="*/ 3210377 w 3996502"/>
              <a:gd name="connsiteY49" fmla="*/ 379320 h 5996954"/>
              <a:gd name="connsiteX50" fmla="*/ 3302452 w 3996502"/>
              <a:gd name="connsiteY50" fmla="*/ 452345 h 5996954"/>
              <a:gd name="connsiteX51" fmla="*/ 3191327 w 3996502"/>
              <a:gd name="connsiteY51" fmla="*/ 592045 h 5996954"/>
              <a:gd name="connsiteX52" fmla="*/ 3360259 w 3996502"/>
              <a:gd name="connsiteY52" fmla="*/ 593360 h 5996954"/>
              <a:gd name="connsiteX53" fmla="*/ 3404052 w 3996502"/>
              <a:gd name="connsiteY53" fmla="*/ 728680 h 5996954"/>
              <a:gd name="connsiteX54" fmla="*/ 3231179 w 3996502"/>
              <a:gd name="connsiteY54" fmla="*/ 877687 h 5996954"/>
              <a:gd name="connsiteX55" fmla="*/ 3188152 w 3996502"/>
              <a:gd name="connsiteY55" fmla="*/ 938120 h 5996954"/>
              <a:gd name="connsiteX56" fmla="*/ 3297635 w 3996502"/>
              <a:gd name="connsiteY56" fmla="*/ 967572 h 5996954"/>
              <a:gd name="connsiteX57" fmla="*/ 3375477 w 3996502"/>
              <a:gd name="connsiteY57" fmla="*/ 874620 h 5996954"/>
              <a:gd name="connsiteX58" fmla="*/ 3435802 w 3996502"/>
              <a:gd name="connsiteY58" fmla="*/ 795245 h 5996954"/>
              <a:gd name="connsiteX59" fmla="*/ 3496127 w 3996502"/>
              <a:gd name="connsiteY59" fmla="*/ 830170 h 5996954"/>
              <a:gd name="connsiteX60" fmla="*/ 3593676 w 3996502"/>
              <a:gd name="connsiteY60" fmla="*/ 971623 h 5996954"/>
              <a:gd name="connsiteX61" fmla="*/ 3569152 w 3996502"/>
              <a:gd name="connsiteY61" fmla="*/ 998445 h 5996954"/>
              <a:gd name="connsiteX62" fmla="*/ 3530176 w 3996502"/>
              <a:gd name="connsiteY62" fmla="*/ 1049465 h 5996954"/>
              <a:gd name="connsiteX63" fmla="*/ 3469085 w 3996502"/>
              <a:gd name="connsiteY63" fmla="*/ 1119862 h 5996954"/>
              <a:gd name="connsiteX64" fmla="*/ 3536964 w 3996502"/>
              <a:gd name="connsiteY64" fmla="*/ 1030743 h 5996954"/>
              <a:gd name="connsiteX65" fmla="*/ 3426058 w 3996502"/>
              <a:gd name="connsiteY65" fmla="*/ 1193216 h 5996954"/>
              <a:gd name="connsiteX66" fmla="*/ 3462406 w 3996502"/>
              <a:gd name="connsiteY66" fmla="*/ 1171757 h 5996954"/>
              <a:gd name="connsiteX67" fmla="*/ 3387630 w 3996502"/>
              <a:gd name="connsiteY67" fmla="*/ 1289342 h 5996954"/>
              <a:gd name="connsiteX68" fmla="*/ 3371974 w 3996502"/>
              <a:gd name="connsiteY68" fmla="*/ 1339923 h 5996954"/>
              <a:gd name="connsiteX69" fmla="*/ 3349968 w 3996502"/>
              <a:gd name="connsiteY69" fmla="*/ 1348024 h 5996954"/>
              <a:gd name="connsiteX70" fmla="*/ 3313291 w 3996502"/>
              <a:gd name="connsiteY70" fmla="*/ 1399591 h 5996954"/>
              <a:gd name="connsiteX71" fmla="*/ 3318874 w 3996502"/>
              <a:gd name="connsiteY71" fmla="*/ 1406707 h 5996954"/>
              <a:gd name="connsiteX72" fmla="*/ 3293693 w 3996502"/>
              <a:gd name="connsiteY72" fmla="*/ 1433093 h 5996954"/>
              <a:gd name="connsiteX73" fmla="*/ 3268403 w 3996502"/>
              <a:gd name="connsiteY73" fmla="*/ 1476338 h 5996954"/>
              <a:gd name="connsiteX74" fmla="*/ 3238514 w 3996502"/>
              <a:gd name="connsiteY74" fmla="*/ 1605309 h 5996954"/>
              <a:gd name="connsiteX75" fmla="*/ 3186948 w 3996502"/>
              <a:gd name="connsiteY75" fmla="*/ 1631694 h 5996954"/>
              <a:gd name="connsiteX76" fmla="*/ 3105602 w 3996502"/>
              <a:gd name="connsiteY76" fmla="*/ 1688625 h 5996954"/>
              <a:gd name="connsiteX77" fmla="*/ 2721865 w 3996502"/>
              <a:gd name="connsiteY77" fmla="*/ 1597098 h 5996954"/>
              <a:gd name="connsiteX78" fmla="*/ 2687378 w 3996502"/>
              <a:gd name="connsiteY78" fmla="*/ 1670670 h 5996954"/>
              <a:gd name="connsiteX79" fmla="*/ 2636797 w 3996502"/>
              <a:gd name="connsiteY79" fmla="*/ 1758147 h 5996954"/>
              <a:gd name="connsiteX80" fmla="*/ 2681466 w 3996502"/>
              <a:gd name="connsiteY80" fmla="*/ 1821428 h 5996954"/>
              <a:gd name="connsiteX81" fmla="*/ 2721427 w 3996502"/>
              <a:gd name="connsiteY81" fmla="*/ 1715995 h 5996954"/>
              <a:gd name="connsiteX82" fmla="*/ 2858280 w 3996502"/>
              <a:gd name="connsiteY82" fmla="*/ 1716434 h 5996954"/>
              <a:gd name="connsiteX83" fmla="*/ 2815035 w 3996502"/>
              <a:gd name="connsiteY83" fmla="*/ 1801940 h 5996954"/>
              <a:gd name="connsiteX84" fmla="*/ 2840654 w 3996502"/>
              <a:gd name="connsiteY84" fmla="*/ 1866535 h 5996954"/>
              <a:gd name="connsiteX85" fmla="*/ 2784708 w 3996502"/>
              <a:gd name="connsiteY85" fmla="*/ 1958172 h 5996954"/>
              <a:gd name="connsiteX86" fmla="*/ 2858280 w 3996502"/>
              <a:gd name="connsiteY86" fmla="*/ 1947662 h 5996954"/>
              <a:gd name="connsiteX87" fmla="*/ 3022286 w 3996502"/>
              <a:gd name="connsiteY87" fmla="*/ 1834785 h 5996954"/>
              <a:gd name="connsiteX88" fmla="*/ 3499411 w 3996502"/>
              <a:gd name="connsiteY88" fmla="*/ 1926641 h 5996954"/>
              <a:gd name="connsiteX89" fmla="*/ 3594005 w 3996502"/>
              <a:gd name="connsiteY89" fmla="*/ 1937151 h 5996954"/>
              <a:gd name="connsiteX90" fmla="*/ 3625536 w 3996502"/>
              <a:gd name="connsiteY90" fmla="*/ 1947662 h 5996954"/>
              <a:gd name="connsiteX91" fmla="*/ 3709618 w 3996502"/>
              <a:gd name="connsiteY91" fmla="*/ 1979193 h 5996954"/>
              <a:gd name="connsiteX92" fmla="*/ 3772680 w 3996502"/>
              <a:gd name="connsiteY92" fmla="*/ 1989703 h 5996954"/>
              <a:gd name="connsiteX93" fmla="*/ 3846253 w 3996502"/>
              <a:gd name="connsiteY93" fmla="*/ 2052765 h 5996954"/>
              <a:gd name="connsiteX94" fmla="*/ 3993398 w 3996502"/>
              <a:gd name="connsiteY94" fmla="*/ 2241951 h 5996954"/>
              <a:gd name="connsiteX95" fmla="*/ 3947233 w 3996502"/>
              <a:gd name="connsiteY95" fmla="*/ 2365266 h 5996954"/>
              <a:gd name="connsiteX96" fmla="*/ 3956174 w 3996502"/>
              <a:gd name="connsiteY96" fmla="*/ 2456684 h 5996954"/>
              <a:gd name="connsiteX97" fmla="*/ 3960261 w 3996502"/>
              <a:gd name="connsiteY97" fmla="*/ 2490258 h 5996954"/>
              <a:gd name="connsiteX98" fmla="*/ 3941284 w 3996502"/>
              <a:gd name="connsiteY98" fmla="*/ 2731850 h 5996954"/>
              <a:gd name="connsiteX99" fmla="*/ 3888587 w 3996502"/>
              <a:gd name="connsiteY99" fmla="*/ 2883958 h 5996954"/>
              <a:gd name="connsiteX100" fmla="*/ 3894388 w 3996502"/>
              <a:gd name="connsiteY100" fmla="*/ 2952312 h 5996954"/>
              <a:gd name="connsiteX101" fmla="*/ 3932635 w 3996502"/>
              <a:gd name="connsiteY101" fmla="*/ 3090134 h 5996954"/>
              <a:gd name="connsiteX102" fmla="*/ 3907455 w 3996502"/>
              <a:gd name="connsiteY102" fmla="*/ 3204670 h 5996954"/>
              <a:gd name="connsiteX103" fmla="*/ 3885301 w 3996502"/>
              <a:gd name="connsiteY103" fmla="*/ 3292457 h 5996954"/>
              <a:gd name="connsiteX104" fmla="*/ 3842202 w 3996502"/>
              <a:gd name="connsiteY104" fmla="*/ 3392779 h 5996954"/>
              <a:gd name="connsiteX105" fmla="*/ 3808317 w 3996502"/>
              <a:gd name="connsiteY105" fmla="*/ 3487591 h 5996954"/>
              <a:gd name="connsiteX106" fmla="*/ 3792059 w 3996502"/>
              <a:gd name="connsiteY106" fmla="*/ 3614537 h 5996954"/>
              <a:gd name="connsiteX107" fmla="*/ 3764087 w 3996502"/>
              <a:gd name="connsiteY107" fmla="*/ 3615303 h 5996954"/>
              <a:gd name="connsiteX108" fmla="*/ 3743780 w 3996502"/>
              <a:gd name="connsiteY108" fmla="*/ 3677087 h 5996954"/>
              <a:gd name="connsiteX109" fmla="*/ 3735347 w 3996502"/>
              <a:gd name="connsiteY109" fmla="*/ 3840217 h 5996954"/>
              <a:gd name="connsiteX110" fmla="*/ 3736843 w 3996502"/>
              <a:gd name="connsiteY110" fmla="*/ 3891418 h 5996954"/>
              <a:gd name="connsiteX111" fmla="*/ 3707574 w 3996502"/>
              <a:gd name="connsiteY111" fmla="*/ 3916527 h 5996954"/>
              <a:gd name="connsiteX112" fmla="*/ 3698196 w 3996502"/>
              <a:gd name="connsiteY112" fmla="*/ 3944883 h 5996954"/>
              <a:gd name="connsiteX113" fmla="*/ 3691006 w 3996502"/>
              <a:gd name="connsiteY113" fmla="*/ 4002872 h 5996954"/>
              <a:gd name="connsiteX114" fmla="*/ 3698487 w 3996502"/>
              <a:gd name="connsiteY114" fmla="*/ 4075532 h 5996954"/>
              <a:gd name="connsiteX115" fmla="*/ 3735603 w 3996502"/>
              <a:gd name="connsiteY115" fmla="*/ 4162789 h 5996954"/>
              <a:gd name="connsiteX116" fmla="*/ 3745419 w 3996502"/>
              <a:gd name="connsiteY116" fmla="*/ 4235085 h 5996954"/>
              <a:gd name="connsiteX117" fmla="*/ 3740274 w 3996502"/>
              <a:gd name="connsiteY117" fmla="*/ 4273185 h 5996954"/>
              <a:gd name="connsiteX118" fmla="*/ 3738303 w 3996502"/>
              <a:gd name="connsiteY118" fmla="*/ 4333619 h 5996954"/>
              <a:gd name="connsiteX119" fmla="*/ 3746843 w 3996502"/>
              <a:gd name="connsiteY119" fmla="*/ 4357596 h 5996954"/>
              <a:gd name="connsiteX120" fmla="*/ 3687722 w 3996502"/>
              <a:gd name="connsiteY120" fmla="*/ 4531893 h 5996954"/>
              <a:gd name="connsiteX121" fmla="*/ 3626411 w 3996502"/>
              <a:gd name="connsiteY121" fmla="*/ 4618712 h 5996954"/>
              <a:gd name="connsiteX122" fmla="*/ 3620499 w 3996502"/>
              <a:gd name="connsiteY122" fmla="*/ 4785017 h 5996954"/>
              <a:gd name="connsiteX123" fmla="*/ 3639768 w 3996502"/>
              <a:gd name="connsiteY123" fmla="*/ 4845889 h 5996954"/>
              <a:gd name="connsiteX124" fmla="*/ 3559408 w 3996502"/>
              <a:gd name="connsiteY124" fmla="*/ 4909170 h 5996954"/>
              <a:gd name="connsiteX125" fmla="*/ 3583823 w 3996502"/>
              <a:gd name="connsiteY125" fmla="*/ 4933147 h 5996954"/>
              <a:gd name="connsiteX126" fmla="*/ 3673927 w 3996502"/>
              <a:gd name="connsiteY126" fmla="*/ 4977378 h 5996954"/>
              <a:gd name="connsiteX127" fmla="*/ 3834867 w 3996502"/>
              <a:gd name="connsiteY127" fmla="*/ 5151784 h 5996954"/>
              <a:gd name="connsiteX128" fmla="*/ 3534446 w 3996502"/>
              <a:gd name="connsiteY128" fmla="*/ 5401186 h 5996954"/>
              <a:gd name="connsiteX129" fmla="*/ 3543754 w 3996502"/>
              <a:gd name="connsiteY129" fmla="*/ 5500595 h 5996954"/>
              <a:gd name="connsiteX130" fmla="*/ 3292929 w 3996502"/>
              <a:gd name="connsiteY130" fmla="*/ 5284695 h 5996954"/>
              <a:gd name="connsiteX131" fmla="*/ 3288000 w 3996502"/>
              <a:gd name="connsiteY131" fmla="*/ 5531689 h 5996954"/>
              <a:gd name="connsiteX132" fmla="*/ 3264790 w 3996502"/>
              <a:gd name="connsiteY132" fmla="*/ 5579862 h 5996954"/>
              <a:gd name="connsiteX133" fmla="*/ 3115129 w 3996502"/>
              <a:gd name="connsiteY133" fmla="*/ 5475195 h 5996954"/>
              <a:gd name="connsiteX134" fmla="*/ 3153229 w 3996502"/>
              <a:gd name="connsiteY134" fmla="*/ 5589495 h 5996954"/>
              <a:gd name="connsiteX135" fmla="*/ 2962618 w 3996502"/>
              <a:gd name="connsiteY135" fmla="*/ 5467970 h 5996954"/>
              <a:gd name="connsiteX136" fmla="*/ 2858280 w 3996502"/>
              <a:gd name="connsiteY136" fmla="*/ 5420126 h 5996954"/>
              <a:gd name="connsiteX137" fmla="*/ 3121039 w 3996502"/>
              <a:gd name="connsiteY137" fmla="*/ 5941593 h 5996954"/>
              <a:gd name="connsiteX138" fmla="*/ 2984405 w 3996502"/>
              <a:gd name="connsiteY138" fmla="*/ 5983634 h 5996954"/>
              <a:gd name="connsiteX139" fmla="*/ 2795218 w 3996502"/>
              <a:gd name="connsiteY139" fmla="*/ 5973124 h 5996954"/>
              <a:gd name="connsiteX140" fmla="*/ 2679605 w 3996502"/>
              <a:gd name="connsiteY140" fmla="*/ 5920572 h 5996954"/>
              <a:gd name="connsiteX141" fmla="*/ 2490418 w 3996502"/>
              <a:gd name="connsiteY141" fmla="*/ 5878530 h 5996954"/>
              <a:gd name="connsiteX142" fmla="*/ 2332763 w 3996502"/>
              <a:gd name="connsiteY142" fmla="*/ 5836489 h 5996954"/>
              <a:gd name="connsiteX143" fmla="*/ 2133067 w 3996502"/>
              <a:gd name="connsiteY143" fmla="*/ 5794448 h 5996954"/>
              <a:gd name="connsiteX144" fmla="*/ 2059494 w 3996502"/>
              <a:gd name="connsiteY144" fmla="*/ 5762917 h 5996954"/>
              <a:gd name="connsiteX145" fmla="*/ 2027963 w 3996502"/>
              <a:gd name="connsiteY145" fmla="*/ 5752406 h 5996954"/>
              <a:gd name="connsiteX146" fmla="*/ 1922860 w 3996502"/>
              <a:gd name="connsiteY146" fmla="*/ 5741896 h 5996954"/>
              <a:gd name="connsiteX147" fmla="*/ 1859798 w 3996502"/>
              <a:gd name="connsiteY147" fmla="*/ 5720875 h 5996954"/>
              <a:gd name="connsiteX148" fmla="*/ 1765205 w 3996502"/>
              <a:gd name="connsiteY148" fmla="*/ 5710365 h 5996954"/>
              <a:gd name="connsiteX149" fmla="*/ 1733674 w 3996502"/>
              <a:gd name="connsiteY149" fmla="*/ 5689344 h 5996954"/>
              <a:gd name="connsiteX150" fmla="*/ 1702143 w 3996502"/>
              <a:gd name="connsiteY150" fmla="*/ 5678834 h 5996954"/>
              <a:gd name="connsiteX151" fmla="*/ 1660101 w 3996502"/>
              <a:gd name="connsiteY151" fmla="*/ 5668324 h 5996954"/>
              <a:gd name="connsiteX152" fmla="*/ 1628570 w 3996502"/>
              <a:gd name="connsiteY152" fmla="*/ 5657813 h 5996954"/>
              <a:gd name="connsiteX153" fmla="*/ 1523467 w 3996502"/>
              <a:gd name="connsiteY153" fmla="*/ 5636793 h 5996954"/>
              <a:gd name="connsiteX154" fmla="*/ 1491936 w 3996502"/>
              <a:gd name="connsiteY154" fmla="*/ 5626282 h 5996954"/>
              <a:gd name="connsiteX155" fmla="*/ 1334280 w 3996502"/>
              <a:gd name="connsiteY155" fmla="*/ 5573730 h 5996954"/>
              <a:gd name="connsiteX156" fmla="*/ 1292239 w 3996502"/>
              <a:gd name="connsiteY156" fmla="*/ 5552710 h 5996954"/>
              <a:gd name="connsiteX157" fmla="*/ 1229177 w 3996502"/>
              <a:gd name="connsiteY157" fmla="*/ 5531689 h 5996954"/>
              <a:gd name="connsiteX158" fmla="*/ 1134584 w 3996502"/>
              <a:gd name="connsiteY158" fmla="*/ 5510668 h 5996954"/>
              <a:gd name="connsiteX159" fmla="*/ 1103053 w 3996502"/>
              <a:gd name="connsiteY159" fmla="*/ 5468627 h 5996954"/>
              <a:gd name="connsiteX160" fmla="*/ 1029480 w 3996502"/>
              <a:gd name="connsiteY160" fmla="*/ 5458117 h 5996954"/>
              <a:gd name="connsiteX161" fmla="*/ 892846 w 3996502"/>
              <a:gd name="connsiteY161" fmla="*/ 5426586 h 5996954"/>
              <a:gd name="connsiteX162" fmla="*/ 861315 w 3996502"/>
              <a:gd name="connsiteY162" fmla="*/ 5405565 h 5996954"/>
              <a:gd name="connsiteX163" fmla="*/ 850805 w 3996502"/>
              <a:gd name="connsiteY163" fmla="*/ 5289951 h 5996954"/>
              <a:gd name="connsiteX164" fmla="*/ 840294 w 3996502"/>
              <a:gd name="connsiteY164" fmla="*/ 5100765 h 5996954"/>
              <a:gd name="connsiteX165" fmla="*/ 861315 w 3996502"/>
              <a:gd name="connsiteY165" fmla="*/ 4501675 h 5996954"/>
              <a:gd name="connsiteX166" fmla="*/ 892846 w 3996502"/>
              <a:gd name="connsiteY166" fmla="*/ 4365041 h 5996954"/>
              <a:gd name="connsiteX167" fmla="*/ 913867 w 3996502"/>
              <a:gd name="connsiteY167" fmla="*/ 4270448 h 5996954"/>
              <a:gd name="connsiteX168" fmla="*/ 966418 w 3996502"/>
              <a:gd name="connsiteY168" fmla="*/ 4112793 h 5996954"/>
              <a:gd name="connsiteX169" fmla="*/ 987439 w 3996502"/>
              <a:gd name="connsiteY169" fmla="*/ 3902586 h 5996954"/>
              <a:gd name="connsiteX170" fmla="*/ 997949 w 3996502"/>
              <a:gd name="connsiteY170" fmla="*/ 3871055 h 5996954"/>
              <a:gd name="connsiteX171" fmla="*/ 1061011 w 3996502"/>
              <a:gd name="connsiteY171" fmla="*/ 3461151 h 5996954"/>
              <a:gd name="connsiteX172" fmla="*/ 1071522 w 3996502"/>
              <a:gd name="connsiteY172" fmla="*/ 3408599 h 5996954"/>
              <a:gd name="connsiteX173" fmla="*/ 1082032 w 3996502"/>
              <a:gd name="connsiteY173" fmla="*/ 3335027 h 5996954"/>
              <a:gd name="connsiteX174" fmla="*/ 1124074 w 3996502"/>
              <a:gd name="connsiteY174" fmla="*/ 3282475 h 5996954"/>
              <a:gd name="connsiteX175" fmla="*/ 1155605 w 3996502"/>
              <a:gd name="connsiteY175" fmla="*/ 3124820 h 5996954"/>
              <a:gd name="connsiteX176" fmla="*/ 1176625 w 3996502"/>
              <a:gd name="connsiteY176" fmla="*/ 3082779 h 5996954"/>
              <a:gd name="connsiteX177" fmla="*/ 1145094 w 3996502"/>
              <a:gd name="connsiteY177" fmla="*/ 2967165 h 5996954"/>
              <a:gd name="connsiteX178" fmla="*/ 1103053 w 3996502"/>
              <a:gd name="connsiteY178" fmla="*/ 2893593 h 5996954"/>
              <a:gd name="connsiteX179" fmla="*/ 1082032 w 3996502"/>
              <a:gd name="connsiteY179" fmla="*/ 2841041 h 5996954"/>
              <a:gd name="connsiteX180" fmla="*/ 1029480 w 3996502"/>
              <a:gd name="connsiteY180" fmla="*/ 2746448 h 5996954"/>
              <a:gd name="connsiteX181" fmla="*/ 1008460 w 3996502"/>
              <a:gd name="connsiteY181" fmla="*/ 2714917 h 5996954"/>
              <a:gd name="connsiteX182" fmla="*/ 924377 w 3996502"/>
              <a:gd name="connsiteY182" fmla="*/ 2557262 h 5996954"/>
              <a:gd name="connsiteX183" fmla="*/ 871825 w 3996502"/>
              <a:gd name="connsiteY183" fmla="*/ 2483689 h 5996954"/>
              <a:gd name="connsiteX184" fmla="*/ 840294 w 3996502"/>
              <a:gd name="connsiteY184" fmla="*/ 2389096 h 5996954"/>
              <a:gd name="connsiteX185" fmla="*/ 808763 w 3996502"/>
              <a:gd name="connsiteY185" fmla="*/ 2326034 h 5996954"/>
              <a:gd name="connsiteX186" fmla="*/ 766722 w 3996502"/>
              <a:gd name="connsiteY186" fmla="*/ 2241951 h 5996954"/>
              <a:gd name="connsiteX187" fmla="*/ 756211 w 3996502"/>
              <a:gd name="connsiteY187" fmla="*/ 2210420 h 5996954"/>
              <a:gd name="connsiteX188" fmla="*/ 714170 w 3996502"/>
              <a:gd name="connsiteY188" fmla="*/ 2199910 h 5996954"/>
              <a:gd name="connsiteX189" fmla="*/ 619577 w 3996502"/>
              <a:gd name="connsiteY189" fmla="*/ 2189399 h 5996954"/>
              <a:gd name="connsiteX190" fmla="*/ 482943 w 3996502"/>
              <a:gd name="connsiteY190" fmla="*/ 2168379 h 5996954"/>
              <a:gd name="connsiteX191" fmla="*/ 419880 w 3996502"/>
              <a:gd name="connsiteY191" fmla="*/ 2126337 h 5996954"/>
              <a:gd name="connsiteX192" fmla="*/ 377839 w 3996502"/>
              <a:gd name="connsiteY192" fmla="*/ 2094806 h 5996954"/>
              <a:gd name="connsiteX0" fmla="*/ 105665 w 3996502"/>
              <a:gd name="connsiteY0" fmla="*/ 2429605 h 5996954"/>
              <a:gd name="connsiteX1" fmla="*/ 103913 w 3996502"/>
              <a:gd name="connsiteY1" fmla="*/ 2255637 h 5996954"/>
              <a:gd name="connsiteX2" fmla="*/ 162268 w 3996502"/>
              <a:gd name="connsiteY2" fmla="*/ 2024299 h 5996954"/>
              <a:gd name="connsiteX3" fmla="*/ 131722 w 3996502"/>
              <a:gd name="connsiteY3" fmla="*/ 1894343 h 5996954"/>
              <a:gd name="connsiteX4" fmla="*/ 56945 w 3996502"/>
              <a:gd name="connsiteY4" fmla="*/ 1799750 h 5996954"/>
              <a:gd name="connsiteX5" fmla="*/ 14 w 3996502"/>
              <a:gd name="connsiteY5" fmla="*/ 1646037 h 5996954"/>
              <a:gd name="connsiteX6" fmla="*/ 52018 w 3996502"/>
              <a:gd name="connsiteY6" fmla="*/ 1569289 h 5996954"/>
              <a:gd name="connsiteX7" fmla="*/ 105008 w 3996502"/>
              <a:gd name="connsiteY7" fmla="*/ 1550458 h 5996954"/>
              <a:gd name="connsiteX8" fmla="*/ 178033 w 3996502"/>
              <a:gd name="connsiteY8" fmla="*/ 1460025 h 5996954"/>
              <a:gd name="connsiteX9" fmla="*/ 293647 w 3996502"/>
              <a:gd name="connsiteY9" fmla="*/ 1371563 h 5996954"/>
              <a:gd name="connsiteX10" fmla="*/ 353534 w 3996502"/>
              <a:gd name="connsiteY10" fmla="*/ 1237118 h 5996954"/>
              <a:gd name="connsiteX11" fmla="*/ 442215 w 3996502"/>
              <a:gd name="connsiteY11" fmla="*/ 1058552 h 5996954"/>
              <a:gd name="connsiteX12" fmla="*/ 335031 w 3996502"/>
              <a:gd name="connsiteY12" fmla="*/ 849440 h 5996954"/>
              <a:gd name="connsiteX13" fmla="*/ 390539 w 3996502"/>
              <a:gd name="connsiteY13" fmla="*/ 792947 h 5996954"/>
              <a:gd name="connsiteX14" fmla="*/ 446266 w 3996502"/>
              <a:gd name="connsiteY14" fmla="*/ 810245 h 5996954"/>
              <a:gd name="connsiteX15" fmla="*/ 485132 w 3996502"/>
              <a:gd name="connsiteY15" fmla="*/ 834660 h 5996954"/>
              <a:gd name="connsiteX16" fmla="*/ 513269 w 3996502"/>
              <a:gd name="connsiteY16" fmla="*/ 861264 h 5996954"/>
              <a:gd name="connsiteX17" fmla="*/ 558267 w 3996502"/>
              <a:gd name="connsiteY17" fmla="*/ 860498 h 5996954"/>
              <a:gd name="connsiteX18" fmla="*/ 651874 w 3996502"/>
              <a:gd name="connsiteY18" fmla="*/ 874402 h 5996954"/>
              <a:gd name="connsiteX19" fmla="*/ 783582 w 3996502"/>
              <a:gd name="connsiteY19" fmla="*/ 846265 h 5996954"/>
              <a:gd name="connsiteX20" fmla="*/ 914086 w 3996502"/>
              <a:gd name="connsiteY20" fmla="*/ 789553 h 5996954"/>
              <a:gd name="connsiteX21" fmla="*/ 1008898 w 3996502"/>
              <a:gd name="connsiteY21" fmla="*/ 640766 h 5996954"/>
              <a:gd name="connsiteX22" fmla="*/ 1081485 w 3996502"/>
              <a:gd name="connsiteY22" fmla="*/ 561829 h 5996954"/>
              <a:gd name="connsiteX23" fmla="*/ 1118161 w 3996502"/>
              <a:gd name="connsiteY23" fmla="*/ 567631 h 5996954"/>
              <a:gd name="connsiteX24" fmla="*/ 1219543 w 3996502"/>
              <a:gd name="connsiteY24" fmla="*/ 521211 h 5996954"/>
              <a:gd name="connsiteX25" fmla="*/ 1289174 w 3996502"/>
              <a:gd name="connsiteY25" fmla="*/ 496030 h 5996954"/>
              <a:gd name="connsiteX26" fmla="*/ 1337127 w 3996502"/>
              <a:gd name="connsiteY26" fmla="*/ 461871 h 5996954"/>
              <a:gd name="connsiteX27" fmla="*/ 1387161 w 3996502"/>
              <a:gd name="connsiteY27" fmla="*/ 417312 h 5996954"/>
              <a:gd name="connsiteX28" fmla="*/ 1445077 w 3996502"/>
              <a:gd name="connsiteY28" fmla="*/ 369139 h 5996954"/>
              <a:gd name="connsiteX29" fmla="*/ 1513066 w 3996502"/>
              <a:gd name="connsiteY29" fmla="*/ 328302 h 5996954"/>
              <a:gd name="connsiteX30" fmla="*/ 1544378 w 3996502"/>
              <a:gd name="connsiteY30" fmla="*/ 305530 h 5996954"/>
              <a:gd name="connsiteX31" fmla="*/ 1585434 w 3996502"/>
              <a:gd name="connsiteY31" fmla="*/ 263269 h 5996954"/>
              <a:gd name="connsiteX32" fmla="*/ 1631417 w 3996502"/>
              <a:gd name="connsiteY32" fmla="*/ 247613 h 5996954"/>
              <a:gd name="connsiteX33" fmla="*/ 1673531 w 3996502"/>
              <a:gd name="connsiteY33" fmla="*/ 214039 h 5996954"/>
              <a:gd name="connsiteX34" fmla="*/ 1766372 w 3996502"/>
              <a:gd name="connsiteY34" fmla="*/ 161195 h 5996954"/>
              <a:gd name="connsiteX35" fmla="*/ 1806370 w 3996502"/>
              <a:gd name="connsiteY35" fmla="*/ 108351 h 5996954"/>
              <a:gd name="connsiteX36" fmla="*/ 1829143 w 3996502"/>
              <a:gd name="connsiteY36" fmla="*/ 112730 h 5996954"/>
              <a:gd name="connsiteX37" fmla="*/ 1976616 w 3996502"/>
              <a:gd name="connsiteY37" fmla="*/ 40910 h 5996954"/>
              <a:gd name="connsiteX38" fmla="*/ 2428597 w 3996502"/>
              <a:gd name="connsiteY38" fmla="*/ 0 h 5996954"/>
              <a:gd name="connsiteX39" fmla="*/ 2473777 w 3996502"/>
              <a:gd name="connsiteY39" fmla="*/ 45945 h 5996954"/>
              <a:gd name="connsiteX40" fmla="*/ 2400752 w 3996502"/>
              <a:gd name="connsiteY40" fmla="*/ 141195 h 5996954"/>
              <a:gd name="connsiteX41" fmla="*/ 2480127 w 3996502"/>
              <a:gd name="connsiteY41" fmla="*/ 118970 h 5996954"/>
              <a:gd name="connsiteX42" fmla="*/ 2556327 w 3996502"/>
              <a:gd name="connsiteY42" fmla="*/ 157070 h 5996954"/>
              <a:gd name="connsiteX43" fmla="*/ 2646650 w 3996502"/>
              <a:gd name="connsiteY43" fmla="*/ 71893 h 5996954"/>
              <a:gd name="connsiteX44" fmla="*/ 2762702 w 3996502"/>
              <a:gd name="connsiteY44" fmla="*/ 118970 h 5996954"/>
              <a:gd name="connsiteX45" fmla="*/ 2807152 w 3996502"/>
              <a:gd name="connsiteY45" fmla="*/ 153895 h 5996954"/>
              <a:gd name="connsiteX46" fmla="*/ 2765877 w 3996502"/>
              <a:gd name="connsiteY46" fmla="*/ 255495 h 5996954"/>
              <a:gd name="connsiteX47" fmla="*/ 2876345 w 3996502"/>
              <a:gd name="connsiteY47" fmla="*/ 158604 h 5996954"/>
              <a:gd name="connsiteX48" fmla="*/ 3125747 w 3996502"/>
              <a:gd name="connsiteY48" fmla="*/ 319324 h 5996954"/>
              <a:gd name="connsiteX49" fmla="*/ 3210377 w 3996502"/>
              <a:gd name="connsiteY49" fmla="*/ 379320 h 5996954"/>
              <a:gd name="connsiteX50" fmla="*/ 3302452 w 3996502"/>
              <a:gd name="connsiteY50" fmla="*/ 452345 h 5996954"/>
              <a:gd name="connsiteX51" fmla="*/ 3191327 w 3996502"/>
              <a:gd name="connsiteY51" fmla="*/ 592045 h 5996954"/>
              <a:gd name="connsiteX52" fmla="*/ 3360259 w 3996502"/>
              <a:gd name="connsiteY52" fmla="*/ 593360 h 5996954"/>
              <a:gd name="connsiteX53" fmla="*/ 3404052 w 3996502"/>
              <a:gd name="connsiteY53" fmla="*/ 728680 h 5996954"/>
              <a:gd name="connsiteX54" fmla="*/ 3231179 w 3996502"/>
              <a:gd name="connsiteY54" fmla="*/ 877687 h 5996954"/>
              <a:gd name="connsiteX55" fmla="*/ 3188152 w 3996502"/>
              <a:gd name="connsiteY55" fmla="*/ 938120 h 5996954"/>
              <a:gd name="connsiteX56" fmla="*/ 3297635 w 3996502"/>
              <a:gd name="connsiteY56" fmla="*/ 967572 h 5996954"/>
              <a:gd name="connsiteX57" fmla="*/ 3375477 w 3996502"/>
              <a:gd name="connsiteY57" fmla="*/ 874620 h 5996954"/>
              <a:gd name="connsiteX58" fmla="*/ 3435802 w 3996502"/>
              <a:gd name="connsiteY58" fmla="*/ 795245 h 5996954"/>
              <a:gd name="connsiteX59" fmla="*/ 3496127 w 3996502"/>
              <a:gd name="connsiteY59" fmla="*/ 830170 h 5996954"/>
              <a:gd name="connsiteX60" fmla="*/ 3593676 w 3996502"/>
              <a:gd name="connsiteY60" fmla="*/ 971623 h 5996954"/>
              <a:gd name="connsiteX61" fmla="*/ 3569152 w 3996502"/>
              <a:gd name="connsiteY61" fmla="*/ 998445 h 5996954"/>
              <a:gd name="connsiteX62" fmla="*/ 3530176 w 3996502"/>
              <a:gd name="connsiteY62" fmla="*/ 1049465 h 5996954"/>
              <a:gd name="connsiteX63" fmla="*/ 3469085 w 3996502"/>
              <a:gd name="connsiteY63" fmla="*/ 1119862 h 5996954"/>
              <a:gd name="connsiteX64" fmla="*/ 3536964 w 3996502"/>
              <a:gd name="connsiteY64" fmla="*/ 1030743 h 5996954"/>
              <a:gd name="connsiteX65" fmla="*/ 3426058 w 3996502"/>
              <a:gd name="connsiteY65" fmla="*/ 1193216 h 5996954"/>
              <a:gd name="connsiteX66" fmla="*/ 3462406 w 3996502"/>
              <a:gd name="connsiteY66" fmla="*/ 1171757 h 5996954"/>
              <a:gd name="connsiteX67" fmla="*/ 3387630 w 3996502"/>
              <a:gd name="connsiteY67" fmla="*/ 1289342 h 5996954"/>
              <a:gd name="connsiteX68" fmla="*/ 3371974 w 3996502"/>
              <a:gd name="connsiteY68" fmla="*/ 1339923 h 5996954"/>
              <a:gd name="connsiteX69" fmla="*/ 3349968 w 3996502"/>
              <a:gd name="connsiteY69" fmla="*/ 1348024 h 5996954"/>
              <a:gd name="connsiteX70" fmla="*/ 3313291 w 3996502"/>
              <a:gd name="connsiteY70" fmla="*/ 1399591 h 5996954"/>
              <a:gd name="connsiteX71" fmla="*/ 3318874 w 3996502"/>
              <a:gd name="connsiteY71" fmla="*/ 1406707 h 5996954"/>
              <a:gd name="connsiteX72" fmla="*/ 3293693 w 3996502"/>
              <a:gd name="connsiteY72" fmla="*/ 1433093 h 5996954"/>
              <a:gd name="connsiteX73" fmla="*/ 3268403 w 3996502"/>
              <a:gd name="connsiteY73" fmla="*/ 1476338 h 5996954"/>
              <a:gd name="connsiteX74" fmla="*/ 3238514 w 3996502"/>
              <a:gd name="connsiteY74" fmla="*/ 1605309 h 5996954"/>
              <a:gd name="connsiteX75" fmla="*/ 3186948 w 3996502"/>
              <a:gd name="connsiteY75" fmla="*/ 1631694 h 5996954"/>
              <a:gd name="connsiteX76" fmla="*/ 3105602 w 3996502"/>
              <a:gd name="connsiteY76" fmla="*/ 1688625 h 5996954"/>
              <a:gd name="connsiteX77" fmla="*/ 2721865 w 3996502"/>
              <a:gd name="connsiteY77" fmla="*/ 1597098 h 5996954"/>
              <a:gd name="connsiteX78" fmla="*/ 2687378 w 3996502"/>
              <a:gd name="connsiteY78" fmla="*/ 1670670 h 5996954"/>
              <a:gd name="connsiteX79" fmla="*/ 2636797 w 3996502"/>
              <a:gd name="connsiteY79" fmla="*/ 1758147 h 5996954"/>
              <a:gd name="connsiteX80" fmla="*/ 2681466 w 3996502"/>
              <a:gd name="connsiteY80" fmla="*/ 1821428 h 5996954"/>
              <a:gd name="connsiteX81" fmla="*/ 2721427 w 3996502"/>
              <a:gd name="connsiteY81" fmla="*/ 1715995 h 5996954"/>
              <a:gd name="connsiteX82" fmla="*/ 2858280 w 3996502"/>
              <a:gd name="connsiteY82" fmla="*/ 1716434 h 5996954"/>
              <a:gd name="connsiteX83" fmla="*/ 2815035 w 3996502"/>
              <a:gd name="connsiteY83" fmla="*/ 1801940 h 5996954"/>
              <a:gd name="connsiteX84" fmla="*/ 2840654 w 3996502"/>
              <a:gd name="connsiteY84" fmla="*/ 1866535 h 5996954"/>
              <a:gd name="connsiteX85" fmla="*/ 2784708 w 3996502"/>
              <a:gd name="connsiteY85" fmla="*/ 1958172 h 5996954"/>
              <a:gd name="connsiteX86" fmla="*/ 2858280 w 3996502"/>
              <a:gd name="connsiteY86" fmla="*/ 1947662 h 5996954"/>
              <a:gd name="connsiteX87" fmla="*/ 3022286 w 3996502"/>
              <a:gd name="connsiteY87" fmla="*/ 1834785 h 5996954"/>
              <a:gd name="connsiteX88" fmla="*/ 3499411 w 3996502"/>
              <a:gd name="connsiteY88" fmla="*/ 1926641 h 5996954"/>
              <a:gd name="connsiteX89" fmla="*/ 3594005 w 3996502"/>
              <a:gd name="connsiteY89" fmla="*/ 1937151 h 5996954"/>
              <a:gd name="connsiteX90" fmla="*/ 3625536 w 3996502"/>
              <a:gd name="connsiteY90" fmla="*/ 1947662 h 5996954"/>
              <a:gd name="connsiteX91" fmla="*/ 3709618 w 3996502"/>
              <a:gd name="connsiteY91" fmla="*/ 1979193 h 5996954"/>
              <a:gd name="connsiteX92" fmla="*/ 3772680 w 3996502"/>
              <a:gd name="connsiteY92" fmla="*/ 1989703 h 5996954"/>
              <a:gd name="connsiteX93" fmla="*/ 3846253 w 3996502"/>
              <a:gd name="connsiteY93" fmla="*/ 2052765 h 5996954"/>
              <a:gd name="connsiteX94" fmla="*/ 3993398 w 3996502"/>
              <a:gd name="connsiteY94" fmla="*/ 2241951 h 5996954"/>
              <a:gd name="connsiteX95" fmla="*/ 3947233 w 3996502"/>
              <a:gd name="connsiteY95" fmla="*/ 2365266 h 5996954"/>
              <a:gd name="connsiteX96" fmla="*/ 3956174 w 3996502"/>
              <a:gd name="connsiteY96" fmla="*/ 2456684 h 5996954"/>
              <a:gd name="connsiteX97" fmla="*/ 3960261 w 3996502"/>
              <a:gd name="connsiteY97" fmla="*/ 2490258 h 5996954"/>
              <a:gd name="connsiteX98" fmla="*/ 3941284 w 3996502"/>
              <a:gd name="connsiteY98" fmla="*/ 2731850 h 5996954"/>
              <a:gd name="connsiteX99" fmla="*/ 3888587 w 3996502"/>
              <a:gd name="connsiteY99" fmla="*/ 2883958 h 5996954"/>
              <a:gd name="connsiteX100" fmla="*/ 3894388 w 3996502"/>
              <a:gd name="connsiteY100" fmla="*/ 2952312 h 5996954"/>
              <a:gd name="connsiteX101" fmla="*/ 3932635 w 3996502"/>
              <a:gd name="connsiteY101" fmla="*/ 3090134 h 5996954"/>
              <a:gd name="connsiteX102" fmla="*/ 3907455 w 3996502"/>
              <a:gd name="connsiteY102" fmla="*/ 3204670 h 5996954"/>
              <a:gd name="connsiteX103" fmla="*/ 3885301 w 3996502"/>
              <a:gd name="connsiteY103" fmla="*/ 3292457 h 5996954"/>
              <a:gd name="connsiteX104" fmla="*/ 3842202 w 3996502"/>
              <a:gd name="connsiteY104" fmla="*/ 3392779 h 5996954"/>
              <a:gd name="connsiteX105" fmla="*/ 3808317 w 3996502"/>
              <a:gd name="connsiteY105" fmla="*/ 3487591 h 5996954"/>
              <a:gd name="connsiteX106" fmla="*/ 3792059 w 3996502"/>
              <a:gd name="connsiteY106" fmla="*/ 3614537 h 5996954"/>
              <a:gd name="connsiteX107" fmla="*/ 3764087 w 3996502"/>
              <a:gd name="connsiteY107" fmla="*/ 3615303 h 5996954"/>
              <a:gd name="connsiteX108" fmla="*/ 3743780 w 3996502"/>
              <a:gd name="connsiteY108" fmla="*/ 3677087 h 5996954"/>
              <a:gd name="connsiteX109" fmla="*/ 3735347 w 3996502"/>
              <a:gd name="connsiteY109" fmla="*/ 3840217 h 5996954"/>
              <a:gd name="connsiteX110" fmla="*/ 3736843 w 3996502"/>
              <a:gd name="connsiteY110" fmla="*/ 3891418 h 5996954"/>
              <a:gd name="connsiteX111" fmla="*/ 3707574 w 3996502"/>
              <a:gd name="connsiteY111" fmla="*/ 3916527 h 5996954"/>
              <a:gd name="connsiteX112" fmla="*/ 3698196 w 3996502"/>
              <a:gd name="connsiteY112" fmla="*/ 3944883 h 5996954"/>
              <a:gd name="connsiteX113" fmla="*/ 3691006 w 3996502"/>
              <a:gd name="connsiteY113" fmla="*/ 4002872 h 5996954"/>
              <a:gd name="connsiteX114" fmla="*/ 3698487 w 3996502"/>
              <a:gd name="connsiteY114" fmla="*/ 4075532 h 5996954"/>
              <a:gd name="connsiteX115" fmla="*/ 3735603 w 3996502"/>
              <a:gd name="connsiteY115" fmla="*/ 4162789 h 5996954"/>
              <a:gd name="connsiteX116" fmla="*/ 3745419 w 3996502"/>
              <a:gd name="connsiteY116" fmla="*/ 4235085 h 5996954"/>
              <a:gd name="connsiteX117" fmla="*/ 3740274 w 3996502"/>
              <a:gd name="connsiteY117" fmla="*/ 4273185 h 5996954"/>
              <a:gd name="connsiteX118" fmla="*/ 3738303 w 3996502"/>
              <a:gd name="connsiteY118" fmla="*/ 4333619 h 5996954"/>
              <a:gd name="connsiteX119" fmla="*/ 3746843 w 3996502"/>
              <a:gd name="connsiteY119" fmla="*/ 4357596 h 5996954"/>
              <a:gd name="connsiteX120" fmla="*/ 3687722 w 3996502"/>
              <a:gd name="connsiteY120" fmla="*/ 4531893 h 5996954"/>
              <a:gd name="connsiteX121" fmla="*/ 3626411 w 3996502"/>
              <a:gd name="connsiteY121" fmla="*/ 4618712 h 5996954"/>
              <a:gd name="connsiteX122" fmla="*/ 3620499 w 3996502"/>
              <a:gd name="connsiteY122" fmla="*/ 4785017 h 5996954"/>
              <a:gd name="connsiteX123" fmla="*/ 3639768 w 3996502"/>
              <a:gd name="connsiteY123" fmla="*/ 4845889 h 5996954"/>
              <a:gd name="connsiteX124" fmla="*/ 3559408 w 3996502"/>
              <a:gd name="connsiteY124" fmla="*/ 4909170 h 5996954"/>
              <a:gd name="connsiteX125" fmla="*/ 3583823 w 3996502"/>
              <a:gd name="connsiteY125" fmla="*/ 4933147 h 5996954"/>
              <a:gd name="connsiteX126" fmla="*/ 3673927 w 3996502"/>
              <a:gd name="connsiteY126" fmla="*/ 4977378 h 5996954"/>
              <a:gd name="connsiteX127" fmla="*/ 3834867 w 3996502"/>
              <a:gd name="connsiteY127" fmla="*/ 5151784 h 5996954"/>
              <a:gd name="connsiteX128" fmla="*/ 3534446 w 3996502"/>
              <a:gd name="connsiteY128" fmla="*/ 5401186 h 5996954"/>
              <a:gd name="connsiteX129" fmla="*/ 3543754 w 3996502"/>
              <a:gd name="connsiteY129" fmla="*/ 5500595 h 5996954"/>
              <a:gd name="connsiteX130" fmla="*/ 3292929 w 3996502"/>
              <a:gd name="connsiteY130" fmla="*/ 5284695 h 5996954"/>
              <a:gd name="connsiteX131" fmla="*/ 3288000 w 3996502"/>
              <a:gd name="connsiteY131" fmla="*/ 5531689 h 5996954"/>
              <a:gd name="connsiteX132" fmla="*/ 3264790 w 3996502"/>
              <a:gd name="connsiteY132" fmla="*/ 5579862 h 5996954"/>
              <a:gd name="connsiteX133" fmla="*/ 3115129 w 3996502"/>
              <a:gd name="connsiteY133" fmla="*/ 5475195 h 5996954"/>
              <a:gd name="connsiteX134" fmla="*/ 3153229 w 3996502"/>
              <a:gd name="connsiteY134" fmla="*/ 5589495 h 5996954"/>
              <a:gd name="connsiteX135" fmla="*/ 2959443 w 3996502"/>
              <a:gd name="connsiteY135" fmla="*/ 5426695 h 5996954"/>
              <a:gd name="connsiteX136" fmla="*/ 2858280 w 3996502"/>
              <a:gd name="connsiteY136" fmla="*/ 5420126 h 5996954"/>
              <a:gd name="connsiteX137" fmla="*/ 3121039 w 3996502"/>
              <a:gd name="connsiteY137" fmla="*/ 5941593 h 5996954"/>
              <a:gd name="connsiteX138" fmla="*/ 2984405 w 3996502"/>
              <a:gd name="connsiteY138" fmla="*/ 5983634 h 5996954"/>
              <a:gd name="connsiteX139" fmla="*/ 2795218 w 3996502"/>
              <a:gd name="connsiteY139" fmla="*/ 5973124 h 5996954"/>
              <a:gd name="connsiteX140" fmla="*/ 2679605 w 3996502"/>
              <a:gd name="connsiteY140" fmla="*/ 5920572 h 5996954"/>
              <a:gd name="connsiteX141" fmla="*/ 2490418 w 3996502"/>
              <a:gd name="connsiteY141" fmla="*/ 5878530 h 5996954"/>
              <a:gd name="connsiteX142" fmla="*/ 2332763 w 3996502"/>
              <a:gd name="connsiteY142" fmla="*/ 5836489 h 5996954"/>
              <a:gd name="connsiteX143" fmla="*/ 2133067 w 3996502"/>
              <a:gd name="connsiteY143" fmla="*/ 5794448 h 5996954"/>
              <a:gd name="connsiteX144" fmla="*/ 2059494 w 3996502"/>
              <a:gd name="connsiteY144" fmla="*/ 5762917 h 5996954"/>
              <a:gd name="connsiteX145" fmla="*/ 2027963 w 3996502"/>
              <a:gd name="connsiteY145" fmla="*/ 5752406 h 5996954"/>
              <a:gd name="connsiteX146" fmla="*/ 1922860 w 3996502"/>
              <a:gd name="connsiteY146" fmla="*/ 5741896 h 5996954"/>
              <a:gd name="connsiteX147" fmla="*/ 1859798 w 3996502"/>
              <a:gd name="connsiteY147" fmla="*/ 5720875 h 5996954"/>
              <a:gd name="connsiteX148" fmla="*/ 1765205 w 3996502"/>
              <a:gd name="connsiteY148" fmla="*/ 5710365 h 5996954"/>
              <a:gd name="connsiteX149" fmla="*/ 1733674 w 3996502"/>
              <a:gd name="connsiteY149" fmla="*/ 5689344 h 5996954"/>
              <a:gd name="connsiteX150" fmla="*/ 1702143 w 3996502"/>
              <a:gd name="connsiteY150" fmla="*/ 5678834 h 5996954"/>
              <a:gd name="connsiteX151" fmla="*/ 1660101 w 3996502"/>
              <a:gd name="connsiteY151" fmla="*/ 5668324 h 5996954"/>
              <a:gd name="connsiteX152" fmla="*/ 1628570 w 3996502"/>
              <a:gd name="connsiteY152" fmla="*/ 5657813 h 5996954"/>
              <a:gd name="connsiteX153" fmla="*/ 1523467 w 3996502"/>
              <a:gd name="connsiteY153" fmla="*/ 5636793 h 5996954"/>
              <a:gd name="connsiteX154" fmla="*/ 1491936 w 3996502"/>
              <a:gd name="connsiteY154" fmla="*/ 5626282 h 5996954"/>
              <a:gd name="connsiteX155" fmla="*/ 1334280 w 3996502"/>
              <a:gd name="connsiteY155" fmla="*/ 5573730 h 5996954"/>
              <a:gd name="connsiteX156" fmla="*/ 1292239 w 3996502"/>
              <a:gd name="connsiteY156" fmla="*/ 5552710 h 5996954"/>
              <a:gd name="connsiteX157" fmla="*/ 1229177 w 3996502"/>
              <a:gd name="connsiteY157" fmla="*/ 5531689 h 5996954"/>
              <a:gd name="connsiteX158" fmla="*/ 1134584 w 3996502"/>
              <a:gd name="connsiteY158" fmla="*/ 5510668 h 5996954"/>
              <a:gd name="connsiteX159" fmla="*/ 1103053 w 3996502"/>
              <a:gd name="connsiteY159" fmla="*/ 5468627 h 5996954"/>
              <a:gd name="connsiteX160" fmla="*/ 1029480 w 3996502"/>
              <a:gd name="connsiteY160" fmla="*/ 5458117 h 5996954"/>
              <a:gd name="connsiteX161" fmla="*/ 892846 w 3996502"/>
              <a:gd name="connsiteY161" fmla="*/ 5426586 h 5996954"/>
              <a:gd name="connsiteX162" fmla="*/ 861315 w 3996502"/>
              <a:gd name="connsiteY162" fmla="*/ 5405565 h 5996954"/>
              <a:gd name="connsiteX163" fmla="*/ 850805 w 3996502"/>
              <a:gd name="connsiteY163" fmla="*/ 5289951 h 5996954"/>
              <a:gd name="connsiteX164" fmla="*/ 840294 w 3996502"/>
              <a:gd name="connsiteY164" fmla="*/ 5100765 h 5996954"/>
              <a:gd name="connsiteX165" fmla="*/ 861315 w 3996502"/>
              <a:gd name="connsiteY165" fmla="*/ 4501675 h 5996954"/>
              <a:gd name="connsiteX166" fmla="*/ 892846 w 3996502"/>
              <a:gd name="connsiteY166" fmla="*/ 4365041 h 5996954"/>
              <a:gd name="connsiteX167" fmla="*/ 913867 w 3996502"/>
              <a:gd name="connsiteY167" fmla="*/ 4270448 h 5996954"/>
              <a:gd name="connsiteX168" fmla="*/ 966418 w 3996502"/>
              <a:gd name="connsiteY168" fmla="*/ 4112793 h 5996954"/>
              <a:gd name="connsiteX169" fmla="*/ 987439 w 3996502"/>
              <a:gd name="connsiteY169" fmla="*/ 3902586 h 5996954"/>
              <a:gd name="connsiteX170" fmla="*/ 997949 w 3996502"/>
              <a:gd name="connsiteY170" fmla="*/ 3871055 h 5996954"/>
              <a:gd name="connsiteX171" fmla="*/ 1061011 w 3996502"/>
              <a:gd name="connsiteY171" fmla="*/ 3461151 h 5996954"/>
              <a:gd name="connsiteX172" fmla="*/ 1071522 w 3996502"/>
              <a:gd name="connsiteY172" fmla="*/ 3408599 h 5996954"/>
              <a:gd name="connsiteX173" fmla="*/ 1082032 w 3996502"/>
              <a:gd name="connsiteY173" fmla="*/ 3335027 h 5996954"/>
              <a:gd name="connsiteX174" fmla="*/ 1124074 w 3996502"/>
              <a:gd name="connsiteY174" fmla="*/ 3282475 h 5996954"/>
              <a:gd name="connsiteX175" fmla="*/ 1155605 w 3996502"/>
              <a:gd name="connsiteY175" fmla="*/ 3124820 h 5996954"/>
              <a:gd name="connsiteX176" fmla="*/ 1176625 w 3996502"/>
              <a:gd name="connsiteY176" fmla="*/ 3082779 h 5996954"/>
              <a:gd name="connsiteX177" fmla="*/ 1145094 w 3996502"/>
              <a:gd name="connsiteY177" fmla="*/ 2967165 h 5996954"/>
              <a:gd name="connsiteX178" fmla="*/ 1103053 w 3996502"/>
              <a:gd name="connsiteY178" fmla="*/ 2893593 h 5996954"/>
              <a:gd name="connsiteX179" fmla="*/ 1082032 w 3996502"/>
              <a:gd name="connsiteY179" fmla="*/ 2841041 h 5996954"/>
              <a:gd name="connsiteX180" fmla="*/ 1029480 w 3996502"/>
              <a:gd name="connsiteY180" fmla="*/ 2746448 h 5996954"/>
              <a:gd name="connsiteX181" fmla="*/ 1008460 w 3996502"/>
              <a:gd name="connsiteY181" fmla="*/ 2714917 h 5996954"/>
              <a:gd name="connsiteX182" fmla="*/ 924377 w 3996502"/>
              <a:gd name="connsiteY182" fmla="*/ 2557262 h 5996954"/>
              <a:gd name="connsiteX183" fmla="*/ 871825 w 3996502"/>
              <a:gd name="connsiteY183" fmla="*/ 2483689 h 5996954"/>
              <a:gd name="connsiteX184" fmla="*/ 840294 w 3996502"/>
              <a:gd name="connsiteY184" fmla="*/ 2389096 h 5996954"/>
              <a:gd name="connsiteX185" fmla="*/ 808763 w 3996502"/>
              <a:gd name="connsiteY185" fmla="*/ 2326034 h 5996954"/>
              <a:gd name="connsiteX186" fmla="*/ 766722 w 3996502"/>
              <a:gd name="connsiteY186" fmla="*/ 2241951 h 5996954"/>
              <a:gd name="connsiteX187" fmla="*/ 756211 w 3996502"/>
              <a:gd name="connsiteY187" fmla="*/ 2210420 h 5996954"/>
              <a:gd name="connsiteX188" fmla="*/ 714170 w 3996502"/>
              <a:gd name="connsiteY188" fmla="*/ 2199910 h 5996954"/>
              <a:gd name="connsiteX189" fmla="*/ 619577 w 3996502"/>
              <a:gd name="connsiteY189" fmla="*/ 2189399 h 5996954"/>
              <a:gd name="connsiteX190" fmla="*/ 482943 w 3996502"/>
              <a:gd name="connsiteY190" fmla="*/ 2168379 h 5996954"/>
              <a:gd name="connsiteX191" fmla="*/ 419880 w 3996502"/>
              <a:gd name="connsiteY191" fmla="*/ 2126337 h 5996954"/>
              <a:gd name="connsiteX192" fmla="*/ 377839 w 3996502"/>
              <a:gd name="connsiteY192" fmla="*/ 2094806 h 5996954"/>
              <a:gd name="connsiteX0" fmla="*/ 105665 w 3996502"/>
              <a:gd name="connsiteY0" fmla="*/ 2429605 h 5983634"/>
              <a:gd name="connsiteX1" fmla="*/ 103913 w 3996502"/>
              <a:gd name="connsiteY1" fmla="*/ 2255637 h 5983634"/>
              <a:gd name="connsiteX2" fmla="*/ 162268 w 3996502"/>
              <a:gd name="connsiteY2" fmla="*/ 2024299 h 5983634"/>
              <a:gd name="connsiteX3" fmla="*/ 131722 w 3996502"/>
              <a:gd name="connsiteY3" fmla="*/ 1894343 h 5983634"/>
              <a:gd name="connsiteX4" fmla="*/ 56945 w 3996502"/>
              <a:gd name="connsiteY4" fmla="*/ 1799750 h 5983634"/>
              <a:gd name="connsiteX5" fmla="*/ 14 w 3996502"/>
              <a:gd name="connsiteY5" fmla="*/ 1646037 h 5983634"/>
              <a:gd name="connsiteX6" fmla="*/ 52018 w 3996502"/>
              <a:gd name="connsiteY6" fmla="*/ 1569289 h 5983634"/>
              <a:gd name="connsiteX7" fmla="*/ 105008 w 3996502"/>
              <a:gd name="connsiteY7" fmla="*/ 1550458 h 5983634"/>
              <a:gd name="connsiteX8" fmla="*/ 178033 w 3996502"/>
              <a:gd name="connsiteY8" fmla="*/ 1460025 h 5983634"/>
              <a:gd name="connsiteX9" fmla="*/ 293647 w 3996502"/>
              <a:gd name="connsiteY9" fmla="*/ 1371563 h 5983634"/>
              <a:gd name="connsiteX10" fmla="*/ 353534 w 3996502"/>
              <a:gd name="connsiteY10" fmla="*/ 1237118 h 5983634"/>
              <a:gd name="connsiteX11" fmla="*/ 442215 w 3996502"/>
              <a:gd name="connsiteY11" fmla="*/ 1058552 h 5983634"/>
              <a:gd name="connsiteX12" fmla="*/ 335031 w 3996502"/>
              <a:gd name="connsiteY12" fmla="*/ 849440 h 5983634"/>
              <a:gd name="connsiteX13" fmla="*/ 390539 w 3996502"/>
              <a:gd name="connsiteY13" fmla="*/ 792947 h 5983634"/>
              <a:gd name="connsiteX14" fmla="*/ 446266 w 3996502"/>
              <a:gd name="connsiteY14" fmla="*/ 810245 h 5983634"/>
              <a:gd name="connsiteX15" fmla="*/ 485132 w 3996502"/>
              <a:gd name="connsiteY15" fmla="*/ 834660 h 5983634"/>
              <a:gd name="connsiteX16" fmla="*/ 513269 w 3996502"/>
              <a:gd name="connsiteY16" fmla="*/ 861264 h 5983634"/>
              <a:gd name="connsiteX17" fmla="*/ 558267 w 3996502"/>
              <a:gd name="connsiteY17" fmla="*/ 860498 h 5983634"/>
              <a:gd name="connsiteX18" fmla="*/ 651874 w 3996502"/>
              <a:gd name="connsiteY18" fmla="*/ 874402 h 5983634"/>
              <a:gd name="connsiteX19" fmla="*/ 783582 w 3996502"/>
              <a:gd name="connsiteY19" fmla="*/ 846265 h 5983634"/>
              <a:gd name="connsiteX20" fmla="*/ 914086 w 3996502"/>
              <a:gd name="connsiteY20" fmla="*/ 789553 h 5983634"/>
              <a:gd name="connsiteX21" fmla="*/ 1008898 w 3996502"/>
              <a:gd name="connsiteY21" fmla="*/ 640766 h 5983634"/>
              <a:gd name="connsiteX22" fmla="*/ 1081485 w 3996502"/>
              <a:gd name="connsiteY22" fmla="*/ 561829 h 5983634"/>
              <a:gd name="connsiteX23" fmla="*/ 1118161 w 3996502"/>
              <a:gd name="connsiteY23" fmla="*/ 567631 h 5983634"/>
              <a:gd name="connsiteX24" fmla="*/ 1219543 w 3996502"/>
              <a:gd name="connsiteY24" fmla="*/ 521211 h 5983634"/>
              <a:gd name="connsiteX25" fmla="*/ 1289174 w 3996502"/>
              <a:gd name="connsiteY25" fmla="*/ 496030 h 5983634"/>
              <a:gd name="connsiteX26" fmla="*/ 1337127 w 3996502"/>
              <a:gd name="connsiteY26" fmla="*/ 461871 h 5983634"/>
              <a:gd name="connsiteX27" fmla="*/ 1387161 w 3996502"/>
              <a:gd name="connsiteY27" fmla="*/ 417312 h 5983634"/>
              <a:gd name="connsiteX28" fmla="*/ 1445077 w 3996502"/>
              <a:gd name="connsiteY28" fmla="*/ 369139 h 5983634"/>
              <a:gd name="connsiteX29" fmla="*/ 1513066 w 3996502"/>
              <a:gd name="connsiteY29" fmla="*/ 328302 h 5983634"/>
              <a:gd name="connsiteX30" fmla="*/ 1544378 w 3996502"/>
              <a:gd name="connsiteY30" fmla="*/ 305530 h 5983634"/>
              <a:gd name="connsiteX31" fmla="*/ 1585434 w 3996502"/>
              <a:gd name="connsiteY31" fmla="*/ 263269 h 5983634"/>
              <a:gd name="connsiteX32" fmla="*/ 1631417 w 3996502"/>
              <a:gd name="connsiteY32" fmla="*/ 247613 h 5983634"/>
              <a:gd name="connsiteX33" fmla="*/ 1673531 w 3996502"/>
              <a:gd name="connsiteY33" fmla="*/ 214039 h 5983634"/>
              <a:gd name="connsiteX34" fmla="*/ 1766372 w 3996502"/>
              <a:gd name="connsiteY34" fmla="*/ 161195 h 5983634"/>
              <a:gd name="connsiteX35" fmla="*/ 1806370 w 3996502"/>
              <a:gd name="connsiteY35" fmla="*/ 108351 h 5983634"/>
              <a:gd name="connsiteX36" fmla="*/ 1829143 w 3996502"/>
              <a:gd name="connsiteY36" fmla="*/ 112730 h 5983634"/>
              <a:gd name="connsiteX37" fmla="*/ 1976616 w 3996502"/>
              <a:gd name="connsiteY37" fmla="*/ 40910 h 5983634"/>
              <a:gd name="connsiteX38" fmla="*/ 2428597 w 3996502"/>
              <a:gd name="connsiteY38" fmla="*/ 0 h 5983634"/>
              <a:gd name="connsiteX39" fmla="*/ 2473777 w 3996502"/>
              <a:gd name="connsiteY39" fmla="*/ 45945 h 5983634"/>
              <a:gd name="connsiteX40" fmla="*/ 2400752 w 3996502"/>
              <a:gd name="connsiteY40" fmla="*/ 141195 h 5983634"/>
              <a:gd name="connsiteX41" fmla="*/ 2480127 w 3996502"/>
              <a:gd name="connsiteY41" fmla="*/ 118970 h 5983634"/>
              <a:gd name="connsiteX42" fmla="*/ 2556327 w 3996502"/>
              <a:gd name="connsiteY42" fmla="*/ 157070 h 5983634"/>
              <a:gd name="connsiteX43" fmla="*/ 2646650 w 3996502"/>
              <a:gd name="connsiteY43" fmla="*/ 71893 h 5983634"/>
              <a:gd name="connsiteX44" fmla="*/ 2762702 w 3996502"/>
              <a:gd name="connsiteY44" fmla="*/ 118970 h 5983634"/>
              <a:gd name="connsiteX45" fmla="*/ 2807152 w 3996502"/>
              <a:gd name="connsiteY45" fmla="*/ 153895 h 5983634"/>
              <a:gd name="connsiteX46" fmla="*/ 2765877 w 3996502"/>
              <a:gd name="connsiteY46" fmla="*/ 255495 h 5983634"/>
              <a:gd name="connsiteX47" fmla="*/ 2876345 w 3996502"/>
              <a:gd name="connsiteY47" fmla="*/ 158604 h 5983634"/>
              <a:gd name="connsiteX48" fmla="*/ 3125747 w 3996502"/>
              <a:gd name="connsiteY48" fmla="*/ 319324 h 5983634"/>
              <a:gd name="connsiteX49" fmla="*/ 3210377 w 3996502"/>
              <a:gd name="connsiteY49" fmla="*/ 379320 h 5983634"/>
              <a:gd name="connsiteX50" fmla="*/ 3302452 w 3996502"/>
              <a:gd name="connsiteY50" fmla="*/ 452345 h 5983634"/>
              <a:gd name="connsiteX51" fmla="*/ 3191327 w 3996502"/>
              <a:gd name="connsiteY51" fmla="*/ 592045 h 5983634"/>
              <a:gd name="connsiteX52" fmla="*/ 3360259 w 3996502"/>
              <a:gd name="connsiteY52" fmla="*/ 593360 h 5983634"/>
              <a:gd name="connsiteX53" fmla="*/ 3404052 w 3996502"/>
              <a:gd name="connsiteY53" fmla="*/ 728680 h 5983634"/>
              <a:gd name="connsiteX54" fmla="*/ 3231179 w 3996502"/>
              <a:gd name="connsiteY54" fmla="*/ 877687 h 5983634"/>
              <a:gd name="connsiteX55" fmla="*/ 3188152 w 3996502"/>
              <a:gd name="connsiteY55" fmla="*/ 938120 h 5983634"/>
              <a:gd name="connsiteX56" fmla="*/ 3297635 w 3996502"/>
              <a:gd name="connsiteY56" fmla="*/ 967572 h 5983634"/>
              <a:gd name="connsiteX57" fmla="*/ 3375477 w 3996502"/>
              <a:gd name="connsiteY57" fmla="*/ 874620 h 5983634"/>
              <a:gd name="connsiteX58" fmla="*/ 3435802 w 3996502"/>
              <a:gd name="connsiteY58" fmla="*/ 795245 h 5983634"/>
              <a:gd name="connsiteX59" fmla="*/ 3496127 w 3996502"/>
              <a:gd name="connsiteY59" fmla="*/ 830170 h 5983634"/>
              <a:gd name="connsiteX60" fmla="*/ 3593676 w 3996502"/>
              <a:gd name="connsiteY60" fmla="*/ 971623 h 5983634"/>
              <a:gd name="connsiteX61" fmla="*/ 3569152 w 3996502"/>
              <a:gd name="connsiteY61" fmla="*/ 998445 h 5983634"/>
              <a:gd name="connsiteX62" fmla="*/ 3530176 w 3996502"/>
              <a:gd name="connsiteY62" fmla="*/ 1049465 h 5983634"/>
              <a:gd name="connsiteX63" fmla="*/ 3469085 w 3996502"/>
              <a:gd name="connsiteY63" fmla="*/ 1119862 h 5983634"/>
              <a:gd name="connsiteX64" fmla="*/ 3536964 w 3996502"/>
              <a:gd name="connsiteY64" fmla="*/ 1030743 h 5983634"/>
              <a:gd name="connsiteX65" fmla="*/ 3426058 w 3996502"/>
              <a:gd name="connsiteY65" fmla="*/ 1193216 h 5983634"/>
              <a:gd name="connsiteX66" fmla="*/ 3462406 w 3996502"/>
              <a:gd name="connsiteY66" fmla="*/ 1171757 h 5983634"/>
              <a:gd name="connsiteX67" fmla="*/ 3387630 w 3996502"/>
              <a:gd name="connsiteY67" fmla="*/ 1289342 h 5983634"/>
              <a:gd name="connsiteX68" fmla="*/ 3371974 w 3996502"/>
              <a:gd name="connsiteY68" fmla="*/ 1339923 h 5983634"/>
              <a:gd name="connsiteX69" fmla="*/ 3349968 w 3996502"/>
              <a:gd name="connsiteY69" fmla="*/ 1348024 h 5983634"/>
              <a:gd name="connsiteX70" fmla="*/ 3313291 w 3996502"/>
              <a:gd name="connsiteY70" fmla="*/ 1399591 h 5983634"/>
              <a:gd name="connsiteX71" fmla="*/ 3318874 w 3996502"/>
              <a:gd name="connsiteY71" fmla="*/ 1406707 h 5983634"/>
              <a:gd name="connsiteX72" fmla="*/ 3293693 w 3996502"/>
              <a:gd name="connsiteY72" fmla="*/ 1433093 h 5983634"/>
              <a:gd name="connsiteX73" fmla="*/ 3268403 w 3996502"/>
              <a:gd name="connsiteY73" fmla="*/ 1476338 h 5983634"/>
              <a:gd name="connsiteX74" fmla="*/ 3238514 w 3996502"/>
              <a:gd name="connsiteY74" fmla="*/ 1605309 h 5983634"/>
              <a:gd name="connsiteX75" fmla="*/ 3186948 w 3996502"/>
              <a:gd name="connsiteY75" fmla="*/ 1631694 h 5983634"/>
              <a:gd name="connsiteX76" fmla="*/ 3105602 w 3996502"/>
              <a:gd name="connsiteY76" fmla="*/ 1688625 h 5983634"/>
              <a:gd name="connsiteX77" fmla="*/ 2721865 w 3996502"/>
              <a:gd name="connsiteY77" fmla="*/ 1597098 h 5983634"/>
              <a:gd name="connsiteX78" fmla="*/ 2687378 w 3996502"/>
              <a:gd name="connsiteY78" fmla="*/ 1670670 h 5983634"/>
              <a:gd name="connsiteX79" fmla="*/ 2636797 w 3996502"/>
              <a:gd name="connsiteY79" fmla="*/ 1758147 h 5983634"/>
              <a:gd name="connsiteX80" fmla="*/ 2681466 w 3996502"/>
              <a:gd name="connsiteY80" fmla="*/ 1821428 h 5983634"/>
              <a:gd name="connsiteX81" fmla="*/ 2721427 w 3996502"/>
              <a:gd name="connsiteY81" fmla="*/ 1715995 h 5983634"/>
              <a:gd name="connsiteX82" fmla="*/ 2858280 w 3996502"/>
              <a:gd name="connsiteY82" fmla="*/ 1716434 h 5983634"/>
              <a:gd name="connsiteX83" fmla="*/ 2815035 w 3996502"/>
              <a:gd name="connsiteY83" fmla="*/ 1801940 h 5983634"/>
              <a:gd name="connsiteX84" fmla="*/ 2840654 w 3996502"/>
              <a:gd name="connsiteY84" fmla="*/ 1866535 h 5983634"/>
              <a:gd name="connsiteX85" fmla="*/ 2784708 w 3996502"/>
              <a:gd name="connsiteY85" fmla="*/ 1958172 h 5983634"/>
              <a:gd name="connsiteX86" fmla="*/ 2858280 w 3996502"/>
              <a:gd name="connsiteY86" fmla="*/ 1947662 h 5983634"/>
              <a:gd name="connsiteX87" fmla="*/ 3022286 w 3996502"/>
              <a:gd name="connsiteY87" fmla="*/ 1834785 h 5983634"/>
              <a:gd name="connsiteX88" fmla="*/ 3499411 w 3996502"/>
              <a:gd name="connsiteY88" fmla="*/ 1926641 h 5983634"/>
              <a:gd name="connsiteX89" fmla="*/ 3594005 w 3996502"/>
              <a:gd name="connsiteY89" fmla="*/ 1937151 h 5983634"/>
              <a:gd name="connsiteX90" fmla="*/ 3625536 w 3996502"/>
              <a:gd name="connsiteY90" fmla="*/ 1947662 h 5983634"/>
              <a:gd name="connsiteX91" fmla="*/ 3709618 w 3996502"/>
              <a:gd name="connsiteY91" fmla="*/ 1979193 h 5983634"/>
              <a:gd name="connsiteX92" fmla="*/ 3772680 w 3996502"/>
              <a:gd name="connsiteY92" fmla="*/ 1989703 h 5983634"/>
              <a:gd name="connsiteX93" fmla="*/ 3846253 w 3996502"/>
              <a:gd name="connsiteY93" fmla="*/ 2052765 h 5983634"/>
              <a:gd name="connsiteX94" fmla="*/ 3993398 w 3996502"/>
              <a:gd name="connsiteY94" fmla="*/ 2241951 h 5983634"/>
              <a:gd name="connsiteX95" fmla="*/ 3947233 w 3996502"/>
              <a:gd name="connsiteY95" fmla="*/ 2365266 h 5983634"/>
              <a:gd name="connsiteX96" fmla="*/ 3956174 w 3996502"/>
              <a:gd name="connsiteY96" fmla="*/ 2456684 h 5983634"/>
              <a:gd name="connsiteX97" fmla="*/ 3960261 w 3996502"/>
              <a:gd name="connsiteY97" fmla="*/ 2490258 h 5983634"/>
              <a:gd name="connsiteX98" fmla="*/ 3941284 w 3996502"/>
              <a:gd name="connsiteY98" fmla="*/ 2731850 h 5983634"/>
              <a:gd name="connsiteX99" fmla="*/ 3888587 w 3996502"/>
              <a:gd name="connsiteY99" fmla="*/ 2883958 h 5983634"/>
              <a:gd name="connsiteX100" fmla="*/ 3894388 w 3996502"/>
              <a:gd name="connsiteY100" fmla="*/ 2952312 h 5983634"/>
              <a:gd name="connsiteX101" fmla="*/ 3932635 w 3996502"/>
              <a:gd name="connsiteY101" fmla="*/ 3090134 h 5983634"/>
              <a:gd name="connsiteX102" fmla="*/ 3907455 w 3996502"/>
              <a:gd name="connsiteY102" fmla="*/ 3204670 h 5983634"/>
              <a:gd name="connsiteX103" fmla="*/ 3885301 w 3996502"/>
              <a:gd name="connsiteY103" fmla="*/ 3292457 h 5983634"/>
              <a:gd name="connsiteX104" fmla="*/ 3842202 w 3996502"/>
              <a:gd name="connsiteY104" fmla="*/ 3392779 h 5983634"/>
              <a:gd name="connsiteX105" fmla="*/ 3808317 w 3996502"/>
              <a:gd name="connsiteY105" fmla="*/ 3487591 h 5983634"/>
              <a:gd name="connsiteX106" fmla="*/ 3792059 w 3996502"/>
              <a:gd name="connsiteY106" fmla="*/ 3614537 h 5983634"/>
              <a:gd name="connsiteX107" fmla="*/ 3764087 w 3996502"/>
              <a:gd name="connsiteY107" fmla="*/ 3615303 h 5983634"/>
              <a:gd name="connsiteX108" fmla="*/ 3743780 w 3996502"/>
              <a:gd name="connsiteY108" fmla="*/ 3677087 h 5983634"/>
              <a:gd name="connsiteX109" fmla="*/ 3735347 w 3996502"/>
              <a:gd name="connsiteY109" fmla="*/ 3840217 h 5983634"/>
              <a:gd name="connsiteX110" fmla="*/ 3736843 w 3996502"/>
              <a:gd name="connsiteY110" fmla="*/ 3891418 h 5983634"/>
              <a:gd name="connsiteX111" fmla="*/ 3707574 w 3996502"/>
              <a:gd name="connsiteY111" fmla="*/ 3916527 h 5983634"/>
              <a:gd name="connsiteX112" fmla="*/ 3698196 w 3996502"/>
              <a:gd name="connsiteY112" fmla="*/ 3944883 h 5983634"/>
              <a:gd name="connsiteX113" fmla="*/ 3691006 w 3996502"/>
              <a:gd name="connsiteY113" fmla="*/ 4002872 h 5983634"/>
              <a:gd name="connsiteX114" fmla="*/ 3698487 w 3996502"/>
              <a:gd name="connsiteY114" fmla="*/ 4075532 h 5983634"/>
              <a:gd name="connsiteX115" fmla="*/ 3735603 w 3996502"/>
              <a:gd name="connsiteY115" fmla="*/ 4162789 h 5983634"/>
              <a:gd name="connsiteX116" fmla="*/ 3745419 w 3996502"/>
              <a:gd name="connsiteY116" fmla="*/ 4235085 h 5983634"/>
              <a:gd name="connsiteX117" fmla="*/ 3740274 w 3996502"/>
              <a:gd name="connsiteY117" fmla="*/ 4273185 h 5983634"/>
              <a:gd name="connsiteX118" fmla="*/ 3738303 w 3996502"/>
              <a:gd name="connsiteY118" fmla="*/ 4333619 h 5983634"/>
              <a:gd name="connsiteX119" fmla="*/ 3746843 w 3996502"/>
              <a:gd name="connsiteY119" fmla="*/ 4357596 h 5983634"/>
              <a:gd name="connsiteX120" fmla="*/ 3687722 w 3996502"/>
              <a:gd name="connsiteY120" fmla="*/ 4531893 h 5983634"/>
              <a:gd name="connsiteX121" fmla="*/ 3626411 w 3996502"/>
              <a:gd name="connsiteY121" fmla="*/ 4618712 h 5983634"/>
              <a:gd name="connsiteX122" fmla="*/ 3620499 w 3996502"/>
              <a:gd name="connsiteY122" fmla="*/ 4785017 h 5983634"/>
              <a:gd name="connsiteX123" fmla="*/ 3639768 w 3996502"/>
              <a:gd name="connsiteY123" fmla="*/ 4845889 h 5983634"/>
              <a:gd name="connsiteX124" fmla="*/ 3559408 w 3996502"/>
              <a:gd name="connsiteY124" fmla="*/ 4909170 h 5983634"/>
              <a:gd name="connsiteX125" fmla="*/ 3583823 w 3996502"/>
              <a:gd name="connsiteY125" fmla="*/ 4933147 h 5983634"/>
              <a:gd name="connsiteX126" fmla="*/ 3673927 w 3996502"/>
              <a:gd name="connsiteY126" fmla="*/ 4977378 h 5983634"/>
              <a:gd name="connsiteX127" fmla="*/ 3834867 w 3996502"/>
              <a:gd name="connsiteY127" fmla="*/ 5151784 h 5983634"/>
              <a:gd name="connsiteX128" fmla="*/ 3534446 w 3996502"/>
              <a:gd name="connsiteY128" fmla="*/ 5401186 h 5983634"/>
              <a:gd name="connsiteX129" fmla="*/ 3543754 w 3996502"/>
              <a:gd name="connsiteY129" fmla="*/ 5500595 h 5983634"/>
              <a:gd name="connsiteX130" fmla="*/ 3292929 w 3996502"/>
              <a:gd name="connsiteY130" fmla="*/ 5284695 h 5983634"/>
              <a:gd name="connsiteX131" fmla="*/ 3288000 w 3996502"/>
              <a:gd name="connsiteY131" fmla="*/ 5531689 h 5983634"/>
              <a:gd name="connsiteX132" fmla="*/ 3264790 w 3996502"/>
              <a:gd name="connsiteY132" fmla="*/ 5579862 h 5983634"/>
              <a:gd name="connsiteX133" fmla="*/ 3115129 w 3996502"/>
              <a:gd name="connsiteY133" fmla="*/ 5475195 h 5983634"/>
              <a:gd name="connsiteX134" fmla="*/ 3153229 w 3996502"/>
              <a:gd name="connsiteY134" fmla="*/ 5589495 h 5983634"/>
              <a:gd name="connsiteX135" fmla="*/ 2959443 w 3996502"/>
              <a:gd name="connsiteY135" fmla="*/ 5426695 h 5983634"/>
              <a:gd name="connsiteX136" fmla="*/ 2858280 w 3996502"/>
              <a:gd name="connsiteY136" fmla="*/ 5420126 h 5983634"/>
              <a:gd name="connsiteX137" fmla="*/ 2765439 w 3996502"/>
              <a:gd name="connsiteY137" fmla="*/ 5465343 h 5983634"/>
              <a:gd name="connsiteX138" fmla="*/ 2984405 w 3996502"/>
              <a:gd name="connsiteY138" fmla="*/ 5983634 h 5983634"/>
              <a:gd name="connsiteX139" fmla="*/ 2795218 w 3996502"/>
              <a:gd name="connsiteY139" fmla="*/ 5973124 h 5983634"/>
              <a:gd name="connsiteX140" fmla="*/ 2679605 w 3996502"/>
              <a:gd name="connsiteY140" fmla="*/ 5920572 h 5983634"/>
              <a:gd name="connsiteX141" fmla="*/ 2490418 w 3996502"/>
              <a:gd name="connsiteY141" fmla="*/ 5878530 h 5983634"/>
              <a:gd name="connsiteX142" fmla="*/ 2332763 w 3996502"/>
              <a:gd name="connsiteY142" fmla="*/ 5836489 h 5983634"/>
              <a:gd name="connsiteX143" fmla="*/ 2133067 w 3996502"/>
              <a:gd name="connsiteY143" fmla="*/ 5794448 h 5983634"/>
              <a:gd name="connsiteX144" fmla="*/ 2059494 w 3996502"/>
              <a:gd name="connsiteY144" fmla="*/ 5762917 h 5983634"/>
              <a:gd name="connsiteX145" fmla="*/ 2027963 w 3996502"/>
              <a:gd name="connsiteY145" fmla="*/ 5752406 h 5983634"/>
              <a:gd name="connsiteX146" fmla="*/ 1922860 w 3996502"/>
              <a:gd name="connsiteY146" fmla="*/ 5741896 h 5983634"/>
              <a:gd name="connsiteX147" fmla="*/ 1859798 w 3996502"/>
              <a:gd name="connsiteY147" fmla="*/ 5720875 h 5983634"/>
              <a:gd name="connsiteX148" fmla="*/ 1765205 w 3996502"/>
              <a:gd name="connsiteY148" fmla="*/ 5710365 h 5983634"/>
              <a:gd name="connsiteX149" fmla="*/ 1733674 w 3996502"/>
              <a:gd name="connsiteY149" fmla="*/ 5689344 h 5983634"/>
              <a:gd name="connsiteX150" fmla="*/ 1702143 w 3996502"/>
              <a:gd name="connsiteY150" fmla="*/ 5678834 h 5983634"/>
              <a:gd name="connsiteX151" fmla="*/ 1660101 w 3996502"/>
              <a:gd name="connsiteY151" fmla="*/ 5668324 h 5983634"/>
              <a:gd name="connsiteX152" fmla="*/ 1628570 w 3996502"/>
              <a:gd name="connsiteY152" fmla="*/ 5657813 h 5983634"/>
              <a:gd name="connsiteX153" fmla="*/ 1523467 w 3996502"/>
              <a:gd name="connsiteY153" fmla="*/ 5636793 h 5983634"/>
              <a:gd name="connsiteX154" fmla="*/ 1491936 w 3996502"/>
              <a:gd name="connsiteY154" fmla="*/ 5626282 h 5983634"/>
              <a:gd name="connsiteX155" fmla="*/ 1334280 w 3996502"/>
              <a:gd name="connsiteY155" fmla="*/ 5573730 h 5983634"/>
              <a:gd name="connsiteX156" fmla="*/ 1292239 w 3996502"/>
              <a:gd name="connsiteY156" fmla="*/ 5552710 h 5983634"/>
              <a:gd name="connsiteX157" fmla="*/ 1229177 w 3996502"/>
              <a:gd name="connsiteY157" fmla="*/ 5531689 h 5983634"/>
              <a:gd name="connsiteX158" fmla="*/ 1134584 w 3996502"/>
              <a:gd name="connsiteY158" fmla="*/ 5510668 h 5983634"/>
              <a:gd name="connsiteX159" fmla="*/ 1103053 w 3996502"/>
              <a:gd name="connsiteY159" fmla="*/ 5468627 h 5983634"/>
              <a:gd name="connsiteX160" fmla="*/ 1029480 w 3996502"/>
              <a:gd name="connsiteY160" fmla="*/ 5458117 h 5983634"/>
              <a:gd name="connsiteX161" fmla="*/ 892846 w 3996502"/>
              <a:gd name="connsiteY161" fmla="*/ 5426586 h 5983634"/>
              <a:gd name="connsiteX162" fmla="*/ 861315 w 3996502"/>
              <a:gd name="connsiteY162" fmla="*/ 5405565 h 5983634"/>
              <a:gd name="connsiteX163" fmla="*/ 850805 w 3996502"/>
              <a:gd name="connsiteY163" fmla="*/ 5289951 h 5983634"/>
              <a:gd name="connsiteX164" fmla="*/ 840294 w 3996502"/>
              <a:gd name="connsiteY164" fmla="*/ 5100765 h 5983634"/>
              <a:gd name="connsiteX165" fmla="*/ 861315 w 3996502"/>
              <a:gd name="connsiteY165" fmla="*/ 4501675 h 5983634"/>
              <a:gd name="connsiteX166" fmla="*/ 892846 w 3996502"/>
              <a:gd name="connsiteY166" fmla="*/ 4365041 h 5983634"/>
              <a:gd name="connsiteX167" fmla="*/ 913867 w 3996502"/>
              <a:gd name="connsiteY167" fmla="*/ 4270448 h 5983634"/>
              <a:gd name="connsiteX168" fmla="*/ 966418 w 3996502"/>
              <a:gd name="connsiteY168" fmla="*/ 4112793 h 5983634"/>
              <a:gd name="connsiteX169" fmla="*/ 987439 w 3996502"/>
              <a:gd name="connsiteY169" fmla="*/ 3902586 h 5983634"/>
              <a:gd name="connsiteX170" fmla="*/ 997949 w 3996502"/>
              <a:gd name="connsiteY170" fmla="*/ 3871055 h 5983634"/>
              <a:gd name="connsiteX171" fmla="*/ 1061011 w 3996502"/>
              <a:gd name="connsiteY171" fmla="*/ 3461151 h 5983634"/>
              <a:gd name="connsiteX172" fmla="*/ 1071522 w 3996502"/>
              <a:gd name="connsiteY172" fmla="*/ 3408599 h 5983634"/>
              <a:gd name="connsiteX173" fmla="*/ 1082032 w 3996502"/>
              <a:gd name="connsiteY173" fmla="*/ 3335027 h 5983634"/>
              <a:gd name="connsiteX174" fmla="*/ 1124074 w 3996502"/>
              <a:gd name="connsiteY174" fmla="*/ 3282475 h 5983634"/>
              <a:gd name="connsiteX175" fmla="*/ 1155605 w 3996502"/>
              <a:gd name="connsiteY175" fmla="*/ 3124820 h 5983634"/>
              <a:gd name="connsiteX176" fmla="*/ 1176625 w 3996502"/>
              <a:gd name="connsiteY176" fmla="*/ 3082779 h 5983634"/>
              <a:gd name="connsiteX177" fmla="*/ 1145094 w 3996502"/>
              <a:gd name="connsiteY177" fmla="*/ 2967165 h 5983634"/>
              <a:gd name="connsiteX178" fmla="*/ 1103053 w 3996502"/>
              <a:gd name="connsiteY178" fmla="*/ 2893593 h 5983634"/>
              <a:gd name="connsiteX179" fmla="*/ 1082032 w 3996502"/>
              <a:gd name="connsiteY179" fmla="*/ 2841041 h 5983634"/>
              <a:gd name="connsiteX180" fmla="*/ 1029480 w 3996502"/>
              <a:gd name="connsiteY180" fmla="*/ 2746448 h 5983634"/>
              <a:gd name="connsiteX181" fmla="*/ 1008460 w 3996502"/>
              <a:gd name="connsiteY181" fmla="*/ 2714917 h 5983634"/>
              <a:gd name="connsiteX182" fmla="*/ 924377 w 3996502"/>
              <a:gd name="connsiteY182" fmla="*/ 2557262 h 5983634"/>
              <a:gd name="connsiteX183" fmla="*/ 871825 w 3996502"/>
              <a:gd name="connsiteY183" fmla="*/ 2483689 h 5983634"/>
              <a:gd name="connsiteX184" fmla="*/ 840294 w 3996502"/>
              <a:gd name="connsiteY184" fmla="*/ 2389096 h 5983634"/>
              <a:gd name="connsiteX185" fmla="*/ 808763 w 3996502"/>
              <a:gd name="connsiteY185" fmla="*/ 2326034 h 5983634"/>
              <a:gd name="connsiteX186" fmla="*/ 766722 w 3996502"/>
              <a:gd name="connsiteY186" fmla="*/ 2241951 h 5983634"/>
              <a:gd name="connsiteX187" fmla="*/ 756211 w 3996502"/>
              <a:gd name="connsiteY187" fmla="*/ 2210420 h 5983634"/>
              <a:gd name="connsiteX188" fmla="*/ 714170 w 3996502"/>
              <a:gd name="connsiteY188" fmla="*/ 2199910 h 5983634"/>
              <a:gd name="connsiteX189" fmla="*/ 619577 w 3996502"/>
              <a:gd name="connsiteY189" fmla="*/ 2189399 h 5983634"/>
              <a:gd name="connsiteX190" fmla="*/ 482943 w 3996502"/>
              <a:gd name="connsiteY190" fmla="*/ 2168379 h 5983634"/>
              <a:gd name="connsiteX191" fmla="*/ 419880 w 3996502"/>
              <a:gd name="connsiteY191" fmla="*/ 2126337 h 5983634"/>
              <a:gd name="connsiteX192" fmla="*/ 377839 w 3996502"/>
              <a:gd name="connsiteY192" fmla="*/ 2094806 h 5983634"/>
              <a:gd name="connsiteX0" fmla="*/ 105665 w 3996502"/>
              <a:gd name="connsiteY0" fmla="*/ 2429605 h 5997103"/>
              <a:gd name="connsiteX1" fmla="*/ 103913 w 3996502"/>
              <a:gd name="connsiteY1" fmla="*/ 2255637 h 5997103"/>
              <a:gd name="connsiteX2" fmla="*/ 162268 w 3996502"/>
              <a:gd name="connsiteY2" fmla="*/ 2024299 h 5997103"/>
              <a:gd name="connsiteX3" fmla="*/ 131722 w 3996502"/>
              <a:gd name="connsiteY3" fmla="*/ 1894343 h 5997103"/>
              <a:gd name="connsiteX4" fmla="*/ 56945 w 3996502"/>
              <a:gd name="connsiteY4" fmla="*/ 1799750 h 5997103"/>
              <a:gd name="connsiteX5" fmla="*/ 14 w 3996502"/>
              <a:gd name="connsiteY5" fmla="*/ 1646037 h 5997103"/>
              <a:gd name="connsiteX6" fmla="*/ 52018 w 3996502"/>
              <a:gd name="connsiteY6" fmla="*/ 1569289 h 5997103"/>
              <a:gd name="connsiteX7" fmla="*/ 105008 w 3996502"/>
              <a:gd name="connsiteY7" fmla="*/ 1550458 h 5997103"/>
              <a:gd name="connsiteX8" fmla="*/ 178033 w 3996502"/>
              <a:gd name="connsiteY8" fmla="*/ 1460025 h 5997103"/>
              <a:gd name="connsiteX9" fmla="*/ 293647 w 3996502"/>
              <a:gd name="connsiteY9" fmla="*/ 1371563 h 5997103"/>
              <a:gd name="connsiteX10" fmla="*/ 353534 w 3996502"/>
              <a:gd name="connsiteY10" fmla="*/ 1237118 h 5997103"/>
              <a:gd name="connsiteX11" fmla="*/ 442215 w 3996502"/>
              <a:gd name="connsiteY11" fmla="*/ 1058552 h 5997103"/>
              <a:gd name="connsiteX12" fmla="*/ 335031 w 3996502"/>
              <a:gd name="connsiteY12" fmla="*/ 849440 h 5997103"/>
              <a:gd name="connsiteX13" fmla="*/ 390539 w 3996502"/>
              <a:gd name="connsiteY13" fmla="*/ 792947 h 5997103"/>
              <a:gd name="connsiteX14" fmla="*/ 446266 w 3996502"/>
              <a:gd name="connsiteY14" fmla="*/ 810245 h 5997103"/>
              <a:gd name="connsiteX15" fmla="*/ 485132 w 3996502"/>
              <a:gd name="connsiteY15" fmla="*/ 834660 h 5997103"/>
              <a:gd name="connsiteX16" fmla="*/ 513269 w 3996502"/>
              <a:gd name="connsiteY16" fmla="*/ 861264 h 5997103"/>
              <a:gd name="connsiteX17" fmla="*/ 558267 w 3996502"/>
              <a:gd name="connsiteY17" fmla="*/ 860498 h 5997103"/>
              <a:gd name="connsiteX18" fmla="*/ 651874 w 3996502"/>
              <a:gd name="connsiteY18" fmla="*/ 874402 h 5997103"/>
              <a:gd name="connsiteX19" fmla="*/ 783582 w 3996502"/>
              <a:gd name="connsiteY19" fmla="*/ 846265 h 5997103"/>
              <a:gd name="connsiteX20" fmla="*/ 914086 w 3996502"/>
              <a:gd name="connsiteY20" fmla="*/ 789553 h 5997103"/>
              <a:gd name="connsiteX21" fmla="*/ 1008898 w 3996502"/>
              <a:gd name="connsiteY21" fmla="*/ 640766 h 5997103"/>
              <a:gd name="connsiteX22" fmla="*/ 1081485 w 3996502"/>
              <a:gd name="connsiteY22" fmla="*/ 561829 h 5997103"/>
              <a:gd name="connsiteX23" fmla="*/ 1118161 w 3996502"/>
              <a:gd name="connsiteY23" fmla="*/ 567631 h 5997103"/>
              <a:gd name="connsiteX24" fmla="*/ 1219543 w 3996502"/>
              <a:gd name="connsiteY24" fmla="*/ 521211 h 5997103"/>
              <a:gd name="connsiteX25" fmla="*/ 1289174 w 3996502"/>
              <a:gd name="connsiteY25" fmla="*/ 496030 h 5997103"/>
              <a:gd name="connsiteX26" fmla="*/ 1337127 w 3996502"/>
              <a:gd name="connsiteY26" fmla="*/ 461871 h 5997103"/>
              <a:gd name="connsiteX27" fmla="*/ 1387161 w 3996502"/>
              <a:gd name="connsiteY27" fmla="*/ 417312 h 5997103"/>
              <a:gd name="connsiteX28" fmla="*/ 1445077 w 3996502"/>
              <a:gd name="connsiteY28" fmla="*/ 369139 h 5997103"/>
              <a:gd name="connsiteX29" fmla="*/ 1513066 w 3996502"/>
              <a:gd name="connsiteY29" fmla="*/ 328302 h 5997103"/>
              <a:gd name="connsiteX30" fmla="*/ 1544378 w 3996502"/>
              <a:gd name="connsiteY30" fmla="*/ 305530 h 5997103"/>
              <a:gd name="connsiteX31" fmla="*/ 1585434 w 3996502"/>
              <a:gd name="connsiteY31" fmla="*/ 263269 h 5997103"/>
              <a:gd name="connsiteX32" fmla="*/ 1631417 w 3996502"/>
              <a:gd name="connsiteY32" fmla="*/ 247613 h 5997103"/>
              <a:gd name="connsiteX33" fmla="*/ 1673531 w 3996502"/>
              <a:gd name="connsiteY33" fmla="*/ 214039 h 5997103"/>
              <a:gd name="connsiteX34" fmla="*/ 1766372 w 3996502"/>
              <a:gd name="connsiteY34" fmla="*/ 161195 h 5997103"/>
              <a:gd name="connsiteX35" fmla="*/ 1806370 w 3996502"/>
              <a:gd name="connsiteY35" fmla="*/ 108351 h 5997103"/>
              <a:gd name="connsiteX36" fmla="*/ 1829143 w 3996502"/>
              <a:gd name="connsiteY36" fmla="*/ 112730 h 5997103"/>
              <a:gd name="connsiteX37" fmla="*/ 1976616 w 3996502"/>
              <a:gd name="connsiteY37" fmla="*/ 40910 h 5997103"/>
              <a:gd name="connsiteX38" fmla="*/ 2428597 w 3996502"/>
              <a:gd name="connsiteY38" fmla="*/ 0 h 5997103"/>
              <a:gd name="connsiteX39" fmla="*/ 2473777 w 3996502"/>
              <a:gd name="connsiteY39" fmla="*/ 45945 h 5997103"/>
              <a:gd name="connsiteX40" fmla="*/ 2400752 w 3996502"/>
              <a:gd name="connsiteY40" fmla="*/ 141195 h 5997103"/>
              <a:gd name="connsiteX41" fmla="*/ 2480127 w 3996502"/>
              <a:gd name="connsiteY41" fmla="*/ 118970 h 5997103"/>
              <a:gd name="connsiteX42" fmla="*/ 2556327 w 3996502"/>
              <a:gd name="connsiteY42" fmla="*/ 157070 h 5997103"/>
              <a:gd name="connsiteX43" fmla="*/ 2646650 w 3996502"/>
              <a:gd name="connsiteY43" fmla="*/ 71893 h 5997103"/>
              <a:gd name="connsiteX44" fmla="*/ 2762702 w 3996502"/>
              <a:gd name="connsiteY44" fmla="*/ 118970 h 5997103"/>
              <a:gd name="connsiteX45" fmla="*/ 2807152 w 3996502"/>
              <a:gd name="connsiteY45" fmla="*/ 153895 h 5997103"/>
              <a:gd name="connsiteX46" fmla="*/ 2765877 w 3996502"/>
              <a:gd name="connsiteY46" fmla="*/ 255495 h 5997103"/>
              <a:gd name="connsiteX47" fmla="*/ 2876345 w 3996502"/>
              <a:gd name="connsiteY47" fmla="*/ 158604 h 5997103"/>
              <a:gd name="connsiteX48" fmla="*/ 3125747 w 3996502"/>
              <a:gd name="connsiteY48" fmla="*/ 319324 h 5997103"/>
              <a:gd name="connsiteX49" fmla="*/ 3210377 w 3996502"/>
              <a:gd name="connsiteY49" fmla="*/ 379320 h 5997103"/>
              <a:gd name="connsiteX50" fmla="*/ 3302452 w 3996502"/>
              <a:gd name="connsiteY50" fmla="*/ 452345 h 5997103"/>
              <a:gd name="connsiteX51" fmla="*/ 3191327 w 3996502"/>
              <a:gd name="connsiteY51" fmla="*/ 592045 h 5997103"/>
              <a:gd name="connsiteX52" fmla="*/ 3360259 w 3996502"/>
              <a:gd name="connsiteY52" fmla="*/ 593360 h 5997103"/>
              <a:gd name="connsiteX53" fmla="*/ 3404052 w 3996502"/>
              <a:gd name="connsiteY53" fmla="*/ 728680 h 5997103"/>
              <a:gd name="connsiteX54" fmla="*/ 3231179 w 3996502"/>
              <a:gd name="connsiteY54" fmla="*/ 877687 h 5997103"/>
              <a:gd name="connsiteX55" fmla="*/ 3188152 w 3996502"/>
              <a:gd name="connsiteY55" fmla="*/ 938120 h 5997103"/>
              <a:gd name="connsiteX56" fmla="*/ 3297635 w 3996502"/>
              <a:gd name="connsiteY56" fmla="*/ 967572 h 5997103"/>
              <a:gd name="connsiteX57" fmla="*/ 3375477 w 3996502"/>
              <a:gd name="connsiteY57" fmla="*/ 874620 h 5997103"/>
              <a:gd name="connsiteX58" fmla="*/ 3435802 w 3996502"/>
              <a:gd name="connsiteY58" fmla="*/ 795245 h 5997103"/>
              <a:gd name="connsiteX59" fmla="*/ 3496127 w 3996502"/>
              <a:gd name="connsiteY59" fmla="*/ 830170 h 5997103"/>
              <a:gd name="connsiteX60" fmla="*/ 3593676 w 3996502"/>
              <a:gd name="connsiteY60" fmla="*/ 971623 h 5997103"/>
              <a:gd name="connsiteX61" fmla="*/ 3569152 w 3996502"/>
              <a:gd name="connsiteY61" fmla="*/ 998445 h 5997103"/>
              <a:gd name="connsiteX62" fmla="*/ 3530176 w 3996502"/>
              <a:gd name="connsiteY62" fmla="*/ 1049465 h 5997103"/>
              <a:gd name="connsiteX63" fmla="*/ 3469085 w 3996502"/>
              <a:gd name="connsiteY63" fmla="*/ 1119862 h 5997103"/>
              <a:gd name="connsiteX64" fmla="*/ 3536964 w 3996502"/>
              <a:gd name="connsiteY64" fmla="*/ 1030743 h 5997103"/>
              <a:gd name="connsiteX65" fmla="*/ 3426058 w 3996502"/>
              <a:gd name="connsiteY65" fmla="*/ 1193216 h 5997103"/>
              <a:gd name="connsiteX66" fmla="*/ 3462406 w 3996502"/>
              <a:gd name="connsiteY66" fmla="*/ 1171757 h 5997103"/>
              <a:gd name="connsiteX67" fmla="*/ 3387630 w 3996502"/>
              <a:gd name="connsiteY67" fmla="*/ 1289342 h 5997103"/>
              <a:gd name="connsiteX68" fmla="*/ 3371974 w 3996502"/>
              <a:gd name="connsiteY68" fmla="*/ 1339923 h 5997103"/>
              <a:gd name="connsiteX69" fmla="*/ 3349968 w 3996502"/>
              <a:gd name="connsiteY69" fmla="*/ 1348024 h 5997103"/>
              <a:gd name="connsiteX70" fmla="*/ 3313291 w 3996502"/>
              <a:gd name="connsiteY70" fmla="*/ 1399591 h 5997103"/>
              <a:gd name="connsiteX71" fmla="*/ 3318874 w 3996502"/>
              <a:gd name="connsiteY71" fmla="*/ 1406707 h 5997103"/>
              <a:gd name="connsiteX72" fmla="*/ 3293693 w 3996502"/>
              <a:gd name="connsiteY72" fmla="*/ 1433093 h 5997103"/>
              <a:gd name="connsiteX73" fmla="*/ 3268403 w 3996502"/>
              <a:gd name="connsiteY73" fmla="*/ 1476338 h 5997103"/>
              <a:gd name="connsiteX74" fmla="*/ 3238514 w 3996502"/>
              <a:gd name="connsiteY74" fmla="*/ 1605309 h 5997103"/>
              <a:gd name="connsiteX75" fmla="*/ 3186948 w 3996502"/>
              <a:gd name="connsiteY75" fmla="*/ 1631694 h 5997103"/>
              <a:gd name="connsiteX76" fmla="*/ 3105602 w 3996502"/>
              <a:gd name="connsiteY76" fmla="*/ 1688625 h 5997103"/>
              <a:gd name="connsiteX77" fmla="*/ 2721865 w 3996502"/>
              <a:gd name="connsiteY77" fmla="*/ 1597098 h 5997103"/>
              <a:gd name="connsiteX78" fmla="*/ 2687378 w 3996502"/>
              <a:gd name="connsiteY78" fmla="*/ 1670670 h 5997103"/>
              <a:gd name="connsiteX79" fmla="*/ 2636797 w 3996502"/>
              <a:gd name="connsiteY79" fmla="*/ 1758147 h 5997103"/>
              <a:gd name="connsiteX80" fmla="*/ 2681466 w 3996502"/>
              <a:gd name="connsiteY80" fmla="*/ 1821428 h 5997103"/>
              <a:gd name="connsiteX81" fmla="*/ 2721427 w 3996502"/>
              <a:gd name="connsiteY81" fmla="*/ 1715995 h 5997103"/>
              <a:gd name="connsiteX82" fmla="*/ 2858280 w 3996502"/>
              <a:gd name="connsiteY82" fmla="*/ 1716434 h 5997103"/>
              <a:gd name="connsiteX83" fmla="*/ 2815035 w 3996502"/>
              <a:gd name="connsiteY83" fmla="*/ 1801940 h 5997103"/>
              <a:gd name="connsiteX84" fmla="*/ 2840654 w 3996502"/>
              <a:gd name="connsiteY84" fmla="*/ 1866535 h 5997103"/>
              <a:gd name="connsiteX85" fmla="*/ 2784708 w 3996502"/>
              <a:gd name="connsiteY85" fmla="*/ 1958172 h 5997103"/>
              <a:gd name="connsiteX86" fmla="*/ 2858280 w 3996502"/>
              <a:gd name="connsiteY86" fmla="*/ 1947662 h 5997103"/>
              <a:gd name="connsiteX87" fmla="*/ 3022286 w 3996502"/>
              <a:gd name="connsiteY87" fmla="*/ 1834785 h 5997103"/>
              <a:gd name="connsiteX88" fmla="*/ 3499411 w 3996502"/>
              <a:gd name="connsiteY88" fmla="*/ 1926641 h 5997103"/>
              <a:gd name="connsiteX89" fmla="*/ 3594005 w 3996502"/>
              <a:gd name="connsiteY89" fmla="*/ 1937151 h 5997103"/>
              <a:gd name="connsiteX90" fmla="*/ 3625536 w 3996502"/>
              <a:gd name="connsiteY90" fmla="*/ 1947662 h 5997103"/>
              <a:gd name="connsiteX91" fmla="*/ 3709618 w 3996502"/>
              <a:gd name="connsiteY91" fmla="*/ 1979193 h 5997103"/>
              <a:gd name="connsiteX92" fmla="*/ 3772680 w 3996502"/>
              <a:gd name="connsiteY92" fmla="*/ 1989703 h 5997103"/>
              <a:gd name="connsiteX93" fmla="*/ 3846253 w 3996502"/>
              <a:gd name="connsiteY93" fmla="*/ 2052765 h 5997103"/>
              <a:gd name="connsiteX94" fmla="*/ 3993398 w 3996502"/>
              <a:gd name="connsiteY94" fmla="*/ 2241951 h 5997103"/>
              <a:gd name="connsiteX95" fmla="*/ 3947233 w 3996502"/>
              <a:gd name="connsiteY95" fmla="*/ 2365266 h 5997103"/>
              <a:gd name="connsiteX96" fmla="*/ 3956174 w 3996502"/>
              <a:gd name="connsiteY96" fmla="*/ 2456684 h 5997103"/>
              <a:gd name="connsiteX97" fmla="*/ 3960261 w 3996502"/>
              <a:gd name="connsiteY97" fmla="*/ 2490258 h 5997103"/>
              <a:gd name="connsiteX98" fmla="*/ 3941284 w 3996502"/>
              <a:gd name="connsiteY98" fmla="*/ 2731850 h 5997103"/>
              <a:gd name="connsiteX99" fmla="*/ 3888587 w 3996502"/>
              <a:gd name="connsiteY99" fmla="*/ 2883958 h 5997103"/>
              <a:gd name="connsiteX100" fmla="*/ 3894388 w 3996502"/>
              <a:gd name="connsiteY100" fmla="*/ 2952312 h 5997103"/>
              <a:gd name="connsiteX101" fmla="*/ 3932635 w 3996502"/>
              <a:gd name="connsiteY101" fmla="*/ 3090134 h 5997103"/>
              <a:gd name="connsiteX102" fmla="*/ 3907455 w 3996502"/>
              <a:gd name="connsiteY102" fmla="*/ 3204670 h 5997103"/>
              <a:gd name="connsiteX103" fmla="*/ 3885301 w 3996502"/>
              <a:gd name="connsiteY103" fmla="*/ 3292457 h 5997103"/>
              <a:gd name="connsiteX104" fmla="*/ 3842202 w 3996502"/>
              <a:gd name="connsiteY104" fmla="*/ 3392779 h 5997103"/>
              <a:gd name="connsiteX105" fmla="*/ 3808317 w 3996502"/>
              <a:gd name="connsiteY105" fmla="*/ 3487591 h 5997103"/>
              <a:gd name="connsiteX106" fmla="*/ 3792059 w 3996502"/>
              <a:gd name="connsiteY106" fmla="*/ 3614537 h 5997103"/>
              <a:gd name="connsiteX107" fmla="*/ 3764087 w 3996502"/>
              <a:gd name="connsiteY107" fmla="*/ 3615303 h 5997103"/>
              <a:gd name="connsiteX108" fmla="*/ 3743780 w 3996502"/>
              <a:gd name="connsiteY108" fmla="*/ 3677087 h 5997103"/>
              <a:gd name="connsiteX109" fmla="*/ 3735347 w 3996502"/>
              <a:gd name="connsiteY109" fmla="*/ 3840217 h 5997103"/>
              <a:gd name="connsiteX110" fmla="*/ 3736843 w 3996502"/>
              <a:gd name="connsiteY110" fmla="*/ 3891418 h 5997103"/>
              <a:gd name="connsiteX111" fmla="*/ 3707574 w 3996502"/>
              <a:gd name="connsiteY111" fmla="*/ 3916527 h 5997103"/>
              <a:gd name="connsiteX112" fmla="*/ 3698196 w 3996502"/>
              <a:gd name="connsiteY112" fmla="*/ 3944883 h 5997103"/>
              <a:gd name="connsiteX113" fmla="*/ 3691006 w 3996502"/>
              <a:gd name="connsiteY113" fmla="*/ 4002872 h 5997103"/>
              <a:gd name="connsiteX114" fmla="*/ 3698487 w 3996502"/>
              <a:gd name="connsiteY114" fmla="*/ 4075532 h 5997103"/>
              <a:gd name="connsiteX115" fmla="*/ 3735603 w 3996502"/>
              <a:gd name="connsiteY115" fmla="*/ 4162789 h 5997103"/>
              <a:gd name="connsiteX116" fmla="*/ 3745419 w 3996502"/>
              <a:gd name="connsiteY116" fmla="*/ 4235085 h 5997103"/>
              <a:gd name="connsiteX117" fmla="*/ 3740274 w 3996502"/>
              <a:gd name="connsiteY117" fmla="*/ 4273185 h 5997103"/>
              <a:gd name="connsiteX118" fmla="*/ 3738303 w 3996502"/>
              <a:gd name="connsiteY118" fmla="*/ 4333619 h 5997103"/>
              <a:gd name="connsiteX119" fmla="*/ 3746843 w 3996502"/>
              <a:gd name="connsiteY119" fmla="*/ 4357596 h 5997103"/>
              <a:gd name="connsiteX120" fmla="*/ 3687722 w 3996502"/>
              <a:gd name="connsiteY120" fmla="*/ 4531893 h 5997103"/>
              <a:gd name="connsiteX121" fmla="*/ 3626411 w 3996502"/>
              <a:gd name="connsiteY121" fmla="*/ 4618712 h 5997103"/>
              <a:gd name="connsiteX122" fmla="*/ 3620499 w 3996502"/>
              <a:gd name="connsiteY122" fmla="*/ 4785017 h 5997103"/>
              <a:gd name="connsiteX123" fmla="*/ 3639768 w 3996502"/>
              <a:gd name="connsiteY123" fmla="*/ 4845889 h 5997103"/>
              <a:gd name="connsiteX124" fmla="*/ 3559408 w 3996502"/>
              <a:gd name="connsiteY124" fmla="*/ 4909170 h 5997103"/>
              <a:gd name="connsiteX125" fmla="*/ 3583823 w 3996502"/>
              <a:gd name="connsiteY125" fmla="*/ 4933147 h 5997103"/>
              <a:gd name="connsiteX126" fmla="*/ 3673927 w 3996502"/>
              <a:gd name="connsiteY126" fmla="*/ 4977378 h 5997103"/>
              <a:gd name="connsiteX127" fmla="*/ 3834867 w 3996502"/>
              <a:gd name="connsiteY127" fmla="*/ 5151784 h 5997103"/>
              <a:gd name="connsiteX128" fmla="*/ 3534446 w 3996502"/>
              <a:gd name="connsiteY128" fmla="*/ 5401186 h 5997103"/>
              <a:gd name="connsiteX129" fmla="*/ 3543754 w 3996502"/>
              <a:gd name="connsiteY129" fmla="*/ 5500595 h 5997103"/>
              <a:gd name="connsiteX130" fmla="*/ 3292929 w 3996502"/>
              <a:gd name="connsiteY130" fmla="*/ 5284695 h 5997103"/>
              <a:gd name="connsiteX131" fmla="*/ 3288000 w 3996502"/>
              <a:gd name="connsiteY131" fmla="*/ 5531689 h 5997103"/>
              <a:gd name="connsiteX132" fmla="*/ 3264790 w 3996502"/>
              <a:gd name="connsiteY132" fmla="*/ 5579862 h 5997103"/>
              <a:gd name="connsiteX133" fmla="*/ 3115129 w 3996502"/>
              <a:gd name="connsiteY133" fmla="*/ 5475195 h 5997103"/>
              <a:gd name="connsiteX134" fmla="*/ 3153229 w 3996502"/>
              <a:gd name="connsiteY134" fmla="*/ 5589495 h 5997103"/>
              <a:gd name="connsiteX135" fmla="*/ 2959443 w 3996502"/>
              <a:gd name="connsiteY135" fmla="*/ 5426695 h 5997103"/>
              <a:gd name="connsiteX136" fmla="*/ 2858280 w 3996502"/>
              <a:gd name="connsiteY136" fmla="*/ 5420126 h 5997103"/>
              <a:gd name="connsiteX137" fmla="*/ 2765439 w 3996502"/>
              <a:gd name="connsiteY137" fmla="*/ 5465343 h 5997103"/>
              <a:gd name="connsiteX138" fmla="*/ 2619280 w 3996502"/>
              <a:gd name="connsiteY138" fmla="*/ 5488334 h 5997103"/>
              <a:gd name="connsiteX139" fmla="*/ 2795218 w 3996502"/>
              <a:gd name="connsiteY139" fmla="*/ 5973124 h 5997103"/>
              <a:gd name="connsiteX140" fmla="*/ 2679605 w 3996502"/>
              <a:gd name="connsiteY140" fmla="*/ 5920572 h 5997103"/>
              <a:gd name="connsiteX141" fmla="*/ 2490418 w 3996502"/>
              <a:gd name="connsiteY141" fmla="*/ 5878530 h 5997103"/>
              <a:gd name="connsiteX142" fmla="*/ 2332763 w 3996502"/>
              <a:gd name="connsiteY142" fmla="*/ 5836489 h 5997103"/>
              <a:gd name="connsiteX143" fmla="*/ 2133067 w 3996502"/>
              <a:gd name="connsiteY143" fmla="*/ 5794448 h 5997103"/>
              <a:gd name="connsiteX144" fmla="*/ 2059494 w 3996502"/>
              <a:gd name="connsiteY144" fmla="*/ 5762917 h 5997103"/>
              <a:gd name="connsiteX145" fmla="*/ 2027963 w 3996502"/>
              <a:gd name="connsiteY145" fmla="*/ 5752406 h 5997103"/>
              <a:gd name="connsiteX146" fmla="*/ 1922860 w 3996502"/>
              <a:gd name="connsiteY146" fmla="*/ 5741896 h 5997103"/>
              <a:gd name="connsiteX147" fmla="*/ 1859798 w 3996502"/>
              <a:gd name="connsiteY147" fmla="*/ 5720875 h 5997103"/>
              <a:gd name="connsiteX148" fmla="*/ 1765205 w 3996502"/>
              <a:gd name="connsiteY148" fmla="*/ 5710365 h 5997103"/>
              <a:gd name="connsiteX149" fmla="*/ 1733674 w 3996502"/>
              <a:gd name="connsiteY149" fmla="*/ 5689344 h 5997103"/>
              <a:gd name="connsiteX150" fmla="*/ 1702143 w 3996502"/>
              <a:gd name="connsiteY150" fmla="*/ 5678834 h 5997103"/>
              <a:gd name="connsiteX151" fmla="*/ 1660101 w 3996502"/>
              <a:gd name="connsiteY151" fmla="*/ 5668324 h 5997103"/>
              <a:gd name="connsiteX152" fmla="*/ 1628570 w 3996502"/>
              <a:gd name="connsiteY152" fmla="*/ 5657813 h 5997103"/>
              <a:gd name="connsiteX153" fmla="*/ 1523467 w 3996502"/>
              <a:gd name="connsiteY153" fmla="*/ 5636793 h 5997103"/>
              <a:gd name="connsiteX154" fmla="*/ 1491936 w 3996502"/>
              <a:gd name="connsiteY154" fmla="*/ 5626282 h 5997103"/>
              <a:gd name="connsiteX155" fmla="*/ 1334280 w 3996502"/>
              <a:gd name="connsiteY155" fmla="*/ 5573730 h 5997103"/>
              <a:gd name="connsiteX156" fmla="*/ 1292239 w 3996502"/>
              <a:gd name="connsiteY156" fmla="*/ 5552710 h 5997103"/>
              <a:gd name="connsiteX157" fmla="*/ 1229177 w 3996502"/>
              <a:gd name="connsiteY157" fmla="*/ 5531689 h 5997103"/>
              <a:gd name="connsiteX158" fmla="*/ 1134584 w 3996502"/>
              <a:gd name="connsiteY158" fmla="*/ 5510668 h 5997103"/>
              <a:gd name="connsiteX159" fmla="*/ 1103053 w 3996502"/>
              <a:gd name="connsiteY159" fmla="*/ 5468627 h 5997103"/>
              <a:gd name="connsiteX160" fmla="*/ 1029480 w 3996502"/>
              <a:gd name="connsiteY160" fmla="*/ 5458117 h 5997103"/>
              <a:gd name="connsiteX161" fmla="*/ 892846 w 3996502"/>
              <a:gd name="connsiteY161" fmla="*/ 5426586 h 5997103"/>
              <a:gd name="connsiteX162" fmla="*/ 861315 w 3996502"/>
              <a:gd name="connsiteY162" fmla="*/ 5405565 h 5997103"/>
              <a:gd name="connsiteX163" fmla="*/ 850805 w 3996502"/>
              <a:gd name="connsiteY163" fmla="*/ 5289951 h 5997103"/>
              <a:gd name="connsiteX164" fmla="*/ 840294 w 3996502"/>
              <a:gd name="connsiteY164" fmla="*/ 5100765 h 5997103"/>
              <a:gd name="connsiteX165" fmla="*/ 861315 w 3996502"/>
              <a:gd name="connsiteY165" fmla="*/ 4501675 h 5997103"/>
              <a:gd name="connsiteX166" fmla="*/ 892846 w 3996502"/>
              <a:gd name="connsiteY166" fmla="*/ 4365041 h 5997103"/>
              <a:gd name="connsiteX167" fmla="*/ 913867 w 3996502"/>
              <a:gd name="connsiteY167" fmla="*/ 4270448 h 5997103"/>
              <a:gd name="connsiteX168" fmla="*/ 966418 w 3996502"/>
              <a:gd name="connsiteY168" fmla="*/ 4112793 h 5997103"/>
              <a:gd name="connsiteX169" fmla="*/ 987439 w 3996502"/>
              <a:gd name="connsiteY169" fmla="*/ 3902586 h 5997103"/>
              <a:gd name="connsiteX170" fmla="*/ 997949 w 3996502"/>
              <a:gd name="connsiteY170" fmla="*/ 3871055 h 5997103"/>
              <a:gd name="connsiteX171" fmla="*/ 1061011 w 3996502"/>
              <a:gd name="connsiteY171" fmla="*/ 3461151 h 5997103"/>
              <a:gd name="connsiteX172" fmla="*/ 1071522 w 3996502"/>
              <a:gd name="connsiteY172" fmla="*/ 3408599 h 5997103"/>
              <a:gd name="connsiteX173" fmla="*/ 1082032 w 3996502"/>
              <a:gd name="connsiteY173" fmla="*/ 3335027 h 5997103"/>
              <a:gd name="connsiteX174" fmla="*/ 1124074 w 3996502"/>
              <a:gd name="connsiteY174" fmla="*/ 3282475 h 5997103"/>
              <a:gd name="connsiteX175" fmla="*/ 1155605 w 3996502"/>
              <a:gd name="connsiteY175" fmla="*/ 3124820 h 5997103"/>
              <a:gd name="connsiteX176" fmla="*/ 1176625 w 3996502"/>
              <a:gd name="connsiteY176" fmla="*/ 3082779 h 5997103"/>
              <a:gd name="connsiteX177" fmla="*/ 1145094 w 3996502"/>
              <a:gd name="connsiteY177" fmla="*/ 2967165 h 5997103"/>
              <a:gd name="connsiteX178" fmla="*/ 1103053 w 3996502"/>
              <a:gd name="connsiteY178" fmla="*/ 2893593 h 5997103"/>
              <a:gd name="connsiteX179" fmla="*/ 1082032 w 3996502"/>
              <a:gd name="connsiteY179" fmla="*/ 2841041 h 5997103"/>
              <a:gd name="connsiteX180" fmla="*/ 1029480 w 3996502"/>
              <a:gd name="connsiteY180" fmla="*/ 2746448 h 5997103"/>
              <a:gd name="connsiteX181" fmla="*/ 1008460 w 3996502"/>
              <a:gd name="connsiteY181" fmla="*/ 2714917 h 5997103"/>
              <a:gd name="connsiteX182" fmla="*/ 924377 w 3996502"/>
              <a:gd name="connsiteY182" fmla="*/ 2557262 h 5997103"/>
              <a:gd name="connsiteX183" fmla="*/ 871825 w 3996502"/>
              <a:gd name="connsiteY183" fmla="*/ 2483689 h 5997103"/>
              <a:gd name="connsiteX184" fmla="*/ 840294 w 3996502"/>
              <a:gd name="connsiteY184" fmla="*/ 2389096 h 5997103"/>
              <a:gd name="connsiteX185" fmla="*/ 808763 w 3996502"/>
              <a:gd name="connsiteY185" fmla="*/ 2326034 h 5997103"/>
              <a:gd name="connsiteX186" fmla="*/ 766722 w 3996502"/>
              <a:gd name="connsiteY186" fmla="*/ 2241951 h 5997103"/>
              <a:gd name="connsiteX187" fmla="*/ 756211 w 3996502"/>
              <a:gd name="connsiteY187" fmla="*/ 2210420 h 5997103"/>
              <a:gd name="connsiteX188" fmla="*/ 714170 w 3996502"/>
              <a:gd name="connsiteY188" fmla="*/ 2199910 h 5997103"/>
              <a:gd name="connsiteX189" fmla="*/ 619577 w 3996502"/>
              <a:gd name="connsiteY189" fmla="*/ 2189399 h 5997103"/>
              <a:gd name="connsiteX190" fmla="*/ 482943 w 3996502"/>
              <a:gd name="connsiteY190" fmla="*/ 2168379 h 5997103"/>
              <a:gd name="connsiteX191" fmla="*/ 419880 w 3996502"/>
              <a:gd name="connsiteY191" fmla="*/ 2126337 h 5997103"/>
              <a:gd name="connsiteX192" fmla="*/ 377839 w 3996502"/>
              <a:gd name="connsiteY192" fmla="*/ 2094806 h 5997103"/>
              <a:gd name="connsiteX0" fmla="*/ 105665 w 3996502"/>
              <a:gd name="connsiteY0" fmla="*/ 2429605 h 5997103"/>
              <a:gd name="connsiteX1" fmla="*/ 103913 w 3996502"/>
              <a:gd name="connsiteY1" fmla="*/ 2255637 h 5997103"/>
              <a:gd name="connsiteX2" fmla="*/ 162268 w 3996502"/>
              <a:gd name="connsiteY2" fmla="*/ 2024299 h 5997103"/>
              <a:gd name="connsiteX3" fmla="*/ 131722 w 3996502"/>
              <a:gd name="connsiteY3" fmla="*/ 1894343 h 5997103"/>
              <a:gd name="connsiteX4" fmla="*/ 56945 w 3996502"/>
              <a:gd name="connsiteY4" fmla="*/ 1799750 h 5997103"/>
              <a:gd name="connsiteX5" fmla="*/ 14 w 3996502"/>
              <a:gd name="connsiteY5" fmla="*/ 1646037 h 5997103"/>
              <a:gd name="connsiteX6" fmla="*/ 52018 w 3996502"/>
              <a:gd name="connsiteY6" fmla="*/ 1569289 h 5997103"/>
              <a:gd name="connsiteX7" fmla="*/ 105008 w 3996502"/>
              <a:gd name="connsiteY7" fmla="*/ 1550458 h 5997103"/>
              <a:gd name="connsiteX8" fmla="*/ 178033 w 3996502"/>
              <a:gd name="connsiteY8" fmla="*/ 1460025 h 5997103"/>
              <a:gd name="connsiteX9" fmla="*/ 293647 w 3996502"/>
              <a:gd name="connsiteY9" fmla="*/ 1371563 h 5997103"/>
              <a:gd name="connsiteX10" fmla="*/ 353534 w 3996502"/>
              <a:gd name="connsiteY10" fmla="*/ 1237118 h 5997103"/>
              <a:gd name="connsiteX11" fmla="*/ 442215 w 3996502"/>
              <a:gd name="connsiteY11" fmla="*/ 1058552 h 5997103"/>
              <a:gd name="connsiteX12" fmla="*/ 335031 w 3996502"/>
              <a:gd name="connsiteY12" fmla="*/ 849440 h 5997103"/>
              <a:gd name="connsiteX13" fmla="*/ 390539 w 3996502"/>
              <a:gd name="connsiteY13" fmla="*/ 792947 h 5997103"/>
              <a:gd name="connsiteX14" fmla="*/ 446266 w 3996502"/>
              <a:gd name="connsiteY14" fmla="*/ 810245 h 5997103"/>
              <a:gd name="connsiteX15" fmla="*/ 485132 w 3996502"/>
              <a:gd name="connsiteY15" fmla="*/ 834660 h 5997103"/>
              <a:gd name="connsiteX16" fmla="*/ 513269 w 3996502"/>
              <a:gd name="connsiteY16" fmla="*/ 861264 h 5997103"/>
              <a:gd name="connsiteX17" fmla="*/ 558267 w 3996502"/>
              <a:gd name="connsiteY17" fmla="*/ 860498 h 5997103"/>
              <a:gd name="connsiteX18" fmla="*/ 651874 w 3996502"/>
              <a:gd name="connsiteY18" fmla="*/ 874402 h 5997103"/>
              <a:gd name="connsiteX19" fmla="*/ 783582 w 3996502"/>
              <a:gd name="connsiteY19" fmla="*/ 846265 h 5997103"/>
              <a:gd name="connsiteX20" fmla="*/ 914086 w 3996502"/>
              <a:gd name="connsiteY20" fmla="*/ 789553 h 5997103"/>
              <a:gd name="connsiteX21" fmla="*/ 1008898 w 3996502"/>
              <a:gd name="connsiteY21" fmla="*/ 640766 h 5997103"/>
              <a:gd name="connsiteX22" fmla="*/ 1081485 w 3996502"/>
              <a:gd name="connsiteY22" fmla="*/ 561829 h 5997103"/>
              <a:gd name="connsiteX23" fmla="*/ 1118161 w 3996502"/>
              <a:gd name="connsiteY23" fmla="*/ 567631 h 5997103"/>
              <a:gd name="connsiteX24" fmla="*/ 1219543 w 3996502"/>
              <a:gd name="connsiteY24" fmla="*/ 521211 h 5997103"/>
              <a:gd name="connsiteX25" fmla="*/ 1289174 w 3996502"/>
              <a:gd name="connsiteY25" fmla="*/ 496030 h 5997103"/>
              <a:gd name="connsiteX26" fmla="*/ 1337127 w 3996502"/>
              <a:gd name="connsiteY26" fmla="*/ 461871 h 5997103"/>
              <a:gd name="connsiteX27" fmla="*/ 1387161 w 3996502"/>
              <a:gd name="connsiteY27" fmla="*/ 417312 h 5997103"/>
              <a:gd name="connsiteX28" fmla="*/ 1445077 w 3996502"/>
              <a:gd name="connsiteY28" fmla="*/ 369139 h 5997103"/>
              <a:gd name="connsiteX29" fmla="*/ 1513066 w 3996502"/>
              <a:gd name="connsiteY29" fmla="*/ 328302 h 5997103"/>
              <a:gd name="connsiteX30" fmla="*/ 1544378 w 3996502"/>
              <a:gd name="connsiteY30" fmla="*/ 305530 h 5997103"/>
              <a:gd name="connsiteX31" fmla="*/ 1585434 w 3996502"/>
              <a:gd name="connsiteY31" fmla="*/ 263269 h 5997103"/>
              <a:gd name="connsiteX32" fmla="*/ 1631417 w 3996502"/>
              <a:gd name="connsiteY32" fmla="*/ 247613 h 5997103"/>
              <a:gd name="connsiteX33" fmla="*/ 1673531 w 3996502"/>
              <a:gd name="connsiteY33" fmla="*/ 214039 h 5997103"/>
              <a:gd name="connsiteX34" fmla="*/ 1766372 w 3996502"/>
              <a:gd name="connsiteY34" fmla="*/ 161195 h 5997103"/>
              <a:gd name="connsiteX35" fmla="*/ 1806370 w 3996502"/>
              <a:gd name="connsiteY35" fmla="*/ 108351 h 5997103"/>
              <a:gd name="connsiteX36" fmla="*/ 1829143 w 3996502"/>
              <a:gd name="connsiteY36" fmla="*/ 112730 h 5997103"/>
              <a:gd name="connsiteX37" fmla="*/ 1976616 w 3996502"/>
              <a:gd name="connsiteY37" fmla="*/ 40910 h 5997103"/>
              <a:gd name="connsiteX38" fmla="*/ 2428597 w 3996502"/>
              <a:gd name="connsiteY38" fmla="*/ 0 h 5997103"/>
              <a:gd name="connsiteX39" fmla="*/ 2473777 w 3996502"/>
              <a:gd name="connsiteY39" fmla="*/ 45945 h 5997103"/>
              <a:gd name="connsiteX40" fmla="*/ 2400752 w 3996502"/>
              <a:gd name="connsiteY40" fmla="*/ 141195 h 5997103"/>
              <a:gd name="connsiteX41" fmla="*/ 2480127 w 3996502"/>
              <a:gd name="connsiteY41" fmla="*/ 118970 h 5997103"/>
              <a:gd name="connsiteX42" fmla="*/ 2556327 w 3996502"/>
              <a:gd name="connsiteY42" fmla="*/ 157070 h 5997103"/>
              <a:gd name="connsiteX43" fmla="*/ 2646650 w 3996502"/>
              <a:gd name="connsiteY43" fmla="*/ 71893 h 5997103"/>
              <a:gd name="connsiteX44" fmla="*/ 2762702 w 3996502"/>
              <a:gd name="connsiteY44" fmla="*/ 118970 h 5997103"/>
              <a:gd name="connsiteX45" fmla="*/ 2807152 w 3996502"/>
              <a:gd name="connsiteY45" fmla="*/ 153895 h 5997103"/>
              <a:gd name="connsiteX46" fmla="*/ 2765877 w 3996502"/>
              <a:gd name="connsiteY46" fmla="*/ 255495 h 5997103"/>
              <a:gd name="connsiteX47" fmla="*/ 2876345 w 3996502"/>
              <a:gd name="connsiteY47" fmla="*/ 158604 h 5997103"/>
              <a:gd name="connsiteX48" fmla="*/ 3125747 w 3996502"/>
              <a:gd name="connsiteY48" fmla="*/ 319324 h 5997103"/>
              <a:gd name="connsiteX49" fmla="*/ 3210377 w 3996502"/>
              <a:gd name="connsiteY49" fmla="*/ 379320 h 5997103"/>
              <a:gd name="connsiteX50" fmla="*/ 3302452 w 3996502"/>
              <a:gd name="connsiteY50" fmla="*/ 452345 h 5997103"/>
              <a:gd name="connsiteX51" fmla="*/ 3191327 w 3996502"/>
              <a:gd name="connsiteY51" fmla="*/ 592045 h 5997103"/>
              <a:gd name="connsiteX52" fmla="*/ 3360259 w 3996502"/>
              <a:gd name="connsiteY52" fmla="*/ 593360 h 5997103"/>
              <a:gd name="connsiteX53" fmla="*/ 3404052 w 3996502"/>
              <a:gd name="connsiteY53" fmla="*/ 728680 h 5997103"/>
              <a:gd name="connsiteX54" fmla="*/ 3231179 w 3996502"/>
              <a:gd name="connsiteY54" fmla="*/ 877687 h 5997103"/>
              <a:gd name="connsiteX55" fmla="*/ 3188152 w 3996502"/>
              <a:gd name="connsiteY55" fmla="*/ 938120 h 5997103"/>
              <a:gd name="connsiteX56" fmla="*/ 3297635 w 3996502"/>
              <a:gd name="connsiteY56" fmla="*/ 967572 h 5997103"/>
              <a:gd name="connsiteX57" fmla="*/ 3375477 w 3996502"/>
              <a:gd name="connsiteY57" fmla="*/ 874620 h 5997103"/>
              <a:gd name="connsiteX58" fmla="*/ 3435802 w 3996502"/>
              <a:gd name="connsiteY58" fmla="*/ 795245 h 5997103"/>
              <a:gd name="connsiteX59" fmla="*/ 3496127 w 3996502"/>
              <a:gd name="connsiteY59" fmla="*/ 830170 h 5997103"/>
              <a:gd name="connsiteX60" fmla="*/ 3593676 w 3996502"/>
              <a:gd name="connsiteY60" fmla="*/ 971623 h 5997103"/>
              <a:gd name="connsiteX61" fmla="*/ 3569152 w 3996502"/>
              <a:gd name="connsiteY61" fmla="*/ 998445 h 5997103"/>
              <a:gd name="connsiteX62" fmla="*/ 3530176 w 3996502"/>
              <a:gd name="connsiteY62" fmla="*/ 1049465 h 5997103"/>
              <a:gd name="connsiteX63" fmla="*/ 3469085 w 3996502"/>
              <a:gd name="connsiteY63" fmla="*/ 1119862 h 5997103"/>
              <a:gd name="connsiteX64" fmla="*/ 3536964 w 3996502"/>
              <a:gd name="connsiteY64" fmla="*/ 1030743 h 5997103"/>
              <a:gd name="connsiteX65" fmla="*/ 3426058 w 3996502"/>
              <a:gd name="connsiteY65" fmla="*/ 1193216 h 5997103"/>
              <a:gd name="connsiteX66" fmla="*/ 3462406 w 3996502"/>
              <a:gd name="connsiteY66" fmla="*/ 1171757 h 5997103"/>
              <a:gd name="connsiteX67" fmla="*/ 3387630 w 3996502"/>
              <a:gd name="connsiteY67" fmla="*/ 1289342 h 5997103"/>
              <a:gd name="connsiteX68" fmla="*/ 3371974 w 3996502"/>
              <a:gd name="connsiteY68" fmla="*/ 1339923 h 5997103"/>
              <a:gd name="connsiteX69" fmla="*/ 3349968 w 3996502"/>
              <a:gd name="connsiteY69" fmla="*/ 1348024 h 5997103"/>
              <a:gd name="connsiteX70" fmla="*/ 3313291 w 3996502"/>
              <a:gd name="connsiteY70" fmla="*/ 1399591 h 5997103"/>
              <a:gd name="connsiteX71" fmla="*/ 3318874 w 3996502"/>
              <a:gd name="connsiteY71" fmla="*/ 1406707 h 5997103"/>
              <a:gd name="connsiteX72" fmla="*/ 3293693 w 3996502"/>
              <a:gd name="connsiteY72" fmla="*/ 1433093 h 5997103"/>
              <a:gd name="connsiteX73" fmla="*/ 3268403 w 3996502"/>
              <a:gd name="connsiteY73" fmla="*/ 1476338 h 5997103"/>
              <a:gd name="connsiteX74" fmla="*/ 3238514 w 3996502"/>
              <a:gd name="connsiteY74" fmla="*/ 1605309 h 5997103"/>
              <a:gd name="connsiteX75" fmla="*/ 3186948 w 3996502"/>
              <a:gd name="connsiteY75" fmla="*/ 1631694 h 5997103"/>
              <a:gd name="connsiteX76" fmla="*/ 3105602 w 3996502"/>
              <a:gd name="connsiteY76" fmla="*/ 1688625 h 5997103"/>
              <a:gd name="connsiteX77" fmla="*/ 2721865 w 3996502"/>
              <a:gd name="connsiteY77" fmla="*/ 1597098 h 5997103"/>
              <a:gd name="connsiteX78" fmla="*/ 2687378 w 3996502"/>
              <a:gd name="connsiteY78" fmla="*/ 1670670 h 5997103"/>
              <a:gd name="connsiteX79" fmla="*/ 2636797 w 3996502"/>
              <a:gd name="connsiteY79" fmla="*/ 1758147 h 5997103"/>
              <a:gd name="connsiteX80" fmla="*/ 2681466 w 3996502"/>
              <a:gd name="connsiteY80" fmla="*/ 1821428 h 5997103"/>
              <a:gd name="connsiteX81" fmla="*/ 2721427 w 3996502"/>
              <a:gd name="connsiteY81" fmla="*/ 1715995 h 5997103"/>
              <a:gd name="connsiteX82" fmla="*/ 2858280 w 3996502"/>
              <a:gd name="connsiteY82" fmla="*/ 1716434 h 5997103"/>
              <a:gd name="connsiteX83" fmla="*/ 2815035 w 3996502"/>
              <a:gd name="connsiteY83" fmla="*/ 1801940 h 5997103"/>
              <a:gd name="connsiteX84" fmla="*/ 2840654 w 3996502"/>
              <a:gd name="connsiteY84" fmla="*/ 1866535 h 5997103"/>
              <a:gd name="connsiteX85" fmla="*/ 2784708 w 3996502"/>
              <a:gd name="connsiteY85" fmla="*/ 1958172 h 5997103"/>
              <a:gd name="connsiteX86" fmla="*/ 2858280 w 3996502"/>
              <a:gd name="connsiteY86" fmla="*/ 1947662 h 5997103"/>
              <a:gd name="connsiteX87" fmla="*/ 3022286 w 3996502"/>
              <a:gd name="connsiteY87" fmla="*/ 1834785 h 5997103"/>
              <a:gd name="connsiteX88" fmla="*/ 3499411 w 3996502"/>
              <a:gd name="connsiteY88" fmla="*/ 1926641 h 5997103"/>
              <a:gd name="connsiteX89" fmla="*/ 3594005 w 3996502"/>
              <a:gd name="connsiteY89" fmla="*/ 1937151 h 5997103"/>
              <a:gd name="connsiteX90" fmla="*/ 3625536 w 3996502"/>
              <a:gd name="connsiteY90" fmla="*/ 1947662 h 5997103"/>
              <a:gd name="connsiteX91" fmla="*/ 3709618 w 3996502"/>
              <a:gd name="connsiteY91" fmla="*/ 1979193 h 5997103"/>
              <a:gd name="connsiteX92" fmla="*/ 3772680 w 3996502"/>
              <a:gd name="connsiteY92" fmla="*/ 1989703 h 5997103"/>
              <a:gd name="connsiteX93" fmla="*/ 3846253 w 3996502"/>
              <a:gd name="connsiteY93" fmla="*/ 2052765 h 5997103"/>
              <a:gd name="connsiteX94" fmla="*/ 3993398 w 3996502"/>
              <a:gd name="connsiteY94" fmla="*/ 2241951 h 5997103"/>
              <a:gd name="connsiteX95" fmla="*/ 3947233 w 3996502"/>
              <a:gd name="connsiteY95" fmla="*/ 2365266 h 5997103"/>
              <a:gd name="connsiteX96" fmla="*/ 3956174 w 3996502"/>
              <a:gd name="connsiteY96" fmla="*/ 2456684 h 5997103"/>
              <a:gd name="connsiteX97" fmla="*/ 3960261 w 3996502"/>
              <a:gd name="connsiteY97" fmla="*/ 2490258 h 5997103"/>
              <a:gd name="connsiteX98" fmla="*/ 3941284 w 3996502"/>
              <a:gd name="connsiteY98" fmla="*/ 2731850 h 5997103"/>
              <a:gd name="connsiteX99" fmla="*/ 3888587 w 3996502"/>
              <a:gd name="connsiteY99" fmla="*/ 2883958 h 5997103"/>
              <a:gd name="connsiteX100" fmla="*/ 3894388 w 3996502"/>
              <a:gd name="connsiteY100" fmla="*/ 2952312 h 5997103"/>
              <a:gd name="connsiteX101" fmla="*/ 3932635 w 3996502"/>
              <a:gd name="connsiteY101" fmla="*/ 3090134 h 5997103"/>
              <a:gd name="connsiteX102" fmla="*/ 3907455 w 3996502"/>
              <a:gd name="connsiteY102" fmla="*/ 3204670 h 5997103"/>
              <a:gd name="connsiteX103" fmla="*/ 3885301 w 3996502"/>
              <a:gd name="connsiteY103" fmla="*/ 3292457 h 5997103"/>
              <a:gd name="connsiteX104" fmla="*/ 3842202 w 3996502"/>
              <a:gd name="connsiteY104" fmla="*/ 3392779 h 5997103"/>
              <a:gd name="connsiteX105" fmla="*/ 3808317 w 3996502"/>
              <a:gd name="connsiteY105" fmla="*/ 3487591 h 5997103"/>
              <a:gd name="connsiteX106" fmla="*/ 3792059 w 3996502"/>
              <a:gd name="connsiteY106" fmla="*/ 3614537 h 5997103"/>
              <a:gd name="connsiteX107" fmla="*/ 3764087 w 3996502"/>
              <a:gd name="connsiteY107" fmla="*/ 3615303 h 5997103"/>
              <a:gd name="connsiteX108" fmla="*/ 3743780 w 3996502"/>
              <a:gd name="connsiteY108" fmla="*/ 3677087 h 5997103"/>
              <a:gd name="connsiteX109" fmla="*/ 3735347 w 3996502"/>
              <a:gd name="connsiteY109" fmla="*/ 3840217 h 5997103"/>
              <a:gd name="connsiteX110" fmla="*/ 3736843 w 3996502"/>
              <a:gd name="connsiteY110" fmla="*/ 3891418 h 5997103"/>
              <a:gd name="connsiteX111" fmla="*/ 3707574 w 3996502"/>
              <a:gd name="connsiteY111" fmla="*/ 3916527 h 5997103"/>
              <a:gd name="connsiteX112" fmla="*/ 3698196 w 3996502"/>
              <a:gd name="connsiteY112" fmla="*/ 3944883 h 5997103"/>
              <a:gd name="connsiteX113" fmla="*/ 3691006 w 3996502"/>
              <a:gd name="connsiteY113" fmla="*/ 4002872 h 5997103"/>
              <a:gd name="connsiteX114" fmla="*/ 3698487 w 3996502"/>
              <a:gd name="connsiteY114" fmla="*/ 4075532 h 5997103"/>
              <a:gd name="connsiteX115" fmla="*/ 3735603 w 3996502"/>
              <a:gd name="connsiteY115" fmla="*/ 4162789 h 5997103"/>
              <a:gd name="connsiteX116" fmla="*/ 3745419 w 3996502"/>
              <a:gd name="connsiteY116" fmla="*/ 4235085 h 5997103"/>
              <a:gd name="connsiteX117" fmla="*/ 3740274 w 3996502"/>
              <a:gd name="connsiteY117" fmla="*/ 4273185 h 5997103"/>
              <a:gd name="connsiteX118" fmla="*/ 3738303 w 3996502"/>
              <a:gd name="connsiteY118" fmla="*/ 4333619 h 5997103"/>
              <a:gd name="connsiteX119" fmla="*/ 3746843 w 3996502"/>
              <a:gd name="connsiteY119" fmla="*/ 4357596 h 5997103"/>
              <a:gd name="connsiteX120" fmla="*/ 3687722 w 3996502"/>
              <a:gd name="connsiteY120" fmla="*/ 4531893 h 5997103"/>
              <a:gd name="connsiteX121" fmla="*/ 3626411 w 3996502"/>
              <a:gd name="connsiteY121" fmla="*/ 4618712 h 5997103"/>
              <a:gd name="connsiteX122" fmla="*/ 3620499 w 3996502"/>
              <a:gd name="connsiteY122" fmla="*/ 4785017 h 5997103"/>
              <a:gd name="connsiteX123" fmla="*/ 3639768 w 3996502"/>
              <a:gd name="connsiteY123" fmla="*/ 4845889 h 5997103"/>
              <a:gd name="connsiteX124" fmla="*/ 3559408 w 3996502"/>
              <a:gd name="connsiteY124" fmla="*/ 4909170 h 5997103"/>
              <a:gd name="connsiteX125" fmla="*/ 3583823 w 3996502"/>
              <a:gd name="connsiteY125" fmla="*/ 4933147 h 5997103"/>
              <a:gd name="connsiteX126" fmla="*/ 3673927 w 3996502"/>
              <a:gd name="connsiteY126" fmla="*/ 4977378 h 5997103"/>
              <a:gd name="connsiteX127" fmla="*/ 3834867 w 3996502"/>
              <a:gd name="connsiteY127" fmla="*/ 5151784 h 5997103"/>
              <a:gd name="connsiteX128" fmla="*/ 3534446 w 3996502"/>
              <a:gd name="connsiteY128" fmla="*/ 5401186 h 5997103"/>
              <a:gd name="connsiteX129" fmla="*/ 3543754 w 3996502"/>
              <a:gd name="connsiteY129" fmla="*/ 5500595 h 5997103"/>
              <a:gd name="connsiteX130" fmla="*/ 3292929 w 3996502"/>
              <a:gd name="connsiteY130" fmla="*/ 5284695 h 5997103"/>
              <a:gd name="connsiteX131" fmla="*/ 3288000 w 3996502"/>
              <a:gd name="connsiteY131" fmla="*/ 5531689 h 5997103"/>
              <a:gd name="connsiteX132" fmla="*/ 3264790 w 3996502"/>
              <a:gd name="connsiteY132" fmla="*/ 5579862 h 5997103"/>
              <a:gd name="connsiteX133" fmla="*/ 3115129 w 3996502"/>
              <a:gd name="connsiteY133" fmla="*/ 5475195 h 5997103"/>
              <a:gd name="connsiteX134" fmla="*/ 3153229 w 3996502"/>
              <a:gd name="connsiteY134" fmla="*/ 5589495 h 5997103"/>
              <a:gd name="connsiteX135" fmla="*/ 2959443 w 3996502"/>
              <a:gd name="connsiteY135" fmla="*/ 5426695 h 5997103"/>
              <a:gd name="connsiteX136" fmla="*/ 2858280 w 3996502"/>
              <a:gd name="connsiteY136" fmla="*/ 5420126 h 5997103"/>
              <a:gd name="connsiteX137" fmla="*/ 2752739 w 3996502"/>
              <a:gd name="connsiteY137" fmla="*/ 5433593 h 5997103"/>
              <a:gd name="connsiteX138" fmla="*/ 2619280 w 3996502"/>
              <a:gd name="connsiteY138" fmla="*/ 5488334 h 5997103"/>
              <a:gd name="connsiteX139" fmla="*/ 2795218 w 3996502"/>
              <a:gd name="connsiteY139" fmla="*/ 5973124 h 5997103"/>
              <a:gd name="connsiteX140" fmla="*/ 2679605 w 3996502"/>
              <a:gd name="connsiteY140" fmla="*/ 5920572 h 5997103"/>
              <a:gd name="connsiteX141" fmla="*/ 2490418 w 3996502"/>
              <a:gd name="connsiteY141" fmla="*/ 5878530 h 5997103"/>
              <a:gd name="connsiteX142" fmla="*/ 2332763 w 3996502"/>
              <a:gd name="connsiteY142" fmla="*/ 5836489 h 5997103"/>
              <a:gd name="connsiteX143" fmla="*/ 2133067 w 3996502"/>
              <a:gd name="connsiteY143" fmla="*/ 5794448 h 5997103"/>
              <a:gd name="connsiteX144" fmla="*/ 2059494 w 3996502"/>
              <a:gd name="connsiteY144" fmla="*/ 5762917 h 5997103"/>
              <a:gd name="connsiteX145" fmla="*/ 2027963 w 3996502"/>
              <a:gd name="connsiteY145" fmla="*/ 5752406 h 5997103"/>
              <a:gd name="connsiteX146" fmla="*/ 1922860 w 3996502"/>
              <a:gd name="connsiteY146" fmla="*/ 5741896 h 5997103"/>
              <a:gd name="connsiteX147" fmla="*/ 1859798 w 3996502"/>
              <a:gd name="connsiteY147" fmla="*/ 5720875 h 5997103"/>
              <a:gd name="connsiteX148" fmla="*/ 1765205 w 3996502"/>
              <a:gd name="connsiteY148" fmla="*/ 5710365 h 5997103"/>
              <a:gd name="connsiteX149" fmla="*/ 1733674 w 3996502"/>
              <a:gd name="connsiteY149" fmla="*/ 5689344 h 5997103"/>
              <a:gd name="connsiteX150" fmla="*/ 1702143 w 3996502"/>
              <a:gd name="connsiteY150" fmla="*/ 5678834 h 5997103"/>
              <a:gd name="connsiteX151" fmla="*/ 1660101 w 3996502"/>
              <a:gd name="connsiteY151" fmla="*/ 5668324 h 5997103"/>
              <a:gd name="connsiteX152" fmla="*/ 1628570 w 3996502"/>
              <a:gd name="connsiteY152" fmla="*/ 5657813 h 5997103"/>
              <a:gd name="connsiteX153" fmla="*/ 1523467 w 3996502"/>
              <a:gd name="connsiteY153" fmla="*/ 5636793 h 5997103"/>
              <a:gd name="connsiteX154" fmla="*/ 1491936 w 3996502"/>
              <a:gd name="connsiteY154" fmla="*/ 5626282 h 5997103"/>
              <a:gd name="connsiteX155" fmla="*/ 1334280 w 3996502"/>
              <a:gd name="connsiteY155" fmla="*/ 5573730 h 5997103"/>
              <a:gd name="connsiteX156" fmla="*/ 1292239 w 3996502"/>
              <a:gd name="connsiteY156" fmla="*/ 5552710 h 5997103"/>
              <a:gd name="connsiteX157" fmla="*/ 1229177 w 3996502"/>
              <a:gd name="connsiteY157" fmla="*/ 5531689 h 5997103"/>
              <a:gd name="connsiteX158" fmla="*/ 1134584 w 3996502"/>
              <a:gd name="connsiteY158" fmla="*/ 5510668 h 5997103"/>
              <a:gd name="connsiteX159" fmla="*/ 1103053 w 3996502"/>
              <a:gd name="connsiteY159" fmla="*/ 5468627 h 5997103"/>
              <a:gd name="connsiteX160" fmla="*/ 1029480 w 3996502"/>
              <a:gd name="connsiteY160" fmla="*/ 5458117 h 5997103"/>
              <a:gd name="connsiteX161" fmla="*/ 892846 w 3996502"/>
              <a:gd name="connsiteY161" fmla="*/ 5426586 h 5997103"/>
              <a:gd name="connsiteX162" fmla="*/ 861315 w 3996502"/>
              <a:gd name="connsiteY162" fmla="*/ 5405565 h 5997103"/>
              <a:gd name="connsiteX163" fmla="*/ 850805 w 3996502"/>
              <a:gd name="connsiteY163" fmla="*/ 5289951 h 5997103"/>
              <a:gd name="connsiteX164" fmla="*/ 840294 w 3996502"/>
              <a:gd name="connsiteY164" fmla="*/ 5100765 h 5997103"/>
              <a:gd name="connsiteX165" fmla="*/ 861315 w 3996502"/>
              <a:gd name="connsiteY165" fmla="*/ 4501675 h 5997103"/>
              <a:gd name="connsiteX166" fmla="*/ 892846 w 3996502"/>
              <a:gd name="connsiteY166" fmla="*/ 4365041 h 5997103"/>
              <a:gd name="connsiteX167" fmla="*/ 913867 w 3996502"/>
              <a:gd name="connsiteY167" fmla="*/ 4270448 h 5997103"/>
              <a:gd name="connsiteX168" fmla="*/ 966418 w 3996502"/>
              <a:gd name="connsiteY168" fmla="*/ 4112793 h 5997103"/>
              <a:gd name="connsiteX169" fmla="*/ 987439 w 3996502"/>
              <a:gd name="connsiteY169" fmla="*/ 3902586 h 5997103"/>
              <a:gd name="connsiteX170" fmla="*/ 997949 w 3996502"/>
              <a:gd name="connsiteY170" fmla="*/ 3871055 h 5997103"/>
              <a:gd name="connsiteX171" fmla="*/ 1061011 w 3996502"/>
              <a:gd name="connsiteY171" fmla="*/ 3461151 h 5997103"/>
              <a:gd name="connsiteX172" fmla="*/ 1071522 w 3996502"/>
              <a:gd name="connsiteY172" fmla="*/ 3408599 h 5997103"/>
              <a:gd name="connsiteX173" fmla="*/ 1082032 w 3996502"/>
              <a:gd name="connsiteY173" fmla="*/ 3335027 h 5997103"/>
              <a:gd name="connsiteX174" fmla="*/ 1124074 w 3996502"/>
              <a:gd name="connsiteY174" fmla="*/ 3282475 h 5997103"/>
              <a:gd name="connsiteX175" fmla="*/ 1155605 w 3996502"/>
              <a:gd name="connsiteY175" fmla="*/ 3124820 h 5997103"/>
              <a:gd name="connsiteX176" fmla="*/ 1176625 w 3996502"/>
              <a:gd name="connsiteY176" fmla="*/ 3082779 h 5997103"/>
              <a:gd name="connsiteX177" fmla="*/ 1145094 w 3996502"/>
              <a:gd name="connsiteY177" fmla="*/ 2967165 h 5997103"/>
              <a:gd name="connsiteX178" fmla="*/ 1103053 w 3996502"/>
              <a:gd name="connsiteY178" fmla="*/ 2893593 h 5997103"/>
              <a:gd name="connsiteX179" fmla="*/ 1082032 w 3996502"/>
              <a:gd name="connsiteY179" fmla="*/ 2841041 h 5997103"/>
              <a:gd name="connsiteX180" fmla="*/ 1029480 w 3996502"/>
              <a:gd name="connsiteY180" fmla="*/ 2746448 h 5997103"/>
              <a:gd name="connsiteX181" fmla="*/ 1008460 w 3996502"/>
              <a:gd name="connsiteY181" fmla="*/ 2714917 h 5997103"/>
              <a:gd name="connsiteX182" fmla="*/ 924377 w 3996502"/>
              <a:gd name="connsiteY182" fmla="*/ 2557262 h 5997103"/>
              <a:gd name="connsiteX183" fmla="*/ 871825 w 3996502"/>
              <a:gd name="connsiteY183" fmla="*/ 2483689 h 5997103"/>
              <a:gd name="connsiteX184" fmla="*/ 840294 w 3996502"/>
              <a:gd name="connsiteY184" fmla="*/ 2389096 h 5997103"/>
              <a:gd name="connsiteX185" fmla="*/ 808763 w 3996502"/>
              <a:gd name="connsiteY185" fmla="*/ 2326034 h 5997103"/>
              <a:gd name="connsiteX186" fmla="*/ 766722 w 3996502"/>
              <a:gd name="connsiteY186" fmla="*/ 2241951 h 5997103"/>
              <a:gd name="connsiteX187" fmla="*/ 756211 w 3996502"/>
              <a:gd name="connsiteY187" fmla="*/ 2210420 h 5997103"/>
              <a:gd name="connsiteX188" fmla="*/ 714170 w 3996502"/>
              <a:gd name="connsiteY188" fmla="*/ 2199910 h 5997103"/>
              <a:gd name="connsiteX189" fmla="*/ 619577 w 3996502"/>
              <a:gd name="connsiteY189" fmla="*/ 2189399 h 5997103"/>
              <a:gd name="connsiteX190" fmla="*/ 482943 w 3996502"/>
              <a:gd name="connsiteY190" fmla="*/ 2168379 h 5997103"/>
              <a:gd name="connsiteX191" fmla="*/ 419880 w 3996502"/>
              <a:gd name="connsiteY191" fmla="*/ 2126337 h 5997103"/>
              <a:gd name="connsiteX192" fmla="*/ 377839 w 3996502"/>
              <a:gd name="connsiteY192" fmla="*/ 2094806 h 5997103"/>
              <a:gd name="connsiteX0" fmla="*/ 105665 w 3996502"/>
              <a:gd name="connsiteY0" fmla="*/ 2429605 h 5933488"/>
              <a:gd name="connsiteX1" fmla="*/ 103913 w 3996502"/>
              <a:gd name="connsiteY1" fmla="*/ 2255637 h 5933488"/>
              <a:gd name="connsiteX2" fmla="*/ 162268 w 3996502"/>
              <a:gd name="connsiteY2" fmla="*/ 2024299 h 5933488"/>
              <a:gd name="connsiteX3" fmla="*/ 131722 w 3996502"/>
              <a:gd name="connsiteY3" fmla="*/ 1894343 h 5933488"/>
              <a:gd name="connsiteX4" fmla="*/ 56945 w 3996502"/>
              <a:gd name="connsiteY4" fmla="*/ 1799750 h 5933488"/>
              <a:gd name="connsiteX5" fmla="*/ 14 w 3996502"/>
              <a:gd name="connsiteY5" fmla="*/ 1646037 h 5933488"/>
              <a:gd name="connsiteX6" fmla="*/ 52018 w 3996502"/>
              <a:gd name="connsiteY6" fmla="*/ 1569289 h 5933488"/>
              <a:gd name="connsiteX7" fmla="*/ 105008 w 3996502"/>
              <a:gd name="connsiteY7" fmla="*/ 1550458 h 5933488"/>
              <a:gd name="connsiteX8" fmla="*/ 178033 w 3996502"/>
              <a:gd name="connsiteY8" fmla="*/ 1460025 h 5933488"/>
              <a:gd name="connsiteX9" fmla="*/ 293647 w 3996502"/>
              <a:gd name="connsiteY9" fmla="*/ 1371563 h 5933488"/>
              <a:gd name="connsiteX10" fmla="*/ 353534 w 3996502"/>
              <a:gd name="connsiteY10" fmla="*/ 1237118 h 5933488"/>
              <a:gd name="connsiteX11" fmla="*/ 442215 w 3996502"/>
              <a:gd name="connsiteY11" fmla="*/ 1058552 h 5933488"/>
              <a:gd name="connsiteX12" fmla="*/ 335031 w 3996502"/>
              <a:gd name="connsiteY12" fmla="*/ 849440 h 5933488"/>
              <a:gd name="connsiteX13" fmla="*/ 390539 w 3996502"/>
              <a:gd name="connsiteY13" fmla="*/ 792947 h 5933488"/>
              <a:gd name="connsiteX14" fmla="*/ 446266 w 3996502"/>
              <a:gd name="connsiteY14" fmla="*/ 810245 h 5933488"/>
              <a:gd name="connsiteX15" fmla="*/ 485132 w 3996502"/>
              <a:gd name="connsiteY15" fmla="*/ 834660 h 5933488"/>
              <a:gd name="connsiteX16" fmla="*/ 513269 w 3996502"/>
              <a:gd name="connsiteY16" fmla="*/ 861264 h 5933488"/>
              <a:gd name="connsiteX17" fmla="*/ 558267 w 3996502"/>
              <a:gd name="connsiteY17" fmla="*/ 860498 h 5933488"/>
              <a:gd name="connsiteX18" fmla="*/ 651874 w 3996502"/>
              <a:gd name="connsiteY18" fmla="*/ 874402 h 5933488"/>
              <a:gd name="connsiteX19" fmla="*/ 783582 w 3996502"/>
              <a:gd name="connsiteY19" fmla="*/ 846265 h 5933488"/>
              <a:gd name="connsiteX20" fmla="*/ 914086 w 3996502"/>
              <a:gd name="connsiteY20" fmla="*/ 789553 h 5933488"/>
              <a:gd name="connsiteX21" fmla="*/ 1008898 w 3996502"/>
              <a:gd name="connsiteY21" fmla="*/ 640766 h 5933488"/>
              <a:gd name="connsiteX22" fmla="*/ 1081485 w 3996502"/>
              <a:gd name="connsiteY22" fmla="*/ 561829 h 5933488"/>
              <a:gd name="connsiteX23" fmla="*/ 1118161 w 3996502"/>
              <a:gd name="connsiteY23" fmla="*/ 567631 h 5933488"/>
              <a:gd name="connsiteX24" fmla="*/ 1219543 w 3996502"/>
              <a:gd name="connsiteY24" fmla="*/ 521211 h 5933488"/>
              <a:gd name="connsiteX25" fmla="*/ 1289174 w 3996502"/>
              <a:gd name="connsiteY25" fmla="*/ 496030 h 5933488"/>
              <a:gd name="connsiteX26" fmla="*/ 1337127 w 3996502"/>
              <a:gd name="connsiteY26" fmla="*/ 461871 h 5933488"/>
              <a:gd name="connsiteX27" fmla="*/ 1387161 w 3996502"/>
              <a:gd name="connsiteY27" fmla="*/ 417312 h 5933488"/>
              <a:gd name="connsiteX28" fmla="*/ 1445077 w 3996502"/>
              <a:gd name="connsiteY28" fmla="*/ 369139 h 5933488"/>
              <a:gd name="connsiteX29" fmla="*/ 1513066 w 3996502"/>
              <a:gd name="connsiteY29" fmla="*/ 328302 h 5933488"/>
              <a:gd name="connsiteX30" fmla="*/ 1544378 w 3996502"/>
              <a:gd name="connsiteY30" fmla="*/ 305530 h 5933488"/>
              <a:gd name="connsiteX31" fmla="*/ 1585434 w 3996502"/>
              <a:gd name="connsiteY31" fmla="*/ 263269 h 5933488"/>
              <a:gd name="connsiteX32" fmla="*/ 1631417 w 3996502"/>
              <a:gd name="connsiteY32" fmla="*/ 247613 h 5933488"/>
              <a:gd name="connsiteX33" fmla="*/ 1673531 w 3996502"/>
              <a:gd name="connsiteY33" fmla="*/ 214039 h 5933488"/>
              <a:gd name="connsiteX34" fmla="*/ 1766372 w 3996502"/>
              <a:gd name="connsiteY34" fmla="*/ 161195 h 5933488"/>
              <a:gd name="connsiteX35" fmla="*/ 1806370 w 3996502"/>
              <a:gd name="connsiteY35" fmla="*/ 108351 h 5933488"/>
              <a:gd name="connsiteX36" fmla="*/ 1829143 w 3996502"/>
              <a:gd name="connsiteY36" fmla="*/ 112730 h 5933488"/>
              <a:gd name="connsiteX37" fmla="*/ 1976616 w 3996502"/>
              <a:gd name="connsiteY37" fmla="*/ 40910 h 5933488"/>
              <a:gd name="connsiteX38" fmla="*/ 2428597 w 3996502"/>
              <a:gd name="connsiteY38" fmla="*/ 0 h 5933488"/>
              <a:gd name="connsiteX39" fmla="*/ 2473777 w 3996502"/>
              <a:gd name="connsiteY39" fmla="*/ 45945 h 5933488"/>
              <a:gd name="connsiteX40" fmla="*/ 2400752 w 3996502"/>
              <a:gd name="connsiteY40" fmla="*/ 141195 h 5933488"/>
              <a:gd name="connsiteX41" fmla="*/ 2480127 w 3996502"/>
              <a:gd name="connsiteY41" fmla="*/ 118970 h 5933488"/>
              <a:gd name="connsiteX42" fmla="*/ 2556327 w 3996502"/>
              <a:gd name="connsiteY42" fmla="*/ 157070 h 5933488"/>
              <a:gd name="connsiteX43" fmla="*/ 2646650 w 3996502"/>
              <a:gd name="connsiteY43" fmla="*/ 71893 h 5933488"/>
              <a:gd name="connsiteX44" fmla="*/ 2762702 w 3996502"/>
              <a:gd name="connsiteY44" fmla="*/ 118970 h 5933488"/>
              <a:gd name="connsiteX45" fmla="*/ 2807152 w 3996502"/>
              <a:gd name="connsiteY45" fmla="*/ 153895 h 5933488"/>
              <a:gd name="connsiteX46" fmla="*/ 2765877 w 3996502"/>
              <a:gd name="connsiteY46" fmla="*/ 255495 h 5933488"/>
              <a:gd name="connsiteX47" fmla="*/ 2876345 w 3996502"/>
              <a:gd name="connsiteY47" fmla="*/ 158604 h 5933488"/>
              <a:gd name="connsiteX48" fmla="*/ 3125747 w 3996502"/>
              <a:gd name="connsiteY48" fmla="*/ 319324 h 5933488"/>
              <a:gd name="connsiteX49" fmla="*/ 3210377 w 3996502"/>
              <a:gd name="connsiteY49" fmla="*/ 379320 h 5933488"/>
              <a:gd name="connsiteX50" fmla="*/ 3302452 w 3996502"/>
              <a:gd name="connsiteY50" fmla="*/ 452345 h 5933488"/>
              <a:gd name="connsiteX51" fmla="*/ 3191327 w 3996502"/>
              <a:gd name="connsiteY51" fmla="*/ 592045 h 5933488"/>
              <a:gd name="connsiteX52" fmla="*/ 3360259 w 3996502"/>
              <a:gd name="connsiteY52" fmla="*/ 593360 h 5933488"/>
              <a:gd name="connsiteX53" fmla="*/ 3404052 w 3996502"/>
              <a:gd name="connsiteY53" fmla="*/ 728680 h 5933488"/>
              <a:gd name="connsiteX54" fmla="*/ 3231179 w 3996502"/>
              <a:gd name="connsiteY54" fmla="*/ 877687 h 5933488"/>
              <a:gd name="connsiteX55" fmla="*/ 3188152 w 3996502"/>
              <a:gd name="connsiteY55" fmla="*/ 938120 h 5933488"/>
              <a:gd name="connsiteX56" fmla="*/ 3297635 w 3996502"/>
              <a:gd name="connsiteY56" fmla="*/ 967572 h 5933488"/>
              <a:gd name="connsiteX57" fmla="*/ 3375477 w 3996502"/>
              <a:gd name="connsiteY57" fmla="*/ 874620 h 5933488"/>
              <a:gd name="connsiteX58" fmla="*/ 3435802 w 3996502"/>
              <a:gd name="connsiteY58" fmla="*/ 795245 h 5933488"/>
              <a:gd name="connsiteX59" fmla="*/ 3496127 w 3996502"/>
              <a:gd name="connsiteY59" fmla="*/ 830170 h 5933488"/>
              <a:gd name="connsiteX60" fmla="*/ 3593676 w 3996502"/>
              <a:gd name="connsiteY60" fmla="*/ 971623 h 5933488"/>
              <a:gd name="connsiteX61" fmla="*/ 3569152 w 3996502"/>
              <a:gd name="connsiteY61" fmla="*/ 998445 h 5933488"/>
              <a:gd name="connsiteX62" fmla="*/ 3530176 w 3996502"/>
              <a:gd name="connsiteY62" fmla="*/ 1049465 h 5933488"/>
              <a:gd name="connsiteX63" fmla="*/ 3469085 w 3996502"/>
              <a:gd name="connsiteY63" fmla="*/ 1119862 h 5933488"/>
              <a:gd name="connsiteX64" fmla="*/ 3536964 w 3996502"/>
              <a:gd name="connsiteY64" fmla="*/ 1030743 h 5933488"/>
              <a:gd name="connsiteX65" fmla="*/ 3426058 w 3996502"/>
              <a:gd name="connsiteY65" fmla="*/ 1193216 h 5933488"/>
              <a:gd name="connsiteX66" fmla="*/ 3462406 w 3996502"/>
              <a:gd name="connsiteY66" fmla="*/ 1171757 h 5933488"/>
              <a:gd name="connsiteX67" fmla="*/ 3387630 w 3996502"/>
              <a:gd name="connsiteY67" fmla="*/ 1289342 h 5933488"/>
              <a:gd name="connsiteX68" fmla="*/ 3371974 w 3996502"/>
              <a:gd name="connsiteY68" fmla="*/ 1339923 h 5933488"/>
              <a:gd name="connsiteX69" fmla="*/ 3349968 w 3996502"/>
              <a:gd name="connsiteY69" fmla="*/ 1348024 h 5933488"/>
              <a:gd name="connsiteX70" fmla="*/ 3313291 w 3996502"/>
              <a:gd name="connsiteY70" fmla="*/ 1399591 h 5933488"/>
              <a:gd name="connsiteX71" fmla="*/ 3318874 w 3996502"/>
              <a:gd name="connsiteY71" fmla="*/ 1406707 h 5933488"/>
              <a:gd name="connsiteX72" fmla="*/ 3293693 w 3996502"/>
              <a:gd name="connsiteY72" fmla="*/ 1433093 h 5933488"/>
              <a:gd name="connsiteX73" fmla="*/ 3268403 w 3996502"/>
              <a:gd name="connsiteY73" fmla="*/ 1476338 h 5933488"/>
              <a:gd name="connsiteX74" fmla="*/ 3238514 w 3996502"/>
              <a:gd name="connsiteY74" fmla="*/ 1605309 h 5933488"/>
              <a:gd name="connsiteX75" fmla="*/ 3186948 w 3996502"/>
              <a:gd name="connsiteY75" fmla="*/ 1631694 h 5933488"/>
              <a:gd name="connsiteX76" fmla="*/ 3105602 w 3996502"/>
              <a:gd name="connsiteY76" fmla="*/ 1688625 h 5933488"/>
              <a:gd name="connsiteX77" fmla="*/ 2721865 w 3996502"/>
              <a:gd name="connsiteY77" fmla="*/ 1597098 h 5933488"/>
              <a:gd name="connsiteX78" fmla="*/ 2687378 w 3996502"/>
              <a:gd name="connsiteY78" fmla="*/ 1670670 h 5933488"/>
              <a:gd name="connsiteX79" fmla="*/ 2636797 w 3996502"/>
              <a:gd name="connsiteY79" fmla="*/ 1758147 h 5933488"/>
              <a:gd name="connsiteX80" fmla="*/ 2681466 w 3996502"/>
              <a:gd name="connsiteY80" fmla="*/ 1821428 h 5933488"/>
              <a:gd name="connsiteX81" fmla="*/ 2721427 w 3996502"/>
              <a:gd name="connsiteY81" fmla="*/ 1715995 h 5933488"/>
              <a:gd name="connsiteX82" fmla="*/ 2858280 w 3996502"/>
              <a:gd name="connsiteY82" fmla="*/ 1716434 h 5933488"/>
              <a:gd name="connsiteX83" fmla="*/ 2815035 w 3996502"/>
              <a:gd name="connsiteY83" fmla="*/ 1801940 h 5933488"/>
              <a:gd name="connsiteX84" fmla="*/ 2840654 w 3996502"/>
              <a:gd name="connsiteY84" fmla="*/ 1866535 h 5933488"/>
              <a:gd name="connsiteX85" fmla="*/ 2784708 w 3996502"/>
              <a:gd name="connsiteY85" fmla="*/ 1958172 h 5933488"/>
              <a:gd name="connsiteX86" fmla="*/ 2858280 w 3996502"/>
              <a:gd name="connsiteY86" fmla="*/ 1947662 h 5933488"/>
              <a:gd name="connsiteX87" fmla="*/ 3022286 w 3996502"/>
              <a:gd name="connsiteY87" fmla="*/ 1834785 h 5933488"/>
              <a:gd name="connsiteX88" fmla="*/ 3499411 w 3996502"/>
              <a:gd name="connsiteY88" fmla="*/ 1926641 h 5933488"/>
              <a:gd name="connsiteX89" fmla="*/ 3594005 w 3996502"/>
              <a:gd name="connsiteY89" fmla="*/ 1937151 h 5933488"/>
              <a:gd name="connsiteX90" fmla="*/ 3625536 w 3996502"/>
              <a:gd name="connsiteY90" fmla="*/ 1947662 h 5933488"/>
              <a:gd name="connsiteX91" fmla="*/ 3709618 w 3996502"/>
              <a:gd name="connsiteY91" fmla="*/ 1979193 h 5933488"/>
              <a:gd name="connsiteX92" fmla="*/ 3772680 w 3996502"/>
              <a:gd name="connsiteY92" fmla="*/ 1989703 h 5933488"/>
              <a:gd name="connsiteX93" fmla="*/ 3846253 w 3996502"/>
              <a:gd name="connsiteY93" fmla="*/ 2052765 h 5933488"/>
              <a:gd name="connsiteX94" fmla="*/ 3993398 w 3996502"/>
              <a:gd name="connsiteY94" fmla="*/ 2241951 h 5933488"/>
              <a:gd name="connsiteX95" fmla="*/ 3947233 w 3996502"/>
              <a:gd name="connsiteY95" fmla="*/ 2365266 h 5933488"/>
              <a:gd name="connsiteX96" fmla="*/ 3956174 w 3996502"/>
              <a:gd name="connsiteY96" fmla="*/ 2456684 h 5933488"/>
              <a:gd name="connsiteX97" fmla="*/ 3960261 w 3996502"/>
              <a:gd name="connsiteY97" fmla="*/ 2490258 h 5933488"/>
              <a:gd name="connsiteX98" fmla="*/ 3941284 w 3996502"/>
              <a:gd name="connsiteY98" fmla="*/ 2731850 h 5933488"/>
              <a:gd name="connsiteX99" fmla="*/ 3888587 w 3996502"/>
              <a:gd name="connsiteY99" fmla="*/ 2883958 h 5933488"/>
              <a:gd name="connsiteX100" fmla="*/ 3894388 w 3996502"/>
              <a:gd name="connsiteY100" fmla="*/ 2952312 h 5933488"/>
              <a:gd name="connsiteX101" fmla="*/ 3932635 w 3996502"/>
              <a:gd name="connsiteY101" fmla="*/ 3090134 h 5933488"/>
              <a:gd name="connsiteX102" fmla="*/ 3907455 w 3996502"/>
              <a:gd name="connsiteY102" fmla="*/ 3204670 h 5933488"/>
              <a:gd name="connsiteX103" fmla="*/ 3885301 w 3996502"/>
              <a:gd name="connsiteY103" fmla="*/ 3292457 h 5933488"/>
              <a:gd name="connsiteX104" fmla="*/ 3842202 w 3996502"/>
              <a:gd name="connsiteY104" fmla="*/ 3392779 h 5933488"/>
              <a:gd name="connsiteX105" fmla="*/ 3808317 w 3996502"/>
              <a:gd name="connsiteY105" fmla="*/ 3487591 h 5933488"/>
              <a:gd name="connsiteX106" fmla="*/ 3792059 w 3996502"/>
              <a:gd name="connsiteY106" fmla="*/ 3614537 h 5933488"/>
              <a:gd name="connsiteX107" fmla="*/ 3764087 w 3996502"/>
              <a:gd name="connsiteY107" fmla="*/ 3615303 h 5933488"/>
              <a:gd name="connsiteX108" fmla="*/ 3743780 w 3996502"/>
              <a:gd name="connsiteY108" fmla="*/ 3677087 h 5933488"/>
              <a:gd name="connsiteX109" fmla="*/ 3735347 w 3996502"/>
              <a:gd name="connsiteY109" fmla="*/ 3840217 h 5933488"/>
              <a:gd name="connsiteX110" fmla="*/ 3736843 w 3996502"/>
              <a:gd name="connsiteY110" fmla="*/ 3891418 h 5933488"/>
              <a:gd name="connsiteX111" fmla="*/ 3707574 w 3996502"/>
              <a:gd name="connsiteY111" fmla="*/ 3916527 h 5933488"/>
              <a:gd name="connsiteX112" fmla="*/ 3698196 w 3996502"/>
              <a:gd name="connsiteY112" fmla="*/ 3944883 h 5933488"/>
              <a:gd name="connsiteX113" fmla="*/ 3691006 w 3996502"/>
              <a:gd name="connsiteY113" fmla="*/ 4002872 h 5933488"/>
              <a:gd name="connsiteX114" fmla="*/ 3698487 w 3996502"/>
              <a:gd name="connsiteY114" fmla="*/ 4075532 h 5933488"/>
              <a:gd name="connsiteX115" fmla="*/ 3735603 w 3996502"/>
              <a:gd name="connsiteY115" fmla="*/ 4162789 h 5933488"/>
              <a:gd name="connsiteX116" fmla="*/ 3745419 w 3996502"/>
              <a:gd name="connsiteY116" fmla="*/ 4235085 h 5933488"/>
              <a:gd name="connsiteX117" fmla="*/ 3740274 w 3996502"/>
              <a:gd name="connsiteY117" fmla="*/ 4273185 h 5933488"/>
              <a:gd name="connsiteX118" fmla="*/ 3738303 w 3996502"/>
              <a:gd name="connsiteY118" fmla="*/ 4333619 h 5933488"/>
              <a:gd name="connsiteX119" fmla="*/ 3746843 w 3996502"/>
              <a:gd name="connsiteY119" fmla="*/ 4357596 h 5933488"/>
              <a:gd name="connsiteX120" fmla="*/ 3687722 w 3996502"/>
              <a:gd name="connsiteY120" fmla="*/ 4531893 h 5933488"/>
              <a:gd name="connsiteX121" fmla="*/ 3626411 w 3996502"/>
              <a:gd name="connsiteY121" fmla="*/ 4618712 h 5933488"/>
              <a:gd name="connsiteX122" fmla="*/ 3620499 w 3996502"/>
              <a:gd name="connsiteY122" fmla="*/ 4785017 h 5933488"/>
              <a:gd name="connsiteX123" fmla="*/ 3639768 w 3996502"/>
              <a:gd name="connsiteY123" fmla="*/ 4845889 h 5933488"/>
              <a:gd name="connsiteX124" fmla="*/ 3559408 w 3996502"/>
              <a:gd name="connsiteY124" fmla="*/ 4909170 h 5933488"/>
              <a:gd name="connsiteX125" fmla="*/ 3583823 w 3996502"/>
              <a:gd name="connsiteY125" fmla="*/ 4933147 h 5933488"/>
              <a:gd name="connsiteX126" fmla="*/ 3673927 w 3996502"/>
              <a:gd name="connsiteY126" fmla="*/ 4977378 h 5933488"/>
              <a:gd name="connsiteX127" fmla="*/ 3834867 w 3996502"/>
              <a:gd name="connsiteY127" fmla="*/ 5151784 h 5933488"/>
              <a:gd name="connsiteX128" fmla="*/ 3534446 w 3996502"/>
              <a:gd name="connsiteY128" fmla="*/ 5401186 h 5933488"/>
              <a:gd name="connsiteX129" fmla="*/ 3543754 w 3996502"/>
              <a:gd name="connsiteY129" fmla="*/ 5500595 h 5933488"/>
              <a:gd name="connsiteX130" fmla="*/ 3292929 w 3996502"/>
              <a:gd name="connsiteY130" fmla="*/ 5284695 h 5933488"/>
              <a:gd name="connsiteX131" fmla="*/ 3288000 w 3996502"/>
              <a:gd name="connsiteY131" fmla="*/ 5531689 h 5933488"/>
              <a:gd name="connsiteX132" fmla="*/ 3264790 w 3996502"/>
              <a:gd name="connsiteY132" fmla="*/ 5579862 h 5933488"/>
              <a:gd name="connsiteX133" fmla="*/ 3115129 w 3996502"/>
              <a:gd name="connsiteY133" fmla="*/ 5475195 h 5933488"/>
              <a:gd name="connsiteX134" fmla="*/ 3153229 w 3996502"/>
              <a:gd name="connsiteY134" fmla="*/ 5589495 h 5933488"/>
              <a:gd name="connsiteX135" fmla="*/ 2959443 w 3996502"/>
              <a:gd name="connsiteY135" fmla="*/ 5426695 h 5933488"/>
              <a:gd name="connsiteX136" fmla="*/ 2858280 w 3996502"/>
              <a:gd name="connsiteY136" fmla="*/ 5420126 h 5933488"/>
              <a:gd name="connsiteX137" fmla="*/ 2752739 w 3996502"/>
              <a:gd name="connsiteY137" fmla="*/ 5433593 h 5933488"/>
              <a:gd name="connsiteX138" fmla="*/ 2619280 w 3996502"/>
              <a:gd name="connsiteY138" fmla="*/ 5488334 h 5933488"/>
              <a:gd name="connsiteX139" fmla="*/ 2553918 w 3996502"/>
              <a:gd name="connsiteY139" fmla="*/ 5642924 h 5933488"/>
              <a:gd name="connsiteX140" fmla="*/ 2679605 w 3996502"/>
              <a:gd name="connsiteY140" fmla="*/ 5920572 h 5933488"/>
              <a:gd name="connsiteX141" fmla="*/ 2490418 w 3996502"/>
              <a:gd name="connsiteY141" fmla="*/ 5878530 h 5933488"/>
              <a:gd name="connsiteX142" fmla="*/ 2332763 w 3996502"/>
              <a:gd name="connsiteY142" fmla="*/ 5836489 h 5933488"/>
              <a:gd name="connsiteX143" fmla="*/ 2133067 w 3996502"/>
              <a:gd name="connsiteY143" fmla="*/ 5794448 h 5933488"/>
              <a:gd name="connsiteX144" fmla="*/ 2059494 w 3996502"/>
              <a:gd name="connsiteY144" fmla="*/ 5762917 h 5933488"/>
              <a:gd name="connsiteX145" fmla="*/ 2027963 w 3996502"/>
              <a:gd name="connsiteY145" fmla="*/ 5752406 h 5933488"/>
              <a:gd name="connsiteX146" fmla="*/ 1922860 w 3996502"/>
              <a:gd name="connsiteY146" fmla="*/ 5741896 h 5933488"/>
              <a:gd name="connsiteX147" fmla="*/ 1859798 w 3996502"/>
              <a:gd name="connsiteY147" fmla="*/ 5720875 h 5933488"/>
              <a:gd name="connsiteX148" fmla="*/ 1765205 w 3996502"/>
              <a:gd name="connsiteY148" fmla="*/ 5710365 h 5933488"/>
              <a:gd name="connsiteX149" fmla="*/ 1733674 w 3996502"/>
              <a:gd name="connsiteY149" fmla="*/ 5689344 h 5933488"/>
              <a:gd name="connsiteX150" fmla="*/ 1702143 w 3996502"/>
              <a:gd name="connsiteY150" fmla="*/ 5678834 h 5933488"/>
              <a:gd name="connsiteX151" fmla="*/ 1660101 w 3996502"/>
              <a:gd name="connsiteY151" fmla="*/ 5668324 h 5933488"/>
              <a:gd name="connsiteX152" fmla="*/ 1628570 w 3996502"/>
              <a:gd name="connsiteY152" fmla="*/ 5657813 h 5933488"/>
              <a:gd name="connsiteX153" fmla="*/ 1523467 w 3996502"/>
              <a:gd name="connsiteY153" fmla="*/ 5636793 h 5933488"/>
              <a:gd name="connsiteX154" fmla="*/ 1491936 w 3996502"/>
              <a:gd name="connsiteY154" fmla="*/ 5626282 h 5933488"/>
              <a:gd name="connsiteX155" fmla="*/ 1334280 w 3996502"/>
              <a:gd name="connsiteY155" fmla="*/ 5573730 h 5933488"/>
              <a:gd name="connsiteX156" fmla="*/ 1292239 w 3996502"/>
              <a:gd name="connsiteY156" fmla="*/ 5552710 h 5933488"/>
              <a:gd name="connsiteX157" fmla="*/ 1229177 w 3996502"/>
              <a:gd name="connsiteY157" fmla="*/ 5531689 h 5933488"/>
              <a:gd name="connsiteX158" fmla="*/ 1134584 w 3996502"/>
              <a:gd name="connsiteY158" fmla="*/ 5510668 h 5933488"/>
              <a:gd name="connsiteX159" fmla="*/ 1103053 w 3996502"/>
              <a:gd name="connsiteY159" fmla="*/ 5468627 h 5933488"/>
              <a:gd name="connsiteX160" fmla="*/ 1029480 w 3996502"/>
              <a:gd name="connsiteY160" fmla="*/ 5458117 h 5933488"/>
              <a:gd name="connsiteX161" fmla="*/ 892846 w 3996502"/>
              <a:gd name="connsiteY161" fmla="*/ 5426586 h 5933488"/>
              <a:gd name="connsiteX162" fmla="*/ 861315 w 3996502"/>
              <a:gd name="connsiteY162" fmla="*/ 5405565 h 5933488"/>
              <a:gd name="connsiteX163" fmla="*/ 850805 w 3996502"/>
              <a:gd name="connsiteY163" fmla="*/ 5289951 h 5933488"/>
              <a:gd name="connsiteX164" fmla="*/ 840294 w 3996502"/>
              <a:gd name="connsiteY164" fmla="*/ 5100765 h 5933488"/>
              <a:gd name="connsiteX165" fmla="*/ 861315 w 3996502"/>
              <a:gd name="connsiteY165" fmla="*/ 4501675 h 5933488"/>
              <a:gd name="connsiteX166" fmla="*/ 892846 w 3996502"/>
              <a:gd name="connsiteY166" fmla="*/ 4365041 h 5933488"/>
              <a:gd name="connsiteX167" fmla="*/ 913867 w 3996502"/>
              <a:gd name="connsiteY167" fmla="*/ 4270448 h 5933488"/>
              <a:gd name="connsiteX168" fmla="*/ 966418 w 3996502"/>
              <a:gd name="connsiteY168" fmla="*/ 4112793 h 5933488"/>
              <a:gd name="connsiteX169" fmla="*/ 987439 w 3996502"/>
              <a:gd name="connsiteY169" fmla="*/ 3902586 h 5933488"/>
              <a:gd name="connsiteX170" fmla="*/ 997949 w 3996502"/>
              <a:gd name="connsiteY170" fmla="*/ 3871055 h 5933488"/>
              <a:gd name="connsiteX171" fmla="*/ 1061011 w 3996502"/>
              <a:gd name="connsiteY171" fmla="*/ 3461151 h 5933488"/>
              <a:gd name="connsiteX172" fmla="*/ 1071522 w 3996502"/>
              <a:gd name="connsiteY172" fmla="*/ 3408599 h 5933488"/>
              <a:gd name="connsiteX173" fmla="*/ 1082032 w 3996502"/>
              <a:gd name="connsiteY173" fmla="*/ 3335027 h 5933488"/>
              <a:gd name="connsiteX174" fmla="*/ 1124074 w 3996502"/>
              <a:gd name="connsiteY174" fmla="*/ 3282475 h 5933488"/>
              <a:gd name="connsiteX175" fmla="*/ 1155605 w 3996502"/>
              <a:gd name="connsiteY175" fmla="*/ 3124820 h 5933488"/>
              <a:gd name="connsiteX176" fmla="*/ 1176625 w 3996502"/>
              <a:gd name="connsiteY176" fmla="*/ 3082779 h 5933488"/>
              <a:gd name="connsiteX177" fmla="*/ 1145094 w 3996502"/>
              <a:gd name="connsiteY177" fmla="*/ 2967165 h 5933488"/>
              <a:gd name="connsiteX178" fmla="*/ 1103053 w 3996502"/>
              <a:gd name="connsiteY178" fmla="*/ 2893593 h 5933488"/>
              <a:gd name="connsiteX179" fmla="*/ 1082032 w 3996502"/>
              <a:gd name="connsiteY179" fmla="*/ 2841041 h 5933488"/>
              <a:gd name="connsiteX180" fmla="*/ 1029480 w 3996502"/>
              <a:gd name="connsiteY180" fmla="*/ 2746448 h 5933488"/>
              <a:gd name="connsiteX181" fmla="*/ 1008460 w 3996502"/>
              <a:gd name="connsiteY181" fmla="*/ 2714917 h 5933488"/>
              <a:gd name="connsiteX182" fmla="*/ 924377 w 3996502"/>
              <a:gd name="connsiteY182" fmla="*/ 2557262 h 5933488"/>
              <a:gd name="connsiteX183" fmla="*/ 871825 w 3996502"/>
              <a:gd name="connsiteY183" fmla="*/ 2483689 h 5933488"/>
              <a:gd name="connsiteX184" fmla="*/ 840294 w 3996502"/>
              <a:gd name="connsiteY184" fmla="*/ 2389096 h 5933488"/>
              <a:gd name="connsiteX185" fmla="*/ 808763 w 3996502"/>
              <a:gd name="connsiteY185" fmla="*/ 2326034 h 5933488"/>
              <a:gd name="connsiteX186" fmla="*/ 766722 w 3996502"/>
              <a:gd name="connsiteY186" fmla="*/ 2241951 h 5933488"/>
              <a:gd name="connsiteX187" fmla="*/ 756211 w 3996502"/>
              <a:gd name="connsiteY187" fmla="*/ 2210420 h 5933488"/>
              <a:gd name="connsiteX188" fmla="*/ 714170 w 3996502"/>
              <a:gd name="connsiteY188" fmla="*/ 2199910 h 5933488"/>
              <a:gd name="connsiteX189" fmla="*/ 619577 w 3996502"/>
              <a:gd name="connsiteY189" fmla="*/ 2189399 h 5933488"/>
              <a:gd name="connsiteX190" fmla="*/ 482943 w 3996502"/>
              <a:gd name="connsiteY190" fmla="*/ 2168379 h 5933488"/>
              <a:gd name="connsiteX191" fmla="*/ 419880 w 3996502"/>
              <a:gd name="connsiteY191" fmla="*/ 2126337 h 5933488"/>
              <a:gd name="connsiteX192" fmla="*/ 377839 w 3996502"/>
              <a:gd name="connsiteY192" fmla="*/ 2094806 h 5933488"/>
              <a:gd name="connsiteX0" fmla="*/ 105665 w 3996502"/>
              <a:gd name="connsiteY0" fmla="*/ 2429605 h 5933488"/>
              <a:gd name="connsiteX1" fmla="*/ 103913 w 3996502"/>
              <a:gd name="connsiteY1" fmla="*/ 2255637 h 5933488"/>
              <a:gd name="connsiteX2" fmla="*/ 162268 w 3996502"/>
              <a:gd name="connsiteY2" fmla="*/ 2024299 h 5933488"/>
              <a:gd name="connsiteX3" fmla="*/ 131722 w 3996502"/>
              <a:gd name="connsiteY3" fmla="*/ 1894343 h 5933488"/>
              <a:gd name="connsiteX4" fmla="*/ 56945 w 3996502"/>
              <a:gd name="connsiteY4" fmla="*/ 1799750 h 5933488"/>
              <a:gd name="connsiteX5" fmla="*/ 14 w 3996502"/>
              <a:gd name="connsiteY5" fmla="*/ 1646037 h 5933488"/>
              <a:gd name="connsiteX6" fmla="*/ 52018 w 3996502"/>
              <a:gd name="connsiteY6" fmla="*/ 1569289 h 5933488"/>
              <a:gd name="connsiteX7" fmla="*/ 105008 w 3996502"/>
              <a:gd name="connsiteY7" fmla="*/ 1550458 h 5933488"/>
              <a:gd name="connsiteX8" fmla="*/ 178033 w 3996502"/>
              <a:gd name="connsiteY8" fmla="*/ 1460025 h 5933488"/>
              <a:gd name="connsiteX9" fmla="*/ 293647 w 3996502"/>
              <a:gd name="connsiteY9" fmla="*/ 1371563 h 5933488"/>
              <a:gd name="connsiteX10" fmla="*/ 353534 w 3996502"/>
              <a:gd name="connsiteY10" fmla="*/ 1237118 h 5933488"/>
              <a:gd name="connsiteX11" fmla="*/ 442215 w 3996502"/>
              <a:gd name="connsiteY11" fmla="*/ 1058552 h 5933488"/>
              <a:gd name="connsiteX12" fmla="*/ 335031 w 3996502"/>
              <a:gd name="connsiteY12" fmla="*/ 849440 h 5933488"/>
              <a:gd name="connsiteX13" fmla="*/ 390539 w 3996502"/>
              <a:gd name="connsiteY13" fmla="*/ 792947 h 5933488"/>
              <a:gd name="connsiteX14" fmla="*/ 446266 w 3996502"/>
              <a:gd name="connsiteY14" fmla="*/ 810245 h 5933488"/>
              <a:gd name="connsiteX15" fmla="*/ 485132 w 3996502"/>
              <a:gd name="connsiteY15" fmla="*/ 834660 h 5933488"/>
              <a:gd name="connsiteX16" fmla="*/ 513269 w 3996502"/>
              <a:gd name="connsiteY16" fmla="*/ 861264 h 5933488"/>
              <a:gd name="connsiteX17" fmla="*/ 558267 w 3996502"/>
              <a:gd name="connsiteY17" fmla="*/ 860498 h 5933488"/>
              <a:gd name="connsiteX18" fmla="*/ 651874 w 3996502"/>
              <a:gd name="connsiteY18" fmla="*/ 874402 h 5933488"/>
              <a:gd name="connsiteX19" fmla="*/ 783582 w 3996502"/>
              <a:gd name="connsiteY19" fmla="*/ 846265 h 5933488"/>
              <a:gd name="connsiteX20" fmla="*/ 914086 w 3996502"/>
              <a:gd name="connsiteY20" fmla="*/ 789553 h 5933488"/>
              <a:gd name="connsiteX21" fmla="*/ 1008898 w 3996502"/>
              <a:gd name="connsiteY21" fmla="*/ 640766 h 5933488"/>
              <a:gd name="connsiteX22" fmla="*/ 1081485 w 3996502"/>
              <a:gd name="connsiteY22" fmla="*/ 561829 h 5933488"/>
              <a:gd name="connsiteX23" fmla="*/ 1118161 w 3996502"/>
              <a:gd name="connsiteY23" fmla="*/ 567631 h 5933488"/>
              <a:gd name="connsiteX24" fmla="*/ 1219543 w 3996502"/>
              <a:gd name="connsiteY24" fmla="*/ 521211 h 5933488"/>
              <a:gd name="connsiteX25" fmla="*/ 1289174 w 3996502"/>
              <a:gd name="connsiteY25" fmla="*/ 496030 h 5933488"/>
              <a:gd name="connsiteX26" fmla="*/ 1337127 w 3996502"/>
              <a:gd name="connsiteY26" fmla="*/ 461871 h 5933488"/>
              <a:gd name="connsiteX27" fmla="*/ 1387161 w 3996502"/>
              <a:gd name="connsiteY27" fmla="*/ 417312 h 5933488"/>
              <a:gd name="connsiteX28" fmla="*/ 1445077 w 3996502"/>
              <a:gd name="connsiteY28" fmla="*/ 369139 h 5933488"/>
              <a:gd name="connsiteX29" fmla="*/ 1513066 w 3996502"/>
              <a:gd name="connsiteY29" fmla="*/ 328302 h 5933488"/>
              <a:gd name="connsiteX30" fmla="*/ 1544378 w 3996502"/>
              <a:gd name="connsiteY30" fmla="*/ 305530 h 5933488"/>
              <a:gd name="connsiteX31" fmla="*/ 1585434 w 3996502"/>
              <a:gd name="connsiteY31" fmla="*/ 263269 h 5933488"/>
              <a:gd name="connsiteX32" fmla="*/ 1631417 w 3996502"/>
              <a:gd name="connsiteY32" fmla="*/ 247613 h 5933488"/>
              <a:gd name="connsiteX33" fmla="*/ 1673531 w 3996502"/>
              <a:gd name="connsiteY33" fmla="*/ 214039 h 5933488"/>
              <a:gd name="connsiteX34" fmla="*/ 1766372 w 3996502"/>
              <a:gd name="connsiteY34" fmla="*/ 161195 h 5933488"/>
              <a:gd name="connsiteX35" fmla="*/ 1806370 w 3996502"/>
              <a:gd name="connsiteY35" fmla="*/ 108351 h 5933488"/>
              <a:gd name="connsiteX36" fmla="*/ 1829143 w 3996502"/>
              <a:gd name="connsiteY36" fmla="*/ 112730 h 5933488"/>
              <a:gd name="connsiteX37" fmla="*/ 1976616 w 3996502"/>
              <a:gd name="connsiteY37" fmla="*/ 40910 h 5933488"/>
              <a:gd name="connsiteX38" fmla="*/ 2428597 w 3996502"/>
              <a:gd name="connsiteY38" fmla="*/ 0 h 5933488"/>
              <a:gd name="connsiteX39" fmla="*/ 2473777 w 3996502"/>
              <a:gd name="connsiteY39" fmla="*/ 45945 h 5933488"/>
              <a:gd name="connsiteX40" fmla="*/ 2400752 w 3996502"/>
              <a:gd name="connsiteY40" fmla="*/ 141195 h 5933488"/>
              <a:gd name="connsiteX41" fmla="*/ 2480127 w 3996502"/>
              <a:gd name="connsiteY41" fmla="*/ 118970 h 5933488"/>
              <a:gd name="connsiteX42" fmla="*/ 2556327 w 3996502"/>
              <a:gd name="connsiteY42" fmla="*/ 157070 h 5933488"/>
              <a:gd name="connsiteX43" fmla="*/ 2646650 w 3996502"/>
              <a:gd name="connsiteY43" fmla="*/ 71893 h 5933488"/>
              <a:gd name="connsiteX44" fmla="*/ 2762702 w 3996502"/>
              <a:gd name="connsiteY44" fmla="*/ 118970 h 5933488"/>
              <a:gd name="connsiteX45" fmla="*/ 2807152 w 3996502"/>
              <a:gd name="connsiteY45" fmla="*/ 153895 h 5933488"/>
              <a:gd name="connsiteX46" fmla="*/ 2765877 w 3996502"/>
              <a:gd name="connsiteY46" fmla="*/ 255495 h 5933488"/>
              <a:gd name="connsiteX47" fmla="*/ 2876345 w 3996502"/>
              <a:gd name="connsiteY47" fmla="*/ 158604 h 5933488"/>
              <a:gd name="connsiteX48" fmla="*/ 3125747 w 3996502"/>
              <a:gd name="connsiteY48" fmla="*/ 319324 h 5933488"/>
              <a:gd name="connsiteX49" fmla="*/ 3210377 w 3996502"/>
              <a:gd name="connsiteY49" fmla="*/ 379320 h 5933488"/>
              <a:gd name="connsiteX50" fmla="*/ 3302452 w 3996502"/>
              <a:gd name="connsiteY50" fmla="*/ 452345 h 5933488"/>
              <a:gd name="connsiteX51" fmla="*/ 3191327 w 3996502"/>
              <a:gd name="connsiteY51" fmla="*/ 592045 h 5933488"/>
              <a:gd name="connsiteX52" fmla="*/ 3360259 w 3996502"/>
              <a:gd name="connsiteY52" fmla="*/ 593360 h 5933488"/>
              <a:gd name="connsiteX53" fmla="*/ 3404052 w 3996502"/>
              <a:gd name="connsiteY53" fmla="*/ 728680 h 5933488"/>
              <a:gd name="connsiteX54" fmla="*/ 3231179 w 3996502"/>
              <a:gd name="connsiteY54" fmla="*/ 877687 h 5933488"/>
              <a:gd name="connsiteX55" fmla="*/ 3188152 w 3996502"/>
              <a:gd name="connsiteY55" fmla="*/ 938120 h 5933488"/>
              <a:gd name="connsiteX56" fmla="*/ 3297635 w 3996502"/>
              <a:gd name="connsiteY56" fmla="*/ 967572 h 5933488"/>
              <a:gd name="connsiteX57" fmla="*/ 3375477 w 3996502"/>
              <a:gd name="connsiteY57" fmla="*/ 874620 h 5933488"/>
              <a:gd name="connsiteX58" fmla="*/ 3435802 w 3996502"/>
              <a:gd name="connsiteY58" fmla="*/ 795245 h 5933488"/>
              <a:gd name="connsiteX59" fmla="*/ 3496127 w 3996502"/>
              <a:gd name="connsiteY59" fmla="*/ 830170 h 5933488"/>
              <a:gd name="connsiteX60" fmla="*/ 3593676 w 3996502"/>
              <a:gd name="connsiteY60" fmla="*/ 971623 h 5933488"/>
              <a:gd name="connsiteX61" fmla="*/ 3569152 w 3996502"/>
              <a:gd name="connsiteY61" fmla="*/ 998445 h 5933488"/>
              <a:gd name="connsiteX62" fmla="*/ 3530176 w 3996502"/>
              <a:gd name="connsiteY62" fmla="*/ 1049465 h 5933488"/>
              <a:gd name="connsiteX63" fmla="*/ 3469085 w 3996502"/>
              <a:gd name="connsiteY63" fmla="*/ 1119862 h 5933488"/>
              <a:gd name="connsiteX64" fmla="*/ 3536964 w 3996502"/>
              <a:gd name="connsiteY64" fmla="*/ 1030743 h 5933488"/>
              <a:gd name="connsiteX65" fmla="*/ 3426058 w 3996502"/>
              <a:gd name="connsiteY65" fmla="*/ 1193216 h 5933488"/>
              <a:gd name="connsiteX66" fmla="*/ 3462406 w 3996502"/>
              <a:gd name="connsiteY66" fmla="*/ 1171757 h 5933488"/>
              <a:gd name="connsiteX67" fmla="*/ 3387630 w 3996502"/>
              <a:gd name="connsiteY67" fmla="*/ 1289342 h 5933488"/>
              <a:gd name="connsiteX68" fmla="*/ 3371974 w 3996502"/>
              <a:gd name="connsiteY68" fmla="*/ 1339923 h 5933488"/>
              <a:gd name="connsiteX69" fmla="*/ 3349968 w 3996502"/>
              <a:gd name="connsiteY69" fmla="*/ 1348024 h 5933488"/>
              <a:gd name="connsiteX70" fmla="*/ 3313291 w 3996502"/>
              <a:gd name="connsiteY70" fmla="*/ 1399591 h 5933488"/>
              <a:gd name="connsiteX71" fmla="*/ 3318874 w 3996502"/>
              <a:gd name="connsiteY71" fmla="*/ 1406707 h 5933488"/>
              <a:gd name="connsiteX72" fmla="*/ 3293693 w 3996502"/>
              <a:gd name="connsiteY72" fmla="*/ 1433093 h 5933488"/>
              <a:gd name="connsiteX73" fmla="*/ 3268403 w 3996502"/>
              <a:gd name="connsiteY73" fmla="*/ 1476338 h 5933488"/>
              <a:gd name="connsiteX74" fmla="*/ 3238514 w 3996502"/>
              <a:gd name="connsiteY74" fmla="*/ 1605309 h 5933488"/>
              <a:gd name="connsiteX75" fmla="*/ 3186948 w 3996502"/>
              <a:gd name="connsiteY75" fmla="*/ 1631694 h 5933488"/>
              <a:gd name="connsiteX76" fmla="*/ 3105602 w 3996502"/>
              <a:gd name="connsiteY76" fmla="*/ 1688625 h 5933488"/>
              <a:gd name="connsiteX77" fmla="*/ 2721865 w 3996502"/>
              <a:gd name="connsiteY77" fmla="*/ 1597098 h 5933488"/>
              <a:gd name="connsiteX78" fmla="*/ 2687378 w 3996502"/>
              <a:gd name="connsiteY78" fmla="*/ 1670670 h 5933488"/>
              <a:gd name="connsiteX79" fmla="*/ 2636797 w 3996502"/>
              <a:gd name="connsiteY79" fmla="*/ 1758147 h 5933488"/>
              <a:gd name="connsiteX80" fmla="*/ 2681466 w 3996502"/>
              <a:gd name="connsiteY80" fmla="*/ 1821428 h 5933488"/>
              <a:gd name="connsiteX81" fmla="*/ 2721427 w 3996502"/>
              <a:gd name="connsiteY81" fmla="*/ 1715995 h 5933488"/>
              <a:gd name="connsiteX82" fmla="*/ 2858280 w 3996502"/>
              <a:gd name="connsiteY82" fmla="*/ 1716434 h 5933488"/>
              <a:gd name="connsiteX83" fmla="*/ 2815035 w 3996502"/>
              <a:gd name="connsiteY83" fmla="*/ 1801940 h 5933488"/>
              <a:gd name="connsiteX84" fmla="*/ 2840654 w 3996502"/>
              <a:gd name="connsiteY84" fmla="*/ 1866535 h 5933488"/>
              <a:gd name="connsiteX85" fmla="*/ 2784708 w 3996502"/>
              <a:gd name="connsiteY85" fmla="*/ 1958172 h 5933488"/>
              <a:gd name="connsiteX86" fmla="*/ 2858280 w 3996502"/>
              <a:gd name="connsiteY86" fmla="*/ 1947662 h 5933488"/>
              <a:gd name="connsiteX87" fmla="*/ 3022286 w 3996502"/>
              <a:gd name="connsiteY87" fmla="*/ 1834785 h 5933488"/>
              <a:gd name="connsiteX88" fmla="*/ 3499411 w 3996502"/>
              <a:gd name="connsiteY88" fmla="*/ 1926641 h 5933488"/>
              <a:gd name="connsiteX89" fmla="*/ 3594005 w 3996502"/>
              <a:gd name="connsiteY89" fmla="*/ 1937151 h 5933488"/>
              <a:gd name="connsiteX90" fmla="*/ 3625536 w 3996502"/>
              <a:gd name="connsiteY90" fmla="*/ 1947662 h 5933488"/>
              <a:gd name="connsiteX91" fmla="*/ 3709618 w 3996502"/>
              <a:gd name="connsiteY91" fmla="*/ 1979193 h 5933488"/>
              <a:gd name="connsiteX92" fmla="*/ 3772680 w 3996502"/>
              <a:gd name="connsiteY92" fmla="*/ 1989703 h 5933488"/>
              <a:gd name="connsiteX93" fmla="*/ 3846253 w 3996502"/>
              <a:gd name="connsiteY93" fmla="*/ 2052765 h 5933488"/>
              <a:gd name="connsiteX94" fmla="*/ 3993398 w 3996502"/>
              <a:gd name="connsiteY94" fmla="*/ 2241951 h 5933488"/>
              <a:gd name="connsiteX95" fmla="*/ 3947233 w 3996502"/>
              <a:gd name="connsiteY95" fmla="*/ 2365266 h 5933488"/>
              <a:gd name="connsiteX96" fmla="*/ 3956174 w 3996502"/>
              <a:gd name="connsiteY96" fmla="*/ 2456684 h 5933488"/>
              <a:gd name="connsiteX97" fmla="*/ 3960261 w 3996502"/>
              <a:gd name="connsiteY97" fmla="*/ 2490258 h 5933488"/>
              <a:gd name="connsiteX98" fmla="*/ 3941284 w 3996502"/>
              <a:gd name="connsiteY98" fmla="*/ 2731850 h 5933488"/>
              <a:gd name="connsiteX99" fmla="*/ 3888587 w 3996502"/>
              <a:gd name="connsiteY99" fmla="*/ 2883958 h 5933488"/>
              <a:gd name="connsiteX100" fmla="*/ 3894388 w 3996502"/>
              <a:gd name="connsiteY100" fmla="*/ 2952312 h 5933488"/>
              <a:gd name="connsiteX101" fmla="*/ 3932635 w 3996502"/>
              <a:gd name="connsiteY101" fmla="*/ 3090134 h 5933488"/>
              <a:gd name="connsiteX102" fmla="*/ 3907455 w 3996502"/>
              <a:gd name="connsiteY102" fmla="*/ 3204670 h 5933488"/>
              <a:gd name="connsiteX103" fmla="*/ 3885301 w 3996502"/>
              <a:gd name="connsiteY103" fmla="*/ 3292457 h 5933488"/>
              <a:gd name="connsiteX104" fmla="*/ 3842202 w 3996502"/>
              <a:gd name="connsiteY104" fmla="*/ 3392779 h 5933488"/>
              <a:gd name="connsiteX105" fmla="*/ 3808317 w 3996502"/>
              <a:gd name="connsiteY105" fmla="*/ 3487591 h 5933488"/>
              <a:gd name="connsiteX106" fmla="*/ 3792059 w 3996502"/>
              <a:gd name="connsiteY106" fmla="*/ 3614537 h 5933488"/>
              <a:gd name="connsiteX107" fmla="*/ 3764087 w 3996502"/>
              <a:gd name="connsiteY107" fmla="*/ 3615303 h 5933488"/>
              <a:gd name="connsiteX108" fmla="*/ 3743780 w 3996502"/>
              <a:gd name="connsiteY108" fmla="*/ 3677087 h 5933488"/>
              <a:gd name="connsiteX109" fmla="*/ 3735347 w 3996502"/>
              <a:gd name="connsiteY109" fmla="*/ 3840217 h 5933488"/>
              <a:gd name="connsiteX110" fmla="*/ 3736843 w 3996502"/>
              <a:gd name="connsiteY110" fmla="*/ 3891418 h 5933488"/>
              <a:gd name="connsiteX111" fmla="*/ 3707574 w 3996502"/>
              <a:gd name="connsiteY111" fmla="*/ 3916527 h 5933488"/>
              <a:gd name="connsiteX112" fmla="*/ 3698196 w 3996502"/>
              <a:gd name="connsiteY112" fmla="*/ 3944883 h 5933488"/>
              <a:gd name="connsiteX113" fmla="*/ 3691006 w 3996502"/>
              <a:gd name="connsiteY113" fmla="*/ 4002872 h 5933488"/>
              <a:gd name="connsiteX114" fmla="*/ 3698487 w 3996502"/>
              <a:gd name="connsiteY114" fmla="*/ 4075532 h 5933488"/>
              <a:gd name="connsiteX115" fmla="*/ 3735603 w 3996502"/>
              <a:gd name="connsiteY115" fmla="*/ 4162789 h 5933488"/>
              <a:gd name="connsiteX116" fmla="*/ 3745419 w 3996502"/>
              <a:gd name="connsiteY116" fmla="*/ 4235085 h 5933488"/>
              <a:gd name="connsiteX117" fmla="*/ 3740274 w 3996502"/>
              <a:gd name="connsiteY117" fmla="*/ 4273185 h 5933488"/>
              <a:gd name="connsiteX118" fmla="*/ 3738303 w 3996502"/>
              <a:gd name="connsiteY118" fmla="*/ 4333619 h 5933488"/>
              <a:gd name="connsiteX119" fmla="*/ 3746843 w 3996502"/>
              <a:gd name="connsiteY119" fmla="*/ 4357596 h 5933488"/>
              <a:gd name="connsiteX120" fmla="*/ 3687722 w 3996502"/>
              <a:gd name="connsiteY120" fmla="*/ 4531893 h 5933488"/>
              <a:gd name="connsiteX121" fmla="*/ 3626411 w 3996502"/>
              <a:gd name="connsiteY121" fmla="*/ 4618712 h 5933488"/>
              <a:gd name="connsiteX122" fmla="*/ 3620499 w 3996502"/>
              <a:gd name="connsiteY122" fmla="*/ 4785017 h 5933488"/>
              <a:gd name="connsiteX123" fmla="*/ 3639768 w 3996502"/>
              <a:gd name="connsiteY123" fmla="*/ 4845889 h 5933488"/>
              <a:gd name="connsiteX124" fmla="*/ 3559408 w 3996502"/>
              <a:gd name="connsiteY124" fmla="*/ 4909170 h 5933488"/>
              <a:gd name="connsiteX125" fmla="*/ 3583823 w 3996502"/>
              <a:gd name="connsiteY125" fmla="*/ 4933147 h 5933488"/>
              <a:gd name="connsiteX126" fmla="*/ 3673927 w 3996502"/>
              <a:gd name="connsiteY126" fmla="*/ 4977378 h 5933488"/>
              <a:gd name="connsiteX127" fmla="*/ 3834867 w 3996502"/>
              <a:gd name="connsiteY127" fmla="*/ 5151784 h 5933488"/>
              <a:gd name="connsiteX128" fmla="*/ 3534446 w 3996502"/>
              <a:gd name="connsiteY128" fmla="*/ 5401186 h 5933488"/>
              <a:gd name="connsiteX129" fmla="*/ 3543754 w 3996502"/>
              <a:gd name="connsiteY129" fmla="*/ 5500595 h 5933488"/>
              <a:gd name="connsiteX130" fmla="*/ 3292929 w 3996502"/>
              <a:gd name="connsiteY130" fmla="*/ 5284695 h 5933488"/>
              <a:gd name="connsiteX131" fmla="*/ 3288000 w 3996502"/>
              <a:gd name="connsiteY131" fmla="*/ 5531689 h 5933488"/>
              <a:gd name="connsiteX132" fmla="*/ 3264790 w 3996502"/>
              <a:gd name="connsiteY132" fmla="*/ 5579862 h 5933488"/>
              <a:gd name="connsiteX133" fmla="*/ 3115129 w 3996502"/>
              <a:gd name="connsiteY133" fmla="*/ 5475195 h 5933488"/>
              <a:gd name="connsiteX134" fmla="*/ 3153229 w 3996502"/>
              <a:gd name="connsiteY134" fmla="*/ 5589495 h 5933488"/>
              <a:gd name="connsiteX135" fmla="*/ 2959443 w 3996502"/>
              <a:gd name="connsiteY135" fmla="*/ 5426695 h 5933488"/>
              <a:gd name="connsiteX136" fmla="*/ 2858280 w 3996502"/>
              <a:gd name="connsiteY136" fmla="*/ 5420126 h 5933488"/>
              <a:gd name="connsiteX137" fmla="*/ 2752739 w 3996502"/>
              <a:gd name="connsiteY137" fmla="*/ 5433593 h 5933488"/>
              <a:gd name="connsiteX138" fmla="*/ 2641505 w 3996502"/>
              <a:gd name="connsiteY138" fmla="*/ 5526434 h 5933488"/>
              <a:gd name="connsiteX139" fmla="*/ 2553918 w 3996502"/>
              <a:gd name="connsiteY139" fmla="*/ 5642924 h 5933488"/>
              <a:gd name="connsiteX140" fmla="*/ 2679605 w 3996502"/>
              <a:gd name="connsiteY140" fmla="*/ 5920572 h 5933488"/>
              <a:gd name="connsiteX141" fmla="*/ 2490418 w 3996502"/>
              <a:gd name="connsiteY141" fmla="*/ 5878530 h 5933488"/>
              <a:gd name="connsiteX142" fmla="*/ 2332763 w 3996502"/>
              <a:gd name="connsiteY142" fmla="*/ 5836489 h 5933488"/>
              <a:gd name="connsiteX143" fmla="*/ 2133067 w 3996502"/>
              <a:gd name="connsiteY143" fmla="*/ 5794448 h 5933488"/>
              <a:gd name="connsiteX144" fmla="*/ 2059494 w 3996502"/>
              <a:gd name="connsiteY144" fmla="*/ 5762917 h 5933488"/>
              <a:gd name="connsiteX145" fmla="*/ 2027963 w 3996502"/>
              <a:gd name="connsiteY145" fmla="*/ 5752406 h 5933488"/>
              <a:gd name="connsiteX146" fmla="*/ 1922860 w 3996502"/>
              <a:gd name="connsiteY146" fmla="*/ 5741896 h 5933488"/>
              <a:gd name="connsiteX147" fmla="*/ 1859798 w 3996502"/>
              <a:gd name="connsiteY147" fmla="*/ 5720875 h 5933488"/>
              <a:gd name="connsiteX148" fmla="*/ 1765205 w 3996502"/>
              <a:gd name="connsiteY148" fmla="*/ 5710365 h 5933488"/>
              <a:gd name="connsiteX149" fmla="*/ 1733674 w 3996502"/>
              <a:gd name="connsiteY149" fmla="*/ 5689344 h 5933488"/>
              <a:gd name="connsiteX150" fmla="*/ 1702143 w 3996502"/>
              <a:gd name="connsiteY150" fmla="*/ 5678834 h 5933488"/>
              <a:gd name="connsiteX151" fmla="*/ 1660101 w 3996502"/>
              <a:gd name="connsiteY151" fmla="*/ 5668324 h 5933488"/>
              <a:gd name="connsiteX152" fmla="*/ 1628570 w 3996502"/>
              <a:gd name="connsiteY152" fmla="*/ 5657813 h 5933488"/>
              <a:gd name="connsiteX153" fmla="*/ 1523467 w 3996502"/>
              <a:gd name="connsiteY153" fmla="*/ 5636793 h 5933488"/>
              <a:gd name="connsiteX154" fmla="*/ 1491936 w 3996502"/>
              <a:gd name="connsiteY154" fmla="*/ 5626282 h 5933488"/>
              <a:gd name="connsiteX155" fmla="*/ 1334280 w 3996502"/>
              <a:gd name="connsiteY155" fmla="*/ 5573730 h 5933488"/>
              <a:gd name="connsiteX156" fmla="*/ 1292239 w 3996502"/>
              <a:gd name="connsiteY156" fmla="*/ 5552710 h 5933488"/>
              <a:gd name="connsiteX157" fmla="*/ 1229177 w 3996502"/>
              <a:gd name="connsiteY157" fmla="*/ 5531689 h 5933488"/>
              <a:gd name="connsiteX158" fmla="*/ 1134584 w 3996502"/>
              <a:gd name="connsiteY158" fmla="*/ 5510668 h 5933488"/>
              <a:gd name="connsiteX159" fmla="*/ 1103053 w 3996502"/>
              <a:gd name="connsiteY159" fmla="*/ 5468627 h 5933488"/>
              <a:gd name="connsiteX160" fmla="*/ 1029480 w 3996502"/>
              <a:gd name="connsiteY160" fmla="*/ 5458117 h 5933488"/>
              <a:gd name="connsiteX161" fmla="*/ 892846 w 3996502"/>
              <a:gd name="connsiteY161" fmla="*/ 5426586 h 5933488"/>
              <a:gd name="connsiteX162" fmla="*/ 861315 w 3996502"/>
              <a:gd name="connsiteY162" fmla="*/ 5405565 h 5933488"/>
              <a:gd name="connsiteX163" fmla="*/ 850805 w 3996502"/>
              <a:gd name="connsiteY163" fmla="*/ 5289951 h 5933488"/>
              <a:gd name="connsiteX164" fmla="*/ 840294 w 3996502"/>
              <a:gd name="connsiteY164" fmla="*/ 5100765 h 5933488"/>
              <a:gd name="connsiteX165" fmla="*/ 861315 w 3996502"/>
              <a:gd name="connsiteY165" fmla="*/ 4501675 h 5933488"/>
              <a:gd name="connsiteX166" fmla="*/ 892846 w 3996502"/>
              <a:gd name="connsiteY166" fmla="*/ 4365041 h 5933488"/>
              <a:gd name="connsiteX167" fmla="*/ 913867 w 3996502"/>
              <a:gd name="connsiteY167" fmla="*/ 4270448 h 5933488"/>
              <a:gd name="connsiteX168" fmla="*/ 966418 w 3996502"/>
              <a:gd name="connsiteY168" fmla="*/ 4112793 h 5933488"/>
              <a:gd name="connsiteX169" fmla="*/ 987439 w 3996502"/>
              <a:gd name="connsiteY169" fmla="*/ 3902586 h 5933488"/>
              <a:gd name="connsiteX170" fmla="*/ 997949 w 3996502"/>
              <a:gd name="connsiteY170" fmla="*/ 3871055 h 5933488"/>
              <a:gd name="connsiteX171" fmla="*/ 1061011 w 3996502"/>
              <a:gd name="connsiteY171" fmla="*/ 3461151 h 5933488"/>
              <a:gd name="connsiteX172" fmla="*/ 1071522 w 3996502"/>
              <a:gd name="connsiteY172" fmla="*/ 3408599 h 5933488"/>
              <a:gd name="connsiteX173" fmla="*/ 1082032 w 3996502"/>
              <a:gd name="connsiteY173" fmla="*/ 3335027 h 5933488"/>
              <a:gd name="connsiteX174" fmla="*/ 1124074 w 3996502"/>
              <a:gd name="connsiteY174" fmla="*/ 3282475 h 5933488"/>
              <a:gd name="connsiteX175" fmla="*/ 1155605 w 3996502"/>
              <a:gd name="connsiteY175" fmla="*/ 3124820 h 5933488"/>
              <a:gd name="connsiteX176" fmla="*/ 1176625 w 3996502"/>
              <a:gd name="connsiteY176" fmla="*/ 3082779 h 5933488"/>
              <a:gd name="connsiteX177" fmla="*/ 1145094 w 3996502"/>
              <a:gd name="connsiteY177" fmla="*/ 2967165 h 5933488"/>
              <a:gd name="connsiteX178" fmla="*/ 1103053 w 3996502"/>
              <a:gd name="connsiteY178" fmla="*/ 2893593 h 5933488"/>
              <a:gd name="connsiteX179" fmla="*/ 1082032 w 3996502"/>
              <a:gd name="connsiteY179" fmla="*/ 2841041 h 5933488"/>
              <a:gd name="connsiteX180" fmla="*/ 1029480 w 3996502"/>
              <a:gd name="connsiteY180" fmla="*/ 2746448 h 5933488"/>
              <a:gd name="connsiteX181" fmla="*/ 1008460 w 3996502"/>
              <a:gd name="connsiteY181" fmla="*/ 2714917 h 5933488"/>
              <a:gd name="connsiteX182" fmla="*/ 924377 w 3996502"/>
              <a:gd name="connsiteY182" fmla="*/ 2557262 h 5933488"/>
              <a:gd name="connsiteX183" fmla="*/ 871825 w 3996502"/>
              <a:gd name="connsiteY183" fmla="*/ 2483689 h 5933488"/>
              <a:gd name="connsiteX184" fmla="*/ 840294 w 3996502"/>
              <a:gd name="connsiteY184" fmla="*/ 2389096 h 5933488"/>
              <a:gd name="connsiteX185" fmla="*/ 808763 w 3996502"/>
              <a:gd name="connsiteY185" fmla="*/ 2326034 h 5933488"/>
              <a:gd name="connsiteX186" fmla="*/ 766722 w 3996502"/>
              <a:gd name="connsiteY186" fmla="*/ 2241951 h 5933488"/>
              <a:gd name="connsiteX187" fmla="*/ 756211 w 3996502"/>
              <a:gd name="connsiteY187" fmla="*/ 2210420 h 5933488"/>
              <a:gd name="connsiteX188" fmla="*/ 714170 w 3996502"/>
              <a:gd name="connsiteY188" fmla="*/ 2199910 h 5933488"/>
              <a:gd name="connsiteX189" fmla="*/ 619577 w 3996502"/>
              <a:gd name="connsiteY189" fmla="*/ 2189399 h 5933488"/>
              <a:gd name="connsiteX190" fmla="*/ 482943 w 3996502"/>
              <a:gd name="connsiteY190" fmla="*/ 2168379 h 5933488"/>
              <a:gd name="connsiteX191" fmla="*/ 419880 w 3996502"/>
              <a:gd name="connsiteY191" fmla="*/ 2126337 h 5933488"/>
              <a:gd name="connsiteX192" fmla="*/ 377839 w 3996502"/>
              <a:gd name="connsiteY192" fmla="*/ 2094806 h 5933488"/>
              <a:gd name="connsiteX0" fmla="*/ 105665 w 3996502"/>
              <a:gd name="connsiteY0" fmla="*/ 2429605 h 5892480"/>
              <a:gd name="connsiteX1" fmla="*/ 103913 w 3996502"/>
              <a:gd name="connsiteY1" fmla="*/ 2255637 h 5892480"/>
              <a:gd name="connsiteX2" fmla="*/ 162268 w 3996502"/>
              <a:gd name="connsiteY2" fmla="*/ 2024299 h 5892480"/>
              <a:gd name="connsiteX3" fmla="*/ 131722 w 3996502"/>
              <a:gd name="connsiteY3" fmla="*/ 1894343 h 5892480"/>
              <a:gd name="connsiteX4" fmla="*/ 56945 w 3996502"/>
              <a:gd name="connsiteY4" fmla="*/ 1799750 h 5892480"/>
              <a:gd name="connsiteX5" fmla="*/ 14 w 3996502"/>
              <a:gd name="connsiteY5" fmla="*/ 1646037 h 5892480"/>
              <a:gd name="connsiteX6" fmla="*/ 52018 w 3996502"/>
              <a:gd name="connsiteY6" fmla="*/ 1569289 h 5892480"/>
              <a:gd name="connsiteX7" fmla="*/ 105008 w 3996502"/>
              <a:gd name="connsiteY7" fmla="*/ 1550458 h 5892480"/>
              <a:gd name="connsiteX8" fmla="*/ 178033 w 3996502"/>
              <a:gd name="connsiteY8" fmla="*/ 1460025 h 5892480"/>
              <a:gd name="connsiteX9" fmla="*/ 293647 w 3996502"/>
              <a:gd name="connsiteY9" fmla="*/ 1371563 h 5892480"/>
              <a:gd name="connsiteX10" fmla="*/ 353534 w 3996502"/>
              <a:gd name="connsiteY10" fmla="*/ 1237118 h 5892480"/>
              <a:gd name="connsiteX11" fmla="*/ 442215 w 3996502"/>
              <a:gd name="connsiteY11" fmla="*/ 1058552 h 5892480"/>
              <a:gd name="connsiteX12" fmla="*/ 335031 w 3996502"/>
              <a:gd name="connsiteY12" fmla="*/ 849440 h 5892480"/>
              <a:gd name="connsiteX13" fmla="*/ 390539 w 3996502"/>
              <a:gd name="connsiteY13" fmla="*/ 792947 h 5892480"/>
              <a:gd name="connsiteX14" fmla="*/ 446266 w 3996502"/>
              <a:gd name="connsiteY14" fmla="*/ 810245 h 5892480"/>
              <a:gd name="connsiteX15" fmla="*/ 485132 w 3996502"/>
              <a:gd name="connsiteY15" fmla="*/ 834660 h 5892480"/>
              <a:gd name="connsiteX16" fmla="*/ 513269 w 3996502"/>
              <a:gd name="connsiteY16" fmla="*/ 861264 h 5892480"/>
              <a:gd name="connsiteX17" fmla="*/ 558267 w 3996502"/>
              <a:gd name="connsiteY17" fmla="*/ 860498 h 5892480"/>
              <a:gd name="connsiteX18" fmla="*/ 651874 w 3996502"/>
              <a:gd name="connsiteY18" fmla="*/ 874402 h 5892480"/>
              <a:gd name="connsiteX19" fmla="*/ 783582 w 3996502"/>
              <a:gd name="connsiteY19" fmla="*/ 846265 h 5892480"/>
              <a:gd name="connsiteX20" fmla="*/ 914086 w 3996502"/>
              <a:gd name="connsiteY20" fmla="*/ 789553 h 5892480"/>
              <a:gd name="connsiteX21" fmla="*/ 1008898 w 3996502"/>
              <a:gd name="connsiteY21" fmla="*/ 640766 h 5892480"/>
              <a:gd name="connsiteX22" fmla="*/ 1081485 w 3996502"/>
              <a:gd name="connsiteY22" fmla="*/ 561829 h 5892480"/>
              <a:gd name="connsiteX23" fmla="*/ 1118161 w 3996502"/>
              <a:gd name="connsiteY23" fmla="*/ 567631 h 5892480"/>
              <a:gd name="connsiteX24" fmla="*/ 1219543 w 3996502"/>
              <a:gd name="connsiteY24" fmla="*/ 521211 h 5892480"/>
              <a:gd name="connsiteX25" fmla="*/ 1289174 w 3996502"/>
              <a:gd name="connsiteY25" fmla="*/ 496030 h 5892480"/>
              <a:gd name="connsiteX26" fmla="*/ 1337127 w 3996502"/>
              <a:gd name="connsiteY26" fmla="*/ 461871 h 5892480"/>
              <a:gd name="connsiteX27" fmla="*/ 1387161 w 3996502"/>
              <a:gd name="connsiteY27" fmla="*/ 417312 h 5892480"/>
              <a:gd name="connsiteX28" fmla="*/ 1445077 w 3996502"/>
              <a:gd name="connsiteY28" fmla="*/ 369139 h 5892480"/>
              <a:gd name="connsiteX29" fmla="*/ 1513066 w 3996502"/>
              <a:gd name="connsiteY29" fmla="*/ 328302 h 5892480"/>
              <a:gd name="connsiteX30" fmla="*/ 1544378 w 3996502"/>
              <a:gd name="connsiteY30" fmla="*/ 305530 h 5892480"/>
              <a:gd name="connsiteX31" fmla="*/ 1585434 w 3996502"/>
              <a:gd name="connsiteY31" fmla="*/ 263269 h 5892480"/>
              <a:gd name="connsiteX32" fmla="*/ 1631417 w 3996502"/>
              <a:gd name="connsiteY32" fmla="*/ 247613 h 5892480"/>
              <a:gd name="connsiteX33" fmla="*/ 1673531 w 3996502"/>
              <a:gd name="connsiteY33" fmla="*/ 214039 h 5892480"/>
              <a:gd name="connsiteX34" fmla="*/ 1766372 w 3996502"/>
              <a:gd name="connsiteY34" fmla="*/ 161195 h 5892480"/>
              <a:gd name="connsiteX35" fmla="*/ 1806370 w 3996502"/>
              <a:gd name="connsiteY35" fmla="*/ 108351 h 5892480"/>
              <a:gd name="connsiteX36" fmla="*/ 1829143 w 3996502"/>
              <a:gd name="connsiteY36" fmla="*/ 112730 h 5892480"/>
              <a:gd name="connsiteX37" fmla="*/ 1976616 w 3996502"/>
              <a:gd name="connsiteY37" fmla="*/ 40910 h 5892480"/>
              <a:gd name="connsiteX38" fmla="*/ 2428597 w 3996502"/>
              <a:gd name="connsiteY38" fmla="*/ 0 h 5892480"/>
              <a:gd name="connsiteX39" fmla="*/ 2473777 w 3996502"/>
              <a:gd name="connsiteY39" fmla="*/ 45945 h 5892480"/>
              <a:gd name="connsiteX40" fmla="*/ 2400752 w 3996502"/>
              <a:gd name="connsiteY40" fmla="*/ 141195 h 5892480"/>
              <a:gd name="connsiteX41" fmla="*/ 2480127 w 3996502"/>
              <a:gd name="connsiteY41" fmla="*/ 118970 h 5892480"/>
              <a:gd name="connsiteX42" fmla="*/ 2556327 w 3996502"/>
              <a:gd name="connsiteY42" fmla="*/ 157070 h 5892480"/>
              <a:gd name="connsiteX43" fmla="*/ 2646650 w 3996502"/>
              <a:gd name="connsiteY43" fmla="*/ 71893 h 5892480"/>
              <a:gd name="connsiteX44" fmla="*/ 2762702 w 3996502"/>
              <a:gd name="connsiteY44" fmla="*/ 118970 h 5892480"/>
              <a:gd name="connsiteX45" fmla="*/ 2807152 w 3996502"/>
              <a:gd name="connsiteY45" fmla="*/ 153895 h 5892480"/>
              <a:gd name="connsiteX46" fmla="*/ 2765877 w 3996502"/>
              <a:gd name="connsiteY46" fmla="*/ 255495 h 5892480"/>
              <a:gd name="connsiteX47" fmla="*/ 2876345 w 3996502"/>
              <a:gd name="connsiteY47" fmla="*/ 158604 h 5892480"/>
              <a:gd name="connsiteX48" fmla="*/ 3125747 w 3996502"/>
              <a:gd name="connsiteY48" fmla="*/ 319324 h 5892480"/>
              <a:gd name="connsiteX49" fmla="*/ 3210377 w 3996502"/>
              <a:gd name="connsiteY49" fmla="*/ 379320 h 5892480"/>
              <a:gd name="connsiteX50" fmla="*/ 3302452 w 3996502"/>
              <a:gd name="connsiteY50" fmla="*/ 452345 h 5892480"/>
              <a:gd name="connsiteX51" fmla="*/ 3191327 w 3996502"/>
              <a:gd name="connsiteY51" fmla="*/ 592045 h 5892480"/>
              <a:gd name="connsiteX52" fmla="*/ 3360259 w 3996502"/>
              <a:gd name="connsiteY52" fmla="*/ 593360 h 5892480"/>
              <a:gd name="connsiteX53" fmla="*/ 3404052 w 3996502"/>
              <a:gd name="connsiteY53" fmla="*/ 728680 h 5892480"/>
              <a:gd name="connsiteX54" fmla="*/ 3231179 w 3996502"/>
              <a:gd name="connsiteY54" fmla="*/ 877687 h 5892480"/>
              <a:gd name="connsiteX55" fmla="*/ 3188152 w 3996502"/>
              <a:gd name="connsiteY55" fmla="*/ 938120 h 5892480"/>
              <a:gd name="connsiteX56" fmla="*/ 3297635 w 3996502"/>
              <a:gd name="connsiteY56" fmla="*/ 967572 h 5892480"/>
              <a:gd name="connsiteX57" fmla="*/ 3375477 w 3996502"/>
              <a:gd name="connsiteY57" fmla="*/ 874620 h 5892480"/>
              <a:gd name="connsiteX58" fmla="*/ 3435802 w 3996502"/>
              <a:gd name="connsiteY58" fmla="*/ 795245 h 5892480"/>
              <a:gd name="connsiteX59" fmla="*/ 3496127 w 3996502"/>
              <a:gd name="connsiteY59" fmla="*/ 830170 h 5892480"/>
              <a:gd name="connsiteX60" fmla="*/ 3593676 w 3996502"/>
              <a:gd name="connsiteY60" fmla="*/ 971623 h 5892480"/>
              <a:gd name="connsiteX61" fmla="*/ 3569152 w 3996502"/>
              <a:gd name="connsiteY61" fmla="*/ 998445 h 5892480"/>
              <a:gd name="connsiteX62" fmla="*/ 3530176 w 3996502"/>
              <a:gd name="connsiteY62" fmla="*/ 1049465 h 5892480"/>
              <a:gd name="connsiteX63" fmla="*/ 3469085 w 3996502"/>
              <a:gd name="connsiteY63" fmla="*/ 1119862 h 5892480"/>
              <a:gd name="connsiteX64" fmla="*/ 3536964 w 3996502"/>
              <a:gd name="connsiteY64" fmla="*/ 1030743 h 5892480"/>
              <a:gd name="connsiteX65" fmla="*/ 3426058 w 3996502"/>
              <a:gd name="connsiteY65" fmla="*/ 1193216 h 5892480"/>
              <a:gd name="connsiteX66" fmla="*/ 3462406 w 3996502"/>
              <a:gd name="connsiteY66" fmla="*/ 1171757 h 5892480"/>
              <a:gd name="connsiteX67" fmla="*/ 3387630 w 3996502"/>
              <a:gd name="connsiteY67" fmla="*/ 1289342 h 5892480"/>
              <a:gd name="connsiteX68" fmla="*/ 3371974 w 3996502"/>
              <a:gd name="connsiteY68" fmla="*/ 1339923 h 5892480"/>
              <a:gd name="connsiteX69" fmla="*/ 3349968 w 3996502"/>
              <a:gd name="connsiteY69" fmla="*/ 1348024 h 5892480"/>
              <a:gd name="connsiteX70" fmla="*/ 3313291 w 3996502"/>
              <a:gd name="connsiteY70" fmla="*/ 1399591 h 5892480"/>
              <a:gd name="connsiteX71" fmla="*/ 3318874 w 3996502"/>
              <a:gd name="connsiteY71" fmla="*/ 1406707 h 5892480"/>
              <a:gd name="connsiteX72" fmla="*/ 3293693 w 3996502"/>
              <a:gd name="connsiteY72" fmla="*/ 1433093 h 5892480"/>
              <a:gd name="connsiteX73" fmla="*/ 3268403 w 3996502"/>
              <a:gd name="connsiteY73" fmla="*/ 1476338 h 5892480"/>
              <a:gd name="connsiteX74" fmla="*/ 3238514 w 3996502"/>
              <a:gd name="connsiteY74" fmla="*/ 1605309 h 5892480"/>
              <a:gd name="connsiteX75" fmla="*/ 3186948 w 3996502"/>
              <a:gd name="connsiteY75" fmla="*/ 1631694 h 5892480"/>
              <a:gd name="connsiteX76" fmla="*/ 3105602 w 3996502"/>
              <a:gd name="connsiteY76" fmla="*/ 1688625 h 5892480"/>
              <a:gd name="connsiteX77" fmla="*/ 2721865 w 3996502"/>
              <a:gd name="connsiteY77" fmla="*/ 1597098 h 5892480"/>
              <a:gd name="connsiteX78" fmla="*/ 2687378 w 3996502"/>
              <a:gd name="connsiteY78" fmla="*/ 1670670 h 5892480"/>
              <a:gd name="connsiteX79" fmla="*/ 2636797 w 3996502"/>
              <a:gd name="connsiteY79" fmla="*/ 1758147 h 5892480"/>
              <a:gd name="connsiteX80" fmla="*/ 2681466 w 3996502"/>
              <a:gd name="connsiteY80" fmla="*/ 1821428 h 5892480"/>
              <a:gd name="connsiteX81" fmla="*/ 2721427 w 3996502"/>
              <a:gd name="connsiteY81" fmla="*/ 1715995 h 5892480"/>
              <a:gd name="connsiteX82" fmla="*/ 2858280 w 3996502"/>
              <a:gd name="connsiteY82" fmla="*/ 1716434 h 5892480"/>
              <a:gd name="connsiteX83" fmla="*/ 2815035 w 3996502"/>
              <a:gd name="connsiteY83" fmla="*/ 1801940 h 5892480"/>
              <a:gd name="connsiteX84" fmla="*/ 2840654 w 3996502"/>
              <a:gd name="connsiteY84" fmla="*/ 1866535 h 5892480"/>
              <a:gd name="connsiteX85" fmla="*/ 2784708 w 3996502"/>
              <a:gd name="connsiteY85" fmla="*/ 1958172 h 5892480"/>
              <a:gd name="connsiteX86" fmla="*/ 2858280 w 3996502"/>
              <a:gd name="connsiteY86" fmla="*/ 1947662 h 5892480"/>
              <a:gd name="connsiteX87" fmla="*/ 3022286 w 3996502"/>
              <a:gd name="connsiteY87" fmla="*/ 1834785 h 5892480"/>
              <a:gd name="connsiteX88" fmla="*/ 3499411 w 3996502"/>
              <a:gd name="connsiteY88" fmla="*/ 1926641 h 5892480"/>
              <a:gd name="connsiteX89" fmla="*/ 3594005 w 3996502"/>
              <a:gd name="connsiteY89" fmla="*/ 1937151 h 5892480"/>
              <a:gd name="connsiteX90" fmla="*/ 3625536 w 3996502"/>
              <a:gd name="connsiteY90" fmla="*/ 1947662 h 5892480"/>
              <a:gd name="connsiteX91" fmla="*/ 3709618 w 3996502"/>
              <a:gd name="connsiteY91" fmla="*/ 1979193 h 5892480"/>
              <a:gd name="connsiteX92" fmla="*/ 3772680 w 3996502"/>
              <a:gd name="connsiteY92" fmla="*/ 1989703 h 5892480"/>
              <a:gd name="connsiteX93" fmla="*/ 3846253 w 3996502"/>
              <a:gd name="connsiteY93" fmla="*/ 2052765 h 5892480"/>
              <a:gd name="connsiteX94" fmla="*/ 3993398 w 3996502"/>
              <a:gd name="connsiteY94" fmla="*/ 2241951 h 5892480"/>
              <a:gd name="connsiteX95" fmla="*/ 3947233 w 3996502"/>
              <a:gd name="connsiteY95" fmla="*/ 2365266 h 5892480"/>
              <a:gd name="connsiteX96" fmla="*/ 3956174 w 3996502"/>
              <a:gd name="connsiteY96" fmla="*/ 2456684 h 5892480"/>
              <a:gd name="connsiteX97" fmla="*/ 3960261 w 3996502"/>
              <a:gd name="connsiteY97" fmla="*/ 2490258 h 5892480"/>
              <a:gd name="connsiteX98" fmla="*/ 3941284 w 3996502"/>
              <a:gd name="connsiteY98" fmla="*/ 2731850 h 5892480"/>
              <a:gd name="connsiteX99" fmla="*/ 3888587 w 3996502"/>
              <a:gd name="connsiteY99" fmla="*/ 2883958 h 5892480"/>
              <a:gd name="connsiteX100" fmla="*/ 3894388 w 3996502"/>
              <a:gd name="connsiteY100" fmla="*/ 2952312 h 5892480"/>
              <a:gd name="connsiteX101" fmla="*/ 3932635 w 3996502"/>
              <a:gd name="connsiteY101" fmla="*/ 3090134 h 5892480"/>
              <a:gd name="connsiteX102" fmla="*/ 3907455 w 3996502"/>
              <a:gd name="connsiteY102" fmla="*/ 3204670 h 5892480"/>
              <a:gd name="connsiteX103" fmla="*/ 3885301 w 3996502"/>
              <a:gd name="connsiteY103" fmla="*/ 3292457 h 5892480"/>
              <a:gd name="connsiteX104" fmla="*/ 3842202 w 3996502"/>
              <a:gd name="connsiteY104" fmla="*/ 3392779 h 5892480"/>
              <a:gd name="connsiteX105" fmla="*/ 3808317 w 3996502"/>
              <a:gd name="connsiteY105" fmla="*/ 3487591 h 5892480"/>
              <a:gd name="connsiteX106" fmla="*/ 3792059 w 3996502"/>
              <a:gd name="connsiteY106" fmla="*/ 3614537 h 5892480"/>
              <a:gd name="connsiteX107" fmla="*/ 3764087 w 3996502"/>
              <a:gd name="connsiteY107" fmla="*/ 3615303 h 5892480"/>
              <a:gd name="connsiteX108" fmla="*/ 3743780 w 3996502"/>
              <a:gd name="connsiteY108" fmla="*/ 3677087 h 5892480"/>
              <a:gd name="connsiteX109" fmla="*/ 3735347 w 3996502"/>
              <a:gd name="connsiteY109" fmla="*/ 3840217 h 5892480"/>
              <a:gd name="connsiteX110" fmla="*/ 3736843 w 3996502"/>
              <a:gd name="connsiteY110" fmla="*/ 3891418 h 5892480"/>
              <a:gd name="connsiteX111" fmla="*/ 3707574 w 3996502"/>
              <a:gd name="connsiteY111" fmla="*/ 3916527 h 5892480"/>
              <a:gd name="connsiteX112" fmla="*/ 3698196 w 3996502"/>
              <a:gd name="connsiteY112" fmla="*/ 3944883 h 5892480"/>
              <a:gd name="connsiteX113" fmla="*/ 3691006 w 3996502"/>
              <a:gd name="connsiteY113" fmla="*/ 4002872 h 5892480"/>
              <a:gd name="connsiteX114" fmla="*/ 3698487 w 3996502"/>
              <a:gd name="connsiteY114" fmla="*/ 4075532 h 5892480"/>
              <a:gd name="connsiteX115" fmla="*/ 3735603 w 3996502"/>
              <a:gd name="connsiteY115" fmla="*/ 4162789 h 5892480"/>
              <a:gd name="connsiteX116" fmla="*/ 3745419 w 3996502"/>
              <a:gd name="connsiteY116" fmla="*/ 4235085 h 5892480"/>
              <a:gd name="connsiteX117" fmla="*/ 3740274 w 3996502"/>
              <a:gd name="connsiteY117" fmla="*/ 4273185 h 5892480"/>
              <a:gd name="connsiteX118" fmla="*/ 3738303 w 3996502"/>
              <a:gd name="connsiteY118" fmla="*/ 4333619 h 5892480"/>
              <a:gd name="connsiteX119" fmla="*/ 3746843 w 3996502"/>
              <a:gd name="connsiteY119" fmla="*/ 4357596 h 5892480"/>
              <a:gd name="connsiteX120" fmla="*/ 3687722 w 3996502"/>
              <a:gd name="connsiteY120" fmla="*/ 4531893 h 5892480"/>
              <a:gd name="connsiteX121" fmla="*/ 3626411 w 3996502"/>
              <a:gd name="connsiteY121" fmla="*/ 4618712 h 5892480"/>
              <a:gd name="connsiteX122" fmla="*/ 3620499 w 3996502"/>
              <a:gd name="connsiteY122" fmla="*/ 4785017 h 5892480"/>
              <a:gd name="connsiteX123" fmla="*/ 3639768 w 3996502"/>
              <a:gd name="connsiteY123" fmla="*/ 4845889 h 5892480"/>
              <a:gd name="connsiteX124" fmla="*/ 3559408 w 3996502"/>
              <a:gd name="connsiteY124" fmla="*/ 4909170 h 5892480"/>
              <a:gd name="connsiteX125" fmla="*/ 3583823 w 3996502"/>
              <a:gd name="connsiteY125" fmla="*/ 4933147 h 5892480"/>
              <a:gd name="connsiteX126" fmla="*/ 3673927 w 3996502"/>
              <a:gd name="connsiteY126" fmla="*/ 4977378 h 5892480"/>
              <a:gd name="connsiteX127" fmla="*/ 3834867 w 3996502"/>
              <a:gd name="connsiteY127" fmla="*/ 5151784 h 5892480"/>
              <a:gd name="connsiteX128" fmla="*/ 3534446 w 3996502"/>
              <a:gd name="connsiteY128" fmla="*/ 5401186 h 5892480"/>
              <a:gd name="connsiteX129" fmla="*/ 3543754 w 3996502"/>
              <a:gd name="connsiteY129" fmla="*/ 5500595 h 5892480"/>
              <a:gd name="connsiteX130" fmla="*/ 3292929 w 3996502"/>
              <a:gd name="connsiteY130" fmla="*/ 5284695 h 5892480"/>
              <a:gd name="connsiteX131" fmla="*/ 3288000 w 3996502"/>
              <a:gd name="connsiteY131" fmla="*/ 5531689 h 5892480"/>
              <a:gd name="connsiteX132" fmla="*/ 3264790 w 3996502"/>
              <a:gd name="connsiteY132" fmla="*/ 5579862 h 5892480"/>
              <a:gd name="connsiteX133" fmla="*/ 3115129 w 3996502"/>
              <a:gd name="connsiteY133" fmla="*/ 5475195 h 5892480"/>
              <a:gd name="connsiteX134" fmla="*/ 3153229 w 3996502"/>
              <a:gd name="connsiteY134" fmla="*/ 5589495 h 5892480"/>
              <a:gd name="connsiteX135" fmla="*/ 2959443 w 3996502"/>
              <a:gd name="connsiteY135" fmla="*/ 5426695 h 5892480"/>
              <a:gd name="connsiteX136" fmla="*/ 2858280 w 3996502"/>
              <a:gd name="connsiteY136" fmla="*/ 5420126 h 5892480"/>
              <a:gd name="connsiteX137" fmla="*/ 2752739 w 3996502"/>
              <a:gd name="connsiteY137" fmla="*/ 5433593 h 5892480"/>
              <a:gd name="connsiteX138" fmla="*/ 2641505 w 3996502"/>
              <a:gd name="connsiteY138" fmla="*/ 5526434 h 5892480"/>
              <a:gd name="connsiteX139" fmla="*/ 2553918 w 3996502"/>
              <a:gd name="connsiteY139" fmla="*/ 5642924 h 5892480"/>
              <a:gd name="connsiteX140" fmla="*/ 2406555 w 3996502"/>
              <a:gd name="connsiteY140" fmla="*/ 5577672 h 5892480"/>
              <a:gd name="connsiteX141" fmla="*/ 2490418 w 3996502"/>
              <a:gd name="connsiteY141" fmla="*/ 5878530 h 5892480"/>
              <a:gd name="connsiteX142" fmla="*/ 2332763 w 3996502"/>
              <a:gd name="connsiteY142" fmla="*/ 5836489 h 5892480"/>
              <a:gd name="connsiteX143" fmla="*/ 2133067 w 3996502"/>
              <a:gd name="connsiteY143" fmla="*/ 5794448 h 5892480"/>
              <a:gd name="connsiteX144" fmla="*/ 2059494 w 3996502"/>
              <a:gd name="connsiteY144" fmla="*/ 5762917 h 5892480"/>
              <a:gd name="connsiteX145" fmla="*/ 2027963 w 3996502"/>
              <a:gd name="connsiteY145" fmla="*/ 5752406 h 5892480"/>
              <a:gd name="connsiteX146" fmla="*/ 1922860 w 3996502"/>
              <a:gd name="connsiteY146" fmla="*/ 5741896 h 5892480"/>
              <a:gd name="connsiteX147" fmla="*/ 1859798 w 3996502"/>
              <a:gd name="connsiteY147" fmla="*/ 5720875 h 5892480"/>
              <a:gd name="connsiteX148" fmla="*/ 1765205 w 3996502"/>
              <a:gd name="connsiteY148" fmla="*/ 5710365 h 5892480"/>
              <a:gd name="connsiteX149" fmla="*/ 1733674 w 3996502"/>
              <a:gd name="connsiteY149" fmla="*/ 5689344 h 5892480"/>
              <a:gd name="connsiteX150" fmla="*/ 1702143 w 3996502"/>
              <a:gd name="connsiteY150" fmla="*/ 5678834 h 5892480"/>
              <a:gd name="connsiteX151" fmla="*/ 1660101 w 3996502"/>
              <a:gd name="connsiteY151" fmla="*/ 5668324 h 5892480"/>
              <a:gd name="connsiteX152" fmla="*/ 1628570 w 3996502"/>
              <a:gd name="connsiteY152" fmla="*/ 5657813 h 5892480"/>
              <a:gd name="connsiteX153" fmla="*/ 1523467 w 3996502"/>
              <a:gd name="connsiteY153" fmla="*/ 5636793 h 5892480"/>
              <a:gd name="connsiteX154" fmla="*/ 1491936 w 3996502"/>
              <a:gd name="connsiteY154" fmla="*/ 5626282 h 5892480"/>
              <a:gd name="connsiteX155" fmla="*/ 1334280 w 3996502"/>
              <a:gd name="connsiteY155" fmla="*/ 5573730 h 5892480"/>
              <a:gd name="connsiteX156" fmla="*/ 1292239 w 3996502"/>
              <a:gd name="connsiteY156" fmla="*/ 5552710 h 5892480"/>
              <a:gd name="connsiteX157" fmla="*/ 1229177 w 3996502"/>
              <a:gd name="connsiteY157" fmla="*/ 5531689 h 5892480"/>
              <a:gd name="connsiteX158" fmla="*/ 1134584 w 3996502"/>
              <a:gd name="connsiteY158" fmla="*/ 5510668 h 5892480"/>
              <a:gd name="connsiteX159" fmla="*/ 1103053 w 3996502"/>
              <a:gd name="connsiteY159" fmla="*/ 5468627 h 5892480"/>
              <a:gd name="connsiteX160" fmla="*/ 1029480 w 3996502"/>
              <a:gd name="connsiteY160" fmla="*/ 5458117 h 5892480"/>
              <a:gd name="connsiteX161" fmla="*/ 892846 w 3996502"/>
              <a:gd name="connsiteY161" fmla="*/ 5426586 h 5892480"/>
              <a:gd name="connsiteX162" fmla="*/ 861315 w 3996502"/>
              <a:gd name="connsiteY162" fmla="*/ 5405565 h 5892480"/>
              <a:gd name="connsiteX163" fmla="*/ 850805 w 3996502"/>
              <a:gd name="connsiteY163" fmla="*/ 5289951 h 5892480"/>
              <a:gd name="connsiteX164" fmla="*/ 840294 w 3996502"/>
              <a:gd name="connsiteY164" fmla="*/ 5100765 h 5892480"/>
              <a:gd name="connsiteX165" fmla="*/ 861315 w 3996502"/>
              <a:gd name="connsiteY165" fmla="*/ 4501675 h 5892480"/>
              <a:gd name="connsiteX166" fmla="*/ 892846 w 3996502"/>
              <a:gd name="connsiteY166" fmla="*/ 4365041 h 5892480"/>
              <a:gd name="connsiteX167" fmla="*/ 913867 w 3996502"/>
              <a:gd name="connsiteY167" fmla="*/ 4270448 h 5892480"/>
              <a:gd name="connsiteX168" fmla="*/ 966418 w 3996502"/>
              <a:gd name="connsiteY168" fmla="*/ 4112793 h 5892480"/>
              <a:gd name="connsiteX169" fmla="*/ 987439 w 3996502"/>
              <a:gd name="connsiteY169" fmla="*/ 3902586 h 5892480"/>
              <a:gd name="connsiteX170" fmla="*/ 997949 w 3996502"/>
              <a:gd name="connsiteY170" fmla="*/ 3871055 h 5892480"/>
              <a:gd name="connsiteX171" fmla="*/ 1061011 w 3996502"/>
              <a:gd name="connsiteY171" fmla="*/ 3461151 h 5892480"/>
              <a:gd name="connsiteX172" fmla="*/ 1071522 w 3996502"/>
              <a:gd name="connsiteY172" fmla="*/ 3408599 h 5892480"/>
              <a:gd name="connsiteX173" fmla="*/ 1082032 w 3996502"/>
              <a:gd name="connsiteY173" fmla="*/ 3335027 h 5892480"/>
              <a:gd name="connsiteX174" fmla="*/ 1124074 w 3996502"/>
              <a:gd name="connsiteY174" fmla="*/ 3282475 h 5892480"/>
              <a:gd name="connsiteX175" fmla="*/ 1155605 w 3996502"/>
              <a:gd name="connsiteY175" fmla="*/ 3124820 h 5892480"/>
              <a:gd name="connsiteX176" fmla="*/ 1176625 w 3996502"/>
              <a:gd name="connsiteY176" fmla="*/ 3082779 h 5892480"/>
              <a:gd name="connsiteX177" fmla="*/ 1145094 w 3996502"/>
              <a:gd name="connsiteY177" fmla="*/ 2967165 h 5892480"/>
              <a:gd name="connsiteX178" fmla="*/ 1103053 w 3996502"/>
              <a:gd name="connsiteY178" fmla="*/ 2893593 h 5892480"/>
              <a:gd name="connsiteX179" fmla="*/ 1082032 w 3996502"/>
              <a:gd name="connsiteY179" fmla="*/ 2841041 h 5892480"/>
              <a:gd name="connsiteX180" fmla="*/ 1029480 w 3996502"/>
              <a:gd name="connsiteY180" fmla="*/ 2746448 h 5892480"/>
              <a:gd name="connsiteX181" fmla="*/ 1008460 w 3996502"/>
              <a:gd name="connsiteY181" fmla="*/ 2714917 h 5892480"/>
              <a:gd name="connsiteX182" fmla="*/ 924377 w 3996502"/>
              <a:gd name="connsiteY182" fmla="*/ 2557262 h 5892480"/>
              <a:gd name="connsiteX183" fmla="*/ 871825 w 3996502"/>
              <a:gd name="connsiteY183" fmla="*/ 2483689 h 5892480"/>
              <a:gd name="connsiteX184" fmla="*/ 840294 w 3996502"/>
              <a:gd name="connsiteY184" fmla="*/ 2389096 h 5892480"/>
              <a:gd name="connsiteX185" fmla="*/ 808763 w 3996502"/>
              <a:gd name="connsiteY185" fmla="*/ 2326034 h 5892480"/>
              <a:gd name="connsiteX186" fmla="*/ 766722 w 3996502"/>
              <a:gd name="connsiteY186" fmla="*/ 2241951 h 5892480"/>
              <a:gd name="connsiteX187" fmla="*/ 756211 w 3996502"/>
              <a:gd name="connsiteY187" fmla="*/ 2210420 h 5892480"/>
              <a:gd name="connsiteX188" fmla="*/ 714170 w 3996502"/>
              <a:gd name="connsiteY188" fmla="*/ 2199910 h 5892480"/>
              <a:gd name="connsiteX189" fmla="*/ 619577 w 3996502"/>
              <a:gd name="connsiteY189" fmla="*/ 2189399 h 5892480"/>
              <a:gd name="connsiteX190" fmla="*/ 482943 w 3996502"/>
              <a:gd name="connsiteY190" fmla="*/ 2168379 h 5892480"/>
              <a:gd name="connsiteX191" fmla="*/ 419880 w 3996502"/>
              <a:gd name="connsiteY191" fmla="*/ 2126337 h 5892480"/>
              <a:gd name="connsiteX192" fmla="*/ 377839 w 3996502"/>
              <a:gd name="connsiteY192" fmla="*/ 2094806 h 5892480"/>
              <a:gd name="connsiteX0" fmla="*/ 105665 w 3996502"/>
              <a:gd name="connsiteY0" fmla="*/ 2429605 h 5892480"/>
              <a:gd name="connsiteX1" fmla="*/ 103913 w 3996502"/>
              <a:gd name="connsiteY1" fmla="*/ 2255637 h 5892480"/>
              <a:gd name="connsiteX2" fmla="*/ 162268 w 3996502"/>
              <a:gd name="connsiteY2" fmla="*/ 2024299 h 5892480"/>
              <a:gd name="connsiteX3" fmla="*/ 131722 w 3996502"/>
              <a:gd name="connsiteY3" fmla="*/ 1894343 h 5892480"/>
              <a:gd name="connsiteX4" fmla="*/ 56945 w 3996502"/>
              <a:gd name="connsiteY4" fmla="*/ 1799750 h 5892480"/>
              <a:gd name="connsiteX5" fmla="*/ 14 w 3996502"/>
              <a:gd name="connsiteY5" fmla="*/ 1646037 h 5892480"/>
              <a:gd name="connsiteX6" fmla="*/ 52018 w 3996502"/>
              <a:gd name="connsiteY6" fmla="*/ 1569289 h 5892480"/>
              <a:gd name="connsiteX7" fmla="*/ 105008 w 3996502"/>
              <a:gd name="connsiteY7" fmla="*/ 1550458 h 5892480"/>
              <a:gd name="connsiteX8" fmla="*/ 178033 w 3996502"/>
              <a:gd name="connsiteY8" fmla="*/ 1460025 h 5892480"/>
              <a:gd name="connsiteX9" fmla="*/ 293647 w 3996502"/>
              <a:gd name="connsiteY9" fmla="*/ 1371563 h 5892480"/>
              <a:gd name="connsiteX10" fmla="*/ 353534 w 3996502"/>
              <a:gd name="connsiteY10" fmla="*/ 1237118 h 5892480"/>
              <a:gd name="connsiteX11" fmla="*/ 442215 w 3996502"/>
              <a:gd name="connsiteY11" fmla="*/ 1058552 h 5892480"/>
              <a:gd name="connsiteX12" fmla="*/ 335031 w 3996502"/>
              <a:gd name="connsiteY12" fmla="*/ 849440 h 5892480"/>
              <a:gd name="connsiteX13" fmla="*/ 390539 w 3996502"/>
              <a:gd name="connsiteY13" fmla="*/ 792947 h 5892480"/>
              <a:gd name="connsiteX14" fmla="*/ 446266 w 3996502"/>
              <a:gd name="connsiteY14" fmla="*/ 810245 h 5892480"/>
              <a:gd name="connsiteX15" fmla="*/ 485132 w 3996502"/>
              <a:gd name="connsiteY15" fmla="*/ 834660 h 5892480"/>
              <a:gd name="connsiteX16" fmla="*/ 513269 w 3996502"/>
              <a:gd name="connsiteY16" fmla="*/ 861264 h 5892480"/>
              <a:gd name="connsiteX17" fmla="*/ 558267 w 3996502"/>
              <a:gd name="connsiteY17" fmla="*/ 860498 h 5892480"/>
              <a:gd name="connsiteX18" fmla="*/ 651874 w 3996502"/>
              <a:gd name="connsiteY18" fmla="*/ 874402 h 5892480"/>
              <a:gd name="connsiteX19" fmla="*/ 783582 w 3996502"/>
              <a:gd name="connsiteY19" fmla="*/ 846265 h 5892480"/>
              <a:gd name="connsiteX20" fmla="*/ 914086 w 3996502"/>
              <a:gd name="connsiteY20" fmla="*/ 789553 h 5892480"/>
              <a:gd name="connsiteX21" fmla="*/ 1008898 w 3996502"/>
              <a:gd name="connsiteY21" fmla="*/ 640766 h 5892480"/>
              <a:gd name="connsiteX22" fmla="*/ 1081485 w 3996502"/>
              <a:gd name="connsiteY22" fmla="*/ 561829 h 5892480"/>
              <a:gd name="connsiteX23" fmla="*/ 1118161 w 3996502"/>
              <a:gd name="connsiteY23" fmla="*/ 567631 h 5892480"/>
              <a:gd name="connsiteX24" fmla="*/ 1219543 w 3996502"/>
              <a:gd name="connsiteY24" fmla="*/ 521211 h 5892480"/>
              <a:gd name="connsiteX25" fmla="*/ 1289174 w 3996502"/>
              <a:gd name="connsiteY25" fmla="*/ 496030 h 5892480"/>
              <a:gd name="connsiteX26" fmla="*/ 1337127 w 3996502"/>
              <a:gd name="connsiteY26" fmla="*/ 461871 h 5892480"/>
              <a:gd name="connsiteX27" fmla="*/ 1387161 w 3996502"/>
              <a:gd name="connsiteY27" fmla="*/ 417312 h 5892480"/>
              <a:gd name="connsiteX28" fmla="*/ 1445077 w 3996502"/>
              <a:gd name="connsiteY28" fmla="*/ 369139 h 5892480"/>
              <a:gd name="connsiteX29" fmla="*/ 1513066 w 3996502"/>
              <a:gd name="connsiteY29" fmla="*/ 328302 h 5892480"/>
              <a:gd name="connsiteX30" fmla="*/ 1544378 w 3996502"/>
              <a:gd name="connsiteY30" fmla="*/ 305530 h 5892480"/>
              <a:gd name="connsiteX31" fmla="*/ 1585434 w 3996502"/>
              <a:gd name="connsiteY31" fmla="*/ 263269 h 5892480"/>
              <a:gd name="connsiteX32" fmla="*/ 1631417 w 3996502"/>
              <a:gd name="connsiteY32" fmla="*/ 247613 h 5892480"/>
              <a:gd name="connsiteX33" fmla="*/ 1673531 w 3996502"/>
              <a:gd name="connsiteY33" fmla="*/ 214039 h 5892480"/>
              <a:gd name="connsiteX34" fmla="*/ 1766372 w 3996502"/>
              <a:gd name="connsiteY34" fmla="*/ 161195 h 5892480"/>
              <a:gd name="connsiteX35" fmla="*/ 1806370 w 3996502"/>
              <a:gd name="connsiteY35" fmla="*/ 108351 h 5892480"/>
              <a:gd name="connsiteX36" fmla="*/ 1829143 w 3996502"/>
              <a:gd name="connsiteY36" fmla="*/ 112730 h 5892480"/>
              <a:gd name="connsiteX37" fmla="*/ 1976616 w 3996502"/>
              <a:gd name="connsiteY37" fmla="*/ 40910 h 5892480"/>
              <a:gd name="connsiteX38" fmla="*/ 2428597 w 3996502"/>
              <a:gd name="connsiteY38" fmla="*/ 0 h 5892480"/>
              <a:gd name="connsiteX39" fmla="*/ 2473777 w 3996502"/>
              <a:gd name="connsiteY39" fmla="*/ 45945 h 5892480"/>
              <a:gd name="connsiteX40" fmla="*/ 2400752 w 3996502"/>
              <a:gd name="connsiteY40" fmla="*/ 141195 h 5892480"/>
              <a:gd name="connsiteX41" fmla="*/ 2480127 w 3996502"/>
              <a:gd name="connsiteY41" fmla="*/ 118970 h 5892480"/>
              <a:gd name="connsiteX42" fmla="*/ 2556327 w 3996502"/>
              <a:gd name="connsiteY42" fmla="*/ 157070 h 5892480"/>
              <a:gd name="connsiteX43" fmla="*/ 2646650 w 3996502"/>
              <a:gd name="connsiteY43" fmla="*/ 71893 h 5892480"/>
              <a:gd name="connsiteX44" fmla="*/ 2762702 w 3996502"/>
              <a:gd name="connsiteY44" fmla="*/ 118970 h 5892480"/>
              <a:gd name="connsiteX45" fmla="*/ 2807152 w 3996502"/>
              <a:gd name="connsiteY45" fmla="*/ 153895 h 5892480"/>
              <a:gd name="connsiteX46" fmla="*/ 2765877 w 3996502"/>
              <a:gd name="connsiteY46" fmla="*/ 255495 h 5892480"/>
              <a:gd name="connsiteX47" fmla="*/ 2876345 w 3996502"/>
              <a:gd name="connsiteY47" fmla="*/ 158604 h 5892480"/>
              <a:gd name="connsiteX48" fmla="*/ 3125747 w 3996502"/>
              <a:gd name="connsiteY48" fmla="*/ 319324 h 5892480"/>
              <a:gd name="connsiteX49" fmla="*/ 3210377 w 3996502"/>
              <a:gd name="connsiteY49" fmla="*/ 379320 h 5892480"/>
              <a:gd name="connsiteX50" fmla="*/ 3302452 w 3996502"/>
              <a:gd name="connsiteY50" fmla="*/ 452345 h 5892480"/>
              <a:gd name="connsiteX51" fmla="*/ 3191327 w 3996502"/>
              <a:gd name="connsiteY51" fmla="*/ 592045 h 5892480"/>
              <a:gd name="connsiteX52" fmla="*/ 3360259 w 3996502"/>
              <a:gd name="connsiteY52" fmla="*/ 593360 h 5892480"/>
              <a:gd name="connsiteX53" fmla="*/ 3404052 w 3996502"/>
              <a:gd name="connsiteY53" fmla="*/ 728680 h 5892480"/>
              <a:gd name="connsiteX54" fmla="*/ 3231179 w 3996502"/>
              <a:gd name="connsiteY54" fmla="*/ 877687 h 5892480"/>
              <a:gd name="connsiteX55" fmla="*/ 3188152 w 3996502"/>
              <a:gd name="connsiteY55" fmla="*/ 938120 h 5892480"/>
              <a:gd name="connsiteX56" fmla="*/ 3297635 w 3996502"/>
              <a:gd name="connsiteY56" fmla="*/ 967572 h 5892480"/>
              <a:gd name="connsiteX57" fmla="*/ 3375477 w 3996502"/>
              <a:gd name="connsiteY57" fmla="*/ 874620 h 5892480"/>
              <a:gd name="connsiteX58" fmla="*/ 3435802 w 3996502"/>
              <a:gd name="connsiteY58" fmla="*/ 795245 h 5892480"/>
              <a:gd name="connsiteX59" fmla="*/ 3496127 w 3996502"/>
              <a:gd name="connsiteY59" fmla="*/ 830170 h 5892480"/>
              <a:gd name="connsiteX60" fmla="*/ 3593676 w 3996502"/>
              <a:gd name="connsiteY60" fmla="*/ 971623 h 5892480"/>
              <a:gd name="connsiteX61" fmla="*/ 3569152 w 3996502"/>
              <a:gd name="connsiteY61" fmla="*/ 998445 h 5892480"/>
              <a:gd name="connsiteX62" fmla="*/ 3530176 w 3996502"/>
              <a:gd name="connsiteY62" fmla="*/ 1049465 h 5892480"/>
              <a:gd name="connsiteX63" fmla="*/ 3469085 w 3996502"/>
              <a:gd name="connsiteY63" fmla="*/ 1119862 h 5892480"/>
              <a:gd name="connsiteX64" fmla="*/ 3536964 w 3996502"/>
              <a:gd name="connsiteY64" fmla="*/ 1030743 h 5892480"/>
              <a:gd name="connsiteX65" fmla="*/ 3426058 w 3996502"/>
              <a:gd name="connsiteY65" fmla="*/ 1193216 h 5892480"/>
              <a:gd name="connsiteX66" fmla="*/ 3462406 w 3996502"/>
              <a:gd name="connsiteY66" fmla="*/ 1171757 h 5892480"/>
              <a:gd name="connsiteX67" fmla="*/ 3387630 w 3996502"/>
              <a:gd name="connsiteY67" fmla="*/ 1289342 h 5892480"/>
              <a:gd name="connsiteX68" fmla="*/ 3371974 w 3996502"/>
              <a:gd name="connsiteY68" fmla="*/ 1339923 h 5892480"/>
              <a:gd name="connsiteX69" fmla="*/ 3349968 w 3996502"/>
              <a:gd name="connsiteY69" fmla="*/ 1348024 h 5892480"/>
              <a:gd name="connsiteX70" fmla="*/ 3313291 w 3996502"/>
              <a:gd name="connsiteY70" fmla="*/ 1399591 h 5892480"/>
              <a:gd name="connsiteX71" fmla="*/ 3318874 w 3996502"/>
              <a:gd name="connsiteY71" fmla="*/ 1406707 h 5892480"/>
              <a:gd name="connsiteX72" fmla="*/ 3293693 w 3996502"/>
              <a:gd name="connsiteY72" fmla="*/ 1433093 h 5892480"/>
              <a:gd name="connsiteX73" fmla="*/ 3268403 w 3996502"/>
              <a:gd name="connsiteY73" fmla="*/ 1476338 h 5892480"/>
              <a:gd name="connsiteX74" fmla="*/ 3238514 w 3996502"/>
              <a:gd name="connsiteY74" fmla="*/ 1605309 h 5892480"/>
              <a:gd name="connsiteX75" fmla="*/ 3186948 w 3996502"/>
              <a:gd name="connsiteY75" fmla="*/ 1631694 h 5892480"/>
              <a:gd name="connsiteX76" fmla="*/ 3105602 w 3996502"/>
              <a:gd name="connsiteY76" fmla="*/ 1688625 h 5892480"/>
              <a:gd name="connsiteX77" fmla="*/ 2721865 w 3996502"/>
              <a:gd name="connsiteY77" fmla="*/ 1597098 h 5892480"/>
              <a:gd name="connsiteX78" fmla="*/ 2687378 w 3996502"/>
              <a:gd name="connsiteY78" fmla="*/ 1670670 h 5892480"/>
              <a:gd name="connsiteX79" fmla="*/ 2636797 w 3996502"/>
              <a:gd name="connsiteY79" fmla="*/ 1758147 h 5892480"/>
              <a:gd name="connsiteX80" fmla="*/ 2681466 w 3996502"/>
              <a:gd name="connsiteY80" fmla="*/ 1821428 h 5892480"/>
              <a:gd name="connsiteX81" fmla="*/ 2721427 w 3996502"/>
              <a:gd name="connsiteY81" fmla="*/ 1715995 h 5892480"/>
              <a:gd name="connsiteX82" fmla="*/ 2858280 w 3996502"/>
              <a:gd name="connsiteY82" fmla="*/ 1716434 h 5892480"/>
              <a:gd name="connsiteX83" fmla="*/ 2815035 w 3996502"/>
              <a:gd name="connsiteY83" fmla="*/ 1801940 h 5892480"/>
              <a:gd name="connsiteX84" fmla="*/ 2840654 w 3996502"/>
              <a:gd name="connsiteY84" fmla="*/ 1866535 h 5892480"/>
              <a:gd name="connsiteX85" fmla="*/ 2784708 w 3996502"/>
              <a:gd name="connsiteY85" fmla="*/ 1958172 h 5892480"/>
              <a:gd name="connsiteX86" fmla="*/ 2858280 w 3996502"/>
              <a:gd name="connsiteY86" fmla="*/ 1947662 h 5892480"/>
              <a:gd name="connsiteX87" fmla="*/ 3022286 w 3996502"/>
              <a:gd name="connsiteY87" fmla="*/ 1834785 h 5892480"/>
              <a:gd name="connsiteX88" fmla="*/ 3499411 w 3996502"/>
              <a:gd name="connsiteY88" fmla="*/ 1926641 h 5892480"/>
              <a:gd name="connsiteX89" fmla="*/ 3594005 w 3996502"/>
              <a:gd name="connsiteY89" fmla="*/ 1937151 h 5892480"/>
              <a:gd name="connsiteX90" fmla="*/ 3625536 w 3996502"/>
              <a:gd name="connsiteY90" fmla="*/ 1947662 h 5892480"/>
              <a:gd name="connsiteX91" fmla="*/ 3709618 w 3996502"/>
              <a:gd name="connsiteY91" fmla="*/ 1979193 h 5892480"/>
              <a:gd name="connsiteX92" fmla="*/ 3772680 w 3996502"/>
              <a:gd name="connsiteY92" fmla="*/ 1989703 h 5892480"/>
              <a:gd name="connsiteX93" fmla="*/ 3846253 w 3996502"/>
              <a:gd name="connsiteY93" fmla="*/ 2052765 h 5892480"/>
              <a:gd name="connsiteX94" fmla="*/ 3993398 w 3996502"/>
              <a:gd name="connsiteY94" fmla="*/ 2241951 h 5892480"/>
              <a:gd name="connsiteX95" fmla="*/ 3947233 w 3996502"/>
              <a:gd name="connsiteY95" fmla="*/ 2365266 h 5892480"/>
              <a:gd name="connsiteX96" fmla="*/ 3956174 w 3996502"/>
              <a:gd name="connsiteY96" fmla="*/ 2456684 h 5892480"/>
              <a:gd name="connsiteX97" fmla="*/ 3960261 w 3996502"/>
              <a:gd name="connsiteY97" fmla="*/ 2490258 h 5892480"/>
              <a:gd name="connsiteX98" fmla="*/ 3941284 w 3996502"/>
              <a:gd name="connsiteY98" fmla="*/ 2731850 h 5892480"/>
              <a:gd name="connsiteX99" fmla="*/ 3888587 w 3996502"/>
              <a:gd name="connsiteY99" fmla="*/ 2883958 h 5892480"/>
              <a:gd name="connsiteX100" fmla="*/ 3894388 w 3996502"/>
              <a:gd name="connsiteY100" fmla="*/ 2952312 h 5892480"/>
              <a:gd name="connsiteX101" fmla="*/ 3932635 w 3996502"/>
              <a:gd name="connsiteY101" fmla="*/ 3090134 h 5892480"/>
              <a:gd name="connsiteX102" fmla="*/ 3907455 w 3996502"/>
              <a:gd name="connsiteY102" fmla="*/ 3204670 h 5892480"/>
              <a:gd name="connsiteX103" fmla="*/ 3885301 w 3996502"/>
              <a:gd name="connsiteY103" fmla="*/ 3292457 h 5892480"/>
              <a:gd name="connsiteX104" fmla="*/ 3842202 w 3996502"/>
              <a:gd name="connsiteY104" fmla="*/ 3392779 h 5892480"/>
              <a:gd name="connsiteX105" fmla="*/ 3808317 w 3996502"/>
              <a:gd name="connsiteY105" fmla="*/ 3487591 h 5892480"/>
              <a:gd name="connsiteX106" fmla="*/ 3792059 w 3996502"/>
              <a:gd name="connsiteY106" fmla="*/ 3614537 h 5892480"/>
              <a:gd name="connsiteX107" fmla="*/ 3764087 w 3996502"/>
              <a:gd name="connsiteY107" fmla="*/ 3615303 h 5892480"/>
              <a:gd name="connsiteX108" fmla="*/ 3743780 w 3996502"/>
              <a:gd name="connsiteY108" fmla="*/ 3677087 h 5892480"/>
              <a:gd name="connsiteX109" fmla="*/ 3735347 w 3996502"/>
              <a:gd name="connsiteY109" fmla="*/ 3840217 h 5892480"/>
              <a:gd name="connsiteX110" fmla="*/ 3736843 w 3996502"/>
              <a:gd name="connsiteY110" fmla="*/ 3891418 h 5892480"/>
              <a:gd name="connsiteX111" fmla="*/ 3707574 w 3996502"/>
              <a:gd name="connsiteY111" fmla="*/ 3916527 h 5892480"/>
              <a:gd name="connsiteX112" fmla="*/ 3698196 w 3996502"/>
              <a:gd name="connsiteY112" fmla="*/ 3944883 h 5892480"/>
              <a:gd name="connsiteX113" fmla="*/ 3691006 w 3996502"/>
              <a:gd name="connsiteY113" fmla="*/ 4002872 h 5892480"/>
              <a:gd name="connsiteX114" fmla="*/ 3698487 w 3996502"/>
              <a:gd name="connsiteY114" fmla="*/ 4075532 h 5892480"/>
              <a:gd name="connsiteX115" fmla="*/ 3735603 w 3996502"/>
              <a:gd name="connsiteY115" fmla="*/ 4162789 h 5892480"/>
              <a:gd name="connsiteX116" fmla="*/ 3745419 w 3996502"/>
              <a:gd name="connsiteY116" fmla="*/ 4235085 h 5892480"/>
              <a:gd name="connsiteX117" fmla="*/ 3740274 w 3996502"/>
              <a:gd name="connsiteY117" fmla="*/ 4273185 h 5892480"/>
              <a:gd name="connsiteX118" fmla="*/ 3738303 w 3996502"/>
              <a:gd name="connsiteY118" fmla="*/ 4333619 h 5892480"/>
              <a:gd name="connsiteX119" fmla="*/ 3746843 w 3996502"/>
              <a:gd name="connsiteY119" fmla="*/ 4357596 h 5892480"/>
              <a:gd name="connsiteX120" fmla="*/ 3687722 w 3996502"/>
              <a:gd name="connsiteY120" fmla="*/ 4531893 h 5892480"/>
              <a:gd name="connsiteX121" fmla="*/ 3626411 w 3996502"/>
              <a:gd name="connsiteY121" fmla="*/ 4618712 h 5892480"/>
              <a:gd name="connsiteX122" fmla="*/ 3620499 w 3996502"/>
              <a:gd name="connsiteY122" fmla="*/ 4785017 h 5892480"/>
              <a:gd name="connsiteX123" fmla="*/ 3639768 w 3996502"/>
              <a:gd name="connsiteY123" fmla="*/ 4845889 h 5892480"/>
              <a:gd name="connsiteX124" fmla="*/ 3559408 w 3996502"/>
              <a:gd name="connsiteY124" fmla="*/ 4909170 h 5892480"/>
              <a:gd name="connsiteX125" fmla="*/ 3583823 w 3996502"/>
              <a:gd name="connsiteY125" fmla="*/ 4933147 h 5892480"/>
              <a:gd name="connsiteX126" fmla="*/ 3673927 w 3996502"/>
              <a:gd name="connsiteY126" fmla="*/ 4977378 h 5892480"/>
              <a:gd name="connsiteX127" fmla="*/ 3834867 w 3996502"/>
              <a:gd name="connsiteY127" fmla="*/ 5151784 h 5892480"/>
              <a:gd name="connsiteX128" fmla="*/ 3534446 w 3996502"/>
              <a:gd name="connsiteY128" fmla="*/ 5401186 h 5892480"/>
              <a:gd name="connsiteX129" fmla="*/ 3543754 w 3996502"/>
              <a:gd name="connsiteY129" fmla="*/ 5500595 h 5892480"/>
              <a:gd name="connsiteX130" fmla="*/ 3292929 w 3996502"/>
              <a:gd name="connsiteY130" fmla="*/ 5284695 h 5892480"/>
              <a:gd name="connsiteX131" fmla="*/ 3288000 w 3996502"/>
              <a:gd name="connsiteY131" fmla="*/ 5531689 h 5892480"/>
              <a:gd name="connsiteX132" fmla="*/ 3264790 w 3996502"/>
              <a:gd name="connsiteY132" fmla="*/ 5579862 h 5892480"/>
              <a:gd name="connsiteX133" fmla="*/ 3115129 w 3996502"/>
              <a:gd name="connsiteY133" fmla="*/ 5475195 h 5892480"/>
              <a:gd name="connsiteX134" fmla="*/ 3153229 w 3996502"/>
              <a:gd name="connsiteY134" fmla="*/ 5589495 h 5892480"/>
              <a:gd name="connsiteX135" fmla="*/ 2959443 w 3996502"/>
              <a:gd name="connsiteY135" fmla="*/ 5426695 h 5892480"/>
              <a:gd name="connsiteX136" fmla="*/ 2858280 w 3996502"/>
              <a:gd name="connsiteY136" fmla="*/ 5420126 h 5892480"/>
              <a:gd name="connsiteX137" fmla="*/ 2752739 w 3996502"/>
              <a:gd name="connsiteY137" fmla="*/ 5433593 h 5892480"/>
              <a:gd name="connsiteX138" fmla="*/ 2641505 w 3996502"/>
              <a:gd name="connsiteY138" fmla="*/ 5526434 h 5892480"/>
              <a:gd name="connsiteX139" fmla="*/ 2525343 w 3996502"/>
              <a:gd name="connsiteY139" fmla="*/ 5547674 h 5892480"/>
              <a:gd name="connsiteX140" fmla="*/ 2406555 w 3996502"/>
              <a:gd name="connsiteY140" fmla="*/ 5577672 h 5892480"/>
              <a:gd name="connsiteX141" fmla="*/ 2490418 w 3996502"/>
              <a:gd name="connsiteY141" fmla="*/ 5878530 h 5892480"/>
              <a:gd name="connsiteX142" fmla="*/ 2332763 w 3996502"/>
              <a:gd name="connsiteY142" fmla="*/ 5836489 h 5892480"/>
              <a:gd name="connsiteX143" fmla="*/ 2133067 w 3996502"/>
              <a:gd name="connsiteY143" fmla="*/ 5794448 h 5892480"/>
              <a:gd name="connsiteX144" fmla="*/ 2059494 w 3996502"/>
              <a:gd name="connsiteY144" fmla="*/ 5762917 h 5892480"/>
              <a:gd name="connsiteX145" fmla="*/ 2027963 w 3996502"/>
              <a:gd name="connsiteY145" fmla="*/ 5752406 h 5892480"/>
              <a:gd name="connsiteX146" fmla="*/ 1922860 w 3996502"/>
              <a:gd name="connsiteY146" fmla="*/ 5741896 h 5892480"/>
              <a:gd name="connsiteX147" fmla="*/ 1859798 w 3996502"/>
              <a:gd name="connsiteY147" fmla="*/ 5720875 h 5892480"/>
              <a:gd name="connsiteX148" fmla="*/ 1765205 w 3996502"/>
              <a:gd name="connsiteY148" fmla="*/ 5710365 h 5892480"/>
              <a:gd name="connsiteX149" fmla="*/ 1733674 w 3996502"/>
              <a:gd name="connsiteY149" fmla="*/ 5689344 h 5892480"/>
              <a:gd name="connsiteX150" fmla="*/ 1702143 w 3996502"/>
              <a:gd name="connsiteY150" fmla="*/ 5678834 h 5892480"/>
              <a:gd name="connsiteX151" fmla="*/ 1660101 w 3996502"/>
              <a:gd name="connsiteY151" fmla="*/ 5668324 h 5892480"/>
              <a:gd name="connsiteX152" fmla="*/ 1628570 w 3996502"/>
              <a:gd name="connsiteY152" fmla="*/ 5657813 h 5892480"/>
              <a:gd name="connsiteX153" fmla="*/ 1523467 w 3996502"/>
              <a:gd name="connsiteY153" fmla="*/ 5636793 h 5892480"/>
              <a:gd name="connsiteX154" fmla="*/ 1491936 w 3996502"/>
              <a:gd name="connsiteY154" fmla="*/ 5626282 h 5892480"/>
              <a:gd name="connsiteX155" fmla="*/ 1334280 w 3996502"/>
              <a:gd name="connsiteY155" fmla="*/ 5573730 h 5892480"/>
              <a:gd name="connsiteX156" fmla="*/ 1292239 w 3996502"/>
              <a:gd name="connsiteY156" fmla="*/ 5552710 h 5892480"/>
              <a:gd name="connsiteX157" fmla="*/ 1229177 w 3996502"/>
              <a:gd name="connsiteY157" fmla="*/ 5531689 h 5892480"/>
              <a:gd name="connsiteX158" fmla="*/ 1134584 w 3996502"/>
              <a:gd name="connsiteY158" fmla="*/ 5510668 h 5892480"/>
              <a:gd name="connsiteX159" fmla="*/ 1103053 w 3996502"/>
              <a:gd name="connsiteY159" fmla="*/ 5468627 h 5892480"/>
              <a:gd name="connsiteX160" fmla="*/ 1029480 w 3996502"/>
              <a:gd name="connsiteY160" fmla="*/ 5458117 h 5892480"/>
              <a:gd name="connsiteX161" fmla="*/ 892846 w 3996502"/>
              <a:gd name="connsiteY161" fmla="*/ 5426586 h 5892480"/>
              <a:gd name="connsiteX162" fmla="*/ 861315 w 3996502"/>
              <a:gd name="connsiteY162" fmla="*/ 5405565 h 5892480"/>
              <a:gd name="connsiteX163" fmla="*/ 850805 w 3996502"/>
              <a:gd name="connsiteY163" fmla="*/ 5289951 h 5892480"/>
              <a:gd name="connsiteX164" fmla="*/ 840294 w 3996502"/>
              <a:gd name="connsiteY164" fmla="*/ 5100765 h 5892480"/>
              <a:gd name="connsiteX165" fmla="*/ 861315 w 3996502"/>
              <a:gd name="connsiteY165" fmla="*/ 4501675 h 5892480"/>
              <a:gd name="connsiteX166" fmla="*/ 892846 w 3996502"/>
              <a:gd name="connsiteY166" fmla="*/ 4365041 h 5892480"/>
              <a:gd name="connsiteX167" fmla="*/ 913867 w 3996502"/>
              <a:gd name="connsiteY167" fmla="*/ 4270448 h 5892480"/>
              <a:gd name="connsiteX168" fmla="*/ 966418 w 3996502"/>
              <a:gd name="connsiteY168" fmla="*/ 4112793 h 5892480"/>
              <a:gd name="connsiteX169" fmla="*/ 987439 w 3996502"/>
              <a:gd name="connsiteY169" fmla="*/ 3902586 h 5892480"/>
              <a:gd name="connsiteX170" fmla="*/ 997949 w 3996502"/>
              <a:gd name="connsiteY170" fmla="*/ 3871055 h 5892480"/>
              <a:gd name="connsiteX171" fmla="*/ 1061011 w 3996502"/>
              <a:gd name="connsiteY171" fmla="*/ 3461151 h 5892480"/>
              <a:gd name="connsiteX172" fmla="*/ 1071522 w 3996502"/>
              <a:gd name="connsiteY172" fmla="*/ 3408599 h 5892480"/>
              <a:gd name="connsiteX173" fmla="*/ 1082032 w 3996502"/>
              <a:gd name="connsiteY173" fmla="*/ 3335027 h 5892480"/>
              <a:gd name="connsiteX174" fmla="*/ 1124074 w 3996502"/>
              <a:gd name="connsiteY174" fmla="*/ 3282475 h 5892480"/>
              <a:gd name="connsiteX175" fmla="*/ 1155605 w 3996502"/>
              <a:gd name="connsiteY175" fmla="*/ 3124820 h 5892480"/>
              <a:gd name="connsiteX176" fmla="*/ 1176625 w 3996502"/>
              <a:gd name="connsiteY176" fmla="*/ 3082779 h 5892480"/>
              <a:gd name="connsiteX177" fmla="*/ 1145094 w 3996502"/>
              <a:gd name="connsiteY177" fmla="*/ 2967165 h 5892480"/>
              <a:gd name="connsiteX178" fmla="*/ 1103053 w 3996502"/>
              <a:gd name="connsiteY178" fmla="*/ 2893593 h 5892480"/>
              <a:gd name="connsiteX179" fmla="*/ 1082032 w 3996502"/>
              <a:gd name="connsiteY179" fmla="*/ 2841041 h 5892480"/>
              <a:gd name="connsiteX180" fmla="*/ 1029480 w 3996502"/>
              <a:gd name="connsiteY180" fmla="*/ 2746448 h 5892480"/>
              <a:gd name="connsiteX181" fmla="*/ 1008460 w 3996502"/>
              <a:gd name="connsiteY181" fmla="*/ 2714917 h 5892480"/>
              <a:gd name="connsiteX182" fmla="*/ 924377 w 3996502"/>
              <a:gd name="connsiteY182" fmla="*/ 2557262 h 5892480"/>
              <a:gd name="connsiteX183" fmla="*/ 871825 w 3996502"/>
              <a:gd name="connsiteY183" fmla="*/ 2483689 h 5892480"/>
              <a:gd name="connsiteX184" fmla="*/ 840294 w 3996502"/>
              <a:gd name="connsiteY184" fmla="*/ 2389096 h 5892480"/>
              <a:gd name="connsiteX185" fmla="*/ 808763 w 3996502"/>
              <a:gd name="connsiteY185" fmla="*/ 2326034 h 5892480"/>
              <a:gd name="connsiteX186" fmla="*/ 766722 w 3996502"/>
              <a:gd name="connsiteY186" fmla="*/ 2241951 h 5892480"/>
              <a:gd name="connsiteX187" fmla="*/ 756211 w 3996502"/>
              <a:gd name="connsiteY187" fmla="*/ 2210420 h 5892480"/>
              <a:gd name="connsiteX188" fmla="*/ 714170 w 3996502"/>
              <a:gd name="connsiteY188" fmla="*/ 2199910 h 5892480"/>
              <a:gd name="connsiteX189" fmla="*/ 619577 w 3996502"/>
              <a:gd name="connsiteY189" fmla="*/ 2189399 h 5892480"/>
              <a:gd name="connsiteX190" fmla="*/ 482943 w 3996502"/>
              <a:gd name="connsiteY190" fmla="*/ 2168379 h 5892480"/>
              <a:gd name="connsiteX191" fmla="*/ 419880 w 3996502"/>
              <a:gd name="connsiteY191" fmla="*/ 2126337 h 5892480"/>
              <a:gd name="connsiteX192" fmla="*/ 377839 w 3996502"/>
              <a:gd name="connsiteY192" fmla="*/ 2094806 h 5892480"/>
              <a:gd name="connsiteX0" fmla="*/ 105665 w 3996502"/>
              <a:gd name="connsiteY0" fmla="*/ 2429605 h 5892480"/>
              <a:gd name="connsiteX1" fmla="*/ 103913 w 3996502"/>
              <a:gd name="connsiteY1" fmla="*/ 2255637 h 5892480"/>
              <a:gd name="connsiteX2" fmla="*/ 162268 w 3996502"/>
              <a:gd name="connsiteY2" fmla="*/ 2024299 h 5892480"/>
              <a:gd name="connsiteX3" fmla="*/ 131722 w 3996502"/>
              <a:gd name="connsiteY3" fmla="*/ 1894343 h 5892480"/>
              <a:gd name="connsiteX4" fmla="*/ 56945 w 3996502"/>
              <a:gd name="connsiteY4" fmla="*/ 1799750 h 5892480"/>
              <a:gd name="connsiteX5" fmla="*/ 14 w 3996502"/>
              <a:gd name="connsiteY5" fmla="*/ 1646037 h 5892480"/>
              <a:gd name="connsiteX6" fmla="*/ 52018 w 3996502"/>
              <a:gd name="connsiteY6" fmla="*/ 1569289 h 5892480"/>
              <a:gd name="connsiteX7" fmla="*/ 105008 w 3996502"/>
              <a:gd name="connsiteY7" fmla="*/ 1550458 h 5892480"/>
              <a:gd name="connsiteX8" fmla="*/ 178033 w 3996502"/>
              <a:gd name="connsiteY8" fmla="*/ 1460025 h 5892480"/>
              <a:gd name="connsiteX9" fmla="*/ 293647 w 3996502"/>
              <a:gd name="connsiteY9" fmla="*/ 1371563 h 5892480"/>
              <a:gd name="connsiteX10" fmla="*/ 353534 w 3996502"/>
              <a:gd name="connsiteY10" fmla="*/ 1237118 h 5892480"/>
              <a:gd name="connsiteX11" fmla="*/ 442215 w 3996502"/>
              <a:gd name="connsiteY11" fmla="*/ 1058552 h 5892480"/>
              <a:gd name="connsiteX12" fmla="*/ 335031 w 3996502"/>
              <a:gd name="connsiteY12" fmla="*/ 849440 h 5892480"/>
              <a:gd name="connsiteX13" fmla="*/ 390539 w 3996502"/>
              <a:gd name="connsiteY13" fmla="*/ 792947 h 5892480"/>
              <a:gd name="connsiteX14" fmla="*/ 446266 w 3996502"/>
              <a:gd name="connsiteY14" fmla="*/ 810245 h 5892480"/>
              <a:gd name="connsiteX15" fmla="*/ 485132 w 3996502"/>
              <a:gd name="connsiteY15" fmla="*/ 834660 h 5892480"/>
              <a:gd name="connsiteX16" fmla="*/ 513269 w 3996502"/>
              <a:gd name="connsiteY16" fmla="*/ 861264 h 5892480"/>
              <a:gd name="connsiteX17" fmla="*/ 558267 w 3996502"/>
              <a:gd name="connsiteY17" fmla="*/ 860498 h 5892480"/>
              <a:gd name="connsiteX18" fmla="*/ 651874 w 3996502"/>
              <a:gd name="connsiteY18" fmla="*/ 874402 h 5892480"/>
              <a:gd name="connsiteX19" fmla="*/ 783582 w 3996502"/>
              <a:gd name="connsiteY19" fmla="*/ 846265 h 5892480"/>
              <a:gd name="connsiteX20" fmla="*/ 914086 w 3996502"/>
              <a:gd name="connsiteY20" fmla="*/ 789553 h 5892480"/>
              <a:gd name="connsiteX21" fmla="*/ 1008898 w 3996502"/>
              <a:gd name="connsiteY21" fmla="*/ 640766 h 5892480"/>
              <a:gd name="connsiteX22" fmla="*/ 1081485 w 3996502"/>
              <a:gd name="connsiteY22" fmla="*/ 561829 h 5892480"/>
              <a:gd name="connsiteX23" fmla="*/ 1118161 w 3996502"/>
              <a:gd name="connsiteY23" fmla="*/ 567631 h 5892480"/>
              <a:gd name="connsiteX24" fmla="*/ 1219543 w 3996502"/>
              <a:gd name="connsiteY24" fmla="*/ 521211 h 5892480"/>
              <a:gd name="connsiteX25" fmla="*/ 1289174 w 3996502"/>
              <a:gd name="connsiteY25" fmla="*/ 496030 h 5892480"/>
              <a:gd name="connsiteX26" fmla="*/ 1337127 w 3996502"/>
              <a:gd name="connsiteY26" fmla="*/ 461871 h 5892480"/>
              <a:gd name="connsiteX27" fmla="*/ 1387161 w 3996502"/>
              <a:gd name="connsiteY27" fmla="*/ 417312 h 5892480"/>
              <a:gd name="connsiteX28" fmla="*/ 1445077 w 3996502"/>
              <a:gd name="connsiteY28" fmla="*/ 369139 h 5892480"/>
              <a:gd name="connsiteX29" fmla="*/ 1513066 w 3996502"/>
              <a:gd name="connsiteY29" fmla="*/ 328302 h 5892480"/>
              <a:gd name="connsiteX30" fmla="*/ 1544378 w 3996502"/>
              <a:gd name="connsiteY30" fmla="*/ 305530 h 5892480"/>
              <a:gd name="connsiteX31" fmla="*/ 1585434 w 3996502"/>
              <a:gd name="connsiteY31" fmla="*/ 263269 h 5892480"/>
              <a:gd name="connsiteX32" fmla="*/ 1631417 w 3996502"/>
              <a:gd name="connsiteY32" fmla="*/ 247613 h 5892480"/>
              <a:gd name="connsiteX33" fmla="*/ 1673531 w 3996502"/>
              <a:gd name="connsiteY33" fmla="*/ 214039 h 5892480"/>
              <a:gd name="connsiteX34" fmla="*/ 1766372 w 3996502"/>
              <a:gd name="connsiteY34" fmla="*/ 161195 h 5892480"/>
              <a:gd name="connsiteX35" fmla="*/ 1806370 w 3996502"/>
              <a:gd name="connsiteY35" fmla="*/ 108351 h 5892480"/>
              <a:gd name="connsiteX36" fmla="*/ 1829143 w 3996502"/>
              <a:gd name="connsiteY36" fmla="*/ 112730 h 5892480"/>
              <a:gd name="connsiteX37" fmla="*/ 1976616 w 3996502"/>
              <a:gd name="connsiteY37" fmla="*/ 40910 h 5892480"/>
              <a:gd name="connsiteX38" fmla="*/ 2428597 w 3996502"/>
              <a:gd name="connsiteY38" fmla="*/ 0 h 5892480"/>
              <a:gd name="connsiteX39" fmla="*/ 2473777 w 3996502"/>
              <a:gd name="connsiteY39" fmla="*/ 45945 h 5892480"/>
              <a:gd name="connsiteX40" fmla="*/ 2400752 w 3996502"/>
              <a:gd name="connsiteY40" fmla="*/ 141195 h 5892480"/>
              <a:gd name="connsiteX41" fmla="*/ 2480127 w 3996502"/>
              <a:gd name="connsiteY41" fmla="*/ 118970 h 5892480"/>
              <a:gd name="connsiteX42" fmla="*/ 2556327 w 3996502"/>
              <a:gd name="connsiteY42" fmla="*/ 157070 h 5892480"/>
              <a:gd name="connsiteX43" fmla="*/ 2646650 w 3996502"/>
              <a:gd name="connsiteY43" fmla="*/ 71893 h 5892480"/>
              <a:gd name="connsiteX44" fmla="*/ 2762702 w 3996502"/>
              <a:gd name="connsiteY44" fmla="*/ 118970 h 5892480"/>
              <a:gd name="connsiteX45" fmla="*/ 2807152 w 3996502"/>
              <a:gd name="connsiteY45" fmla="*/ 153895 h 5892480"/>
              <a:gd name="connsiteX46" fmla="*/ 2765877 w 3996502"/>
              <a:gd name="connsiteY46" fmla="*/ 255495 h 5892480"/>
              <a:gd name="connsiteX47" fmla="*/ 2876345 w 3996502"/>
              <a:gd name="connsiteY47" fmla="*/ 158604 h 5892480"/>
              <a:gd name="connsiteX48" fmla="*/ 3125747 w 3996502"/>
              <a:gd name="connsiteY48" fmla="*/ 319324 h 5892480"/>
              <a:gd name="connsiteX49" fmla="*/ 3210377 w 3996502"/>
              <a:gd name="connsiteY49" fmla="*/ 379320 h 5892480"/>
              <a:gd name="connsiteX50" fmla="*/ 3302452 w 3996502"/>
              <a:gd name="connsiteY50" fmla="*/ 452345 h 5892480"/>
              <a:gd name="connsiteX51" fmla="*/ 3191327 w 3996502"/>
              <a:gd name="connsiteY51" fmla="*/ 592045 h 5892480"/>
              <a:gd name="connsiteX52" fmla="*/ 3360259 w 3996502"/>
              <a:gd name="connsiteY52" fmla="*/ 593360 h 5892480"/>
              <a:gd name="connsiteX53" fmla="*/ 3404052 w 3996502"/>
              <a:gd name="connsiteY53" fmla="*/ 728680 h 5892480"/>
              <a:gd name="connsiteX54" fmla="*/ 3231179 w 3996502"/>
              <a:gd name="connsiteY54" fmla="*/ 877687 h 5892480"/>
              <a:gd name="connsiteX55" fmla="*/ 3188152 w 3996502"/>
              <a:gd name="connsiteY55" fmla="*/ 938120 h 5892480"/>
              <a:gd name="connsiteX56" fmla="*/ 3297635 w 3996502"/>
              <a:gd name="connsiteY56" fmla="*/ 967572 h 5892480"/>
              <a:gd name="connsiteX57" fmla="*/ 3375477 w 3996502"/>
              <a:gd name="connsiteY57" fmla="*/ 874620 h 5892480"/>
              <a:gd name="connsiteX58" fmla="*/ 3435802 w 3996502"/>
              <a:gd name="connsiteY58" fmla="*/ 795245 h 5892480"/>
              <a:gd name="connsiteX59" fmla="*/ 3496127 w 3996502"/>
              <a:gd name="connsiteY59" fmla="*/ 830170 h 5892480"/>
              <a:gd name="connsiteX60" fmla="*/ 3593676 w 3996502"/>
              <a:gd name="connsiteY60" fmla="*/ 971623 h 5892480"/>
              <a:gd name="connsiteX61" fmla="*/ 3569152 w 3996502"/>
              <a:gd name="connsiteY61" fmla="*/ 998445 h 5892480"/>
              <a:gd name="connsiteX62" fmla="*/ 3530176 w 3996502"/>
              <a:gd name="connsiteY62" fmla="*/ 1049465 h 5892480"/>
              <a:gd name="connsiteX63" fmla="*/ 3469085 w 3996502"/>
              <a:gd name="connsiteY63" fmla="*/ 1119862 h 5892480"/>
              <a:gd name="connsiteX64" fmla="*/ 3536964 w 3996502"/>
              <a:gd name="connsiteY64" fmla="*/ 1030743 h 5892480"/>
              <a:gd name="connsiteX65" fmla="*/ 3426058 w 3996502"/>
              <a:gd name="connsiteY65" fmla="*/ 1193216 h 5892480"/>
              <a:gd name="connsiteX66" fmla="*/ 3462406 w 3996502"/>
              <a:gd name="connsiteY66" fmla="*/ 1171757 h 5892480"/>
              <a:gd name="connsiteX67" fmla="*/ 3387630 w 3996502"/>
              <a:gd name="connsiteY67" fmla="*/ 1289342 h 5892480"/>
              <a:gd name="connsiteX68" fmla="*/ 3371974 w 3996502"/>
              <a:gd name="connsiteY68" fmla="*/ 1339923 h 5892480"/>
              <a:gd name="connsiteX69" fmla="*/ 3349968 w 3996502"/>
              <a:gd name="connsiteY69" fmla="*/ 1348024 h 5892480"/>
              <a:gd name="connsiteX70" fmla="*/ 3313291 w 3996502"/>
              <a:gd name="connsiteY70" fmla="*/ 1399591 h 5892480"/>
              <a:gd name="connsiteX71" fmla="*/ 3318874 w 3996502"/>
              <a:gd name="connsiteY71" fmla="*/ 1406707 h 5892480"/>
              <a:gd name="connsiteX72" fmla="*/ 3293693 w 3996502"/>
              <a:gd name="connsiteY72" fmla="*/ 1433093 h 5892480"/>
              <a:gd name="connsiteX73" fmla="*/ 3268403 w 3996502"/>
              <a:gd name="connsiteY73" fmla="*/ 1476338 h 5892480"/>
              <a:gd name="connsiteX74" fmla="*/ 3238514 w 3996502"/>
              <a:gd name="connsiteY74" fmla="*/ 1605309 h 5892480"/>
              <a:gd name="connsiteX75" fmla="*/ 3186948 w 3996502"/>
              <a:gd name="connsiteY75" fmla="*/ 1631694 h 5892480"/>
              <a:gd name="connsiteX76" fmla="*/ 3105602 w 3996502"/>
              <a:gd name="connsiteY76" fmla="*/ 1688625 h 5892480"/>
              <a:gd name="connsiteX77" fmla="*/ 2721865 w 3996502"/>
              <a:gd name="connsiteY77" fmla="*/ 1597098 h 5892480"/>
              <a:gd name="connsiteX78" fmla="*/ 2687378 w 3996502"/>
              <a:gd name="connsiteY78" fmla="*/ 1670670 h 5892480"/>
              <a:gd name="connsiteX79" fmla="*/ 2636797 w 3996502"/>
              <a:gd name="connsiteY79" fmla="*/ 1758147 h 5892480"/>
              <a:gd name="connsiteX80" fmla="*/ 2681466 w 3996502"/>
              <a:gd name="connsiteY80" fmla="*/ 1821428 h 5892480"/>
              <a:gd name="connsiteX81" fmla="*/ 2721427 w 3996502"/>
              <a:gd name="connsiteY81" fmla="*/ 1715995 h 5892480"/>
              <a:gd name="connsiteX82" fmla="*/ 2858280 w 3996502"/>
              <a:gd name="connsiteY82" fmla="*/ 1716434 h 5892480"/>
              <a:gd name="connsiteX83" fmla="*/ 2815035 w 3996502"/>
              <a:gd name="connsiteY83" fmla="*/ 1801940 h 5892480"/>
              <a:gd name="connsiteX84" fmla="*/ 2840654 w 3996502"/>
              <a:gd name="connsiteY84" fmla="*/ 1866535 h 5892480"/>
              <a:gd name="connsiteX85" fmla="*/ 2784708 w 3996502"/>
              <a:gd name="connsiteY85" fmla="*/ 1958172 h 5892480"/>
              <a:gd name="connsiteX86" fmla="*/ 2858280 w 3996502"/>
              <a:gd name="connsiteY86" fmla="*/ 1947662 h 5892480"/>
              <a:gd name="connsiteX87" fmla="*/ 3022286 w 3996502"/>
              <a:gd name="connsiteY87" fmla="*/ 1834785 h 5892480"/>
              <a:gd name="connsiteX88" fmla="*/ 3499411 w 3996502"/>
              <a:gd name="connsiteY88" fmla="*/ 1926641 h 5892480"/>
              <a:gd name="connsiteX89" fmla="*/ 3594005 w 3996502"/>
              <a:gd name="connsiteY89" fmla="*/ 1937151 h 5892480"/>
              <a:gd name="connsiteX90" fmla="*/ 3625536 w 3996502"/>
              <a:gd name="connsiteY90" fmla="*/ 1947662 h 5892480"/>
              <a:gd name="connsiteX91" fmla="*/ 3709618 w 3996502"/>
              <a:gd name="connsiteY91" fmla="*/ 1979193 h 5892480"/>
              <a:gd name="connsiteX92" fmla="*/ 3772680 w 3996502"/>
              <a:gd name="connsiteY92" fmla="*/ 1989703 h 5892480"/>
              <a:gd name="connsiteX93" fmla="*/ 3846253 w 3996502"/>
              <a:gd name="connsiteY93" fmla="*/ 2052765 h 5892480"/>
              <a:gd name="connsiteX94" fmla="*/ 3993398 w 3996502"/>
              <a:gd name="connsiteY94" fmla="*/ 2241951 h 5892480"/>
              <a:gd name="connsiteX95" fmla="*/ 3947233 w 3996502"/>
              <a:gd name="connsiteY95" fmla="*/ 2365266 h 5892480"/>
              <a:gd name="connsiteX96" fmla="*/ 3956174 w 3996502"/>
              <a:gd name="connsiteY96" fmla="*/ 2456684 h 5892480"/>
              <a:gd name="connsiteX97" fmla="*/ 3960261 w 3996502"/>
              <a:gd name="connsiteY97" fmla="*/ 2490258 h 5892480"/>
              <a:gd name="connsiteX98" fmla="*/ 3941284 w 3996502"/>
              <a:gd name="connsiteY98" fmla="*/ 2731850 h 5892480"/>
              <a:gd name="connsiteX99" fmla="*/ 3888587 w 3996502"/>
              <a:gd name="connsiteY99" fmla="*/ 2883958 h 5892480"/>
              <a:gd name="connsiteX100" fmla="*/ 3894388 w 3996502"/>
              <a:gd name="connsiteY100" fmla="*/ 2952312 h 5892480"/>
              <a:gd name="connsiteX101" fmla="*/ 3932635 w 3996502"/>
              <a:gd name="connsiteY101" fmla="*/ 3090134 h 5892480"/>
              <a:gd name="connsiteX102" fmla="*/ 3907455 w 3996502"/>
              <a:gd name="connsiteY102" fmla="*/ 3204670 h 5892480"/>
              <a:gd name="connsiteX103" fmla="*/ 3885301 w 3996502"/>
              <a:gd name="connsiteY103" fmla="*/ 3292457 h 5892480"/>
              <a:gd name="connsiteX104" fmla="*/ 3842202 w 3996502"/>
              <a:gd name="connsiteY104" fmla="*/ 3392779 h 5892480"/>
              <a:gd name="connsiteX105" fmla="*/ 3808317 w 3996502"/>
              <a:gd name="connsiteY105" fmla="*/ 3487591 h 5892480"/>
              <a:gd name="connsiteX106" fmla="*/ 3792059 w 3996502"/>
              <a:gd name="connsiteY106" fmla="*/ 3614537 h 5892480"/>
              <a:gd name="connsiteX107" fmla="*/ 3764087 w 3996502"/>
              <a:gd name="connsiteY107" fmla="*/ 3615303 h 5892480"/>
              <a:gd name="connsiteX108" fmla="*/ 3743780 w 3996502"/>
              <a:gd name="connsiteY108" fmla="*/ 3677087 h 5892480"/>
              <a:gd name="connsiteX109" fmla="*/ 3735347 w 3996502"/>
              <a:gd name="connsiteY109" fmla="*/ 3840217 h 5892480"/>
              <a:gd name="connsiteX110" fmla="*/ 3736843 w 3996502"/>
              <a:gd name="connsiteY110" fmla="*/ 3891418 h 5892480"/>
              <a:gd name="connsiteX111" fmla="*/ 3707574 w 3996502"/>
              <a:gd name="connsiteY111" fmla="*/ 3916527 h 5892480"/>
              <a:gd name="connsiteX112" fmla="*/ 3698196 w 3996502"/>
              <a:gd name="connsiteY112" fmla="*/ 3944883 h 5892480"/>
              <a:gd name="connsiteX113" fmla="*/ 3691006 w 3996502"/>
              <a:gd name="connsiteY113" fmla="*/ 4002872 h 5892480"/>
              <a:gd name="connsiteX114" fmla="*/ 3698487 w 3996502"/>
              <a:gd name="connsiteY114" fmla="*/ 4075532 h 5892480"/>
              <a:gd name="connsiteX115" fmla="*/ 3735603 w 3996502"/>
              <a:gd name="connsiteY115" fmla="*/ 4162789 h 5892480"/>
              <a:gd name="connsiteX116" fmla="*/ 3745419 w 3996502"/>
              <a:gd name="connsiteY116" fmla="*/ 4235085 h 5892480"/>
              <a:gd name="connsiteX117" fmla="*/ 3740274 w 3996502"/>
              <a:gd name="connsiteY117" fmla="*/ 4273185 h 5892480"/>
              <a:gd name="connsiteX118" fmla="*/ 3738303 w 3996502"/>
              <a:gd name="connsiteY118" fmla="*/ 4333619 h 5892480"/>
              <a:gd name="connsiteX119" fmla="*/ 3746843 w 3996502"/>
              <a:gd name="connsiteY119" fmla="*/ 4357596 h 5892480"/>
              <a:gd name="connsiteX120" fmla="*/ 3687722 w 3996502"/>
              <a:gd name="connsiteY120" fmla="*/ 4531893 h 5892480"/>
              <a:gd name="connsiteX121" fmla="*/ 3626411 w 3996502"/>
              <a:gd name="connsiteY121" fmla="*/ 4618712 h 5892480"/>
              <a:gd name="connsiteX122" fmla="*/ 3620499 w 3996502"/>
              <a:gd name="connsiteY122" fmla="*/ 4785017 h 5892480"/>
              <a:gd name="connsiteX123" fmla="*/ 3639768 w 3996502"/>
              <a:gd name="connsiteY123" fmla="*/ 4845889 h 5892480"/>
              <a:gd name="connsiteX124" fmla="*/ 3559408 w 3996502"/>
              <a:gd name="connsiteY124" fmla="*/ 4909170 h 5892480"/>
              <a:gd name="connsiteX125" fmla="*/ 3583823 w 3996502"/>
              <a:gd name="connsiteY125" fmla="*/ 4933147 h 5892480"/>
              <a:gd name="connsiteX126" fmla="*/ 3673927 w 3996502"/>
              <a:gd name="connsiteY126" fmla="*/ 4977378 h 5892480"/>
              <a:gd name="connsiteX127" fmla="*/ 3834867 w 3996502"/>
              <a:gd name="connsiteY127" fmla="*/ 5151784 h 5892480"/>
              <a:gd name="connsiteX128" fmla="*/ 3534446 w 3996502"/>
              <a:gd name="connsiteY128" fmla="*/ 5401186 h 5892480"/>
              <a:gd name="connsiteX129" fmla="*/ 3543754 w 3996502"/>
              <a:gd name="connsiteY129" fmla="*/ 5500595 h 5892480"/>
              <a:gd name="connsiteX130" fmla="*/ 3292929 w 3996502"/>
              <a:gd name="connsiteY130" fmla="*/ 5284695 h 5892480"/>
              <a:gd name="connsiteX131" fmla="*/ 3288000 w 3996502"/>
              <a:gd name="connsiteY131" fmla="*/ 5531689 h 5892480"/>
              <a:gd name="connsiteX132" fmla="*/ 3264790 w 3996502"/>
              <a:gd name="connsiteY132" fmla="*/ 5579862 h 5892480"/>
              <a:gd name="connsiteX133" fmla="*/ 3115129 w 3996502"/>
              <a:gd name="connsiteY133" fmla="*/ 5475195 h 5892480"/>
              <a:gd name="connsiteX134" fmla="*/ 3153229 w 3996502"/>
              <a:gd name="connsiteY134" fmla="*/ 5589495 h 5892480"/>
              <a:gd name="connsiteX135" fmla="*/ 2959443 w 3996502"/>
              <a:gd name="connsiteY135" fmla="*/ 5426695 h 5892480"/>
              <a:gd name="connsiteX136" fmla="*/ 2858280 w 3996502"/>
              <a:gd name="connsiteY136" fmla="*/ 5420126 h 5892480"/>
              <a:gd name="connsiteX137" fmla="*/ 2752739 w 3996502"/>
              <a:gd name="connsiteY137" fmla="*/ 5433593 h 5892480"/>
              <a:gd name="connsiteX138" fmla="*/ 2628805 w 3996502"/>
              <a:gd name="connsiteY138" fmla="*/ 5494684 h 5892480"/>
              <a:gd name="connsiteX139" fmla="*/ 2525343 w 3996502"/>
              <a:gd name="connsiteY139" fmla="*/ 5547674 h 5892480"/>
              <a:gd name="connsiteX140" fmla="*/ 2406555 w 3996502"/>
              <a:gd name="connsiteY140" fmla="*/ 5577672 h 5892480"/>
              <a:gd name="connsiteX141" fmla="*/ 2490418 w 3996502"/>
              <a:gd name="connsiteY141" fmla="*/ 5878530 h 5892480"/>
              <a:gd name="connsiteX142" fmla="*/ 2332763 w 3996502"/>
              <a:gd name="connsiteY142" fmla="*/ 5836489 h 5892480"/>
              <a:gd name="connsiteX143" fmla="*/ 2133067 w 3996502"/>
              <a:gd name="connsiteY143" fmla="*/ 5794448 h 5892480"/>
              <a:gd name="connsiteX144" fmla="*/ 2059494 w 3996502"/>
              <a:gd name="connsiteY144" fmla="*/ 5762917 h 5892480"/>
              <a:gd name="connsiteX145" fmla="*/ 2027963 w 3996502"/>
              <a:gd name="connsiteY145" fmla="*/ 5752406 h 5892480"/>
              <a:gd name="connsiteX146" fmla="*/ 1922860 w 3996502"/>
              <a:gd name="connsiteY146" fmla="*/ 5741896 h 5892480"/>
              <a:gd name="connsiteX147" fmla="*/ 1859798 w 3996502"/>
              <a:gd name="connsiteY147" fmla="*/ 5720875 h 5892480"/>
              <a:gd name="connsiteX148" fmla="*/ 1765205 w 3996502"/>
              <a:gd name="connsiteY148" fmla="*/ 5710365 h 5892480"/>
              <a:gd name="connsiteX149" fmla="*/ 1733674 w 3996502"/>
              <a:gd name="connsiteY149" fmla="*/ 5689344 h 5892480"/>
              <a:gd name="connsiteX150" fmla="*/ 1702143 w 3996502"/>
              <a:gd name="connsiteY150" fmla="*/ 5678834 h 5892480"/>
              <a:gd name="connsiteX151" fmla="*/ 1660101 w 3996502"/>
              <a:gd name="connsiteY151" fmla="*/ 5668324 h 5892480"/>
              <a:gd name="connsiteX152" fmla="*/ 1628570 w 3996502"/>
              <a:gd name="connsiteY152" fmla="*/ 5657813 h 5892480"/>
              <a:gd name="connsiteX153" fmla="*/ 1523467 w 3996502"/>
              <a:gd name="connsiteY153" fmla="*/ 5636793 h 5892480"/>
              <a:gd name="connsiteX154" fmla="*/ 1491936 w 3996502"/>
              <a:gd name="connsiteY154" fmla="*/ 5626282 h 5892480"/>
              <a:gd name="connsiteX155" fmla="*/ 1334280 w 3996502"/>
              <a:gd name="connsiteY155" fmla="*/ 5573730 h 5892480"/>
              <a:gd name="connsiteX156" fmla="*/ 1292239 w 3996502"/>
              <a:gd name="connsiteY156" fmla="*/ 5552710 h 5892480"/>
              <a:gd name="connsiteX157" fmla="*/ 1229177 w 3996502"/>
              <a:gd name="connsiteY157" fmla="*/ 5531689 h 5892480"/>
              <a:gd name="connsiteX158" fmla="*/ 1134584 w 3996502"/>
              <a:gd name="connsiteY158" fmla="*/ 5510668 h 5892480"/>
              <a:gd name="connsiteX159" fmla="*/ 1103053 w 3996502"/>
              <a:gd name="connsiteY159" fmla="*/ 5468627 h 5892480"/>
              <a:gd name="connsiteX160" fmla="*/ 1029480 w 3996502"/>
              <a:gd name="connsiteY160" fmla="*/ 5458117 h 5892480"/>
              <a:gd name="connsiteX161" fmla="*/ 892846 w 3996502"/>
              <a:gd name="connsiteY161" fmla="*/ 5426586 h 5892480"/>
              <a:gd name="connsiteX162" fmla="*/ 861315 w 3996502"/>
              <a:gd name="connsiteY162" fmla="*/ 5405565 h 5892480"/>
              <a:gd name="connsiteX163" fmla="*/ 850805 w 3996502"/>
              <a:gd name="connsiteY163" fmla="*/ 5289951 h 5892480"/>
              <a:gd name="connsiteX164" fmla="*/ 840294 w 3996502"/>
              <a:gd name="connsiteY164" fmla="*/ 5100765 h 5892480"/>
              <a:gd name="connsiteX165" fmla="*/ 861315 w 3996502"/>
              <a:gd name="connsiteY165" fmla="*/ 4501675 h 5892480"/>
              <a:gd name="connsiteX166" fmla="*/ 892846 w 3996502"/>
              <a:gd name="connsiteY166" fmla="*/ 4365041 h 5892480"/>
              <a:gd name="connsiteX167" fmla="*/ 913867 w 3996502"/>
              <a:gd name="connsiteY167" fmla="*/ 4270448 h 5892480"/>
              <a:gd name="connsiteX168" fmla="*/ 966418 w 3996502"/>
              <a:gd name="connsiteY168" fmla="*/ 4112793 h 5892480"/>
              <a:gd name="connsiteX169" fmla="*/ 987439 w 3996502"/>
              <a:gd name="connsiteY169" fmla="*/ 3902586 h 5892480"/>
              <a:gd name="connsiteX170" fmla="*/ 997949 w 3996502"/>
              <a:gd name="connsiteY170" fmla="*/ 3871055 h 5892480"/>
              <a:gd name="connsiteX171" fmla="*/ 1061011 w 3996502"/>
              <a:gd name="connsiteY171" fmla="*/ 3461151 h 5892480"/>
              <a:gd name="connsiteX172" fmla="*/ 1071522 w 3996502"/>
              <a:gd name="connsiteY172" fmla="*/ 3408599 h 5892480"/>
              <a:gd name="connsiteX173" fmla="*/ 1082032 w 3996502"/>
              <a:gd name="connsiteY173" fmla="*/ 3335027 h 5892480"/>
              <a:gd name="connsiteX174" fmla="*/ 1124074 w 3996502"/>
              <a:gd name="connsiteY174" fmla="*/ 3282475 h 5892480"/>
              <a:gd name="connsiteX175" fmla="*/ 1155605 w 3996502"/>
              <a:gd name="connsiteY175" fmla="*/ 3124820 h 5892480"/>
              <a:gd name="connsiteX176" fmla="*/ 1176625 w 3996502"/>
              <a:gd name="connsiteY176" fmla="*/ 3082779 h 5892480"/>
              <a:gd name="connsiteX177" fmla="*/ 1145094 w 3996502"/>
              <a:gd name="connsiteY177" fmla="*/ 2967165 h 5892480"/>
              <a:gd name="connsiteX178" fmla="*/ 1103053 w 3996502"/>
              <a:gd name="connsiteY178" fmla="*/ 2893593 h 5892480"/>
              <a:gd name="connsiteX179" fmla="*/ 1082032 w 3996502"/>
              <a:gd name="connsiteY179" fmla="*/ 2841041 h 5892480"/>
              <a:gd name="connsiteX180" fmla="*/ 1029480 w 3996502"/>
              <a:gd name="connsiteY180" fmla="*/ 2746448 h 5892480"/>
              <a:gd name="connsiteX181" fmla="*/ 1008460 w 3996502"/>
              <a:gd name="connsiteY181" fmla="*/ 2714917 h 5892480"/>
              <a:gd name="connsiteX182" fmla="*/ 924377 w 3996502"/>
              <a:gd name="connsiteY182" fmla="*/ 2557262 h 5892480"/>
              <a:gd name="connsiteX183" fmla="*/ 871825 w 3996502"/>
              <a:gd name="connsiteY183" fmla="*/ 2483689 h 5892480"/>
              <a:gd name="connsiteX184" fmla="*/ 840294 w 3996502"/>
              <a:gd name="connsiteY184" fmla="*/ 2389096 h 5892480"/>
              <a:gd name="connsiteX185" fmla="*/ 808763 w 3996502"/>
              <a:gd name="connsiteY185" fmla="*/ 2326034 h 5892480"/>
              <a:gd name="connsiteX186" fmla="*/ 766722 w 3996502"/>
              <a:gd name="connsiteY186" fmla="*/ 2241951 h 5892480"/>
              <a:gd name="connsiteX187" fmla="*/ 756211 w 3996502"/>
              <a:gd name="connsiteY187" fmla="*/ 2210420 h 5892480"/>
              <a:gd name="connsiteX188" fmla="*/ 714170 w 3996502"/>
              <a:gd name="connsiteY188" fmla="*/ 2199910 h 5892480"/>
              <a:gd name="connsiteX189" fmla="*/ 619577 w 3996502"/>
              <a:gd name="connsiteY189" fmla="*/ 2189399 h 5892480"/>
              <a:gd name="connsiteX190" fmla="*/ 482943 w 3996502"/>
              <a:gd name="connsiteY190" fmla="*/ 2168379 h 5892480"/>
              <a:gd name="connsiteX191" fmla="*/ 419880 w 3996502"/>
              <a:gd name="connsiteY191" fmla="*/ 2126337 h 5892480"/>
              <a:gd name="connsiteX192" fmla="*/ 377839 w 3996502"/>
              <a:gd name="connsiteY192" fmla="*/ 2094806 h 5892480"/>
              <a:gd name="connsiteX0" fmla="*/ 105665 w 3996502"/>
              <a:gd name="connsiteY0" fmla="*/ 2429605 h 5837028"/>
              <a:gd name="connsiteX1" fmla="*/ 103913 w 3996502"/>
              <a:gd name="connsiteY1" fmla="*/ 2255637 h 5837028"/>
              <a:gd name="connsiteX2" fmla="*/ 162268 w 3996502"/>
              <a:gd name="connsiteY2" fmla="*/ 2024299 h 5837028"/>
              <a:gd name="connsiteX3" fmla="*/ 131722 w 3996502"/>
              <a:gd name="connsiteY3" fmla="*/ 1894343 h 5837028"/>
              <a:gd name="connsiteX4" fmla="*/ 56945 w 3996502"/>
              <a:gd name="connsiteY4" fmla="*/ 1799750 h 5837028"/>
              <a:gd name="connsiteX5" fmla="*/ 14 w 3996502"/>
              <a:gd name="connsiteY5" fmla="*/ 1646037 h 5837028"/>
              <a:gd name="connsiteX6" fmla="*/ 52018 w 3996502"/>
              <a:gd name="connsiteY6" fmla="*/ 1569289 h 5837028"/>
              <a:gd name="connsiteX7" fmla="*/ 105008 w 3996502"/>
              <a:gd name="connsiteY7" fmla="*/ 1550458 h 5837028"/>
              <a:gd name="connsiteX8" fmla="*/ 178033 w 3996502"/>
              <a:gd name="connsiteY8" fmla="*/ 1460025 h 5837028"/>
              <a:gd name="connsiteX9" fmla="*/ 293647 w 3996502"/>
              <a:gd name="connsiteY9" fmla="*/ 1371563 h 5837028"/>
              <a:gd name="connsiteX10" fmla="*/ 353534 w 3996502"/>
              <a:gd name="connsiteY10" fmla="*/ 1237118 h 5837028"/>
              <a:gd name="connsiteX11" fmla="*/ 442215 w 3996502"/>
              <a:gd name="connsiteY11" fmla="*/ 1058552 h 5837028"/>
              <a:gd name="connsiteX12" fmla="*/ 335031 w 3996502"/>
              <a:gd name="connsiteY12" fmla="*/ 849440 h 5837028"/>
              <a:gd name="connsiteX13" fmla="*/ 390539 w 3996502"/>
              <a:gd name="connsiteY13" fmla="*/ 792947 h 5837028"/>
              <a:gd name="connsiteX14" fmla="*/ 446266 w 3996502"/>
              <a:gd name="connsiteY14" fmla="*/ 810245 h 5837028"/>
              <a:gd name="connsiteX15" fmla="*/ 485132 w 3996502"/>
              <a:gd name="connsiteY15" fmla="*/ 834660 h 5837028"/>
              <a:gd name="connsiteX16" fmla="*/ 513269 w 3996502"/>
              <a:gd name="connsiteY16" fmla="*/ 861264 h 5837028"/>
              <a:gd name="connsiteX17" fmla="*/ 558267 w 3996502"/>
              <a:gd name="connsiteY17" fmla="*/ 860498 h 5837028"/>
              <a:gd name="connsiteX18" fmla="*/ 651874 w 3996502"/>
              <a:gd name="connsiteY18" fmla="*/ 874402 h 5837028"/>
              <a:gd name="connsiteX19" fmla="*/ 783582 w 3996502"/>
              <a:gd name="connsiteY19" fmla="*/ 846265 h 5837028"/>
              <a:gd name="connsiteX20" fmla="*/ 914086 w 3996502"/>
              <a:gd name="connsiteY20" fmla="*/ 789553 h 5837028"/>
              <a:gd name="connsiteX21" fmla="*/ 1008898 w 3996502"/>
              <a:gd name="connsiteY21" fmla="*/ 640766 h 5837028"/>
              <a:gd name="connsiteX22" fmla="*/ 1081485 w 3996502"/>
              <a:gd name="connsiteY22" fmla="*/ 561829 h 5837028"/>
              <a:gd name="connsiteX23" fmla="*/ 1118161 w 3996502"/>
              <a:gd name="connsiteY23" fmla="*/ 567631 h 5837028"/>
              <a:gd name="connsiteX24" fmla="*/ 1219543 w 3996502"/>
              <a:gd name="connsiteY24" fmla="*/ 521211 h 5837028"/>
              <a:gd name="connsiteX25" fmla="*/ 1289174 w 3996502"/>
              <a:gd name="connsiteY25" fmla="*/ 496030 h 5837028"/>
              <a:gd name="connsiteX26" fmla="*/ 1337127 w 3996502"/>
              <a:gd name="connsiteY26" fmla="*/ 461871 h 5837028"/>
              <a:gd name="connsiteX27" fmla="*/ 1387161 w 3996502"/>
              <a:gd name="connsiteY27" fmla="*/ 417312 h 5837028"/>
              <a:gd name="connsiteX28" fmla="*/ 1445077 w 3996502"/>
              <a:gd name="connsiteY28" fmla="*/ 369139 h 5837028"/>
              <a:gd name="connsiteX29" fmla="*/ 1513066 w 3996502"/>
              <a:gd name="connsiteY29" fmla="*/ 328302 h 5837028"/>
              <a:gd name="connsiteX30" fmla="*/ 1544378 w 3996502"/>
              <a:gd name="connsiteY30" fmla="*/ 305530 h 5837028"/>
              <a:gd name="connsiteX31" fmla="*/ 1585434 w 3996502"/>
              <a:gd name="connsiteY31" fmla="*/ 263269 h 5837028"/>
              <a:gd name="connsiteX32" fmla="*/ 1631417 w 3996502"/>
              <a:gd name="connsiteY32" fmla="*/ 247613 h 5837028"/>
              <a:gd name="connsiteX33" fmla="*/ 1673531 w 3996502"/>
              <a:gd name="connsiteY33" fmla="*/ 214039 h 5837028"/>
              <a:gd name="connsiteX34" fmla="*/ 1766372 w 3996502"/>
              <a:gd name="connsiteY34" fmla="*/ 161195 h 5837028"/>
              <a:gd name="connsiteX35" fmla="*/ 1806370 w 3996502"/>
              <a:gd name="connsiteY35" fmla="*/ 108351 h 5837028"/>
              <a:gd name="connsiteX36" fmla="*/ 1829143 w 3996502"/>
              <a:gd name="connsiteY36" fmla="*/ 112730 h 5837028"/>
              <a:gd name="connsiteX37" fmla="*/ 1976616 w 3996502"/>
              <a:gd name="connsiteY37" fmla="*/ 40910 h 5837028"/>
              <a:gd name="connsiteX38" fmla="*/ 2428597 w 3996502"/>
              <a:gd name="connsiteY38" fmla="*/ 0 h 5837028"/>
              <a:gd name="connsiteX39" fmla="*/ 2473777 w 3996502"/>
              <a:gd name="connsiteY39" fmla="*/ 45945 h 5837028"/>
              <a:gd name="connsiteX40" fmla="*/ 2400752 w 3996502"/>
              <a:gd name="connsiteY40" fmla="*/ 141195 h 5837028"/>
              <a:gd name="connsiteX41" fmla="*/ 2480127 w 3996502"/>
              <a:gd name="connsiteY41" fmla="*/ 118970 h 5837028"/>
              <a:gd name="connsiteX42" fmla="*/ 2556327 w 3996502"/>
              <a:gd name="connsiteY42" fmla="*/ 157070 h 5837028"/>
              <a:gd name="connsiteX43" fmla="*/ 2646650 w 3996502"/>
              <a:gd name="connsiteY43" fmla="*/ 71893 h 5837028"/>
              <a:gd name="connsiteX44" fmla="*/ 2762702 w 3996502"/>
              <a:gd name="connsiteY44" fmla="*/ 118970 h 5837028"/>
              <a:gd name="connsiteX45" fmla="*/ 2807152 w 3996502"/>
              <a:gd name="connsiteY45" fmla="*/ 153895 h 5837028"/>
              <a:gd name="connsiteX46" fmla="*/ 2765877 w 3996502"/>
              <a:gd name="connsiteY46" fmla="*/ 255495 h 5837028"/>
              <a:gd name="connsiteX47" fmla="*/ 2876345 w 3996502"/>
              <a:gd name="connsiteY47" fmla="*/ 158604 h 5837028"/>
              <a:gd name="connsiteX48" fmla="*/ 3125747 w 3996502"/>
              <a:gd name="connsiteY48" fmla="*/ 319324 h 5837028"/>
              <a:gd name="connsiteX49" fmla="*/ 3210377 w 3996502"/>
              <a:gd name="connsiteY49" fmla="*/ 379320 h 5837028"/>
              <a:gd name="connsiteX50" fmla="*/ 3302452 w 3996502"/>
              <a:gd name="connsiteY50" fmla="*/ 452345 h 5837028"/>
              <a:gd name="connsiteX51" fmla="*/ 3191327 w 3996502"/>
              <a:gd name="connsiteY51" fmla="*/ 592045 h 5837028"/>
              <a:gd name="connsiteX52" fmla="*/ 3360259 w 3996502"/>
              <a:gd name="connsiteY52" fmla="*/ 593360 h 5837028"/>
              <a:gd name="connsiteX53" fmla="*/ 3404052 w 3996502"/>
              <a:gd name="connsiteY53" fmla="*/ 728680 h 5837028"/>
              <a:gd name="connsiteX54" fmla="*/ 3231179 w 3996502"/>
              <a:gd name="connsiteY54" fmla="*/ 877687 h 5837028"/>
              <a:gd name="connsiteX55" fmla="*/ 3188152 w 3996502"/>
              <a:gd name="connsiteY55" fmla="*/ 938120 h 5837028"/>
              <a:gd name="connsiteX56" fmla="*/ 3297635 w 3996502"/>
              <a:gd name="connsiteY56" fmla="*/ 967572 h 5837028"/>
              <a:gd name="connsiteX57" fmla="*/ 3375477 w 3996502"/>
              <a:gd name="connsiteY57" fmla="*/ 874620 h 5837028"/>
              <a:gd name="connsiteX58" fmla="*/ 3435802 w 3996502"/>
              <a:gd name="connsiteY58" fmla="*/ 795245 h 5837028"/>
              <a:gd name="connsiteX59" fmla="*/ 3496127 w 3996502"/>
              <a:gd name="connsiteY59" fmla="*/ 830170 h 5837028"/>
              <a:gd name="connsiteX60" fmla="*/ 3593676 w 3996502"/>
              <a:gd name="connsiteY60" fmla="*/ 971623 h 5837028"/>
              <a:gd name="connsiteX61" fmla="*/ 3569152 w 3996502"/>
              <a:gd name="connsiteY61" fmla="*/ 998445 h 5837028"/>
              <a:gd name="connsiteX62" fmla="*/ 3530176 w 3996502"/>
              <a:gd name="connsiteY62" fmla="*/ 1049465 h 5837028"/>
              <a:gd name="connsiteX63" fmla="*/ 3469085 w 3996502"/>
              <a:gd name="connsiteY63" fmla="*/ 1119862 h 5837028"/>
              <a:gd name="connsiteX64" fmla="*/ 3536964 w 3996502"/>
              <a:gd name="connsiteY64" fmla="*/ 1030743 h 5837028"/>
              <a:gd name="connsiteX65" fmla="*/ 3426058 w 3996502"/>
              <a:gd name="connsiteY65" fmla="*/ 1193216 h 5837028"/>
              <a:gd name="connsiteX66" fmla="*/ 3462406 w 3996502"/>
              <a:gd name="connsiteY66" fmla="*/ 1171757 h 5837028"/>
              <a:gd name="connsiteX67" fmla="*/ 3387630 w 3996502"/>
              <a:gd name="connsiteY67" fmla="*/ 1289342 h 5837028"/>
              <a:gd name="connsiteX68" fmla="*/ 3371974 w 3996502"/>
              <a:gd name="connsiteY68" fmla="*/ 1339923 h 5837028"/>
              <a:gd name="connsiteX69" fmla="*/ 3349968 w 3996502"/>
              <a:gd name="connsiteY69" fmla="*/ 1348024 h 5837028"/>
              <a:gd name="connsiteX70" fmla="*/ 3313291 w 3996502"/>
              <a:gd name="connsiteY70" fmla="*/ 1399591 h 5837028"/>
              <a:gd name="connsiteX71" fmla="*/ 3318874 w 3996502"/>
              <a:gd name="connsiteY71" fmla="*/ 1406707 h 5837028"/>
              <a:gd name="connsiteX72" fmla="*/ 3293693 w 3996502"/>
              <a:gd name="connsiteY72" fmla="*/ 1433093 h 5837028"/>
              <a:gd name="connsiteX73" fmla="*/ 3268403 w 3996502"/>
              <a:gd name="connsiteY73" fmla="*/ 1476338 h 5837028"/>
              <a:gd name="connsiteX74" fmla="*/ 3238514 w 3996502"/>
              <a:gd name="connsiteY74" fmla="*/ 1605309 h 5837028"/>
              <a:gd name="connsiteX75" fmla="*/ 3186948 w 3996502"/>
              <a:gd name="connsiteY75" fmla="*/ 1631694 h 5837028"/>
              <a:gd name="connsiteX76" fmla="*/ 3105602 w 3996502"/>
              <a:gd name="connsiteY76" fmla="*/ 1688625 h 5837028"/>
              <a:gd name="connsiteX77" fmla="*/ 2721865 w 3996502"/>
              <a:gd name="connsiteY77" fmla="*/ 1597098 h 5837028"/>
              <a:gd name="connsiteX78" fmla="*/ 2687378 w 3996502"/>
              <a:gd name="connsiteY78" fmla="*/ 1670670 h 5837028"/>
              <a:gd name="connsiteX79" fmla="*/ 2636797 w 3996502"/>
              <a:gd name="connsiteY79" fmla="*/ 1758147 h 5837028"/>
              <a:gd name="connsiteX80" fmla="*/ 2681466 w 3996502"/>
              <a:gd name="connsiteY80" fmla="*/ 1821428 h 5837028"/>
              <a:gd name="connsiteX81" fmla="*/ 2721427 w 3996502"/>
              <a:gd name="connsiteY81" fmla="*/ 1715995 h 5837028"/>
              <a:gd name="connsiteX82" fmla="*/ 2858280 w 3996502"/>
              <a:gd name="connsiteY82" fmla="*/ 1716434 h 5837028"/>
              <a:gd name="connsiteX83" fmla="*/ 2815035 w 3996502"/>
              <a:gd name="connsiteY83" fmla="*/ 1801940 h 5837028"/>
              <a:gd name="connsiteX84" fmla="*/ 2840654 w 3996502"/>
              <a:gd name="connsiteY84" fmla="*/ 1866535 h 5837028"/>
              <a:gd name="connsiteX85" fmla="*/ 2784708 w 3996502"/>
              <a:gd name="connsiteY85" fmla="*/ 1958172 h 5837028"/>
              <a:gd name="connsiteX86" fmla="*/ 2858280 w 3996502"/>
              <a:gd name="connsiteY86" fmla="*/ 1947662 h 5837028"/>
              <a:gd name="connsiteX87" fmla="*/ 3022286 w 3996502"/>
              <a:gd name="connsiteY87" fmla="*/ 1834785 h 5837028"/>
              <a:gd name="connsiteX88" fmla="*/ 3499411 w 3996502"/>
              <a:gd name="connsiteY88" fmla="*/ 1926641 h 5837028"/>
              <a:gd name="connsiteX89" fmla="*/ 3594005 w 3996502"/>
              <a:gd name="connsiteY89" fmla="*/ 1937151 h 5837028"/>
              <a:gd name="connsiteX90" fmla="*/ 3625536 w 3996502"/>
              <a:gd name="connsiteY90" fmla="*/ 1947662 h 5837028"/>
              <a:gd name="connsiteX91" fmla="*/ 3709618 w 3996502"/>
              <a:gd name="connsiteY91" fmla="*/ 1979193 h 5837028"/>
              <a:gd name="connsiteX92" fmla="*/ 3772680 w 3996502"/>
              <a:gd name="connsiteY92" fmla="*/ 1989703 h 5837028"/>
              <a:gd name="connsiteX93" fmla="*/ 3846253 w 3996502"/>
              <a:gd name="connsiteY93" fmla="*/ 2052765 h 5837028"/>
              <a:gd name="connsiteX94" fmla="*/ 3993398 w 3996502"/>
              <a:gd name="connsiteY94" fmla="*/ 2241951 h 5837028"/>
              <a:gd name="connsiteX95" fmla="*/ 3947233 w 3996502"/>
              <a:gd name="connsiteY95" fmla="*/ 2365266 h 5837028"/>
              <a:gd name="connsiteX96" fmla="*/ 3956174 w 3996502"/>
              <a:gd name="connsiteY96" fmla="*/ 2456684 h 5837028"/>
              <a:gd name="connsiteX97" fmla="*/ 3960261 w 3996502"/>
              <a:gd name="connsiteY97" fmla="*/ 2490258 h 5837028"/>
              <a:gd name="connsiteX98" fmla="*/ 3941284 w 3996502"/>
              <a:gd name="connsiteY98" fmla="*/ 2731850 h 5837028"/>
              <a:gd name="connsiteX99" fmla="*/ 3888587 w 3996502"/>
              <a:gd name="connsiteY99" fmla="*/ 2883958 h 5837028"/>
              <a:gd name="connsiteX100" fmla="*/ 3894388 w 3996502"/>
              <a:gd name="connsiteY100" fmla="*/ 2952312 h 5837028"/>
              <a:gd name="connsiteX101" fmla="*/ 3932635 w 3996502"/>
              <a:gd name="connsiteY101" fmla="*/ 3090134 h 5837028"/>
              <a:gd name="connsiteX102" fmla="*/ 3907455 w 3996502"/>
              <a:gd name="connsiteY102" fmla="*/ 3204670 h 5837028"/>
              <a:gd name="connsiteX103" fmla="*/ 3885301 w 3996502"/>
              <a:gd name="connsiteY103" fmla="*/ 3292457 h 5837028"/>
              <a:gd name="connsiteX104" fmla="*/ 3842202 w 3996502"/>
              <a:gd name="connsiteY104" fmla="*/ 3392779 h 5837028"/>
              <a:gd name="connsiteX105" fmla="*/ 3808317 w 3996502"/>
              <a:gd name="connsiteY105" fmla="*/ 3487591 h 5837028"/>
              <a:gd name="connsiteX106" fmla="*/ 3792059 w 3996502"/>
              <a:gd name="connsiteY106" fmla="*/ 3614537 h 5837028"/>
              <a:gd name="connsiteX107" fmla="*/ 3764087 w 3996502"/>
              <a:gd name="connsiteY107" fmla="*/ 3615303 h 5837028"/>
              <a:gd name="connsiteX108" fmla="*/ 3743780 w 3996502"/>
              <a:gd name="connsiteY108" fmla="*/ 3677087 h 5837028"/>
              <a:gd name="connsiteX109" fmla="*/ 3735347 w 3996502"/>
              <a:gd name="connsiteY109" fmla="*/ 3840217 h 5837028"/>
              <a:gd name="connsiteX110" fmla="*/ 3736843 w 3996502"/>
              <a:gd name="connsiteY110" fmla="*/ 3891418 h 5837028"/>
              <a:gd name="connsiteX111" fmla="*/ 3707574 w 3996502"/>
              <a:gd name="connsiteY111" fmla="*/ 3916527 h 5837028"/>
              <a:gd name="connsiteX112" fmla="*/ 3698196 w 3996502"/>
              <a:gd name="connsiteY112" fmla="*/ 3944883 h 5837028"/>
              <a:gd name="connsiteX113" fmla="*/ 3691006 w 3996502"/>
              <a:gd name="connsiteY113" fmla="*/ 4002872 h 5837028"/>
              <a:gd name="connsiteX114" fmla="*/ 3698487 w 3996502"/>
              <a:gd name="connsiteY114" fmla="*/ 4075532 h 5837028"/>
              <a:gd name="connsiteX115" fmla="*/ 3735603 w 3996502"/>
              <a:gd name="connsiteY115" fmla="*/ 4162789 h 5837028"/>
              <a:gd name="connsiteX116" fmla="*/ 3745419 w 3996502"/>
              <a:gd name="connsiteY116" fmla="*/ 4235085 h 5837028"/>
              <a:gd name="connsiteX117" fmla="*/ 3740274 w 3996502"/>
              <a:gd name="connsiteY117" fmla="*/ 4273185 h 5837028"/>
              <a:gd name="connsiteX118" fmla="*/ 3738303 w 3996502"/>
              <a:gd name="connsiteY118" fmla="*/ 4333619 h 5837028"/>
              <a:gd name="connsiteX119" fmla="*/ 3746843 w 3996502"/>
              <a:gd name="connsiteY119" fmla="*/ 4357596 h 5837028"/>
              <a:gd name="connsiteX120" fmla="*/ 3687722 w 3996502"/>
              <a:gd name="connsiteY120" fmla="*/ 4531893 h 5837028"/>
              <a:gd name="connsiteX121" fmla="*/ 3626411 w 3996502"/>
              <a:gd name="connsiteY121" fmla="*/ 4618712 h 5837028"/>
              <a:gd name="connsiteX122" fmla="*/ 3620499 w 3996502"/>
              <a:gd name="connsiteY122" fmla="*/ 4785017 h 5837028"/>
              <a:gd name="connsiteX123" fmla="*/ 3639768 w 3996502"/>
              <a:gd name="connsiteY123" fmla="*/ 4845889 h 5837028"/>
              <a:gd name="connsiteX124" fmla="*/ 3559408 w 3996502"/>
              <a:gd name="connsiteY124" fmla="*/ 4909170 h 5837028"/>
              <a:gd name="connsiteX125" fmla="*/ 3583823 w 3996502"/>
              <a:gd name="connsiteY125" fmla="*/ 4933147 h 5837028"/>
              <a:gd name="connsiteX126" fmla="*/ 3673927 w 3996502"/>
              <a:gd name="connsiteY126" fmla="*/ 4977378 h 5837028"/>
              <a:gd name="connsiteX127" fmla="*/ 3834867 w 3996502"/>
              <a:gd name="connsiteY127" fmla="*/ 5151784 h 5837028"/>
              <a:gd name="connsiteX128" fmla="*/ 3534446 w 3996502"/>
              <a:gd name="connsiteY128" fmla="*/ 5401186 h 5837028"/>
              <a:gd name="connsiteX129" fmla="*/ 3543754 w 3996502"/>
              <a:gd name="connsiteY129" fmla="*/ 5500595 h 5837028"/>
              <a:gd name="connsiteX130" fmla="*/ 3292929 w 3996502"/>
              <a:gd name="connsiteY130" fmla="*/ 5284695 h 5837028"/>
              <a:gd name="connsiteX131" fmla="*/ 3288000 w 3996502"/>
              <a:gd name="connsiteY131" fmla="*/ 5531689 h 5837028"/>
              <a:gd name="connsiteX132" fmla="*/ 3264790 w 3996502"/>
              <a:gd name="connsiteY132" fmla="*/ 5579862 h 5837028"/>
              <a:gd name="connsiteX133" fmla="*/ 3115129 w 3996502"/>
              <a:gd name="connsiteY133" fmla="*/ 5475195 h 5837028"/>
              <a:gd name="connsiteX134" fmla="*/ 3153229 w 3996502"/>
              <a:gd name="connsiteY134" fmla="*/ 5589495 h 5837028"/>
              <a:gd name="connsiteX135" fmla="*/ 2959443 w 3996502"/>
              <a:gd name="connsiteY135" fmla="*/ 5426695 h 5837028"/>
              <a:gd name="connsiteX136" fmla="*/ 2858280 w 3996502"/>
              <a:gd name="connsiteY136" fmla="*/ 5420126 h 5837028"/>
              <a:gd name="connsiteX137" fmla="*/ 2752739 w 3996502"/>
              <a:gd name="connsiteY137" fmla="*/ 5433593 h 5837028"/>
              <a:gd name="connsiteX138" fmla="*/ 2628805 w 3996502"/>
              <a:gd name="connsiteY138" fmla="*/ 5494684 h 5837028"/>
              <a:gd name="connsiteX139" fmla="*/ 2525343 w 3996502"/>
              <a:gd name="connsiteY139" fmla="*/ 5547674 h 5837028"/>
              <a:gd name="connsiteX140" fmla="*/ 2406555 w 3996502"/>
              <a:gd name="connsiteY140" fmla="*/ 5577672 h 5837028"/>
              <a:gd name="connsiteX141" fmla="*/ 2191968 w 3996502"/>
              <a:gd name="connsiteY141" fmla="*/ 5465780 h 5837028"/>
              <a:gd name="connsiteX142" fmla="*/ 2332763 w 3996502"/>
              <a:gd name="connsiteY142" fmla="*/ 5836489 h 5837028"/>
              <a:gd name="connsiteX143" fmla="*/ 2133067 w 3996502"/>
              <a:gd name="connsiteY143" fmla="*/ 5794448 h 5837028"/>
              <a:gd name="connsiteX144" fmla="*/ 2059494 w 3996502"/>
              <a:gd name="connsiteY144" fmla="*/ 5762917 h 5837028"/>
              <a:gd name="connsiteX145" fmla="*/ 2027963 w 3996502"/>
              <a:gd name="connsiteY145" fmla="*/ 5752406 h 5837028"/>
              <a:gd name="connsiteX146" fmla="*/ 1922860 w 3996502"/>
              <a:gd name="connsiteY146" fmla="*/ 5741896 h 5837028"/>
              <a:gd name="connsiteX147" fmla="*/ 1859798 w 3996502"/>
              <a:gd name="connsiteY147" fmla="*/ 5720875 h 5837028"/>
              <a:gd name="connsiteX148" fmla="*/ 1765205 w 3996502"/>
              <a:gd name="connsiteY148" fmla="*/ 5710365 h 5837028"/>
              <a:gd name="connsiteX149" fmla="*/ 1733674 w 3996502"/>
              <a:gd name="connsiteY149" fmla="*/ 5689344 h 5837028"/>
              <a:gd name="connsiteX150" fmla="*/ 1702143 w 3996502"/>
              <a:gd name="connsiteY150" fmla="*/ 5678834 h 5837028"/>
              <a:gd name="connsiteX151" fmla="*/ 1660101 w 3996502"/>
              <a:gd name="connsiteY151" fmla="*/ 5668324 h 5837028"/>
              <a:gd name="connsiteX152" fmla="*/ 1628570 w 3996502"/>
              <a:gd name="connsiteY152" fmla="*/ 5657813 h 5837028"/>
              <a:gd name="connsiteX153" fmla="*/ 1523467 w 3996502"/>
              <a:gd name="connsiteY153" fmla="*/ 5636793 h 5837028"/>
              <a:gd name="connsiteX154" fmla="*/ 1491936 w 3996502"/>
              <a:gd name="connsiteY154" fmla="*/ 5626282 h 5837028"/>
              <a:gd name="connsiteX155" fmla="*/ 1334280 w 3996502"/>
              <a:gd name="connsiteY155" fmla="*/ 5573730 h 5837028"/>
              <a:gd name="connsiteX156" fmla="*/ 1292239 w 3996502"/>
              <a:gd name="connsiteY156" fmla="*/ 5552710 h 5837028"/>
              <a:gd name="connsiteX157" fmla="*/ 1229177 w 3996502"/>
              <a:gd name="connsiteY157" fmla="*/ 5531689 h 5837028"/>
              <a:gd name="connsiteX158" fmla="*/ 1134584 w 3996502"/>
              <a:gd name="connsiteY158" fmla="*/ 5510668 h 5837028"/>
              <a:gd name="connsiteX159" fmla="*/ 1103053 w 3996502"/>
              <a:gd name="connsiteY159" fmla="*/ 5468627 h 5837028"/>
              <a:gd name="connsiteX160" fmla="*/ 1029480 w 3996502"/>
              <a:gd name="connsiteY160" fmla="*/ 5458117 h 5837028"/>
              <a:gd name="connsiteX161" fmla="*/ 892846 w 3996502"/>
              <a:gd name="connsiteY161" fmla="*/ 5426586 h 5837028"/>
              <a:gd name="connsiteX162" fmla="*/ 861315 w 3996502"/>
              <a:gd name="connsiteY162" fmla="*/ 5405565 h 5837028"/>
              <a:gd name="connsiteX163" fmla="*/ 850805 w 3996502"/>
              <a:gd name="connsiteY163" fmla="*/ 5289951 h 5837028"/>
              <a:gd name="connsiteX164" fmla="*/ 840294 w 3996502"/>
              <a:gd name="connsiteY164" fmla="*/ 5100765 h 5837028"/>
              <a:gd name="connsiteX165" fmla="*/ 861315 w 3996502"/>
              <a:gd name="connsiteY165" fmla="*/ 4501675 h 5837028"/>
              <a:gd name="connsiteX166" fmla="*/ 892846 w 3996502"/>
              <a:gd name="connsiteY166" fmla="*/ 4365041 h 5837028"/>
              <a:gd name="connsiteX167" fmla="*/ 913867 w 3996502"/>
              <a:gd name="connsiteY167" fmla="*/ 4270448 h 5837028"/>
              <a:gd name="connsiteX168" fmla="*/ 966418 w 3996502"/>
              <a:gd name="connsiteY168" fmla="*/ 4112793 h 5837028"/>
              <a:gd name="connsiteX169" fmla="*/ 987439 w 3996502"/>
              <a:gd name="connsiteY169" fmla="*/ 3902586 h 5837028"/>
              <a:gd name="connsiteX170" fmla="*/ 997949 w 3996502"/>
              <a:gd name="connsiteY170" fmla="*/ 3871055 h 5837028"/>
              <a:gd name="connsiteX171" fmla="*/ 1061011 w 3996502"/>
              <a:gd name="connsiteY171" fmla="*/ 3461151 h 5837028"/>
              <a:gd name="connsiteX172" fmla="*/ 1071522 w 3996502"/>
              <a:gd name="connsiteY172" fmla="*/ 3408599 h 5837028"/>
              <a:gd name="connsiteX173" fmla="*/ 1082032 w 3996502"/>
              <a:gd name="connsiteY173" fmla="*/ 3335027 h 5837028"/>
              <a:gd name="connsiteX174" fmla="*/ 1124074 w 3996502"/>
              <a:gd name="connsiteY174" fmla="*/ 3282475 h 5837028"/>
              <a:gd name="connsiteX175" fmla="*/ 1155605 w 3996502"/>
              <a:gd name="connsiteY175" fmla="*/ 3124820 h 5837028"/>
              <a:gd name="connsiteX176" fmla="*/ 1176625 w 3996502"/>
              <a:gd name="connsiteY176" fmla="*/ 3082779 h 5837028"/>
              <a:gd name="connsiteX177" fmla="*/ 1145094 w 3996502"/>
              <a:gd name="connsiteY177" fmla="*/ 2967165 h 5837028"/>
              <a:gd name="connsiteX178" fmla="*/ 1103053 w 3996502"/>
              <a:gd name="connsiteY178" fmla="*/ 2893593 h 5837028"/>
              <a:gd name="connsiteX179" fmla="*/ 1082032 w 3996502"/>
              <a:gd name="connsiteY179" fmla="*/ 2841041 h 5837028"/>
              <a:gd name="connsiteX180" fmla="*/ 1029480 w 3996502"/>
              <a:gd name="connsiteY180" fmla="*/ 2746448 h 5837028"/>
              <a:gd name="connsiteX181" fmla="*/ 1008460 w 3996502"/>
              <a:gd name="connsiteY181" fmla="*/ 2714917 h 5837028"/>
              <a:gd name="connsiteX182" fmla="*/ 924377 w 3996502"/>
              <a:gd name="connsiteY182" fmla="*/ 2557262 h 5837028"/>
              <a:gd name="connsiteX183" fmla="*/ 871825 w 3996502"/>
              <a:gd name="connsiteY183" fmla="*/ 2483689 h 5837028"/>
              <a:gd name="connsiteX184" fmla="*/ 840294 w 3996502"/>
              <a:gd name="connsiteY184" fmla="*/ 2389096 h 5837028"/>
              <a:gd name="connsiteX185" fmla="*/ 808763 w 3996502"/>
              <a:gd name="connsiteY185" fmla="*/ 2326034 h 5837028"/>
              <a:gd name="connsiteX186" fmla="*/ 766722 w 3996502"/>
              <a:gd name="connsiteY186" fmla="*/ 2241951 h 5837028"/>
              <a:gd name="connsiteX187" fmla="*/ 756211 w 3996502"/>
              <a:gd name="connsiteY187" fmla="*/ 2210420 h 5837028"/>
              <a:gd name="connsiteX188" fmla="*/ 714170 w 3996502"/>
              <a:gd name="connsiteY188" fmla="*/ 2199910 h 5837028"/>
              <a:gd name="connsiteX189" fmla="*/ 619577 w 3996502"/>
              <a:gd name="connsiteY189" fmla="*/ 2189399 h 5837028"/>
              <a:gd name="connsiteX190" fmla="*/ 482943 w 3996502"/>
              <a:gd name="connsiteY190" fmla="*/ 2168379 h 5837028"/>
              <a:gd name="connsiteX191" fmla="*/ 419880 w 3996502"/>
              <a:gd name="connsiteY191" fmla="*/ 2126337 h 5837028"/>
              <a:gd name="connsiteX192" fmla="*/ 377839 w 3996502"/>
              <a:gd name="connsiteY192" fmla="*/ 2094806 h 5837028"/>
              <a:gd name="connsiteX0" fmla="*/ 105665 w 3996502"/>
              <a:gd name="connsiteY0" fmla="*/ 2429605 h 5808521"/>
              <a:gd name="connsiteX1" fmla="*/ 103913 w 3996502"/>
              <a:gd name="connsiteY1" fmla="*/ 2255637 h 5808521"/>
              <a:gd name="connsiteX2" fmla="*/ 162268 w 3996502"/>
              <a:gd name="connsiteY2" fmla="*/ 2024299 h 5808521"/>
              <a:gd name="connsiteX3" fmla="*/ 131722 w 3996502"/>
              <a:gd name="connsiteY3" fmla="*/ 1894343 h 5808521"/>
              <a:gd name="connsiteX4" fmla="*/ 56945 w 3996502"/>
              <a:gd name="connsiteY4" fmla="*/ 1799750 h 5808521"/>
              <a:gd name="connsiteX5" fmla="*/ 14 w 3996502"/>
              <a:gd name="connsiteY5" fmla="*/ 1646037 h 5808521"/>
              <a:gd name="connsiteX6" fmla="*/ 52018 w 3996502"/>
              <a:gd name="connsiteY6" fmla="*/ 1569289 h 5808521"/>
              <a:gd name="connsiteX7" fmla="*/ 105008 w 3996502"/>
              <a:gd name="connsiteY7" fmla="*/ 1550458 h 5808521"/>
              <a:gd name="connsiteX8" fmla="*/ 178033 w 3996502"/>
              <a:gd name="connsiteY8" fmla="*/ 1460025 h 5808521"/>
              <a:gd name="connsiteX9" fmla="*/ 293647 w 3996502"/>
              <a:gd name="connsiteY9" fmla="*/ 1371563 h 5808521"/>
              <a:gd name="connsiteX10" fmla="*/ 353534 w 3996502"/>
              <a:gd name="connsiteY10" fmla="*/ 1237118 h 5808521"/>
              <a:gd name="connsiteX11" fmla="*/ 442215 w 3996502"/>
              <a:gd name="connsiteY11" fmla="*/ 1058552 h 5808521"/>
              <a:gd name="connsiteX12" fmla="*/ 335031 w 3996502"/>
              <a:gd name="connsiteY12" fmla="*/ 849440 h 5808521"/>
              <a:gd name="connsiteX13" fmla="*/ 390539 w 3996502"/>
              <a:gd name="connsiteY13" fmla="*/ 792947 h 5808521"/>
              <a:gd name="connsiteX14" fmla="*/ 446266 w 3996502"/>
              <a:gd name="connsiteY14" fmla="*/ 810245 h 5808521"/>
              <a:gd name="connsiteX15" fmla="*/ 485132 w 3996502"/>
              <a:gd name="connsiteY15" fmla="*/ 834660 h 5808521"/>
              <a:gd name="connsiteX16" fmla="*/ 513269 w 3996502"/>
              <a:gd name="connsiteY16" fmla="*/ 861264 h 5808521"/>
              <a:gd name="connsiteX17" fmla="*/ 558267 w 3996502"/>
              <a:gd name="connsiteY17" fmla="*/ 860498 h 5808521"/>
              <a:gd name="connsiteX18" fmla="*/ 651874 w 3996502"/>
              <a:gd name="connsiteY18" fmla="*/ 874402 h 5808521"/>
              <a:gd name="connsiteX19" fmla="*/ 783582 w 3996502"/>
              <a:gd name="connsiteY19" fmla="*/ 846265 h 5808521"/>
              <a:gd name="connsiteX20" fmla="*/ 914086 w 3996502"/>
              <a:gd name="connsiteY20" fmla="*/ 789553 h 5808521"/>
              <a:gd name="connsiteX21" fmla="*/ 1008898 w 3996502"/>
              <a:gd name="connsiteY21" fmla="*/ 640766 h 5808521"/>
              <a:gd name="connsiteX22" fmla="*/ 1081485 w 3996502"/>
              <a:gd name="connsiteY22" fmla="*/ 561829 h 5808521"/>
              <a:gd name="connsiteX23" fmla="*/ 1118161 w 3996502"/>
              <a:gd name="connsiteY23" fmla="*/ 567631 h 5808521"/>
              <a:gd name="connsiteX24" fmla="*/ 1219543 w 3996502"/>
              <a:gd name="connsiteY24" fmla="*/ 521211 h 5808521"/>
              <a:gd name="connsiteX25" fmla="*/ 1289174 w 3996502"/>
              <a:gd name="connsiteY25" fmla="*/ 496030 h 5808521"/>
              <a:gd name="connsiteX26" fmla="*/ 1337127 w 3996502"/>
              <a:gd name="connsiteY26" fmla="*/ 461871 h 5808521"/>
              <a:gd name="connsiteX27" fmla="*/ 1387161 w 3996502"/>
              <a:gd name="connsiteY27" fmla="*/ 417312 h 5808521"/>
              <a:gd name="connsiteX28" fmla="*/ 1445077 w 3996502"/>
              <a:gd name="connsiteY28" fmla="*/ 369139 h 5808521"/>
              <a:gd name="connsiteX29" fmla="*/ 1513066 w 3996502"/>
              <a:gd name="connsiteY29" fmla="*/ 328302 h 5808521"/>
              <a:gd name="connsiteX30" fmla="*/ 1544378 w 3996502"/>
              <a:gd name="connsiteY30" fmla="*/ 305530 h 5808521"/>
              <a:gd name="connsiteX31" fmla="*/ 1585434 w 3996502"/>
              <a:gd name="connsiteY31" fmla="*/ 263269 h 5808521"/>
              <a:gd name="connsiteX32" fmla="*/ 1631417 w 3996502"/>
              <a:gd name="connsiteY32" fmla="*/ 247613 h 5808521"/>
              <a:gd name="connsiteX33" fmla="*/ 1673531 w 3996502"/>
              <a:gd name="connsiteY33" fmla="*/ 214039 h 5808521"/>
              <a:gd name="connsiteX34" fmla="*/ 1766372 w 3996502"/>
              <a:gd name="connsiteY34" fmla="*/ 161195 h 5808521"/>
              <a:gd name="connsiteX35" fmla="*/ 1806370 w 3996502"/>
              <a:gd name="connsiteY35" fmla="*/ 108351 h 5808521"/>
              <a:gd name="connsiteX36" fmla="*/ 1829143 w 3996502"/>
              <a:gd name="connsiteY36" fmla="*/ 112730 h 5808521"/>
              <a:gd name="connsiteX37" fmla="*/ 1976616 w 3996502"/>
              <a:gd name="connsiteY37" fmla="*/ 40910 h 5808521"/>
              <a:gd name="connsiteX38" fmla="*/ 2428597 w 3996502"/>
              <a:gd name="connsiteY38" fmla="*/ 0 h 5808521"/>
              <a:gd name="connsiteX39" fmla="*/ 2473777 w 3996502"/>
              <a:gd name="connsiteY39" fmla="*/ 45945 h 5808521"/>
              <a:gd name="connsiteX40" fmla="*/ 2400752 w 3996502"/>
              <a:gd name="connsiteY40" fmla="*/ 141195 h 5808521"/>
              <a:gd name="connsiteX41" fmla="*/ 2480127 w 3996502"/>
              <a:gd name="connsiteY41" fmla="*/ 118970 h 5808521"/>
              <a:gd name="connsiteX42" fmla="*/ 2556327 w 3996502"/>
              <a:gd name="connsiteY42" fmla="*/ 157070 h 5808521"/>
              <a:gd name="connsiteX43" fmla="*/ 2646650 w 3996502"/>
              <a:gd name="connsiteY43" fmla="*/ 71893 h 5808521"/>
              <a:gd name="connsiteX44" fmla="*/ 2762702 w 3996502"/>
              <a:gd name="connsiteY44" fmla="*/ 118970 h 5808521"/>
              <a:gd name="connsiteX45" fmla="*/ 2807152 w 3996502"/>
              <a:gd name="connsiteY45" fmla="*/ 153895 h 5808521"/>
              <a:gd name="connsiteX46" fmla="*/ 2765877 w 3996502"/>
              <a:gd name="connsiteY46" fmla="*/ 255495 h 5808521"/>
              <a:gd name="connsiteX47" fmla="*/ 2876345 w 3996502"/>
              <a:gd name="connsiteY47" fmla="*/ 158604 h 5808521"/>
              <a:gd name="connsiteX48" fmla="*/ 3125747 w 3996502"/>
              <a:gd name="connsiteY48" fmla="*/ 319324 h 5808521"/>
              <a:gd name="connsiteX49" fmla="*/ 3210377 w 3996502"/>
              <a:gd name="connsiteY49" fmla="*/ 379320 h 5808521"/>
              <a:gd name="connsiteX50" fmla="*/ 3302452 w 3996502"/>
              <a:gd name="connsiteY50" fmla="*/ 452345 h 5808521"/>
              <a:gd name="connsiteX51" fmla="*/ 3191327 w 3996502"/>
              <a:gd name="connsiteY51" fmla="*/ 592045 h 5808521"/>
              <a:gd name="connsiteX52" fmla="*/ 3360259 w 3996502"/>
              <a:gd name="connsiteY52" fmla="*/ 593360 h 5808521"/>
              <a:gd name="connsiteX53" fmla="*/ 3404052 w 3996502"/>
              <a:gd name="connsiteY53" fmla="*/ 728680 h 5808521"/>
              <a:gd name="connsiteX54" fmla="*/ 3231179 w 3996502"/>
              <a:gd name="connsiteY54" fmla="*/ 877687 h 5808521"/>
              <a:gd name="connsiteX55" fmla="*/ 3188152 w 3996502"/>
              <a:gd name="connsiteY55" fmla="*/ 938120 h 5808521"/>
              <a:gd name="connsiteX56" fmla="*/ 3297635 w 3996502"/>
              <a:gd name="connsiteY56" fmla="*/ 967572 h 5808521"/>
              <a:gd name="connsiteX57" fmla="*/ 3375477 w 3996502"/>
              <a:gd name="connsiteY57" fmla="*/ 874620 h 5808521"/>
              <a:gd name="connsiteX58" fmla="*/ 3435802 w 3996502"/>
              <a:gd name="connsiteY58" fmla="*/ 795245 h 5808521"/>
              <a:gd name="connsiteX59" fmla="*/ 3496127 w 3996502"/>
              <a:gd name="connsiteY59" fmla="*/ 830170 h 5808521"/>
              <a:gd name="connsiteX60" fmla="*/ 3593676 w 3996502"/>
              <a:gd name="connsiteY60" fmla="*/ 971623 h 5808521"/>
              <a:gd name="connsiteX61" fmla="*/ 3569152 w 3996502"/>
              <a:gd name="connsiteY61" fmla="*/ 998445 h 5808521"/>
              <a:gd name="connsiteX62" fmla="*/ 3530176 w 3996502"/>
              <a:gd name="connsiteY62" fmla="*/ 1049465 h 5808521"/>
              <a:gd name="connsiteX63" fmla="*/ 3469085 w 3996502"/>
              <a:gd name="connsiteY63" fmla="*/ 1119862 h 5808521"/>
              <a:gd name="connsiteX64" fmla="*/ 3536964 w 3996502"/>
              <a:gd name="connsiteY64" fmla="*/ 1030743 h 5808521"/>
              <a:gd name="connsiteX65" fmla="*/ 3426058 w 3996502"/>
              <a:gd name="connsiteY65" fmla="*/ 1193216 h 5808521"/>
              <a:gd name="connsiteX66" fmla="*/ 3462406 w 3996502"/>
              <a:gd name="connsiteY66" fmla="*/ 1171757 h 5808521"/>
              <a:gd name="connsiteX67" fmla="*/ 3387630 w 3996502"/>
              <a:gd name="connsiteY67" fmla="*/ 1289342 h 5808521"/>
              <a:gd name="connsiteX68" fmla="*/ 3371974 w 3996502"/>
              <a:gd name="connsiteY68" fmla="*/ 1339923 h 5808521"/>
              <a:gd name="connsiteX69" fmla="*/ 3349968 w 3996502"/>
              <a:gd name="connsiteY69" fmla="*/ 1348024 h 5808521"/>
              <a:gd name="connsiteX70" fmla="*/ 3313291 w 3996502"/>
              <a:gd name="connsiteY70" fmla="*/ 1399591 h 5808521"/>
              <a:gd name="connsiteX71" fmla="*/ 3318874 w 3996502"/>
              <a:gd name="connsiteY71" fmla="*/ 1406707 h 5808521"/>
              <a:gd name="connsiteX72" fmla="*/ 3293693 w 3996502"/>
              <a:gd name="connsiteY72" fmla="*/ 1433093 h 5808521"/>
              <a:gd name="connsiteX73" fmla="*/ 3268403 w 3996502"/>
              <a:gd name="connsiteY73" fmla="*/ 1476338 h 5808521"/>
              <a:gd name="connsiteX74" fmla="*/ 3238514 w 3996502"/>
              <a:gd name="connsiteY74" fmla="*/ 1605309 h 5808521"/>
              <a:gd name="connsiteX75" fmla="*/ 3186948 w 3996502"/>
              <a:gd name="connsiteY75" fmla="*/ 1631694 h 5808521"/>
              <a:gd name="connsiteX76" fmla="*/ 3105602 w 3996502"/>
              <a:gd name="connsiteY76" fmla="*/ 1688625 h 5808521"/>
              <a:gd name="connsiteX77" fmla="*/ 2721865 w 3996502"/>
              <a:gd name="connsiteY77" fmla="*/ 1597098 h 5808521"/>
              <a:gd name="connsiteX78" fmla="*/ 2687378 w 3996502"/>
              <a:gd name="connsiteY78" fmla="*/ 1670670 h 5808521"/>
              <a:gd name="connsiteX79" fmla="*/ 2636797 w 3996502"/>
              <a:gd name="connsiteY79" fmla="*/ 1758147 h 5808521"/>
              <a:gd name="connsiteX80" fmla="*/ 2681466 w 3996502"/>
              <a:gd name="connsiteY80" fmla="*/ 1821428 h 5808521"/>
              <a:gd name="connsiteX81" fmla="*/ 2721427 w 3996502"/>
              <a:gd name="connsiteY81" fmla="*/ 1715995 h 5808521"/>
              <a:gd name="connsiteX82" fmla="*/ 2858280 w 3996502"/>
              <a:gd name="connsiteY82" fmla="*/ 1716434 h 5808521"/>
              <a:gd name="connsiteX83" fmla="*/ 2815035 w 3996502"/>
              <a:gd name="connsiteY83" fmla="*/ 1801940 h 5808521"/>
              <a:gd name="connsiteX84" fmla="*/ 2840654 w 3996502"/>
              <a:gd name="connsiteY84" fmla="*/ 1866535 h 5808521"/>
              <a:gd name="connsiteX85" fmla="*/ 2784708 w 3996502"/>
              <a:gd name="connsiteY85" fmla="*/ 1958172 h 5808521"/>
              <a:gd name="connsiteX86" fmla="*/ 2858280 w 3996502"/>
              <a:gd name="connsiteY86" fmla="*/ 1947662 h 5808521"/>
              <a:gd name="connsiteX87" fmla="*/ 3022286 w 3996502"/>
              <a:gd name="connsiteY87" fmla="*/ 1834785 h 5808521"/>
              <a:gd name="connsiteX88" fmla="*/ 3499411 w 3996502"/>
              <a:gd name="connsiteY88" fmla="*/ 1926641 h 5808521"/>
              <a:gd name="connsiteX89" fmla="*/ 3594005 w 3996502"/>
              <a:gd name="connsiteY89" fmla="*/ 1937151 h 5808521"/>
              <a:gd name="connsiteX90" fmla="*/ 3625536 w 3996502"/>
              <a:gd name="connsiteY90" fmla="*/ 1947662 h 5808521"/>
              <a:gd name="connsiteX91" fmla="*/ 3709618 w 3996502"/>
              <a:gd name="connsiteY91" fmla="*/ 1979193 h 5808521"/>
              <a:gd name="connsiteX92" fmla="*/ 3772680 w 3996502"/>
              <a:gd name="connsiteY92" fmla="*/ 1989703 h 5808521"/>
              <a:gd name="connsiteX93" fmla="*/ 3846253 w 3996502"/>
              <a:gd name="connsiteY93" fmla="*/ 2052765 h 5808521"/>
              <a:gd name="connsiteX94" fmla="*/ 3993398 w 3996502"/>
              <a:gd name="connsiteY94" fmla="*/ 2241951 h 5808521"/>
              <a:gd name="connsiteX95" fmla="*/ 3947233 w 3996502"/>
              <a:gd name="connsiteY95" fmla="*/ 2365266 h 5808521"/>
              <a:gd name="connsiteX96" fmla="*/ 3956174 w 3996502"/>
              <a:gd name="connsiteY96" fmla="*/ 2456684 h 5808521"/>
              <a:gd name="connsiteX97" fmla="*/ 3960261 w 3996502"/>
              <a:gd name="connsiteY97" fmla="*/ 2490258 h 5808521"/>
              <a:gd name="connsiteX98" fmla="*/ 3941284 w 3996502"/>
              <a:gd name="connsiteY98" fmla="*/ 2731850 h 5808521"/>
              <a:gd name="connsiteX99" fmla="*/ 3888587 w 3996502"/>
              <a:gd name="connsiteY99" fmla="*/ 2883958 h 5808521"/>
              <a:gd name="connsiteX100" fmla="*/ 3894388 w 3996502"/>
              <a:gd name="connsiteY100" fmla="*/ 2952312 h 5808521"/>
              <a:gd name="connsiteX101" fmla="*/ 3932635 w 3996502"/>
              <a:gd name="connsiteY101" fmla="*/ 3090134 h 5808521"/>
              <a:gd name="connsiteX102" fmla="*/ 3907455 w 3996502"/>
              <a:gd name="connsiteY102" fmla="*/ 3204670 h 5808521"/>
              <a:gd name="connsiteX103" fmla="*/ 3885301 w 3996502"/>
              <a:gd name="connsiteY103" fmla="*/ 3292457 h 5808521"/>
              <a:gd name="connsiteX104" fmla="*/ 3842202 w 3996502"/>
              <a:gd name="connsiteY104" fmla="*/ 3392779 h 5808521"/>
              <a:gd name="connsiteX105" fmla="*/ 3808317 w 3996502"/>
              <a:gd name="connsiteY105" fmla="*/ 3487591 h 5808521"/>
              <a:gd name="connsiteX106" fmla="*/ 3792059 w 3996502"/>
              <a:gd name="connsiteY106" fmla="*/ 3614537 h 5808521"/>
              <a:gd name="connsiteX107" fmla="*/ 3764087 w 3996502"/>
              <a:gd name="connsiteY107" fmla="*/ 3615303 h 5808521"/>
              <a:gd name="connsiteX108" fmla="*/ 3743780 w 3996502"/>
              <a:gd name="connsiteY108" fmla="*/ 3677087 h 5808521"/>
              <a:gd name="connsiteX109" fmla="*/ 3735347 w 3996502"/>
              <a:gd name="connsiteY109" fmla="*/ 3840217 h 5808521"/>
              <a:gd name="connsiteX110" fmla="*/ 3736843 w 3996502"/>
              <a:gd name="connsiteY110" fmla="*/ 3891418 h 5808521"/>
              <a:gd name="connsiteX111" fmla="*/ 3707574 w 3996502"/>
              <a:gd name="connsiteY111" fmla="*/ 3916527 h 5808521"/>
              <a:gd name="connsiteX112" fmla="*/ 3698196 w 3996502"/>
              <a:gd name="connsiteY112" fmla="*/ 3944883 h 5808521"/>
              <a:gd name="connsiteX113" fmla="*/ 3691006 w 3996502"/>
              <a:gd name="connsiteY113" fmla="*/ 4002872 h 5808521"/>
              <a:gd name="connsiteX114" fmla="*/ 3698487 w 3996502"/>
              <a:gd name="connsiteY114" fmla="*/ 4075532 h 5808521"/>
              <a:gd name="connsiteX115" fmla="*/ 3735603 w 3996502"/>
              <a:gd name="connsiteY115" fmla="*/ 4162789 h 5808521"/>
              <a:gd name="connsiteX116" fmla="*/ 3745419 w 3996502"/>
              <a:gd name="connsiteY116" fmla="*/ 4235085 h 5808521"/>
              <a:gd name="connsiteX117" fmla="*/ 3740274 w 3996502"/>
              <a:gd name="connsiteY117" fmla="*/ 4273185 h 5808521"/>
              <a:gd name="connsiteX118" fmla="*/ 3738303 w 3996502"/>
              <a:gd name="connsiteY118" fmla="*/ 4333619 h 5808521"/>
              <a:gd name="connsiteX119" fmla="*/ 3746843 w 3996502"/>
              <a:gd name="connsiteY119" fmla="*/ 4357596 h 5808521"/>
              <a:gd name="connsiteX120" fmla="*/ 3687722 w 3996502"/>
              <a:gd name="connsiteY120" fmla="*/ 4531893 h 5808521"/>
              <a:gd name="connsiteX121" fmla="*/ 3626411 w 3996502"/>
              <a:gd name="connsiteY121" fmla="*/ 4618712 h 5808521"/>
              <a:gd name="connsiteX122" fmla="*/ 3620499 w 3996502"/>
              <a:gd name="connsiteY122" fmla="*/ 4785017 h 5808521"/>
              <a:gd name="connsiteX123" fmla="*/ 3639768 w 3996502"/>
              <a:gd name="connsiteY123" fmla="*/ 4845889 h 5808521"/>
              <a:gd name="connsiteX124" fmla="*/ 3559408 w 3996502"/>
              <a:gd name="connsiteY124" fmla="*/ 4909170 h 5808521"/>
              <a:gd name="connsiteX125" fmla="*/ 3583823 w 3996502"/>
              <a:gd name="connsiteY125" fmla="*/ 4933147 h 5808521"/>
              <a:gd name="connsiteX126" fmla="*/ 3673927 w 3996502"/>
              <a:gd name="connsiteY126" fmla="*/ 4977378 h 5808521"/>
              <a:gd name="connsiteX127" fmla="*/ 3834867 w 3996502"/>
              <a:gd name="connsiteY127" fmla="*/ 5151784 h 5808521"/>
              <a:gd name="connsiteX128" fmla="*/ 3534446 w 3996502"/>
              <a:gd name="connsiteY128" fmla="*/ 5401186 h 5808521"/>
              <a:gd name="connsiteX129" fmla="*/ 3543754 w 3996502"/>
              <a:gd name="connsiteY129" fmla="*/ 5500595 h 5808521"/>
              <a:gd name="connsiteX130" fmla="*/ 3292929 w 3996502"/>
              <a:gd name="connsiteY130" fmla="*/ 5284695 h 5808521"/>
              <a:gd name="connsiteX131" fmla="*/ 3288000 w 3996502"/>
              <a:gd name="connsiteY131" fmla="*/ 5531689 h 5808521"/>
              <a:gd name="connsiteX132" fmla="*/ 3264790 w 3996502"/>
              <a:gd name="connsiteY132" fmla="*/ 5579862 h 5808521"/>
              <a:gd name="connsiteX133" fmla="*/ 3115129 w 3996502"/>
              <a:gd name="connsiteY133" fmla="*/ 5475195 h 5808521"/>
              <a:gd name="connsiteX134" fmla="*/ 3153229 w 3996502"/>
              <a:gd name="connsiteY134" fmla="*/ 5589495 h 5808521"/>
              <a:gd name="connsiteX135" fmla="*/ 2959443 w 3996502"/>
              <a:gd name="connsiteY135" fmla="*/ 5426695 h 5808521"/>
              <a:gd name="connsiteX136" fmla="*/ 2858280 w 3996502"/>
              <a:gd name="connsiteY136" fmla="*/ 5420126 h 5808521"/>
              <a:gd name="connsiteX137" fmla="*/ 2752739 w 3996502"/>
              <a:gd name="connsiteY137" fmla="*/ 5433593 h 5808521"/>
              <a:gd name="connsiteX138" fmla="*/ 2628805 w 3996502"/>
              <a:gd name="connsiteY138" fmla="*/ 5494684 h 5808521"/>
              <a:gd name="connsiteX139" fmla="*/ 2525343 w 3996502"/>
              <a:gd name="connsiteY139" fmla="*/ 5547674 h 5808521"/>
              <a:gd name="connsiteX140" fmla="*/ 2406555 w 3996502"/>
              <a:gd name="connsiteY140" fmla="*/ 5577672 h 5808521"/>
              <a:gd name="connsiteX141" fmla="*/ 2191968 w 3996502"/>
              <a:gd name="connsiteY141" fmla="*/ 5465780 h 5808521"/>
              <a:gd name="connsiteX142" fmla="*/ 2094638 w 3996502"/>
              <a:gd name="connsiteY142" fmla="*/ 5512639 h 5808521"/>
              <a:gd name="connsiteX143" fmla="*/ 2133067 w 3996502"/>
              <a:gd name="connsiteY143" fmla="*/ 5794448 h 5808521"/>
              <a:gd name="connsiteX144" fmla="*/ 2059494 w 3996502"/>
              <a:gd name="connsiteY144" fmla="*/ 5762917 h 5808521"/>
              <a:gd name="connsiteX145" fmla="*/ 2027963 w 3996502"/>
              <a:gd name="connsiteY145" fmla="*/ 5752406 h 5808521"/>
              <a:gd name="connsiteX146" fmla="*/ 1922860 w 3996502"/>
              <a:gd name="connsiteY146" fmla="*/ 5741896 h 5808521"/>
              <a:gd name="connsiteX147" fmla="*/ 1859798 w 3996502"/>
              <a:gd name="connsiteY147" fmla="*/ 5720875 h 5808521"/>
              <a:gd name="connsiteX148" fmla="*/ 1765205 w 3996502"/>
              <a:gd name="connsiteY148" fmla="*/ 5710365 h 5808521"/>
              <a:gd name="connsiteX149" fmla="*/ 1733674 w 3996502"/>
              <a:gd name="connsiteY149" fmla="*/ 5689344 h 5808521"/>
              <a:gd name="connsiteX150" fmla="*/ 1702143 w 3996502"/>
              <a:gd name="connsiteY150" fmla="*/ 5678834 h 5808521"/>
              <a:gd name="connsiteX151" fmla="*/ 1660101 w 3996502"/>
              <a:gd name="connsiteY151" fmla="*/ 5668324 h 5808521"/>
              <a:gd name="connsiteX152" fmla="*/ 1628570 w 3996502"/>
              <a:gd name="connsiteY152" fmla="*/ 5657813 h 5808521"/>
              <a:gd name="connsiteX153" fmla="*/ 1523467 w 3996502"/>
              <a:gd name="connsiteY153" fmla="*/ 5636793 h 5808521"/>
              <a:gd name="connsiteX154" fmla="*/ 1491936 w 3996502"/>
              <a:gd name="connsiteY154" fmla="*/ 5626282 h 5808521"/>
              <a:gd name="connsiteX155" fmla="*/ 1334280 w 3996502"/>
              <a:gd name="connsiteY155" fmla="*/ 5573730 h 5808521"/>
              <a:gd name="connsiteX156" fmla="*/ 1292239 w 3996502"/>
              <a:gd name="connsiteY156" fmla="*/ 5552710 h 5808521"/>
              <a:gd name="connsiteX157" fmla="*/ 1229177 w 3996502"/>
              <a:gd name="connsiteY157" fmla="*/ 5531689 h 5808521"/>
              <a:gd name="connsiteX158" fmla="*/ 1134584 w 3996502"/>
              <a:gd name="connsiteY158" fmla="*/ 5510668 h 5808521"/>
              <a:gd name="connsiteX159" fmla="*/ 1103053 w 3996502"/>
              <a:gd name="connsiteY159" fmla="*/ 5468627 h 5808521"/>
              <a:gd name="connsiteX160" fmla="*/ 1029480 w 3996502"/>
              <a:gd name="connsiteY160" fmla="*/ 5458117 h 5808521"/>
              <a:gd name="connsiteX161" fmla="*/ 892846 w 3996502"/>
              <a:gd name="connsiteY161" fmla="*/ 5426586 h 5808521"/>
              <a:gd name="connsiteX162" fmla="*/ 861315 w 3996502"/>
              <a:gd name="connsiteY162" fmla="*/ 5405565 h 5808521"/>
              <a:gd name="connsiteX163" fmla="*/ 850805 w 3996502"/>
              <a:gd name="connsiteY163" fmla="*/ 5289951 h 5808521"/>
              <a:gd name="connsiteX164" fmla="*/ 840294 w 3996502"/>
              <a:gd name="connsiteY164" fmla="*/ 5100765 h 5808521"/>
              <a:gd name="connsiteX165" fmla="*/ 861315 w 3996502"/>
              <a:gd name="connsiteY165" fmla="*/ 4501675 h 5808521"/>
              <a:gd name="connsiteX166" fmla="*/ 892846 w 3996502"/>
              <a:gd name="connsiteY166" fmla="*/ 4365041 h 5808521"/>
              <a:gd name="connsiteX167" fmla="*/ 913867 w 3996502"/>
              <a:gd name="connsiteY167" fmla="*/ 4270448 h 5808521"/>
              <a:gd name="connsiteX168" fmla="*/ 966418 w 3996502"/>
              <a:gd name="connsiteY168" fmla="*/ 4112793 h 5808521"/>
              <a:gd name="connsiteX169" fmla="*/ 987439 w 3996502"/>
              <a:gd name="connsiteY169" fmla="*/ 3902586 h 5808521"/>
              <a:gd name="connsiteX170" fmla="*/ 997949 w 3996502"/>
              <a:gd name="connsiteY170" fmla="*/ 3871055 h 5808521"/>
              <a:gd name="connsiteX171" fmla="*/ 1061011 w 3996502"/>
              <a:gd name="connsiteY171" fmla="*/ 3461151 h 5808521"/>
              <a:gd name="connsiteX172" fmla="*/ 1071522 w 3996502"/>
              <a:gd name="connsiteY172" fmla="*/ 3408599 h 5808521"/>
              <a:gd name="connsiteX173" fmla="*/ 1082032 w 3996502"/>
              <a:gd name="connsiteY173" fmla="*/ 3335027 h 5808521"/>
              <a:gd name="connsiteX174" fmla="*/ 1124074 w 3996502"/>
              <a:gd name="connsiteY174" fmla="*/ 3282475 h 5808521"/>
              <a:gd name="connsiteX175" fmla="*/ 1155605 w 3996502"/>
              <a:gd name="connsiteY175" fmla="*/ 3124820 h 5808521"/>
              <a:gd name="connsiteX176" fmla="*/ 1176625 w 3996502"/>
              <a:gd name="connsiteY176" fmla="*/ 3082779 h 5808521"/>
              <a:gd name="connsiteX177" fmla="*/ 1145094 w 3996502"/>
              <a:gd name="connsiteY177" fmla="*/ 2967165 h 5808521"/>
              <a:gd name="connsiteX178" fmla="*/ 1103053 w 3996502"/>
              <a:gd name="connsiteY178" fmla="*/ 2893593 h 5808521"/>
              <a:gd name="connsiteX179" fmla="*/ 1082032 w 3996502"/>
              <a:gd name="connsiteY179" fmla="*/ 2841041 h 5808521"/>
              <a:gd name="connsiteX180" fmla="*/ 1029480 w 3996502"/>
              <a:gd name="connsiteY180" fmla="*/ 2746448 h 5808521"/>
              <a:gd name="connsiteX181" fmla="*/ 1008460 w 3996502"/>
              <a:gd name="connsiteY181" fmla="*/ 2714917 h 5808521"/>
              <a:gd name="connsiteX182" fmla="*/ 924377 w 3996502"/>
              <a:gd name="connsiteY182" fmla="*/ 2557262 h 5808521"/>
              <a:gd name="connsiteX183" fmla="*/ 871825 w 3996502"/>
              <a:gd name="connsiteY183" fmla="*/ 2483689 h 5808521"/>
              <a:gd name="connsiteX184" fmla="*/ 840294 w 3996502"/>
              <a:gd name="connsiteY184" fmla="*/ 2389096 h 5808521"/>
              <a:gd name="connsiteX185" fmla="*/ 808763 w 3996502"/>
              <a:gd name="connsiteY185" fmla="*/ 2326034 h 5808521"/>
              <a:gd name="connsiteX186" fmla="*/ 766722 w 3996502"/>
              <a:gd name="connsiteY186" fmla="*/ 2241951 h 5808521"/>
              <a:gd name="connsiteX187" fmla="*/ 756211 w 3996502"/>
              <a:gd name="connsiteY187" fmla="*/ 2210420 h 5808521"/>
              <a:gd name="connsiteX188" fmla="*/ 714170 w 3996502"/>
              <a:gd name="connsiteY188" fmla="*/ 2199910 h 5808521"/>
              <a:gd name="connsiteX189" fmla="*/ 619577 w 3996502"/>
              <a:gd name="connsiteY189" fmla="*/ 2189399 h 5808521"/>
              <a:gd name="connsiteX190" fmla="*/ 482943 w 3996502"/>
              <a:gd name="connsiteY190" fmla="*/ 2168379 h 5808521"/>
              <a:gd name="connsiteX191" fmla="*/ 419880 w 3996502"/>
              <a:gd name="connsiteY191" fmla="*/ 2126337 h 5808521"/>
              <a:gd name="connsiteX192" fmla="*/ 377839 w 3996502"/>
              <a:gd name="connsiteY192" fmla="*/ 2094806 h 5808521"/>
              <a:gd name="connsiteX0" fmla="*/ 105665 w 3996502"/>
              <a:gd name="connsiteY0" fmla="*/ 2429605 h 5773353"/>
              <a:gd name="connsiteX1" fmla="*/ 103913 w 3996502"/>
              <a:gd name="connsiteY1" fmla="*/ 2255637 h 5773353"/>
              <a:gd name="connsiteX2" fmla="*/ 162268 w 3996502"/>
              <a:gd name="connsiteY2" fmla="*/ 2024299 h 5773353"/>
              <a:gd name="connsiteX3" fmla="*/ 131722 w 3996502"/>
              <a:gd name="connsiteY3" fmla="*/ 1894343 h 5773353"/>
              <a:gd name="connsiteX4" fmla="*/ 56945 w 3996502"/>
              <a:gd name="connsiteY4" fmla="*/ 1799750 h 5773353"/>
              <a:gd name="connsiteX5" fmla="*/ 14 w 3996502"/>
              <a:gd name="connsiteY5" fmla="*/ 1646037 h 5773353"/>
              <a:gd name="connsiteX6" fmla="*/ 52018 w 3996502"/>
              <a:gd name="connsiteY6" fmla="*/ 1569289 h 5773353"/>
              <a:gd name="connsiteX7" fmla="*/ 105008 w 3996502"/>
              <a:gd name="connsiteY7" fmla="*/ 1550458 h 5773353"/>
              <a:gd name="connsiteX8" fmla="*/ 178033 w 3996502"/>
              <a:gd name="connsiteY8" fmla="*/ 1460025 h 5773353"/>
              <a:gd name="connsiteX9" fmla="*/ 293647 w 3996502"/>
              <a:gd name="connsiteY9" fmla="*/ 1371563 h 5773353"/>
              <a:gd name="connsiteX10" fmla="*/ 353534 w 3996502"/>
              <a:gd name="connsiteY10" fmla="*/ 1237118 h 5773353"/>
              <a:gd name="connsiteX11" fmla="*/ 442215 w 3996502"/>
              <a:gd name="connsiteY11" fmla="*/ 1058552 h 5773353"/>
              <a:gd name="connsiteX12" fmla="*/ 335031 w 3996502"/>
              <a:gd name="connsiteY12" fmla="*/ 849440 h 5773353"/>
              <a:gd name="connsiteX13" fmla="*/ 390539 w 3996502"/>
              <a:gd name="connsiteY13" fmla="*/ 792947 h 5773353"/>
              <a:gd name="connsiteX14" fmla="*/ 446266 w 3996502"/>
              <a:gd name="connsiteY14" fmla="*/ 810245 h 5773353"/>
              <a:gd name="connsiteX15" fmla="*/ 485132 w 3996502"/>
              <a:gd name="connsiteY15" fmla="*/ 834660 h 5773353"/>
              <a:gd name="connsiteX16" fmla="*/ 513269 w 3996502"/>
              <a:gd name="connsiteY16" fmla="*/ 861264 h 5773353"/>
              <a:gd name="connsiteX17" fmla="*/ 558267 w 3996502"/>
              <a:gd name="connsiteY17" fmla="*/ 860498 h 5773353"/>
              <a:gd name="connsiteX18" fmla="*/ 651874 w 3996502"/>
              <a:gd name="connsiteY18" fmla="*/ 874402 h 5773353"/>
              <a:gd name="connsiteX19" fmla="*/ 783582 w 3996502"/>
              <a:gd name="connsiteY19" fmla="*/ 846265 h 5773353"/>
              <a:gd name="connsiteX20" fmla="*/ 914086 w 3996502"/>
              <a:gd name="connsiteY20" fmla="*/ 789553 h 5773353"/>
              <a:gd name="connsiteX21" fmla="*/ 1008898 w 3996502"/>
              <a:gd name="connsiteY21" fmla="*/ 640766 h 5773353"/>
              <a:gd name="connsiteX22" fmla="*/ 1081485 w 3996502"/>
              <a:gd name="connsiteY22" fmla="*/ 561829 h 5773353"/>
              <a:gd name="connsiteX23" fmla="*/ 1118161 w 3996502"/>
              <a:gd name="connsiteY23" fmla="*/ 567631 h 5773353"/>
              <a:gd name="connsiteX24" fmla="*/ 1219543 w 3996502"/>
              <a:gd name="connsiteY24" fmla="*/ 521211 h 5773353"/>
              <a:gd name="connsiteX25" fmla="*/ 1289174 w 3996502"/>
              <a:gd name="connsiteY25" fmla="*/ 496030 h 5773353"/>
              <a:gd name="connsiteX26" fmla="*/ 1337127 w 3996502"/>
              <a:gd name="connsiteY26" fmla="*/ 461871 h 5773353"/>
              <a:gd name="connsiteX27" fmla="*/ 1387161 w 3996502"/>
              <a:gd name="connsiteY27" fmla="*/ 417312 h 5773353"/>
              <a:gd name="connsiteX28" fmla="*/ 1445077 w 3996502"/>
              <a:gd name="connsiteY28" fmla="*/ 369139 h 5773353"/>
              <a:gd name="connsiteX29" fmla="*/ 1513066 w 3996502"/>
              <a:gd name="connsiteY29" fmla="*/ 328302 h 5773353"/>
              <a:gd name="connsiteX30" fmla="*/ 1544378 w 3996502"/>
              <a:gd name="connsiteY30" fmla="*/ 305530 h 5773353"/>
              <a:gd name="connsiteX31" fmla="*/ 1585434 w 3996502"/>
              <a:gd name="connsiteY31" fmla="*/ 263269 h 5773353"/>
              <a:gd name="connsiteX32" fmla="*/ 1631417 w 3996502"/>
              <a:gd name="connsiteY32" fmla="*/ 247613 h 5773353"/>
              <a:gd name="connsiteX33" fmla="*/ 1673531 w 3996502"/>
              <a:gd name="connsiteY33" fmla="*/ 214039 h 5773353"/>
              <a:gd name="connsiteX34" fmla="*/ 1766372 w 3996502"/>
              <a:gd name="connsiteY34" fmla="*/ 161195 h 5773353"/>
              <a:gd name="connsiteX35" fmla="*/ 1806370 w 3996502"/>
              <a:gd name="connsiteY35" fmla="*/ 108351 h 5773353"/>
              <a:gd name="connsiteX36" fmla="*/ 1829143 w 3996502"/>
              <a:gd name="connsiteY36" fmla="*/ 112730 h 5773353"/>
              <a:gd name="connsiteX37" fmla="*/ 1976616 w 3996502"/>
              <a:gd name="connsiteY37" fmla="*/ 40910 h 5773353"/>
              <a:gd name="connsiteX38" fmla="*/ 2428597 w 3996502"/>
              <a:gd name="connsiteY38" fmla="*/ 0 h 5773353"/>
              <a:gd name="connsiteX39" fmla="*/ 2473777 w 3996502"/>
              <a:gd name="connsiteY39" fmla="*/ 45945 h 5773353"/>
              <a:gd name="connsiteX40" fmla="*/ 2400752 w 3996502"/>
              <a:gd name="connsiteY40" fmla="*/ 141195 h 5773353"/>
              <a:gd name="connsiteX41" fmla="*/ 2480127 w 3996502"/>
              <a:gd name="connsiteY41" fmla="*/ 118970 h 5773353"/>
              <a:gd name="connsiteX42" fmla="*/ 2556327 w 3996502"/>
              <a:gd name="connsiteY42" fmla="*/ 157070 h 5773353"/>
              <a:gd name="connsiteX43" fmla="*/ 2646650 w 3996502"/>
              <a:gd name="connsiteY43" fmla="*/ 71893 h 5773353"/>
              <a:gd name="connsiteX44" fmla="*/ 2762702 w 3996502"/>
              <a:gd name="connsiteY44" fmla="*/ 118970 h 5773353"/>
              <a:gd name="connsiteX45" fmla="*/ 2807152 w 3996502"/>
              <a:gd name="connsiteY45" fmla="*/ 153895 h 5773353"/>
              <a:gd name="connsiteX46" fmla="*/ 2765877 w 3996502"/>
              <a:gd name="connsiteY46" fmla="*/ 255495 h 5773353"/>
              <a:gd name="connsiteX47" fmla="*/ 2876345 w 3996502"/>
              <a:gd name="connsiteY47" fmla="*/ 158604 h 5773353"/>
              <a:gd name="connsiteX48" fmla="*/ 3125747 w 3996502"/>
              <a:gd name="connsiteY48" fmla="*/ 319324 h 5773353"/>
              <a:gd name="connsiteX49" fmla="*/ 3210377 w 3996502"/>
              <a:gd name="connsiteY49" fmla="*/ 379320 h 5773353"/>
              <a:gd name="connsiteX50" fmla="*/ 3302452 w 3996502"/>
              <a:gd name="connsiteY50" fmla="*/ 452345 h 5773353"/>
              <a:gd name="connsiteX51" fmla="*/ 3191327 w 3996502"/>
              <a:gd name="connsiteY51" fmla="*/ 592045 h 5773353"/>
              <a:gd name="connsiteX52" fmla="*/ 3360259 w 3996502"/>
              <a:gd name="connsiteY52" fmla="*/ 593360 h 5773353"/>
              <a:gd name="connsiteX53" fmla="*/ 3404052 w 3996502"/>
              <a:gd name="connsiteY53" fmla="*/ 728680 h 5773353"/>
              <a:gd name="connsiteX54" fmla="*/ 3231179 w 3996502"/>
              <a:gd name="connsiteY54" fmla="*/ 877687 h 5773353"/>
              <a:gd name="connsiteX55" fmla="*/ 3188152 w 3996502"/>
              <a:gd name="connsiteY55" fmla="*/ 938120 h 5773353"/>
              <a:gd name="connsiteX56" fmla="*/ 3297635 w 3996502"/>
              <a:gd name="connsiteY56" fmla="*/ 967572 h 5773353"/>
              <a:gd name="connsiteX57" fmla="*/ 3375477 w 3996502"/>
              <a:gd name="connsiteY57" fmla="*/ 874620 h 5773353"/>
              <a:gd name="connsiteX58" fmla="*/ 3435802 w 3996502"/>
              <a:gd name="connsiteY58" fmla="*/ 795245 h 5773353"/>
              <a:gd name="connsiteX59" fmla="*/ 3496127 w 3996502"/>
              <a:gd name="connsiteY59" fmla="*/ 830170 h 5773353"/>
              <a:gd name="connsiteX60" fmla="*/ 3593676 w 3996502"/>
              <a:gd name="connsiteY60" fmla="*/ 971623 h 5773353"/>
              <a:gd name="connsiteX61" fmla="*/ 3569152 w 3996502"/>
              <a:gd name="connsiteY61" fmla="*/ 998445 h 5773353"/>
              <a:gd name="connsiteX62" fmla="*/ 3530176 w 3996502"/>
              <a:gd name="connsiteY62" fmla="*/ 1049465 h 5773353"/>
              <a:gd name="connsiteX63" fmla="*/ 3469085 w 3996502"/>
              <a:gd name="connsiteY63" fmla="*/ 1119862 h 5773353"/>
              <a:gd name="connsiteX64" fmla="*/ 3536964 w 3996502"/>
              <a:gd name="connsiteY64" fmla="*/ 1030743 h 5773353"/>
              <a:gd name="connsiteX65" fmla="*/ 3426058 w 3996502"/>
              <a:gd name="connsiteY65" fmla="*/ 1193216 h 5773353"/>
              <a:gd name="connsiteX66" fmla="*/ 3462406 w 3996502"/>
              <a:gd name="connsiteY66" fmla="*/ 1171757 h 5773353"/>
              <a:gd name="connsiteX67" fmla="*/ 3387630 w 3996502"/>
              <a:gd name="connsiteY67" fmla="*/ 1289342 h 5773353"/>
              <a:gd name="connsiteX68" fmla="*/ 3371974 w 3996502"/>
              <a:gd name="connsiteY68" fmla="*/ 1339923 h 5773353"/>
              <a:gd name="connsiteX69" fmla="*/ 3349968 w 3996502"/>
              <a:gd name="connsiteY69" fmla="*/ 1348024 h 5773353"/>
              <a:gd name="connsiteX70" fmla="*/ 3313291 w 3996502"/>
              <a:gd name="connsiteY70" fmla="*/ 1399591 h 5773353"/>
              <a:gd name="connsiteX71" fmla="*/ 3318874 w 3996502"/>
              <a:gd name="connsiteY71" fmla="*/ 1406707 h 5773353"/>
              <a:gd name="connsiteX72" fmla="*/ 3293693 w 3996502"/>
              <a:gd name="connsiteY72" fmla="*/ 1433093 h 5773353"/>
              <a:gd name="connsiteX73" fmla="*/ 3268403 w 3996502"/>
              <a:gd name="connsiteY73" fmla="*/ 1476338 h 5773353"/>
              <a:gd name="connsiteX74" fmla="*/ 3238514 w 3996502"/>
              <a:gd name="connsiteY74" fmla="*/ 1605309 h 5773353"/>
              <a:gd name="connsiteX75" fmla="*/ 3186948 w 3996502"/>
              <a:gd name="connsiteY75" fmla="*/ 1631694 h 5773353"/>
              <a:gd name="connsiteX76" fmla="*/ 3105602 w 3996502"/>
              <a:gd name="connsiteY76" fmla="*/ 1688625 h 5773353"/>
              <a:gd name="connsiteX77" fmla="*/ 2721865 w 3996502"/>
              <a:gd name="connsiteY77" fmla="*/ 1597098 h 5773353"/>
              <a:gd name="connsiteX78" fmla="*/ 2687378 w 3996502"/>
              <a:gd name="connsiteY78" fmla="*/ 1670670 h 5773353"/>
              <a:gd name="connsiteX79" fmla="*/ 2636797 w 3996502"/>
              <a:gd name="connsiteY79" fmla="*/ 1758147 h 5773353"/>
              <a:gd name="connsiteX80" fmla="*/ 2681466 w 3996502"/>
              <a:gd name="connsiteY80" fmla="*/ 1821428 h 5773353"/>
              <a:gd name="connsiteX81" fmla="*/ 2721427 w 3996502"/>
              <a:gd name="connsiteY81" fmla="*/ 1715995 h 5773353"/>
              <a:gd name="connsiteX82" fmla="*/ 2858280 w 3996502"/>
              <a:gd name="connsiteY82" fmla="*/ 1716434 h 5773353"/>
              <a:gd name="connsiteX83" fmla="*/ 2815035 w 3996502"/>
              <a:gd name="connsiteY83" fmla="*/ 1801940 h 5773353"/>
              <a:gd name="connsiteX84" fmla="*/ 2840654 w 3996502"/>
              <a:gd name="connsiteY84" fmla="*/ 1866535 h 5773353"/>
              <a:gd name="connsiteX85" fmla="*/ 2784708 w 3996502"/>
              <a:gd name="connsiteY85" fmla="*/ 1958172 h 5773353"/>
              <a:gd name="connsiteX86" fmla="*/ 2858280 w 3996502"/>
              <a:gd name="connsiteY86" fmla="*/ 1947662 h 5773353"/>
              <a:gd name="connsiteX87" fmla="*/ 3022286 w 3996502"/>
              <a:gd name="connsiteY87" fmla="*/ 1834785 h 5773353"/>
              <a:gd name="connsiteX88" fmla="*/ 3499411 w 3996502"/>
              <a:gd name="connsiteY88" fmla="*/ 1926641 h 5773353"/>
              <a:gd name="connsiteX89" fmla="*/ 3594005 w 3996502"/>
              <a:gd name="connsiteY89" fmla="*/ 1937151 h 5773353"/>
              <a:gd name="connsiteX90" fmla="*/ 3625536 w 3996502"/>
              <a:gd name="connsiteY90" fmla="*/ 1947662 h 5773353"/>
              <a:gd name="connsiteX91" fmla="*/ 3709618 w 3996502"/>
              <a:gd name="connsiteY91" fmla="*/ 1979193 h 5773353"/>
              <a:gd name="connsiteX92" fmla="*/ 3772680 w 3996502"/>
              <a:gd name="connsiteY92" fmla="*/ 1989703 h 5773353"/>
              <a:gd name="connsiteX93" fmla="*/ 3846253 w 3996502"/>
              <a:gd name="connsiteY93" fmla="*/ 2052765 h 5773353"/>
              <a:gd name="connsiteX94" fmla="*/ 3993398 w 3996502"/>
              <a:gd name="connsiteY94" fmla="*/ 2241951 h 5773353"/>
              <a:gd name="connsiteX95" fmla="*/ 3947233 w 3996502"/>
              <a:gd name="connsiteY95" fmla="*/ 2365266 h 5773353"/>
              <a:gd name="connsiteX96" fmla="*/ 3956174 w 3996502"/>
              <a:gd name="connsiteY96" fmla="*/ 2456684 h 5773353"/>
              <a:gd name="connsiteX97" fmla="*/ 3960261 w 3996502"/>
              <a:gd name="connsiteY97" fmla="*/ 2490258 h 5773353"/>
              <a:gd name="connsiteX98" fmla="*/ 3941284 w 3996502"/>
              <a:gd name="connsiteY98" fmla="*/ 2731850 h 5773353"/>
              <a:gd name="connsiteX99" fmla="*/ 3888587 w 3996502"/>
              <a:gd name="connsiteY99" fmla="*/ 2883958 h 5773353"/>
              <a:gd name="connsiteX100" fmla="*/ 3894388 w 3996502"/>
              <a:gd name="connsiteY100" fmla="*/ 2952312 h 5773353"/>
              <a:gd name="connsiteX101" fmla="*/ 3932635 w 3996502"/>
              <a:gd name="connsiteY101" fmla="*/ 3090134 h 5773353"/>
              <a:gd name="connsiteX102" fmla="*/ 3907455 w 3996502"/>
              <a:gd name="connsiteY102" fmla="*/ 3204670 h 5773353"/>
              <a:gd name="connsiteX103" fmla="*/ 3885301 w 3996502"/>
              <a:gd name="connsiteY103" fmla="*/ 3292457 h 5773353"/>
              <a:gd name="connsiteX104" fmla="*/ 3842202 w 3996502"/>
              <a:gd name="connsiteY104" fmla="*/ 3392779 h 5773353"/>
              <a:gd name="connsiteX105" fmla="*/ 3808317 w 3996502"/>
              <a:gd name="connsiteY105" fmla="*/ 3487591 h 5773353"/>
              <a:gd name="connsiteX106" fmla="*/ 3792059 w 3996502"/>
              <a:gd name="connsiteY106" fmla="*/ 3614537 h 5773353"/>
              <a:gd name="connsiteX107" fmla="*/ 3764087 w 3996502"/>
              <a:gd name="connsiteY107" fmla="*/ 3615303 h 5773353"/>
              <a:gd name="connsiteX108" fmla="*/ 3743780 w 3996502"/>
              <a:gd name="connsiteY108" fmla="*/ 3677087 h 5773353"/>
              <a:gd name="connsiteX109" fmla="*/ 3735347 w 3996502"/>
              <a:gd name="connsiteY109" fmla="*/ 3840217 h 5773353"/>
              <a:gd name="connsiteX110" fmla="*/ 3736843 w 3996502"/>
              <a:gd name="connsiteY110" fmla="*/ 3891418 h 5773353"/>
              <a:gd name="connsiteX111" fmla="*/ 3707574 w 3996502"/>
              <a:gd name="connsiteY111" fmla="*/ 3916527 h 5773353"/>
              <a:gd name="connsiteX112" fmla="*/ 3698196 w 3996502"/>
              <a:gd name="connsiteY112" fmla="*/ 3944883 h 5773353"/>
              <a:gd name="connsiteX113" fmla="*/ 3691006 w 3996502"/>
              <a:gd name="connsiteY113" fmla="*/ 4002872 h 5773353"/>
              <a:gd name="connsiteX114" fmla="*/ 3698487 w 3996502"/>
              <a:gd name="connsiteY114" fmla="*/ 4075532 h 5773353"/>
              <a:gd name="connsiteX115" fmla="*/ 3735603 w 3996502"/>
              <a:gd name="connsiteY115" fmla="*/ 4162789 h 5773353"/>
              <a:gd name="connsiteX116" fmla="*/ 3745419 w 3996502"/>
              <a:gd name="connsiteY116" fmla="*/ 4235085 h 5773353"/>
              <a:gd name="connsiteX117" fmla="*/ 3740274 w 3996502"/>
              <a:gd name="connsiteY117" fmla="*/ 4273185 h 5773353"/>
              <a:gd name="connsiteX118" fmla="*/ 3738303 w 3996502"/>
              <a:gd name="connsiteY118" fmla="*/ 4333619 h 5773353"/>
              <a:gd name="connsiteX119" fmla="*/ 3746843 w 3996502"/>
              <a:gd name="connsiteY119" fmla="*/ 4357596 h 5773353"/>
              <a:gd name="connsiteX120" fmla="*/ 3687722 w 3996502"/>
              <a:gd name="connsiteY120" fmla="*/ 4531893 h 5773353"/>
              <a:gd name="connsiteX121" fmla="*/ 3626411 w 3996502"/>
              <a:gd name="connsiteY121" fmla="*/ 4618712 h 5773353"/>
              <a:gd name="connsiteX122" fmla="*/ 3620499 w 3996502"/>
              <a:gd name="connsiteY122" fmla="*/ 4785017 h 5773353"/>
              <a:gd name="connsiteX123" fmla="*/ 3639768 w 3996502"/>
              <a:gd name="connsiteY123" fmla="*/ 4845889 h 5773353"/>
              <a:gd name="connsiteX124" fmla="*/ 3559408 w 3996502"/>
              <a:gd name="connsiteY124" fmla="*/ 4909170 h 5773353"/>
              <a:gd name="connsiteX125" fmla="*/ 3583823 w 3996502"/>
              <a:gd name="connsiteY125" fmla="*/ 4933147 h 5773353"/>
              <a:gd name="connsiteX126" fmla="*/ 3673927 w 3996502"/>
              <a:gd name="connsiteY126" fmla="*/ 4977378 h 5773353"/>
              <a:gd name="connsiteX127" fmla="*/ 3834867 w 3996502"/>
              <a:gd name="connsiteY127" fmla="*/ 5151784 h 5773353"/>
              <a:gd name="connsiteX128" fmla="*/ 3534446 w 3996502"/>
              <a:gd name="connsiteY128" fmla="*/ 5401186 h 5773353"/>
              <a:gd name="connsiteX129" fmla="*/ 3543754 w 3996502"/>
              <a:gd name="connsiteY129" fmla="*/ 5500595 h 5773353"/>
              <a:gd name="connsiteX130" fmla="*/ 3292929 w 3996502"/>
              <a:gd name="connsiteY130" fmla="*/ 5284695 h 5773353"/>
              <a:gd name="connsiteX131" fmla="*/ 3288000 w 3996502"/>
              <a:gd name="connsiteY131" fmla="*/ 5531689 h 5773353"/>
              <a:gd name="connsiteX132" fmla="*/ 3264790 w 3996502"/>
              <a:gd name="connsiteY132" fmla="*/ 5579862 h 5773353"/>
              <a:gd name="connsiteX133" fmla="*/ 3115129 w 3996502"/>
              <a:gd name="connsiteY133" fmla="*/ 5475195 h 5773353"/>
              <a:gd name="connsiteX134" fmla="*/ 3153229 w 3996502"/>
              <a:gd name="connsiteY134" fmla="*/ 5589495 h 5773353"/>
              <a:gd name="connsiteX135" fmla="*/ 2959443 w 3996502"/>
              <a:gd name="connsiteY135" fmla="*/ 5426695 h 5773353"/>
              <a:gd name="connsiteX136" fmla="*/ 2858280 w 3996502"/>
              <a:gd name="connsiteY136" fmla="*/ 5420126 h 5773353"/>
              <a:gd name="connsiteX137" fmla="*/ 2752739 w 3996502"/>
              <a:gd name="connsiteY137" fmla="*/ 5433593 h 5773353"/>
              <a:gd name="connsiteX138" fmla="*/ 2628805 w 3996502"/>
              <a:gd name="connsiteY138" fmla="*/ 5494684 h 5773353"/>
              <a:gd name="connsiteX139" fmla="*/ 2525343 w 3996502"/>
              <a:gd name="connsiteY139" fmla="*/ 5547674 h 5773353"/>
              <a:gd name="connsiteX140" fmla="*/ 2406555 w 3996502"/>
              <a:gd name="connsiteY140" fmla="*/ 5577672 h 5773353"/>
              <a:gd name="connsiteX141" fmla="*/ 2191968 w 3996502"/>
              <a:gd name="connsiteY141" fmla="*/ 5465780 h 5773353"/>
              <a:gd name="connsiteX142" fmla="*/ 2094638 w 3996502"/>
              <a:gd name="connsiteY142" fmla="*/ 5512639 h 5773353"/>
              <a:gd name="connsiteX143" fmla="*/ 2037817 w 3996502"/>
              <a:gd name="connsiteY143" fmla="*/ 5584898 h 5773353"/>
              <a:gd name="connsiteX144" fmla="*/ 2059494 w 3996502"/>
              <a:gd name="connsiteY144" fmla="*/ 5762917 h 5773353"/>
              <a:gd name="connsiteX145" fmla="*/ 2027963 w 3996502"/>
              <a:gd name="connsiteY145" fmla="*/ 5752406 h 5773353"/>
              <a:gd name="connsiteX146" fmla="*/ 1922860 w 3996502"/>
              <a:gd name="connsiteY146" fmla="*/ 5741896 h 5773353"/>
              <a:gd name="connsiteX147" fmla="*/ 1859798 w 3996502"/>
              <a:gd name="connsiteY147" fmla="*/ 5720875 h 5773353"/>
              <a:gd name="connsiteX148" fmla="*/ 1765205 w 3996502"/>
              <a:gd name="connsiteY148" fmla="*/ 5710365 h 5773353"/>
              <a:gd name="connsiteX149" fmla="*/ 1733674 w 3996502"/>
              <a:gd name="connsiteY149" fmla="*/ 5689344 h 5773353"/>
              <a:gd name="connsiteX150" fmla="*/ 1702143 w 3996502"/>
              <a:gd name="connsiteY150" fmla="*/ 5678834 h 5773353"/>
              <a:gd name="connsiteX151" fmla="*/ 1660101 w 3996502"/>
              <a:gd name="connsiteY151" fmla="*/ 5668324 h 5773353"/>
              <a:gd name="connsiteX152" fmla="*/ 1628570 w 3996502"/>
              <a:gd name="connsiteY152" fmla="*/ 5657813 h 5773353"/>
              <a:gd name="connsiteX153" fmla="*/ 1523467 w 3996502"/>
              <a:gd name="connsiteY153" fmla="*/ 5636793 h 5773353"/>
              <a:gd name="connsiteX154" fmla="*/ 1491936 w 3996502"/>
              <a:gd name="connsiteY154" fmla="*/ 5626282 h 5773353"/>
              <a:gd name="connsiteX155" fmla="*/ 1334280 w 3996502"/>
              <a:gd name="connsiteY155" fmla="*/ 5573730 h 5773353"/>
              <a:gd name="connsiteX156" fmla="*/ 1292239 w 3996502"/>
              <a:gd name="connsiteY156" fmla="*/ 5552710 h 5773353"/>
              <a:gd name="connsiteX157" fmla="*/ 1229177 w 3996502"/>
              <a:gd name="connsiteY157" fmla="*/ 5531689 h 5773353"/>
              <a:gd name="connsiteX158" fmla="*/ 1134584 w 3996502"/>
              <a:gd name="connsiteY158" fmla="*/ 5510668 h 5773353"/>
              <a:gd name="connsiteX159" fmla="*/ 1103053 w 3996502"/>
              <a:gd name="connsiteY159" fmla="*/ 5468627 h 5773353"/>
              <a:gd name="connsiteX160" fmla="*/ 1029480 w 3996502"/>
              <a:gd name="connsiteY160" fmla="*/ 5458117 h 5773353"/>
              <a:gd name="connsiteX161" fmla="*/ 892846 w 3996502"/>
              <a:gd name="connsiteY161" fmla="*/ 5426586 h 5773353"/>
              <a:gd name="connsiteX162" fmla="*/ 861315 w 3996502"/>
              <a:gd name="connsiteY162" fmla="*/ 5405565 h 5773353"/>
              <a:gd name="connsiteX163" fmla="*/ 850805 w 3996502"/>
              <a:gd name="connsiteY163" fmla="*/ 5289951 h 5773353"/>
              <a:gd name="connsiteX164" fmla="*/ 840294 w 3996502"/>
              <a:gd name="connsiteY164" fmla="*/ 5100765 h 5773353"/>
              <a:gd name="connsiteX165" fmla="*/ 861315 w 3996502"/>
              <a:gd name="connsiteY165" fmla="*/ 4501675 h 5773353"/>
              <a:gd name="connsiteX166" fmla="*/ 892846 w 3996502"/>
              <a:gd name="connsiteY166" fmla="*/ 4365041 h 5773353"/>
              <a:gd name="connsiteX167" fmla="*/ 913867 w 3996502"/>
              <a:gd name="connsiteY167" fmla="*/ 4270448 h 5773353"/>
              <a:gd name="connsiteX168" fmla="*/ 966418 w 3996502"/>
              <a:gd name="connsiteY168" fmla="*/ 4112793 h 5773353"/>
              <a:gd name="connsiteX169" fmla="*/ 987439 w 3996502"/>
              <a:gd name="connsiteY169" fmla="*/ 3902586 h 5773353"/>
              <a:gd name="connsiteX170" fmla="*/ 997949 w 3996502"/>
              <a:gd name="connsiteY170" fmla="*/ 3871055 h 5773353"/>
              <a:gd name="connsiteX171" fmla="*/ 1061011 w 3996502"/>
              <a:gd name="connsiteY171" fmla="*/ 3461151 h 5773353"/>
              <a:gd name="connsiteX172" fmla="*/ 1071522 w 3996502"/>
              <a:gd name="connsiteY172" fmla="*/ 3408599 h 5773353"/>
              <a:gd name="connsiteX173" fmla="*/ 1082032 w 3996502"/>
              <a:gd name="connsiteY173" fmla="*/ 3335027 h 5773353"/>
              <a:gd name="connsiteX174" fmla="*/ 1124074 w 3996502"/>
              <a:gd name="connsiteY174" fmla="*/ 3282475 h 5773353"/>
              <a:gd name="connsiteX175" fmla="*/ 1155605 w 3996502"/>
              <a:gd name="connsiteY175" fmla="*/ 3124820 h 5773353"/>
              <a:gd name="connsiteX176" fmla="*/ 1176625 w 3996502"/>
              <a:gd name="connsiteY176" fmla="*/ 3082779 h 5773353"/>
              <a:gd name="connsiteX177" fmla="*/ 1145094 w 3996502"/>
              <a:gd name="connsiteY177" fmla="*/ 2967165 h 5773353"/>
              <a:gd name="connsiteX178" fmla="*/ 1103053 w 3996502"/>
              <a:gd name="connsiteY178" fmla="*/ 2893593 h 5773353"/>
              <a:gd name="connsiteX179" fmla="*/ 1082032 w 3996502"/>
              <a:gd name="connsiteY179" fmla="*/ 2841041 h 5773353"/>
              <a:gd name="connsiteX180" fmla="*/ 1029480 w 3996502"/>
              <a:gd name="connsiteY180" fmla="*/ 2746448 h 5773353"/>
              <a:gd name="connsiteX181" fmla="*/ 1008460 w 3996502"/>
              <a:gd name="connsiteY181" fmla="*/ 2714917 h 5773353"/>
              <a:gd name="connsiteX182" fmla="*/ 924377 w 3996502"/>
              <a:gd name="connsiteY182" fmla="*/ 2557262 h 5773353"/>
              <a:gd name="connsiteX183" fmla="*/ 871825 w 3996502"/>
              <a:gd name="connsiteY183" fmla="*/ 2483689 h 5773353"/>
              <a:gd name="connsiteX184" fmla="*/ 840294 w 3996502"/>
              <a:gd name="connsiteY184" fmla="*/ 2389096 h 5773353"/>
              <a:gd name="connsiteX185" fmla="*/ 808763 w 3996502"/>
              <a:gd name="connsiteY185" fmla="*/ 2326034 h 5773353"/>
              <a:gd name="connsiteX186" fmla="*/ 766722 w 3996502"/>
              <a:gd name="connsiteY186" fmla="*/ 2241951 h 5773353"/>
              <a:gd name="connsiteX187" fmla="*/ 756211 w 3996502"/>
              <a:gd name="connsiteY187" fmla="*/ 2210420 h 5773353"/>
              <a:gd name="connsiteX188" fmla="*/ 714170 w 3996502"/>
              <a:gd name="connsiteY188" fmla="*/ 2199910 h 5773353"/>
              <a:gd name="connsiteX189" fmla="*/ 619577 w 3996502"/>
              <a:gd name="connsiteY189" fmla="*/ 2189399 h 5773353"/>
              <a:gd name="connsiteX190" fmla="*/ 482943 w 3996502"/>
              <a:gd name="connsiteY190" fmla="*/ 2168379 h 5773353"/>
              <a:gd name="connsiteX191" fmla="*/ 419880 w 3996502"/>
              <a:gd name="connsiteY191" fmla="*/ 2126337 h 5773353"/>
              <a:gd name="connsiteX192" fmla="*/ 377839 w 3996502"/>
              <a:gd name="connsiteY192" fmla="*/ 2094806 h 5773353"/>
              <a:gd name="connsiteX0" fmla="*/ 105665 w 3996502"/>
              <a:gd name="connsiteY0" fmla="*/ 2429605 h 5773353"/>
              <a:gd name="connsiteX1" fmla="*/ 103913 w 3996502"/>
              <a:gd name="connsiteY1" fmla="*/ 2255637 h 5773353"/>
              <a:gd name="connsiteX2" fmla="*/ 162268 w 3996502"/>
              <a:gd name="connsiteY2" fmla="*/ 2024299 h 5773353"/>
              <a:gd name="connsiteX3" fmla="*/ 131722 w 3996502"/>
              <a:gd name="connsiteY3" fmla="*/ 1894343 h 5773353"/>
              <a:gd name="connsiteX4" fmla="*/ 56945 w 3996502"/>
              <a:gd name="connsiteY4" fmla="*/ 1799750 h 5773353"/>
              <a:gd name="connsiteX5" fmla="*/ 14 w 3996502"/>
              <a:gd name="connsiteY5" fmla="*/ 1646037 h 5773353"/>
              <a:gd name="connsiteX6" fmla="*/ 52018 w 3996502"/>
              <a:gd name="connsiteY6" fmla="*/ 1569289 h 5773353"/>
              <a:gd name="connsiteX7" fmla="*/ 105008 w 3996502"/>
              <a:gd name="connsiteY7" fmla="*/ 1550458 h 5773353"/>
              <a:gd name="connsiteX8" fmla="*/ 178033 w 3996502"/>
              <a:gd name="connsiteY8" fmla="*/ 1460025 h 5773353"/>
              <a:gd name="connsiteX9" fmla="*/ 293647 w 3996502"/>
              <a:gd name="connsiteY9" fmla="*/ 1371563 h 5773353"/>
              <a:gd name="connsiteX10" fmla="*/ 353534 w 3996502"/>
              <a:gd name="connsiteY10" fmla="*/ 1237118 h 5773353"/>
              <a:gd name="connsiteX11" fmla="*/ 442215 w 3996502"/>
              <a:gd name="connsiteY11" fmla="*/ 1058552 h 5773353"/>
              <a:gd name="connsiteX12" fmla="*/ 335031 w 3996502"/>
              <a:gd name="connsiteY12" fmla="*/ 849440 h 5773353"/>
              <a:gd name="connsiteX13" fmla="*/ 390539 w 3996502"/>
              <a:gd name="connsiteY13" fmla="*/ 792947 h 5773353"/>
              <a:gd name="connsiteX14" fmla="*/ 446266 w 3996502"/>
              <a:gd name="connsiteY14" fmla="*/ 810245 h 5773353"/>
              <a:gd name="connsiteX15" fmla="*/ 485132 w 3996502"/>
              <a:gd name="connsiteY15" fmla="*/ 834660 h 5773353"/>
              <a:gd name="connsiteX16" fmla="*/ 513269 w 3996502"/>
              <a:gd name="connsiteY16" fmla="*/ 861264 h 5773353"/>
              <a:gd name="connsiteX17" fmla="*/ 558267 w 3996502"/>
              <a:gd name="connsiteY17" fmla="*/ 860498 h 5773353"/>
              <a:gd name="connsiteX18" fmla="*/ 651874 w 3996502"/>
              <a:gd name="connsiteY18" fmla="*/ 874402 h 5773353"/>
              <a:gd name="connsiteX19" fmla="*/ 783582 w 3996502"/>
              <a:gd name="connsiteY19" fmla="*/ 846265 h 5773353"/>
              <a:gd name="connsiteX20" fmla="*/ 914086 w 3996502"/>
              <a:gd name="connsiteY20" fmla="*/ 789553 h 5773353"/>
              <a:gd name="connsiteX21" fmla="*/ 1008898 w 3996502"/>
              <a:gd name="connsiteY21" fmla="*/ 640766 h 5773353"/>
              <a:gd name="connsiteX22" fmla="*/ 1081485 w 3996502"/>
              <a:gd name="connsiteY22" fmla="*/ 561829 h 5773353"/>
              <a:gd name="connsiteX23" fmla="*/ 1118161 w 3996502"/>
              <a:gd name="connsiteY23" fmla="*/ 567631 h 5773353"/>
              <a:gd name="connsiteX24" fmla="*/ 1219543 w 3996502"/>
              <a:gd name="connsiteY24" fmla="*/ 521211 h 5773353"/>
              <a:gd name="connsiteX25" fmla="*/ 1289174 w 3996502"/>
              <a:gd name="connsiteY25" fmla="*/ 496030 h 5773353"/>
              <a:gd name="connsiteX26" fmla="*/ 1337127 w 3996502"/>
              <a:gd name="connsiteY26" fmla="*/ 461871 h 5773353"/>
              <a:gd name="connsiteX27" fmla="*/ 1387161 w 3996502"/>
              <a:gd name="connsiteY27" fmla="*/ 417312 h 5773353"/>
              <a:gd name="connsiteX28" fmla="*/ 1445077 w 3996502"/>
              <a:gd name="connsiteY28" fmla="*/ 369139 h 5773353"/>
              <a:gd name="connsiteX29" fmla="*/ 1513066 w 3996502"/>
              <a:gd name="connsiteY29" fmla="*/ 328302 h 5773353"/>
              <a:gd name="connsiteX30" fmla="*/ 1544378 w 3996502"/>
              <a:gd name="connsiteY30" fmla="*/ 305530 h 5773353"/>
              <a:gd name="connsiteX31" fmla="*/ 1585434 w 3996502"/>
              <a:gd name="connsiteY31" fmla="*/ 263269 h 5773353"/>
              <a:gd name="connsiteX32" fmla="*/ 1631417 w 3996502"/>
              <a:gd name="connsiteY32" fmla="*/ 247613 h 5773353"/>
              <a:gd name="connsiteX33" fmla="*/ 1673531 w 3996502"/>
              <a:gd name="connsiteY33" fmla="*/ 214039 h 5773353"/>
              <a:gd name="connsiteX34" fmla="*/ 1766372 w 3996502"/>
              <a:gd name="connsiteY34" fmla="*/ 161195 h 5773353"/>
              <a:gd name="connsiteX35" fmla="*/ 1806370 w 3996502"/>
              <a:gd name="connsiteY35" fmla="*/ 108351 h 5773353"/>
              <a:gd name="connsiteX36" fmla="*/ 1829143 w 3996502"/>
              <a:gd name="connsiteY36" fmla="*/ 112730 h 5773353"/>
              <a:gd name="connsiteX37" fmla="*/ 1976616 w 3996502"/>
              <a:gd name="connsiteY37" fmla="*/ 40910 h 5773353"/>
              <a:gd name="connsiteX38" fmla="*/ 2428597 w 3996502"/>
              <a:gd name="connsiteY38" fmla="*/ 0 h 5773353"/>
              <a:gd name="connsiteX39" fmla="*/ 2473777 w 3996502"/>
              <a:gd name="connsiteY39" fmla="*/ 45945 h 5773353"/>
              <a:gd name="connsiteX40" fmla="*/ 2400752 w 3996502"/>
              <a:gd name="connsiteY40" fmla="*/ 141195 h 5773353"/>
              <a:gd name="connsiteX41" fmla="*/ 2480127 w 3996502"/>
              <a:gd name="connsiteY41" fmla="*/ 118970 h 5773353"/>
              <a:gd name="connsiteX42" fmla="*/ 2556327 w 3996502"/>
              <a:gd name="connsiteY42" fmla="*/ 157070 h 5773353"/>
              <a:gd name="connsiteX43" fmla="*/ 2646650 w 3996502"/>
              <a:gd name="connsiteY43" fmla="*/ 71893 h 5773353"/>
              <a:gd name="connsiteX44" fmla="*/ 2762702 w 3996502"/>
              <a:gd name="connsiteY44" fmla="*/ 118970 h 5773353"/>
              <a:gd name="connsiteX45" fmla="*/ 2807152 w 3996502"/>
              <a:gd name="connsiteY45" fmla="*/ 153895 h 5773353"/>
              <a:gd name="connsiteX46" fmla="*/ 2765877 w 3996502"/>
              <a:gd name="connsiteY46" fmla="*/ 255495 h 5773353"/>
              <a:gd name="connsiteX47" fmla="*/ 2876345 w 3996502"/>
              <a:gd name="connsiteY47" fmla="*/ 158604 h 5773353"/>
              <a:gd name="connsiteX48" fmla="*/ 3125747 w 3996502"/>
              <a:gd name="connsiteY48" fmla="*/ 319324 h 5773353"/>
              <a:gd name="connsiteX49" fmla="*/ 3210377 w 3996502"/>
              <a:gd name="connsiteY49" fmla="*/ 379320 h 5773353"/>
              <a:gd name="connsiteX50" fmla="*/ 3302452 w 3996502"/>
              <a:gd name="connsiteY50" fmla="*/ 452345 h 5773353"/>
              <a:gd name="connsiteX51" fmla="*/ 3191327 w 3996502"/>
              <a:gd name="connsiteY51" fmla="*/ 592045 h 5773353"/>
              <a:gd name="connsiteX52" fmla="*/ 3360259 w 3996502"/>
              <a:gd name="connsiteY52" fmla="*/ 593360 h 5773353"/>
              <a:gd name="connsiteX53" fmla="*/ 3404052 w 3996502"/>
              <a:gd name="connsiteY53" fmla="*/ 728680 h 5773353"/>
              <a:gd name="connsiteX54" fmla="*/ 3231179 w 3996502"/>
              <a:gd name="connsiteY54" fmla="*/ 877687 h 5773353"/>
              <a:gd name="connsiteX55" fmla="*/ 3188152 w 3996502"/>
              <a:gd name="connsiteY55" fmla="*/ 938120 h 5773353"/>
              <a:gd name="connsiteX56" fmla="*/ 3297635 w 3996502"/>
              <a:gd name="connsiteY56" fmla="*/ 967572 h 5773353"/>
              <a:gd name="connsiteX57" fmla="*/ 3375477 w 3996502"/>
              <a:gd name="connsiteY57" fmla="*/ 874620 h 5773353"/>
              <a:gd name="connsiteX58" fmla="*/ 3435802 w 3996502"/>
              <a:gd name="connsiteY58" fmla="*/ 795245 h 5773353"/>
              <a:gd name="connsiteX59" fmla="*/ 3496127 w 3996502"/>
              <a:gd name="connsiteY59" fmla="*/ 830170 h 5773353"/>
              <a:gd name="connsiteX60" fmla="*/ 3593676 w 3996502"/>
              <a:gd name="connsiteY60" fmla="*/ 971623 h 5773353"/>
              <a:gd name="connsiteX61" fmla="*/ 3569152 w 3996502"/>
              <a:gd name="connsiteY61" fmla="*/ 998445 h 5773353"/>
              <a:gd name="connsiteX62" fmla="*/ 3530176 w 3996502"/>
              <a:gd name="connsiteY62" fmla="*/ 1049465 h 5773353"/>
              <a:gd name="connsiteX63" fmla="*/ 3469085 w 3996502"/>
              <a:gd name="connsiteY63" fmla="*/ 1119862 h 5773353"/>
              <a:gd name="connsiteX64" fmla="*/ 3536964 w 3996502"/>
              <a:gd name="connsiteY64" fmla="*/ 1030743 h 5773353"/>
              <a:gd name="connsiteX65" fmla="*/ 3426058 w 3996502"/>
              <a:gd name="connsiteY65" fmla="*/ 1193216 h 5773353"/>
              <a:gd name="connsiteX66" fmla="*/ 3462406 w 3996502"/>
              <a:gd name="connsiteY66" fmla="*/ 1171757 h 5773353"/>
              <a:gd name="connsiteX67" fmla="*/ 3387630 w 3996502"/>
              <a:gd name="connsiteY67" fmla="*/ 1289342 h 5773353"/>
              <a:gd name="connsiteX68" fmla="*/ 3371974 w 3996502"/>
              <a:gd name="connsiteY68" fmla="*/ 1339923 h 5773353"/>
              <a:gd name="connsiteX69" fmla="*/ 3349968 w 3996502"/>
              <a:gd name="connsiteY69" fmla="*/ 1348024 h 5773353"/>
              <a:gd name="connsiteX70" fmla="*/ 3313291 w 3996502"/>
              <a:gd name="connsiteY70" fmla="*/ 1399591 h 5773353"/>
              <a:gd name="connsiteX71" fmla="*/ 3318874 w 3996502"/>
              <a:gd name="connsiteY71" fmla="*/ 1406707 h 5773353"/>
              <a:gd name="connsiteX72" fmla="*/ 3293693 w 3996502"/>
              <a:gd name="connsiteY72" fmla="*/ 1433093 h 5773353"/>
              <a:gd name="connsiteX73" fmla="*/ 3268403 w 3996502"/>
              <a:gd name="connsiteY73" fmla="*/ 1476338 h 5773353"/>
              <a:gd name="connsiteX74" fmla="*/ 3238514 w 3996502"/>
              <a:gd name="connsiteY74" fmla="*/ 1605309 h 5773353"/>
              <a:gd name="connsiteX75" fmla="*/ 3186948 w 3996502"/>
              <a:gd name="connsiteY75" fmla="*/ 1631694 h 5773353"/>
              <a:gd name="connsiteX76" fmla="*/ 3105602 w 3996502"/>
              <a:gd name="connsiteY76" fmla="*/ 1688625 h 5773353"/>
              <a:gd name="connsiteX77" fmla="*/ 2721865 w 3996502"/>
              <a:gd name="connsiteY77" fmla="*/ 1597098 h 5773353"/>
              <a:gd name="connsiteX78" fmla="*/ 2687378 w 3996502"/>
              <a:gd name="connsiteY78" fmla="*/ 1670670 h 5773353"/>
              <a:gd name="connsiteX79" fmla="*/ 2636797 w 3996502"/>
              <a:gd name="connsiteY79" fmla="*/ 1758147 h 5773353"/>
              <a:gd name="connsiteX80" fmla="*/ 2681466 w 3996502"/>
              <a:gd name="connsiteY80" fmla="*/ 1821428 h 5773353"/>
              <a:gd name="connsiteX81" fmla="*/ 2721427 w 3996502"/>
              <a:gd name="connsiteY81" fmla="*/ 1715995 h 5773353"/>
              <a:gd name="connsiteX82" fmla="*/ 2858280 w 3996502"/>
              <a:gd name="connsiteY82" fmla="*/ 1716434 h 5773353"/>
              <a:gd name="connsiteX83" fmla="*/ 2815035 w 3996502"/>
              <a:gd name="connsiteY83" fmla="*/ 1801940 h 5773353"/>
              <a:gd name="connsiteX84" fmla="*/ 2840654 w 3996502"/>
              <a:gd name="connsiteY84" fmla="*/ 1866535 h 5773353"/>
              <a:gd name="connsiteX85" fmla="*/ 2784708 w 3996502"/>
              <a:gd name="connsiteY85" fmla="*/ 1958172 h 5773353"/>
              <a:gd name="connsiteX86" fmla="*/ 2858280 w 3996502"/>
              <a:gd name="connsiteY86" fmla="*/ 1947662 h 5773353"/>
              <a:gd name="connsiteX87" fmla="*/ 3022286 w 3996502"/>
              <a:gd name="connsiteY87" fmla="*/ 1834785 h 5773353"/>
              <a:gd name="connsiteX88" fmla="*/ 3499411 w 3996502"/>
              <a:gd name="connsiteY88" fmla="*/ 1926641 h 5773353"/>
              <a:gd name="connsiteX89" fmla="*/ 3594005 w 3996502"/>
              <a:gd name="connsiteY89" fmla="*/ 1937151 h 5773353"/>
              <a:gd name="connsiteX90" fmla="*/ 3625536 w 3996502"/>
              <a:gd name="connsiteY90" fmla="*/ 1947662 h 5773353"/>
              <a:gd name="connsiteX91" fmla="*/ 3709618 w 3996502"/>
              <a:gd name="connsiteY91" fmla="*/ 1979193 h 5773353"/>
              <a:gd name="connsiteX92" fmla="*/ 3772680 w 3996502"/>
              <a:gd name="connsiteY92" fmla="*/ 1989703 h 5773353"/>
              <a:gd name="connsiteX93" fmla="*/ 3846253 w 3996502"/>
              <a:gd name="connsiteY93" fmla="*/ 2052765 h 5773353"/>
              <a:gd name="connsiteX94" fmla="*/ 3993398 w 3996502"/>
              <a:gd name="connsiteY94" fmla="*/ 2241951 h 5773353"/>
              <a:gd name="connsiteX95" fmla="*/ 3947233 w 3996502"/>
              <a:gd name="connsiteY95" fmla="*/ 2365266 h 5773353"/>
              <a:gd name="connsiteX96" fmla="*/ 3956174 w 3996502"/>
              <a:gd name="connsiteY96" fmla="*/ 2456684 h 5773353"/>
              <a:gd name="connsiteX97" fmla="*/ 3960261 w 3996502"/>
              <a:gd name="connsiteY97" fmla="*/ 2490258 h 5773353"/>
              <a:gd name="connsiteX98" fmla="*/ 3941284 w 3996502"/>
              <a:gd name="connsiteY98" fmla="*/ 2731850 h 5773353"/>
              <a:gd name="connsiteX99" fmla="*/ 3888587 w 3996502"/>
              <a:gd name="connsiteY99" fmla="*/ 2883958 h 5773353"/>
              <a:gd name="connsiteX100" fmla="*/ 3894388 w 3996502"/>
              <a:gd name="connsiteY100" fmla="*/ 2952312 h 5773353"/>
              <a:gd name="connsiteX101" fmla="*/ 3932635 w 3996502"/>
              <a:gd name="connsiteY101" fmla="*/ 3090134 h 5773353"/>
              <a:gd name="connsiteX102" fmla="*/ 3907455 w 3996502"/>
              <a:gd name="connsiteY102" fmla="*/ 3204670 h 5773353"/>
              <a:gd name="connsiteX103" fmla="*/ 3885301 w 3996502"/>
              <a:gd name="connsiteY103" fmla="*/ 3292457 h 5773353"/>
              <a:gd name="connsiteX104" fmla="*/ 3842202 w 3996502"/>
              <a:gd name="connsiteY104" fmla="*/ 3392779 h 5773353"/>
              <a:gd name="connsiteX105" fmla="*/ 3808317 w 3996502"/>
              <a:gd name="connsiteY105" fmla="*/ 3487591 h 5773353"/>
              <a:gd name="connsiteX106" fmla="*/ 3792059 w 3996502"/>
              <a:gd name="connsiteY106" fmla="*/ 3614537 h 5773353"/>
              <a:gd name="connsiteX107" fmla="*/ 3764087 w 3996502"/>
              <a:gd name="connsiteY107" fmla="*/ 3615303 h 5773353"/>
              <a:gd name="connsiteX108" fmla="*/ 3743780 w 3996502"/>
              <a:gd name="connsiteY108" fmla="*/ 3677087 h 5773353"/>
              <a:gd name="connsiteX109" fmla="*/ 3735347 w 3996502"/>
              <a:gd name="connsiteY109" fmla="*/ 3840217 h 5773353"/>
              <a:gd name="connsiteX110" fmla="*/ 3736843 w 3996502"/>
              <a:gd name="connsiteY110" fmla="*/ 3891418 h 5773353"/>
              <a:gd name="connsiteX111" fmla="*/ 3707574 w 3996502"/>
              <a:gd name="connsiteY111" fmla="*/ 3916527 h 5773353"/>
              <a:gd name="connsiteX112" fmla="*/ 3698196 w 3996502"/>
              <a:gd name="connsiteY112" fmla="*/ 3944883 h 5773353"/>
              <a:gd name="connsiteX113" fmla="*/ 3691006 w 3996502"/>
              <a:gd name="connsiteY113" fmla="*/ 4002872 h 5773353"/>
              <a:gd name="connsiteX114" fmla="*/ 3698487 w 3996502"/>
              <a:gd name="connsiteY114" fmla="*/ 4075532 h 5773353"/>
              <a:gd name="connsiteX115" fmla="*/ 3735603 w 3996502"/>
              <a:gd name="connsiteY115" fmla="*/ 4162789 h 5773353"/>
              <a:gd name="connsiteX116" fmla="*/ 3745419 w 3996502"/>
              <a:gd name="connsiteY116" fmla="*/ 4235085 h 5773353"/>
              <a:gd name="connsiteX117" fmla="*/ 3740274 w 3996502"/>
              <a:gd name="connsiteY117" fmla="*/ 4273185 h 5773353"/>
              <a:gd name="connsiteX118" fmla="*/ 3738303 w 3996502"/>
              <a:gd name="connsiteY118" fmla="*/ 4333619 h 5773353"/>
              <a:gd name="connsiteX119" fmla="*/ 3746843 w 3996502"/>
              <a:gd name="connsiteY119" fmla="*/ 4357596 h 5773353"/>
              <a:gd name="connsiteX120" fmla="*/ 3687722 w 3996502"/>
              <a:gd name="connsiteY120" fmla="*/ 4531893 h 5773353"/>
              <a:gd name="connsiteX121" fmla="*/ 3626411 w 3996502"/>
              <a:gd name="connsiteY121" fmla="*/ 4618712 h 5773353"/>
              <a:gd name="connsiteX122" fmla="*/ 3620499 w 3996502"/>
              <a:gd name="connsiteY122" fmla="*/ 4785017 h 5773353"/>
              <a:gd name="connsiteX123" fmla="*/ 3639768 w 3996502"/>
              <a:gd name="connsiteY123" fmla="*/ 4845889 h 5773353"/>
              <a:gd name="connsiteX124" fmla="*/ 3559408 w 3996502"/>
              <a:gd name="connsiteY124" fmla="*/ 4909170 h 5773353"/>
              <a:gd name="connsiteX125" fmla="*/ 3583823 w 3996502"/>
              <a:gd name="connsiteY125" fmla="*/ 4933147 h 5773353"/>
              <a:gd name="connsiteX126" fmla="*/ 3673927 w 3996502"/>
              <a:gd name="connsiteY126" fmla="*/ 4977378 h 5773353"/>
              <a:gd name="connsiteX127" fmla="*/ 3834867 w 3996502"/>
              <a:gd name="connsiteY127" fmla="*/ 5151784 h 5773353"/>
              <a:gd name="connsiteX128" fmla="*/ 3534446 w 3996502"/>
              <a:gd name="connsiteY128" fmla="*/ 5401186 h 5773353"/>
              <a:gd name="connsiteX129" fmla="*/ 3543754 w 3996502"/>
              <a:gd name="connsiteY129" fmla="*/ 5500595 h 5773353"/>
              <a:gd name="connsiteX130" fmla="*/ 3292929 w 3996502"/>
              <a:gd name="connsiteY130" fmla="*/ 5284695 h 5773353"/>
              <a:gd name="connsiteX131" fmla="*/ 3288000 w 3996502"/>
              <a:gd name="connsiteY131" fmla="*/ 5531689 h 5773353"/>
              <a:gd name="connsiteX132" fmla="*/ 3264790 w 3996502"/>
              <a:gd name="connsiteY132" fmla="*/ 5579862 h 5773353"/>
              <a:gd name="connsiteX133" fmla="*/ 3115129 w 3996502"/>
              <a:gd name="connsiteY133" fmla="*/ 5475195 h 5773353"/>
              <a:gd name="connsiteX134" fmla="*/ 3153229 w 3996502"/>
              <a:gd name="connsiteY134" fmla="*/ 5589495 h 5773353"/>
              <a:gd name="connsiteX135" fmla="*/ 2959443 w 3996502"/>
              <a:gd name="connsiteY135" fmla="*/ 5426695 h 5773353"/>
              <a:gd name="connsiteX136" fmla="*/ 2858280 w 3996502"/>
              <a:gd name="connsiteY136" fmla="*/ 5420126 h 5773353"/>
              <a:gd name="connsiteX137" fmla="*/ 2752739 w 3996502"/>
              <a:gd name="connsiteY137" fmla="*/ 5433593 h 5773353"/>
              <a:gd name="connsiteX138" fmla="*/ 2628805 w 3996502"/>
              <a:gd name="connsiteY138" fmla="*/ 5494684 h 5773353"/>
              <a:gd name="connsiteX139" fmla="*/ 2525343 w 3996502"/>
              <a:gd name="connsiteY139" fmla="*/ 5547674 h 5773353"/>
              <a:gd name="connsiteX140" fmla="*/ 2406555 w 3996502"/>
              <a:gd name="connsiteY140" fmla="*/ 5577672 h 5773353"/>
              <a:gd name="connsiteX141" fmla="*/ 2191968 w 3996502"/>
              <a:gd name="connsiteY141" fmla="*/ 5465780 h 5773353"/>
              <a:gd name="connsiteX142" fmla="*/ 2139088 w 3996502"/>
              <a:gd name="connsiteY142" fmla="*/ 5503114 h 5773353"/>
              <a:gd name="connsiteX143" fmla="*/ 2037817 w 3996502"/>
              <a:gd name="connsiteY143" fmla="*/ 5584898 h 5773353"/>
              <a:gd name="connsiteX144" fmla="*/ 2059494 w 3996502"/>
              <a:gd name="connsiteY144" fmla="*/ 5762917 h 5773353"/>
              <a:gd name="connsiteX145" fmla="*/ 2027963 w 3996502"/>
              <a:gd name="connsiteY145" fmla="*/ 5752406 h 5773353"/>
              <a:gd name="connsiteX146" fmla="*/ 1922860 w 3996502"/>
              <a:gd name="connsiteY146" fmla="*/ 5741896 h 5773353"/>
              <a:gd name="connsiteX147" fmla="*/ 1859798 w 3996502"/>
              <a:gd name="connsiteY147" fmla="*/ 5720875 h 5773353"/>
              <a:gd name="connsiteX148" fmla="*/ 1765205 w 3996502"/>
              <a:gd name="connsiteY148" fmla="*/ 5710365 h 5773353"/>
              <a:gd name="connsiteX149" fmla="*/ 1733674 w 3996502"/>
              <a:gd name="connsiteY149" fmla="*/ 5689344 h 5773353"/>
              <a:gd name="connsiteX150" fmla="*/ 1702143 w 3996502"/>
              <a:gd name="connsiteY150" fmla="*/ 5678834 h 5773353"/>
              <a:gd name="connsiteX151" fmla="*/ 1660101 w 3996502"/>
              <a:gd name="connsiteY151" fmla="*/ 5668324 h 5773353"/>
              <a:gd name="connsiteX152" fmla="*/ 1628570 w 3996502"/>
              <a:gd name="connsiteY152" fmla="*/ 5657813 h 5773353"/>
              <a:gd name="connsiteX153" fmla="*/ 1523467 w 3996502"/>
              <a:gd name="connsiteY153" fmla="*/ 5636793 h 5773353"/>
              <a:gd name="connsiteX154" fmla="*/ 1491936 w 3996502"/>
              <a:gd name="connsiteY154" fmla="*/ 5626282 h 5773353"/>
              <a:gd name="connsiteX155" fmla="*/ 1334280 w 3996502"/>
              <a:gd name="connsiteY155" fmla="*/ 5573730 h 5773353"/>
              <a:gd name="connsiteX156" fmla="*/ 1292239 w 3996502"/>
              <a:gd name="connsiteY156" fmla="*/ 5552710 h 5773353"/>
              <a:gd name="connsiteX157" fmla="*/ 1229177 w 3996502"/>
              <a:gd name="connsiteY157" fmla="*/ 5531689 h 5773353"/>
              <a:gd name="connsiteX158" fmla="*/ 1134584 w 3996502"/>
              <a:gd name="connsiteY158" fmla="*/ 5510668 h 5773353"/>
              <a:gd name="connsiteX159" fmla="*/ 1103053 w 3996502"/>
              <a:gd name="connsiteY159" fmla="*/ 5468627 h 5773353"/>
              <a:gd name="connsiteX160" fmla="*/ 1029480 w 3996502"/>
              <a:gd name="connsiteY160" fmla="*/ 5458117 h 5773353"/>
              <a:gd name="connsiteX161" fmla="*/ 892846 w 3996502"/>
              <a:gd name="connsiteY161" fmla="*/ 5426586 h 5773353"/>
              <a:gd name="connsiteX162" fmla="*/ 861315 w 3996502"/>
              <a:gd name="connsiteY162" fmla="*/ 5405565 h 5773353"/>
              <a:gd name="connsiteX163" fmla="*/ 850805 w 3996502"/>
              <a:gd name="connsiteY163" fmla="*/ 5289951 h 5773353"/>
              <a:gd name="connsiteX164" fmla="*/ 840294 w 3996502"/>
              <a:gd name="connsiteY164" fmla="*/ 5100765 h 5773353"/>
              <a:gd name="connsiteX165" fmla="*/ 861315 w 3996502"/>
              <a:gd name="connsiteY165" fmla="*/ 4501675 h 5773353"/>
              <a:gd name="connsiteX166" fmla="*/ 892846 w 3996502"/>
              <a:gd name="connsiteY166" fmla="*/ 4365041 h 5773353"/>
              <a:gd name="connsiteX167" fmla="*/ 913867 w 3996502"/>
              <a:gd name="connsiteY167" fmla="*/ 4270448 h 5773353"/>
              <a:gd name="connsiteX168" fmla="*/ 966418 w 3996502"/>
              <a:gd name="connsiteY168" fmla="*/ 4112793 h 5773353"/>
              <a:gd name="connsiteX169" fmla="*/ 987439 w 3996502"/>
              <a:gd name="connsiteY169" fmla="*/ 3902586 h 5773353"/>
              <a:gd name="connsiteX170" fmla="*/ 997949 w 3996502"/>
              <a:gd name="connsiteY170" fmla="*/ 3871055 h 5773353"/>
              <a:gd name="connsiteX171" fmla="*/ 1061011 w 3996502"/>
              <a:gd name="connsiteY171" fmla="*/ 3461151 h 5773353"/>
              <a:gd name="connsiteX172" fmla="*/ 1071522 w 3996502"/>
              <a:gd name="connsiteY172" fmla="*/ 3408599 h 5773353"/>
              <a:gd name="connsiteX173" fmla="*/ 1082032 w 3996502"/>
              <a:gd name="connsiteY173" fmla="*/ 3335027 h 5773353"/>
              <a:gd name="connsiteX174" fmla="*/ 1124074 w 3996502"/>
              <a:gd name="connsiteY174" fmla="*/ 3282475 h 5773353"/>
              <a:gd name="connsiteX175" fmla="*/ 1155605 w 3996502"/>
              <a:gd name="connsiteY175" fmla="*/ 3124820 h 5773353"/>
              <a:gd name="connsiteX176" fmla="*/ 1176625 w 3996502"/>
              <a:gd name="connsiteY176" fmla="*/ 3082779 h 5773353"/>
              <a:gd name="connsiteX177" fmla="*/ 1145094 w 3996502"/>
              <a:gd name="connsiteY177" fmla="*/ 2967165 h 5773353"/>
              <a:gd name="connsiteX178" fmla="*/ 1103053 w 3996502"/>
              <a:gd name="connsiteY178" fmla="*/ 2893593 h 5773353"/>
              <a:gd name="connsiteX179" fmla="*/ 1082032 w 3996502"/>
              <a:gd name="connsiteY179" fmla="*/ 2841041 h 5773353"/>
              <a:gd name="connsiteX180" fmla="*/ 1029480 w 3996502"/>
              <a:gd name="connsiteY180" fmla="*/ 2746448 h 5773353"/>
              <a:gd name="connsiteX181" fmla="*/ 1008460 w 3996502"/>
              <a:gd name="connsiteY181" fmla="*/ 2714917 h 5773353"/>
              <a:gd name="connsiteX182" fmla="*/ 924377 w 3996502"/>
              <a:gd name="connsiteY182" fmla="*/ 2557262 h 5773353"/>
              <a:gd name="connsiteX183" fmla="*/ 871825 w 3996502"/>
              <a:gd name="connsiteY183" fmla="*/ 2483689 h 5773353"/>
              <a:gd name="connsiteX184" fmla="*/ 840294 w 3996502"/>
              <a:gd name="connsiteY184" fmla="*/ 2389096 h 5773353"/>
              <a:gd name="connsiteX185" fmla="*/ 808763 w 3996502"/>
              <a:gd name="connsiteY185" fmla="*/ 2326034 h 5773353"/>
              <a:gd name="connsiteX186" fmla="*/ 766722 w 3996502"/>
              <a:gd name="connsiteY186" fmla="*/ 2241951 h 5773353"/>
              <a:gd name="connsiteX187" fmla="*/ 756211 w 3996502"/>
              <a:gd name="connsiteY187" fmla="*/ 2210420 h 5773353"/>
              <a:gd name="connsiteX188" fmla="*/ 714170 w 3996502"/>
              <a:gd name="connsiteY188" fmla="*/ 2199910 h 5773353"/>
              <a:gd name="connsiteX189" fmla="*/ 619577 w 3996502"/>
              <a:gd name="connsiteY189" fmla="*/ 2189399 h 5773353"/>
              <a:gd name="connsiteX190" fmla="*/ 482943 w 3996502"/>
              <a:gd name="connsiteY190" fmla="*/ 2168379 h 5773353"/>
              <a:gd name="connsiteX191" fmla="*/ 419880 w 3996502"/>
              <a:gd name="connsiteY191" fmla="*/ 2126337 h 5773353"/>
              <a:gd name="connsiteX192" fmla="*/ 377839 w 3996502"/>
              <a:gd name="connsiteY192" fmla="*/ 2094806 h 5773353"/>
              <a:gd name="connsiteX0" fmla="*/ 105665 w 3996502"/>
              <a:gd name="connsiteY0" fmla="*/ 2429605 h 5774271"/>
              <a:gd name="connsiteX1" fmla="*/ 103913 w 3996502"/>
              <a:gd name="connsiteY1" fmla="*/ 2255637 h 5774271"/>
              <a:gd name="connsiteX2" fmla="*/ 162268 w 3996502"/>
              <a:gd name="connsiteY2" fmla="*/ 2024299 h 5774271"/>
              <a:gd name="connsiteX3" fmla="*/ 131722 w 3996502"/>
              <a:gd name="connsiteY3" fmla="*/ 1894343 h 5774271"/>
              <a:gd name="connsiteX4" fmla="*/ 56945 w 3996502"/>
              <a:gd name="connsiteY4" fmla="*/ 1799750 h 5774271"/>
              <a:gd name="connsiteX5" fmla="*/ 14 w 3996502"/>
              <a:gd name="connsiteY5" fmla="*/ 1646037 h 5774271"/>
              <a:gd name="connsiteX6" fmla="*/ 52018 w 3996502"/>
              <a:gd name="connsiteY6" fmla="*/ 1569289 h 5774271"/>
              <a:gd name="connsiteX7" fmla="*/ 105008 w 3996502"/>
              <a:gd name="connsiteY7" fmla="*/ 1550458 h 5774271"/>
              <a:gd name="connsiteX8" fmla="*/ 178033 w 3996502"/>
              <a:gd name="connsiteY8" fmla="*/ 1460025 h 5774271"/>
              <a:gd name="connsiteX9" fmla="*/ 293647 w 3996502"/>
              <a:gd name="connsiteY9" fmla="*/ 1371563 h 5774271"/>
              <a:gd name="connsiteX10" fmla="*/ 353534 w 3996502"/>
              <a:gd name="connsiteY10" fmla="*/ 1237118 h 5774271"/>
              <a:gd name="connsiteX11" fmla="*/ 442215 w 3996502"/>
              <a:gd name="connsiteY11" fmla="*/ 1058552 h 5774271"/>
              <a:gd name="connsiteX12" fmla="*/ 335031 w 3996502"/>
              <a:gd name="connsiteY12" fmla="*/ 849440 h 5774271"/>
              <a:gd name="connsiteX13" fmla="*/ 390539 w 3996502"/>
              <a:gd name="connsiteY13" fmla="*/ 792947 h 5774271"/>
              <a:gd name="connsiteX14" fmla="*/ 446266 w 3996502"/>
              <a:gd name="connsiteY14" fmla="*/ 810245 h 5774271"/>
              <a:gd name="connsiteX15" fmla="*/ 485132 w 3996502"/>
              <a:gd name="connsiteY15" fmla="*/ 834660 h 5774271"/>
              <a:gd name="connsiteX16" fmla="*/ 513269 w 3996502"/>
              <a:gd name="connsiteY16" fmla="*/ 861264 h 5774271"/>
              <a:gd name="connsiteX17" fmla="*/ 558267 w 3996502"/>
              <a:gd name="connsiteY17" fmla="*/ 860498 h 5774271"/>
              <a:gd name="connsiteX18" fmla="*/ 651874 w 3996502"/>
              <a:gd name="connsiteY18" fmla="*/ 874402 h 5774271"/>
              <a:gd name="connsiteX19" fmla="*/ 783582 w 3996502"/>
              <a:gd name="connsiteY19" fmla="*/ 846265 h 5774271"/>
              <a:gd name="connsiteX20" fmla="*/ 914086 w 3996502"/>
              <a:gd name="connsiteY20" fmla="*/ 789553 h 5774271"/>
              <a:gd name="connsiteX21" fmla="*/ 1008898 w 3996502"/>
              <a:gd name="connsiteY21" fmla="*/ 640766 h 5774271"/>
              <a:gd name="connsiteX22" fmla="*/ 1081485 w 3996502"/>
              <a:gd name="connsiteY22" fmla="*/ 561829 h 5774271"/>
              <a:gd name="connsiteX23" fmla="*/ 1118161 w 3996502"/>
              <a:gd name="connsiteY23" fmla="*/ 567631 h 5774271"/>
              <a:gd name="connsiteX24" fmla="*/ 1219543 w 3996502"/>
              <a:gd name="connsiteY24" fmla="*/ 521211 h 5774271"/>
              <a:gd name="connsiteX25" fmla="*/ 1289174 w 3996502"/>
              <a:gd name="connsiteY25" fmla="*/ 496030 h 5774271"/>
              <a:gd name="connsiteX26" fmla="*/ 1337127 w 3996502"/>
              <a:gd name="connsiteY26" fmla="*/ 461871 h 5774271"/>
              <a:gd name="connsiteX27" fmla="*/ 1387161 w 3996502"/>
              <a:gd name="connsiteY27" fmla="*/ 417312 h 5774271"/>
              <a:gd name="connsiteX28" fmla="*/ 1445077 w 3996502"/>
              <a:gd name="connsiteY28" fmla="*/ 369139 h 5774271"/>
              <a:gd name="connsiteX29" fmla="*/ 1513066 w 3996502"/>
              <a:gd name="connsiteY29" fmla="*/ 328302 h 5774271"/>
              <a:gd name="connsiteX30" fmla="*/ 1544378 w 3996502"/>
              <a:gd name="connsiteY30" fmla="*/ 305530 h 5774271"/>
              <a:gd name="connsiteX31" fmla="*/ 1585434 w 3996502"/>
              <a:gd name="connsiteY31" fmla="*/ 263269 h 5774271"/>
              <a:gd name="connsiteX32" fmla="*/ 1631417 w 3996502"/>
              <a:gd name="connsiteY32" fmla="*/ 247613 h 5774271"/>
              <a:gd name="connsiteX33" fmla="*/ 1673531 w 3996502"/>
              <a:gd name="connsiteY33" fmla="*/ 214039 h 5774271"/>
              <a:gd name="connsiteX34" fmla="*/ 1766372 w 3996502"/>
              <a:gd name="connsiteY34" fmla="*/ 161195 h 5774271"/>
              <a:gd name="connsiteX35" fmla="*/ 1806370 w 3996502"/>
              <a:gd name="connsiteY35" fmla="*/ 108351 h 5774271"/>
              <a:gd name="connsiteX36" fmla="*/ 1829143 w 3996502"/>
              <a:gd name="connsiteY36" fmla="*/ 112730 h 5774271"/>
              <a:gd name="connsiteX37" fmla="*/ 1976616 w 3996502"/>
              <a:gd name="connsiteY37" fmla="*/ 40910 h 5774271"/>
              <a:gd name="connsiteX38" fmla="*/ 2428597 w 3996502"/>
              <a:gd name="connsiteY38" fmla="*/ 0 h 5774271"/>
              <a:gd name="connsiteX39" fmla="*/ 2473777 w 3996502"/>
              <a:gd name="connsiteY39" fmla="*/ 45945 h 5774271"/>
              <a:gd name="connsiteX40" fmla="*/ 2400752 w 3996502"/>
              <a:gd name="connsiteY40" fmla="*/ 141195 h 5774271"/>
              <a:gd name="connsiteX41" fmla="*/ 2480127 w 3996502"/>
              <a:gd name="connsiteY41" fmla="*/ 118970 h 5774271"/>
              <a:gd name="connsiteX42" fmla="*/ 2556327 w 3996502"/>
              <a:gd name="connsiteY42" fmla="*/ 157070 h 5774271"/>
              <a:gd name="connsiteX43" fmla="*/ 2646650 w 3996502"/>
              <a:gd name="connsiteY43" fmla="*/ 71893 h 5774271"/>
              <a:gd name="connsiteX44" fmla="*/ 2762702 w 3996502"/>
              <a:gd name="connsiteY44" fmla="*/ 118970 h 5774271"/>
              <a:gd name="connsiteX45" fmla="*/ 2807152 w 3996502"/>
              <a:gd name="connsiteY45" fmla="*/ 153895 h 5774271"/>
              <a:gd name="connsiteX46" fmla="*/ 2765877 w 3996502"/>
              <a:gd name="connsiteY46" fmla="*/ 255495 h 5774271"/>
              <a:gd name="connsiteX47" fmla="*/ 2876345 w 3996502"/>
              <a:gd name="connsiteY47" fmla="*/ 158604 h 5774271"/>
              <a:gd name="connsiteX48" fmla="*/ 3125747 w 3996502"/>
              <a:gd name="connsiteY48" fmla="*/ 319324 h 5774271"/>
              <a:gd name="connsiteX49" fmla="*/ 3210377 w 3996502"/>
              <a:gd name="connsiteY49" fmla="*/ 379320 h 5774271"/>
              <a:gd name="connsiteX50" fmla="*/ 3302452 w 3996502"/>
              <a:gd name="connsiteY50" fmla="*/ 452345 h 5774271"/>
              <a:gd name="connsiteX51" fmla="*/ 3191327 w 3996502"/>
              <a:gd name="connsiteY51" fmla="*/ 592045 h 5774271"/>
              <a:gd name="connsiteX52" fmla="*/ 3360259 w 3996502"/>
              <a:gd name="connsiteY52" fmla="*/ 593360 h 5774271"/>
              <a:gd name="connsiteX53" fmla="*/ 3404052 w 3996502"/>
              <a:gd name="connsiteY53" fmla="*/ 728680 h 5774271"/>
              <a:gd name="connsiteX54" fmla="*/ 3231179 w 3996502"/>
              <a:gd name="connsiteY54" fmla="*/ 877687 h 5774271"/>
              <a:gd name="connsiteX55" fmla="*/ 3188152 w 3996502"/>
              <a:gd name="connsiteY55" fmla="*/ 938120 h 5774271"/>
              <a:gd name="connsiteX56" fmla="*/ 3297635 w 3996502"/>
              <a:gd name="connsiteY56" fmla="*/ 967572 h 5774271"/>
              <a:gd name="connsiteX57" fmla="*/ 3375477 w 3996502"/>
              <a:gd name="connsiteY57" fmla="*/ 874620 h 5774271"/>
              <a:gd name="connsiteX58" fmla="*/ 3435802 w 3996502"/>
              <a:gd name="connsiteY58" fmla="*/ 795245 h 5774271"/>
              <a:gd name="connsiteX59" fmla="*/ 3496127 w 3996502"/>
              <a:gd name="connsiteY59" fmla="*/ 830170 h 5774271"/>
              <a:gd name="connsiteX60" fmla="*/ 3593676 w 3996502"/>
              <a:gd name="connsiteY60" fmla="*/ 971623 h 5774271"/>
              <a:gd name="connsiteX61" fmla="*/ 3569152 w 3996502"/>
              <a:gd name="connsiteY61" fmla="*/ 998445 h 5774271"/>
              <a:gd name="connsiteX62" fmla="*/ 3530176 w 3996502"/>
              <a:gd name="connsiteY62" fmla="*/ 1049465 h 5774271"/>
              <a:gd name="connsiteX63" fmla="*/ 3469085 w 3996502"/>
              <a:gd name="connsiteY63" fmla="*/ 1119862 h 5774271"/>
              <a:gd name="connsiteX64" fmla="*/ 3536964 w 3996502"/>
              <a:gd name="connsiteY64" fmla="*/ 1030743 h 5774271"/>
              <a:gd name="connsiteX65" fmla="*/ 3426058 w 3996502"/>
              <a:gd name="connsiteY65" fmla="*/ 1193216 h 5774271"/>
              <a:gd name="connsiteX66" fmla="*/ 3462406 w 3996502"/>
              <a:gd name="connsiteY66" fmla="*/ 1171757 h 5774271"/>
              <a:gd name="connsiteX67" fmla="*/ 3387630 w 3996502"/>
              <a:gd name="connsiteY67" fmla="*/ 1289342 h 5774271"/>
              <a:gd name="connsiteX68" fmla="*/ 3371974 w 3996502"/>
              <a:gd name="connsiteY68" fmla="*/ 1339923 h 5774271"/>
              <a:gd name="connsiteX69" fmla="*/ 3349968 w 3996502"/>
              <a:gd name="connsiteY69" fmla="*/ 1348024 h 5774271"/>
              <a:gd name="connsiteX70" fmla="*/ 3313291 w 3996502"/>
              <a:gd name="connsiteY70" fmla="*/ 1399591 h 5774271"/>
              <a:gd name="connsiteX71" fmla="*/ 3318874 w 3996502"/>
              <a:gd name="connsiteY71" fmla="*/ 1406707 h 5774271"/>
              <a:gd name="connsiteX72" fmla="*/ 3293693 w 3996502"/>
              <a:gd name="connsiteY72" fmla="*/ 1433093 h 5774271"/>
              <a:gd name="connsiteX73" fmla="*/ 3268403 w 3996502"/>
              <a:gd name="connsiteY73" fmla="*/ 1476338 h 5774271"/>
              <a:gd name="connsiteX74" fmla="*/ 3238514 w 3996502"/>
              <a:gd name="connsiteY74" fmla="*/ 1605309 h 5774271"/>
              <a:gd name="connsiteX75" fmla="*/ 3186948 w 3996502"/>
              <a:gd name="connsiteY75" fmla="*/ 1631694 h 5774271"/>
              <a:gd name="connsiteX76" fmla="*/ 3105602 w 3996502"/>
              <a:gd name="connsiteY76" fmla="*/ 1688625 h 5774271"/>
              <a:gd name="connsiteX77" fmla="*/ 2721865 w 3996502"/>
              <a:gd name="connsiteY77" fmla="*/ 1597098 h 5774271"/>
              <a:gd name="connsiteX78" fmla="*/ 2687378 w 3996502"/>
              <a:gd name="connsiteY78" fmla="*/ 1670670 h 5774271"/>
              <a:gd name="connsiteX79" fmla="*/ 2636797 w 3996502"/>
              <a:gd name="connsiteY79" fmla="*/ 1758147 h 5774271"/>
              <a:gd name="connsiteX80" fmla="*/ 2681466 w 3996502"/>
              <a:gd name="connsiteY80" fmla="*/ 1821428 h 5774271"/>
              <a:gd name="connsiteX81" fmla="*/ 2721427 w 3996502"/>
              <a:gd name="connsiteY81" fmla="*/ 1715995 h 5774271"/>
              <a:gd name="connsiteX82" fmla="*/ 2858280 w 3996502"/>
              <a:gd name="connsiteY82" fmla="*/ 1716434 h 5774271"/>
              <a:gd name="connsiteX83" fmla="*/ 2815035 w 3996502"/>
              <a:gd name="connsiteY83" fmla="*/ 1801940 h 5774271"/>
              <a:gd name="connsiteX84" fmla="*/ 2840654 w 3996502"/>
              <a:gd name="connsiteY84" fmla="*/ 1866535 h 5774271"/>
              <a:gd name="connsiteX85" fmla="*/ 2784708 w 3996502"/>
              <a:gd name="connsiteY85" fmla="*/ 1958172 h 5774271"/>
              <a:gd name="connsiteX86" fmla="*/ 2858280 w 3996502"/>
              <a:gd name="connsiteY86" fmla="*/ 1947662 h 5774271"/>
              <a:gd name="connsiteX87" fmla="*/ 3022286 w 3996502"/>
              <a:gd name="connsiteY87" fmla="*/ 1834785 h 5774271"/>
              <a:gd name="connsiteX88" fmla="*/ 3499411 w 3996502"/>
              <a:gd name="connsiteY88" fmla="*/ 1926641 h 5774271"/>
              <a:gd name="connsiteX89" fmla="*/ 3594005 w 3996502"/>
              <a:gd name="connsiteY89" fmla="*/ 1937151 h 5774271"/>
              <a:gd name="connsiteX90" fmla="*/ 3625536 w 3996502"/>
              <a:gd name="connsiteY90" fmla="*/ 1947662 h 5774271"/>
              <a:gd name="connsiteX91" fmla="*/ 3709618 w 3996502"/>
              <a:gd name="connsiteY91" fmla="*/ 1979193 h 5774271"/>
              <a:gd name="connsiteX92" fmla="*/ 3772680 w 3996502"/>
              <a:gd name="connsiteY92" fmla="*/ 1989703 h 5774271"/>
              <a:gd name="connsiteX93" fmla="*/ 3846253 w 3996502"/>
              <a:gd name="connsiteY93" fmla="*/ 2052765 h 5774271"/>
              <a:gd name="connsiteX94" fmla="*/ 3993398 w 3996502"/>
              <a:gd name="connsiteY94" fmla="*/ 2241951 h 5774271"/>
              <a:gd name="connsiteX95" fmla="*/ 3947233 w 3996502"/>
              <a:gd name="connsiteY95" fmla="*/ 2365266 h 5774271"/>
              <a:gd name="connsiteX96" fmla="*/ 3956174 w 3996502"/>
              <a:gd name="connsiteY96" fmla="*/ 2456684 h 5774271"/>
              <a:gd name="connsiteX97" fmla="*/ 3960261 w 3996502"/>
              <a:gd name="connsiteY97" fmla="*/ 2490258 h 5774271"/>
              <a:gd name="connsiteX98" fmla="*/ 3941284 w 3996502"/>
              <a:gd name="connsiteY98" fmla="*/ 2731850 h 5774271"/>
              <a:gd name="connsiteX99" fmla="*/ 3888587 w 3996502"/>
              <a:gd name="connsiteY99" fmla="*/ 2883958 h 5774271"/>
              <a:gd name="connsiteX100" fmla="*/ 3894388 w 3996502"/>
              <a:gd name="connsiteY100" fmla="*/ 2952312 h 5774271"/>
              <a:gd name="connsiteX101" fmla="*/ 3932635 w 3996502"/>
              <a:gd name="connsiteY101" fmla="*/ 3090134 h 5774271"/>
              <a:gd name="connsiteX102" fmla="*/ 3907455 w 3996502"/>
              <a:gd name="connsiteY102" fmla="*/ 3204670 h 5774271"/>
              <a:gd name="connsiteX103" fmla="*/ 3885301 w 3996502"/>
              <a:gd name="connsiteY103" fmla="*/ 3292457 h 5774271"/>
              <a:gd name="connsiteX104" fmla="*/ 3842202 w 3996502"/>
              <a:gd name="connsiteY104" fmla="*/ 3392779 h 5774271"/>
              <a:gd name="connsiteX105" fmla="*/ 3808317 w 3996502"/>
              <a:gd name="connsiteY105" fmla="*/ 3487591 h 5774271"/>
              <a:gd name="connsiteX106" fmla="*/ 3792059 w 3996502"/>
              <a:gd name="connsiteY106" fmla="*/ 3614537 h 5774271"/>
              <a:gd name="connsiteX107" fmla="*/ 3764087 w 3996502"/>
              <a:gd name="connsiteY107" fmla="*/ 3615303 h 5774271"/>
              <a:gd name="connsiteX108" fmla="*/ 3743780 w 3996502"/>
              <a:gd name="connsiteY108" fmla="*/ 3677087 h 5774271"/>
              <a:gd name="connsiteX109" fmla="*/ 3735347 w 3996502"/>
              <a:gd name="connsiteY109" fmla="*/ 3840217 h 5774271"/>
              <a:gd name="connsiteX110" fmla="*/ 3736843 w 3996502"/>
              <a:gd name="connsiteY110" fmla="*/ 3891418 h 5774271"/>
              <a:gd name="connsiteX111" fmla="*/ 3707574 w 3996502"/>
              <a:gd name="connsiteY111" fmla="*/ 3916527 h 5774271"/>
              <a:gd name="connsiteX112" fmla="*/ 3698196 w 3996502"/>
              <a:gd name="connsiteY112" fmla="*/ 3944883 h 5774271"/>
              <a:gd name="connsiteX113" fmla="*/ 3691006 w 3996502"/>
              <a:gd name="connsiteY113" fmla="*/ 4002872 h 5774271"/>
              <a:gd name="connsiteX114" fmla="*/ 3698487 w 3996502"/>
              <a:gd name="connsiteY114" fmla="*/ 4075532 h 5774271"/>
              <a:gd name="connsiteX115" fmla="*/ 3735603 w 3996502"/>
              <a:gd name="connsiteY115" fmla="*/ 4162789 h 5774271"/>
              <a:gd name="connsiteX116" fmla="*/ 3745419 w 3996502"/>
              <a:gd name="connsiteY116" fmla="*/ 4235085 h 5774271"/>
              <a:gd name="connsiteX117" fmla="*/ 3740274 w 3996502"/>
              <a:gd name="connsiteY117" fmla="*/ 4273185 h 5774271"/>
              <a:gd name="connsiteX118" fmla="*/ 3738303 w 3996502"/>
              <a:gd name="connsiteY118" fmla="*/ 4333619 h 5774271"/>
              <a:gd name="connsiteX119" fmla="*/ 3746843 w 3996502"/>
              <a:gd name="connsiteY119" fmla="*/ 4357596 h 5774271"/>
              <a:gd name="connsiteX120" fmla="*/ 3687722 w 3996502"/>
              <a:gd name="connsiteY120" fmla="*/ 4531893 h 5774271"/>
              <a:gd name="connsiteX121" fmla="*/ 3626411 w 3996502"/>
              <a:gd name="connsiteY121" fmla="*/ 4618712 h 5774271"/>
              <a:gd name="connsiteX122" fmla="*/ 3620499 w 3996502"/>
              <a:gd name="connsiteY122" fmla="*/ 4785017 h 5774271"/>
              <a:gd name="connsiteX123" fmla="*/ 3639768 w 3996502"/>
              <a:gd name="connsiteY123" fmla="*/ 4845889 h 5774271"/>
              <a:gd name="connsiteX124" fmla="*/ 3559408 w 3996502"/>
              <a:gd name="connsiteY124" fmla="*/ 4909170 h 5774271"/>
              <a:gd name="connsiteX125" fmla="*/ 3583823 w 3996502"/>
              <a:gd name="connsiteY125" fmla="*/ 4933147 h 5774271"/>
              <a:gd name="connsiteX126" fmla="*/ 3673927 w 3996502"/>
              <a:gd name="connsiteY126" fmla="*/ 4977378 h 5774271"/>
              <a:gd name="connsiteX127" fmla="*/ 3834867 w 3996502"/>
              <a:gd name="connsiteY127" fmla="*/ 5151784 h 5774271"/>
              <a:gd name="connsiteX128" fmla="*/ 3534446 w 3996502"/>
              <a:gd name="connsiteY128" fmla="*/ 5401186 h 5774271"/>
              <a:gd name="connsiteX129" fmla="*/ 3543754 w 3996502"/>
              <a:gd name="connsiteY129" fmla="*/ 5500595 h 5774271"/>
              <a:gd name="connsiteX130" fmla="*/ 3292929 w 3996502"/>
              <a:gd name="connsiteY130" fmla="*/ 5284695 h 5774271"/>
              <a:gd name="connsiteX131" fmla="*/ 3288000 w 3996502"/>
              <a:gd name="connsiteY131" fmla="*/ 5531689 h 5774271"/>
              <a:gd name="connsiteX132" fmla="*/ 3264790 w 3996502"/>
              <a:gd name="connsiteY132" fmla="*/ 5579862 h 5774271"/>
              <a:gd name="connsiteX133" fmla="*/ 3115129 w 3996502"/>
              <a:gd name="connsiteY133" fmla="*/ 5475195 h 5774271"/>
              <a:gd name="connsiteX134" fmla="*/ 3153229 w 3996502"/>
              <a:gd name="connsiteY134" fmla="*/ 5589495 h 5774271"/>
              <a:gd name="connsiteX135" fmla="*/ 2959443 w 3996502"/>
              <a:gd name="connsiteY135" fmla="*/ 5426695 h 5774271"/>
              <a:gd name="connsiteX136" fmla="*/ 2858280 w 3996502"/>
              <a:gd name="connsiteY136" fmla="*/ 5420126 h 5774271"/>
              <a:gd name="connsiteX137" fmla="*/ 2752739 w 3996502"/>
              <a:gd name="connsiteY137" fmla="*/ 5433593 h 5774271"/>
              <a:gd name="connsiteX138" fmla="*/ 2628805 w 3996502"/>
              <a:gd name="connsiteY138" fmla="*/ 5494684 h 5774271"/>
              <a:gd name="connsiteX139" fmla="*/ 2525343 w 3996502"/>
              <a:gd name="connsiteY139" fmla="*/ 5547674 h 5774271"/>
              <a:gd name="connsiteX140" fmla="*/ 2406555 w 3996502"/>
              <a:gd name="connsiteY140" fmla="*/ 5577672 h 5774271"/>
              <a:gd name="connsiteX141" fmla="*/ 2191968 w 3996502"/>
              <a:gd name="connsiteY141" fmla="*/ 5465780 h 5774271"/>
              <a:gd name="connsiteX142" fmla="*/ 2139088 w 3996502"/>
              <a:gd name="connsiteY142" fmla="*/ 5503114 h 5774271"/>
              <a:gd name="connsiteX143" fmla="*/ 2044167 w 3996502"/>
              <a:gd name="connsiteY143" fmla="*/ 5572198 h 5774271"/>
              <a:gd name="connsiteX144" fmla="*/ 2059494 w 3996502"/>
              <a:gd name="connsiteY144" fmla="*/ 5762917 h 5774271"/>
              <a:gd name="connsiteX145" fmla="*/ 2027963 w 3996502"/>
              <a:gd name="connsiteY145" fmla="*/ 5752406 h 5774271"/>
              <a:gd name="connsiteX146" fmla="*/ 1922860 w 3996502"/>
              <a:gd name="connsiteY146" fmla="*/ 5741896 h 5774271"/>
              <a:gd name="connsiteX147" fmla="*/ 1859798 w 3996502"/>
              <a:gd name="connsiteY147" fmla="*/ 5720875 h 5774271"/>
              <a:gd name="connsiteX148" fmla="*/ 1765205 w 3996502"/>
              <a:gd name="connsiteY148" fmla="*/ 5710365 h 5774271"/>
              <a:gd name="connsiteX149" fmla="*/ 1733674 w 3996502"/>
              <a:gd name="connsiteY149" fmla="*/ 5689344 h 5774271"/>
              <a:gd name="connsiteX150" fmla="*/ 1702143 w 3996502"/>
              <a:gd name="connsiteY150" fmla="*/ 5678834 h 5774271"/>
              <a:gd name="connsiteX151" fmla="*/ 1660101 w 3996502"/>
              <a:gd name="connsiteY151" fmla="*/ 5668324 h 5774271"/>
              <a:gd name="connsiteX152" fmla="*/ 1628570 w 3996502"/>
              <a:gd name="connsiteY152" fmla="*/ 5657813 h 5774271"/>
              <a:gd name="connsiteX153" fmla="*/ 1523467 w 3996502"/>
              <a:gd name="connsiteY153" fmla="*/ 5636793 h 5774271"/>
              <a:gd name="connsiteX154" fmla="*/ 1491936 w 3996502"/>
              <a:gd name="connsiteY154" fmla="*/ 5626282 h 5774271"/>
              <a:gd name="connsiteX155" fmla="*/ 1334280 w 3996502"/>
              <a:gd name="connsiteY155" fmla="*/ 5573730 h 5774271"/>
              <a:gd name="connsiteX156" fmla="*/ 1292239 w 3996502"/>
              <a:gd name="connsiteY156" fmla="*/ 5552710 h 5774271"/>
              <a:gd name="connsiteX157" fmla="*/ 1229177 w 3996502"/>
              <a:gd name="connsiteY157" fmla="*/ 5531689 h 5774271"/>
              <a:gd name="connsiteX158" fmla="*/ 1134584 w 3996502"/>
              <a:gd name="connsiteY158" fmla="*/ 5510668 h 5774271"/>
              <a:gd name="connsiteX159" fmla="*/ 1103053 w 3996502"/>
              <a:gd name="connsiteY159" fmla="*/ 5468627 h 5774271"/>
              <a:gd name="connsiteX160" fmla="*/ 1029480 w 3996502"/>
              <a:gd name="connsiteY160" fmla="*/ 5458117 h 5774271"/>
              <a:gd name="connsiteX161" fmla="*/ 892846 w 3996502"/>
              <a:gd name="connsiteY161" fmla="*/ 5426586 h 5774271"/>
              <a:gd name="connsiteX162" fmla="*/ 861315 w 3996502"/>
              <a:gd name="connsiteY162" fmla="*/ 5405565 h 5774271"/>
              <a:gd name="connsiteX163" fmla="*/ 850805 w 3996502"/>
              <a:gd name="connsiteY163" fmla="*/ 5289951 h 5774271"/>
              <a:gd name="connsiteX164" fmla="*/ 840294 w 3996502"/>
              <a:gd name="connsiteY164" fmla="*/ 5100765 h 5774271"/>
              <a:gd name="connsiteX165" fmla="*/ 861315 w 3996502"/>
              <a:gd name="connsiteY165" fmla="*/ 4501675 h 5774271"/>
              <a:gd name="connsiteX166" fmla="*/ 892846 w 3996502"/>
              <a:gd name="connsiteY166" fmla="*/ 4365041 h 5774271"/>
              <a:gd name="connsiteX167" fmla="*/ 913867 w 3996502"/>
              <a:gd name="connsiteY167" fmla="*/ 4270448 h 5774271"/>
              <a:gd name="connsiteX168" fmla="*/ 966418 w 3996502"/>
              <a:gd name="connsiteY168" fmla="*/ 4112793 h 5774271"/>
              <a:gd name="connsiteX169" fmla="*/ 987439 w 3996502"/>
              <a:gd name="connsiteY169" fmla="*/ 3902586 h 5774271"/>
              <a:gd name="connsiteX170" fmla="*/ 997949 w 3996502"/>
              <a:gd name="connsiteY170" fmla="*/ 3871055 h 5774271"/>
              <a:gd name="connsiteX171" fmla="*/ 1061011 w 3996502"/>
              <a:gd name="connsiteY171" fmla="*/ 3461151 h 5774271"/>
              <a:gd name="connsiteX172" fmla="*/ 1071522 w 3996502"/>
              <a:gd name="connsiteY172" fmla="*/ 3408599 h 5774271"/>
              <a:gd name="connsiteX173" fmla="*/ 1082032 w 3996502"/>
              <a:gd name="connsiteY173" fmla="*/ 3335027 h 5774271"/>
              <a:gd name="connsiteX174" fmla="*/ 1124074 w 3996502"/>
              <a:gd name="connsiteY174" fmla="*/ 3282475 h 5774271"/>
              <a:gd name="connsiteX175" fmla="*/ 1155605 w 3996502"/>
              <a:gd name="connsiteY175" fmla="*/ 3124820 h 5774271"/>
              <a:gd name="connsiteX176" fmla="*/ 1176625 w 3996502"/>
              <a:gd name="connsiteY176" fmla="*/ 3082779 h 5774271"/>
              <a:gd name="connsiteX177" fmla="*/ 1145094 w 3996502"/>
              <a:gd name="connsiteY177" fmla="*/ 2967165 h 5774271"/>
              <a:gd name="connsiteX178" fmla="*/ 1103053 w 3996502"/>
              <a:gd name="connsiteY178" fmla="*/ 2893593 h 5774271"/>
              <a:gd name="connsiteX179" fmla="*/ 1082032 w 3996502"/>
              <a:gd name="connsiteY179" fmla="*/ 2841041 h 5774271"/>
              <a:gd name="connsiteX180" fmla="*/ 1029480 w 3996502"/>
              <a:gd name="connsiteY180" fmla="*/ 2746448 h 5774271"/>
              <a:gd name="connsiteX181" fmla="*/ 1008460 w 3996502"/>
              <a:gd name="connsiteY181" fmla="*/ 2714917 h 5774271"/>
              <a:gd name="connsiteX182" fmla="*/ 924377 w 3996502"/>
              <a:gd name="connsiteY182" fmla="*/ 2557262 h 5774271"/>
              <a:gd name="connsiteX183" fmla="*/ 871825 w 3996502"/>
              <a:gd name="connsiteY183" fmla="*/ 2483689 h 5774271"/>
              <a:gd name="connsiteX184" fmla="*/ 840294 w 3996502"/>
              <a:gd name="connsiteY184" fmla="*/ 2389096 h 5774271"/>
              <a:gd name="connsiteX185" fmla="*/ 808763 w 3996502"/>
              <a:gd name="connsiteY185" fmla="*/ 2326034 h 5774271"/>
              <a:gd name="connsiteX186" fmla="*/ 766722 w 3996502"/>
              <a:gd name="connsiteY186" fmla="*/ 2241951 h 5774271"/>
              <a:gd name="connsiteX187" fmla="*/ 756211 w 3996502"/>
              <a:gd name="connsiteY187" fmla="*/ 2210420 h 5774271"/>
              <a:gd name="connsiteX188" fmla="*/ 714170 w 3996502"/>
              <a:gd name="connsiteY188" fmla="*/ 2199910 h 5774271"/>
              <a:gd name="connsiteX189" fmla="*/ 619577 w 3996502"/>
              <a:gd name="connsiteY189" fmla="*/ 2189399 h 5774271"/>
              <a:gd name="connsiteX190" fmla="*/ 482943 w 3996502"/>
              <a:gd name="connsiteY190" fmla="*/ 2168379 h 5774271"/>
              <a:gd name="connsiteX191" fmla="*/ 419880 w 3996502"/>
              <a:gd name="connsiteY191" fmla="*/ 2126337 h 5774271"/>
              <a:gd name="connsiteX192" fmla="*/ 377839 w 3996502"/>
              <a:gd name="connsiteY192" fmla="*/ 2094806 h 5774271"/>
              <a:gd name="connsiteX0" fmla="*/ 105665 w 3996502"/>
              <a:gd name="connsiteY0" fmla="*/ 2429605 h 5765835"/>
              <a:gd name="connsiteX1" fmla="*/ 103913 w 3996502"/>
              <a:gd name="connsiteY1" fmla="*/ 2255637 h 5765835"/>
              <a:gd name="connsiteX2" fmla="*/ 162268 w 3996502"/>
              <a:gd name="connsiteY2" fmla="*/ 2024299 h 5765835"/>
              <a:gd name="connsiteX3" fmla="*/ 131722 w 3996502"/>
              <a:gd name="connsiteY3" fmla="*/ 1894343 h 5765835"/>
              <a:gd name="connsiteX4" fmla="*/ 56945 w 3996502"/>
              <a:gd name="connsiteY4" fmla="*/ 1799750 h 5765835"/>
              <a:gd name="connsiteX5" fmla="*/ 14 w 3996502"/>
              <a:gd name="connsiteY5" fmla="*/ 1646037 h 5765835"/>
              <a:gd name="connsiteX6" fmla="*/ 52018 w 3996502"/>
              <a:gd name="connsiteY6" fmla="*/ 1569289 h 5765835"/>
              <a:gd name="connsiteX7" fmla="*/ 105008 w 3996502"/>
              <a:gd name="connsiteY7" fmla="*/ 1550458 h 5765835"/>
              <a:gd name="connsiteX8" fmla="*/ 178033 w 3996502"/>
              <a:gd name="connsiteY8" fmla="*/ 1460025 h 5765835"/>
              <a:gd name="connsiteX9" fmla="*/ 293647 w 3996502"/>
              <a:gd name="connsiteY9" fmla="*/ 1371563 h 5765835"/>
              <a:gd name="connsiteX10" fmla="*/ 353534 w 3996502"/>
              <a:gd name="connsiteY10" fmla="*/ 1237118 h 5765835"/>
              <a:gd name="connsiteX11" fmla="*/ 442215 w 3996502"/>
              <a:gd name="connsiteY11" fmla="*/ 1058552 h 5765835"/>
              <a:gd name="connsiteX12" fmla="*/ 335031 w 3996502"/>
              <a:gd name="connsiteY12" fmla="*/ 849440 h 5765835"/>
              <a:gd name="connsiteX13" fmla="*/ 390539 w 3996502"/>
              <a:gd name="connsiteY13" fmla="*/ 792947 h 5765835"/>
              <a:gd name="connsiteX14" fmla="*/ 446266 w 3996502"/>
              <a:gd name="connsiteY14" fmla="*/ 810245 h 5765835"/>
              <a:gd name="connsiteX15" fmla="*/ 485132 w 3996502"/>
              <a:gd name="connsiteY15" fmla="*/ 834660 h 5765835"/>
              <a:gd name="connsiteX16" fmla="*/ 513269 w 3996502"/>
              <a:gd name="connsiteY16" fmla="*/ 861264 h 5765835"/>
              <a:gd name="connsiteX17" fmla="*/ 558267 w 3996502"/>
              <a:gd name="connsiteY17" fmla="*/ 860498 h 5765835"/>
              <a:gd name="connsiteX18" fmla="*/ 651874 w 3996502"/>
              <a:gd name="connsiteY18" fmla="*/ 874402 h 5765835"/>
              <a:gd name="connsiteX19" fmla="*/ 783582 w 3996502"/>
              <a:gd name="connsiteY19" fmla="*/ 846265 h 5765835"/>
              <a:gd name="connsiteX20" fmla="*/ 914086 w 3996502"/>
              <a:gd name="connsiteY20" fmla="*/ 789553 h 5765835"/>
              <a:gd name="connsiteX21" fmla="*/ 1008898 w 3996502"/>
              <a:gd name="connsiteY21" fmla="*/ 640766 h 5765835"/>
              <a:gd name="connsiteX22" fmla="*/ 1081485 w 3996502"/>
              <a:gd name="connsiteY22" fmla="*/ 561829 h 5765835"/>
              <a:gd name="connsiteX23" fmla="*/ 1118161 w 3996502"/>
              <a:gd name="connsiteY23" fmla="*/ 567631 h 5765835"/>
              <a:gd name="connsiteX24" fmla="*/ 1219543 w 3996502"/>
              <a:gd name="connsiteY24" fmla="*/ 521211 h 5765835"/>
              <a:gd name="connsiteX25" fmla="*/ 1289174 w 3996502"/>
              <a:gd name="connsiteY25" fmla="*/ 496030 h 5765835"/>
              <a:gd name="connsiteX26" fmla="*/ 1337127 w 3996502"/>
              <a:gd name="connsiteY26" fmla="*/ 461871 h 5765835"/>
              <a:gd name="connsiteX27" fmla="*/ 1387161 w 3996502"/>
              <a:gd name="connsiteY27" fmla="*/ 417312 h 5765835"/>
              <a:gd name="connsiteX28" fmla="*/ 1445077 w 3996502"/>
              <a:gd name="connsiteY28" fmla="*/ 369139 h 5765835"/>
              <a:gd name="connsiteX29" fmla="*/ 1513066 w 3996502"/>
              <a:gd name="connsiteY29" fmla="*/ 328302 h 5765835"/>
              <a:gd name="connsiteX30" fmla="*/ 1544378 w 3996502"/>
              <a:gd name="connsiteY30" fmla="*/ 305530 h 5765835"/>
              <a:gd name="connsiteX31" fmla="*/ 1585434 w 3996502"/>
              <a:gd name="connsiteY31" fmla="*/ 263269 h 5765835"/>
              <a:gd name="connsiteX32" fmla="*/ 1631417 w 3996502"/>
              <a:gd name="connsiteY32" fmla="*/ 247613 h 5765835"/>
              <a:gd name="connsiteX33" fmla="*/ 1673531 w 3996502"/>
              <a:gd name="connsiteY33" fmla="*/ 214039 h 5765835"/>
              <a:gd name="connsiteX34" fmla="*/ 1766372 w 3996502"/>
              <a:gd name="connsiteY34" fmla="*/ 161195 h 5765835"/>
              <a:gd name="connsiteX35" fmla="*/ 1806370 w 3996502"/>
              <a:gd name="connsiteY35" fmla="*/ 108351 h 5765835"/>
              <a:gd name="connsiteX36" fmla="*/ 1829143 w 3996502"/>
              <a:gd name="connsiteY36" fmla="*/ 112730 h 5765835"/>
              <a:gd name="connsiteX37" fmla="*/ 1976616 w 3996502"/>
              <a:gd name="connsiteY37" fmla="*/ 40910 h 5765835"/>
              <a:gd name="connsiteX38" fmla="*/ 2428597 w 3996502"/>
              <a:gd name="connsiteY38" fmla="*/ 0 h 5765835"/>
              <a:gd name="connsiteX39" fmla="*/ 2473777 w 3996502"/>
              <a:gd name="connsiteY39" fmla="*/ 45945 h 5765835"/>
              <a:gd name="connsiteX40" fmla="*/ 2400752 w 3996502"/>
              <a:gd name="connsiteY40" fmla="*/ 141195 h 5765835"/>
              <a:gd name="connsiteX41" fmla="*/ 2480127 w 3996502"/>
              <a:gd name="connsiteY41" fmla="*/ 118970 h 5765835"/>
              <a:gd name="connsiteX42" fmla="*/ 2556327 w 3996502"/>
              <a:gd name="connsiteY42" fmla="*/ 157070 h 5765835"/>
              <a:gd name="connsiteX43" fmla="*/ 2646650 w 3996502"/>
              <a:gd name="connsiteY43" fmla="*/ 71893 h 5765835"/>
              <a:gd name="connsiteX44" fmla="*/ 2762702 w 3996502"/>
              <a:gd name="connsiteY44" fmla="*/ 118970 h 5765835"/>
              <a:gd name="connsiteX45" fmla="*/ 2807152 w 3996502"/>
              <a:gd name="connsiteY45" fmla="*/ 153895 h 5765835"/>
              <a:gd name="connsiteX46" fmla="*/ 2765877 w 3996502"/>
              <a:gd name="connsiteY46" fmla="*/ 255495 h 5765835"/>
              <a:gd name="connsiteX47" fmla="*/ 2876345 w 3996502"/>
              <a:gd name="connsiteY47" fmla="*/ 158604 h 5765835"/>
              <a:gd name="connsiteX48" fmla="*/ 3125747 w 3996502"/>
              <a:gd name="connsiteY48" fmla="*/ 319324 h 5765835"/>
              <a:gd name="connsiteX49" fmla="*/ 3210377 w 3996502"/>
              <a:gd name="connsiteY49" fmla="*/ 379320 h 5765835"/>
              <a:gd name="connsiteX50" fmla="*/ 3302452 w 3996502"/>
              <a:gd name="connsiteY50" fmla="*/ 452345 h 5765835"/>
              <a:gd name="connsiteX51" fmla="*/ 3191327 w 3996502"/>
              <a:gd name="connsiteY51" fmla="*/ 592045 h 5765835"/>
              <a:gd name="connsiteX52" fmla="*/ 3360259 w 3996502"/>
              <a:gd name="connsiteY52" fmla="*/ 593360 h 5765835"/>
              <a:gd name="connsiteX53" fmla="*/ 3404052 w 3996502"/>
              <a:gd name="connsiteY53" fmla="*/ 728680 h 5765835"/>
              <a:gd name="connsiteX54" fmla="*/ 3231179 w 3996502"/>
              <a:gd name="connsiteY54" fmla="*/ 877687 h 5765835"/>
              <a:gd name="connsiteX55" fmla="*/ 3188152 w 3996502"/>
              <a:gd name="connsiteY55" fmla="*/ 938120 h 5765835"/>
              <a:gd name="connsiteX56" fmla="*/ 3297635 w 3996502"/>
              <a:gd name="connsiteY56" fmla="*/ 967572 h 5765835"/>
              <a:gd name="connsiteX57" fmla="*/ 3375477 w 3996502"/>
              <a:gd name="connsiteY57" fmla="*/ 874620 h 5765835"/>
              <a:gd name="connsiteX58" fmla="*/ 3435802 w 3996502"/>
              <a:gd name="connsiteY58" fmla="*/ 795245 h 5765835"/>
              <a:gd name="connsiteX59" fmla="*/ 3496127 w 3996502"/>
              <a:gd name="connsiteY59" fmla="*/ 830170 h 5765835"/>
              <a:gd name="connsiteX60" fmla="*/ 3593676 w 3996502"/>
              <a:gd name="connsiteY60" fmla="*/ 971623 h 5765835"/>
              <a:gd name="connsiteX61" fmla="*/ 3569152 w 3996502"/>
              <a:gd name="connsiteY61" fmla="*/ 998445 h 5765835"/>
              <a:gd name="connsiteX62" fmla="*/ 3530176 w 3996502"/>
              <a:gd name="connsiteY62" fmla="*/ 1049465 h 5765835"/>
              <a:gd name="connsiteX63" fmla="*/ 3469085 w 3996502"/>
              <a:gd name="connsiteY63" fmla="*/ 1119862 h 5765835"/>
              <a:gd name="connsiteX64" fmla="*/ 3536964 w 3996502"/>
              <a:gd name="connsiteY64" fmla="*/ 1030743 h 5765835"/>
              <a:gd name="connsiteX65" fmla="*/ 3426058 w 3996502"/>
              <a:gd name="connsiteY65" fmla="*/ 1193216 h 5765835"/>
              <a:gd name="connsiteX66" fmla="*/ 3462406 w 3996502"/>
              <a:gd name="connsiteY66" fmla="*/ 1171757 h 5765835"/>
              <a:gd name="connsiteX67" fmla="*/ 3387630 w 3996502"/>
              <a:gd name="connsiteY67" fmla="*/ 1289342 h 5765835"/>
              <a:gd name="connsiteX68" fmla="*/ 3371974 w 3996502"/>
              <a:gd name="connsiteY68" fmla="*/ 1339923 h 5765835"/>
              <a:gd name="connsiteX69" fmla="*/ 3349968 w 3996502"/>
              <a:gd name="connsiteY69" fmla="*/ 1348024 h 5765835"/>
              <a:gd name="connsiteX70" fmla="*/ 3313291 w 3996502"/>
              <a:gd name="connsiteY70" fmla="*/ 1399591 h 5765835"/>
              <a:gd name="connsiteX71" fmla="*/ 3318874 w 3996502"/>
              <a:gd name="connsiteY71" fmla="*/ 1406707 h 5765835"/>
              <a:gd name="connsiteX72" fmla="*/ 3293693 w 3996502"/>
              <a:gd name="connsiteY72" fmla="*/ 1433093 h 5765835"/>
              <a:gd name="connsiteX73" fmla="*/ 3268403 w 3996502"/>
              <a:gd name="connsiteY73" fmla="*/ 1476338 h 5765835"/>
              <a:gd name="connsiteX74" fmla="*/ 3238514 w 3996502"/>
              <a:gd name="connsiteY74" fmla="*/ 1605309 h 5765835"/>
              <a:gd name="connsiteX75" fmla="*/ 3186948 w 3996502"/>
              <a:gd name="connsiteY75" fmla="*/ 1631694 h 5765835"/>
              <a:gd name="connsiteX76" fmla="*/ 3105602 w 3996502"/>
              <a:gd name="connsiteY76" fmla="*/ 1688625 h 5765835"/>
              <a:gd name="connsiteX77" fmla="*/ 2721865 w 3996502"/>
              <a:gd name="connsiteY77" fmla="*/ 1597098 h 5765835"/>
              <a:gd name="connsiteX78" fmla="*/ 2687378 w 3996502"/>
              <a:gd name="connsiteY78" fmla="*/ 1670670 h 5765835"/>
              <a:gd name="connsiteX79" fmla="*/ 2636797 w 3996502"/>
              <a:gd name="connsiteY79" fmla="*/ 1758147 h 5765835"/>
              <a:gd name="connsiteX80" fmla="*/ 2681466 w 3996502"/>
              <a:gd name="connsiteY80" fmla="*/ 1821428 h 5765835"/>
              <a:gd name="connsiteX81" fmla="*/ 2721427 w 3996502"/>
              <a:gd name="connsiteY81" fmla="*/ 1715995 h 5765835"/>
              <a:gd name="connsiteX82" fmla="*/ 2858280 w 3996502"/>
              <a:gd name="connsiteY82" fmla="*/ 1716434 h 5765835"/>
              <a:gd name="connsiteX83" fmla="*/ 2815035 w 3996502"/>
              <a:gd name="connsiteY83" fmla="*/ 1801940 h 5765835"/>
              <a:gd name="connsiteX84" fmla="*/ 2840654 w 3996502"/>
              <a:gd name="connsiteY84" fmla="*/ 1866535 h 5765835"/>
              <a:gd name="connsiteX85" fmla="*/ 2784708 w 3996502"/>
              <a:gd name="connsiteY85" fmla="*/ 1958172 h 5765835"/>
              <a:gd name="connsiteX86" fmla="*/ 2858280 w 3996502"/>
              <a:gd name="connsiteY86" fmla="*/ 1947662 h 5765835"/>
              <a:gd name="connsiteX87" fmla="*/ 3022286 w 3996502"/>
              <a:gd name="connsiteY87" fmla="*/ 1834785 h 5765835"/>
              <a:gd name="connsiteX88" fmla="*/ 3499411 w 3996502"/>
              <a:gd name="connsiteY88" fmla="*/ 1926641 h 5765835"/>
              <a:gd name="connsiteX89" fmla="*/ 3594005 w 3996502"/>
              <a:gd name="connsiteY89" fmla="*/ 1937151 h 5765835"/>
              <a:gd name="connsiteX90" fmla="*/ 3625536 w 3996502"/>
              <a:gd name="connsiteY90" fmla="*/ 1947662 h 5765835"/>
              <a:gd name="connsiteX91" fmla="*/ 3709618 w 3996502"/>
              <a:gd name="connsiteY91" fmla="*/ 1979193 h 5765835"/>
              <a:gd name="connsiteX92" fmla="*/ 3772680 w 3996502"/>
              <a:gd name="connsiteY92" fmla="*/ 1989703 h 5765835"/>
              <a:gd name="connsiteX93" fmla="*/ 3846253 w 3996502"/>
              <a:gd name="connsiteY93" fmla="*/ 2052765 h 5765835"/>
              <a:gd name="connsiteX94" fmla="*/ 3993398 w 3996502"/>
              <a:gd name="connsiteY94" fmla="*/ 2241951 h 5765835"/>
              <a:gd name="connsiteX95" fmla="*/ 3947233 w 3996502"/>
              <a:gd name="connsiteY95" fmla="*/ 2365266 h 5765835"/>
              <a:gd name="connsiteX96" fmla="*/ 3956174 w 3996502"/>
              <a:gd name="connsiteY96" fmla="*/ 2456684 h 5765835"/>
              <a:gd name="connsiteX97" fmla="*/ 3960261 w 3996502"/>
              <a:gd name="connsiteY97" fmla="*/ 2490258 h 5765835"/>
              <a:gd name="connsiteX98" fmla="*/ 3941284 w 3996502"/>
              <a:gd name="connsiteY98" fmla="*/ 2731850 h 5765835"/>
              <a:gd name="connsiteX99" fmla="*/ 3888587 w 3996502"/>
              <a:gd name="connsiteY99" fmla="*/ 2883958 h 5765835"/>
              <a:gd name="connsiteX100" fmla="*/ 3894388 w 3996502"/>
              <a:gd name="connsiteY100" fmla="*/ 2952312 h 5765835"/>
              <a:gd name="connsiteX101" fmla="*/ 3932635 w 3996502"/>
              <a:gd name="connsiteY101" fmla="*/ 3090134 h 5765835"/>
              <a:gd name="connsiteX102" fmla="*/ 3907455 w 3996502"/>
              <a:gd name="connsiteY102" fmla="*/ 3204670 h 5765835"/>
              <a:gd name="connsiteX103" fmla="*/ 3885301 w 3996502"/>
              <a:gd name="connsiteY103" fmla="*/ 3292457 h 5765835"/>
              <a:gd name="connsiteX104" fmla="*/ 3842202 w 3996502"/>
              <a:gd name="connsiteY104" fmla="*/ 3392779 h 5765835"/>
              <a:gd name="connsiteX105" fmla="*/ 3808317 w 3996502"/>
              <a:gd name="connsiteY105" fmla="*/ 3487591 h 5765835"/>
              <a:gd name="connsiteX106" fmla="*/ 3792059 w 3996502"/>
              <a:gd name="connsiteY106" fmla="*/ 3614537 h 5765835"/>
              <a:gd name="connsiteX107" fmla="*/ 3764087 w 3996502"/>
              <a:gd name="connsiteY107" fmla="*/ 3615303 h 5765835"/>
              <a:gd name="connsiteX108" fmla="*/ 3743780 w 3996502"/>
              <a:gd name="connsiteY108" fmla="*/ 3677087 h 5765835"/>
              <a:gd name="connsiteX109" fmla="*/ 3735347 w 3996502"/>
              <a:gd name="connsiteY109" fmla="*/ 3840217 h 5765835"/>
              <a:gd name="connsiteX110" fmla="*/ 3736843 w 3996502"/>
              <a:gd name="connsiteY110" fmla="*/ 3891418 h 5765835"/>
              <a:gd name="connsiteX111" fmla="*/ 3707574 w 3996502"/>
              <a:gd name="connsiteY111" fmla="*/ 3916527 h 5765835"/>
              <a:gd name="connsiteX112" fmla="*/ 3698196 w 3996502"/>
              <a:gd name="connsiteY112" fmla="*/ 3944883 h 5765835"/>
              <a:gd name="connsiteX113" fmla="*/ 3691006 w 3996502"/>
              <a:gd name="connsiteY113" fmla="*/ 4002872 h 5765835"/>
              <a:gd name="connsiteX114" fmla="*/ 3698487 w 3996502"/>
              <a:gd name="connsiteY114" fmla="*/ 4075532 h 5765835"/>
              <a:gd name="connsiteX115" fmla="*/ 3735603 w 3996502"/>
              <a:gd name="connsiteY115" fmla="*/ 4162789 h 5765835"/>
              <a:gd name="connsiteX116" fmla="*/ 3745419 w 3996502"/>
              <a:gd name="connsiteY116" fmla="*/ 4235085 h 5765835"/>
              <a:gd name="connsiteX117" fmla="*/ 3740274 w 3996502"/>
              <a:gd name="connsiteY117" fmla="*/ 4273185 h 5765835"/>
              <a:gd name="connsiteX118" fmla="*/ 3738303 w 3996502"/>
              <a:gd name="connsiteY118" fmla="*/ 4333619 h 5765835"/>
              <a:gd name="connsiteX119" fmla="*/ 3746843 w 3996502"/>
              <a:gd name="connsiteY119" fmla="*/ 4357596 h 5765835"/>
              <a:gd name="connsiteX120" fmla="*/ 3687722 w 3996502"/>
              <a:gd name="connsiteY120" fmla="*/ 4531893 h 5765835"/>
              <a:gd name="connsiteX121" fmla="*/ 3626411 w 3996502"/>
              <a:gd name="connsiteY121" fmla="*/ 4618712 h 5765835"/>
              <a:gd name="connsiteX122" fmla="*/ 3620499 w 3996502"/>
              <a:gd name="connsiteY122" fmla="*/ 4785017 h 5765835"/>
              <a:gd name="connsiteX123" fmla="*/ 3639768 w 3996502"/>
              <a:gd name="connsiteY123" fmla="*/ 4845889 h 5765835"/>
              <a:gd name="connsiteX124" fmla="*/ 3559408 w 3996502"/>
              <a:gd name="connsiteY124" fmla="*/ 4909170 h 5765835"/>
              <a:gd name="connsiteX125" fmla="*/ 3583823 w 3996502"/>
              <a:gd name="connsiteY125" fmla="*/ 4933147 h 5765835"/>
              <a:gd name="connsiteX126" fmla="*/ 3673927 w 3996502"/>
              <a:gd name="connsiteY126" fmla="*/ 4977378 h 5765835"/>
              <a:gd name="connsiteX127" fmla="*/ 3834867 w 3996502"/>
              <a:gd name="connsiteY127" fmla="*/ 5151784 h 5765835"/>
              <a:gd name="connsiteX128" fmla="*/ 3534446 w 3996502"/>
              <a:gd name="connsiteY128" fmla="*/ 5401186 h 5765835"/>
              <a:gd name="connsiteX129" fmla="*/ 3543754 w 3996502"/>
              <a:gd name="connsiteY129" fmla="*/ 5500595 h 5765835"/>
              <a:gd name="connsiteX130" fmla="*/ 3292929 w 3996502"/>
              <a:gd name="connsiteY130" fmla="*/ 5284695 h 5765835"/>
              <a:gd name="connsiteX131" fmla="*/ 3288000 w 3996502"/>
              <a:gd name="connsiteY131" fmla="*/ 5531689 h 5765835"/>
              <a:gd name="connsiteX132" fmla="*/ 3264790 w 3996502"/>
              <a:gd name="connsiteY132" fmla="*/ 5579862 h 5765835"/>
              <a:gd name="connsiteX133" fmla="*/ 3115129 w 3996502"/>
              <a:gd name="connsiteY133" fmla="*/ 5475195 h 5765835"/>
              <a:gd name="connsiteX134" fmla="*/ 3153229 w 3996502"/>
              <a:gd name="connsiteY134" fmla="*/ 5589495 h 5765835"/>
              <a:gd name="connsiteX135" fmla="*/ 2959443 w 3996502"/>
              <a:gd name="connsiteY135" fmla="*/ 5426695 h 5765835"/>
              <a:gd name="connsiteX136" fmla="*/ 2858280 w 3996502"/>
              <a:gd name="connsiteY136" fmla="*/ 5420126 h 5765835"/>
              <a:gd name="connsiteX137" fmla="*/ 2752739 w 3996502"/>
              <a:gd name="connsiteY137" fmla="*/ 5433593 h 5765835"/>
              <a:gd name="connsiteX138" fmla="*/ 2628805 w 3996502"/>
              <a:gd name="connsiteY138" fmla="*/ 5494684 h 5765835"/>
              <a:gd name="connsiteX139" fmla="*/ 2525343 w 3996502"/>
              <a:gd name="connsiteY139" fmla="*/ 5547674 h 5765835"/>
              <a:gd name="connsiteX140" fmla="*/ 2406555 w 3996502"/>
              <a:gd name="connsiteY140" fmla="*/ 5577672 h 5765835"/>
              <a:gd name="connsiteX141" fmla="*/ 2191968 w 3996502"/>
              <a:gd name="connsiteY141" fmla="*/ 5465780 h 5765835"/>
              <a:gd name="connsiteX142" fmla="*/ 2139088 w 3996502"/>
              <a:gd name="connsiteY142" fmla="*/ 5503114 h 5765835"/>
              <a:gd name="connsiteX143" fmla="*/ 2044167 w 3996502"/>
              <a:gd name="connsiteY143" fmla="*/ 5572198 h 5765835"/>
              <a:gd name="connsiteX144" fmla="*/ 1964244 w 3996502"/>
              <a:gd name="connsiteY144" fmla="*/ 5537492 h 5765835"/>
              <a:gd name="connsiteX145" fmla="*/ 2027963 w 3996502"/>
              <a:gd name="connsiteY145" fmla="*/ 5752406 h 5765835"/>
              <a:gd name="connsiteX146" fmla="*/ 1922860 w 3996502"/>
              <a:gd name="connsiteY146" fmla="*/ 5741896 h 5765835"/>
              <a:gd name="connsiteX147" fmla="*/ 1859798 w 3996502"/>
              <a:gd name="connsiteY147" fmla="*/ 5720875 h 5765835"/>
              <a:gd name="connsiteX148" fmla="*/ 1765205 w 3996502"/>
              <a:gd name="connsiteY148" fmla="*/ 5710365 h 5765835"/>
              <a:gd name="connsiteX149" fmla="*/ 1733674 w 3996502"/>
              <a:gd name="connsiteY149" fmla="*/ 5689344 h 5765835"/>
              <a:gd name="connsiteX150" fmla="*/ 1702143 w 3996502"/>
              <a:gd name="connsiteY150" fmla="*/ 5678834 h 5765835"/>
              <a:gd name="connsiteX151" fmla="*/ 1660101 w 3996502"/>
              <a:gd name="connsiteY151" fmla="*/ 5668324 h 5765835"/>
              <a:gd name="connsiteX152" fmla="*/ 1628570 w 3996502"/>
              <a:gd name="connsiteY152" fmla="*/ 5657813 h 5765835"/>
              <a:gd name="connsiteX153" fmla="*/ 1523467 w 3996502"/>
              <a:gd name="connsiteY153" fmla="*/ 5636793 h 5765835"/>
              <a:gd name="connsiteX154" fmla="*/ 1491936 w 3996502"/>
              <a:gd name="connsiteY154" fmla="*/ 5626282 h 5765835"/>
              <a:gd name="connsiteX155" fmla="*/ 1334280 w 3996502"/>
              <a:gd name="connsiteY155" fmla="*/ 5573730 h 5765835"/>
              <a:gd name="connsiteX156" fmla="*/ 1292239 w 3996502"/>
              <a:gd name="connsiteY156" fmla="*/ 5552710 h 5765835"/>
              <a:gd name="connsiteX157" fmla="*/ 1229177 w 3996502"/>
              <a:gd name="connsiteY157" fmla="*/ 5531689 h 5765835"/>
              <a:gd name="connsiteX158" fmla="*/ 1134584 w 3996502"/>
              <a:gd name="connsiteY158" fmla="*/ 5510668 h 5765835"/>
              <a:gd name="connsiteX159" fmla="*/ 1103053 w 3996502"/>
              <a:gd name="connsiteY159" fmla="*/ 5468627 h 5765835"/>
              <a:gd name="connsiteX160" fmla="*/ 1029480 w 3996502"/>
              <a:gd name="connsiteY160" fmla="*/ 5458117 h 5765835"/>
              <a:gd name="connsiteX161" fmla="*/ 892846 w 3996502"/>
              <a:gd name="connsiteY161" fmla="*/ 5426586 h 5765835"/>
              <a:gd name="connsiteX162" fmla="*/ 861315 w 3996502"/>
              <a:gd name="connsiteY162" fmla="*/ 5405565 h 5765835"/>
              <a:gd name="connsiteX163" fmla="*/ 850805 w 3996502"/>
              <a:gd name="connsiteY163" fmla="*/ 5289951 h 5765835"/>
              <a:gd name="connsiteX164" fmla="*/ 840294 w 3996502"/>
              <a:gd name="connsiteY164" fmla="*/ 5100765 h 5765835"/>
              <a:gd name="connsiteX165" fmla="*/ 861315 w 3996502"/>
              <a:gd name="connsiteY165" fmla="*/ 4501675 h 5765835"/>
              <a:gd name="connsiteX166" fmla="*/ 892846 w 3996502"/>
              <a:gd name="connsiteY166" fmla="*/ 4365041 h 5765835"/>
              <a:gd name="connsiteX167" fmla="*/ 913867 w 3996502"/>
              <a:gd name="connsiteY167" fmla="*/ 4270448 h 5765835"/>
              <a:gd name="connsiteX168" fmla="*/ 966418 w 3996502"/>
              <a:gd name="connsiteY168" fmla="*/ 4112793 h 5765835"/>
              <a:gd name="connsiteX169" fmla="*/ 987439 w 3996502"/>
              <a:gd name="connsiteY169" fmla="*/ 3902586 h 5765835"/>
              <a:gd name="connsiteX170" fmla="*/ 997949 w 3996502"/>
              <a:gd name="connsiteY170" fmla="*/ 3871055 h 5765835"/>
              <a:gd name="connsiteX171" fmla="*/ 1061011 w 3996502"/>
              <a:gd name="connsiteY171" fmla="*/ 3461151 h 5765835"/>
              <a:gd name="connsiteX172" fmla="*/ 1071522 w 3996502"/>
              <a:gd name="connsiteY172" fmla="*/ 3408599 h 5765835"/>
              <a:gd name="connsiteX173" fmla="*/ 1082032 w 3996502"/>
              <a:gd name="connsiteY173" fmla="*/ 3335027 h 5765835"/>
              <a:gd name="connsiteX174" fmla="*/ 1124074 w 3996502"/>
              <a:gd name="connsiteY174" fmla="*/ 3282475 h 5765835"/>
              <a:gd name="connsiteX175" fmla="*/ 1155605 w 3996502"/>
              <a:gd name="connsiteY175" fmla="*/ 3124820 h 5765835"/>
              <a:gd name="connsiteX176" fmla="*/ 1176625 w 3996502"/>
              <a:gd name="connsiteY176" fmla="*/ 3082779 h 5765835"/>
              <a:gd name="connsiteX177" fmla="*/ 1145094 w 3996502"/>
              <a:gd name="connsiteY177" fmla="*/ 2967165 h 5765835"/>
              <a:gd name="connsiteX178" fmla="*/ 1103053 w 3996502"/>
              <a:gd name="connsiteY178" fmla="*/ 2893593 h 5765835"/>
              <a:gd name="connsiteX179" fmla="*/ 1082032 w 3996502"/>
              <a:gd name="connsiteY179" fmla="*/ 2841041 h 5765835"/>
              <a:gd name="connsiteX180" fmla="*/ 1029480 w 3996502"/>
              <a:gd name="connsiteY180" fmla="*/ 2746448 h 5765835"/>
              <a:gd name="connsiteX181" fmla="*/ 1008460 w 3996502"/>
              <a:gd name="connsiteY181" fmla="*/ 2714917 h 5765835"/>
              <a:gd name="connsiteX182" fmla="*/ 924377 w 3996502"/>
              <a:gd name="connsiteY182" fmla="*/ 2557262 h 5765835"/>
              <a:gd name="connsiteX183" fmla="*/ 871825 w 3996502"/>
              <a:gd name="connsiteY183" fmla="*/ 2483689 h 5765835"/>
              <a:gd name="connsiteX184" fmla="*/ 840294 w 3996502"/>
              <a:gd name="connsiteY184" fmla="*/ 2389096 h 5765835"/>
              <a:gd name="connsiteX185" fmla="*/ 808763 w 3996502"/>
              <a:gd name="connsiteY185" fmla="*/ 2326034 h 5765835"/>
              <a:gd name="connsiteX186" fmla="*/ 766722 w 3996502"/>
              <a:gd name="connsiteY186" fmla="*/ 2241951 h 5765835"/>
              <a:gd name="connsiteX187" fmla="*/ 756211 w 3996502"/>
              <a:gd name="connsiteY187" fmla="*/ 2210420 h 5765835"/>
              <a:gd name="connsiteX188" fmla="*/ 714170 w 3996502"/>
              <a:gd name="connsiteY188" fmla="*/ 2199910 h 5765835"/>
              <a:gd name="connsiteX189" fmla="*/ 619577 w 3996502"/>
              <a:gd name="connsiteY189" fmla="*/ 2189399 h 5765835"/>
              <a:gd name="connsiteX190" fmla="*/ 482943 w 3996502"/>
              <a:gd name="connsiteY190" fmla="*/ 2168379 h 5765835"/>
              <a:gd name="connsiteX191" fmla="*/ 419880 w 3996502"/>
              <a:gd name="connsiteY191" fmla="*/ 2126337 h 5765835"/>
              <a:gd name="connsiteX192" fmla="*/ 377839 w 3996502"/>
              <a:gd name="connsiteY192" fmla="*/ 2094806 h 5765835"/>
              <a:gd name="connsiteX0" fmla="*/ 105665 w 3996502"/>
              <a:gd name="connsiteY0" fmla="*/ 2429605 h 5741933"/>
              <a:gd name="connsiteX1" fmla="*/ 103913 w 3996502"/>
              <a:gd name="connsiteY1" fmla="*/ 2255637 h 5741933"/>
              <a:gd name="connsiteX2" fmla="*/ 162268 w 3996502"/>
              <a:gd name="connsiteY2" fmla="*/ 2024299 h 5741933"/>
              <a:gd name="connsiteX3" fmla="*/ 131722 w 3996502"/>
              <a:gd name="connsiteY3" fmla="*/ 1894343 h 5741933"/>
              <a:gd name="connsiteX4" fmla="*/ 56945 w 3996502"/>
              <a:gd name="connsiteY4" fmla="*/ 1799750 h 5741933"/>
              <a:gd name="connsiteX5" fmla="*/ 14 w 3996502"/>
              <a:gd name="connsiteY5" fmla="*/ 1646037 h 5741933"/>
              <a:gd name="connsiteX6" fmla="*/ 52018 w 3996502"/>
              <a:gd name="connsiteY6" fmla="*/ 1569289 h 5741933"/>
              <a:gd name="connsiteX7" fmla="*/ 105008 w 3996502"/>
              <a:gd name="connsiteY7" fmla="*/ 1550458 h 5741933"/>
              <a:gd name="connsiteX8" fmla="*/ 178033 w 3996502"/>
              <a:gd name="connsiteY8" fmla="*/ 1460025 h 5741933"/>
              <a:gd name="connsiteX9" fmla="*/ 293647 w 3996502"/>
              <a:gd name="connsiteY9" fmla="*/ 1371563 h 5741933"/>
              <a:gd name="connsiteX10" fmla="*/ 353534 w 3996502"/>
              <a:gd name="connsiteY10" fmla="*/ 1237118 h 5741933"/>
              <a:gd name="connsiteX11" fmla="*/ 442215 w 3996502"/>
              <a:gd name="connsiteY11" fmla="*/ 1058552 h 5741933"/>
              <a:gd name="connsiteX12" fmla="*/ 335031 w 3996502"/>
              <a:gd name="connsiteY12" fmla="*/ 849440 h 5741933"/>
              <a:gd name="connsiteX13" fmla="*/ 390539 w 3996502"/>
              <a:gd name="connsiteY13" fmla="*/ 792947 h 5741933"/>
              <a:gd name="connsiteX14" fmla="*/ 446266 w 3996502"/>
              <a:gd name="connsiteY14" fmla="*/ 810245 h 5741933"/>
              <a:gd name="connsiteX15" fmla="*/ 485132 w 3996502"/>
              <a:gd name="connsiteY15" fmla="*/ 834660 h 5741933"/>
              <a:gd name="connsiteX16" fmla="*/ 513269 w 3996502"/>
              <a:gd name="connsiteY16" fmla="*/ 861264 h 5741933"/>
              <a:gd name="connsiteX17" fmla="*/ 558267 w 3996502"/>
              <a:gd name="connsiteY17" fmla="*/ 860498 h 5741933"/>
              <a:gd name="connsiteX18" fmla="*/ 651874 w 3996502"/>
              <a:gd name="connsiteY18" fmla="*/ 874402 h 5741933"/>
              <a:gd name="connsiteX19" fmla="*/ 783582 w 3996502"/>
              <a:gd name="connsiteY19" fmla="*/ 846265 h 5741933"/>
              <a:gd name="connsiteX20" fmla="*/ 914086 w 3996502"/>
              <a:gd name="connsiteY20" fmla="*/ 789553 h 5741933"/>
              <a:gd name="connsiteX21" fmla="*/ 1008898 w 3996502"/>
              <a:gd name="connsiteY21" fmla="*/ 640766 h 5741933"/>
              <a:gd name="connsiteX22" fmla="*/ 1081485 w 3996502"/>
              <a:gd name="connsiteY22" fmla="*/ 561829 h 5741933"/>
              <a:gd name="connsiteX23" fmla="*/ 1118161 w 3996502"/>
              <a:gd name="connsiteY23" fmla="*/ 567631 h 5741933"/>
              <a:gd name="connsiteX24" fmla="*/ 1219543 w 3996502"/>
              <a:gd name="connsiteY24" fmla="*/ 521211 h 5741933"/>
              <a:gd name="connsiteX25" fmla="*/ 1289174 w 3996502"/>
              <a:gd name="connsiteY25" fmla="*/ 496030 h 5741933"/>
              <a:gd name="connsiteX26" fmla="*/ 1337127 w 3996502"/>
              <a:gd name="connsiteY26" fmla="*/ 461871 h 5741933"/>
              <a:gd name="connsiteX27" fmla="*/ 1387161 w 3996502"/>
              <a:gd name="connsiteY27" fmla="*/ 417312 h 5741933"/>
              <a:gd name="connsiteX28" fmla="*/ 1445077 w 3996502"/>
              <a:gd name="connsiteY28" fmla="*/ 369139 h 5741933"/>
              <a:gd name="connsiteX29" fmla="*/ 1513066 w 3996502"/>
              <a:gd name="connsiteY29" fmla="*/ 328302 h 5741933"/>
              <a:gd name="connsiteX30" fmla="*/ 1544378 w 3996502"/>
              <a:gd name="connsiteY30" fmla="*/ 305530 h 5741933"/>
              <a:gd name="connsiteX31" fmla="*/ 1585434 w 3996502"/>
              <a:gd name="connsiteY31" fmla="*/ 263269 h 5741933"/>
              <a:gd name="connsiteX32" fmla="*/ 1631417 w 3996502"/>
              <a:gd name="connsiteY32" fmla="*/ 247613 h 5741933"/>
              <a:gd name="connsiteX33" fmla="*/ 1673531 w 3996502"/>
              <a:gd name="connsiteY33" fmla="*/ 214039 h 5741933"/>
              <a:gd name="connsiteX34" fmla="*/ 1766372 w 3996502"/>
              <a:gd name="connsiteY34" fmla="*/ 161195 h 5741933"/>
              <a:gd name="connsiteX35" fmla="*/ 1806370 w 3996502"/>
              <a:gd name="connsiteY35" fmla="*/ 108351 h 5741933"/>
              <a:gd name="connsiteX36" fmla="*/ 1829143 w 3996502"/>
              <a:gd name="connsiteY36" fmla="*/ 112730 h 5741933"/>
              <a:gd name="connsiteX37" fmla="*/ 1976616 w 3996502"/>
              <a:gd name="connsiteY37" fmla="*/ 40910 h 5741933"/>
              <a:gd name="connsiteX38" fmla="*/ 2428597 w 3996502"/>
              <a:gd name="connsiteY38" fmla="*/ 0 h 5741933"/>
              <a:gd name="connsiteX39" fmla="*/ 2473777 w 3996502"/>
              <a:gd name="connsiteY39" fmla="*/ 45945 h 5741933"/>
              <a:gd name="connsiteX40" fmla="*/ 2400752 w 3996502"/>
              <a:gd name="connsiteY40" fmla="*/ 141195 h 5741933"/>
              <a:gd name="connsiteX41" fmla="*/ 2480127 w 3996502"/>
              <a:gd name="connsiteY41" fmla="*/ 118970 h 5741933"/>
              <a:gd name="connsiteX42" fmla="*/ 2556327 w 3996502"/>
              <a:gd name="connsiteY42" fmla="*/ 157070 h 5741933"/>
              <a:gd name="connsiteX43" fmla="*/ 2646650 w 3996502"/>
              <a:gd name="connsiteY43" fmla="*/ 71893 h 5741933"/>
              <a:gd name="connsiteX44" fmla="*/ 2762702 w 3996502"/>
              <a:gd name="connsiteY44" fmla="*/ 118970 h 5741933"/>
              <a:gd name="connsiteX45" fmla="*/ 2807152 w 3996502"/>
              <a:gd name="connsiteY45" fmla="*/ 153895 h 5741933"/>
              <a:gd name="connsiteX46" fmla="*/ 2765877 w 3996502"/>
              <a:gd name="connsiteY46" fmla="*/ 255495 h 5741933"/>
              <a:gd name="connsiteX47" fmla="*/ 2876345 w 3996502"/>
              <a:gd name="connsiteY47" fmla="*/ 158604 h 5741933"/>
              <a:gd name="connsiteX48" fmla="*/ 3125747 w 3996502"/>
              <a:gd name="connsiteY48" fmla="*/ 319324 h 5741933"/>
              <a:gd name="connsiteX49" fmla="*/ 3210377 w 3996502"/>
              <a:gd name="connsiteY49" fmla="*/ 379320 h 5741933"/>
              <a:gd name="connsiteX50" fmla="*/ 3302452 w 3996502"/>
              <a:gd name="connsiteY50" fmla="*/ 452345 h 5741933"/>
              <a:gd name="connsiteX51" fmla="*/ 3191327 w 3996502"/>
              <a:gd name="connsiteY51" fmla="*/ 592045 h 5741933"/>
              <a:gd name="connsiteX52" fmla="*/ 3360259 w 3996502"/>
              <a:gd name="connsiteY52" fmla="*/ 593360 h 5741933"/>
              <a:gd name="connsiteX53" fmla="*/ 3404052 w 3996502"/>
              <a:gd name="connsiteY53" fmla="*/ 728680 h 5741933"/>
              <a:gd name="connsiteX54" fmla="*/ 3231179 w 3996502"/>
              <a:gd name="connsiteY54" fmla="*/ 877687 h 5741933"/>
              <a:gd name="connsiteX55" fmla="*/ 3188152 w 3996502"/>
              <a:gd name="connsiteY55" fmla="*/ 938120 h 5741933"/>
              <a:gd name="connsiteX56" fmla="*/ 3297635 w 3996502"/>
              <a:gd name="connsiteY56" fmla="*/ 967572 h 5741933"/>
              <a:gd name="connsiteX57" fmla="*/ 3375477 w 3996502"/>
              <a:gd name="connsiteY57" fmla="*/ 874620 h 5741933"/>
              <a:gd name="connsiteX58" fmla="*/ 3435802 w 3996502"/>
              <a:gd name="connsiteY58" fmla="*/ 795245 h 5741933"/>
              <a:gd name="connsiteX59" fmla="*/ 3496127 w 3996502"/>
              <a:gd name="connsiteY59" fmla="*/ 830170 h 5741933"/>
              <a:gd name="connsiteX60" fmla="*/ 3593676 w 3996502"/>
              <a:gd name="connsiteY60" fmla="*/ 971623 h 5741933"/>
              <a:gd name="connsiteX61" fmla="*/ 3569152 w 3996502"/>
              <a:gd name="connsiteY61" fmla="*/ 998445 h 5741933"/>
              <a:gd name="connsiteX62" fmla="*/ 3530176 w 3996502"/>
              <a:gd name="connsiteY62" fmla="*/ 1049465 h 5741933"/>
              <a:gd name="connsiteX63" fmla="*/ 3469085 w 3996502"/>
              <a:gd name="connsiteY63" fmla="*/ 1119862 h 5741933"/>
              <a:gd name="connsiteX64" fmla="*/ 3536964 w 3996502"/>
              <a:gd name="connsiteY64" fmla="*/ 1030743 h 5741933"/>
              <a:gd name="connsiteX65" fmla="*/ 3426058 w 3996502"/>
              <a:gd name="connsiteY65" fmla="*/ 1193216 h 5741933"/>
              <a:gd name="connsiteX66" fmla="*/ 3462406 w 3996502"/>
              <a:gd name="connsiteY66" fmla="*/ 1171757 h 5741933"/>
              <a:gd name="connsiteX67" fmla="*/ 3387630 w 3996502"/>
              <a:gd name="connsiteY67" fmla="*/ 1289342 h 5741933"/>
              <a:gd name="connsiteX68" fmla="*/ 3371974 w 3996502"/>
              <a:gd name="connsiteY68" fmla="*/ 1339923 h 5741933"/>
              <a:gd name="connsiteX69" fmla="*/ 3349968 w 3996502"/>
              <a:gd name="connsiteY69" fmla="*/ 1348024 h 5741933"/>
              <a:gd name="connsiteX70" fmla="*/ 3313291 w 3996502"/>
              <a:gd name="connsiteY70" fmla="*/ 1399591 h 5741933"/>
              <a:gd name="connsiteX71" fmla="*/ 3318874 w 3996502"/>
              <a:gd name="connsiteY71" fmla="*/ 1406707 h 5741933"/>
              <a:gd name="connsiteX72" fmla="*/ 3293693 w 3996502"/>
              <a:gd name="connsiteY72" fmla="*/ 1433093 h 5741933"/>
              <a:gd name="connsiteX73" fmla="*/ 3268403 w 3996502"/>
              <a:gd name="connsiteY73" fmla="*/ 1476338 h 5741933"/>
              <a:gd name="connsiteX74" fmla="*/ 3238514 w 3996502"/>
              <a:gd name="connsiteY74" fmla="*/ 1605309 h 5741933"/>
              <a:gd name="connsiteX75" fmla="*/ 3186948 w 3996502"/>
              <a:gd name="connsiteY75" fmla="*/ 1631694 h 5741933"/>
              <a:gd name="connsiteX76" fmla="*/ 3105602 w 3996502"/>
              <a:gd name="connsiteY76" fmla="*/ 1688625 h 5741933"/>
              <a:gd name="connsiteX77" fmla="*/ 2721865 w 3996502"/>
              <a:gd name="connsiteY77" fmla="*/ 1597098 h 5741933"/>
              <a:gd name="connsiteX78" fmla="*/ 2687378 w 3996502"/>
              <a:gd name="connsiteY78" fmla="*/ 1670670 h 5741933"/>
              <a:gd name="connsiteX79" fmla="*/ 2636797 w 3996502"/>
              <a:gd name="connsiteY79" fmla="*/ 1758147 h 5741933"/>
              <a:gd name="connsiteX80" fmla="*/ 2681466 w 3996502"/>
              <a:gd name="connsiteY80" fmla="*/ 1821428 h 5741933"/>
              <a:gd name="connsiteX81" fmla="*/ 2721427 w 3996502"/>
              <a:gd name="connsiteY81" fmla="*/ 1715995 h 5741933"/>
              <a:gd name="connsiteX82" fmla="*/ 2858280 w 3996502"/>
              <a:gd name="connsiteY82" fmla="*/ 1716434 h 5741933"/>
              <a:gd name="connsiteX83" fmla="*/ 2815035 w 3996502"/>
              <a:gd name="connsiteY83" fmla="*/ 1801940 h 5741933"/>
              <a:gd name="connsiteX84" fmla="*/ 2840654 w 3996502"/>
              <a:gd name="connsiteY84" fmla="*/ 1866535 h 5741933"/>
              <a:gd name="connsiteX85" fmla="*/ 2784708 w 3996502"/>
              <a:gd name="connsiteY85" fmla="*/ 1958172 h 5741933"/>
              <a:gd name="connsiteX86" fmla="*/ 2858280 w 3996502"/>
              <a:gd name="connsiteY86" fmla="*/ 1947662 h 5741933"/>
              <a:gd name="connsiteX87" fmla="*/ 3022286 w 3996502"/>
              <a:gd name="connsiteY87" fmla="*/ 1834785 h 5741933"/>
              <a:gd name="connsiteX88" fmla="*/ 3499411 w 3996502"/>
              <a:gd name="connsiteY88" fmla="*/ 1926641 h 5741933"/>
              <a:gd name="connsiteX89" fmla="*/ 3594005 w 3996502"/>
              <a:gd name="connsiteY89" fmla="*/ 1937151 h 5741933"/>
              <a:gd name="connsiteX90" fmla="*/ 3625536 w 3996502"/>
              <a:gd name="connsiteY90" fmla="*/ 1947662 h 5741933"/>
              <a:gd name="connsiteX91" fmla="*/ 3709618 w 3996502"/>
              <a:gd name="connsiteY91" fmla="*/ 1979193 h 5741933"/>
              <a:gd name="connsiteX92" fmla="*/ 3772680 w 3996502"/>
              <a:gd name="connsiteY92" fmla="*/ 1989703 h 5741933"/>
              <a:gd name="connsiteX93" fmla="*/ 3846253 w 3996502"/>
              <a:gd name="connsiteY93" fmla="*/ 2052765 h 5741933"/>
              <a:gd name="connsiteX94" fmla="*/ 3993398 w 3996502"/>
              <a:gd name="connsiteY94" fmla="*/ 2241951 h 5741933"/>
              <a:gd name="connsiteX95" fmla="*/ 3947233 w 3996502"/>
              <a:gd name="connsiteY95" fmla="*/ 2365266 h 5741933"/>
              <a:gd name="connsiteX96" fmla="*/ 3956174 w 3996502"/>
              <a:gd name="connsiteY96" fmla="*/ 2456684 h 5741933"/>
              <a:gd name="connsiteX97" fmla="*/ 3960261 w 3996502"/>
              <a:gd name="connsiteY97" fmla="*/ 2490258 h 5741933"/>
              <a:gd name="connsiteX98" fmla="*/ 3941284 w 3996502"/>
              <a:gd name="connsiteY98" fmla="*/ 2731850 h 5741933"/>
              <a:gd name="connsiteX99" fmla="*/ 3888587 w 3996502"/>
              <a:gd name="connsiteY99" fmla="*/ 2883958 h 5741933"/>
              <a:gd name="connsiteX100" fmla="*/ 3894388 w 3996502"/>
              <a:gd name="connsiteY100" fmla="*/ 2952312 h 5741933"/>
              <a:gd name="connsiteX101" fmla="*/ 3932635 w 3996502"/>
              <a:gd name="connsiteY101" fmla="*/ 3090134 h 5741933"/>
              <a:gd name="connsiteX102" fmla="*/ 3907455 w 3996502"/>
              <a:gd name="connsiteY102" fmla="*/ 3204670 h 5741933"/>
              <a:gd name="connsiteX103" fmla="*/ 3885301 w 3996502"/>
              <a:gd name="connsiteY103" fmla="*/ 3292457 h 5741933"/>
              <a:gd name="connsiteX104" fmla="*/ 3842202 w 3996502"/>
              <a:gd name="connsiteY104" fmla="*/ 3392779 h 5741933"/>
              <a:gd name="connsiteX105" fmla="*/ 3808317 w 3996502"/>
              <a:gd name="connsiteY105" fmla="*/ 3487591 h 5741933"/>
              <a:gd name="connsiteX106" fmla="*/ 3792059 w 3996502"/>
              <a:gd name="connsiteY106" fmla="*/ 3614537 h 5741933"/>
              <a:gd name="connsiteX107" fmla="*/ 3764087 w 3996502"/>
              <a:gd name="connsiteY107" fmla="*/ 3615303 h 5741933"/>
              <a:gd name="connsiteX108" fmla="*/ 3743780 w 3996502"/>
              <a:gd name="connsiteY108" fmla="*/ 3677087 h 5741933"/>
              <a:gd name="connsiteX109" fmla="*/ 3735347 w 3996502"/>
              <a:gd name="connsiteY109" fmla="*/ 3840217 h 5741933"/>
              <a:gd name="connsiteX110" fmla="*/ 3736843 w 3996502"/>
              <a:gd name="connsiteY110" fmla="*/ 3891418 h 5741933"/>
              <a:gd name="connsiteX111" fmla="*/ 3707574 w 3996502"/>
              <a:gd name="connsiteY111" fmla="*/ 3916527 h 5741933"/>
              <a:gd name="connsiteX112" fmla="*/ 3698196 w 3996502"/>
              <a:gd name="connsiteY112" fmla="*/ 3944883 h 5741933"/>
              <a:gd name="connsiteX113" fmla="*/ 3691006 w 3996502"/>
              <a:gd name="connsiteY113" fmla="*/ 4002872 h 5741933"/>
              <a:gd name="connsiteX114" fmla="*/ 3698487 w 3996502"/>
              <a:gd name="connsiteY114" fmla="*/ 4075532 h 5741933"/>
              <a:gd name="connsiteX115" fmla="*/ 3735603 w 3996502"/>
              <a:gd name="connsiteY115" fmla="*/ 4162789 h 5741933"/>
              <a:gd name="connsiteX116" fmla="*/ 3745419 w 3996502"/>
              <a:gd name="connsiteY116" fmla="*/ 4235085 h 5741933"/>
              <a:gd name="connsiteX117" fmla="*/ 3740274 w 3996502"/>
              <a:gd name="connsiteY117" fmla="*/ 4273185 h 5741933"/>
              <a:gd name="connsiteX118" fmla="*/ 3738303 w 3996502"/>
              <a:gd name="connsiteY118" fmla="*/ 4333619 h 5741933"/>
              <a:gd name="connsiteX119" fmla="*/ 3746843 w 3996502"/>
              <a:gd name="connsiteY119" fmla="*/ 4357596 h 5741933"/>
              <a:gd name="connsiteX120" fmla="*/ 3687722 w 3996502"/>
              <a:gd name="connsiteY120" fmla="*/ 4531893 h 5741933"/>
              <a:gd name="connsiteX121" fmla="*/ 3626411 w 3996502"/>
              <a:gd name="connsiteY121" fmla="*/ 4618712 h 5741933"/>
              <a:gd name="connsiteX122" fmla="*/ 3620499 w 3996502"/>
              <a:gd name="connsiteY122" fmla="*/ 4785017 h 5741933"/>
              <a:gd name="connsiteX123" fmla="*/ 3639768 w 3996502"/>
              <a:gd name="connsiteY123" fmla="*/ 4845889 h 5741933"/>
              <a:gd name="connsiteX124" fmla="*/ 3559408 w 3996502"/>
              <a:gd name="connsiteY124" fmla="*/ 4909170 h 5741933"/>
              <a:gd name="connsiteX125" fmla="*/ 3583823 w 3996502"/>
              <a:gd name="connsiteY125" fmla="*/ 4933147 h 5741933"/>
              <a:gd name="connsiteX126" fmla="*/ 3673927 w 3996502"/>
              <a:gd name="connsiteY126" fmla="*/ 4977378 h 5741933"/>
              <a:gd name="connsiteX127" fmla="*/ 3834867 w 3996502"/>
              <a:gd name="connsiteY127" fmla="*/ 5151784 h 5741933"/>
              <a:gd name="connsiteX128" fmla="*/ 3534446 w 3996502"/>
              <a:gd name="connsiteY128" fmla="*/ 5401186 h 5741933"/>
              <a:gd name="connsiteX129" fmla="*/ 3543754 w 3996502"/>
              <a:gd name="connsiteY129" fmla="*/ 5500595 h 5741933"/>
              <a:gd name="connsiteX130" fmla="*/ 3292929 w 3996502"/>
              <a:gd name="connsiteY130" fmla="*/ 5284695 h 5741933"/>
              <a:gd name="connsiteX131" fmla="*/ 3288000 w 3996502"/>
              <a:gd name="connsiteY131" fmla="*/ 5531689 h 5741933"/>
              <a:gd name="connsiteX132" fmla="*/ 3264790 w 3996502"/>
              <a:gd name="connsiteY132" fmla="*/ 5579862 h 5741933"/>
              <a:gd name="connsiteX133" fmla="*/ 3115129 w 3996502"/>
              <a:gd name="connsiteY133" fmla="*/ 5475195 h 5741933"/>
              <a:gd name="connsiteX134" fmla="*/ 3153229 w 3996502"/>
              <a:gd name="connsiteY134" fmla="*/ 5589495 h 5741933"/>
              <a:gd name="connsiteX135" fmla="*/ 2959443 w 3996502"/>
              <a:gd name="connsiteY135" fmla="*/ 5426695 h 5741933"/>
              <a:gd name="connsiteX136" fmla="*/ 2858280 w 3996502"/>
              <a:gd name="connsiteY136" fmla="*/ 5420126 h 5741933"/>
              <a:gd name="connsiteX137" fmla="*/ 2752739 w 3996502"/>
              <a:gd name="connsiteY137" fmla="*/ 5433593 h 5741933"/>
              <a:gd name="connsiteX138" fmla="*/ 2628805 w 3996502"/>
              <a:gd name="connsiteY138" fmla="*/ 5494684 h 5741933"/>
              <a:gd name="connsiteX139" fmla="*/ 2525343 w 3996502"/>
              <a:gd name="connsiteY139" fmla="*/ 5547674 h 5741933"/>
              <a:gd name="connsiteX140" fmla="*/ 2406555 w 3996502"/>
              <a:gd name="connsiteY140" fmla="*/ 5577672 h 5741933"/>
              <a:gd name="connsiteX141" fmla="*/ 2191968 w 3996502"/>
              <a:gd name="connsiteY141" fmla="*/ 5465780 h 5741933"/>
              <a:gd name="connsiteX142" fmla="*/ 2139088 w 3996502"/>
              <a:gd name="connsiteY142" fmla="*/ 5503114 h 5741933"/>
              <a:gd name="connsiteX143" fmla="*/ 2044167 w 3996502"/>
              <a:gd name="connsiteY143" fmla="*/ 5572198 h 5741933"/>
              <a:gd name="connsiteX144" fmla="*/ 1964244 w 3996502"/>
              <a:gd name="connsiteY144" fmla="*/ 5537492 h 5741933"/>
              <a:gd name="connsiteX145" fmla="*/ 1907313 w 3996502"/>
              <a:gd name="connsiteY145" fmla="*/ 5466656 h 5741933"/>
              <a:gd name="connsiteX146" fmla="*/ 1922860 w 3996502"/>
              <a:gd name="connsiteY146" fmla="*/ 5741896 h 5741933"/>
              <a:gd name="connsiteX147" fmla="*/ 1859798 w 3996502"/>
              <a:gd name="connsiteY147" fmla="*/ 5720875 h 5741933"/>
              <a:gd name="connsiteX148" fmla="*/ 1765205 w 3996502"/>
              <a:gd name="connsiteY148" fmla="*/ 5710365 h 5741933"/>
              <a:gd name="connsiteX149" fmla="*/ 1733674 w 3996502"/>
              <a:gd name="connsiteY149" fmla="*/ 5689344 h 5741933"/>
              <a:gd name="connsiteX150" fmla="*/ 1702143 w 3996502"/>
              <a:gd name="connsiteY150" fmla="*/ 5678834 h 5741933"/>
              <a:gd name="connsiteX151" fmla="*/ 1660101 w 3996502"/>
              <a:gd name="connsiteY151" fmla="*/ 5668324 h 5741933"/>
              <a:gd name="connsiteX152" fmla="*/ 1628570 w 3996502"/>
              <a:gd name="connsiteY152" fmla="*/ 5657813 h 5741933"/>
              <a:gd name="connsiteX153" fmla="*/ 1523467 w 3996502"/>
              <a:gd name="connsiteY153" fmla="*/ 5636793 h 5741933"/>
              <a:gd name="connsiteX154" fmla="*/ 1491936 w 3996502"/>
              <a:gd name="connsiteY154" fmla="*/ 5626282 h 5741933"/>
              <a:gd name="connsiteX155" fmla="*/ 1334280 w 3996502"/>
              <a:gd name="connsiteY155" fmla="*/ 5573730 h 5741933"/>
              <a:gd name="connsiteX156" fmla="*/ 1292239 w 3996502"/>
              <a:gd name="connsiteY156" fmla="*/ 5552710 h 5741933"/>
              <a:gd name="connsiteX157" fmla="*/ 1229177 w 3996502"/>
              <a:gd name="connsiteY157" fmla="*/ 5531689 h 5741933"/>
              <a:gd name="connsiteX158" fmla="*/ 1134584 w 3996502"/>
              <a:gd name="connsiteY158" fmla="*/ 5510668 h 5741933"/>
              <a:gd name="connsiteX159" fmla="*/ 1103053 w 3996502"/>
              <a:gd name="connsiteY159" fmla="*/ 5468627 h 5741933"/>
              <a:gd name="connsiteX160" fmla="*/ 1029480 w 3996502"/>
              <a:gd name="connsiteY160" fmla="*/ 5458117 h 5741933"/>
              <a:gd name="connsiteX161" fmla="*/ 892846 w 3996502"/>
              <a:gd name="connsiteY161" fmla="*/ 5426586 h 5741933"/>
              <a:gd name="connsiteX162" fmla="*/ 861315 w 3996502"/>
              <a:gd name="connsiteY162" fmla="*/ 5405565 h 5741933"/>
              <a:gd name="connsiteX163" fmla="*/ 850805 w 3996502"/>
              <a:gd name="connsiteY163" fmla="*/ 5289951 h 5741933"/>
              <a:gd name="connsiteX164" fmla="*/ 840294 w 3996502"/>
              <a:gd name="connsiteY164" fmla="*/ 5100765 h 5741933"/>
              <a:gd name="connsiteX165" fmla="*/ 861315 w 3996502"/>
              <a:gd name="connsiteY165" fmla="*/ 4501675 h 5741933"/>
              <a:gd name="connsiteX166" fmla="*/ 892846 w 3996502"/>
              <a:gd name="connsiteY166" fmla="*/ 4365041 h 5741933"/>
              <a:gd name="connsiteX167" fmla="*/ 913867 w 3996502"/>
              <a:gd name="connsiteY167" fmla="*/ 4270448 h 5741933"/>
              <a:gd name="connsiteX168" fmla="*/ 966418 w 3996502"/>
              <a:gd name="connsiteY168" fmla="*/ 4112793 h 5741933"/>
              <a:gd name="connsiteX169" fmla="*/ 987439 w 3996502"/>
              <a:gd name="connsiteY169" fmla="*/ 3902586 h 5741933"/>
              <a:gd name="connsiteX170" fmla="*/ 997949 w 3996502"/>
              <a:gd name="connsiteY170" fmla="*/ 3871055 h 5741933"/>
              <a:gd name="connsiteX171" fmla="*/ 1061011 w 3996502"/>
              <a:gd name="connsiteY171" fmla="*/ 3461151 h 5741933"/>
              <a:gd name="connsiteX172" fmla="*/ 1071522 w 3996502"/>
              <a:gd name="connsiteY172" fmla="*/ 3408599 h 5741933"/>
              <a:gd name="connsiteX173" fmla="*/ 1082032 w 3996502"/>
              <a:gd name="connsiteY173" fmla="*/ 3335027 h 5741933"/>
              <a:gd name="connsiteX174" fmla="*/ 1124074 w 3996502"/>
              <a:gd name="connsiteY174" fmla="*/ 3282475 h 5741933"/>
              <a:gd name="connsiteX175" fmla="*/ 1155605 w 3996502"/>
              <a:gd name="connsiteY175" fmla="*/ 3124820 h 5741933"/>
              <a:gd name="connsiteX176" fmla="*/ 1176625 w 3996502"/>
              <a:gd name="connsiteY176" fmla="*/ 3082779 h 5741933"/>
              <a:gd name="connsiteX177" fmla="*/ 1145094 w 3996502"/>
              <a:gd name="connsiteY177" fmla="*/ 2967165 h 5741933"/>
              <a:gd name="connsiteX178" fmla="*/ 1103053 w 3996502"/>
              <a:gd name="connsiteY178" fmla="*/ 2893593 h 5741933"/>
              <a:gd name="connsiteX179" fmla="*/ 1082032 w 3996502"/>
              <a:gd name="connsiteY179" fmla="*/ 2841041 h 5741933"/>
              <a:gd name="connsiteX180" fmla="*/ 1029480 w 3996502"/>
              <a:gd name="connsiteY180" fmla="*/ 2746448 h 5741933"/>
              <a:gd name="connsiteX181" fmla="*/ 1008460 w 3996502"/>
              <a:gd name="connsiteY181" fmla="*/ 2714917 h 5741933"/>
              <a:gd name="connsiteX182" fmla="*/ 924377 w 3996502"/>
              <a:gd name="connsiteY182" fmla="*/ 2557262 h 5741933"/>
              <a:gd name="connsiteX183" fmla="*/ 871825 w 3996502"/>
              <a:gd name="connsiteY183" fmla="*/ 2483689 h 5741933"/>
              <a:gd name="connsiteX184" fmla="*/ 840294 w 3996502"/>
              <a:gd name="connsiteY184" fmla="*/ 2389096 h 5741933"/>
              <a:gd name="connsiteX185" fmla="*/ 808763 w 3996502"/>
              <a:gd name="connsiteY185" fmla="*/ 2326034 h 5741933"/>
              <a:gd name="connsiteX186" fmla="*/ 766722 w 3996502"/>
              <a:gd name="connsiteY186" fmla="*/ 2241951 h 5741933"/>
              <a:gd name="connsiteX187" fmla="*/ 756211 w 3996502"/>
              <a:gd name="connsiteY187" fmla="*/ 2210420 h 5741933"/>
              <a:gd name="connsiteX188" fmla="*/ 714170 w 3996502"/>
              <a:gd name="connsiteY188" fmla="*/ 2199910 h 5741933"/>
              <a:gd name="connsiteX189" fmla="*/ 619577 w 3996502"/>
              <a:gd name="connsiteY189" fmla="*/ 2189399 h 5741933"/>
              <a:gd name="connsiteX190" fmla="*/ 482943 w 3996502"/>
              <a:gd name="connsiteY190" fmla="*/ 2168379 h 5741933"/>
              <a:gd name="connsiteX191" fmla="*/ 419880 w 3996502"/>
              <a:gd name="connsiteY191" fmla="*/ 2126337 h 5741933"/>
              <a:gd name="connsiteX192" fmla="*/ 377839 w 3996502"/>
              <a:gd name="connsiteY192" fmla="*/ 2094806 h 5741933"/>
              <a:gd name="connsiteX0" fmla="*/ 105665 w 3996502"/>
              <a:gd name="connsiteY0" fmla="*/ 2429605 h 5747208"/>
              <a:gd name="connsiteX1" fmla="*/ 103913 w 3996502"/>
              <a:gd name="connsiteY1" fmla="*/ 2255637 h 5747208"/>
              <a:gd name="connsiteX2" fmla="*/ 162268 w 3996502"/>
              <a:gd name="connsiteY2" fmla="*/ 2024299 h 5747208"/>
              <a:gd name="connsiteX3" fmla="*/ 131722 w 3996502"/>
              <a:gd name="connsiteY3" fmla="*/ 1894343 h 5747208"/>
              <a:gd name="connsiteX4" fmla="*/ 56945 w 3996502"/>
              <a:gd name="connsiteY4" fmla="*/ 1799750 h 5747208"/>
              <a:gd name="connsiteX5" fmla="*/ 14 w 3996502"/>
              <a:gd name="connsiteY5" fmla="*/ 1646037 h 5747208"/>
              <a:gd name="connsiteX6" fmla="*/ 52018 w 3996502"/>
              <a:gd name="connsiteY6" fmla="*/ 1569289 h 5747208"/>
              <a:gd name="connsiteX7" fmla="*/ 105008 w 3996502"/>
              <a:gd name="connsiteY7" fmla="*/ 1550458 h 5747208"/>
              <a:gd name="connsiteX8" fmla="*/ 178033 w 3996502"/>
              <a:gd name="connsiteY8" fmla="*/ 1460025 h 5747208"/>
              <a:gd name="connsiteX9" fmla="*/ 293647 w 3996502"/>
              <a:gd name="connsiteY9" fmla="*/ 1371563 h 5747208"/>
              <a:gd name="connsiteX10" fmla="*/ 353534 w 3996502"/>
              <a:gd name="connsiteY10" fmla="*/ 1237118 h 5747208"/>
              <a:gd name="connsiteX11" fmla="*/ 442215 w 3996502"/>
              <a:gd name="connsiteY11" fmla="*/ 1058552 h 5747208"/>
              <a:gd name="connsiteX12" fmla="*/ 335031 w 3996502"/>
              <a:gd name="connsiteY12" fmla="*/ 849440 h 5747208"/>
              <a:gd name="connsiteX13" fmla="*/ 390539 w 3996502"/>
              <a:gd name="connsiteY13" fmla="*/ 792947 h 5747208"/>
              <a:gd name="connsiteX14" fmla="*/ 446266 w 3996502"/>
              <a:gd name="connsiteY14" fmla="*/ 810245 h 5747208"/>
              <a:gd name="connsiteX15" fmla="*/ 485132 w 3996502"/>
              <a:gd name="connsiteY15" fmla="*/ 834660 h 5747208"/>
              <a:gd name="connsiteX16" fmla="*/ 513269 w 3996502"/>
              <a:gd name="connsiteY16" fmla="*/ 861264 h 5747208"/>
              <a:gd name="connsiteX17" fmla="*/ 558267 w 3996502"/>
              <a:gd name="connsiteY17" fmla="*/ 860498 h 5747208"/>
              <a:gd name="connsiteX18" fmla="*/ 651874 w 3996502"/>
              <a:gd name="connsiteY18" fmla="*/ 874402 h 5747208"/>
              <a:gd name="connsiteX19" fmla="*/ 783582 w 3996502"/>
              <a:gd name="connsiteY19" fmla="*/ 846265 h 5747208"/>
              <a:gd name="connsiteX20" fmla="*/ 914086 w 3996502"/>
              <a:gd name="connsiteY20" fmla="*/ 789553 h 5747208"/>
              <a:gd name="connsiteX21" fmla="*/ 1008898 w 3996502"/>
              <a:gd name="connsiteY21" fmla="*/ 640766 h 5747208"/>
              <a:gd name="connsiteX22" fmla="*/ 1081485 w 3996502"/>
              <a:gd name="connsiteY22" fmla="*/ 561829 h 5747208"/>
              <a:gd name="connsiteX23" fmla="*/ 1118161 w 3996502"/>
              <a:gd name="connsiteY23" fmla="*/ 567631 h 5747208"/>
              <a:gd name="connsiteX24" fmla="*/ 1219543 w 3996502"/>
              <a:gd name="connsiteY24" fmla="*/ 521211 h 5747208"/>
              <a:gd name="connsiteX25" fmla="*/ 1289174 w 3996502"/>
              <a:gd name="connsiteY25" fmla="*/ 496030 h 5747208"/>
              <a:gd name="connsiteX26" fmla="*/ 1337127 w 3996502"/>
              <a:gd name="connsiteY26" fmla="*/ 461871 h 5747208"/>
              <a:gd name="connsiteX27" fmla="*/ 1387161 w 3996502"/>
              <a:gd name="connsiteY27" fmla="*/ 417312 h 5747208"/>
              <a:gd name="connsiteX28" fmla="*/ 1445077 w 3996502"/>
              <a:gd name="connsiteY28" fmla="*/ 369139 h 5747208"/>
              <a:gd name="connsiteX29" fmla="*/ 1513066 w 3996502"/>
              <a:gd name="connsiteY29" fmla="*/ 328302 h 5747208"/>
              <a:gd name="connsiteX30" fmla="*/ 1544378 w 3996502"/>
              <a:gd name="connsiteY30" fmla="*/ 305530 h 5747208"/>
              <a:gd name="connsiteX31" fmla="*/ 1585434 w 3996502"/>
              <a:gd name="connsiteY31" fmla="*/ 263269 h 5747208"/>
              <a:gd name="connsiteX32" fmla="*/ 1631417 w 3996502"/>
              <a:gd name="connsiteY32" fmla="*/ 247613 h 5747208"/>
              <a:gd name="connsiteX33" fmla="*/ 1673531 w 3996502"/>
              <a:gd name="connsiteY33" fmla="*/ 214039 h 5747208"/>
              <a:gd name="connsiteX34" fmla="*/ 1766372 w 3996502"/>
              <a:gd name="connsiteY34" fmla="*/ 161195 h 5747208"/>
              <a:gd name="connsiteX35" fmla="*/ 1806370 w 3996502"/>
              <a:gd name="connsiteY35" fmla="*/ 108351 h 5747208"/>
              <a:gd name="connsiteX36" fmla="*/ 1829143 w 3996502"/>
              <a:gd name="connsiteY36" fmla="*/ 112730 h 5747208"/>
              <a:gd name="connsiteX37" fmla="*/ 1976616 w 3996502"/>
              <a:gd name="connsiteY37" fmla="*/ 40910 h 5747208"/>
              <a:gd name="connsiteX38" fmla="*/ 2428597 w 3996502"/>
              <a:gd name="connsiteY38" fmla="*/ 0 h 5747208"/>
              <a:gd name="connsiteX39" fmla="*/ 2473777 w 3996502"/>
              <a:gd name="connsiteY39" fmla="*/ 45945 h 5747208"/>
              <a:gd name="connsiteX40" fmla="*/ 2400752 w 3996502"/>
              <a:gd name="connsiteY40" fmla="*/ 141195 h 5747208"/>
              <a:gd name="connsiteX41" fmla="*/ 2480127 w 3996502"/>
              <a:gd name="connsiteY41" fmla="*/ 118970 h 5747208"/>
              <a:gd name="connsiteX42" fmla="*/ 2556327 w 3996502"/>
              <a:gd name="connsiteY42" fmla="*/ 157070 h 5747208"/>
              <a:gd name="connsiteX43" fmla="*/ 2646650 w 3996502"/>
              <a:gd name="connsiteY43" fmla="*/ 71893 h 5747208"/>
              <a:gd name="connsiteX44" fmla="*/ 2762702 w 3996502"/>
              <a:gd name="connsiteY44" fmla="*/ 118970 h 5747208"/>
              <a:gd name="connsiteX45" fmla="*/ 2807152 w 3996502"/>
              <a:gd name="connsiteY45" fmla="*/ 153895 h 5747208"/>
              <a:gd name="connsiteX46" fmla="*/ 2765877 w 3996502"/>
              <a:gd name="connsiteY46" fmla="*/ 255495 h 5747208"/>
              <a:gd name="connsiteX47" fmla="*/ 2876345 w 3996502"/>
              <a:gd name="connsiteY47" fmla="*/ 158604 h 5747208"/>
              <a:gd name="connsiteX48" fmla="*/ 3125747 w 3996502"/>
              <a:gd name="connsiteY48" fmla="*/ 319324 h 5747208"/>
              <a:gd name="connsiteX49" fmla="*/ 3210377 w 3996502"/>
              <a:gd name="connsiteY49" fmla="*/ 379320 h 5747208"/>
              <a:gd name="connsiteX50" fmla="*/ 3302452 w 3996502"/>
              <a:gd name="connsiteY50" fmla="*/ 452345 h 5747208"/>
              <a:gd name="connsiteX51" fmla="*/ 3191327 w 3996502"/>
              <a:gd name="connsiteY51" fmla="*/ 592045 h 5747208"/>
              <a:gd name="connsiteX52" fmla="*/ 3360259 w 3996502"/>
              <a:gd name="connsiteY52" fmla="*/ 593360 h 5747208"/>
              <a:gd name="connsiteX53" fmla="*/ 3404052 w 3996502"/>
              <a:gd name="connsiteY53" fmla="*/ 728680 h 5747208"/>
              <a:gd name="connsiteX54" fmla="*/ 3231179 w 3996502"/>
              <a:gd name="connsiteY54" fmla="*/ 877687 h 5747208"/>
              <a:gd name="connsiteX55" fmla="*/ 3188152 w 3996502"/>
              <a:gd name="connsiteY55" fmla="*/ 938120 h 5747208"/>
              <a:gd name="connsiteX56" fmla="*/ 3297635 w 3996502"/>
              <a:gd name="connsiteY56" fmla="*/ 967572 h 5747208"/>
              <a:gd name="connsiteX57" fmla="*/ 3375477 w 3996502"/>
              <a:gd name="connsiteY57" fmla="*/ 874620 h 5747208"/>
              <a:gd name="connsiteX58" fmla="*/ 3435802 w 3996502"/>
              <a:gd name="connsiteY58" fmla="*/ 795245 h 5747208"/>
              <a:gd name="connsiteX59" fmla="*/ 3496127 w 3996502"/>
              <a:gd name="connsiteY59" fmla="*/ 830170 h 5747208"/>
              <a:gd name="connsiteX60" fmla="*/ 3593676 w 3996502"/>
              <a:gd name="connsiteY60" fmla="*/ 971623 h 5747208"/>
              <a:gd name="connsiteX61" fmla="*/ 3569152 w 3996502"/>
              <a:gd name="connsiteY61" fmla="*/ 998445 h 5747208"/>
              <a:gd name="connsiteX62" fmla="*/ 3530176 w 3996502"/>
              <a:gd name="connsiteY62" fmla="*/ 1049465 h 5747208"/>
              <a:gd name="connsiteX63" fmla="*/ 3469085 w 3996502"/>
              <a:gd name="connsiteY63" fmla="*/ 1119862 h 5747208"/>
              <a:gd name="connsiteX64" fmla="*/ 3536964 w 3996502"/>
              <a:gd name="connsiteY64" fmla="*/ 1030743 h 5747208"/>
              <a:gd name="connsiteX65" fmla="*/ 3426058 w 3996502"/>
              <a:gd name="connsiteY65" fmla="*/ 1193216 h 5747208"/>
              <a:gd name="connsiteX66" fmla="*/ 3462406 w 3996502"/>
              <a:gd name="connsiteY66" fmla="*/ 1171757 h 5747208"/>
              <a:gd name="connsiteX67" fmla="*/ 3387630 w 3996502"/>
              <a:gd name="connsiteY67" fmla="*/ 1289342 h 5747208"/>
              <a:gd name="connsiteX68" fmla="*/ 3371974 w 3996502"/>
              <a:gd name="connsiteY68" fmla="*/ 1339923 h 5747208"/>
              <a:gd name="connsiteX69" fmla="*/ 3349968 w 3996502"/>
              <a:gd name="connsiteY69" fmla="*/ 1348024 h 5747208"/>
              <a:gd name="connsiteX70" fmla="*/ 3313291 w 3996502"/>
              <a:gd name="connsiteY70" fmla="*/ 1399591 h 5747208"/>
              <a:gd name="connsiteX71" fmla="*/ 3318874 w 3996502"/>
              <a:gd name="connsiteY71" fmla="*/ 1406707 h 5747208"/>
              <a:gd name="connsiteX72" fmla="*/ 3293693 w 3996502"/>
              <a:gd name="connsiteY72" fmla="*/ 1433093 h 5747208"/>
              <a:gd name="connsiteX73" fmla="*/ 3268403 w 3996502"/>
              <a:gd name="connsiteY73" fmla="*/ 1476338 h 5747208"/>
              <a:gd name="connsiteX74" fmla="*/ 3238514 w 3996502"/>
              <a:gd name="connsiteY74" fmla="*/ 1605309 h 5747208"/>
              <a:gd name="connsiteX75" fmla="*/ 3186948 w 3996502"/>
              <a:gd name="connsiteY75" fmla="*/ 1631694 h 5747208"/>
              <a:gd name="connsiteX76" fmla="*/ 3105602 w 3996502"/>
              <a:gd name="connsiteY76" fmla="*/ 1688625 h 5747208"/>
              <a:gd name="connsiteX77" fmla="*/ 2721865 w 3996502"/>
              <a:gd name="connsiteY77" fmla="*/ 1597098 h 5747208"/>
              <a:gd name="connsiteX78" fmla="*/ 2687378 w 3996502"/>
              <a:gd name="connsiteY78" fmla="*/ 1670670 h 5747208"/>
              <a:gd name="connsiteX79" fmla="*/ 2636797 w 3996502"/>
              <a:gd name="connsiteY79" fmla="*/ 1758147 h 5747208"/>
              <a:gd name="connsiteX80" fmla="*/ 2681466 w 3996502"/>
              <a:gd name="connsiteY80" fmla="*/ 1821428 h 5747208"/>
              <a:gd name="connsiteX81" fmla="*/ 2721427 w 3996502"/>
              <a:gd name="connsiteY81" fmla="*/ 1715995 h 5747208"/>
              <a:gd name="connsiteX82" fmla="*/ 2858280 w 3996502"/>
              <a:gd name="connsiteY82" fmla="*/ 1716434 h 5747208"/>
              <a:gd name="connsiteX83" fmla="*/ 2815035 w 3996502"/>
              <a:gd name="connsiteY83" fmla="*/ 1801940 h 5747208"/>
              <a:gd name="connsiteX84" fmla="*/ 2840654 w 3996502"/>
              <a:gd name="connsiteY84" fmla="*/ 1866535 h 5747208"/>
              <a:gd name="connsiteX85" fmla="*/ 2784708 w 3996502"/>
              <a:gd name="connsiteY85" fmla="*/ 1958172 h 5747208"/>
              <a:gd name="connsiteX86" fmla="*/ 2858280 w 3996502"/>
              <a:gd name="connsiteY86" fmla="*/ 1947662 h 5747208"/>
              <a:gd name="connsiteX87" fmla="*/ 3022286 w 3996502"/>
              <a:gd name="connsiteY87" fmla="*/ 1834785 h 5747208"/>
              <a:gd name="connsiteX88" fmla="*/ 3499411 w 3996502"/>
              <a:gd name="connsiteY88" fmla="*/ 1926641 h 5747208"/>
              <a:gd name="connsiteX89" fmla="*/ 3594005 w 3996502"/>
              <a:gd name="connsiteY89" fmla="*/ 1937151 h 5747208"/>
              <a:gd name="connsiteX90" fmla="*/ 3625536 w 3996502"/>
              <a:gd name="connsiteY90" fmla="*/ 1947662 h 5747208"/>
              <a:gd name="connsiteX91" fmla="*/ 3709618 w 3996502"/>
              <a:gd name="connsiteY91" fmla="*/ 1979193 h 5747208"/>
              <a:gd name="connsiteX92" fmla="*/ 3772680 w 3996502"/>
              <a:gd name="connsiteY92" fmla="*/ 1989703 h 5747208"/>
              <a:gd name="connsiteX93" fmla="*/ 3846253 w 3996502"/>
              <a:gd name="connsiteY93" fmla="*/ 2052765 h 5747208"/>
              <a:gd name="connsiteX94" fmla="*/ 3993398 w 3996502"/>
              <a:gd name="connsiteY94" fmla="*/ 2241951 h 5747208"/>
              <a:gd name="connsiteX95" fmla="*/ 3947233 w 3996502"/>
              <a:gd name="connsiteY95" fmla="*/ 2365266 h 5747208"/>
              <a:gd name="connsiteX96" fmla="*/ 3956174 w 3996502"/>
              <a:gd name="connsiteY96" fmla="*/ 2456684 h 5747208"/>
              <a:gd name="connsiteX97" fmla="*/ 3960261 w 3996502"/>
              <a:gd name="connsiteY97" fmla="*/ 2490258 h 5747208"/>
              <a:gd name="connsiteX98" fmla="*/ 3941284 w 3996502"/>
              <a:gd name="connsiteY98" fmla="*/ 2731850 h 5747208"/>
              <a:gd name="connsiteX99" fmla="*/ 3888587 w 3996502"/>
              <a:gd name="connsiteY99" fmla="*/ 2883958 h 5747208"/>
              <a:gd name="connsiteX100" fmla="*/ 3894388 w 3996502"/>
              <a:gd name="connsiteY100" fmla="*/ 2952312 h 5747208"/>
              <a:gd name="connsiteX101" fmla="*/ 3932635 w 3996502"/>
              <a:gd name="connsiteY101" fmla="*/ 3090134 h 5747208"/>
              <a:gd name="connsiteX102" fmla="*/ 3907455 w 3996502"/>
              <a:gd name="connsiteY102" fmla="*/ 3204670 h 5747208"/>
              <a:gd name="connsiteX103" fmla="*/ 3885301 w 3996502"/>
              <a:gd name="connsiteY103" fmla="*/ 3292457 h 5747208"/>
              <a:gd name="connsiteX104" fmla="*/ 3842202 w 3996502"/>
              <a:gd name="connsiteY104" fmla="*/ 3392779 h 5747208"/>
              <a:gd name="connsiteX105" fmla="*/ 3808317 w 3996502"/>
              <a:gd name="connsiteY105" fmla="*/ 3487591 h 5747208"/>
              <a:gd name="connsiteX106" fmla="*/ 3792059 w 3996502"/>
              <a:gd name="connsiteY106" fmla="*/ 3614537 h 5747208"/>
              <a:gd name="connsiteX107" fmla="*/ 3764087 w 3996502"/>
              <a:gd name="connsiteY107" fmla="*/ 3615303 h 5747208"/>
              <a:gd name="connsiteX108" fmla="*/ 3743780 w 3996502"/>
              <a:gd name="connsiteY108" fmla="*/ 3677087 h 5747208"/>
              <a:gd name="connsiteX109" fmla="*/ 3735347 w 3996502"/>
              <a:gd name="connsiteY109" fmla="*/ 3840217 h 5747208"/>
              <a:gd name="connsiteX110" fmla="*/ 3736843 w 3996502"/>
              <a:gd name="connsiteY110" fmla="*/ 3891418 h 5747208"/>
              <a:gd name="connsiteX111" fmla="*/ 3707574 w 3996502"/>
              <a:gd name="connsiteY111" fmla="*/ 3916527 h 5747208"/>
              <a:gd name="connsiteX112" fmla="*/ 3698196 w 3996502"/>
              <a:gd name="connsiteY112" fmla="*/ 3944883 h 5747208"/>
              <a:gd name="connsiteX113" fmla="*/ 3691006 w 3996502"/>
              <a:gd name="connsiteY113" fmla="*/ 4002872 h 5747208"/>
              <a:gd name="connsiteX114" fmla="*/ 3698487 w 3996502"/>
              <a:gd name="connsiteY114" fmla="*/ 4075532 h 5747208"/>
              <a:gd name="connsiteX115" fmla="*/ 3735603 w 3996502"/>
              <a:gd name="connsiteY115" fmla="*/ 4162789 h 5747208"/>
              <a:gd name="connsiteX116" fmla="*/ 3745419 w 3996502"/>
              <a:gd name="connsiteY116" fmla="*/ 4235085 h 5747208"/>
              <a:gd name="connsiteX117" fmla="*/ 3740274 w 3996502"/>
              <a:gd name="connsiteY117" fmla="*/ 4273185 h 5747208"/>
              <a:gd name="connsiteX118" fmla="*/ 3738303 w 3996502"/>
              <a:gd name="connsiteY118" fmla="*/ 4333619 h 5747208"/>
              <a:gd name="connsiteX119" fmla="*/ 3746843 w 3996502"/>
              <a:gd name="connsiteY119" fmla="*/ 4357596 h 5747208"/>
              <a:gd name="connsiteX120" fmla="*/ 3687722 w 3996502"/>
              <a:gd name="connsiteY120" fmla="*/ 4531893 h 5747208"/>
              <a:gd name="connsiteX121" fmla="*/ 3626411 w 3996502"/>
              <a:gd name="connsiteY121" fmla="*/ 4618712 h 5747208"/>
              <a:gd name="connsiteX122" fmla="*/ 3620499 w 3996502"/>
              <a:gd name="connsiteY122" fmla="*/ 4785017 h 5747208"/>
              <a:gd name="connsiteX123" fmla="*/ 3639768 w 3996502"/>
              <a:gd name="connsiteY123" fmla="*/ 4845889 h 5747208"/>
              <a:gd name="connsiteX124" fmla="*/ 3559408 w 3996502"/>
              <a:gd name="connsiteY124" fmla="*/ 4909170 h 5747208"/>
              <a:gd name="connsiteX125" fmla="*/ 3583823 w 3996502"/>
              <a:gd name="connsiteY125" fmla="*/ 4933147 h 5747208"/>
              <a:gd name="connsiteX126" fmla="*/ 3673927 w 3996502"/>
              <a:gd name="connsiteY126" fmla="*/ 4977378 h 5747208"/>
              <a:gd name="connsiteX127" fmla="*/ 3834867 w 3996502"/>
              <a:gd name="connsiteY127" fmla="*/ 5151784 h 5747208"/>
              <a:gd name="connsiteX128" fmla="*/ 3534446 w 3996502"/>
              <a:gd name="connsiteY128" fmla="*/ 5401186 h 5747208"/>
              <a:gd name="connsiteX129" fmla="*/ 3543754 w 3996502"/>
              <a:gd name="connsiteY129" fmla="*/ 5500595 h 5747208"/>
              <a:gd name="connsiteX130" fmla="*/ 3292929 w 3996502"/>
              <a:gd name="connsiteY130" fmla="*/ 5284695 h 5747208"/>
              <a:gd name="connsiteX131" fmla="*/ 3288000 w 3996502"/>
              <a:gd name="connsiteY131" fmla="*/ 5531689 h 5747208"/>
              <a:gd name="connsiteX132" fmla="*/ 3264790 w 3996502"/>
              <a:gd name="connsiteY132" fmla="*/ 5579862 h 5747208"/>
              <a:gd name="connsiteX133" fmla="*/ 3115129 w 3996502"/>
              <a:gd name="connsiteY133" fmla="*/ 5475195 h 5747208"/>
              <a:gd name="connsiteX134" fmla="*/ 3153229 w 3996502"/>
              <a:gd name="connsiteY134" fmla="*/ 5589495 h 5747208"/>
              <a:gd name="connsiteX135" fmla="*/ 2959443 w 3996502"/>
              <a:gd name="connsiteY135" fmla="*/ 5426695 h 5747208"/>
              <a:gd name="connsiteX136" fmla="*/ 2858280 w 3996502"/>
              <a:gd name="connsiteY136" fmla="*/ 5420126 h 5747208"/>
              <a:gd name="connsiteX137" fmla="*/ 2752739 w 3996502"/>
              <a:gd name="connsiteY137" fmla="*/ 5433593 h 5747208"/>
              <a:gd name="connsiteX138" fmla="*/ 2628805 w 3996502"/>
              <a:gd name="connsiteY138" fmla="*/ 5494684 h 5747208"/>
              <a:gd name="connsiteX139" fmla="*/ 2525343 w 3996502"/>
              <a:gd name="connsiteY139" fmla="*/ 5547674 h 5747208"/>
              <a:gd name="connsiteX140" fmla="*/ 2406555 w 3996502"/>
              <a:gd name="connsiteY140" fmla="*/ 5577672 h 5747208"/>
              <a:gd name="connsiteX141" fmla="*/ 2191968 w 3996502"/>
              <a:gd name="connsiteY141" fmla="*/ 5465780 h 5747208"/>
              <a:gd name="connsiteX142" fmla="*/ 2139088 w 3996502"/>
              <a:gd name="connsiteY142" fmla="*/ 5503114 h 5747208"/>
              <a:gd name="connsiteX143" fmla="*/ 2044167 w 3996502"/>
              <a:gd name="connsiteY143" fmla="*/ 5572198 h 5747208"/>
              <a:gd name="connsiteX144" fmla="*/ 1964244 w 3996502"/>
              <a:gd name="connsiteY144" fmla="*/ 5537492 h 5747208"/>
              <a:gd name="connsiteX145" fmla="*/ 1907313 w 3996502"/>
              <a:gd name="connsiteY145" fmla="*/ 5466656 h 5747208"/>
              <a:gd name="connsiteX146" fmla="*/ 1760935 w 3996502"/>
              <a:gd name="connsiteY146" fmla="*/ 5341846 h 5747208"/>
              <a:gd name="connsiteX147" fmla="*/ 1859798 w 3996502"/>
              <a:gd name="connsiteY147" fmla="*/ 5720875 h 5747208"/>
              <a:gd name="connsiteX148" fmla="*/ 1765205 w 3996502"/>
              <a:gd name="connsiteY148" fmla="*/ 5710365 h 5747208"/>
              <a:gd name="connsiteX149" fmla="*/ 1733674 w 3996502"/>
              <a:gd name="connsiteY149" fmla="*/ 5689344 h 5747208"/>
              <a:gd name="connsiteX150" fmla="*/ 1702143 w 3996502"/>
              <a:gd name="connsiteY150" fmla="*/ 5678834 h 5747208"/>
              <a:gd name="connsiteX151" fmla="*/ 1660101 w 3996502"/>
              <a:gd name="connsiteY151" fmla="*/ 5668324 h 5747208"/>
              <a:gd name="connsiteX152" fmla="*/ 1628570 w 3996502"/>
              <a:gd name="connsiteY152" fmla="*/ 5657813 h 5747208"/>
              <a:gd name="connsiteX153" fmla="*/ 1523467 w 3996502"/>
              <a:gd name="connsiteY153" fmla="*/ 5636793 h 5747208"/>
              <a:gd name="connsiteX154" fmla="*/ 1491936 w 3996502"/>
              <a:gd name="connsiteY154" fmla="*/ 5626282 h 5747208"/>
              <a:gd name="connsiteX155" fmla="*/ 1334280 w 3996502"/>
              <a:gd name="connsiteY155" fmla="*/ 5573730 h 5747208"/>
              <a:gd name="connsiteX156" fmla="*/ 1292239 w 3996502"/>
              <a:gd name="connsiteY156" fmla="*/ 5552710 h 5747208"/>
              <a:gd name="connsiteX157" fmla="*/ 1229177 w 3996502"/>
              <a:gd name="connsiteY157" fmla="*/ 5531689 h 5747208"/>
              <a:gd name="connsiteX158" fmla="*/ 1134584 w 3996502"/>
              <a:gd name="connsiteY158" fmla="*/ 5510668 h 5747208"/>
              <a:gd name="connsiteX159" fmla="*/ 1103053 w 3996502"/>
              <a:gd name="connsiteY159" fmla="*/ 5468627 h 5747208"/>
              <a:gd name="connsiteX160" fmla="*/ 1029480 w 3996502"/>
              <a:gd name="connsiteY160" fmla="*/ 5458117 h 5747208"/>
              <a:gd name="connsiteX161" fmla="*/ 892846 w 3996502"/>
              <a:gd name="connsiteY161" fmla="*/ 5426586 h 5747208"/>
              <a:gd name="connsiteX162" fmla="*/ 861315 w 3996502"/>
              <a:gd name="connsiteY162" fmla="*/ 5405565 h 5747208"/>
              <a:gd name="connsiteX163" fmla="*/ 850805 w 3996502"/>
              <a:gd name="connsiteY163" fmla="*/ 5289951 h 5747208"/>
              <a:gd name="connsiteX164" fmla="*/ 840294 w 3996502"/>
              <a:gd name="connsiteY164" fmla="*/ 5100765 h 5747208"/>
              <a:gd name="connsiteX165" fmla="*/ 861315 w 3996502"/>
              <a:gd name="connsiteY165" fmla="*/ 4501675 h 5747208"/>
              <a:gd name="connsiteX166" fmla="*/ 892846 w 3996502"/>
              <a:gd name="connsiteY166" fmla="*/ 4365041 h 5747208"/>
              <a:gd name="connsiteX167" fmla="*/ 913867 w 3996502"/>
              <a:gd name="connsiteY167" fmla="*/ 4270448 h 5747208"/>
              <a:gd name="connsiteX168" fmla="*/ 966418 w 3996502"/>
              <a:gd name="connsiteY168" fmla="*/ 4112793 h 5747208"/>
              <a:gd name="connsiteX169" fmla="*/ 987439 w 3996502"/>
              <a:gd name="connsiteY169" fmla="*/ 3902586 h 5747208"/>
              <a:gd name="connsiteX170" fmla="*/ 997949 w 3996502"/>
              <a:gd name="connsiteY170" fmla="*/ 3871055 h 5747208"/>
              <a:gd name="connsiteX171" fmla="*/ 1061011 w 3996502"/>
              <a:gd name="connsiteY171" fmla="*/ 3461151 h 5747208"/>
              <a:gd name="connsiteX172" fmla="*/ 1071522 w 3996502"/>
              <a:gd name="connsiteY172" fmla="*/ 3408599 h 5747208"/>
              <a:gd name="connsiteX173" fmla="*/ 1082032 w 3996502"/>
              <a:gd name="connsiteY173" fmla="*/ 3335027 h 5747208"/>
              <a:gd name="connsiteX174" fmla="*/ 1124074 w 3996502"/>
              <a:gd name="connsiteY174" fmla="*/ 3282475 h 5747208"/>
              <a:gd name="connsiteX175" fmla="*/ 1155605 w 3996502"/>
              <a:gd name="connsiteY175" fmla="*/ 3124820 h 5747208"/>
              <a:gd name="connsiteX176" fmla="*/ 1176625 w 3996502"/>
              <a:gd name="connsiteY176" fmla="*/ 3082779 h 5747208"/>
              <a:gd name="connsiteX177" fmla="*/ 1145094 w 3996502"/>
              <a:gd name="connsiteY177" fmla="*/ 2967165 h 5747208"/>
              <a:gd name="connsiteX178" fmla="*/ 1103053 w 3996502"/>
              <a:gd name="connsiteY178" fmla="*/ 2893593 h 5747208"/>
              <a:gd name="connsiteX179" fmla="*/ 1082032 w 3996502"/>
              <a:gd name="connsiteY179" fmla="*/ 2841041 h 5747208"/>
              <a:gd name="connsiteX180" fmla="*/ 1029480 w 3996502"/>
              <a:gd name="connsiteY180" fmla="*/ 2746448 h 5747208"/>
              <a:gd name="connsiteX181" fmla="*/ 1008460 w 3996502"/>
              <a:gd name="connsiteY181" fmla="*/ 2714917 h 5747208"/>
              <a:gd name="connsiteX182" fmla="*/ 924377 w 3996502"/>
              <a:gd name="connsiteY182" fmla="*/ 2557262 h 5747208"/>
              <a:gd name="connsiteX183" fmla="*/ 871825 w 3996502"/>
              <a:gd name="connsiteY183" fmla="*/ 2483689 h 5747208"/>
              <a:gd name="connsiteX184" fmla="*/ 840294 w 3996502"/>
              <a:gd name="connsiteY184" fmla="*/ 2389096 h 5747208"/>
              <a:gd name="connsiteX185" fmla="*/ 808763 w 3996502"/>
              <a:gd name="connsiteY185" fmla="*/ 2326034 h 5747208"/>
              <a:gd name="connsiteX186" fmla="*/ 766722 w 3996502"/>
              <a:gd name="connsiteY186" fmla="*/ 2241951 h 5747208"/>
              <a:gd name="connsiteX187" fmla="*/ 756211 w 3996502"/>
              <a:gd name="connsiteY187" fmla="*/ 2210420 h 5747208"/>
              <a:gd name="connsiteX188" fmla="*/ 714170 w 3996502"/>
              <a:gd name="connsiteY188" fmla="*/ 2199910 h 5747208"/>
              <a:gd name="connsiteX189" fmla="*/ 619577 w 3996502"/>
              <a:gd name="connsiteY189" fmla="*/ 2189399 h 5747208"/>
              <a:gd name="connsiteX190" fmla="*/ 482943 w 3996502"/>
              <a:gd name="connsiteY190" fmla="*/ 2168379 h 5747208"/>
              <a:gd name="connsiteX191" fmla="*/ 419880 w 3996502"/>
              <a:gd name="connsiteY191" fmla="*/ 2126337 h 5747208"/>
              <a:gd name="connsiteX192" fmla="*/ 377839 w 3996502"/>
              <a:gd name="connsiteY192" fmla="*/ 2094806 h 5747208"/>
              <a:gd name="connsiteX0" fmla="*/ 105665 w 3996502"/>
              <a:gd name="connsiteY0" fmla="*/ 2429605 h 5720618"/>
              <a:gd name="connsiteX1" fmla="*/ 103913 w 3996502"/>
              <a:gd name="connsiteY1" fmla="*/ 2255637 h 5720618"/>
              <a:gd name="connsiteX2" fmla="*/ 162268 w 3996502"/>
              <a:gd name="connsiteY2" fmla="*/ 2024299 h 5720618"/>
              <a:gd name="connsiteX3" fmla="*/ 131722 w 3996502"/>
              <a:gd name="connsiteY3" fmla="*/ 1894343 h 5720618"/>
              <a:gd name="connsiteX4" fmla="*/ 56945 w 3996502"/>
              <a:gd name="connsiteY4" fmla="*/ 1799750 h 5720618"/>
              <a:gd name="connsiteX5" fmla="*/ 14 w 3996502"/>
              <a:gd name="connsiteY5" fmla="*/ 1646037 h 5720618"/>
              <a:gd name="connsiteX6" fmla="*/ 52018 w 3996502"/>
              <a:gd name="connsiteY6" fmla="*/ 1569289 h 5720618"/>
              <a:gd name="connsiteX7" fmla="*/ 105008 w 3996502"/>
              <a:gd name="connsiteY7" fmla="*/ 1550458 h 5720618"/>
              <a:gd name="connsiteX8" fmla="*/ 178033 w 3996502"/>
              <a:gd name="connsiteY8" fmla="*/ 1460025 h 5720618"/>
              <a:gd name="connsiteX9" fmla="*/ 293647 w 3996502"/>
              <a:gd name="connsiteY9" fmla="*/ 1371563 h 5720618"/>
              <a:gd name="connsiteX10" fmla="*/ 353534 w 3996502"/>
              <a:gd name="connsiteY10" fmla="*/ 1237118 h 5720618"/>
              <a:gd name="connsiteX11" fmla="*/ 442215 w 3996502"/>
              <a:gd name="connsiteY11" fmla="*/ 1058552 h 5720618"/>
              <a:gd name="connsiteX12" fmla="*/ 335031 w 3996502"/>
              <a:gd name="connsiteY12" fmla="*/ 849440 h 5720618"/>
              <a:gd name="connsiteX13" fmla="*/ 390539 w 3996502"/>
              <a:gd name="connsiteY13" fmla="*/ 792947 h 5720618"/>
              <a:gd name="connsiteX14" fmla="*/ 446266 w 3996502"/>
              <a:gd name="connsiteY14" fmla="*/ 810245 h 5720618"/>
              <a:gd name="connsiteX15" fmla="*/ 485132 w 3996502"/>
              <a:gd name="connsiteY15" fmla="*/ 834660 h 5720618"/>
              <a:gd name="connsiteX16" fmla="*/ 513269 w 3996502"/>
              <a:gd name="connsiteY16" fmla="*/ 861264 h 5720618"/>
              <a:gd name="connsiteX17" fmla="*/ 558267 w 3996502"/>
              <a:gd name="connsiteY17" fmla="*/ 860498 h 5720618"/>
              <a:gd name="connsiteX18" fmla="*/ 651874 w 3996502"/>
              <a:gd name="connsiteY18" fmla="*/ 874402 h 5720618"/>
              <a:gd name="connsiteX19" fmla="*/ 783582 w 3996502"/>
              <a:gd name="connsiteY19" fmla="*/ 846265 h 5720618"/>
              <a:gd name="connsiteX20" fmla="*/ 914086 w 3996502"/>
              <a:gd name="connsiteY20" fmla="*/ 789553 h 5720618"/>
              <a:gd name="connsiteX21" fmla="*/ 1008898 w 3996502"/>
              <a:gd name="connsiteY21" fmla="*/ 640766 h 5720618"/>
              <a:gd name="connsiteX22" fmla="*/ 1081485 w 3996502"/>
              <a:gd name="connsiteY22" fmla="*/ 561829 h 5720618"/>
              <a:gd name="connsiteX23" fmla="*/ 1118161 w 3996502"/>
              <a:gd name="connsiteY23" fmla="*/ 567631 h 5720618"/>
              <a:gd name="connsiteX24" fmla="*/ 1219543 w 3996502"/>
              <a:gd name="connsiteY24" fmla="*/ 521211 h 5720618"/>
              <a:gd name="connsiteX25" fmla="*/ 1289174 w 3996502"/>
              <a:gd name="connsiteY25" fmla="*/ 496030 h 5720618"/>
              <a:gd name="connsiteX26" fmla="*/ 1337127 w 3996502"/>
              <a:gd name="connsiteY26" fmla="*/ 461871 h 5720618"/>
              <a:gd name="connsiteX27" fmla="*/ 1387161 w 3996502"/>
              <a:gd name="connsiteY27" fmla="*/ 417312 h 5720618"/>
              <a:gd name="connsiteX28" fmla="*/ 1445077 w 3996502"/>
              <a:gd name="connsiteY28" fmla="*/ 369139 h 5720618"/>
              <a:gd name="connsiteX29" fmla="*/ 1513066 w 3996502"/>
              <a:gd name="connsiteY29" fmla="*/ 328302 h 5720618"/>
              <a:gd name="connsiteX30" fmla="*/ 1544378 w 3996502"/>
              <a:gd name="connsiteY30" fmla="*/ 305530 h 5720618"/>
              <a:gd name="connsiteX31" fmla="*/ 1585434 w 3996502"/>
              <a:gd name="connsiteY31" fmla="*/ 263269 h 5720618"/>
              <a:gd name="connsiteX32" fmla="*/ 1631417 w 3996502"/>
              <a:gd name="connsiteY32" fmla="*/ 247613 h 5720618"/>
              <a:gd name="connsiteX33" fmla="*/ 1673531 w 3996502"/>
              <a:gd name="connsiteY33" fmla="*/ 214039 h 5720618"/>
              <a:gd name="connsiteX34" fmla="*/ 1766372 w 3996502"/>
              <a:gd name="connsiteY34" fmla="*/ 161195 h 5720618"/>
              <a:gd name="connsiteX35" fmla="*/ 1806370 w 3996502"/>
              <a:gd name="connsiteY35" fmla="*/ 108351 h 5720618"/>
              <a:gd name="connsiteX36" fmla="*/ 1829143 w 3996502"/>
              <a:gd name="connsiteY36" fmla="*/ 112730 h 5720618"/>
              <a:gd name="connsiteX37" fmla="*/ 1976616 w 3996502"/>
              <a:gd name="connsiteY37" fmla="*/ 40910 h 5720618"/>
              <a:gd name="connsiteX38" fmla="*/ 2428597 w 3996502"/>
              <a:gd name="connsiteY38" fmla="*/ 0 h 5720618"/>
              <a:gd name="connsiteX39" fmla="*/ 2473777 w 3996502"/>
              <a:gd name="connsiteY39" fmla="*/ 45945 h 5720618"/>
              <a:gd name="connsiteX40" fmla="*/ 2400752 w 3996502"/>
              <a:gd name="connsiteY40" fmla="*/ 141195 h 5720618"/>
              <a:gd name="connsiteX41" fmla="*/ 2480127 w 3996502"/>
              <a:gd name="connsiteY41" fmla="*/ 118970 h 5720618"/>
              <a:gd name="connsiteX42" fmla="*/ 2556327 w 3996502"/>
              <a:gd name="connsiteY42" fmla="*/ 157070 h 5720618"/>
              <a:gd name="connsiteX43" fmla="*/ 2646650 w 3996502"/>
              <a:gd name="connsiteY43" fmla="*/ 71893 h 5720618"/>
              <a:gd name="connsiteX44" fmla="*/ 2762702 w 3996502"/>
              <a:gd name="connsiteY44" fmla="*/ 118970 h 5720618"/>
              <a:gd name="connsiteX45" fmla="*/ 2807152 w 3996502"/>
              <a:gd name="connsiteY45" fmla="*/ 153895 h 5720618"/>
              <a:gd name="connsiteX46" fmla="*/ 2765877 w 3996502"/>
              <a:gd name="connsiteY46" fmla="*/ 255495 h 5720618"/>
              <a:gd name="connsiteX47" fmla="*/ 2876345 w 3996502"/>
              <a:gd name="connsiteY47" fmla="*/ 158604 h 5720618"/>
              <a:gd name="connsiteX48" fmla="*/ 3125747 w 3996502"/>
              <a:gd name="connsiteY48" fmla="*/ 319324 h 5720618"/>
              <a:gd name="connsiteX49" fmla="*/ 3210377 w 3996502"/>
              <a:gd name="connsiteY49" fmla="*/ 379320 h 5720618"/>
              <a:gd name="connsiteX50" fmla="*/ 3302452 w 3996502"/>
              <a:gd name="connsiteY50" fmla="*/ 452345 h 5720618"/>
              <a:gd name="connsiteX51" fmla="*/ 3191327 w 3996502"/>
              <a:gd name="connsiteY51" fmla="*/ 592045 h 5720618"/>
              <a:gd name="connsiteX52" fmla="*/ 3360259 w 3996502"/>
              <a:gd name="connsiteY52" fmla="*/ 593360 h 5720618"/>
              <a:gd name="connsiteX53" fmla="*/ 3404052 w 3996502"/>
              <a:gd name="connsiteY53" fmla="*/ 728680 h 5720618"/>
              <a:gd name="connsiteX54" fmla="*/ 3231179 w 3996502"/>
              <a:gd name="connsiteY54" fmla="*/ 877687 h 5720618"/>
              <a:gd name="connsiteX55" fmla="*/ 3188152 w 3996502"/>
              <a:gd name="connsiteY55" fmla="*/ 938120 h 5720618"/>
              <a:gd name="connsiteX56" fmla="*/ 3297635 w 3996502"/>
              <a:gd name="connsiteY56" fmla="*/ 967572 h 5720618"/>
              <a:gd name="connsiteX57" fmla="*/ 3375477 w 3996502"/>
              <a:gd name="connsiteY57" fmla="*/ 874620 h 5720618"/>
              <a:gd name="connsiteX58" fmla="*/ 3435802 w 3996502"/>
              <a:gd name="connsiteY58" fmla="*/ 795245 h 5720618"/>
              <a:gd name="connsiteX59" fmla="*/ 3496127 w 3996502"/>
              <a:gd name="connsiteY59" fmla="*/ 830170 h 5720618"/>
              <a:gd name="connsiteX60" fmla="*/ 3593676 w 3996502"/>
              <a:gd name="connsiteY60" fmla="*/ 971623 h 5720618"/>
              <a:gd name="connsiteX61" fmla="*/ 3569152 w 3996502"/>
              <a:gd name="connsiteY61" fmla="*/ 998445 h 5720618"/>
              <a:gd name="connsiteX62" fmla="*/ 3530176 w 3996502"/>
              <a:gd name="connsiteY62" fmla="*/ 1049465 h 5720618"/>
              <a:gd name="connsiteX63" fmla="*/ 3469085 w 3996502"/>
              <a:gd name="connsiteY63" fmla="*/ 1119862 h 5720618"/>
              <a:gd name="connsiteX64" fmla="*/ 3536964 w 3996502"/>
              <a:gd name="connsiteY64" fmla="*/ 1030743 h 5720618"/>
              <a:gd name="connsiteX65" fmla="*/ 3426058 w 3996502"/>
              <a:gd name="connsiteY65" fmla="*/ 1193216 h 5720618"/>
              <a:gd name="connsiteX66" fmla="*/ 3462406 w 3996502"/>
              <a:gd name="connsiteY66" fmla="*/ 1171757 h 5720618"/>
              <a:gd name="connsiteX67" fmla="*/ 3387630 w 3996502"/>
              <a:gd name="connsiteY67" fmla="*/ 1289342 h 5720618"/>
              <a:gd name="connsiteX68" fmla="*/ 3371974 w 3996502"/>
              <a:gd name="connsiteY68" fmla="*/ 1339923 h 5720618"/>
              <a:gd name="connsiteX69" fmla="*/ 3349968 w 3996502"/>
              <a:gd name="connsiteY69" fmla="*/ 1348024 h 5720618"/>
              <a:gd name="connsiteX70" fmla="*/ 3313291 w 3996502"/>
              <a:gd name="connsiteY70" fmla="*/ 1399591 h 5720618"/>
              <a:gd name="connsiteX71" fmla="*/ 3318874 w 3996502"/>
              <a:gd name="connsiteY71" fmla="*/ 1406707 h 5720618"/>
              <a:gd name="connsiteX72" fmla="*/ 3293693 w 3996502"/>
              <a:gd name="connsiteY72" fmla="*/ 1433093 h 5720618"/>
              <a:gd name="connsiteX73" fmla="*/ 3268403 w 3996502"/>
              <a:gd name="connsiteY73" fmla="*/ 1476338 h 5720618"/>
              <a:gd name="connsiteX74" fmla="*/ 3238514 w 3996502"/>
              <a:gd name="connsiteY74" fmla="*/ 1605309 h 5720618"/>
              <a:gd name="connsiteX75" fmla="*/ 3186948 w 3996502"/>
              <a:gd name="connsiteY75" fmla="*/ 1631694 h 5720618"/>
              <a:gd name="connsiteX76" fmla="*/ 3105602 w 3996502"/>
              <a:gd name="connsiteY76" fmla="*/ 1688625 h 5720618"/>
              <a:gd name="connsiteX77" fmla="*/ 2721865 w 3996502"/>
              <a:gd name="connsiteY77" fmla="*/ 1597098 h 5720618"/>
              <a:gd name="connsiteX78" fmla="*/ 2687378 w 3996502"/>
              <a:gd name="connsiteY78" fmla="*/ 1670670 h 5720618"/>
              <a:gd name="connsiteX79" fmla="*/ 2636797 w 3996502"/>
              <a:gd name="connsiteY79" fmla="*/ 1758147 h 5720618"/>
              <a:gd name="connsiteX80" fmla="*/ 2681466 w 3996502"/>
              <a:gd name="connsiteY80" fmla="*/ 1821428 h 5720618"/>
              <a:gd name="connsiteX81" fmla="*/ 2721427 w 3996502"/>
              <a:gd name="connsiteY81" fmla="*/ 1715995 h 5720618"/>
              <a:gd name="connsiteX82" fmla="*/ 2858280 w 3996502"/>
              <a:gd name="connsiteY82" fmla="*/ 1716434 h 5720618"/>
              <a:gd name="connsiteX83" fmla="*/ 2815035 w 3996502"/>
              <a:gd name="connsiteY83" fmla="*/ 1801940 h 5720618"/>
              <a:gd name="connsiteX84" fmla="*/ 2840654 w 3996502"/>
              <a:gd name="connsiteY84" fmla="*/ 1866535 h 5720618"/>
              <a:gd name="connsiteX85" fmla="*/ 2784708 w 3996502"/>
              <a:gd name="connsiteY85" fmla="*/ 1958172 h 5720618"/>
              <a:gd name="connsiteX86" fmla="*/ 2858280 w 3996502"/>
              <a:gd name="connsiteY86" fmla="*/ 1947662 h 5720618"/>
              <a:gd name="connsiteX87" fmla="*/ 3022286 w 3996502"/>
              <a:gd name="connsiteY87" fmla="*/ 1834785 h 5720618"/>
              <a:gd name="connsiteX88" fmla="*/ 3499411 w 3996502"/>
              <a:gd name="connsiteY88" fmla="*/ 1926641 h 5720618"/>
              <a:gd name="connsiteX89" fmla="*/ 3594005 w 3996502"/>
              <a:gd name="connsiteY89" fmla="*/ 1937151 h 5720618"/>
              <a:gd name="connsiteX90" fmla="*/ 3625536 w 3996502"/>
              <a:gd name="connsiteY90" fmla="*/ 1947662 h 5720618"/>
              <a:gd name="connsiteX91" fmla="*/ 3709618 w 3996502"/>
              <a:gd name="connsiteY91" fmla="*/ 1979193 h 5720618"/>
              <a:gd name="connsiteX92" fmla="*/ 3772680 w 3996502"/>
              <a:gd name="connsiteY92" fmla="*/ 1989703 h 5720618"/>
              <a:gd name="connsiteX93" fmla="*/ 3846253 w 3996502"/>
              <a:gd name="connsiteY93" fmla="*/ 2052765 h 5720618"/>
              <a:gd name="connsiteX94" fmla="*/ 3993398 w 3996502"/>
              <a:gd name="connsiteY94" fmla="*/ 2241951 h 5720618"/>
              <a:gd name="connsiteX95" fmla="*/ 3947233 w 3996502"/>
              <a:gd name="connsiteY95" fmla="*/ 2365266 h 5720618"/>
              <a:gd name="connsiteX96" fmla="*/ 3956174 w 3996502"/>
              <a:gd name="connsiteY96" fmla="*/ 2456684 h 5720618"/>
              <a:gd name="connsiteX97" fmla="*/ 3960261 w 3996502"/>
              <a:gd name="connsiteY97" fmla="*/ 2490258 h 5720618"/>
              <a:gd name="connsiteX98" fmla="*/ 3941284 w 3996502"/>
              <a:gd name="connsiteY98" fmla="*/ 2731850 h 5720618"/>
              <a:gd name="connsiteX99" fmla="*/ 3888587 w 3996502"/>
              <a:gd name="connsiteY99" fmla="*/ 2883958 h 5720618"/>
              <a:gd name="connsiteX100" fmla="*/ 3894388 w 3996502"/>
              <a:gd name="connsiteY100" fmla="*/ 2952312 h 5720618"/>
              <a:gd name="connsiteX101" fmla="*/ 3932635 w 3996502"/>
              <a:gd name="connsiteY101" fmla="*/ 3090134 h 5720618"/>
              <a:gd name="connsiteX102" fmla="*/ 3907455 w 3996502"/>
              <a:gd name="connsiteY102" fmla="*/ 3204670 h 5720618"/>
              <a:gd name="connsiteX103" fmla="*/ 3885301 w 3996502"/>
              <a:gd name="connsiteY103" fmla="*/ 3292457 h 5720618"/>
              <a:gd name="connsiteX104" fmla="*/ 3842202 w 3996502"/>
              <a:gd name="connsiteY104" fmla="*/ 3392779 h 5720618"/>
              <a:gd name="connsiteX105" fmla="*/ 3808317 w 3996502"/>
              <a:gd name="connsiteY105" fmla="*/ 3487591 h 5720618"/>
              <a:gd name="connsiteX106" fmla="*/ 3792059 w 3996502"/>
              <a:gd name="connsiteY106" fmla="*/ 3614537 h 5720618"/>
              <a:gd name="connsiteX107" fmla="*/ 3764087 w 3996502"/>
              <a:gd name="connsiteY107" fmla="*/ 3615303 h 5720618"/>
              <a:gd name="connsiteX108" fmla="*/ 3743780 w 3996502"/>
              <a:gd name="connsiteY108" fmla="*/ 3677087 h 5720618"/>
              <a:gd name="connsiteX109" fmla="*/ 3735347 w 3996502"/>
              <a:gd name="connsiteY109" fmla="*/ 3840217 h 5720618"/>
              <a:gd name="connsiteX110" fmla="*/ 3736843 w 3996502"/>
              <a:gd name="connsiteY110" fmla="*/ 3891418 h 5720618"/>
              <a:gd name="connsiteX111" fmla="*/ 3707574 w 3996502"/>
              <a:gd name="connsiteY111" fmla="*/ 3916527 h 5720618"/>
              <a:gd name="connsiteX112" fmla="*/ 3698196 w 3996502"/>
              <a:gd name="connsiteY112" fmla="*/ 3944883 h 5720618"/>
              <a:gd name="connsiteX113" fmla="*/ 3691006 w 3996502"/>
              <a:gd name="connsiteY113" fmla="*/ 4002872 h 5720618"/>
              <a:gd name="connsiteX114" fmla="*/ 3698487 w 3996502"/>
              <a:gd name="connsiteY114" fmla="*/ 4075532 h 5720618"/>
              <a:gd name="connsiteX115" fmla="*/ 3735603 w 3996502"/>
              <a:gd name="connsiteY115" fmla="*/ 4162789 h 5720618"/>
              <a:gd name="connsiteX116" fmla="*/ 3745419 w 3996502"/>
              <a:gd name="connsiteY116" fmla="*/ 4235085 h 5720618"/>
              <a:gd name="connsiteX117" fmla="*/ 3740274 w 3996502"/>
              <a:gd name="connsiteY117" fmla="*/ 4273185 h 5720618"/>
              <a:gd name="connsiteX118" fmla="*/ 3738303 w 3996502"/>
              <a:gd name="connsiteY118" fmla="*/ 4333619 h 5720618"/>
              <a:gd name="connsiteX119" fmla="*/ 3746843 w 3996502"/>
              <a:gd name="connsiteY119" fmla="*/ 4357596 h 5720618"/>
              <a:gd name="connsiteX120" fmla="*/ 3687722 w 3996502"/>
              <a:gd name="connsiteY120" fmla="*/ 4531893 h 5720618"/>
              <a:gd name="connsiteX121" fmla="*/ 3626411 w 3996502"/>
              <a:gd name="connsiteY121" fmla="*/ 4618712 h 5720618"/>
              <a:gd name="connsiteX122" fmla="*/ 3620499 w 3996502"/>
              <a:gd name="connsiteY122" fmla="*/ 4785017 h 5720618"/>
              <a:gd name="connsiteX123" fmla="*/ 3639768 w 3996502"/>
              <a:gd name="connsiteY123" fmla="*/ 4845889 h 5720618"/>
              <a:gd name="connsiteX124" fmla="*/ 3559408 w 3996502"/>
              <a:gd name="connsiteY124" fmla="*/ 4909170 h 5720618"/>
              <a:gd name="connsiteX125" fmla="*/ 3583823 w 3996502"/>
              <a:gd name="connsiteY125" fmla="*/ 4933147 h 5720618"/>
              <a:gd name="connsiteX126" fmla="*/ 3673927 w 3996502"/>
              <a:gd name="connsiteY126" fmla="*/ 4977378 h 5720618"/>
              <a:gd name="connsiteX127" fmla="*/ 3834867 w 3996502"/>
              <a:gd name="connsiteY127" fmla="*/ 5151784 h 5720618"/>
              <a:gd name="connsiteX128" fmla="*/ 3534446 w 3996502"/>
              <a:gd name="connsiteY128" fmla="*/ 5401186 h 5720618"/>
              <a:gd name="connsiteX129" fmla="*/ 3543754 w 3996502"/>
              <a:gd name="connsiteY129" fmla="*/ 5500595 h 5720618"/>
              <a:gd name="connsiteX130" fmla="*/ 3292929 w 3996502"/>
              <a:gd name="connsiteY130" fmla="*/ 5284695 h 5720618"/>
              <a:gd name="connsiteX131" fmla="*/ 3288000 w 3996502"/>
              <a:gd name="connsiteY131" fmla="*/ 5531689 h 5720618"/>
              <a:gd name="connsiteX132" fmla="*/ 3264790 w 3996502"/>
              <a:gd name="connsiteY132" fmla="*/ 5579862 h 5720618"/>
              <a:gd name="connsiteX133" fmla="*/ 3115129 w 3996502"/>
              <a:gd name="connsiteY133" fmla="*/ 5475195 h 5720618"/>
              <a:gd name="connsiteX134" fmla="*/ 3153229 w 3996502"/>
              <a:gd name="connsiteY134" fmla="*/ 5589495 h 5720618"/>
              <a:gd name="connsiteX135" fmla="*/ 2959443 w 3996502"/>
              <a:gd name="connsiteY135" fmla="*/ 5426695 h 5720618"/>
              <a:gd name="connsiteX136" fmla="*/ 2858280 w 3996502"/>
              <a:gd name="connsiteY136" fmla="*/ 5420126 h 5720618"/>
              <a:gd name="connsiteX137" fmla="*/ 2752739 w 3996502"/>
              <a:gd name="connsiteY137" fmla="*/ 5433593 h 5720618"/>
              <a:gd name="connsiteX138" fmla="*/ 2628805 w 3996502"/>
              <a:gd name="connsiteY138" fmla="*/ 5494684 h 5720618"/>
              <a:gd name="connsiteX139" fmla="*/ 2525343 w 3996502"/>
              <a:gd name="connsiteY139" fmla="*/ 5547674 h 5720618"/>
              <a:gd name="connsiteX140" fmla="*/ 2406555 w 3996502"/>
              <a:gd name="connsiteY140" fmla="*/ 5577672 h 5720618"/>
              <a:gd name="connsiteX141" fmla="*/ 2191968 w 3996502"/>
              <a:gd name="connsiteY141" fmla="*/ 5465780 h 5720618"/>
              <a:gd name="connsiteX142" fmla="*/ 2139088 w 3996502"/>
              <a:gd name="connsiteY142" fmla="*/ 5503114 h 5720618"/>
              <a:gd name="connsiteX143" fmla="*/ 2044167 w 3996502"/>
              <a:gd name="connsiteY143" fmla="*/ 5572198 h 5720618"/>
              <a:gd name="connsiteX144" fmla="*/ 1964244 w 3996502"/>
              <a:gd name="connsiteY144" fmla="*/ 5537492 h 5720618"/>
              <a:gd name="connsiteX145" fmla="*/ 1907313 w 3996502"/>
              <a:gd name="connsiteY145" fmla="*/ 5466656 h 5720618"/>
              <a:gd name="connsiteX146" fmla="*/ 1760935 w 3996502"/>
              <a:gd name="connsiteY146" fmla="*/ 5341846 h 5720618"/>
              <a:gd name="connsiteX147" fmla="*/ 1691523 w 3996502"/>
              <a:gd name="connsiteY147" fmla="*/ 5508150 h 5720618"/>
              <a:gd name="connsiteX148" fmla="*/ 1765205 w 3996502"/>
              <a:gd name="connsiteY148" fmla="*/ 5710365 h 5720618"/>
              <a:gd name="connsiteX149" fmla="*/ 1733674 w 3996502"/>
              <a:gd name="connsiteY149" fmla="*/ 5689344 h 5720618"/>
              <a:gd name="connsiteX150" fmla="*/ 1702143 w 3996502"/>
              <a:gd name="connsiteY150" fmla="*/ 5678834 h 5720618"/>
              <a:gd name="connsiteX151" fmla="*/ 1660101 w 3996502"/>
              <a:gd name="connsiteY151" fmla="*/ 5668324 h 5720618"/>
              <a:gd name="connsiteX152" fmla="*/ 1628570 w 3996502"/>
              <a:gd name="connsiteY152" fmla="*/ 5657813 h 5720618"/>
              <a:gd name="connsiteX153" fmla="*/ 1523467 w 3996502"/>
              <a:gd name="connsiteY153" fmla="*/ 5636793 h 5720618"/>
              <a:gd name="connsiteX154" fmla="*/ 1491936 w 3996502"/>
              <a:gd name="connsiteY154" fmla="*/ 5626282 h 5720618"/>
              <a:gd name="connsiteX155" fmla="*/ 1334280 w 3996502"/>
              <a:gd name="connsiteY155" fmla="*/ 5573730 h 5720618"/>
              <a:gd name="connsiteX156" fmla="*/ 1292239 w 3996502"/>
              <a:gd name="connsiteY156" fmla="*/ 5552710 h 5720618"/>
              <a:gd name="connsiteX157" fmla="*/ 1229177 w 3996502"/>
              <a:gd name="connsiteY157" fmla="*/ 5531689 h 5720618"/>
              <a:gd name="connsiteX158" fmla="*/ 1134584 w 3996502"/>
              <a:gd name="connsiteY158" fmla="*/ 5510668 h 5720618"/>
              <a:gd name="connsiteX159" fmla="*/ 1103053 w 3996502"/>
              <a:gd name="connsiteY159" fmla="*/ 5468627 h 5720618"/>
              <a:gd name="connsiteX160" fmla="*/ 1029480 w 3996502"/>
              <a:gd name="connsiteY160" fmla="*/ 5458117 h 5720618"/>
              <a:gd name="connsiteX161" fmla="*/ 892846 w 3996502"/>
              <a:gd name="connsiteY161" fmla="*/ 5426586 h 5720618"/>
              <a:gd name="connsiteX162" fmla="*/ 861315 w 3996502"/>
              <a:gd name="connsiteY162" fmla="*/ 5405565 h 5720618"/>
              <a:gd name="connsiteX163" fmla="*/ 850805 w 3996502"/>
              <a:gd name="connsiteY163" fmla="*/ 5289951 h 5720618"/>
              <a:gd name="connsiteX164" fmla="*/ 840294 w 3996502"/>
              <a:gd name="connsiteY164" fmla="*/ 5100765 h 5720618"/>
              <a:gd name="connsiteX165" fmla="*/ 861315 w 3996502"/>
              <a:gd name="connsiteY165" fmla="*/ 4501675 h 5720618"/>
              <a:gd name="connsiteX166" fmla="*/ 892846 w 3996502"/>
              <a:gd name="connsiteY166" fmla="*/ 4365041 h 5720618"/>
              <a:gd name="connsiteX167" fmla="*/ 913867 w 3996502"/>
              <a:gd name="connsiteY167" fmla="*/ 4270448 h 5720618"/>
              <a:gd name="connsiteX168" fmla="*/ 966418 w 3996502"/>
              <a:gd name="connsiteY168" fmla="*/ 4112793 h 5720618"/>
              <a:gd name="connsiteX169" fmla="*/ 987439 w 3996502"/>
              <a:gd name="connsiteY169" fmla="*/ 3902586 h 5720618"/>
              <a:gd name="connsiteX170" fmla="*/ 997949 w 3996502"/>
              <a:gd name="connsiteY170" fmla="*/ 3871055 h 5720618"/>
              <a:gd name="connsiteX171" fmla="*/ 1061011 w 3996502"/>
              <a:gd name="connsiteY171" fmla="*/ 3461151 h 5720618"/>
              <a:gd name="connsiteX172" fmla="*/ 1071522 w 3996502"/>
              <a:gd name="connsiteY172" fmla="*/ 3408599 h 5720618"/>
              <a:gd name="connsiteX173" fmla="*/ 1082032 w 3996502"/>
              <a:gd name="connsiteY173" fmla="*/ 3335027 h 5720618"/>
              <a:gd name="connsiteX174" fmla="*/ 1124074 w 3996502"/>
              <a:gd name="connsiteY174" fmla="*/ 3282475 h 5720618"/>
              <a:gd name="connsiteX175" fmla="*/ 1155605 w 3996502"/>
              <a:gd name="connsiteY175" fmla="*/ 3124820 h 5720618"/>
              <a:gd name="connsiteX176" fmla="*/ 1176625 w 3996502"/>
              <a:gd name="connsiteY176" fmla="*/ 3082779 h 5720618"/>
              <a:gd name="connsiteX177" fmla="*/ 1145094 w 3996502"/>
              <a:gd name="connsiteY177" fmla="*/ 2967165 h 5720618"/>
              <a:gd name="connsiteX178" fmla="*/ 1103053 w 3996502"/>
              <a:gd name="connsiteY178" fmla="*/ 2893593 h 5720618"/>
              <a:gd name="connsiteX179" fmla="*/ 1082032 w 3996502"/>
              <a:gd name="connsiteY179" fmla="*/ 2841041 h 5720618"/>
              <a:gd name="connsiteX180" fmla="*/ 1029480 w 3996502"/>
              <a:gd name="connsiteY180" fmla="*/ 2746448 h 5720618"/>
              <a:gd name="connsiteX181" fmla="*/ 1008460 w 3996502"/>
              <a:gd name="connsiteY181" fmla="*/ 2714917 h 5720618"/>
              <a:gd name="connsiteX182" fmla="*/ 924377 w 3996502"/>
              <a:gd name="connsiteY182" fmla="*/ 2557262 h 5720618"/>
              <a:gd name="connsiteX183" fmla="*/ 871825 w 3996502"/>
              <a:gd name="connsiteY183" fmla="*/ 2483689 h 5720618"/>
              <a:gd name="connsiteX184" fmla="*/ 840294 w 3996502"/>
              <a:gd name="connsiteY184" fmla="*/ 2389096 h 5720618"/>
              <a:gd name="connsiteX185" fmla="*/ 808763 w 3996502"/>
              <a:gd name="connsiteY185" fmla="*/ 2326034 h 5720618"/>
              <a:gd name="connsiteX186" fmla="*/ 766722 w 3996502"/>
              <a:gd name="connsiteY186" fmla="*/ 2241951 h 5720618"/>
              <a:gd name="connsiteX187" fmla="*/ 756211 w 3996502"/>
              <a:gd name="connsiteY187" fmla="*/ 2210420 h 5720618"/>
              <a:gd name="connsiteX188" fmla="*/ 714170 w 3996502"/>
              <a:gd name="connsiteY188" fmla="*/ 2199910 h 5720618"/>
              <a:gd name="connsiteX189" fmla="*/ 619577 w 3996502"/>
              <a:gd name="connsiteY189" fmla="*/ 2189399 h 5720618"/>
              <a:gd name="connsiteX190" fmla="*/ 482943 w 3996502"/>
              <a:gd name="connsiteY190" fmla="*/ 2168379 h 5720618"/>
              <a:gd name="connsiteX191" fmla="*/ 419880 w 3996502"/>
              <a:gd name="connsiteY191" fmla="*/ 2126337 h 5720618"/>
              <a:gd name="connsiteX192" fmla="*/ 377839 w 3996502"/>
              <a:gd name="connsiteY192" fmla="*/ 2094806 h 5720618"/>
              <a:gd name="connsiteX0" fmla="*/ 105665 w 3996502"/>
              <a:gd name="connsiteY0" fmla="*/ 2429605 h 5694842"/>
              <a:gd name="connsiteX1" fmla="*/ 103913 w 3996502"/>
              <a:gd name="connsiteY1" fmla="*/ 2255637 h 5694842"/>
              <a:gd name="connsiteX2" fmla="*/ 162268 w 3996502"/>
              <a:gd name="connsiteY2" fmla="*/ 2024299 h 5694842"/>
              <a:gd name="connsiteX3" fmla="*/ 131722 w 3996502"/>
              <a:gd name="connsiteY3" fmla="*/ 1894343 h 5694842"/>
              <a:gd name="connsiteX4" fmla="*/ 56945 w 3996502"/>
              <a:gd name="connsiteY4" fmla="*/ 1799750 h 5694842"/>
              <a:gd name="connsiteX5" fmla="*/ 14 w 3996502"/>
              <a:gd name="connsiteY5" fmla="*/ 1646037 h 5694842"/>
              <a:gd name="connsiteX6" fmla="*/ 52018 w 3996502"/>
              <a:gd name="connsiteY6" fmla="*/ 1569289 h 5694842"/>
              <a:gd name="connsiteX7" fmla="*/ 105008 w 3996502"/>
              <a:gd name="connsiteY7" fmla="*/ 1550458 h 5694842"/>
              <a:gd name="connsiteX8" fmla="*/ 178033 w 3996502"/>
              <a:gd name="connsiteY8" fmla="*/ 1460025 h 5694842"/>
              <a:gd name="connsiteX9" fmla="*/ 293647 w 3996502"/>
              <a:gd name="connsiteY9" fmla="*/ 1371563 h 5694842"/>
              <a:gd name="connsiteX10" fmla="*/ 353534 w 3996502"/>
              <a:gd name="connsiteY10" fmla="*/ 1237118 h 5694842"/>
              <a:gd name="connsiteX11" fmla="*/ 442215 w 3996502"/>
              <a:gd name="connsiteY11" fmla="*/ 1058552 h 5694842"/>
              <a:gd name="connsiteX12" fmla="*/ 335031 w 3996502"/>
              <a:gd name="connsiteY12" fmla="*/ 849440 h 5694842"/>
              <a:gd name="connsiteX13" fmla="*/ 390539 w 3996502"/>
              <a:gd name="connsiteY13" fmla="*/ 792947 h 5694842"/>
              <a:gd name="connsiteX14" fmla="*/ 446266 w 3996502"/>
              <a:gd name="connsiteY14" fmla="*/ 810245 h 5694842"/>
              <a:gd name="connsiteX15" fmla="*/ 485132 w 3996502"/>
              <a:gd name="connsiteY15" fmla="*/ 834660 h 5694842"/>
              <a:gd name="connsiteX16" fmla="*/ 513269 w 3996502"/>
              <a:gd name="connsiteY16" fmla="*/ 861264 h 5694842"/>
              <a:gd name="connsiteX17" fmla="*/ 558267 w 3996502"/>
              <a:gd name="connsiteY17" fmla="*/ 860498 h 5694842"/>
              <a:gd name="connsiteX18" fmla="*/ 651874 w 3996502"/>
              <a:gd name="connsiteY18" fmla="*/ 874402 h 5694842"/>
              <a:gd name="connsiteX19" fmla="*/ 783582 w 3996502"/>
              <a:gd name="connsiteY19" fmla="*/ 846265 h 5694842"/>
              <a:gd name="connsiteX20" fmla="*/ 914086 w 3996502"/>
              <a:gd name="connsiteY20" fmla="*/ 789553 h 5694842"/>
              <a:gd name="connsiteX21" fmla="*/ 1008898 w 3996502"/>
              <a:gd name="connsiteY21" fmla="*/ 640766 h 5694842"/>
              <a:gd name="connsiteX22" fmla="*/ 1081485 w 3996502"/>
              <a:gd name="connsiteY22" fmla="*/ 561829 h 5694842"/>
              <a:gd name="connsiteX23" fmla="*/ 1118161 w 3996502"/>
              <a:gd name="connsiteY23" fmla="*/ 567631 h 5694842"/>
              <a:gd name="connsiteX24" fmla="*/ 1219543 w 3996502"/>
              <a:gd name="connsiteY24" fmla="*/ 521211 h 5694842"/>
              <a:gd name="connsiteX25" fmla="*/ 1289174 w 3996502"/>
              <a:gd name="connsiteY25" fmla="*/ 496030 h 5694842"/>
              <a:gd name="connsiteX26" fmla="*/ 1337127 w 3996502"/>
              <a:gd name="connsiteY26" fmla="*/ 461871 h 5694842"/>
              <a:gd name="connsiteX27" fmla="*/ 1387161 w 3996502"/>
              <a:gd name="connsiteY27" fmla="*/ 417312 h 5694842"/>
              <a:gd name="connsiteX28" fmla="*/ 1445077 w 3996502"/>
              <a:gd name="connsiteY28" fmla="*/ 369139 h 5694842"/>
              <a:gd name="connsiteX29" fmla="*/ 1513066 w 3996502"/>
              <a:gd name="connsiteY29" fmla="*/ 328302 h 5694842"/>
              <a:gd name="connsiteX30" fmla="*/ 1544378 w 3996502"/>
              <a:gd name="connsiteY30" fmla="*/ 305530 h 5694842"/>
              <a:gd name="connsiteX31" fmla="*/ 1585434 w 3996502"/>
              <a:gd name="connsiteY31" fmla="*/ 263269 h 5694842"/>
              <a:gd name="connsiteX32" fmla="*/ 1631417 w 3996502"/>
              <a:gd name="connsiteY32" fmla="*/ 247613 h 5694842"/>
              <a:gd name="connsiteX33" fmla="*/ 1673531 w 3996502"/>
              <a:gd name="connsiteY33" fmla="*/ 214039 h 5694842"/>
              <a:gd name="connsiteX34" fmla="*/ 1766372 w 3996502"/>
              <a:gd name="connsiteY34" fmla="*/ 161195 h 5694842"/>
              <a:gd name="connsiteX35" fmla="*/ 1806370 w 3996502"/>
              <a:gd name="connsiteY35" fmla="*/ 108351 h 5694842"/>
              <a:gd name="connsiteX36" fmla="*/ 1829143 w 3996502"/>
              <a:gd name="connsiteY36" fmla="*/ 112730 h 5694842"/>
              <a:gd name="connsiteX37" fmla="*/ 1976616 w 3996502"/>
              <a:gd name="connsiteY37" fmla="*/ 40910 h 5694842"/>
              <a:gd name="connsiteX38" fmla="*/ 2428597 w 3996502"/>
              <a:gd name="connsiteY38" fmla="*/ 0 h 5694842"/>
              <a:gd name="connsiteX39" fmla="*/ 2473777 w 3996502"/>
              <a:gd name="connsiteY39" fmla="*/ 45945 h 5694842"/>
              <a:gd name="connsiteX40" fmla="*/ 2400752 w 3996502"/>
              <a:gd name="connsiteY40" fmla="*/ 141195 h 5694842"/>
              <a:gd name="connsiteX41" fmla="*/ 2480127 w 3996502"/>
              <a:gd name="connsiteY41" fmla="*/ 118970 h 5694842"/>
              <a:gd name="connsiteX42" fmla="*/ 2556327 w 3996502"/>
              <a:gd name="connsiteY42" fmla="*/ 157070 h 5694842"/>
              <a:gd name="connsiteX43" fmla="*/ 2646650 w 3996502"/>
              <a:gd name="connsiteY43" fmla="*/ 71893 h 5694842"/>
              <a:gd name="connsiteX44" fmla="*/ 2762702 w 3996502"/>
              <a:gd name="connsiteY44" fmla="*/ 118970 h 5694842"/>
              <a:gd name="connsiteX45" fmla="*/ 2807152 w 3996502"/>
              <a:gd name="connsiteY45" fmla="*/ 153895 h 5694842"/>
              <a:gd name="connsiteX46" fmla="*/ 2765877 w 3996502"/>
              <a:gd name="connsiteY46" fmla="*/ 255495 h 5694842"/>
              <a:gd name="connsiteX47" fmla="*/ 2876345 w 3996502"/>
              <a:gd name="connsiteY47" fmla="*/ 158604 h 5694842"/>
              <a:gd name="connsiteX48" fmla="*/ 3125747 w 3996502"/>
              <a:gd name="connsiteY48" fmla="*/ 319324 h 5694842"/>
              <a:gd name="connsiteX49" fmla="*/ 3210377 w 3996502"/>
              <a:gd name="connsiteY49" fmla="*/ 379320 h 5694842"/>
              <a:gd name="connsiteX50" fmla="*/ 3302452 w 3996502"/>
              <a:gd name="connsiteY50" fmla="*/ 452345 h 5694842"/>
              <a:gd name="connsiteX51" fmla="*/ 3191327 w 3996502"/>
              <a:gd name="connsiteY51" fmla="*/ 592045 h 5694842"/>
              <a:gd name="connsiteX52" fmla="*/ 3360259 w 3996502"/>
              <a:gd name="connsiteY52" fmla="*/ 593360 h 5694842"/>
              <a:gd name="connsiteX53" fmla="*/ 3404052 w 3996502"/>
              <a:gd name="connsiteY53" fmla="*/ 728680 h 5694842"/>
              <a:gd name="connsiteX54" fmla="*/ 3231179 w 3996502"/>
              <a:gd name="connsiteY54" fmla="*/ 877687 h 5694842"/>
              <a:gd name="connsiteX55" fmla="*/ 3188152 w 3996502"/>
              <a:gd name="connsiteY55" fmla="*/ 938120 h 5694842"/>
              <a:gd name="connsiteX56" fmla="*/ 3297635 w 3996502"/>
              <a:gd name="connsiteY56" fmla="*/ 967572 h 5694842"/>
              <a:gd name="connsiteX57" fmla="*/ 3375477 w 3996502"/>
              <a:gd name="connsiteY57" fmla="*/ 874620 h 5694842"/>
              <a:gd name="connsiteX58" fmla="*/ 3435802 w 3996502"/>
              <a:gd name="connsiteY58" fmla="*/ 795245 h 5694842"/>
              <a:gd name="connsiteX59" fmla="*/ 3496127 w 3996502"/>
              <a:gd name="connsiteY59" fmla="*/ 830170 h 5694842"/>
              <a:gd name="connsiteX60" fmla="*/ 3593676 w 3996502"/>
              <a:gd name="connsiteY60" fmla="*/ 971623 h 5694842"/>
              <a:gd name="connsiteX61" fmla="*/ 3569152 w 3996502"/>
              <a:gd name="connsiteY61" fmla="*/ 998445 h 5694842"/>
              <a:gd name="connsiteX62" fmla="*/ 3530176 w 3996502"/>
              <a:gd name="connsiteY62" fmla="*/ 1049465 h 5694842"/>
              <a:gd name="connsiteX63" fmla="*/ 3469085 w 3996502"/>
              <a:gd name="connsiteY63" fmla="*/ 1119862 h 5694842"/>
              <a:gd name="connsiteX64" fmla="*/ 3536964 w 3996502"/>
              <a:gd name="connsiteY64" fmla="*/ 1030743 h 5694842"/>
              <a:gd name="connsiteX65" fmla="*/ 3426058 w 3996502"/>
              <a:gd name="connsiteY65" fmla="*/ 1193216 h 5694842"/>
              <a:gd name="connsiteX66" fmla="*/ 3462406 w 3996502"/>
              <a:gd name="connsiteY66" fmla="*/ 1171757 h 5694842"/>
              <a:gd name="connsiteX67" fmla="*/ 3387630 w 3996502"/>
              <a:gd name="connsiteY67" fmla="*/ 1289342 h 5694842"/>
              <a:gd name="connsiteX68" fmla="*/ 3371974 w 3996502"/>
              <a:gd name="connsiteY68" fmla="*/ 1339923 h 5694842"/>
              <a:gd name="connsiteX69" fmla="*/ 3349968 w 3996502"/>
              <a:gd name="connsiteY69" fmla="*/ 1348024 h 5694842"/>
              <a:gd name="connsiteX70" fmla="*/ 3313291 w 3996502"/>
              <a:gd name="connsiteY70" fmla="*/ 1399591 h 5694842"/>
              <a:gd name="connsiteX71" fmla="*/ 3318874 w 3996502"/>
              <a:gd name="connsiteY71" fmla="*/ 1406707 h 5694842"/>
              <a:gd name="connsiteX72" fmla="*/ 3293693 w 3996502"/>
              <a:gd name="connsiteY72" fmla="*/ 1433093 h 5694842"/>
              <a:gd name="connsiteX73" fmla="*/ 3268403 w 3996502"/>
              <a:gd name="connsiteY73" fmla="*/ 1476338 h 5694842"/>
              <a:gd name="connsiteX74" fmla="*/ 3238514 w 3996502"/>
              <a:gd name="connsiteY74" fmla="*/ 1605309 h 5694842"/>
              <a:gd name="connsiteX75" fmla="*/ 3186948 w 3996502"/>
              <a:gd name="connsiteY75" fmla="*/ 1631694 h 5694842"/>
              <a:gd name="connsiteX76" fmla="*/ 3105602 w 3996502"/>
              <a:gd name="connsiteY76" fmla="*/ 1688625 h 5694842"/>
              <a:gd name="connsiteX77" fmla="*/ 2721865 w 3996502"/>
              <a:gd name="connsiteY77" fmla="*/ 1597098 h 5694842"/>
              <a:gd name="connsiteX78" fmla="*/ 2687378 w 3996502"/>
              <a:gd name="connsiteY78" fmla="*/ 1670670 h 5694842"/>
              <a:gd name="connsiteX79" fmla="*/ 2636797 w 3996502"/>
              <a:gd name="connsiteY79" fmla="*/ 1758147 h 5694842"/>
              <a:gd name="connsiteX80" fmla="*/ 2681466 w 3996502"/>
              <a:gd name="connsiteY80" fmla="*/ 1821428 h 5694842"/>
              <a:gd name="connsiteX81" fmla="*/ 2721427 w 3996502"/>
              <a:gd name="connsiteY81" fmla="*/ 1715995 h 5694842"/>
              <a:gd name="connsiteX82" fmla="*/ 2858280 w 3996502"/>
              <a:gd name="connsiteY82" fmla="*/ 1716434 h 5694842"/>
              <a:gd name="connsiteX83" fmla="*/ 2815035 w 3996502"/>
              <a:gd name="connsiteY83" fmla="*/ 1801940 h 5694842"/>
              <a:gd name="connsiteX84" fmla="*/ 2840654 w 3996502"/>
              <a:gd name="connsiteY84" fmla="*/ 1866535 h 5694842"/>
              <a:gd name="connsiteX85" fmla="*/ 2784708 w 3996502"/>
              <a:gd name="connsiteY85" fmla="*/ 1958172 h 5694842"/>
              <a:gd name="connsiteX86" fmla="*/ 2858280 w 3996502"/>
              <a:gd name="connsiteY86" fmla="*/ 1947662 h 5694842"/>
              <a:gd name="connsiteX87" fmla="*/ 3022286 w 3996502"/>
              <a:gd name="connsiteY87" fmla="*/ 1834785 h 5694842"/>
              <a:gd name="connsiteX88" fmla="*/ 3499411 w 3996502"/>
              <a:gd name="connsiteY88" fmla="*/ 1926641 h 5694842"/>
              <a:gd name="connsiteX89" fmla="*/ 3594005 w 3996502"/>
              <a:gd name="connsiteY89" fmla="*/ 1937151 h 5694842"/>
              <a:gd name="connsiteX90" fmla="*/ 3625536 w 3996502"/>
              <a:gd name="connsiteY90" fmla="*/ 1947662 h 5694842"/>
              <a:gd name="connsiteX91" fmla="*/ 3709618 w 3996502"/>
              <a:gd name="connsiteY91" fmla="*/ 1979193 h 5694842"/>
              <a:gd name="connsiteX92" fmla="*/ 3772680 w 3996502"/>
              <a:gd name="connsiteY92" fmla="*/ 1989703 h 5694842"/>
              <a:gd name="connsiteX93" fmla="*/ 3846253 w 3996502"/>
              <a:gd name="connsiteY93" fmla="*/ 2052765 h 5694842"/>
              <a:gd name="connsiteX94" fmla="*/ 3993398 w 3996502"/>
              <a:gd name="connsiteY94" fmla="*/ 2241951 h 5694842"/>
              <a:gd name="connsiteX95" fmla="*/ 3947233 w 3996502"/>
              <a:gd name="connsiteY95" fmla="*/ 2365266 h 5694842"/>
              <a:gd name="connsiteX96" fmla="*/ 3956174 w 3996502"/>
              <a:gd name="connsiteY96" fmla="*/ 2456684 h 5694842"/>
              <a:gd name="connsiteX97" fmla="*/ 3960261 w 3996502"/>
              <a:gd name="connsiteY97" fmla="*/ 2490258 h 5694842"/>
              <a:gd name="connsiteX98" fmla="*/ 3941284 w 3996502"/>
              <a:gd name="connsiteY98" fmla="*/ 2731850 h 5694842"/>
              <a:gd name="connsiteX99" fmla="*/ 3888587 w 3996502"/>
              <a:gd name="connsiteY99" fmla="*/ 2883958 h 5694842"/>
              <a:gd name="connsiteX100" fmla="*/ 3894388 w 3996502"/>
              <a:gd name="connsiteY100" fmla="*/ 2952312 h 5694842"/>
              <a:gd name="connsiteX101" fmla="*/ 3932635 w 3996502"/>
              <a:gd name="connsiteY101" fmla="*/ 3090134 h 5694842"/>
              <a:gd name="connsiteX102" fmla="*/ 3907455 w 3996502"/>
              <a:gd name="connsiteY102" fmla="*/ 3204670 h 5694842"/>
              <a:gd name="connsiteX103" fmla="*/ 3885301 w 3996502"/>
              <a:gd name="connsiteY103" fmla="*/ 3292457 h 5694842"/>
              <a:gd name="connsiteX104" fmla="*/ 3842202 w 3996502"/>
              <a:gd name="connsiteY104" fmla="*/ 3392779 h 5694842"/>
              <a:gd name="connsiteX105" fmla="*/ 3808317 w 3996502"/>
              <a:gd name="connsiteY105" fmla="*/ 3487591 h 5694842"/>
              <a:gd name="connsiteX106" fmla="*/ 3792059 w 3996502"/>
              <a:gd name="connsiteY106" fmla="*/ 3614537 h 5694842"/>
              <a:gd name="connsiteX107" fmla="*/ 3764087 w 3996502"/>
              <a:gd name="connsiteY107" fmla="*/ 3615303 h 5694842"/>
              <a:gd name="connsiteX108" fmla="*/ 3743780 w 3996502"/>
              <a:gd name="connsiteY108" fmla="*/ 3677087 h 5694842"/>
              <a:gd name="connsiteX109" fmla="*/ 3735347 w 3996502"/>
              <a:gd name="connsiteY109" fmla="*/ 3840217 h 5694842"/>
              <a:gd name="connsiteX110" fmla="*/ 3736843 w 3996502"/>
              <a:gd name="connsiteY110" fmla="*/ 3891418 h 5694842"/>
              <a:gd name="connsiteX111" fmla="*/ 3707574 w 3996502"/>
              <a:gd name="connsiteY111" fmla="*/ 3916527 h 5694842"/>
              <a:gd name="connsiteX112" fmla="*/ 3698196 w 3996502"/>
              <a:gd name="connsiteY112" fmla="*/ 3944883 h 5694842"/>
              <a:gd name="connsiteX113" fmla="*/ 3691006 w 3996502"/>
              <a:gd name="connsiteY113" fmla="*/ 4002872 h 5694842"/>
              <a:gd name="connsiteX114" fmla="*/ 3698487 w 3996502"/>
              <a:gd name="connsiteY114" fmla="*/ 4075532 h 5694842"/>
              <a:gd name="connsiteX115" fmla="*/ 3735603 w 3996502"/>
              <a:gd name="connsiteY115" fmla="*/ 4162789 h 5694842"/>
              <a:gd name="connsiteX116" fmla="*/ 3745419 w 3996502"/>
              <a:gd name="connsiteY116" fmla="*/ 4235085 h 5694842"/>
              <a:gd name="connsiteX117" fmla="*/ 3740274 w 3996502"/>
              <a:gd name="connsiteY117" fmla="*/ 4273185 h 5694842"/>
              <a:gd name="connsiteX118" fmla="*/ 3738303 w 3996502"/>
              <a:gd name="connsiteY118" fmla="*/ 4333619 h 5694842"/>
              <a:gd name="connsiteX119" fmla="*/ 3746843 w 3996502"/>
              <a:gd name="connsiteY119" fmla="*/ 4357596 h 5694842"/>
              <a:gd name="connsiteX120" fmla="*/ 3687722 w 3996502"/>
              <a:gd name="connsiteY120" fmla="*/ 4531893 h 5694842"/>
              <a:gd name="connsiteX121" fmla="*/ 3626411 w 3996502"/>
              <a:gd name="connsiteY121" fmla="*/ 4618712 h 5694842"/>
              <a:gd name="connsiteX122" fmla="*/ 3620499 w 3996502"/>
              <a:gd name="connsiteY122" fmla="*/ 4785017 h 5694842"/>
              <a:gd name="connsiteX123" fmla="*/ 3639768 w 3996502"/>
              <a:gd name="connsiteY123" fmla="*/ 4845889 h 5694842"/>
              <a:gd name="connsiteX124" fmla="*/ 3559408 w 3996502"/>
              <a:gd name="connsiteY124" fmla="*/ 4909170 h 5694842"/>
              <a:gd name="connsiteX125" fmla="*/ 3583823 w 3996502"/>
              <a:gd name="connsiteY125" fmla="*/ 4933147 h 5694842"/>
              <a:gd name="connsiteX126" fmla="*/ 3673927 w 3996502"/>
              <a:gd name="connsiteY126" fmla="*/ 4977378 h 5694842"/>
              <a:gd name="connsiteX127" fmla="*/ 3834867 w 3996502"/>
              <a:gd name="connsiteY127" fmla="*/ 5151784 h 5694842"/>
              <a:gd name="connsiteX128" fmla="*/ 3534446 w 3996502"/>
              <a:gd name="connsiteY128" fmla="*/ 5401186 h 5694842"/>
              <a:gd name="connsiteX129" fmla="*/ 3543754 w 3996502"/>
              <a:gd name="connsiteY129" fmla="*/ 5500595 h 5694842"/>
              <a:gd name="connsiteX130" fmla="*/ 3292929 w 3996502"/>
              <a:gd name="connsiteY130" fmla="*/ 5284695 h 5694842"/>
              <a:gd name="connsiteX131" fmla="*/ 3288000 w 3996502"/>
              <a:gd name="connsiteY131" fmla="*/ 5531689 h 5694842"/>
              <a:gd name="connsiteX132" fmla="*/ 3264790 w 3996502"/>
              <a:gd name="connsiteY132" fmla="*/ 5579862 h 5694842"/>
              <a:gd name="connsiteX133" fmla="*/ 3115129 w 3996502"/>
              <a:gd name="connsiteY133" fmla="*/ 5475195 h 5694842"/>
              <a:gd name="connsiteX134" fmla="*/ 3153229 w 3996502"/>
              <a:gd name="connsiteY134" fmla="*/ 5589495 h 5694842"/>
              <a:gd name="connsiteX135" fmla="*/ 2959443 w 3996502"/>
              <a:gd name="connsiteY135" fmla="*/ 5426695 h 5694842"/>
              <a:gd name="connsiteX136" fmla="*/ 2858280 w 3996502"/>
              <a:gd name="connsiteY136" fmla="*/ 5420126 h 5694842"/>
              <a:gd name="connsiteX137" fmla="*/ 2752739 w 3996502"/>
              <a:gd name="connsiteY137" fmla="*/ 5433593 h 5694842"/>
              <a:gd name="connsiteX138" fmla="*/ 2628805 w 3996502"/>
              <a:gd name="connsiteY138" fmla="*/ 5494684 h 5694842"/>
              <a:gd name="connsiteX139" fmla="*/ 2525343 w 3996502"/>
              <a:gd name="connsiteY139" fmla="*/ 5547674 h 5694842"/>
              <a:gd name="connsiteX140" fmla="*/ 2406555 w 3996502"/>
              <a:gd name="connsiteY140" fmla="*/ 5577672 h 5694842"/>
              <a:gd name="connsiteX141" fmla="*/ 2191968 w 3996502"/>
              <a:gd name="connsiteY141" fmla="*/ 5465780 h 5694842"/>
              <a:gd name="connsiteX142" fmla="*/ 2139088 w 3996502"/>
              <a:gd name="connsiteY142" fmla="*/ 5503114 h 5694842"/>
              <a:gd name="connsiteX143" fmla="*/ 2044167 w 3996502"/>
              <a:gd name="connsiteY143" fmla="*/ 5572198 h 5694842"/>
              <a:gd name="connsiteX144" fmla="*/ 1964244 w 3996502"/>
              <a:gd name="connsiteY144" fmla="*/ 5537492 h 5694842"/>
              <a:gd name="connsiteX145" fmla="*/ 1907313 w 3996502"/>
              <a:gd name="connsiteY145" fmla="*/ 5466656 h 5694842"/>
              <a:gd name="connsiteX146" fmla="*/ 1760935 w 3996502"/>
              <a:gd name="connsiteY146" fmla="*/ 5341846 h 5694842"/>
              <a:gd name="connsiteX147" fmla="*/ 1691523 w 3996502"/>
              <a:gd name="connsiteY147" fmla="*/ 5508150 h 5694842"/>
              <a:gd name="connsiteX148" fmla="*/ 1631855 w 3996502"/>
              <a:gd name="connsiteY148" fmla="*/ 5583365 h 5694842"/>
              <a:gd name="connsiteX149" fmla="*/ 1733674 w 3996502"/>
              <a:gd name="connsiteY149" fmla="*/ 5689344 h 5694842"/>
              <a:gd name="connsiteX150" fmla="*/ 1702143 w 3996502"/>
              <a:gd name="connsiteY150" fmla="*/ 5678834 h 5694842"/>
              <a:gd name="connsiteX151" fmla="*/ 1660101 w 3996502"/>
              <a:gd name="connsiteY151" fmla="*/ 5668324 h 5694842"/>
              <a:gd name="connsiteX152" fmla="*/ 1628570 w 3996502"/>
              <a:gd name="connsiteY152" fmla="*/ 5657813 h 5694842"/>
              <a:gd name="connsiteX153" fmla="*/ 1523467 w 3996502"/>
              <a:gd name="connsiteY153" fmla="*/ 5636793 h 5694842"/>
              <a:gd name="connsiteX154" fmla="*/ 1491936 w 3996502"/>
              <a:gd name="connsiteY154" fmla="*/ 5626282 h 5694842"/>
              <a:gd name="connsiteX155" fmla="*/ 1334280 w 3996502"/>
              <a:gd name="connsiteY155" fmla="*/ 5573730 h 5694842"/>
              <a:gd name="connsiteX156" fmla="*/ 1292239 w 3996502"/>
              <a:gd name="connsiteY156" fmla="*/ 5552710 h 5694842"/>
              <a:gd name="connsiteX157" fmla="*/ 1229177 w 3996502"/>
              <a:gd name="connsiteY157" fmla="*/ 5531689 h 5694842"/>
              <a:gd name="connsiteX158" fmla="*/ 1134584 w 3996502"/>
              <a:gd name="connsiteY158" fmla="*/ 5510668 h 5694842"/>
              <a:gd name="connsiteX159" fmla="*/ 1103053 w 3996502"/>
              <a:gd name="connsiteY159" fmla="*/ 5468627 h 5694842"/>
              <a:gd name="connsiteX160" fmla="*/ 1029480 w 3996502"/>
              <a:gd name="connsiteY160" fmla="*/ 5458117 h 5694842"/>
              <a:gd name="connsiteX161" fmla="*/ 892846 w 3996502"/>
              <a:gd name="connsiteY161" fmla="*/ 5426586 h 5694842"/>
              <a:gd name="connsiteX162" fmla="*/ 861315 w 3996502"/>
              <a:gd name="connsiteY162" fmla="*/ 5405565 h 5694842"/>
              <a:gd name="connsiteX163" fmla="*/ 850805 w 3996502"/>
              <a:gd name="connsiteY163" fmla="*/ 5289951 h 5694842"/>
              <a:gd name="connsiteX164" fmla="*/ 840294 w 3996502"/>
              <a:gd name="connsiteY164" fmla="*/ 5100765 h 5694842"/>
              <a:gd name="connsiteX165" fmla="*/ 861315 w 3996502"/>
              <a:gd name="connsiteY165" fmla="*/ 4501675 h 5694842"/>
              <a:gd name="connsiteX166" fmla="*/ 892846 w 3996502"/>
              <a:gd name="connsiteY166" fmla="*/ 4365041 h 5694842"/>
              <a:gd name="connsiteX167" fmla="*/ 913867 w 3996502"/>
              <a:gd name="connsiteY167" fmla="*/ 4270448 h 5694842"/>
              <a:gd name="connsiteX168" fmla="*/ 966418 w 3996502"/>
              <a:gd name="connsiteY168" fmla="*/ 4112793 h 5694842"/>
              <a:gd name="connsiteX169" fmla="*/ 987439 w 3996502"/>
              <a:gd name="connsiteY169" fmla="*/ 3902586 h 5694842"/>
              <a:gd name="connsiteX170" fmla="*/ 997949 w 3996502"/>
              <a:gd name="connsiteY170" fmla="*/ 3871055 h 5694842"/>
              <a:gd name="connsiteX171" fmla="*/ 1061011 w 3996502"/>
              <a:gd name="connsiteY171" fmla="*/ 3461151 h 5694842"/>
              <a:gd name="connsiteX172" fmla="*/ 1071522 w 3996502"/>
              <a:gd name="connsiteY172" fmla="*/ 3408599 h 5694842"/>
              <a:gd name="connsiteX173" fmla="*/ 1082032 w 3996502"/>
              <a:gd name="connsiteY173" fmla="*/ 3335027 h 5694842"/>
              <a:gd name="connsiteX174" fmla="*/ 1124074 w 3996502"/>
              <a:gd name="connsiteY174" fmla="*/ 3282475 h 5694842"/>
              <a:gd name="connsiteX175" fmla="*/ 1155605 w 3996502"/>
              <a:gd name="connsiteY175" fmla="*/ 3124820 h 5694842"/>
              <a:gd name="connsiteX176" fmla="*/ 1176625 w 3996502"/>
              <a:gd name="connsiteY176" fmla="*/ 3082779 h 5694842"/>
              <a:gd name="connsiteX177" fmla="*/ 1145094 w 3996502"/>
              <a:gd name="connsiteY177" fmla="*/ 2967165 h 5694842"/>
              <a:gd name="connsiteX178" fmla="*/ 1103053 w 3996502"/>
              <a:gd name="connsiteY178" fmla="*/ 2893593 h 5694842"/>
              <a:gd name="connsiteX179" fmla="*/ 1082032 w 3996502"/>
              <a:gd name="connsiteY179" fmla="*/ 2841041 h 5694842"/>
              <a:gd name="connsiteX180" fmla="*/ 1029480 w 3996502"/>
              <a:gd name="connsiteY180" fmla="*/ 2746448 h 5694842"/>
              <a:gd name="connsiteX181" fmla="*/ 1008460 w 3996502"/>
              <a:gd name="connsiteY181" fmla="*/ 2714917 h 5694842"/>
              <a:gd name="connsiteX182" fmla="*/ 924377 w 3996502"/>
              <a:gd name="connsiteY182" fmla="*/ 2557262 h 5694842"/>
              <a:gd name="connsiteX183" fmla="*/ 871825 w 3996502"/>
              <a:gd name="connsiteY183" fmla="*/ 2483689 h 5694842"/>
              <a:gd name="connsiteX184" fmla="*/ 840294 w 3996502"/>
              <a:gd name="connsiteY184" fmla="*/ 2389096 h 5694842"/>
              <a:gd name="connsiteX185" fmla="*/ 808763 w 3996502"/>
              <a:gd name="connsiteY185" fmla="*/ 2326034 h 5694842"/>
              <a:gd name="connsiteX186" fmla="*/ 766722 w 3996502"/>
              <a:gd name="connsiteY186" fmla="*/ 2241951 h 5694842"/>
              <a:gd name="connsiteX187" fmla="*/ 756211 w 3996502"/>
              <a:gd name="connsiteY187" fmla="*/ 2210420 h 5694842"/>
              <a:gd name="connsiteX188" fmla="*/ 714170 w 3996502"/>
              <a:gd name="connsiteY188" fmla="*/ 2199910 h 5694842"/>
              <a:gd name="connsiteX189" fmla="*/ 619577 w 3996502"/>
              <a:gd name="connsiteY189" fmla="*/ 2189399 h 5694842"/>
              <a:gd name="connsiteX190" fmla="*/ 482943 w 3996502"/>
              <a:gd name="connsiteY190" fmla="*/ 2168379 h 5694842"/>
              <a:gd name="connsiteX191" fmla="*/ 419880 w 3996502"/>
              <a:gd name="connsiteY191" fmla="*/ 2126337 h 5694842"/>
              <a:gd name="connsiteX192" fmla="*/ 377839 w 3996502"/>
              <a:gd name="connsiteY192" fmla="*/ 2094806 h 5694842"/>
              <a:gd name="connsiteX0" fmla="*/ 105665 w 3996502"/>
              <a:gd name="connsiteY0" fmla="*/ 2429605 h 5694842"/>
              <a:gd name="connsiteX1" fmla="*/ 103913 w 3996502"/>
              <a:gd name="connsiteY1" fmla="*/ 2255637 h 5694842"/>
              <a:gd name="connsiteX2" fmla="*/ 162268 w 3996502"/>
              <a:gd name="connsiteY2" fmla="*/ 2024299 h 5694842"/>
              <a:gd name="connsiteX3" fmla="*/ 131722 w 3996502"/>
              <a:gd name="connsiteY3" fmla="*/ 1894343 h 5694842"/>
              <a:gd name="connsiteX4" fmla="*/ 56945 w 3996502"/>
              <a:gd name="connsiteY4" fmla="*/ 1799750 h 5694842"/>
              <a:gd name="connsiteX5" fmla="*/ 14 w 3996502"/>
              <a:gd name="connsiteY5" fmla="*/ 1646037 h 5694842"/>
              <a:gd name="connsiteX6" fmla="*/ 52018 w 3996502"/>
              <a:gd name="connsiteY6" fmla="*/ 1569289 h 5694842"/>
              <a:gd name="connsiteX7" fmla="*/ 105008 w 3996502"/>
              <a:gd name="connsiteY7" fmla="*/ 1550458 h 5694842"/>
              <a:gd name="connsiteX8" fmla="*/ 178033 w 3996502"/>
              <a:gd name="connsiteY8" fmla="*/ 1460025 h 5694842"/>
              <a:gd name="connsiteX9" fmla="*/ 293647 w 3996502"/>
              <a:gd name="connsiteY9" fmla="*/ 1371563 h 5694842"/>
              <a:gd name="connsiteX10" fmla="*/ 353534 w 3996502"/>
              <a:gd name="connsiteY10" fmla="*/ 1237118 h 5694842"/>
              <a:gd name="connsiteX11" fmla="*/ 442215 w 3996502"/>
              <a:gd name="connsiteY11" fmla="*/ 1058552 h 5694842"/>
              <a:gd name="connsiteX12" fmla="*/ 335031 w 3996502"/>
              <a:gd name="connsiteY12" fmla="*/ 849440 h 5694842"/>
              <a:gd name="connsiteX13" fmla="*/ 390539 w 3996502"/>
              <a:gd name="connsiteY13" fmla="*/ 792947 h 5694842"/>
              <a:gd name="connsiteX14" fmla="*/ 446266 w 3996502"/>
              <a:gd name="connsiteY14" fmla="*/ 810245 h 5694842"/>
              <a:gd name="connsiteX15" fmla="*/ 485132 w 3996502"/>
              <a:gd name="connsiteY15" fmla="*/ 834660 h 5694842"/>
              <a:gd name="connsiteX16" fmla="*/ 513269 w 3996502"/>
              <a:gd name="connsiteY16" fmla="*/ 861264 h 5694842"/>
              <a:gd name="connsiteX17" fmla="*/ 558267 w 3996502"/>
              <a:gd name="connsiteY17" fmla="*/ 860498 h 5694842"/>
              <a:gd name="connsiteX18" fmla="*/ 651874 w 3996502"/>
              <a:gd name="connsiteY18" fmla="*/ 874402 h 5694842"/>
              <a:gd name="connsiteX19" fmla="*/ 783582 w 3996502"/>
              <a:gd name="connsiteY19" fmla="*/ 846265 h 5694842"/>
              <a:gd name="connsiteX20" fmla="*/ 914086 w 3996502"/>
              <a:gd name="connsiteY20" fmla="*/ 789553 h 5694842"/>
              <a:gd name="connsiteX21" fmla="*/ 1008898 w 3996502"/>
              <a:gd name="connsiteY21" fmla="*/ 640766 h 5694842"/>
              <a:gd name="connsiteX22" fmla="*/ 1081485 w 3996502"/>
              <a:gd name="connsiteY22" fmla="*/ 561829 h 5694842"/>
              <a:gd name="connsiteX23" fmla="*/ 1118161 w 3996502"/>
              <a:gd name="connsiteY23" fmla="*/ 567631 h 5694842"/>
              <a:gd name="connsiteX24" fmla="*/ 1219543 w 3996502"/>
              <a:gd name="connsiteY24" fmla="*/ 521211 h 5694842"/>
              <a:gd name="connsiteX25" fmla="*/ 1289174 w 3996502"/>
              <a:gd name="connsiteY25" fmla="*/ 496030 h 5694842"/>
              <a:gd name="connsiteX26" fmla="*/ 1337127 w 3996502"/>
              <a:gd name="connsiteY26" fmla="*/ 461871 h 5694842"/>
              <a:gd name="connsiteX27" fmla="*/ 1387161 w 3996502"/>
              <a:gd name="connsiteY27" fmla="*/ 417312 h 5694842"/>
              <a:gd name="connsiteX28" fmla="*/ 1445077 w 3996502"/>
              <a:gd name="connsiteY28" fmla="*/ 369139 h 5694842"/>
              <a:gd name="connsiteX29" fmla="*/ 1513066 w 3996502"/>
              <a:gd name="connsiteY29" fmla="*/ 328302 h 5694842"/>
              <a:gd name="connsiteX30" fmla="*/ 1544378 w 3996502"/>
              <a:gd name="connsiteY30" fmla="*/ 305530 h 5694842"/>
              <a:gd name="connsiteX31" fmla="*/ 1585434 w 3996502"/>
              <a:gd name="connsiteY31" fmla="*/ 263269 h 5694842"/>
              <a:gd name="connsiteX32" fmla="*/ 1631417 w 3996502"/>
              <a:gd name="connsiteY32" fmla="*/ 247613 h 5694842"/>
              <a:gd name="connsiteX33" fmla="*/ 1673531 w 3996502"/>
              <a:gd name="connsiteY33" fmla="*/ 214039 h 5694842"/>
              <a:gd name="connsiteX34" fmla="*/ 1766372 w 3996502"/>
              <a:gd name="connsiteY34" fmla="*/ 161195 h 5694842"/>
              <a:gd name="connsiteX35" fmla="*/ 1806370 w 3996502"/>
              <a:gd name="connsiteY35" fmla="*/ 108351 h 5694842"/>
              <a:gd name="connsiteX36" fmla="*/ 1829143 w 3996502"/>
              <a:gd name="connsiteY36" fmla="*/ 112730 h 5694842"/>
              <a:gd name="connsiteX37" fmla="*/ 1976616 w 3996502"/>
              <a:gd name="connsiteY37" fmla="*/ 40910 h 5694842"/>
              <a:gd name="connsiteX38" fmla="*/ 2428597 w 3996502"/>
              <a:gd name="connsiteY38" fmla="*/ 0 h 5694842"/>
              <a:gd name="connsiteX39" fmla="*/ 2473777 w 3996502"/>
              <a:gd name="connsiteY39" fmla="*/ 45945 h 5694842"/>
              <a:gd name="connsiteX40" fmla="*/ 2400752 w 3996502"/>
              <a:gd name="connsiteY40" fmla="*/ 141195 h 5694842"/>
              <a:gd name="connsiteX41" fmla="*/ 2480127 w 3996502"/>
              <a:gd name="connsiteY41" fmla="*/ 118970 h 5694842"/>
              <a:gd name="connsiteX42" fmla="*/ 2556327 w 3996502"/>
              <a:gd name="connsiteY42" fmla="*/ 157070 h 5694842"/>
              <a:gd name="connsiteX43" fmla="*/ 2646650 w 3996502"/>
              <a:gd name="connsiteY43" fmla="*/ 71893 h 5694842"/>
              <a:gd name="connsiteX44" fmla="*/ 2762702 w 3996502"/>
              <a:gd name="connsiteY44" fmla="*/ 118970 h 5694842"/>
              <a:gd name="connsiteX45" fmla="*/ 2807152 w 3996502"/>
              <a:gd name="connsiteY45" fmla="*/ 153895 h 5694842"/>
              <a:gd name="connsiteX46" fmla="*/ 2765877 w 3996502"/>
              <a:gd name="connsiteY46" fmla="*/ 255495 h 5694842"/>
              <a:gd name="connsiteX47" fmla="*/ 2876345 w 3996502"/>
              <a:gd name="connsiteY47" fmla="*/ 158604 h 5694842"/>
              <a:gd name="connsiteX48" fmla="*/ 3125747 w 3996502"/>
              <a:gd name="connsiteY48" fmla="*/ 319324 h 5694842"/>
              <a:gd name="connsiteX49" fmla="*/ 3210377 w 3996502"/>
              <a:gd name="connsiteY49" fmla="*/ 379320 h 5694842"/>
              <a:gd name="connsiteX50" fmla="*/ 3302452 w 3996502"/>
              <a:gd name="connsiteY50" fmla="*/ 452345 h 5694842"/>
              <a:gd name="connsiteX51" fmla="*/ 3191327 w 3996502"/>
              <a:gd name="connsiteY51" fmla="*/ 592045 h 5694842"/>
              <a:gd name="connsiteX52" fmla="*/ 3360259 w 3996502"/>
              <a:gd name="connsiteY52" fmla="*/ 593360 h 5694842"/>
              <a:gd name="connsiteX53" fmla="*/ 3404052 w 3996502"/>
              <a:gd name="connsiteY53" fmla="*/ 728680 h 5694842"/>
              <a:gd name="connsiteX54" fmla="*/ 3231179 w 3996502"/>
              <a:gd name="connsiteY54" fmla="*/ 877687 h 5694842"/>
              <a:gd name="connsiteX55" fmla="*/ 3188152 w 3996502"/>
              <a:gd name="connsiteY55" fmla="*/ 938120 h 5694842"/>
              <a:gd name="connsiteX56" fmla="*/ 3297635 w 3996502"/>
              <a:gd name="connsiteY56" fmla="*/ 967572 h 5694842"/>
              <a:gd name="connsiteX57" fmla="*/ 3375477 w 3996502"/>
              <a:gd name="connsiteY57" fmla="*/ 874620 h 5694842"/>
              <a:gd name="connsiteX58" fmla="*/ 3435802 w 3996502"/>
              <a:gd name="connsiteY58" fmla="*/ 795245 h 5694842"/>
              <a:gd name="connsiteX59" fmla="*/ 3496127 w 3996502"/>
              <a:gd name="connsiteY59" fmla="*/ 830170 h 5694842"/>
              <a:gd name="connsiteX60" fmla="*/ 3593676 w 3996502"/>
              <a:gd name="connsiteY60" fmla="*/ 971623 h 5694842"/>
              <a:gd name="connsiteX61" fmla="*/ 3569152 w 3996502"/>
              <a:gd name="connsiteY61" fmla="*/ 998445 h 5694842"/>
              <a:gd name="connsiteX62" fmla="*/ 3530176 w 3996502"/>
              <a:gd name="connsiteY62" fmla="*/ 1049465 h 5694842"/>
              <a:gd name="connsiteX63" fmla="*/ 3469085 w 3996502"/>
              <a:gd name="connsiteY63" fmla="*/ 1119862 h 5694842"/>
              <a:gd name="connsiteX64" fmla="*/ 3536964 w 3996502"/>
              <a:gd name="connsiteY64" fmla="*/ 1030743 h 5694842"/>
              <a:gd name="connsiteX65" fmla="*/ 3426058 w 3996502"/>
              <a:gd name="connsiteY65" fmla="*/ 1193216 h 5694842"/>
              <a:gd name="connsiteX66" fmla="*/ 3462406 w 3996502"/>
              <a:gd name="connsiteY66" fmla="*/ 1171757 h 5694842"/>
              <a:gd name="connsiteX67" fmla="*/ 3387630 w 3996502"/>
              <a:gd name="connsiteY67" fmla="*/ 1289342 h 5694842"/>
              <a:gd name="connsiteX68" fmla="*/ 3371974 w 3996502"/>
              <a:gd name="connsiteY68" fmla="*/ 1339923 h 5694842"/>
              <a:gd name="connsiteX69" fmla="*/ 3349968 w 3996502"/>
              <a:gd name="connsiteY69" fmla="*/ 1348024 h 5694842"/>
              <a:gd name="connsiteX70" fmla="*/ 3313291 w 3996502"/>
              <a:gd name="connsiteY70" fmla="*/ 1399591 h 5694842"/>
              <a:gd name="connsiteX71" fmla="*/ 3318874 w 3996502"/>
              <a:gd name="connsiteY71" fmla="*/ 1406707 h 5694842"/>
              <a:gd name="connsiteX72" fmla="*/ 3293693 w 3996502"/>
              <a:gd name="connsiteY72" fmla="*/ 1433093 h 5694842"/>
              <a:gd name="connsiteX73" fmla="*/ 3268403 w 3996502"/>
              <a:gd name="connsiteY73" fmla="*/ 1476338 h 5694842"/>
              <a:gd name="connsiteX74" fmla="*/ 3238514 w 3996502"/>
              <a:gd name="connsiteY74" fmla="*/ 1605309 h 5694842"/>
              <a:gd name="connsiteX75" fmla="*/ 3186948 w 3996502"/>
              <a:gd name="connsiteY75" fmla="*/ 1631694 h 5694842"/>
              <a:gd name="connsiteX76" fmla="*/ 3105602 w 3996502"/>
              <a:gd name="connsiteY76" fmla="*/ 1688625 h 5694842"/>
              <a:gd name="connsiteX77" fmla="*/ 2721865 w 3996502"/>
              <a:gd name="connsiteY77" fmla="*/ 1597098 h 5694842"/>
              <a:gd name="connsiteX78" fmla="*/ 2687378 w 3996502"/>
              <a:gd name="connsiteY78" fmla="*/ 1670670 h 5694842"/>
              <a:gd name="connsiteX79" fmla="*/ 2636797 w 3996502"/>
              <a:gd name="connsiteY79" fmla="*/ 1758147 h 5694842"/>
              <a:gd name="connsiteX80" fmla="*/ 2681466 w 3996502"/>
              <a:gd name="connsiteY80" fmla="*/ 1821428 h 5694842"/>
              <a:gd name="connsiteX81" fmla="*/ 2721427 w 3996502"/>
              <a:gd name="connsiteY81" fmla="*/ 1715995 h 5694842"/>
              <a:gd name="connsiteX82" fmla="*/ 2858280 w 3996502"/>
              <a:gd name="connsiteY82" fmla="*/ 1716434 h 5694842"/>
              <a:gd name="connsiteX83" fmla="*/ 2815035 w 3996502"/>
              <a:gd name="connsiteY83" fmla="*/ 1801940 h 5694842"/>
              <a:gd name="connsiteX84" fmla="*/ 2840654 w 3996502"/>
              <a:gd name="connsiteY84" fmla="*/ 1866535 h 5694842"/>
              <a:gd name="connsiteX85" fmla="*/ 2784708 w 3996502"/>
              <a:gd name="connsiteY85" fmla="*/ 1958172 h 5694842"/>
              <a:gd name="connsiteX86" fmla="*/ 2858280 w 3996502"/>
              <a:gd name="connsiteY86" fmla="*/ 1947662 h 5694842"/>
              <a:gd name="connsiteX87" fmla="*/ 3022286 w 3996502"/>
              <a:gd name="connsiteY87" fmla="*/ 1834785 h 5694842"/>
              <a:gd name="connsiteX88" fmla="*/ 3499411 w 3996502"/>
              <a:gd name="connsiteY88" fmla="*/ 1926641 h 5694842"/>
              <a:gd name="connsiteX89" fmla="*/ 3594005 w 3996502"/>
              <a:gd name="connsiteY89" fmla="*/ 1937151 h 5694842"/>
              <a:gd name="connsiteX90" fmla="*/ 3625536 w 3996502"/>
              <a:gd name="connsiteY90" fmla="*/ 1947662 h 5694842"/>
              <a:gd name="connsiteX91" fmla="*/ 3709618 w 3996502"/>
              <a:gd name="connsiteY91" fmla="*/ 1979193 h 5694842"/>
              <a:gd name="connsiteX92" fmla="*/ 3772680 w 3996502"/>
              <a:gd name="connsiteY92" fmla="*/ 1989703 h 5694842"/>
              <a:gd name="connsiteX93" fmla="*/ 3846253 w 3996502"/>
              <a:gd name="connsiteY93" fmla="*/ 2052765 h 5694842"/>
              <a:gd name="connsiteX94" fmla="*/ 3993398 w 3996502"/>
              <a:gd name="connsiteY94" fmla="*/ 2241951 h 5694842"/>
              <a:gd name="connsiteX95" fmla="*/ 3947233 w 3996502"/>
              <a:gd name="connsiteY95" fmla="*/ 2365266 h 5694842"/>
              <a:gd name="connsiteX96" fmla="*/ 3956174 w 3996502"/>
              <a:gd name="connsiteY96" fmla="*/ 2456684 h 5694842"/>
              <a:gd name="connsiteX97" fmla="*/ 3960261 w 3996502"/>
              <a:gd name="connsiteY97" fmla="*/ 2490258 h 5694842"/>
              <a:gd name="connsiteX98" fmla="*/ 3941284 w 3996502"/>
              <a:gd name="connsiteY98" fmla="*/ 2731850 h 5694842"/>
              <a:gd name="connsiteX99" fmla="*/ 3888587 w 3996502"/>
              <a:gd name="connsiteY99" fmla="*/ 2883958 h 5694842"/>
              <a:gd name="connsiteX100" fmla="*/ 3894388 w 3996502"/>
              <a:gd name="connsiteY100" fmla="*/ 2952312 h 5694842"/>
              <a:gd name="connsiteX101" fmla="*/ 3932635 w 3996502"/>
              <a:gd name="connsiteY101" fmla="*/ 3090134 h 5694842"/>
              <a:gd name="connsiteX102" fmla="*/ 3907455 w 3996502"/>
              <a:gd name="connsiteY102" fmla="*/ 3204670 h 5694842"/>
              <a:gd name="connsiteX103" fmla="*/ 3885301 w 3996502"/>
              <a:gd name="connsiteY103" fmla="*/ 3292457 h 5694842"/>
              <a:gd name="connsiteX104" fmla="*/ 3842202 w 3996502"/>
              <a:gd name="connsiteY104" fmla="*/ 3392779 h 5694842"/>
              <a:gd name="connsiteX105" fmla="*/ 3808317 w 3996502"/>
              <a:gd name="connsiteY105" fmla="*/ 3487591 h 5694842"/>
              <a:gd name="connsiteX106" fmla="*/ 3792059 w 3996502"/>
              <a:gd name="connsiteY106" fmla="*/ 3614537 h 5694842"/>
              <a:gd name="connsiteX107" fmla="*/ 3764087 w 3996502"/>
              <a:gd name="connsiteY107" fmla="*/ 3615303 h 5694842"/>
              <a:gd name="connsiteX108" fmla="*/ 3743780 w 3996502"/>
              <a:gd name="connsiteY108" fmla="*/ 3677087 h 5694842"/>
              <a:gd name="connsiteX109" fmla="*/ 3735347 w 3996502"/>
              <a:gd name="connsiteY109" fmla="*/ 3840217 h 5694842"/>
              <a:gd name="connsiteX110" fmla="*/ 3736843 w 3996502"/>
              <a:gd name="connsiteY110" fmla="*/ 3891418 h 5694842"/>
              <a:gd name="connsiteX111" fmla="*/ 3707574 w 3996502"/>
              <a:gd name="connsiteY111" fmla="*/ 3916527 h 5694842"/>
              <a:gd name="connsiteX112" fmla="*/ 3698196 w 3996502"/>
              <a:gd name="connsiteY112" fmla="*/ 3944883 h 5694842"/>
              <a:gd name="connsiteX113" fmla="*/ 3691006 w 3996502"/>
              <a:gd name="connsiteY113" fmla="*/ 4002872 h 5694842"/>
              <a:gd name="connsiteX114" fmla="*/ 3698487 w 3996502"/>
              <a:gd name="connsiteY114" fmla="*/ 4075532 h 5694842"/>
              <a:gd name="connsiteX115" fmla="*/ 3735603 w 3996502"/>
              <a:gd name="connsiteY115" fmla="*/ 4162789 h 5694842"/>
              <a:gd name="connsiteX116" fmla="*/ 3745419 w 3996502"/>
              <a:gd name="connsiteY116" fmla="*/ 4235085 h 5694842"/>
              <a:gd name="connsiteX117" fmla="*/ 3740274 w 3996502"/>
              <a:gd name="connsiteY117" fmla="*/ 4273185 h 5694842"/>
              <a:gd name="connsiteX118" fmla="*/ 3738303 w 3996502"/>
              <a:gd name="connsiteY118" fmla="*/ 4333619 h 5694842"/>
              <a:gd name="connsiteX119" fmla="*/ 3746843 w 3996502"/>
              <a:gd name="connsiteY119" fmla="*/ 4357596 h 5694842"/>
              <a:gd name="connsiteX120" fmla="*/ 3687722 w 3996502"/>
              <a:gd name="connsiteY120" fmla="*/ 4531893 h 5694842"/>
              <a:gd name="connsiteX121" fmla="*/ 3626411 w 3996502"/>
              <a:gd name="connsiteY121" fmla="*/ 4618712 h 5694842"/>
              <a:gd name="connsiteX122" fmla="*/ 3620499 w 3996502"/>
              <a:gd name="connsiteY122" fmla="*/ 4785017 h 5694842"/>
              <a:gd name="connsiteX123" fmla="*/ 3639768 w 3996502"/>
              <a:gd name="connsiteY123" fmla="*/ 4845889 h 5694842"/>
              <a:gd name="connsiteX124" fmla="*/ 3559408 w 3996502"/>
              <a:gd name="connsiteY124" fmla="*/ 4909170 h 5694842"/>
              <a:gd name="connsiteX125" fmla="*/ 3583823 w 3996502"/>
              <a:gd name="connsiteY125" fmla="*/ 4933147 h 5694842"/>
              <a:gd name="connsiteX126" fmla="*/ 3673927 w 3996502"/>
              <a:gd name="connsiteY126" fmla="*/ 4977378 h 5694842"/>
              <a:gd name="connsiteX127" fmla="*/ 3834867 w 3996502"/>
              <a:gd name="connsiteY127" fmla="*/ 5151784 h 5694842"/>
              <a:gd name="connsiteX128" fmla="*/ 3534446 w 3996502"/>
              <a:gd name="connsiteY128" fmla="*/ 5401186 h 5694842"/>
              <a:gd name="connsiteX129" fmla="*/ 3543754 w 3996502"/>
              <a:gd name="connsiteY129" fmla="*/ 5500595 h 5694842"/>
              <a:gd name="connsiteX130" fmla="*/ 3292929 w 3996502"/>
              <a:gd name="connsiteY130" fmla="*/ 5284695 h 5694842"/>
              <a:gd name="connsiteX131" fmla="*/ 3288000 w 3996502"/>
              <a:gd name="connsiteY131" fmla="*/ 5531689 h 5694842"/>
              <a:gd name="connsiteX132" fmla="*/ 3264790 w 3996502"/>
              <a:gd name="connsiteY132" fmla="*/ 5579862 h 5694842"/>
              <a:gd name="connsiteX133" fmla="*/ 3115129 w 3996502"/>
              <a:gd name="connsiteY133" fmla="*/ 5475195 h 5694842"/>
              <a:gd name="connsiteX134" fmla="*/ 3153229 w 3996502"/>
              <a:gd name="connsiteY134" fmla="*/ 5589495 h 5694842"/>
              <a:gd name="connsiteX135" fmla="*/ 2959443 w 3996502"/>
              <a:gd name="connsiteY135" fmla="*/ 5426695 h 5694842"/>
              <a:gd name="connsiteX136" fmla="*/ 2858280 w 3996502"/>
              <a:gd name="connsiteY136" fmla="*/ 5420126 h 5694842"/>
              <a:gd name="connsiteX137" fmla="*/ 2752739 w 3996502"/>
              <a:gd name="connsiteY137" fmla="*/ 5433593 h 5694842"/>
              <a:gd name="connsiteX138" fmla="*/ 2628805 w 3996502"/>
              <a:gd name="connsiteY138" fmla="*/ 5494684 h 5694842"/>
              <a:gd name="connsiteX139" fmla="*/ 2525343 w 3996502"/>
              <a:gd name="connsiteY139" fmla="*/ 5547674 h 5694842"/>
              <a:gd name="connsiteX140" fmla="*/ 2406555 w 3996502"/>
              <a:gd name="connsiteY140" fmla="*/ 5577672 h 5694842"/>
              <a:gd name="connsiteX141" fmla="*/ 2191968 w 3996502"/>
              <a:gd name="connsiteY141" fmla="*/ 5465780 h 5694842"/>
              <a:gd name="connsiteX142" fmla="*/ 2139088 w 3996502"/>
              <a:gd name="connsiteY142" fmla="*/ 5503114 h 5694842"/>
              <a:gd name="connsiteX143" fmla="*/ 2044167 w 3996502"/>
              <a:gd name="connsiteY143" fmla="*/ 5572198 h 5694842"/>
              <a:gd name="connsiteX144" fmla="*/ 1964244 w 3996502"/>
              <a:gd name="connsiteY144" fmla="*/ 5537492 h 5694842"/>
              <a:gd name="connsiteX145" fmla="*/ 1907313 w 3996502"/>
              <a:gd name="connsiteY145" fmla="*/ 5466656 h 5694842"/>
              <a:gd name="connsiteX146" fmla="*/ 1760935 w 3996502"/>
              <a:gd name="connsiteY146" fmla="*/ 5341846 h 5694842"/>
              <a:gd name="connsiteX147" fmla="*/ 1681998 w 3996502"/>
              <a:gd name="connsiteY147" fmla="*/ 5470050 h 5694842"/>
              <a:gd name="connsiteX148" fmla="*/ 1631855 w 3996502"/>
              <a:gd name="connsiteY148" fmla="*/ 5583365 h 5694842"/>
              <a:gd name="connsiteX149" fmla="*/ 1733674 w 3996502"/>
              <a:gd name="connsiteY149" fmla="*/ 5689344 h 5694842"/>
              <a:gd name="connsiteX150" fmla="*/ 1702143 w 3996502"/>
              <a:gd name="connsiteY150" fmla="*/ 5678834 h 5694842"/>
              <a:gd name="connsiteX151" fmla="*/ 1660101 w 3996502"/>
              <a:gd name="connsiteY151" fmla="*/ 5668324 h 5694842"/>
              <a:gd name="connsiteX152" fmla="*/ 1628570 w 3996502"/>
              <a:gd name="connsiteY152" fmla="*/ 5657813 h 5694842"/>
              <a:gd name="connsiteX153" fmla="*/ 1523467 w 3996502"/>
              <a:gd name="connsiteY153" fmla="*/ 5636793 h 5694842"/>
              <a:gd name="connsiteX154" fmla="*/ 1491936 w 3996502"/>
              <a:gd name="connsiteY154" fmla="*/ 5626282 h 5694842"/>
              <a:gd name="connsiteX155" fmla="*/ 1334280 w 3996502"/>
              <a:gd name="connsiteY155" fmla="*/ 5573730 h 5694842"/>
              <a:gd name="connsiteX156" fmla="*/ 1292239 w 3996502"/>
              <a:gd name="connsiteY156" fmla="*/ 5552710 h 5694842"/>
              <a:gd name="connsiteX157" fmla="*/ 1229177 w 3996502"/>
              <a:gd name="connsiteY157" fmla="*/ 5531689 h 5694842"/>
              <a:gd name="connsiteX158" fmla="*/ 1134584 w 3996502"/>
              <a:gd name="connsiteY158" fmla="*/ 5510668 h 5694842"/>
              <a:gd name="connsiteX159" fmla="*/ 1103053 w 3996502"/>
              <a:gd name="connsiteY159" fmla="*/ 5468627 h 5694842"/>
              <a:gd name="connsiteX160" fmla="*/ 1029480 w 3996502"/>
              <a:gd name="connsiteY160" fmla="*/ 5458117 h 5694842"/>
              <a:gd name="connsiteX161" fmla="*/ 892846 w 3996502"/>
              <a:gd name="connsiteY161" fmla="*/ 5426586 h 5694842"/>
              <a:gd name="connsiteX162" fmla="*/ 861315 w 3996502"/>
              <a:gd name="connsiteY162" fmla="*/ 5405565 h 5694842"/>
              <a:gd name="connsiteX163" fmla="*/ 850805 w 3996502"/>
              <a:gd name="connsiteY163" fmla="*/ 5289951 h 5694842"/>
              <a:gd name="connsiteX164" fmla="*/ 840294 w 3996502"/>
              <a:gd name="connsiteY164" fmla="*/ 5100765 h 5694842"/>
              <a:gd name="connsiteX165" fmla="*/ 861315 w 3996502"/>
              <a:gd name="connsiteY165" fmla="*/ 4501675 h 5694842"/>
              <a:gd name="connsiteX166" fmla="*/ 892846 w 3996502"/>
              <a:gd name="connsiteY166" fmla="*/ 4365041 h 5694842"/>
              <a:gd name="connsiteX167" fmla="*/ 913867 w 3996502"/>
              <a:gd name="connsiteY167" fmla="*/ 4270448 h 5694842"/>
              <a:gd name="connsiteX168" fmla="*/ 966418 w 3996502"/>
              <a:gd name="connsiteY168" fmla="*/ 4112793 h 5694842"/>
              <a:gd name="connsiteX169" fmla="*/ 987439 w 3996502"/>
              <a:gd name="connsiteY169" fmla="*/ 3902586 h 5694842"/>
              <a:gd name="connsiteX170" fmla="*/ 997949 w 3996502"/>
              <a:gd name="connsiteY170" fmla="*/ 3871055 h 5694842"/>
              <a:gd name="connsiteX171" fmla="*/ 1061011 w 3996502"/>
              <a:gd name="connsiteY171" fmla="*/ 3461151 h 5694842"/>
              <a:gd name="connsiteX172" fmla="*/ 1071522 w 3996502"/>
              <a:gd name="connsiteY172" fmla="*/ 3408599 h 5694842"/>
              <a:gd name="connsiteX173" fmla="*/ 1082032 w 3996502"/>
              <a:gd name="connsiteY173" fmla="*/ 3335027 h 5694842"/>
              <a:gd name="connsiteX174" fmla="*/ 1124074 w 3996502"/>
              <a:gd name="connsiteY174" fmla="*/ 3282475 h 5694842"/>
              <a:gd name="connsiteX175" fmla="*/ 1155605 w 3996502"/>
              <a:gd name="connsiteY175" fmla="*/ 3124820 h 5694842"/>
              <a:gd name="connsiteX176" fmla="*/ 1176625 w 3996502"/>
              <a:gd name="connsiteY176" fmla="*/ 3082779 h 5694842"/>
              <a:gd name="connsiteX177" fmla="*/ 1145094 w 3996502"/>
              <a:gd name="connsiteY177" fmla="*/ 2967165 h 5694842"/>
              <a:gd name="connsiteX178" fmla="*/ 1103053 w 3996502"/>
              <a:gd name="connsiteY178" fmla="*/ 2893593 h 5694842"/>
              <a:gd name="connsiteX179" fmla="*/ 1082032 w 3996502"/>
              <a:gd name="connsiteY179" fmla="*/ 2841041 h 5694842"/>
              <a:gd name="connsiteX180" fmla="*/ 1029480 w 3996502"/>
              <a:gd name="connsiteY180" fmla="*/ 2746448 h 5694842"/>
              <a:gd name="connsiteX181" fmla="*/ 1008460 w 3996502"/>
              <a:gd name="connsiteY181" fmla="*/ 2714917 h 5694842"/>
              <a:gd name="connsiteX182" fmla="*/ 924377 w 3996502"/>
              <a:gd name="connsiteY182" fmla="*/ 2557262 h 5694842"/>
              <a:gd name="connsiteX183" fmla="*/ 871825 w 3996502"/>
              <a:gd name="connsiteY183" fmla="*/ 2483689 h 5694842"/>
              <a:gd name="connsiteX184" fmla="*/ 840294 w 3996502"/>
              <a:gd name="connsiteY184" fmla="*/ 2389096 h 5694842"/>
              <a:gd name="connsiteX185" fmla="*/ 808763 w 3996502"/>
              <a:gd name="connsiteY185" fmla="*/ 2326034 h 5694842"/>
              <a:gd name="connsiteX186" fmla="*/ 766722 w 3996502"/>
              <a:gd name="connsiteY186" fmla="*/ 2241951 h 5694842"/>
              <a:gd name="connsiteX187" fmla="*/ 756211 w 3996502"/>
              <a:gd name="connsiteY187" fmla="*/ 2210420 h 5694842"/>
              <a:gd name="connsiteX188" fmla="*/ 714170 w 3996502"/>
              <a:gd name="connsiteY188" fmla="*/ 2199910 h 5694842"/>
              <a:gd name="connsiteX189" fmla="*/ 619577 w 3996502"/>
              <a:gd name="connsiteY189" fmla="*/ 2189399 h 5694842"/>
              <a:gd name="connsiteX190" fmla="*/ 482943 w 3996502"/>
              <a:gd name="connsiteY190" fmla="*/ 2168379 h 5694842"/>
              <a:gd name="connsiteX191" fmla="*/ 419880 w 3996502"/>
              <a:gd name="connsiteY191" fmla="*/ 2126337 h 5694842"/>
              <a:gd name="connsiteX192" fmla="*/ 377839 w 3996502"/>
              <a:gd name="connsiteY192" fmla="*/ 2094806 h 5694842"/>
              <a:gd name="connsiteX0" fmla="*/ 105665 w 3996502"/>
              <a:gd name="connsiteY0" fmla="*/ 2429605 h 5753353"/>
              <a:gd name="connsiteX1" fmla="*/ 103913 w 3996502"/>
              <a:gd name="connsiteY1" fmla="*/ 2255637 h 5753353"/>
              <a:gd name="connsiteX2" fmla="*/ 162268 w 3996502"/>
              <a:gd name="connsiteY2" fmla="*/ 2024299 h 5753353"/>
              <a:gd name="connsiteX3" fmla="*/ 131722 w 3996502"/>
              <a:gd name="connsiteY3" fmla="*/ 1894343 h 5753353"/>
              <a:gd name="connsiteX4" fmla="*/ 56945 w 3996502"/>
              <a:gd name="connsiteY4" fmla="*/ 1799750 h 5753353"/>
              <a:gd name="connsiteX5" fmla="*/ 14 w 3996502"/>
              <a:gd name="connsiteY5" fmla="*/ 1646037 h 5753353"/>
              <a:gd name="connsiteX6" fmla="*/ 52018 w 3996502"/>
              <a:gd name="connsiteY6" fmla="*/ 1569289 h 5753353"/>
              <a:gd name="connsiteX7" fmla="*/ 105008 w 3996502"/>
              <a:gd name="connsiteY7" fmla="*/ 1550458 h 5753353"/>
              <a:gd name="connsiteX8" fmla="*/ 178033 w 3996502"/>
              <a:gd name="connsiteY8" fmla="*/ 1460025 h 5753353"/>
              <a:gd name="connsiteX9" fmla="*/ 293647 w 3996502"/>
              <a:gd name="connsiteY9" fmla="*/ 1371563 h 5753353"/>
              <a:gd name="connsiteX10" fmla="*/ 353534 w 3996502"/>
              <a:gd name="connsiteY10" fmla="*/ 1237118 h 5753353"/>
              <a:gd name="connsiteX11" fmla="*/ 442215 w 3996502"/>
              <a:gd name="connsiteY11" fmla="*/ 1058552 h 5753353"/>
              <a:gd name="connsiteX12" fmla="*/ 335031 w 3996502"/>
              <a:gd name="connsiteY12" fmla="*/ 849440 h 5753353"/>
              <a:gd name="connsiteX13" fmla="*/ 390539 w 3996502"/>
              <a:gd name="connsiteY13" fmla="*/ 792947 h 5753353"/>
              <a:gd name="connsiteX14" fmla="*/ 446266 w 3996502"/>
              <a:gd name="connsiteY14" fmla="*/ 810245 h 5753353"/>
              <a:gd name="connsiteX15" fmla="*/ 485132 w 3996502"/>
              <a:gd name="connsiteY15" fmla="*/ 834660 h 5753353"/>
              <a:gd name="connsiteX16" fmla="*/ 513269 w 3996502"/>
              <a:gd name="connsiteY16" fmla="*/ 861264 h 5753353"/>
              <a:gd name="connsiteX17" fmla="*/ 558267 w 3996502"/>
              <a:gd name="connsiteY17" fmla="*/ 860498 h 5753353"/>
              <a:gd name="connsiteX18" fmla="*/ 651874 w 3996502"/>
              <a:gd name="connsiteY18" fmla="*/ 874402 h 5753353"/>
              <a:gd name="connsiteX19" fmla="*/ 783582 w 3996502"/>
              <a:gd name="connsiteY19" fmla="*/ 846265 h 5753353"/>
              <a:gd name="connsiteX20" fmla="*/ 914086 w 3996502"/>
              <a:gd name="connsiteY20" fmla="*/ 789553 h 5753353"/>
              <a:gd name="connsiteX21" fmla="*/ 1008898 w 3996502"/>
              <a:gd name="connsiteY21" fmla="*/ 640766 h 5753353"/>
              <a:gd name="connsiteX22" fmla="*/ 1081485 w 3996502"/>
              <a:gd name="connsiteY22" fmla="*/ 561829 h 5753353"/>
              <a:gd name="connsiteX23" fmla="*/ 1118161 w 3996502"/>
              <a:gd name="connsiteY23" fmla="*/ 567631 h 5753353"/>
              <a:gd name="connsiteX24" fmla="*/ 1219543 w 3996502"/>
              <a:gd name="connsiteY24" fmla="*/ 521211 h 5753353"/>
              <a:gd name="connsiteX25" fmla="*/ 1289174 w 3996502"/>
              <a:gd name="connsiteY25" fmla="*/ 496030 h 5753353"/>
              <a:gd name="connsiteX26" fmla="*/ 1337127 w 3996502"/>
              <a:gd name="connsiteY26" fmla="*/ 461871 h 5753353"/>
              <a:gd name="connsiteX27" fmla="*/ 1387161 w 3996502"/>
              <a:gd name="connsiteY27" fmla="*/ 417312 h 5753353"/>
              <a:gd name="connsiteX28" fmla="*/ 1445077 w 3996502"/>
              <a:gd name="connsiteY28" fmla="*/ 369139 h 5753353"/>
              <a:gd name="connsiteX29" fmla="*/ 1513066 w 3996502"/>
              <a:gd name="connsiteY29" fmla="*/ 328302 h 5753353"/>
              <a:gd name="connsiteX30" fmla="*/ 1544378 w 3996502"/>
              <a:gd name="connsiteY30" fmla="*/ 305530 h 5753353"/>
              <a:gd name="connsiteX31" fmla="*/ 1585434 w 3996502"/>
              <a:gd name="connsiteY31" fmla="*/ 263269 h 5753353"/>
              <a:gd name="connsiteX32" fmla="*/ 1631417 w 3996502"/>
              <a:gd name="connsiteY32" fmla="*/ 247613 h 5753353"/>
              <a:gd name="connsiteX33" fmla="*/ 1673531 w 3996502"/>
              <a:gd name="connsiteY33" fmla="*/ 214039 h 5753353"/>
              <a:gd name="connsiteX34" fmla="*/ 1766372 w 3996502"/>
              <a:gd name="connsiteY34" fmla="*/ 161195 h 5753353"/>
              <a:gd name="connsiteX35" fmla="*/ 1806370 w 3996502"/>
              <a:gd name="connsiteY35" fmla="*/ 108351 h 5753353"/>
              <a:gd name="connsiteX36" fmla="*/ 1829143 w 3996502"/>
              <a:gd name="connsiteY36" fmla="*/ 112730 h 5753353"/>
              <a:gd name="connsiteX37" fmla="*/ 1976616 w 3996502"/>
              <a:gd name="connsiteY37" fmla="*/ 40910 h 5753353"/>
              <a:gd name="connsiteX38" fmla="*/ 2428597 w 3996502"/>
              <a:gd name="connsiteY38" fmla="*/ 0 h 5753353"/>
              <a:gd name="connsiteX39" fmla="*/ 2473777 w 3996502"/>
              <a:gd name="connsiteY39" fmla="*/ 45945 h 5753353"/>
              <a:gd name="connsiteX40" fmla="*/ 2400752 w 3996502"/>
              <a:gd name="connsiteY40" fmla="*/ 141195 h 5753353"/>
              <a:gd name="connsiteX41" fmla="*/ 2480127 w 3996502"/>
              <a:gd name="connsiteY41" fmla="*/ 118970 h 5753353"/>
              <a:gd name="connsiteX42" fmla="*/ 2556327 w 3996502"/>
              <a:gd name="connsiteY42" fmla="*/ 157070 h 5753353"/>
              <a:gd name="connsiteX43" fmla="*/ 2646650 w 3996502"/>
              <a:gd name="connsiteY43" fmla="*/ 71893 h 5753353"/>
              <a:gd name="connsiteX44" fmla="*/ 2762702 w 3996502"/>
              <a:gd name="connsiteY44" fmla="*/ 118970 h 5753353"/>
              <a:gd name="connsiteX45" fmla="*/ 2807152 w 3996502"/>
              <a:gd name="connsiteY45" fmla="*/ 153895 h 5753353"/>
              <a:gd name="connsiteX46" fmla="*/ 2765877 w 3996502"/>
              <a:gd name="connsiteY46" fmla="*/ 255495 h 5753353"/>
              <a:gd name="connsiteX47" fmla="*/ 2876345 w 3996502"/>
              <a:gd name="connsiteY47" fmla="*/ 158604 h 5753353"/>
              <a:gd name="connsiteX48" fmla="*/ 3125747 w 3996502"/>
              <a:gd name="connsiteY48" fmla="*/ 319324 h 5753353"/>
              <a:gd name="connsiteX49" fmla="*/ 3210377 w 3996502"/>
              <a:gd name="connsiteY49" fmla="*/ 379320 h 5753353"/>
              <a:gd name="connsiteX50" fmla="*/ 3302452 w 3996502"/>
              <a:gd name="connsiteY50" fmla="*/ 452345 h 5753353"/>
              <a:gd name="connsiteX51" fmla="*/ 3191327 w 3996502"/>
              <a:gd name="connsiteY51" fmla="*/ 592045 h 5753353"/>
              <a:gd name="connsiteX52" fmla="*/ 3360259 w 3996502"/>
              <a:gd name="connsiteY52" fmla="*/ 593360 h 5753353"/>
              <a:gd name="connsiteX53" fmla="*/ 3404052 w 3996502"/>
              <a:gd name="connsiteY53" fmla="*/ 728680 h 5753353"/>
              <a:gd name="connsiteX54" fmla="*/ 3231179 w 3996502"/>
              <a:gd name="connsiteY54" fmla="*/ 877687 h 5753353"/>
              <a:gd name="connsiteX55" fmla="*/ 3188152 w 3996502"/>
              <a:gd name="connsiteY55" fmla="*/ 938120 h 5753353"/>
              <a:gd name="connsiteX56" fmla="*/ 3297635 w 3996502"/>
              <a:gd name="connsiteY56" fmla="*/ 967572 h 5753353"/>
              <a:gd name="connsiteX57" fmla="*/ 3375477 w 3996502"/>
              <a:gd name="connsiteY57" fmla="*/ 874620 h 5753353"/>
              <a:gd name="connsiteX58" fmla="*/ 3435802 w 3996502"/>
              <a:gd name="connsiteY58" fmla="*/ 795245 h 5753353"/>
              <a:gd name="connsiteX59" fmla="*/ 3496127 w 3996502"/>
              <a:gd name="connsiteY59" fmla="*/ 830170 h 5753353"/>
              <a:gd name="connsiteX60" fmla="*/ 3593676 w 3996502"/>
              <a:gd name="connsiteY60" fmla="*/ 971623 h 5753353"/>
              <a:gd name="connsiteX61" fmla="*/ 3569152 w 3996502"/>
              <a:gd name="connsiteY61" fmla="*/ 998445 h 5753353"/>
              <a:gd name="connsiteX62" fmla="*/ 3530176 w 3996502"/>
              <a:gd name="connsiteY62" fmla="*/ 1049465 h 5753353"/>
              <a:gd name="connsiteX63" fmla="*/ 3469085 w 3996502"/>
              <a:gd name="connsiteY63" fmla="*/ 1119862 h 5753353"/>
              <a:gd name="connsiteX64" fmla="*/ 3536964 w 3996502"/>
              <a:gd name="connsiteY64" fmla="*/ 1030743 h 5753353"/>
              <a:gd name="connsiteX65" fmla="*/ 3426058 w 3996502"/>
              <a:gd name="connsiteY65" fmla="*/ 1193216 h 5753353"/>
              <a:gd name="connsiteX66" fmla="*/ 3462406 w 3996502"/>
              <a:gd name="connsiteY66" fmla="*/ 1171757 h 5753353"/>
              <a:gd name="connsiteX67" fmla="*/ 3387630 w 3996502"/>
              <a:gd name="connsiteY67" fmla="*/ 1289342 h 5753353"/>
              <a:gd name="connsiteX68" fmla="*/ 3371974 w 3996502"/>
              <a:gd name="connsiteY68" fmla="*/ 1339923 h 5753353"/>
              <a:gd name="connsiteX69" fmla="*/ 3349968 w 3996502"/>
              <a:gd name="connsiteY69" fmla="*/ 1348024 h 5753353"/>
              <a:gd name="connsiteX70" fmla="*/ 3313291 w 3996502"/>
              <a:gd name="connsiteY70" fmla="*/ 1399591 h 5753353"/>
              <a:gd name="connsiteX71" fmla="*/ 3318874 w 3996502"/>
              <a:gd name="connsiteY71" fmla="*/ 1406707 h 5753353"/>
              <a:gd name="connsiteX72" fmla="*/ 3293693 w 3996502"/>
              <a:gd name="connsiteY72" fmla="*/ 1433093 h 5753353"/>
              <a:gd name="connsiteX73" fmla="*/ 3268403 w 3996502"/>
              <a:gd name="connsiteY73" fmla="*/ 1476338 h 5753353"/>
              <a:gd name="connsiteX74" fmla="*/ 3238514 w 3996502"/>
              <a:gd name="connsiteY74" fmla="*/ 1605309 h 5753353"/>
              <a:gd name="connsiteX75" fmla="*/ 3186948 w 3996502"/>
              <a:gd name="connsiteY75" fmla="*/ 1631694 h 5753353"/>
              <a:gd name="connsiteX76" fmla="*/ 3105602 w 3996502"/>
              <a:gd name="connsiteY76" fmla="*/ 1688625 h 5753353"/>
              <a:gd name="connsiteX77" fmla="*/ 2721865 w 3996502"/>
              <a:gd name="connsiteY77" fmla="*/ 1597098 h 5753353"/>
              <a:gd name="connsiteX78" fmla="*/ 2687378 w 3996502"/>
              <a:gd name="connsiteY78" fmla="*/ 1670670 h 5753353"/>
              <a:gd name="connsiteX79" fmla="*/ 2636797 w 3996502"/>
              <a:gd name="connsiteY79" fmla="*/ 1758147 h 5753353"/>
              <a:gd name="connsiteX80" fmla="*/ 2681466 w 3996502"/>
              <a:gd name="connsiteY80" fmla="*/ 1821428 h 5753353"/>
              <a:gd name="connsiteX81" fmla="*/ 2721427 w 3996502"/>
              <a:gd name="connsiteY81" fmla="*/ 1715995 h 5753353"/>
              <a:gd name="connsiteX82" fmla="*/ 2858280 w 3996502"/>
              <a:gd name="connsiteY82" fmla="*/ 1716434 h 5753353"/>
              <a:gd name="connsiteX83" fmla="*/ 2815035 w 3996502"/>
              <a:gd name="connsiteY83" fmla="*/ 1801940 h 5753353"/>
              <a:gd name="connsiteX84" fmla="*/ 2840654 w 3996502"/>
              <a:gd name="connsiteY84" fmla="*/ 1866535 h 5753353"/>
              <a:gd name="connsiteX85" fmla="*/ 2784708 w 3996502"/>
              <a:gd name="connsiteY85" fmla="*/ 1958172 h 5753353"/>
              <a:gd name="connsiteX86" fmla="*/ 2858280 w 3996502"/>
              <a:gd name="connsiteY86" fmla="*/ 1947662 h 5753353"/>
              <a:gd name="connsiteX87" fmla="*/ 3022286 w 3996502"/>
              <a:gd name="connsiteY87" fmla="*/ 1834785 h 5753353"/>
              <a:gd name="connsiteX88" fmla="*/ 3499411 w 3996502"/>
              <a:gd name="connsiteY88" fmla="*/ 1926641 h 5753353"/>
              <a:gd name="connsiteX89" fmla="*/ 3594005 w 3996502"/>
              <a:gd name="connsiteY89" fmla="*/ 1937151 h 5753353"/>
              <a:gd name="connsiteX90" fmla="*/ 3625536 w 3996502"/>
              <a:gd name="connsiteY90" fmla="*/ 1947662 h 5753353"/>
              <a:gd name="connsiteX91" fmla="*/ 3709618 w 3996502"/>
              <a:gd name="connsiteY91" fmla="*/ 1979193 h 5753353"/>
              <a:gd name="connsiteX92" fmla="*/ 3772680 w 3996502"/>
              <a:gd name="connsiteY92" fmla="*/ 1989703 h 5753353"/>
              <a:gd name="connsiteX93" fmla="*/ 3846253 w 3996502"/>
              <a:gd name="connsiteY93" fmla="*/ 2052765 h 5753353"/>
              <a:gd name="connsiteX94" fmla="*/ 3993398 w 3996502"/>
              <a:gd name="connsiteY94" fmla="*/ 2241951 h 5753353"/>
              <a:gd name="connsiteX95" fmla="*/ 3947233 w 3996502"/>
              <a:gd name="connsiteY95" fmla="*/ 2365266 h 5753353"/>
              <a:gd name="connsiteX96" fmla="*/ 3956174 w 3996502"/>
              <a:gd name="connsiteY96" fmla="*/ 2456684 h 5753353"/>
              <a:gd name="connsiteX97" fmla="*/ 3960261 w 3996502"/>
              <a:gd name="connsiteY97" fmla="*/ 2490258 h 5753353"/>
              <a:gd name="connsiteX98" fmla="*/ 3941284 w 3996502"/>
              <a:gd name="connsiteY98" fmla="*/ 2731850 h 5753353"/>
              <a:gd name="connsiteX99" fmla="*/ 3888587 w 3996502"/>
              <a:gd name="connsiteY99" fmla="*/ 2883958 h 5753353"/>
              <a:gd name="connsiteX100" fmla="*/ 3894388 w 3996502"/>
              <a:gd name="connsiteY100" fmla="*/ 2952312 h 5753353"/>
              <a:gd name="connsiteX101" fmla="*/ 3932635 w 3996502"/>
              <a:gd name="connsiteY101" fmla="*/ 3090134 h 5753353"/>
              <a:gd name="connsiteX102" fmla="*/ 3907455 w 3996502"/>
              <a:gd name="connsiteY102" fmla="*/ 3204670 h 5753353"/>
              <a:gd name="connsiteX103" fmla="*/ 3885301 w 3996502"/>
              <a:gd name="connsiteY103" fmla="*/ 3292457 h 5753353"/>
              <a:gd name="connsiteX104" fmla="*/ 3842202 w 3996502"/>
              <a:gd name="connsiteY104" fmla="*/ 3392779 h 5753353"/>
              <a:gd name="connsiteX105" fmla="*/ 3808317 w 3996502"/>
              <a:gd name="connsiteY105" fmla="*/ 3487591 h 5753353"/>
              <a:gd name="connsiteX106" fmla="*/ 3792059 w 3996502"/>
              <a:gd name="connsiteY106" fmla="*/ 3614537 h 5753353"/>
              <a:gd name="connsiteX107" fmla="*/ 3764087 w 3996502"/>
              <a:gd name="connsiteY107" fmla="*/ 3615303 h 5753353"/>
              <a:gd name="connsiteX108" fmla="*/ 3743780 w 3996502"/>
              <a:gd name="connsiteY108" fmla="*/ 3677087 h 5753353"/>
              <a:gd name="connsiteX109" fmla="*/ 3735347 w 3996502"/>
              <a:gd name="connsiteY109" fmla="*/ 3840217 h 5753353"/>
              <a:gd name="connsiteX110" fmla="*/ 3736843 w 3996502"/>
              <a:gd name="connsiteY110" fmla="*/ 3891418 h 5753353"/>
              <a:gd name="connsiteX111" fmla="*/ 3707574 w 3996502"/>
              <a:gd name="connsiteY111" fmla="*/ 3916527 h 5753353"/>
              <a:gd name="connsiteX112" fmla="*/ 3698196 w 3996502"/>
              <a:gd name="connsiteY112" fmla="*/ 3944883 h 5753353"/>
              <a:gd name="connsiteX113" fmla="*/ 3691006 w 3996502"/>
              <a:gd name="connsiteY113" fmla="*/ 4002872 h 5753353"/>
              <a:gd name="connsiteX114" fmla="*/ 3698487 w 3996502"/>
              <a:gd name="connsiteY114" fmla="*/ 4075532 h 5753353"/>
              <a:gd name="connsiteX115" fmla="*/ 3735603 w 3996502"/>
              <a:gd name="connsiteY115" fmla="*/ 4162789 h 5753353"/>
              <a:gd name="connsiteX116" fmla="*/ 3745419 w 3996502"/>
              <a:gd name="connsiteY116" fmla="*/ 4235085 h 5753353"/>
              <a:gd name="connsiteX117" fmla="*/ 3740274 w 3996502"/>
              <a:gd name="connsiteY117" fmla="*/ 4273185 h 5753353"/>
              <a:gd name="connsiteX118" fmla="*/ 3738303 w 3996502"/>
              <a:gd name="connsiteY118" fmla="*/ 4333619 h 5753353"/>
              <a:gd name="connsiteX119" fmla="*/ 3746843 w 3996502"/>
              <a:gd name="connsiteY119" fmla="*/ 4357596 h 5753353"/>
              <a:gd name="connsiteX120" fmla="*/ 3687722 w 3996502"/>
              <a:gd name="connsiteY120" fmla="*/ 4531893 h 5753353"/>
              <a:gd name="connsiteX121" fmla="*/ 3626411 w 3996502"/>
              <a:gd name="connsiteY121" fmla="*/ 4618712 h 5753353"/>
              <a:gd name="connsiteX122" fmla="*/ 3620499 w 3996502"/>
              <a:gd name="connsiteY122" fmla="*/ 4785017 h 5753353"/>
              <a:gd name="connsiteX123" fmla="*/ 3639768 w 3996502"/>
              <a:gd name="connsiteY123" fmla="*/ 4845889 h 5753353"/>
              <a:gd name="connsiteX124" fmla="*/ 3559408 w 3996502"/>
              <a:gd name="connsiteY124" fmla="*/ 4909170 h 5753353"/>
              <a:gd name="connsiteX125" fmla="*/ 3583823 w 3996502"/>
              <a:gd name="connsiteY125" fmla="*/ 4933147 h 5753353"/>
              <a:gd name="connsiteX126" fmla="*/ 3673927 w 3996502"/>
              <a:gd name="connsiteY126" fmla="*/ 4977378 h 5753353"/>
              <a:gd name="connsiteX127" fmla="*/ 3834867 w 3996502"/>
              <a:gd name="connsiteY127" fmla="*/ 5151784 h 5753353"/>
              <a:gd name="connsiteX128" fmla="*/ 3534446 w 3996502"/>
              <a:gd name="connsiteY128" fmla="*/ 5401186 h 5753353"/>
              <a:gd name="connsiteX129" fmla="*/ 3543754 w 3996502"/>
              <a:gd name="connsiteY129" fmla="*/ 5500595 h 5753353"/>
              <a:gd name="connsiteX130" fmla="*/ 3292929 w 3996502"/>
              <a:gd name="connsiteY130" fmla="*/ 5284695 h 5753353"/>
              <a:gd name="connsiteX131" fmla="*/ 3288000 w 3996502"/>
              <a:gd name="connsiteY131" fmla="*/ 5531689 h 5753353"/>
              <a:gd name="connsiteX132" fmla="*/ 3264790 w 3996502"/>
              <a:gd name="connsiteY132" fmla="*/ 5579862 h 5753353"/>
              <a:gd name="connsiteX133" fmla="*/ 3115129 w 3996502"/>
              <a:gd name="connsiteY133" fmla="*/ 5475195 h 5753353"/>
              <a:gd name="connsiteX134" fmla="*/ 3153229 w 3996502"/>
              <a:gd name="connsiteY134" fmla="*/ 5589495 h 5753353"/>
              <a:gd name="connsiteX135" fmla="*/ 2959443 w 3996502"/>
              <a:gd name="connsiteY135" fmla="*/ 5426695 h 5753353"/>
              <a:gd name="connsiteX136" fmla="*/ 2858280 w 3996502"/>
              <a:gd name="connsiteY136" fmla="*/ 5420126 h 5753353"/>
              <a:gd name="connsiteX137" fmla="*/ 2752739 w 3996502"/>
              <a:gd name="connsiteY137" fmla="*/ 5433593 h 5753353"/>
              <a:gd name="connsiteX138" fmla="*/ 2628805 w 3996502"/>
              <a:gd name="connsiteY138" fmla="*/ 5494684 h 5753353"/>
              <a:gd name="connsiteX139" fmla="*/ 2525343 w 3996502"/>
              <a:gd name="connsiteY139" fmla="*/ 5547674 h 5753353"/>
              <a:gd name="connsiteX140" fmla="*/ 2406555 w 3996502"/>
              <a:gd name="connsiteY140" fmla="*/ 5577672 h 5753353"/>
              <a:gd name="connsiteX141" fmla="*/ 2191968 w 3996502"/>
              <a:gd name="connsiteY141" fmla="*/ 5465780 h 5753353"/>
              <a:gd name="connsiteX142" fmla="*/ 2139088 w 3996502"/>
              <a:gd name="connsiteY142" fmla="*/ 5503114 h 5753353"/>
              <a:gd name="connsiteX143" fmla="*/ 2044167 w 3996502"/>
              <a:gd name="connsiteY143" fmla="*/ 5572198 h 5753353"/>
              <a:gd name="connsiteX144" fmla="*/ 1964244 w 3996502"/>
              <a:gd name="connsiteY144" fmla="*/ 5537492 h 5753353"/>
              <a:gd name="connsiteX145" fmla="*/ 1907313 w 3996502"/>
              <a:gd name="connsiteY145" fmla="*/ 5466656 h 5753353"/>
              <a:gd name="connsiteX146" fmla="*/ 1760935 w 3996502"/>
              <a:gd name="connsiteY146" fmla="*/ 5341846 h 5753353"/>
              <a:gd name="connsiteX147" fmla="*/ 1681998 w 3996502"/>
              <a:gd name="connsiteY147" fmla="*/ 5470050 h 5753353"/>
              <a:gd name="connsiteX148" fmla="*/ 1631855 w 3996502"/>
              <a:gd name="connsiteY148" fmla="*/ 5583365 h 5753353"/>
              <a:gd name="connsiteX149" fmla="*/ 1733674 w 3996502"/>
              <a:gd name="connsiteY149" fmla="*/ 5689344 h 5753353"/>
              <a:gd name="connsiteX150" fmla="*/ 1702143 w 3996502"/>
              <a:gd name="connsiteY150" fmla="*/ 5678834 h 5753353"/>
              <a:gd name="connsiteX151" fmla="*/ 1660101 w 3996502"/>
              <a:gd name="connsiteY151" fmla="*/ 5668324 h 5753353"/>
              <a:gd name="connsiteX152" fmla="*/ 1628570 w 3996502"/>
              <a:gd name="connsiteY152" fmla="*/ 5657813 h 5753353"/>
              <a:gd name="connsiteX153" fmla="*/ 1523467 w 3996502"/>
              <a:gd name="connsiteY153" fmla="*/ 5636793 h 5753353"/>
              <a:gd name="connsiteX154" fmla="*/ 1450661 w 3996502"/>
              <a:gd name="connsiteY154" fmla="*/ 5753282 h 5753353"/>
              <a:gd name="connsiteX155" fmla="*/ 1334280 w 3996502"/>
              <a:gd name="connsiteY155" fmla="*/ 5573730 h 5753353"/>
              <a:gd name="connsiteX156" fmla="*/ 1292239 w 3996502"/>
              <a:gd name="connsiteY156" fmla="*/ 5552710 h 5753353"/>
              <a:gd name="connsiteX157" fmla="*/ 1229177 w 3996502"/>
              <a:gd name="connsiteY157" fmla="*/ 5531689 h 5753353"/>
              <a:gd name="connsiteX158" fmla="*/ 1134584 w 3996502"/>
              <a:gd name="connsiteY158" fmla="*/ 5510668 h 5753353"/>
              <a:gd name="connsiteX159" fmla="*/ 1103053 w 3996502"/>
              <a:gd name="connsiteY159" fmla="*/ 5468627 h 5753353"/>
              <a:gd name="connsiteX160" fmla="*/ 1029480 w 3996502"/>
              <a:gd name="connsiteY160" fmla="*/ 5458117 h 5753353"/>
              <a:gd name="connsiteX161" fmla="*/ 892846 w 3996502"/>
              <a:gd name="connsiteY161" fmla="*/ 5426586 h 5753353"/>
              <a:gd name="connsiteX162" fmla="*/ 861315 w 3996502"/>
              <a:gd name="connsiteY162" fmla="*/ 5405565 h 5753353"/>
              <a:gd name="connsiteX163" fmla="*/ 850805 w 3996502"/>
              <a:gd name="connsiteY163" fmla="*/ 5289951 h 5753353"/>
              <a:gd name="connsiteX164" fmla="*/ 840294 w 3996502"/>
              <a:gd name="connsiteY164" fmla="*/ 5100765 h 5753353"/>
              <a:gd name="connsiteX165" fmla="*/ 861315 w 3996502"/>
              <a:gd name="connsiteY165" fmla="*/ 4501675 h 5753353"/>
              <a:gd name="connsiteX166" fmla="*/ 892846 w 3996502"/>
              <a:gd name="connsiteY166" fmla="*/ 4365041 h 5753353"/>
              <a:gd name="connsiteX167" fmla="*/ 913867 w 3996502"/>
              <a:gd name="connsiteY167" fmla="*/ 4270448 h 5753353"/>
              <a:gd name="connsiteX168" fmla="*/ 966418 w 3996502"/>
              <a:gd name="connsiteY168" fmla="*/ 4112793 h 5753353"/>
              <a:gd name="connsiteX169" fmla="*/ 987439 w 3996502"/>
              <a:gd name="connsiteY169" fmla="*/ 3902586 h 5753353"/>
              <a:gd name="connsiteX170" fmla="*/ 997949 w 3996502"/>
              <a:gd name="connsiteY170" fmla="*/ 3871055 h 5753353"/>
              <a:gd name="connsiteX171" fmla="*/ 1061011 w 3996502"/>
              <a:gd name="connsiteY171" fmla="*/ 3461151 h 5753353"/>
              <a:gd name="connsiteX172" fmla="*/ 1071522 w 3996502"/>
              <a:gd name="connsiteY172" fmla="*/ 3408599 h 5753353"/>
              <a:gd name="connsiteX173" fmla="*/ 1082032 w 3996502"/>
              <a:gd name="connsiteY173" fmla="*/ 3335027 h 5753353"/>
              <a:gd name="connsiteX174" fmla="*/ 1124074 w 3996502"/>
              <a:gd name="connsiteY174" fmla="*/ 3282475 h 5753353"/>
              <a:gd name="connsiteX175" fmla="*/ 1155605 w 3996502"/>
              <a:gd name="connsiteY175" fmla="*/ 3124820 h 5753353"/>
              <a:gd name="connsiteX176" fmla="*/ 1176625 w 3996502"/>
              <a:gd name="connsiteY176" fmla="*/ 3082779 h 5753353"/>
              <a:gd name="connsiteX177" fmla="*/ 1145094 w 3996502"/>
              <a:gd name="connsiteY177" fmla="*/ 2967165 h 5753353"/>
              <a:gd name="connsiteX178" fmla="*/ 1103053 w 3996502"/>
              <a:gd name="connsiteY178" fmla="*/ 2893593 h 5753353"/>
              <a:gd name="connsiteX179" fmla="*/ 1082032 w 3996502"/>
              <a:gd name="connsiteY179" fmla="*/ 2841041 h 5753353"/>
              <a:gd name="connsiteX180" fmla="*/ 1029480 w 3996502"/>
              <a:gd name="connsiteY180" fmla="*/ 2746448 h 5753353"/>
              <a:gd name="connsiteX181" fmla="*/ 1008460 w 3996502"/>
              <a:gd name="connsiteY181" fmla="*/ 2714917 h 5753353"/>
              <a:gd name="connsiteX182" fmla="*/ 924377 w 3996502"/>
              <a:gd name="connsiteY182" fmla="*/ 2557262 h 5753353"/>
              <a:gd name="connsiteX183" fmla="*/ 871825 w 3996502"/>
              <a:gd name="connsiteY183" fmla="*/ 2483689 h 5753353"/>
              <a:gd name="connsiteX184" fmla="*/ 840294 w 3996502"/>
              <a:gd name="connsiteY184" fmla="*/ 2389096 h 5753353"/>
              <a:gd name="connsiteX185" fmla="*/ 808763 w 3996502"/>
              <a:gd name="connsiteY185" fmla="*/ 2326034 h 5753353"/>
              <a:gd name="connsiteX186" fmla="*/ 766722 w 3996502"/>
              <a:gd name="connsiteY186" fmla="*/ 2241951 h 5753353"/>
              <a:gd name="connsiteX187" fmla="*/ 756211 w 3996502"/>
              <a:gd name="connsiteY187" fmla="*/ 2210420 h 5753353"/>
              <a:gd name="connsiteX188" fmla="*/ 714170 w 3996502"/>
              <a:gd name="connsiteY188" fmla="*/ 2199910 h 5753353"/>
              <a:gd name="connsiteX189" fmla="*/ 619577 w 3996502"/>
              <a:gd name="connsiteY189" fmla="*/ 2189399 h 5753353"/>
              <a:gd name="connsiteX190" fmla="*/ 482943 w 3996502"/>
              <a:gd name="connsiteY190" fmla="*/ 2168379 h 5753353"/>
              <a:gd name="connsiteX191" fmla="*/ 419880 w 3996502"/>
              <a:gd name="connsiteY191" fmla="*/ 2126337 h 5753353"/>
              <a:gd name="connsiteX192" fmla="*/ 377839 w 3996502"/>
              <a:gd name="connsiteY192" fmla="*/ 2094806 h 5753353"/>
              <a:gd name="connsiteX0" fmla="*/ 105665 w 3996502"/>
              <a:gd name="connsiteY0" fmla="*/ 2429605 h 5774597"/>
              <a:gd name="connsiteX1" fmla="*/ 103913 w 3996502"/>
              <a:gd name="connsiteY1" fmla="*/ 2255637 h 5774597"/>
              <a:gd name="connsiteX2" fmla="*/ 162268 w 3996502"/>
              <a:gd name="connsiteY2" fmla="*/ 2024299 h 5774597"/>
              <a:gd name="connsiteX3" fmla="*/ 131722 w 3996502"/>
              <a:gd name="connsiteY3" fmla="*/ 1894343 h 5774597"/>
              <a:gd name="connsiteX4" fmla="*/ 56945 w 3996502"/>
              <a:gd name="connsiteY4" fmla="*/ 1799750 h 5774597"/>
              <a:gd name="connsiteX5" fmla="*/ 14 w 3996502"/>
              <a:gd name="connsiteY5" fmla="*/ 1646037 h 5774597"/>
              <a:gd name="connsiteX6" fmla="*/ 52018 w 3996502"/>
              <a:gd name="connsiteY6" fmla="*/ 1569289 h 5774597"/>
              <a:gd name="connsiteX7" fmla="*/ 105008 w 3996502"/>
              <a:gd name="connsiteY7" fmla="*/ 1550458 h 5774597"/>
              <a:gd name="connsiteX8" fmla="*/ 178033 w 3996502"/>
              <a:gd name="connsiteY8" fmla="*/ 1460025 h 5774597"/>
              <a:gd name="connsiteX9" fmla="*/ 293647 w 3996502"/>
              <a:gd name="connsiteY9" fmla="*/ 1371563 h 5774597"/>
              <a:gd name="connsiteX10" fmla="*/ 353534 w 3996502"/>
              <a:gd name="connsiteY10" fmla="*/ 1237118 h 5774597"/>
              <a:gd name="connsiteX11" fmla="*/ 442215 w 3996502"/>
              <a:gd name="connsiteY11" fmla="*/ 1058552 h 5774597"/>
              <a:gd name="connsiteX12" fmla="*/ 335031 w 3996502"/>
              <a:gd name="connsiteY12" fmla="*/ 849440 h 5774597"/>
              <a:gd name="connsiteX13" fmla="*/ 390539 w 3996502"/>
              <a:gd name="connsiteY13" fmla="*/ 792947 h 5774597"/>
              <a:gd name="connsiteX14" fmla="*/ 446266 w 3996502"/>
              <a:gd name="connsiteY14" fmla="*/ 810245 h 5774597"/>
              <a:gd name="connsiteX15" fmla="*/ 485132 w 3996502"/>
              <a:gd name="connsiteY15" fmla="*/ 834660 h 5774597"/>
              <a:gd name="connsiteX16" fmla="*/ 513269 w 3996502"/>
              <a:gd name="connsiteY16" fmla="*/ 861264 h 5774597"/>
              <a:gd name="connsiteX17" fmla="*/ 558267 w 3996502"/>
              <a:gd name="connsiteY17" fmla="*/ 860498 h 5774597"/>
              <a:gd name="connsiteX18" fmla="*/ 651874 w 3996502"/>
              <a:gd name="connsiteY18" fmla="*/ 874402 h 5774597"/>
              <a:gd name="connsiteX19" fmla="*/ 783582 w 3996502"/>
              <a:gd name="connsiteY19" fmla="*/ 846265 h 5774597"/>
              <a:gd name="connsiteX20" fmla="*/ 914086 w 3996502"/>
              <a:gd name="connsiteY20" fmla="*/ 789553 h 5774597"/>
              <a:gd name="connsiteX21" fmla="*/ 1008898 w 3996502"/>
              <a:gd name="connsiteY21" fmla="*/ 640766 h 5774597"/>
              <a:gd name="connsiteX22" fmla="*/ 1081485 w 3996502"/>
              <a:gd name="connsiteY22" fmla="*/ 561829 h 5774597"/>
              <a:gd name="connsiteX23" fmla="*/ 1118161 w 3996502"/>
              <a:gd name="connsiteY23" fmla="*/ 567631 h 5774597"/>
              <a:gd name="connsiteX24" fmla="*/ 1219543 w 3996502"/>
              <a:gd name="connsiteY24" fmla="*/ 521211 h 5774597"/>
              <a:gd name="connsiteX25" fmla="*/ 1289174 w 3996502"/>
              <a:gd name="connsiteY25" fmla="*/ 496030 h 5774597"/>
              <a:gd name="connsiteX26" fmla="*/ 1337127 w 3996502"/>
              <a:gd name="connsiteY26" fmla="*/ 461871 h 5774597"/>
              <a:gd name="connsiteX27" fmla="*/ 1387161 w 3996502"/>
              <a:gd name="connsiteY27" fmla="*/ 417312 h 5774597"/>
              <a:gd name="connsiteX28" fmla="*/ 1445077 w 3996502"/>
              <a:gd name="connsiteY28" fmla="*/ 369139 h 5774597"/>
              <a:gd name="connsiteX29" fmla="*/ 1513066 w 3996502"/>
              <a:gd name="connsiteY29" fmla="*/ 328302 h 5774597"/>
              <a:gd name="connsiteX30" fmla="*/ 1544378 w 3996502"/>
              <a:gd name="connsiteY30" fmla="*/ 305530 h 5774597"/>
              <a:gd name="connsiteX31" fmla="*/ 1585434 w 3996502"/>
              <a:gd name="connsiteY31" fmla="*/ 263269 h 5774597"/>
              <a:gd name="connsiteX32" fmla="*/ 1631417 w 3996502"/>
              <a:gd name="connsiteY32" fmla="*/ 247613 h 5774597"/>
              <a:gd name="connsiteX33" fmla="*/ 1673531 w 3996502"/>
              <a:gd name="connsiteY33" fmla="*/ 214039 h 5774597"/>
              <a:gd name="connsiteX34" fmla="*/ 1766372 w 3996502"/>
              <a:gd name="connsiteY34" fmla="*/ 161195 h 5774597"/>
              <a:gd name="connsiteX35" fmla="*/ 1806370 w 3996502"/>
              <a:gd name="connsiteY35" fmla="*/ 108351 h 5774597"/>
              <a:gd name="connsiteX36" fmla="*/ 1829143 w 3996502"/>
              <a:gd name="connsiteY36" fmla="*/ 112730 h 5774597"/>
              <a:gd name="connsiteX37" fmla="*/ 1976616 w 3996502"/>
              <a:gd name="connsiteY37" fmla="*/ 40910 h 5774597"/>
              <a:gd name="connsiteX38" fmla="*/ 2428597 w 3996502"/>
              <a:gd name="connsiteY38" fmla="*/ 0 h 5774597"/>
              <a:gd name="connsiteX39" fmla="*/ 2473777 w 3996502"/>
              <a:gd name="connsiteY39" fmla="*/ 45945 h 5774597"/>
              <a:gd name="connsiteX40" fmla="*/ 2400752 w 3996502"/>
              <a:gd name="connsiteY40" fmla="*/ 141195 h 5774597"/>
              <a:gd name="connsiteX41" fmla="*/ 2480127 w 3996502"/>
              <a:gd name="connsiteY41" fmla="*/ 118970 h 5774597"/>
              <a:gd name="connsiteX42" fmla="*/ 2556327 w 3996502"/>
              <a:gd name="connsiteY42" fmla="*/ 157070 h 5774597"/>
              <a:gd name="connsiteX43" fmla="*/ 2646650 w 3996502"/>
              <a:gd name="connsiteY43" fmla="*/ 71893 h 5774597"/>
              <a:gd name="connsiteX44" fmla="*/ 2762702 w 3996502"/>
              <a:gd name="connsiteY44" fmla="*/ 118970 h 5774597"/>
              <a:gd name="connsiteX45" fmla="*/ 2807152 w 3996502"/>
              <a:gd name="connsiteY45" fmla="*/ 153895 h 5774597"/>
              <a:gd name="connsiteX46" fmla="*/ 2765877 w 3996502"/>
              <a:gd name="connsiteY46" fmla="*/ 255495 h 5774597"/>
              <a:gd name="connsiteX47" fmla="*/ 2876345 w 3996502"/>
              <a:gd name="connsiteY47" fmla="*/ 158604 h 5774597"/>
              <a:gd name="connsiteX48" fmla="*/ 3125747 w 3996502"/>
              <a:gd name="connsiteY48" fmla="*/ 319324 h 5774597"/>
              <a:gd name="connsiteX49" fmla="*/ 3210377 w 3996502"/>
              <a:gd name="connsiteY49" fmla="*/ 379320 h 5774597"/>
              <a:gd name="connsiteX50" fmla="*/ 3302452 w 3996502"/>
              <a:gd name="connsiteY50" fmla="*/ 452345 h 5774597"/>
              <a:gd name="connsiteX51" fmla="*/ 3191327 w 3996502"/>
              <a:gd name="connsiteY51" fmla="*/ 592045 h 5774597"/>
              <a:gd name="connsiteX52" fmla="*/ 3360259 w 3996502"/>
              <a:gd name="connsiteY52" fmla="*/ 593360 h 5774597"/>
              <a:gd name="connsiteX53" fmla="*/ 3404052 w 3996502"/>
              <a:gd name="connsiteY53" fmla="*/ 728680 h 5774597"/>
              <a:gd name="connsiteX54" fmla="*/ 3231179 w 3996502"/>
              <a:gd name="connsiteY54" fmla="*/ 877687 h 5774597"/>
              <a:gd name="connsiteX55" fmla="*/ 3188152 w 3996502"/>
              <a:gd name="connsiteY55" fmla="*/ 938120 h 5774597"/>
              <a:gd name="connsiteX56" fmla="*/ 3297635 w 3996502"/>
              <a:gd name="connsiteY56" fmla="*/ 967572 h 5774597"/>
              <a:gd name="connsiteX57" fmla="*/ 3375477 w 3996502"/>
              <a:gd name="connsiteY57" fmla="*/ 874620 h 5774597"/>
              <a:gd name="connsiteX58" fmla="*/ 3435802 w 3996502"/>
              <a:gd name="connsiteY58" fmla="*/ 795245 h 5774597"/>
              <a:gd name="connsiteX59" fmla="*/ 3496127 w 3996502"/>
              <a:gd name="connsiteY59" fmla="*/ 830170 h 5774597"/>
              <a:gd name="connsiteX60" fmla="*/ 3593676 w 3996502"/>
              <a:gd name="connsiteY60" fmla="*/ 971623 h 5774597"/>
              <a:gd name="connsiteX61" fmla="*/ 3569152 w 3996502"/>
              <a:gd name="connsiteY61" fmla="*/ 998445 h 5774597"/>
              <a:gd name="connsiteX62" fmla="*/ 3530176 w 3996502"/>
              <a:gd name="connsiteY62" fmla="*/ 1049465 h 5774597"/>
              <a:gd name="connsiteX63" fmla="*/ 3469085 w 3996502"/>
              <a:gd name="connsiteY63" fmla="*/ 1119862 h 5774597"/>
              <a:gd name="connsiteX64" fmla="*/ 3536964 w 3996502"/>
              <a:gd name="connsiteY64" fmla="*/ 1030743 h 5774597"/>
              <a:gd name="connsiteX65" fmla="*/ 3426058 w 3996502"/>
              <a:gd name="connsiteY65" fmla="*/ 1193216 h 5774597"/>
              <a:gd name="connsiteX66" fmla="*/ 3462406 w 3996502"/>
              <a:gd name="connsiteY66" fmla="*/ 1171757 h 5774597"/>
              <a:gd name="connsiteX67" fmla="*/ 3387630 w 3996502"/>
              <a:gd name="connsiteY67" fmla="*/ 1289342 h 5774597"/>
              <a:gd name="connsiteX68" fmla="*/ 3371974 w 3996502"/>
              <a:gd name="connsiteY68" fmla="*/ 1339923 h 5774597"/>
              <a:gd name="connsiteX69" fmla="*/ 3349968 w 3996502"/>
              <a:gd name="connsiteY69" fmla="*/ 1348024 h 5774597"/>
              <a:gd name="connsiteX70" fmla="*/ 3313291 w 3996502"/>
              <a:gd name="connsiteY70" fmla="*/ 1399591 h 5774597"/>
              <a:gd name="connsiteX71" fmla="*/ 3318874 w 3996502"/>
              <a:gd name="connsiteY71" fmla="*/ 1406707 h 5774597"/>
              <a:gd name="connsiteX72" fmla="*/ 3293693 w 3996502"/>
              <a:gd name="connsiteY72" fmla="*/ 1433093 h 5774597"/>
              <a:gd name="connsiteX73" fmla="*/ 3268403 w 3996502"/>
              <a:gd name="connsiteY73" fmla="*/ 1476338 h 5774597"/>
              <a:gd name="connsiteX74" fmla="*/ 3238514 w 3996502"/>
              <a:gd name="connsiteY74" fmla="*/ 1605309 h 5774597"/>
              <a:gd name="connsiteX75" fmla="*/ 3186948 w 3996502"/>
              <a:gd name="connsiteY75" fmla="*/ 1631694 h 5774597"/>
              <a:gd name="connsiteX76" fmla="*/ 3105602 w 3996502"/>
              <a:gd name="connsiteY76" fmla="*/ 1688625 h 5774597"/>
              <a:gd name="connsiteX77" fmla="*/ 2721865 w 3996502"/>
              <a:gd name="connsiteY77" fmla="*/ 1597098 h 5774597"/>
              <a:gd name="connsiteX78" fmla="*/ 2687378 w 3996502"/>
              <a:gd name="connsiteY78" fmla="*/ 1670670 h 5774597"/>
              <a:gd name="connsiteX79" fmla="*/ 2636797 w 3996502"/>
              <a:gd name="connsiteY79" fmla="*/ 1758147 h 5774597"/>
              <a:gd name="connsiteX80" fmla="*/ 2681466 w 3996502"/>
              <a:gd name="connsiteY80" fmla="*/ 1821428 h 5774597"/>
              <a:gd name="connsiteX81" fmla="*/ 2721427 w 3996502"/>
              <a:gd name="connsiteY81" fmla="*/ 1715995 h 5774597"/>
              <a:gd name="connsiteX82" fmla="*/ 2858280 w 3996502"/>
              <a:gd name="connsiteY82" fmla="*/ 1716434 h 5774597"/>
              <a:gd name="connsiteX83" fmla="*/ 2815035 w 3996502"/>
              <a:gd name="connsiteY83" fmla="*/ 1801940 h 5774597"/>
              <a:gd name="connsiteX84" fmla="*/ 2840654 w 3996502"/>
              <a:gd name="connsiteY84" fmla="*/ 1866535 h 5774597"/>
              <a:gd name="connsiteX85" fmla="*/ 2784708 w 3996502"/>
              <a:gd name="connsiteY85" fmla="*/ 1958172 h 5774597"/>
              <a:gd name="connsiteX86" fmla="*/ 2858280 w 3996502"/>
              <a:gd name="connsiteY86" fmla="*/ 1947662 h 5774597"/>
              <a:gd name="connsiteX87" fmla="*/ 3022286 w 3996502"/>
              <a:gd name="connsiteY87" fmla="*/ 1834785 h 5774597"/>
              <a:gd name="connsiteX88" fmla="*/ 3499411 w 3996502"/>
              <a:gd name="connsiteY88" fmla="*/ 1926641 h 5774597"/>
              <a:gd name="connsiteX89" fmla="*/ 3594005 w 3996502"/>
              <a:gd name="connsiteY89" fmla="*/ 1937151 h 5774597"/>
              <a:gd name="connsiteX90" fmla="*/ 3625536 w 3996502"/>
              <a:gd name="connsiteY90" fmla="*/ 1947662 h 5774597"/>
              <a:gd name="connsiteX91" fmla="*/ 3709618 w 3996502"/>
              <a:gd name="connsiteY91" fmla="*/ 1979193 h 5774597"/>
              <a:gd name="connsiteX92" fmla="*/ 3772680 w 3996502"/>
              <a:gd name="connsiteY92" fmla="*/ 1989703 h 5774597"/>
              <a:gd name="connsiteX93" fmla="*/ 3846253 w 3996502"/>
              <a:gd name="connsiteY93" fmla="*/ 2052765 h 5774597"/>
              <a:gd name="connsiteX94" fmla="*/ 3993398 w 3996502"/>
              <a:gd name="connsiteY94" fmla="*/ 2241951 h 5774597"/>
              <a:gd name="connsiteX95" fmla="*/ 3947233 w 3996502"/>
              <a:gd name="connsiteY95" fmla="*/ 2365266 h 5774597"/>
              <a:gd name="connsiteX96" fmla="*/ 3956174 w 3996502"/>
              <a:gd name="connsiteY96" fmla="*/ 2456684 h 5774597"/>
              <a:gd name="connsiteX97" fmla="*/ 3960261 w 3996502"/>
              <a:gd name="connsiteY97" fmla="*/ 2490258 h 5774597"/>
              <a:gd name="connsiteX98" fmla="*/ 3941284 w 3996502"/>
              <a:gd name="connsiteY98" fmla="*/ 2731850 h 5774597"/>
              <a:gd name="connsiteX99" fmla="*/ 3888587 w 3996502"/>
              <a:gd name="connsiteY99" fmla="*/ 2883958 h 5774597"/>
              <a:gd name="connsiteX100" fmla="*/ 3894388 w 3996502"/>
              <a:gd name="connsiteY100" fmla="*/ 2952312 h 5774597"/>
              <a:gd name="connsiteX101" fmla="*/ 3932635 w 3996502"/>
              <a:gd name="connsiteY101" fmla="*/ 3090134 h 5774597"/>
              <a:gd name="connsiteX102" fmla="*/ 3907455 w 3996502"/>
              <a:gd name="connsiteY102" fmla="*/ 3204670 h 5774597"/>
              <a:gd name="connsiteX103" fmla="*/ 3885301 w 3996502"/>
              <a:gd name="connsiteY103" fmla="*/ 3292457 h 5774597"/>
              <a:gd name="connsiteX104" fmla="*/ 3842202 w 3996502"/>
              <a:gd name="connsiteY104" fmla="*/ 3392779 h 5774597"/>
              <a:gd name="connsiteX105" fmla="*/ 3808317 w 3996502"/>
              <a:gd name="connsiteY105" fmla="*/ 3487591 h 5774597"/>
              <a:gd name="connsiteX106" fmla="*/ 3792059 w 3996502"/>
              <a:gd name="connsiteY106" fmla="*/ 3614537 h 5774597"/>
              <a:gd name="connsiteX107" fmla="*/ 3764087 w 3996502"/>
              <a:gd name="connsiteY107" fmla="*/ 3615303 h 5774597"/>
              <a:gd name="connsiteX108" fmla="*/ 3743780 w 3996502"/>
              <a:gd name="connsiteY108" fmla="*/ 3677087 h 5774597"/>
              <a:gd name="connsiteX109" fmla="*/ 3735347 w 3996502"/>
              <a:gd name="connsiteY109" fmla="*/ 3840217 h 5774597"/>
              <a:gd name="connsiteX110" fmla="*/ 3736843 w 3996502"/>
              <a:gd name="connsiteY110" fmla="*/ 3891418 h 5774597"/>
              <a:gd name="connsiteX111" fmla="*/ 3707574 w 3996502"/>
              <a:gd name="connsiteY111" fmla="*/ 3916527 h 5774597"/>
              <a:gd name="connsiteX112" fmla="*/ 3698196 w 3996502"/>
              <a:gd name="connsiteY112" fmla="*/ 3944883 h 5774597"/>
              <a:gd name="connsiteX113" fmla="*/ 3691006 w 3996502"/>
              <a:gd name="connsiteY113" fmla="*/ 4002872 h 5774597"/>
              <a:gd name="connsiteX114" fmla="*/ 3698487 w 3996502"/>
              <a:gd name="connsiteY114" fmla="*/ 4075532 h 5774597"/>
              <a:gd name="connsiteX115" fmla="*/ 3735603 w 3996502"/>
              <a:gd name="connsiteY115" fmla="*/ 4162789 h 5774597"/>
              <a:gd name="connsiteX116" fmla="*/ 3745419 w 3996502"/>
              <a:gd name="connsiteY116" fmla="*/ 4235085 h 5774597"/>
              <a:gd name="connsiteX117" fmla="*/ 3740274 w 3996502"/>
              <a:gd name="connsiteY117" fmla="*/ 4273185 h 5774597"/>
              <a:gd name="connsiteX118" fmla="*/ 3738303 w 3996502"/>
              <a:gd name="connsiteY118" fmla="*/ 4333619 h 5774597"/>
              <a:gd name="connsiteX119" fmla="*/ 3746843 w 3996502"/>
              <a:gd name="connsiteY119" fmla="*/ 4357596 h 5774597"/>
              <a:gd name="connsiteX120" fmla="*/ 3687722 w 3996502"/>
              <a:gd name="connsiteY120" fmla="*/ 4531893 h 5774597"/>
              <a:gd name="connsiteX121" fmla="*/ 3626411 w 3996502"/>
              <a:gd name="connsiteY121" fmla="*/ 4618712 h 5774597"/>
              <a:gd name="connsiteX122" fmla="*/ 3620499 w 3996502"/>
              <a:gd name="connsiteY122" fmla="*/ 4785017 h 5774597"/>
              <a:gd name="connsiteX123" fmla="*/ 3639768 w 3996502"/>
              <a:gd name="connsiteY123" fmla="*/ 4845889 h 5774597"/>
              <a:gd name="connsiteX124" fmla="*/ 3559408 w 3996502"/>
              <a:gd name="connsiteY124" fmla="*/ 4909170 h 5774597"/>
              <a:gd name="connsiteX125" fmla="*/ 3583823 w 3996502"/>
              <a:gd name="connsiteY125" fmla="*/ 4933147 h 5774597"/>
              <a:gd name="connsiteX126" fmla="*/ 3673927 w 3996502"/>
              <a:gd name="connsiteY126" fmla="*/ 4977378 h 5774597"/>
              <a:gd name="connsiteX127" fmla="*/ 3834867 w 3996502"/>
              <a:gd name="connsiteY127" fmla="*/ 5151784 h 5774597"/>
              <a:gd name="connsiteX128" fmla="*/ 3534446 w 3996502"/>
              <a:gd name="connsiteY128" fmla="*/ 5401186 h 5774597"/>
              <a:gd name="connsiteX129" fmla="*/ 3543754 w 3996502"/>
              <a:gd name="connsiteY129" fmla="*/ 5500595 h 5774597"/>
              <a:gd name="connsiteX130" fmla="*/ 3292929 w 3996502"/>
              <a:gd name="connsiteY130" fmla="*/ 5284695 h 5774597"/>
              <a:gd name="connsiteX131" fmla="*/ 3288000 w 3996502"/>
              <a:gd name="connsiteY131" fmla="*/ 5531689 h 5774597"/>
              <a:gd name="connsiteX132" fmla="*/ 3264790 w 3996502"/>
              <a:gd name="connsiteY132" fmla="*/ 5579862 h 5774597"/>
              <a:gd name="connsiteX133" fmla="*/ 3115129 w 3996502"/>
              <a:gd name="connsiteY133" fmla="*/ 5475195 h 5774597"/>
              <a:gd name="connsiteX134" fmla="*/ 3153229 w 3996502"/>
              <a:gd name="connsiteY134" fmla="*/ 5589495 h 5774597"/>
              <a:gd name="connsiteX135" fmla="*/ 2959443 w 3996502"/>
              <a:gd name="connsiteY135" fmla="*/ 5426695 h 5774597"/>
              <a:gd name="connsiteX136" fmla="*/ 2858280 w 3996502"/>
              <a:gd name="connsiteY136" fmla="*/ 5420126 h 5774597"/>
              <a:gd name="connsiteX137" fmla="*/ 2752739 w 3996502"/>
              <a:gd name="connsiteY137" fmla="*/ 5433593 h 5774597"/>
              <a:gd name="connsiteX138" fmla="*/ 2628805 w 3996502"/>
              <a:gd name="connsiteY138" fmla="*/ 5494684 h 5774597"/>
              <a:gd name="connsiteX139" fmla="*/ 2525343 w 3996502"/>
              <a:gd name="connsiteY139" fmla="*/ 5547674 h 5774597"/>
              <a:gd name="connsiteX140" fmla="*/ 2406555 w 3996502"/>
              <a:gd name="connsiteY140" fmla="*/ 5577672 h 5774597"/>
              <a:gd name="connsiteX141" fmla="*/ 2191968 w 3996502"/>
              <a:gd name="connsiteY141" fmla="*/ 5465780 h 5774597"/>
              <a:gd name="connsiteX142" fmla="*/ 2139088 w 3996502"/>
              <a:gd name="connsiteY142" fmla="*/ 5503114 h 5774597"/>
              <a:gd name="connsiteX143" fmla="*/ 2044167 w 3996502"/>
              <a:gd name="connsiteY143" fmla="*/ 5572198 h 5774597"/>
              <a:gd name="connsiteX144" fmla="*/ 1964244 w 3996502"/>
              <a:gd name="connsiteY144" fmla="*/ 5537492 h 5774597"/>
              <a:gd name="connsiteX145" fmla="*/ 1907313 w 3996502"/>
              <a:gd name="connsiteY145" fmla="*/ 5466656 h 5774597"/>
              <a:gd name="connsiteX146" fmla="*/ 1760935 w 3996502"/>
              <a:gd name="connsiteY146" fmla="*/ 5341846 h 5774597"/>
              <a:gd name="connsiteX147" fmla="*/ 1681998 w 3996502"/>
              <a:gd name="connsiteY147" fmla="*/ 5470050 h 5774597"/>
              <a:gd name="connsiteX148" fmla="*/ 1631855 w 3996502"/>
              <a:gd name="connsiteY148" fmla="*/ 5583365 h 5774597"/>
              <a:gd name="connsiteX149" fmla="*/ 1733674 w 3996502"/>
              <a:gd name="connsiteY149" fmla="*/ 5689344 h 5774597"/>
              <a:gd name="connsiteX150" fmla="*/ 1702143 w 3996502"/>
              <a:gd name="connsiteY150" fmla="*/ 5678834 h 5774597"/>
              <a:gd name="connsiteX151" fmla="*/ 1660101 w 3996502"/>
              <a:gd name="connsiteY151" fmla="*/ 5668324 h 5774597"/>
              <a:gd name="connsiteX152" fmla="*/ 1628570 w 3996502"/>
              <a:gd name="connsiteY152" fmla="*/ 5657813 h 5774597"/>
              <a:gd name="connsiteX153" fmla="*/ 1526642 w 3996502"/>
              <a:gd name="connsiteY153" fmla="*/ 5760618 h 5774597"/>
              <a:gd name="connsiteX154" fmla="*/ 1450661 w 3996502"/>
              <a:gd name="connsiteY154" fmla="*/ 5753282 h 5774597"/>
              <a:gd name="connsiteX155" fmla="*/ 1334280 w 3996502"/>
              <a:gd name="connsiteY155" fmla="*/ 5573730 h 5774597"/>
              <a:gd name="connsiteX156" fmla="*/ 1292239 w 3996502"/>
              <a:gd name="connsiteY156" fmla="*/ 5552710 h 5774597"/>
              <a:gd name="connsiteX157" fmla="*/ 1229177 w 3996502"/>
              <a:gd name="connsiteY157" fmla="*/ 5531689 h 5774597"/>
              <a:gd name="connsiteX158" fmla="*/ 1134584 w 3996502"/>
              <a:gd name="connsiteY158" fmla="*/ 5510668 h 5774597"/>
              <a:gd name="connsiteX159" fmla="*/ 1103053 w 3996502"/>
              <a:gd name="connsiteY159" fmla="*/ 5468627 h 5774597"/>
              <a:gd name="connsiteX160" fmla="*/ 1029480 w 3996502"/>
              <a:gd name="connsiteY160" fmla="*/ 5458117 h 5774597"/>
              <a:gd name="connsiteX161" fmla="*/ 892846 w 3996502"/>
              <a:gd name="connsiteY161" fmla="*/ 5426586 h 5774597"/>
              <a:gd name="connsiteX162" fmla="*/ 861315 w 3996502"/>
              <a:gd name="connsiteY162" fmla="*/ 5405565 h 5774597"/>
              <a:gd name="connsiteX163" fmla="*/ 850805 w 3996502"/>
              <a:gd name="connsiteY163" fmla="*/ 5289951 h 5774597"/>
              <a:gd name="connsiteX164" fmla="*/ 840294 w 3996502"/>
              <a:gd name="connsiteY164" fmla="*/ 5100765 h 5774597"/>
              <a:gd name="connsiteX165" fmla="*/ 861315 w 3996502"/>
              <a:gd name="connsiteY165" fmla="*/ 4501675 h 5774597"/>
              <a:gd name="connsiteX166" fmla="*/ 892846 w 3996502"/>
              <a:gd name="connsiteY166" fmla="*/ 4365041 h 5774597"/>
              <a:gd name="connsiteX167" fmla="*/ 913867 w 3996502"/>
              <a:gd name="connsiteY167" fmla="*/ 4270448 h 5774597"/>
              <a:gd name="connsiteX168" fmla="*/ 966418 w 3996502"/>
              <a:gd name="connsiteY168" fmla="*/ 4112793 h 5774597"/>
              <a:gd name="connsiteX169" fmla="*/ 987439 w 3996502"/>
              <a:gd name="connsiteY169" fmla="*/ 3902586 h 5774597"/>
              <a:gd name="connsiteX170" fmla="*/ 997949 w 3996502"/>
              <a:gd name="connsiteY170" fmla="*/ 3871055 h 5774597"/>
              <a:gd name="connsiteX171" fmla="*/ 1061011 w 3996502"/>
              <a:gd name="connsiteY171" fmla="*/ 3461151 h 5774597"/>
              <a:gd name="connsiteX172" fmla="*/ 1071522 w 3996502"/>
              <a:gd name="connsiteY172" fmla="*/ 3408599 h 5774597"/>
              <a:gd name="connsiteX173" fmla="*/ 1082032 w 3996502"/>
              <a:gd name="connsiteY173" fmla="*/ 3335027 h 5774597"/>
              <a:gd name="connsiteX174" fmla="*/ 1124074 w 3996502"/>
              <a:gd name="connsiteY174" fmla="*/ 3282475 h 5774597"/>
              <a:gd name="connsiteX175" fmla="*/ 1155605 w 3996502"/>
              <a:gd name="connsiteY175" fmla="*/ 3124820 h 5774597"/>
              <a:gd name="connsiteX176" fmla="*/ 1176625 w 3996502"/>
              <a:gd name="connsiteY176" fmla="*/ 3082779 h 5774597"/>
              <a:gd name="connsiteX177" fmla="*/ 1145094 w 3996502"/>
              <a:gd name="connsiteY177" fmla="*/ 2967165 h 5774597"/>
              <a:gd name="connsiteX178" fmla="*/ 1103053 w 3996502"/>
              <a:gd name="connsiteY178" fmla="*/ 2893593 h 5774597"/>
              <a:gd name="connsiteX179" fmla="*/ 1082032 w 3996502"/>
              <a:gd name="connsiteY179" fmla="*/ 2841041 h 5774597"/>
              <a:gd name="connsiteX180" fmla="*/ 1029480 w 3996502"/>
              <a:gd name="connsiteY180" fmla="*/ 2746448 h 5774597"/>
              <a:gd name="connsiteX181" fmla="*/ 1008460 w 3996502"/>
              <a:gd name="connsiteY181" fmla="*/ 2714917 h 5774597"/>
              <a:gd name="connsiteX182" fmla="*/ 924377 w 3996502"/>
              <a:gd name="connsiteY182" fmla="*/ 2557262 h 5774597"/>
              <a:gd name="connsiteX183" fmla="*/ 871825 w 3996502"/>
              <a:gd name="connsiteY183" fmla="*/ 2483689 h 5774597"/>
              <a:gd name="connsiteX184" fmla="*/ 840294 w 3996502"/>
              <a:gd name="connsiteY184" fmla="*/ 2389096 h 5774597"/>
              <a:gd name="connsiteX185" fmla="*/ 808763 w 3996502"/>
              <a:gd name="connsiteY185" fmla="*/ 2326034 h 5774597"/>
              <a:gd name="connsiteX186" fmla="*/ 766722 w 3996502"/>
              <a:gd name="connsiteY186" fmla="*/ 2241951 h 5774597"/>
              <a:gd name="connsiteX187" fmla="*/ 756211 w 3996502"/>
              <a:gd name="connsiteY187" fmla="*/ 2210420 h 5774597"/>
              <a:gd name="connsiteX188" fmla="*/ 714170 w 3996502"/>
              <a:gd name="connsiteY188" fmla="*/ 2199910 h 5774597"/>
              <a:gd name="connsiteX189" fmla="*/ 619577 w 3996502"/>
              <a:gd name="connsiteY189" fmla="*/ 2189399 h 5774597"/>
              <a:gd name="connsiteX190" fmla="*/ 482943 w 3996502"/>
              <a:gd name="connsiteY190" fmla="*/ 2168379 h 5774597"/>
              <a:gd name="connsiteX191" fmla="*/ 419880 w 3996502"/>
              <a:gd name="connsiteY191" fmla="*/ 2126337 h 5774597"/>
              <a:gd name="connsiteX192" fmla="*/ 377839 w 3996502"/>
              <a:gd name="connsiteY192" fmla="*/ 2094806 h 5774597"/>
              <a:gd name="connsiteX0" fmla="*/ 105665 w 3996502"/>
              <a:gd name="connsiteY0" fmla="*/ 2429605 h 5773246"/>
              <a:gd name="connsiteX1" fmla="*/ 103913 w 3996502"/>
              <a:gd name="connsiteY1" fmla="*/ 2255637 h 5773246"/>
              <a:gd name="connsiteX2" fmla="*/ 162268 w 3996502"/>
              <a:gd name="connsiteY2" fmla="*/ 2024299 h 5773246"/>
              <a:gd name="connsiteX3" fmla="*/ 131722 w 3996502"/>
              <a:gd name="connsiteY3" fmla="*/ 1894343 h 5773246"/>
              <a:gd name="connsiteX4" fmla="*/ 56945 w 3996502"/>
              <a:gd name="connsiteY4" fmla="*/ 1799750 h 5773246"/>
              <a:gd name="connsiteX5" fmla="*/ 14 w 3996502"/>
              <a:gd name="connsiteY5" fmla="*/ 1646037 h 5773246"/>
              <a:gd name="connsiteX6" fmla="*/ 52018 w 3996502"/>
              <a:gd name="connsiteY6" fmla="*/ 1569289 h 5773246"/>
              <a:gd name="connsiteX7" fmla="*/ 105008 w 3996502"/>
              <a:gd name="connsiteY7" fmla="*/ 1550458 h 5773246"/>
              <a:gd name="connsiteX8" fmla="*/ 178033 w 3996502"/>
              <a:gd name="connsiteY8" fmla="*/ 1460025 h 5773246"/>
              <a:gd name="connsiteX9" fmla="*/ 293647 w 3996502"/>
              <a:gd name="connsiteY9" fmla="*/ 1371563 h 5773246"/>
              <a:gd name="connsiteX10" fmla="*/ 353534 w 3996502"/>
              <a:gd name="connsiteY10" fmla="*/ 1237118 h 5773246"/>
              <a:gd name="connsiteX11" fmla="*/ 442215 w 3996502"/>
              <a:gd name="connsiteY11" fmla="*/ 1058552 h 5773246"/>
              <a:gd name="connsiteX12" fmla="*/ 335031 w 3996502"/>
              <a:gd name="connsiteY12" fmla="*/ 849440 h 5773246"/>
              <a:gd name="connsiteX13" fmla="*/ 390539 w 3996502"/>
              <a:gd name="connsiteY13" fmla="*/ 792947 h 5773246"/>
              <a:gd name="connsiteX14" fmla="*/ 446266 w 3996502"/>
              <a:gd name="connsiteY14" fmla="*/ 810245 h 5773246"/>
              <a:gd name="connsiteX15" fmla="*/ 485132 w 3996502"/>
              <a:gd name="connsiteY15" fmla="*/ 834660 h 5773246"/>
              <a:gd name="connsiteX16" fmla="*/ 513269 w 3996502"/>
              <a:gd name="connsiteY16" fmla="*/ 861264 h 5773246"/>
              <a:gd name="connsiteX17" fmla="*/ 558267 w 3996502"/>
              <a:gd name="connsiteY17" fmla="*/ 860498 h 5773246"/>
              <a:gd name="connsiteX18" fmla="*/ 651874 w 3996502"/>
              <a:gd name="connsiteY18" fmla="*/ 874402 h 5773246"/>
              <a:gd name="connsiteX19" fmla="*/ 783582 w 3996502"/>
              <a:gd name="connsiteY19" fmla="*/ 846265 h 5773246"/>
              <a:gd name="connsiteX20" fmla="*/ 914086 w 3996502"/>
              <a:gd name="connsiteY20" fmla="*/ 789553 h 5773246"/>
              <a:gd name="connsiteX21" fmla="*/ 1008898 w 3996502"/>
              <a:gd name="connsiteY21" fmla="*/ 640766 h 5773246"/>
              <a:gd name="connsiteX22" fmla="*/ 1081485 w 3996502"/>
              <a:gd name="connsiteY22" fmla="*/ 561829 h 5773246"/>
              <a:gd name="connsiteX23" fmla="*/ 1118161 w 3996502"/>
              <a:gd name="connsiteY23" fmla="*/ 567631 h 5773246"/>
              <a:gd name="connsiteX24" fmla="*/ 1219543 w 3996502"/>
              <a:gd name="connsiteY24" fmla="*/ 521211 h 5773246"/>
              <a:gd name="connsiteX25" fmla="*/ 1289174 w 3996502"/>
              <a:gd name="connsiteY25" fmla="*/ 496030 h 5773246"/>
              <a:gd name="connsiteX26" fmla="*/ 1337127 w 3996502"/>
              <a:gd name="connsiteY26" fmla="*/ 461871 h 5773246"/>
              <a:gd name="connsiteX27" fmla="*/ 1387161 w 3996502"/>
              <a:gd name="connsiteY27" fmla="*/ 417312 h 5773246"/>
              <a:gd name="connsiteX28" fmla="*/ 1445077 w 3996502"/>
              <a:gd name="connsiteY28" fmla="*/ 369139 h 5773246"/>
              <a:gd name="connsiteX29" fmla="*/ 1513066 w 3996502"/>
              <a:gd name="connsiteY29" fmla="*/ 328302 h 5773246"/>
              <a:gd name="connsiteX30" fmla="*/ 1544378 w 3996502"/>
              <a:gd name="connsiteY30" fmla="*/ 305530 h 5773246"/>
              <a:gd name="connsiteX31" fmla="*/ 1585434 w 3996502"/>
              <a:gd name="connsiteY31" fmla="*/ 263269 h 5773246"/>
              <a:gd name="connsiteX32" fmla="*/ 1631417 w 3996502"/>
              <a:gd name="connsiteY32" fmla="*/ 247613 h 5773246"/>
              <a:gd name="connsiteX33" fmla="*/ 1673531 w 3996502"/>
              <a:gd name="connsiteY33" fmla="*/ 214039 h 5773246"/>
              <a:gd name="connsiteX34" fmla="*/ 1766372 w 3996502"/>
              <a:gd name="connsiteY34" fmla="*/ 161195 h 5773246"/>
              <a:gd name="connsiteX35" fmla="*/ 1806370 w 3996502"/>
              <a:gd name="connsiteY35" fmla="*/ 108351 h 5773246"/>
              <a:gd name="connsiteX36" fmla="*/ 1829143 w 3996502"/>
              <a:gd name="connsiteY36" fmla="*/ 112730 h 5773246"/>
              <a:gd name="connsiteX37" fmla="*/ 1976616 w 3996502"/>
              <a:gd name="connsiteY37" fmla="*/ 40910 h 5773246"/>
              <a:gd name="connsiteX38" fmla="*/ 2428597 w 3996502"/>
              <a:gd name="connsiteY38" fmla="*/ 0 h 5773246"/>
              <a:gd name="connsiteX39" fmla="*/ 2473777 w 3996502"/>
              <a:gd name="connsiteY39" fmla="*/ 45945 h 5773246"/>
              <a:gd name="connsiteX40" fmla="*/ 2400752 w 3996502"/>
              <a:gd name="connsiteY40" fmla="*/ 141195 h 5773246"/>
              <a:gd name="connsiteX41" fmla="*/ 2480127 w 3996502"/>
              <a:gd name="connsiteY41" fmla="*/ 118970 h 5773246"/>
              <a:gd name="connsiteX42" fmla="*/ 2556327 w 3996502"/>
              <a:gd name="connsiteY42" fmla="*/ 157070 h 5773246"/>
              <a:gd name="connsiteX43" fmla="*/ 2646650 w 3996502"/>
              <a:gd name="connsiteY43" fmla="*/ 71893 h 5773246"/>
              <a:gd name="connsiteX44" fmla="*/ 2762702 w 3996502"/>
              <a:gd name="connsiteY44" fmla="*/ 118970 h 5773246"/>
              <a:gd name="connsiteX45" fmla="*/ 2807152 w 3996502"/>
              <a:gd name="connsiteY45" fmla="*/ 153895 h 5773246"/>
              <a:gd name="connsiteX46" fmla="*/ 2765877 w 3996502"/>
              <a:gd name="connsiteY46" fmla="*/ 255495 h 5773246"/>
              <a:gd name="connsiteX47" fmla="*/ 2876345 w 3996502"/>
              <a:gd name="connsiteY47" fmla="*/ 158604 h 5773246"/>
              <a:gd name="connsiteX48" fmla="*/ 3125747 w 3996502"/>
              <a:gd name="connsiteY48" fmla="*/ 319324 h 5773246"/>
              <a:gd name="connsiteX49" fmla="*/ 3210377 w 3996502"/>
              <a:gd name="connsiteY49" fmla="*/ 379320 h 5773246"/>
              <a:gd name="connsiteX50" fmla="*/ 3302452 w 3996502"/>
              <a:gd name="connsiteY50" fmla="*/ 452345 h 5773246"/>
              <a:gd name="connsiteX51" fmla="*/ 3191327 w 3996502"/>
              <a:gd name="connsiteY51" fmla="*/ 592045 h 5773246"/>
              <a:gd name="connsiteX52" fmla="*/ 3360259 w 3996502"/>
              <a:gd name="connsiteY52" fmla="*/ 593360 h 5773246"/>
              <a:gd name="connsiteX53" fmla="*/ 3404052 w 3996502"/>
              <a:gd name="connsiteY53" fmla="*/ 728680 h 5773246"/>
              <a:gd name="connsiteX54" fmla="*/ 3231179 w 3996502"/>
              <a:gd name="connsiteY54" fmla="*/ 877687 h 5773246"/>
              <a:gd name="connsiteX55" fmla="*/ 3188152 w 3996502"/>
              <a:gd name="connsiteY55" fmla="*/ 938120 h 5773246"/>
              <a:gd name="connsiteX56" fmla="*/ 3297635 w 3996502"/>
              <a:gd name="connsiteY56" fmla="*/ 967572 h 5773246"/>
              <a:gd name="connsiteX57" fmla="*/ 3375477 w 3996502"/>
              <a:gd name="connsiteY57" fmla="*/ 874620 h 5773246"/>
              <a:gd name="connsiteX58" fmla="*/ 3435802 w 3996502"/>
              <a:gd name="connsiteY58" fmla="*/ 795245 h 5773246"/>
              <a:gd name="connsiteX59" fmla="*/ 3496127 w 3996502"/>
              <a:gd name="connsiteY59" fmla="*/ 830170 h 5773246"/>
              <a:gd name="connsiteX60" fmla="*/ 3593676 w 3996502"/>
              <a:gd name="connsiteY60" fmla="*/ 971623 h 5773246"/>
              <a:gd name="connsiteX61" fmla="*/ 3569152 w 3996502"/>
              <a:gd name="connsiteY61" fmla="*/ 998445 h 5773246"/>
              <a:gd name="connsiteX62" fmla="*/ 3530176 w 3996502"/>
              <a:gd name="connsiteY62" fmla="*/ 1049465 h 5773246"/>
              <a:gd name="connsiteX63" fmla="*/ 3469085 w 3996502"/>
              <a:gd name="connsiteY63" fmla="*/ 1119862 h 5773246"/>
              <a:gd name="connsiteX64" fmla="*/ 3536964 w 3996502"/>
              <a:gd name="connsiteY64" fmla="*/ 1030743 h 5773246"/>
              <a:gd name="connsiteX65" fmla="*/ 3426058 w 3996502"/>
              <a:gd name="connsiteY65" fmla="*/ 1193216 h 5773246"/>
              <a:gd name="connsiteX66" fmla="*/ 3462406 w 3996502"/>
              <a:gd name="connsiteY66" fmla="*/ 1171757 h 5773246"/>
              <a:gd name="connsiteX67" fmla="*/ 3387630 w 3996502"/>
              <a:gd name="connsiteY67" fmla="*/ 1289342 h 5773246"/>
              <a:gd name="connsiteX68" fmla="*/ 3371974 w 3996502"/>
              <a:gd name="connsiteY68" fmla="*/ 1339923 h 5773246"/>
              <a:gd name="connsiteX69" fmla="*/ 3349968 w 3996502"/>
              <a:gd name="connsiteY69" fmla="*/ 1348024 h 5773246"/>
              <a:gd name="connsiteX70" fmla="*/ 3313291 w 3996502"/>
              <a:gd name="connsiteY70" fmla="*/ 1399591 h 5773246"/>
              <a:gd name="connsiteX71" fmla="*/ 3318874 w 3996502"/>
              <a:gd name="connsiteY71" fmla="*/ 1406707 h 5773246"/>
              <a:gd name="connsiteX72" fmla="*/ 3293693 w 3996502"/>
              <a:gd name="connsiteY72" fmla="*/ 1433093 h 5773246"/>
              <a:gd name="connsiteX73" fmla="*/ 3268403 w 3996502"/>
              <a:gd name="connsiteY73" fmla="*/ 1476338 h 5773246"/>
              <a:gd name="connsiteX74" fmla="*/ 3238514 w 3996502"/>
              <a:gd name="connsiteY74" fmla="*/ 1605309 h 5773246"/>
              <a:gd name="connsiteX75" fmla="*/ 3186948 w 3996502"/>
              <a:gd name="connsiteY75" fmla="*/ 1631694 h 5773246"/>
              <a:gd name="connsiteX76" fmla="*/ 3105602 w 3996502"/>
              <a:gd name="connsiteY76" fmla="*/ 1688625 h 5773246"/>
              <a:gd name="connsiteX77" fmla="*/ 2721865 w 3996502"/>
              <a:gd name="connsiteY77" fmla="*/ 1597098 h 5773246"/>
              <a:gd name="connsiteX78" fmla="*/ 2687378 w 3996502"/>
              <a:gd name="connsiteY78" fmla="*/ 1670670 h 5773246"/>
              <a:gd name="connsiteX79" fmla="*/ 2636797 w 3996502"/>
              <a:gd name="connsiteY79" fmla="*/ 1758147 h 5773246"/>
              <a:gd name="connsiteX80" fmla="*/ 2681466 w 3996502"/>
              <a:gd name="connsiteY80" fmla="*/ 1821428 h 5773246"/>
              <a:gd name="connsiteX81" fmla="*/ 2721427 w 3996502"/>
              <a:gd name="connsiteY81" fmla="*/ 1715995 h 5773246"/>
              <a:gd name="connsiteX82" fmla="*/ 2858280 w 3996502"/>
              <a:gd name="connsiteY82" fmla="*/ 1716434 h 5773246"/>
              <a:gd name="connsiteX83" fmla="*/ 2815035 w 3996502"/>
              <a:gd name="connsiteY83" fmla="*/ 1801940 h 5773246"/>
              <a:gd name="connsiteX84" fmla="*/ 2840654 w 3996502"/>
              <a:gd name="connsiteY84" fmla="*/ 1866535 h 5773246"/>
              <a:gd name="connsiteX85" fmla="*/ 2784708 w 3996502"/>
              <a:gd name="connsiteY85" fmla="*/ 1958172 h 5773246"/>
              <a:gd name="connsiteX86" fmla="*/ 2858280 w 3996502"/>
              <a:gd name="connsiteY86" fmla="*/ 1947662 h 5773246"/>
              <a:gd name="connsiteX87" fmla="*/ 3022286 w 3996502"/>
              <a:gd name="connsiteY87" fmla="*/ 1834785 h 5773246"/>
              <a:gd name="connsiteX88" fmla="*/ 3499411 w 3996502"/>
              <a:gd name="connsiteY88" fmla="*/ 1926641 h 5773246"/>
              <a:gd name="connsiteX89" fmla="*/ 3594005 w 3996502"/>
              <a:gd name="connsiteY89" fmla="*/ 1937151 h 5773246"/>
              <a:gd name="connsiteX90" fmla="*/ 3625536 w 3996502"/>
              <a:gd name="connsiteY90" fmla="*/ 1947662 h 5773246"/>
              <a:gd name="connsiteX91" fmla="*/ 3709618 w 3996502"/>
              <a:gd name="connsiteY91" fmla="*/ 1979193 h 5773246"/>
              <a:gd name="connsiteX92" fmla="*/ 3772680 w 3996502"/>
              <a:gd name="connsiteY92" fmla="*/ 1989703 h 5773246"/>
              <a:gd name="connsiteX93" fmla="*/ 3846253 w 3996502"/>
              <a:gd name="connsiteY93" fmla="*/ 2052765 h 5773246"/>
              <a:gd name="connsiteX94" fmla="*/ 3993398 w 3996502"/>
              <a:gd name="connsiteY94" fmla="*/ 2241951 h 5773246"/>
              <a:gd name="connsiteX95" fmla="*/ 3947233 w 3996502"/>
              <a:gd name="connsiteY95" fmla="*/ 2365266 h 5773246"/>
              <a:gd name="connsiteX96" fmla="*/ 3956174 w 3996502"/>
              <a:gd name="connsiteY96" fmla="*/ 2456684 h 5773246"/>
              <a:gd name="connsiteX97" fmla="*/ 3960261 w 3996502"/>
              <a:gd name="connsiteY97" fmla="*/ 2490258 h 5773246"/>
              <a:gd name="connsiteX98" fmla="*/ 3941284 w 3996502"/>
              <a:gd name="connsiteY98" fmla="*/ 2731850 h 5773246"/>
              <a:gd name="connsiteX99" fmla="*/ 3888587 w 3996502"/>
              <a:gd name="connsiteY99" fmla="*/ 2883958 h 5773246"/>
              <a:gd name="connsiteX100" fmla="*/ 3894388 w 3996502"/>
              <a:gd name="connsiteY100" fmla="*/ 2952312 h 5773246"/>
              <a:gd name="connsiteX101" fmla="*/ 3932635 w 3996502"/>
              <a:gd name="connsiteY101" fmla="*/ 3090134 h 5773246"/>
              <a:gd name="connsiteX102" fmla="*/ 3907455 w 3996502"/>
              <a:gd name="connsiteY102" fmla="*/ 3204670 h 5773246"/>
              <a:gd name="connsiteX103" fmla="*/ 3885301 w 3996502"/>
              <a:gd name="connsiteY103" fmla="*/ 3292457 h 5773246"/>
              <a:gd name="connsiteX104" fmla="*/ 3842202 w 3996502"/>
              <a:gd name="connsiteY104" fmla="*/ 3392779 h 5773246"/>
              <a:gd name="connsiteX105" fmla="*/ 3808317 w 3996502"/>
              <a:gd name="connsiteY105" fmla="*/ 3487591 h 5773246"/>
              <a:gd name="connsiteX106" fmla="*/ 3792059 w 3996502"/>
              <a:gd name="connsiteY106" fmla="*/ 3614537 h 5773246"/>
              <a:gd name="connsiteX107" fmla="*/ 3764087 w 3996502"/>
              <a:gd name="connsiteY107" fmla="*/ 3615303 h 5773246"/>
              <a:gd name="connsiteX108" fmla="*/ 3743780 w 3996502"/>
              <a:gd name="connsiteY108" fmla="*/ 3677087 h 5773246"/>
              <a:gd name="connsiteX109" fmla="*/ 3735347 w 3996502"/>
              <a:gd name="connsiteY109" fmla="*/ 3840217 h 5773246"/>
              <a:gd name="connsiteX110" fmla="*/ 3736843 w 3996502"/>
              <a:gd name="connsiteY110" fmla="*/ 3891418 h 5773246"/>
              <a:gd name="connsiteX111" fmla="*/ 3707574 w 3996502"/>
              <a:gd name="connsiteY111" fmla="*/ 3916527 h 5773246"/>
              <a:gd name="connsiteX112" fmla="*/ 3698196 w 3996502"/>
              <a:gd name="connsiteY112" fmla="*/ 3944883 h 5773246"/>
              <a:gd name="connsiteX113" fmla="*/ 3691006 w 3996502"/>
              <a:gd name="connsiteY113" fmla="*/ 4002872 h 5773246"/>
              <a:gd name="connsiteX114" fmla="*/ 3698487 w 3996502"/>
              <a:gd name="connsiteY114" fmla="*/ 4075532 h 5773246"/>
              <a:gd name="connsiteX115" fmla="*/ 3735603 w 3996502"/>
              <a:gd name="connsiteY115" fmla="*/ 4162789 h 5773246"/>
              <a:gd name="connsiteX116" fmla="*/ 3745419 w 3996502"/>
              <a:gd name="connsiteY116" fmla="*/ 4235085 h 5773246"/>
              <a:gd name="connsiteX117" fmla="*/ 3740274 w 3996502"/>
              <a:gd name="connsiteY117" fmla="*/ 4273185 h 5773246"/>
              <a:gd name="connsiteX118" fmla="*/ 3738303 w 3996502"/>
              <a:gd name="connsiteY118" fmla="*/ 4333619 h 5773246"/>
              <a:gd name="connsiteX119" fmla="*/ 3746843 w 3996502"/>
              <a:gd name="connsiteY119" fmla="*/ 4357596 h 5773246"/>
              <a:gd name="connsiteX120" fmla="*/ 3687722 w 3996502"/>
              <a:gd name="connsiteY120" fmla="*/ 4531893 h 5773246"/>
              <a:gd name="connsiteX121" fmla="*/ 3626411 w 3996502"/>
              <a:gd name="connsiteY121" fmla="*/ 4618712 h 5773246"/>
              <a:gd name="connsiteX122" fmla="*/ 3620499 w 3996502"/>
              <a:gd name="connsiteY122" fmla="*/ 4785017 h 5773246"/>
              <a:gd name="connsiteX123" fmla="*/ 3639768 w 3996502"/>
              <a:gd name="connsiteY123" fmla="*/ 4845889 h 5773246"/>
              <a:gd name="connsiteX124" fmla="*/ 3559408 w 3996502"/>
              <a:gd name="connsiteY124" fmla="*/ 4909170 h 5773246"/>
              <a:gd name="connsiteX125" fmla="*/ 3583823 w 3996502"/>
              <a:gd name="connsiteY125" fmla="*/ 4933147 h 5773246"/>
              <a:gd name="connsiteX126" fmla="*/ 3673927 w 3996502"/>
              <a:gd name="connsiteY126" fmla="*/ 4977378 h 5773246"/>
              <a:gd name="connsiteX127" fmla="*/ 3834867 w 3996502"/>
              <a:gd name="connsiteY127" fmla="*/ 5151784 h 5773246"/>
              <a:gd name="connsiteX128" fmla="*/ 3534446 w 3996502"/>
              <a:gd name="connsiteY128" fmla="*/ 5401186 h 5773246"/>
              <a:gd name="connsiteX129" fmla="*/ 3543754 w 3996502"/>
              <a:gd name="connsiteY129" fmla="*/ 5500595 h 5773246"/>
              <a:gd name="connsiteX130" fmla="*/ 3292929 w 3996502"/>
              <a:gd name="connsiteY130" fmla="*/ 5284695 h 5773246"/>
              <a:gd name="connsiteX131" fmla="*/ 3288000 w 3996502"/>
              <a:gd name="connsiteY131" fmla="*/ 5531689 h 5773246"/>
              <a:gd name="connsiteX132" fmla="*/ 3264790 w 3996502"/>
              <a:gd name="connsiteY132" fmla="*/ 5579862 h 5773246"/>
              <a:gd name="connsiteX133" fmla="*/ 3115129 w 3996502"/>
              <a:gd name="connsiteY133" fmla="*/ 5475195 h 5773246"/>
              <a:gd name="connsiteX134" fmla="*/ 3153229 w 3996502"/>
              <a:gd name="connsiteY134" fmla="*/ 5589495 h 5773246"/>
              <a:gd name="connsiteX135" fmla="*/ 2959443 w 3996502"/>
              <a:gd name="connsiteY135" fmla="*/ 5426695 h 5773246"/>
              <a:gd name="connsiteX136" fmla="*/ 2858280 w 3996502"/>
              <a:gd name="connsiteY136" fmla="*/ 5420126 h 5773246"/>
              <a:gd name="connsiteX137" fmla="*/ 2752739 w 3996502"/>
              <a:gd name="connsiteY137" fmla="*/ 5433593 h 5773246"/>
              <a:gd name="connsiteX138" fmla="*/ 2628805 w 3996502"/>
              <a:gd name="connsiteY138" fmla="*/ 5494684 h 5773246"/>
              <a:gd name="connsiteX139" fmla="*/ 2525343 w 3996502"/>
              <a:gd name="connsiteY139" fmla="*/ 5547674 h 5773246"/>
              <a:gd name="connsiteX140" fmla="*/ 2406555 w 3996502"/>
              <a:gd name="connsiteY140" fmla="*/ 5577672 h 5773246"/>
              <a:gd name="connsiteX141" fmla="*/ 2191968 w 3996502"/>
              <a:gd name="connsiteY141" fmla="*/ 5465780 h 5773246"/>
              <a:gd name="connsiteX142" fmla="*/ 2139088 w 3996502"/>
              <a:gd name="connsiteY142" fmla="*/ 5503114 h 5773246"/>
              <a:gd name="connsiteX143" fmla="*/ 2044167 w 3996502"/>
              <a:gd name="connsiteY143" fmla="*/ 5572198 h 5773246"/>
              <a:gd name="connsiteX144" fmla="*/ 1964244 w 3996502"/>
              <a:gd name="connsiteY144" fmla="*/ 5537492 h 5773246"/>
              <a:gd name="connsiteX145" fmla="*/ 1907313 w 3996502"/>
              <a:gd name="connsiteY145" fmla="*/ 5466656 h 5773246"/>
              <a:gd name="connsiteX146" fmla="*/ 1760935 w 3996502"/>
              <a:gd name="connsiteY146" fmla="*/ 5341846 h 5773246"/>
              <a:gd name="connsiteX147" fmla="*/ 1681998 w 3996502"/>
              <a:gd name="connsiteY147" fmla="*/ 5470050 h 5773246"/>
              <a:gd name="connsiteX148" fmla="*/ 1631855 w 3996502"/>
              <a:gd name="connsiteY148" fmla="*/ 5583365 h 5773246"/>
              <a:gd name="connsiteX149" fmla="*/ 1733674 w 3996502"/>
              <a:gd name="connsiteY149" fmla="*/ 5689344 h 5773246"/>
              <a:gd name="connsiteX150" fmla="*/ 1702143 w 3996502"/>
              <a:gd name="connsiteY150" fmla="*/ 5678834 h 5773246"/>
              <a:gd name="connsiteX151" fmla="*/ 1660101 w 3996502"/>
              <a:gd name="connsiteY151" fmla="*/ 5668324 h 5773246"/>
              <a:gd name="connsiteX152" fmla="*/ 1590470 w 3996502"/>
              <a:gd name="connsiteY152" fmla="*/ 5680038 h 5773246"/>
              <a:gd name="connsiteX153" fmla="*/ 1526642 w 3996502"/>
              <a:gd name="connsiteY153" fmla="*/ 5760618 h 5773246"/>
              <a:gd name="connsiteX154" fmla="*/ 1450661 w 3996502"/>
              <a:gd name="connsiteY154" fmla="*/ 5753282 h 5773246"/>
              <a:gd name="connsiteX155" fmla="*/ 1334280 w 3996502"/>
              <a:gd name="connsiteY155" fmla="*/ 5573730 h 5773246"/>
              <a:gd name="connsiteX156" fmla="*/ 1292239 w 3996502"/>
              <a:gd name="connsiteY156" fmla="*/ 5552710 h 5773246"/>
              <a:gd name="connsiteX157" fmla="*/ 1229177 w 3996502"/>
              <a:gd name="connsiteY157" fmla="*/ 5531689 h 5773246"/>
              <a:gd name="connsiteX158" fmla="*/ 1134584 w 3996502"/>
              <a:gd name="connsiteY158" fmla="*/ 5510668 h 5773246"/>
              <a:gd name="connsiteX159" fmla="*/ 1103053 w 3996502"/>
              <a:gd name="connsiteY159" fmla="*/ 5468627 h 5773246"/>
              <a:gd name="connsiteX160" fmla="*/ 1029480 w 3996502"/>
              <a:gd name="connsiteY160" fmla="*/ 5458117 h 5773246"/>
              <a:gd name="connsiteX161" fmla="*/ 892846 w 3996502"/>
              <a:gd name="connsiteY161" fmla="*/ 5426586 h 5773246"/>
              <a:gd name="connsiteX162" fmla="*/ 861315 w 3996502"/>
              <a:gd name="connsiteY162" fmla="*/ 5405565 h 5773246"/>
              <a:gd name="connsiteX163" fmla="*/ 850805 w 3996502"/>
              <a:gd name="connsiteY163" fmla="*/ 5289951 h 5773246"/>
              <a:gd name="connsiteX164" fmla="*/ 840294 w 3996502"/>
              <a:gd name="connsiteY164" fmla="*/ 5100765 h 5773246"/>
              <a:gd name="connsiteX165" fmla="*/ 861315 w 3996502"/>
              <a:gd name="connsiteY165" fmla="*/ 4501675 h 5773246"/>
              <a:gd name="connsiteX166" fmla="*/ 892846 w 3996502"/>
              <a:gd name="connsiteY166" fmla="*/ 4365041 h 5773246"/>
              <a:gd name="connsiteX167" fmla="*/ 913867 w 3996502"/>
              <a:gd name="connsiteY167" fmla="*/ 4270448 h 5773246"/>
              <a:gd name="connsiteX168" fmla="*/ 966418 w 3996502"/>
              <a:gd name="connsiteY168" fmla="*/ 4112793 h 5773246"/>
              <a:gd name="connsiteX169" fmla="*/ 987439 w 3996502"/>
              <a:gd name="connsiteY169" fmla="*/ 3902586 h 5773246"/>
              <a:gd name="connsiteX170" fmla="*/ 997949 w 3996502"/>
              <a:gd name="connsiteY170" fmla="*/ 3871055 h 5773246"/>
              <a:gd name="connsiteX171" fmla="*/ 1061011 w 3996502"/>
              <a:gd name="connsiteY171" fmla="*/ 3461151 h 5773246"/>
              <a:gd name="connsiteX172" fmla="*/ 1071522 w 3996502"/>
              <a:gd name="connsiteY172" fmla="*/ 3408599 h 5773246"/>
              <a:gd name="connsiteX173" fmla="*/ 1082032 w 3996502"/>
              <a:gd name="connsiteY173" fmla="*/ 3335027 h 5773246"/>
              <a:gd name="connsiteX174" fmla="*/ 1124074 w 3996502"/>
              <a:gd name="connsiteY174" fmla="*/ 3282475 h 5773246"/>
              <a:gd name="connsiteX175" fmla="*/ 1155605 w 3996502"/>
              <a:gd name="connsiteY175" fmla="*/ 3124820 h 5773246"/>
              <a:gd name="connsiteX176" fmla="*/ 1176625 w 3996502"/>
              <a:gd name="connsiteY176" fmla="*/ 3082779 h 5773246"/>
              <a:gd name="connsiteX177" fmla="*/ 1145094 w 3996502"/>
              <a:gd name="connsiteY177" fmla="*/ 2967165 h 5773246"/>
              <a:gd name="connsiteX178" fmla="*/ 1103053 w 3996502"/>
              <a:gd name="connsiteY178" fmla="*/ 2893593 h 5773246"/>
              <a:gd name="connsiteX179" fmla="*/ 1082032 w 3996502"/>
              <a:gd name="connsiteY179" fmla="*/ 2841041 h 5773246"/>
              <a:gd name="connsiteX180" fmla="*/ 1029480 w 3996502"/>
              <a:gd name="connsiteY180" fmla="*/ 2746448 h 5773246"/>
              <a:gd name="connsiteX181" fmla="*/ 1008460 w 3996502"/>
              <a:gd name="connsiteY181" fmla="*/ 2714917 h 5773246"/>
              <a:gd name="connsiteX182" fmla="*/ 924377 w 3996502"/>
              <a:gd name="connsiteY182" fmla="*/ 2557262 h 5773246"/>
              <a:gd name="connsiteX183" fmla="*/ 871825 w 3996502"/>
              <a:gd name="connsiteY183" fmla="*/ 2483689 h 5773246"/>
              <a:gd name="connsiteX184" fmla="*/ 840294 w 3996502"/>
              <a:gd name="connsiteY184" fmla="*/ 2389096 h 5773246"/>
              <a:gd name="connsiteX185" fmla="*/ 808763 w 3996502"/>
              <a:gd name="connsiteY185" fmla="*/ 2326034 h 5773246"/>
              <a:gd name="connsiteX186" fmla="*/ 766722 w 3996502"/>
              <a:gd name="connsiteY186" fmla="*/ 2241951 h 5773246"/>
              <a:gd name="connsiteX187" fmla="*/ 756211 w 3996502"/>
              <a:gd name="connsiteY187" fmla="*/ 2210420 h 5773246"/>
              <a:gd name="connsiteX188" fmla="*/ 714170 w 3996502"/>
              <a:gd name="connsiteY188" fmla="*/ 2199910 h 5773246"/>
              <a:gd name="connsiteX189" fmla="*/ 619577 w 3996502"/>
              <a:gd name="connsiteY189" fmla="*/ 2189399 h 5773246"/>
              <a:gd name="connsiteX190" fmla="*/ 482943 w 3996502"/>
              <a:gd name="connsiteY190" fmla="*/ 2168379 h 5773246"/>
              <a:gd name="connsiteX191" fmla="*/ 419880 w 3996502"/>
              <a:gd name="connsiteY191" fmla="*/ 2126337 h 5773246"/>
              <a:gd name="connsiteX192" fmla="*/ 377839 w 3996502"/>
              <a:gd name="connsiteY192" fmla="*/ 2094806 h 5773246"/>
              <a:gd name="connsiteX0" fmla="*/ 105665 w 3996502"/>
              <a:gd name="connsiteY0" fmla="*/ 2429605 h 5773246"/>
              <a:gd name="connsiteX1" fmla="*/ 103913 w 3996502"/>
              <a:gd name="connsiteY1" fmla="*/ 2255637 h 5773246"/>
              <a:gd name="connsiteX2" fmla="*/ 162268 w 3996502"/>
              <a:gd name="connsiteY2" fmla="*/ 2024299 h 5773246"/>
              <a:gd name="connsiteX3" fmla="*/ 131722 w 3996502"/>
              <a:gd name="connsiteY3" fmla="*/ 1894343 h 5773246"/>
              <a:gd name="connsiteX4" fmla="*/ 56945 w 3996502"/>
              <a:gd name="connsiteY4" fmla="*/ 1799750 h 5773246"/>
              <a:gd name="connsiteX5" fmla="*/ 14 w 3996502"/>
              <a:gd name="connsiteY5" fmla="*/ 1646037 h 5773246"/>
              <a:gd name="connsiteX6" fmla="*/ 52018 w 3996502"/>
              <a:gd name="connsiteY6" fmla="*/ 1569289 h 5773246"/>
              <a:gd name="connsiteX7" fmla="*/ 105008 w 3996502"/>
              <a:gd name="connsiteY7" fmla="*/ 1550458 h 5773246"/>
              <a:gd name="connsiteX8" fmla="*/ 178033 w 3996502"/>
              <a:gd name="connsiteY8" fmla="*/ 1460025 h 5773246"/>
              <a:gd name="connsiteX9" fmla="*/ 293647 w 3996502"/>
              <a:gd name="connsiteY9" fmla="*/ 1371563 h 5773246"/>
              <a:gd name="connsiteX10" fmla="*/ 353534 w 3996502"/>
              <a:gd name="connsiteY10" fmla="*/ 1237118 h 5773246"/>
              <a:gd name="connsiteX11" fmla="*/ 442215 w 3996502"/>
              <a:gd name="connsiteY11" fmla="*/ 1058552 h 5773246"/>
              <a:gd name="connsiteX12" fmla="*/ 335031 w 3996502"/>
              <a:gd name="connsiteY12" fmla="*/ 849440 h 5773246"/>
              <a:gd name="connsiteX13" fmla="*/ 390539 w 3996502"/>
              <a:gd name="connsiteY13" fmla="*/ 792947 h 5773246"/>
              <a:gd name="connsiteX14" fmla="*/ 446266 w 3996502"/>
              <a:gd name="connsiteY14" fmla="*/ 810245 h 5773246"/>
              <a:gd name="connsiteX15" fmla="*/ 485132 w 3996502"/>
              <a:gd name="connsiteY15" fmla="*/ 834660 h 5773246"/>
              <a:gd name="connsiteX16" fmla="*/ 513269 w 3996502"/>
              <a:gd name="connsiteY16" fmla="*/ 861264 h 5773246"/>
              <a:gd name="connsiteX17" fmla="*/ 558267 w 3996502"/>
              <a:gd name="connsiteY17" fmla="*/ 860498 h 5773246"/>
              <a:gd name="connsiteX18" fmla="*/ 651874 w 3996502"/>
              <a:gd name="connsiteY18" fmla="*/ 874402 h 5773246"/>
              <a:gd name="connsiteX19" fmla="*/ 783582 w 3996502"/>
              <a:gd name="connsiteY19" fmla="*/ 846265 h 5773246"/>
              <a:gd name="connsiteX20" fmla="*/ 914086 w 3996502"/>
              <a:gd name="connsiteY20" fmla="*/ 789553 h 5773246"/>
              <a:gd name="connsiteX21" fmla="*/ 1008898 w 3996502"/>
              <a:gd name="connsiteY21" fmla="*/ 640766 h 5773246"/>
              <a:gd name="connsiteX22" fmla="*/ 1081485 w 3996502"/>
              <a:gd name="connsiteY22" fmla="*/ 561829 h 5773246"/>
              <a:gd name="connsiteX23" fmla="*/ 1118161 w 3996502"/>
              <a:gd name="connsiteY23" fmla="*/ 567631 h 5773246"/>
              <a:gd name="connsiteX24" fmla="*/ 1219543 w 3996502"/>
              <a:gd name="connsiteY24" fmla="*/ 521211 h 5773246"/>
              <a:gd name="connsiteX25" fmla="*/ 1289174 w 3996502"/>
              <a:gd name="connsiteY25" fmla="*/ 496030 h 5773246"/>
              <a:gd name="connsiteX26" fmla="*/ 1337127 w 3996502"/>
              <a:gd name="connsiteY26" fmla="*/ 461871 h 5773246"/>
              <a:gd name="connsiteX27" fmla="*/ 1387161 w 3996502"/>
              <a:gd name="connsiteY27" fmla="*/ 417312 h 5773246"/>
              <a:gd name="connsiteX28" fmla="*/ 1445077 w 3996502"/>
              <a:gd name="connsiteY28" fmla="*/ 369139 h 5773246"/>
              <a:gd name="connsiteX29" fmla="*/ 1513066 w 3996502"/>
              <a:gd name="connsiteY29" fmla="*/ 328302 h 5773246"/>
              <a:gd name="connsiteX30" fmla="*/ 1544378 w 3996502"/>
              <a:gd name="connsiteY30" fmla="*/ 305530 h 5773246"/>
              <a:gd name="connsiteX31" fmla="*/ 1585434 w 3996502"/>
              <a:gd name="connsiteY31" fmla="*/ 263269 h 5773246"/>
              <a:gd name="connsiteX32" fmla="*/ 1631417 w 3996502"/>
              <a:gd name="connsiteY32" fmla="*/ 247613 h 5773246"/>
              <a:gd name="connsiteX33" fmla="*/ 1673531 w 3996502"/>
              <a:gd name="connsiteY33" fmla="*/ 214039 h 5773246"/>
              <a:gd name="connsiteX34" fmla="*/ 1766372 w 3996502"/>
              <a:gd name="connsiteY34" fmla="*/ 161195 h 5773246"/>
              <a:gd name="connsiteX35" fmla="*/ 1806370 w 3996502"/>
              <a:gd name="connsiteY35" fmla="*/ 108351 h 5773246"/>
              <a:gd name="connsiteX36" fmla="*/ 1829143 w 3996502"/>
              <a:gd name="connsiteY36" fmla="*/ 112730 h 5773246"/>
              <a:gd name="connsiteX37" fmla="*/ 1976616 w 3996502"/>
              <a:gd name="connsiteY37" fmla="*/ 40910 h 5773246"/>
              <a:gd name="connsiteX38" fmla="*/ 2428597 w 3996502"/>
              <a:gd name="connsiteY38" fmla="*/ 0 h 5773246"/>
              <a:gd name="connsiteX39" fmla="*/ 2473777 w 3996502"/>
              <a:gd name="connsiteY39" fmla="*/ 45945 h 5773246"/>
              <a:gd name="connsiteX40" fmla="*/ 2400752 w 3996502"/>
              <a:gd name="connsiteY40" fmla="*/ 141195 h 5773246"/>
              <a:gd name="connsiteX41" fmla="*/ 2480127 w 3996502"/>
              <a:gd name="connsiteY41" fmla="*/ 118970 h 5773246"/>
              <a:gd name="connsiteX42" fmla="*/ 2556327 w 3996502"/>
              <a:gd name="connsiteY42" fmla="*/ 157070 h 5773246"/>
              <a:gd name="connsiteX43" fmla="*/ 2646650 w 3996502"/>
              <a:gd name="connsiteY43" fmla="*/ 71893 h 5773246"/>
              <a:gd name="connsiteX44" fmla="*/ 2762702 w 3996502"/>
              <a:gd name="connsiteY44" fmla="*/ 118970 h 5773246"/>
              <a:gd name="connsiteX45" fmla="*/ 2807152 w 3996502"/>
              <a:gd name="connsiteY45" fmla="*/ 153895 h 5773246"/>
              <a:gd name="connsiteX46" fmla="*/ 2765877 w 3996502"/>
              <a:gd name="connsiteY46" fmla="*/ 255495 h 5773246"/>
              <a:gd name="connsiteX47" fmla="*/ 2876345 w 3996502"/>
              <a:gd name="connsiteY47" fmla="*/ 158604 h 5773246"/>
              <a:gd name="connsiteX48" fmla="*/ 3125747 w 3996502"/>
              <a:gd name="connsiteY48" fmla="*/ 319324 h 5773246"/>
              <a:gd name="connsiteX49" fmla="*/ 3210377 w 3996502"/>
              <a:gd name="connsiteY49" fmla="*/ 379320 h 5773246"/>
              <a:gd name="connsiteX50" fmla="*/ 3302452 w 3996502"/>
              <a:gd name="connsiteY50" fmla="*/ 452345 h 5773246"/>
              <a:gd name="connsiteX51" fmla="*/ 3191327 w 3996502"/>
              <a:gd name="connsiteY51" fmla="*/ 592045 h 5773246"/>
              <a:gd name="connsiteX52" fmla="*/ 3360259 w 3996502"/>
              <a:gd name="connsiteY52" fmla="*/ 593360 h 5773246"/>
              <a:gd name="connsiteX53" fmla="*/ 3404052 w 3996502"/>
              <a:gd name="connsiteY53" fmla="*/ 728680 h 5773246"/>
              <a:gd name="connsiteX54" fmla="*/ 3231179 w 3996502"/>
              <a:gd name="connsiteY54" fmla="*/ 877687 h 5773246"/>
              <a:gd name="connsiteX55" fmla="*/ 3188152 w 3996502"/>
              <a:gd name="connsiteY55" fmla="*/ 938120 h 5773246"/>
              <a:gd name="connsiteX56" fmla="*/ 3297635 w 3996502"/>
              <a:gd name="connsiteY56" fmla="*/ 967572 h 5773246"/>
              <a:gd name="connsiteX57" fmla="*/ 3375477 w 3996502"/>
              <a:gd name="connsiteY57" fmla="*/ 874620 h 5773246"/>
              <a:gd name="connsiteX58" fmla="*/ 3435802 w 3996502"/>
              <a:gd name="connsiteY58" fmla="*/ 795245 h 5773246"/>
              <a:gd name="connsiteX59" fmla="*/ 3496127 w 3996502"/>
              <a:gd name="connsiteY59" fmla="*/ 830170 h 5773246"/>
              <a:gd name="connsiteX60" fmla="*/ 3593676 w 3996502"/>
              <a:gd name="connsiteY60" fmla="*/ 971623 h 5773246"/>
              <a:gd name="connsiteX61" fmla="*/ 3569152 w 3996502"/>
              <a:gd name="connsiteY61" fmla="*/ 998445 h 5773246"/>
              <a:gd name="connsiteX62" fmla="*/ 3530176 w 3996502"/>
              <a:gd name="connsiteY62" fmla="*/ 1049465 h 5773246"/>
              <a:gd name="connsiteX63" fmla="*/ 3469085 w 3996502"/>
              <a:gd name="connsiteY63" fmla="*/ 1119862 h 5773246"/>
              <a:gd name="connsiteX64" fmla="*/ 3536964 w 3996502"/>
              <a:gd name="connsiteY64" fmla="*/ 1030743 h 5773246"/>
              <a:gd name="connsiteX65" fmla="*/ 3426058 w 3996502"/>
              <a:gd name="connsiteY65" fmla="*/ 1193216 h 5773246"/>
              <a:gd name="connsiteX66" fmla="*/ 3462406 w 3996502"/>
              <a:gd name="connsiteY66" fmla="*/ 1171757 h 5773246"/>
              <a:gd name="connsiteX67" fmla="*/ 3387630 w 3996502"/>
              <a:gd name="connsiteY67" fmla="*/ 1289342 h 5773246"/>
              <a:gd name="connsiteX68" fmla="*/ 3371974 w 3996502"/>
              <a:gd name="connsiteY68" fmla="*/ 1339923 h 5773246"/>
              <a:gd name="connsiteX69" fmla="*/ 3349968 w 3996502"/>
              <a:gd name="connsiteY69" fmla="*/ 1348024 h 5773246"/>
              <a:gd name="connsiteX70" fmla="*/ 3313291 w 3996502"/>
              <a:gd name="connsiteY70" fmla="*/ 1399591 h 5773246"/>
              <a:gd name="connsiteX71" fmla="*/ 3318874 w 3996502"/>
              <a:gd name="connsiteY71" fmla="*/ 1406707 h 5773246"/>
              <a:gd name="connsiteX72" fmla="*/ 3293693 w 3996502"/>
              <a:gd name="connsiteY72" fmla="*/ 1433093 h 5773246"/>
              <a:gd name="connsiteX73" fmla="*/ 3268403 w 3996502"/>
              <a:gd name="connsiteY73" fmla="*/ 1476338 h 5773246"/>
              <a:gd name="connsiteX74" fmla="*/ 3238514 w 3996502"/>
              <a:gd name="connsiteY74" fmla="*/ 1605309 h 5773246"/>
              <a:gd name="connsiteX75" fmla="*/ 3186948 w 3996502"/>
              <a:gd name="connsiteY75" fmla="*/ 1631694 h 5773246"/>
              <a:gd name="connsiteX76" fmla="*/ 3105602 w 3996502"/>
              <a:gd name="connsiteY76" fmla="*/ 1688625 h 5773246"/>
              <a:gd name="connsiteX77" fmla="*/ 2721865 w 3996502"/>
              <a:gd name="connsiteY77" fmla="*/ 1597098 h 5773246"/>
              <a:gd name="connsiteX78" fmla="*/ 2687378 w 3996502"/>
              <a:gd name="connsiteY78" fmla="*/ 1670670 h 5773246"/>
              <a:gd name="connsiteX79" fmla="*/ 2636797 w 3996502"/>
              <a:gd name="connsiteY79" fmla="*/ 1758147 h 5773246"/>
              <a:gd name="connsiteX80" fmla="*/ 2681466 w 3996502"/>
              <a:gd name="connsiteY80" fmla="*/ 1821428 h 5773246"/>
              <a:gd name="connsiteX81" fmla="*/ 2721427 w 3996502"/>
              <a:gd name="connsiteY81" fmla="*/ 1715995 h 5773246"/>
              <a:gd name="connsiteX82" fmla="*/ 2858280 w 3996502"/>
              <a:gd name="connsiteY82" fmla="*/ 1716434 h 5773246"/>
              <a:gd name="connsiteX83" fmla="*/ 2815035 w 3996502"/>
              <a:gd name="connsiteY83" fmla="*/ 1801940 h 5773246"/>
              <a:gd name="connsiteX84" fmla="*/ 2840654 w 3996502"/>
              <a:gd name="connsiteY84" fmla="*/ 1866535 h 5773246"/>
              <a:gd name="connsiteX85" fmla="*/ 2784708 w 3996502"/>
              <a:gd name="connsiteY85" fmla="*/ 1958172 h 5773246"/>
              <a:gd name="connsiteX86" fmla="*/ 2858280 w 3996502"/>
              <a:gd name="connsiteY86" fmla="*/ 1947662 h 5773246"/>
              <a:gd name="connsiteX87" fmla="*/ 3022286 w 3996502"/>
              <a:gd name="connsiteY87" fmla="*/ 1834785 h 5773246"/>
              <a:gd name="connsiteX88" fmla="*/ 3499411 w 3996502"/>
              <a:gd name="connsiteY88" fmla="*/ 1926641 h 5773246"/>
              <a:gd name="connsiteX89" fmla="*/ 3594005 w 3996502"/>
              <a:gd name="connsiteY89" fmla="*/ 1937151 h 5773246"/>
              <a:gd name="connsiteX90" fmla="*/ 3625536 w 3996502"/>
              <a:gd name="connsiteY90" fmla="*/ 1947662 h 5773246"/>
              <a:gd name="connsiteX91" fmla="*/ 3709618 w 3996502"/>
              <a:gd name="connsiteY91" fmla="*/ 1979193 h 5773246"/>
              <a:gd name="connsiteX92" fmla="*/ 3772680 w 3996502"/>
              <a:gd name="connsiteY92" fmla="*/ 1989703 h 5773246"/>
              <a:gd name="connsiteX93" fmla="*/ 3846253 w 3996502"/>
              <a:gd name="connsiteY93" fmla="*/ 2052765 h 5773246"/>
              <a:gd name="connsiteX94" fmla="*/ 3993398 w 3996502"/>
              <a:gd name="connsiteY94" fmla="*/ 2241951 h 5773246"/>
              <a:gd name="connsiteX95" fmla="*/ 3947233 w 3996502"/>
              <a:gd name="connsiteY95" fmla="*/ 2365266 h 5773246"/>
              <a:gd name="connsiteX96" fmla="*/ 3956174 w 3996502"/>
              <a:gd name="connsiteY96" fmla="*/ 2456684 h 5773246"/>
              <a:gd name="connsiteX97" fmla="*/ 3960261 w 3996502"/>
              <a:gd name="connsiteY97" fmla="*/ 2490258 h 5773246"/>
              <a:gd name="connsiteX98" fmla="*/ 3941284 w 3996502"/>
              <a:gd name="connsiteY98" fmla="*/ 2731850 h 5773246"/>
              <a:gd name="connsiteX99" fmla="*/ 3888587 w 3996502"/>
              <a:gd name="connsiteY99" fmla="*/ 2883958 h 5773246"/>
              <a:gd name="connsiteX100" fmla="*/ 3894388 w 3996502"/>
              <a:gd name="connsiteY100" fmla="*/ 2952312 h 5773246"/>
              <a:gd name="connsiteX101" fmla="*/ 3932635 w 3996502"/>
              <a:gd name="connsiteY101" fmla="*/ 3090134 h 5773246"/>
              <a:gd name="connsiteX102" fmla="*/ 3907455 w 3996502"/>
              <a:gd name="connsiteY102" fmla="*/ 3204670 h 5773246"/>
              <a:gd name="connsiteX103" fmla="*/ 3885301 w 3996502"/>
              <a:gd name="connsiteY103" fmla="*/ 3292457 h 5773246"/>
              <a:gd name="connsiteX104" fmla="*/ 3842202 w 3996502"/>
              <a:gd name="connsiteY104" fmla="*/ 3392779 h 5773246"/>
              <a:gd name="connsiteX105" fmla="*/ 3808317 w 3996502"/>
              <a:gd name="connsiteY105" fmla="*/ 3487591 h 5773246"/>
              <a:gd name="connsiteX106" fmla="*/ 3792059 w 3996502"/>
              <a:gd name="connsiteY106" fmla="*/ 3614537 h 5773246"/>
              <a:gd name="connsiteX107" fmla="*/ 3764087 w 3996502"/>
              <a:gd name="connsiteY107" fmla="*/ 3615303 h 5773246"/>
              <a:gd name="connsiteX108" fmla="*/ 3743780 w 3996502"/>
              <a:gd name="connsiteY108" fmla="*/ 3677087 h 5773246"/>
              <a:gd name="connsiteX109" fmla="*/ 3735347 w 3996502"/>
              <a:gd name="connsiteY109" fmla="*/ 3840217 h 5773246"/>
              <a:gd name="connsiteX110" fmla="*/ 3736843 w 3996502"/>
              <a:gd name="connsiteY110" fmla="*/ 3891418 h 5773246"/>
              <a:gd name="connsiteX111" fmla="*/ 3707574 w 3996502"/>
              <a:gd name="connsiteY111" fmla="*/ 3916527 h 5773246"/>
              <a:gd name="connsiteX112" fmla="*/ 3698196 w 3996502"/>
              <a:gd name="connsiteY112" fmla="*/ 3944883 h 5773246"/>
              <a:gd name="connsiteX113" fmla="*/ 3691006 w 3996502"/>
              <a:gd name="connsiteY113" fmla="*/ 4002872 h 5773246"/>
              <a:gd name="connsiteX114" fmla="*/ 3698487 w 3996502"/>
              <a:gd name="connsiteY114" fmla="*/ 4075532 h 5773246"/>
              <a:gd name="connsiteX115" fmla="*/ 3735603 w 3996502"/>
              <a:gd name="connsiteY115" fmla="*/ 4162789 h 5773246"/>
              <a:gd name="connsiteX116" fmla="*/ 3745419 w 3996502"/>
              <a:gd name="connsiteY116" fmla="*/ 4235085 h 5773246"/>
              <a:gd name="connsiteX117" fmla="*/ 3740274 w 3996502"/>
              <a:gd name="connsiteY117" fmla="*/ 4273185 h 5773246"/>
              <a:gd name="connsiteX118" fmla="*/ 3738303 w 3996502"/>
              <a:gd name="connsiteY118" fmla="*/ 4333619 h 5773246"/>
              <a:gd name="connsiteX119" fmla="*/ 3746843 w 3996502"/>
              <a:gd name="connsiteY119" fmla="*/ 4357596 h 5773246"/>
              <a:gd name="connsiteX120" fmla="*/ 3687722 w 3996502"/>
              <a:gd name="connsiteY120" fmla="*/ 4531893 h 5773246"/>
              <a:gd name="connsiteX121" fmla="*/ 3626411 w 3996502"/>
              <a:gd name="connsiteY121" fmla="*/ 4618712 h 5773246"/>
              <a:gd name="connsiteX122" fmla="*/ 3620499 w 3996502"/>
              <a:gd name="connsiteY122" fmla="*/ 4785017 h 5773246"/>
              <a:gd name="connsiteX123" fmla="*/ 3639768 w 3996502"/>
              <a:gd name="connsiteY123" fmla="*/ 4845889 h 5773246"/>
              <a:gd name="connsiteX124" fmla="*/ 3559408 w 3996502"/>
              <a:gd name="connsiteY124" fmla="*/ 4909170 h 5773246"/>
              <a:gd name="connsiteX125" fmla="*/ 3583823 w 3996502"/>
              <a:gd name="connsiteY125" fmla="*/ 4933147 h 5773246"/>
              <a:gd name="connsiteX126" fmla="*/ 3673927 w 3996502"/>
              <a:gd name="connsiteY126" fmla="*/ 4977378 h 5773246"/>
              <a:gd name="connsiteX127" fmla="*/ 3834867 w 3996502"/>
              <a:gd name="connsiteY127" fmla="*/ 5151784 h 5773246"/>
              <a:gd name="connsiteX128" fmla="*/ 3534446 w 3996502"/>
              <a:gd name="connsiteY128" fmla="*/ 5401186 h 5773246"/>
              <a:gd name="connsiteX129" fmla="*/ 3543754 w 3996502"/>
              <a:gd name="connsiteY129" fmla="*/ 5500595 h 5773246"/>
              <a:gd name="connsiteX130" fmla="*/ 3292929 w 3996502"/>
              <a:gd name="connsiteY130" fmla="*/ 5284695 h 5773246"/>
              <a:gd name="connsiteX131" fmla="*/ 3288000 w 3996502"/>
              <a:gd name="connsiteY131" fmla="*/ 5531689 h 5773246"/>
              <a:gd name="connsiteX132" fmla="*/ 3264790 w 3996502"/>
              <a:gd name="connsiteY132" fmla="*/ 5579862 h 5773246"/>
              <a:gd name="connsiteX133" fmla="*/ 3115129 w 3996502"/>
              <a:gd name="connsiteY133" fmla="*/ 5475195 h 5773246"/>
              <a:gd name="connsiteX134" fmla="*/ 3153229 w 3996502"/>
              <a:gd name="connsiteY134" fmla="*/ 5589495 h 5773246"/>
              <a:gd name="connsiteX135" fmla="*/ 2959443 w 3996502"/>
              <a:gd name="connsiteY135" fmla="*/ 5426695 h 5773246"/>
              <a:gd name="connsiteX136" fmla="*/ 2858280 w 3996502"/>
              <a:gd name="connsiteY136" fmla="*/ 5420126 h 5773246"/>
              <a:gd name="connsiteX137" fmla="*/ 2752739 w 3996502"/>
              <a:gd name="connsiteY137" fmla="*/ 5433593 h 5773246"/>
              <a:gd name="connsiteX138" fmla="*/ 2628805 w 3996502"/>
              <a:gd name="connsiteY138" fmla="*/ 5494684 h 5773246"/>
              <a:gd name="connsiteX139" fmla="*/ 2525343 w 3996502"/>
              <a:gd name="connsiteY139" fmla="*/ 5547674 h 5773246"/>
              <a:gd name="connsiteX140" fmla="*/ 2406555 w 3996502"/>
              <a:gd name="connsiteY140" fmla="*/ 5577672 h 5773246"/>
              <a:gd name="connsiteX141" fmla="*/ 2191968 w 3996502"/>
              <a:gd name="connsiteY141" fmla="*/ 5465780 h 5773246"/>
              <a:gd name="connsiteX142" fmla="*/ 2139088 w 3996502"/>
              <a:gd name="connsiteY142" fmla="*/ 5503114 h 5773246"/>
              <a:gd name="connsiteX143" fmla="*/ 2044167 w 3996502"/>
              <a:gd name="connsiteY143" fmla="*/ 5572198 h 5773246"/>
              <a:gd name="connsiteX144" fmla="*/ 1964244 w 3996502"/>
              <a:gd name="connsiteY144" fmla="*/ 5537492 h 5773246"/>
              <a:gd name="connsiteX145" fmla="*/ 1907313 w 3996502"/>
              <a:gd name="connsiteY145" fmla="*/ 5466656 h 5773246"/>
              <a:gd name="connsiteX146" fmla="*/ 1760935 w 3996502"/>
              <a:gd name="connsiteY146" fmla="*/ 5341846 h 5773246"/>
              <a:gd name="connsiteX147" fmla="*/ 1681998 w 3996502"/>
              <a:gd name="connsiteY147" fmla="*/ 5470050 h 5773246"/>
              <a:gd name="connsiteX148" fmla="*/ 1631855 w 3996502"/>
              <a:gd name="connsiteY148" fmla="*/ 5583365 h 5773246"/>
              <a:gd name="connsiteX149" fmla="*/ 1733674 w 3996502"/>
              <a:gd name="connsiteY149" fmla="*/ 5689344 h 5773246"/>
              <a:gd name="connsiteX150" fmla="*/ 1702143 w 3996502"/>
              <a:gd name="connsiteY150" fmla="*/ 5678834 h 5773246"/>
              <a:gd name="connsiteX151" fmla="*/ 1580726 w 3996502"/>
              <a:gd name="connsiteY151" fmla="*/ 5607999 h 5773246"/>
              <a:gd name="connsiteX152" fmla="*/ 1590470 w 3996502"/>
              <a:gd name="connsiteY152" fmla="*/ 5680038 h 5773246"/>
              <a:gd name="connsiteX153" fmla="*/ 1526642 w 3996502"/>
              <a:gd name="connsiteY153" fmla="*/ 5760618 h 5773246"/>
              <a:gd name="connsiteX154" fmla="*/ 1450661 w 3996502"/>
              <a:gd name="connsiteY154" fmla="*/ 5753282 h 5773246"/>
              <a:gd name="connsiteX155" fmla="*/ 1334280 w 3996502"/>
              <a:gd name="connsiteY155" fmla="*/ 5573730 h 5773246"/>
              <a:gd name="connsiteX156" fmla="*/ 1292239 w 3996502"/>
              <a:gd name="connsiteY156" fmla="*/ 5552710 h 5773246"/>
              <a:gd name="connsiteX157" fmla="*/ 1229177 w 3996502"/>
              <a:gd name="connsiteY157" fmla="*/ 5531689 h 5773246"/>
              <a:gd name="connsiteX158" fmla="*/ 1134584 w 3996502"/>
              <a:gd name="connsiteY158" fmla="*/ 5510668 h 5773246"/>
              <a:gd name="connsiteX159" fmla="*/ 1103053 w 3996502"/>
              <a:gd name="connsiteY159" fmla="*/ 5468627 h 5773246"/>
              <a:gd name="connsiteX160" fmla="*/ 1029480 w 3996502"/>
              <a:gd name="connsiteY160" fmla="*/ 5458117 h 5773246"/>
              <a:gd name="connsiteX161" fmla="*/ 892846 w 3996502"/>
              <a:gd name="connsiteY161" fmla="*/ 5426586 h 5773246"/>
              <a:gd name="connsiteX162" fmla="*/ 861315 w 3996502"/>
              <a:gd name="connsiteY162" fmla="*/ 5405565 h 5773246"/>
              <a:gd name="connsiteX163" fmla="*/ 850805 w 3996502"/>
              <a:gd name="connsiteY163" fmla="*/ 5289951 h 5773246"/>
              <a:gd name="connsiteX164" fmla="*/ 840294 w 3996502"/>
              <a:gd name="connsiteY164" fmla="*/ 5100765 h 5773246"/>
              <a:gd name="connsiteX165" fmla="*/ 861315 w 3996502"/>
              <a:gd name="connsiteY165" fmla="*/ 4501675 h 5773246"/>
              <a:gd name="connsiteX166" fmla="*/ 892846 w 3996502"/>
              <a:gd name="connsiteY166" fmla="*/ 4365041 h 5773246"/>
              <a:gd name="connsiteX167" fmla="*/ 913867 w 3996502"/>
              <a:gd name="connsiteY167" fmla="*/ 4270448 h 5773246"/>
              <a:gd name="connsiteX168" fmla="*/ 966418 w 3996502"/>
              <a:gd name="connsiteY168" fmla="*/ 4112793 h 5773246"/>
              <a:gd name="connsiteX169" fmla="*/ 987439 w 3996502"/>
              <a:gd name="connsiteY169" fmla="*/ 3902586 h 5773246"/>
              <a:gd name="connsiteX170" fmla="*/ 997949 w 3996502"/>
              <a:gd name="connsiteY170" fmla="*/ 3871055 h 5773246"/>
              <a:gd name="connsiteX171" fmla="*/ 1061011 w 3996502"/>
              <a:gd name="connsiteY171" fmla="*/ 3461151 h 5773246"/>
              <a:gd name="connsiteX172" fmla="*/ 1071522 w 3996502"/>
              <a:gd name="connsiteY172" fmla="*/ 3408599 h 5773246"/>
              <a:gd name="connsiteX173" fmla="*/ 1082032 w 3996502"/>
              <a:gd name="connsiteY173" fmla="*/ 3335027 h 5773246"/>
              <a:gd name="connsiteX174" fmla="*/ 1124074 w 3996502"/>
              <a:gd name="connsiteY174" fmla="*/ 3282475 h 5773246"/>
              <a:gd name="connsiteX175" fmla="*/ 1155605 w 3996502"/>
              <a:gd name="connsiteY175" fmla="*/ 3124820 h 5773246"/>
              <a:gd name="connsiteX176" fmla="*/ 1176625 w 3996502"/>
              <a:gd name="connsiteY176" fmla="*/ 3082779 h 5773246"/>
              <a:gd name="connsiteX177" fmla="*/ 1145094 w 3996502"/>
              <a:gd name="connsiteY177" fmla="*/ 2967165 h 5773246"/>
              <a:gd name="connsiteX178" fmla="*/ 1103053 w 3996502"/>
              <a:gd name="connsiteY178" fmla="*/ 2893593 h 5773246"/>
              <a:gd name="connsiteX179" fmla="*/ 1082032 w 3996502"/>
              <a:gd name="connsiteY179" fmla="*/ 2841041 h 5773246"/>
              <a:gd name="connsiteX180" fmla="*/ 1029480 w 3996502"/>
              <a:gd name="connsiteY180" fmla="*/ 2746448 h 5773246"/>
              <a:gd name="connsiteX181" fmla="*/ 1008460 w 3996502"/>
              <a:gd name="connsiteY181" fmla="*/ 2714917 h 5773246"/>
              <a:gd name="connsiteX182" fmla="*/ 924377 w 3996502"/>
              <a:gd name="connsiteY182" fmla="*/ 2557262 h 5773246"/>
              <a:gd name="connsiteX183" fmla="*/ 871825 w 3996502"/>
              <a:gd name="connsiteY183" fmla="*/ 2483689 h 5773246"/>
              <a:gd name="connsiteX184" fmla="*/ 840294 w 3996502"/>
              <a:gd name="connsiteY184" fmla="*/ 2389096 h 5773246"/>
              <a:gd name="connsiteX185" fmla="*/ 808763 w 3996502"/>
              <a:gd name="connsiteY185" fmla="*/ 2326034 h 5773246"/>
              <a:gd name="connsiteX186" fmla="*/ 766722 w 3996502"/>
              <a:gd name="connsiteY186" fmla="*/ 2241951 h 5773246"/>
              <a:gd name="connsiteX187" fmla="*/ 756211 w 3996502"/>
              <a:gd name="connsiteY187" fmla="*/ 2210420 h 5773246"/>
              <a:gd name="connsiteX188" fmla="*/ 714170 w 3996502"/>
              <a:gd name="connsiteY188" fmla="*/ 2199910 h 5773246"/>
              <a:gd name="connsiteX189" fmla="*/ 619577 w 3996502"/>
              <a:gd name="connsiteY189" fmla="*/ 2189399 h 5773246"/>
              <a:gd name="connsiteX190" fmla="*/ 482943 w 3996502"/>
              <a:gd name="connsiteY190" fmla="*/ 2168379 h 5773246"/>
              <a:gd name="connsiteX191" fmla="*/ 419880 w 3996502"/>
              <a:gd name="connsiteY191" fmla="*/ 2126337 h 5773246"/>
              <a:gd name="connsiteX192" fmla="*/ 377839 w 3996502"/>
              <a:gd name="connsiteY192" fmla="*/ 2094806 h 5773246"/>
              <a:gd name="connsiteX0" fmla="*/ 105665 w 3996502"/>
              <a:gd name="connsiteY0" fmla="*/ 2429605 h 5771963"/>
              <a:gd name="connsiteX1" fmla="*/ 103913 w 3996502"/>
              <a:gd name="connsiteY1" fmla="*/ 2255637 h 5771963"/>
              <a:gd name="connsiteX2" fmla="*/ 162268 w 3996502"/>
              <a:gd name="connsiteY2" fmla="*/ 2024299 h 5771963"/>
              <a:gd name="connsiteX3" fmla="*/ 131722 w 3996502"/>
              <a:gd name="connsiteY3" fmla="*/ 1894343 h 5771963"/>
              <a:gd name="connsiteX4" fmla="*/ 56945 w 3996502"/>
              <a:gd name="connsiteY4" fmla="*/ 1799750 h 5771963"/>
              <a:gd name="connsiteX5" fmla="*/ 14 w 3996502"/>
              <a:gd name="connsiteY5" fmla="*/ 1646037 h 5771963"/>
              <a:gd name="connsiteX6" fmla="*/ 52018 w 3996502"/>
              <a:gd name="connsiteY6" fmla="*/ 1569289 h 5771963"/>
              <a:gd name="connsiteX7" fmla="*/ 105008 w 3996502"/>
              <a:gd name="connsiteY7" fmla="*/ 1550458 h 5771963"/>
              <a:gd name="connsiteX8" fmla="*/ 178033 w 3996502"/>
              <a:gd name="connsiteY8" fmla="*/ 1460025 h 5771963"/>
              <a:gd name="connsiteX9" fmla="*/ 293647 w 3996502"/>
              <a:gd name="connsiteY9" fmla="*/ 1371563 h 5771963"/>
              <a:gd name="connsiteX10" fmla="*/ 353534 w 3996502"/>
              <a:gd name="connsiteY10" fmla="*/ 1237118 h 5771963"/>
              <a:gd name="connsiteX11" fmla="*/ 442215 w 3996502"/>
              <a:gd name="connsiteY11" fmla="*/ 1058552 h 5771963"/>
              <a:gd name="connsiteX12" fmla="*/ 335031 w 3996502"/>
              <a:gd name="connsiteY12" fmla="*/ 849440 h 5771963"/>
              <a:gd name="connsiteX13" fmla="*/ 390539 w 3996502"/>
              <a:gd name="connsiteY13" fmla="*/ 792947 h 5771963"/>
              <a:gd name="connsiteX14" fmla="*/ 446266 w 3996502"/>
              <a:gd name="connsiteY14" fmla="*/ 810245 h 5771963"/>
              <a:gd name="connsiteX15" fmla="*/ 485132 w 3996502"/>
              <a:gd name="connsiteY15" fmla="*/ 834660 h 5771963"/>
              <a:gd name="connsiteX16" fmla="*/ 513269 w 3996502"/>
              <a:gd name="connsiteY16" fmla="*/ 861264 h 5771963"/>
              <a:gd name="connsiteX17" fmla="*/ 558267 w 3996502"/>
              <a:gd name="connsiteY17" fmla="*/ 860498 h 5771963"/>
              <a:gd name="connsiteX18" fmla="*/ 651874 w 3996502"/>
              <a:gd name="connsiteY18" fmla="*/ 874402 h 5771963"/>
              <a:gd name="connsiteX19" fmla="*/ 783582 w 3996502"/>
              <a:gd name="connsiteY19" fmla="*/ 846265 h 5771963"/>
              <a:gd name="connsiteX20" fmla="*/ 914086 w 3996502"/>
              <a:gd name="connsiteY20" fmla="*/ 789553 h 5771963"/>
              <a:gd name="connsiteX21" fmla="*/ 1008898 w 3996502"/>
              <a:gd name="connsiteY21" fmla="*/ 640766 h 5771963"/>
              <a:gd name="connsiteX22" fmla="*/ 1081485 w 3996502"/>
              <a:gd name="connsiteY22" fmla="*/ 561829 h 5771963"/>
              <a:gd name="connsiteX23" fmla="*/ 1118161 w 3996502"/>
              <a:gd name="connsiteY23" fmla="*/ 567631 h 5771963"/>
              <a:gd name="connsiteX24" fmla="*/ 1219543 w 3996502"/>
              <a:gd name="connsiteY24" fmla="*/ 521211 h 5771963"/>
              <a:gd name="connsiteX25" fmla="*/ 1289174 w 3996502"/>
              <a:gd name="connsiteY25" fmla="*/ 496030 h 5771963"/>
              <a:gd name="connsiteX26" fmla="*/ 1337127 w 3996502"/>
              <a:gd name="connsiteY26" fmla="*/ 461871 h 5771963"/>
              <a:gd name="connsiteX27" fmla="*/ 1387161 w 3996502"/>
              <a:gd name="connsiteY27" fmla="*/ 417312 h 5771963"/>
              <a:gd name="connsiteX28" fmla="*/ 1445077 w 3996502"/>
              <a:gd name="connsiteY28" fmla="*/ 369139 h 5771963"/>
              <a:gd name="connsiteX29" fmla="*/ 1513066 w 3996502"/>
              <a:gd name="connsiteY29" fmla="*/ 328302 h 5771963"/>
              <a:gd name="connsiteX30" fmla="*/ 1544378 w 3996502"/>
              <a:gd name="connsiteY30" fmla="*/ 305530 h 5771963"/>
              <a:gd name="connsiteX31" fmla="*/ 1585434 w 3996502"/>
              <a:gd name="connsiteY31" fmla="*/ 263269 h 5771963"/>
              <a:gd name="connsiteX32" fmla="*/ 1631417 w 3996502"/>
              <a:gd name="connsiteY32" fmla="*/ 247613 h 5771963"/>
              <a:gd name="connsiteX33" fmla="*/ 1673531 w 3996502"/>
              <a:gd name="connsiteY33" fmla="*/ 214039 h 5771963"/>
              <a:gd name="connsiteX34" fmla="*/ 1766372 w 3996502"/>
              <a:gd name="connsiteY34" fmla="*/ 161195 h 5771963"/>
              <a:gd name="connsiteX35" fmla="*/ 1806370 w 3996502"/>
              <a:gd name="connsiteY35" fmla="*/ 108351 h 5771963"/>
              <a:gd name="connsiteX36" fmla="*/ 1829143 w 3996502"/>
              <a:gd name="connsiteY36" fmla="*/ 112730 h 5771963"/>
              <a:gd name="connsiteX37" fmla="*/ 1976616 w 3996502"/>
              <a:gd name="connsiteY37" fmla="*/ 40910 h 5771963"/>
              <a:gd name="connsiteX38" fmla="*/ 2428597 w 3996502"/>
              <a:gd name="connsiteY38" fmla="*/ 0 h 5771963"/>
              <a:gd name="connsiteX39" fmla="*/ 2473777 w 3996502"/>
              <a:gd name="connsiteY39" fmla="*/ 45945 h 5771963"/>
              <a:gd name="connsiteX40" fmla="*/ 2400752 w 3996502"/>
              <a:gd name="connsiteY40" fmla="*/ 141195 h 5771963"/>
              <a:gd name="connsiteX41" fmla="*/ 2480127 w 3996502"/>
              <a:gd name="connsiteY41" fmla="*/ 118970 h 5771963"/>
              <a:gd name="connsiteX42" fmla="*/ 2556327 w 3996502"/>
              <a:gd name="connsiteY42" fmla="*/ 157070 h 5771963"/>
              <a:gd name="connsiteX43" fmla="*/ 2646650 w 3996502"/>
              <a:gd name="connsiteY43" fmla="*/ 71893 h 5771963"/>
              <a:gd name="connsiteX44" fmla="*/ 2762702 w 3996502"/>
              <a:gd name="connsiteY44" fmla="*/ 118970 h 5771963"/>
              <a:gd name="connsiteX45" fmla="*/ 2807152 w 3996502"/>
              <a:gd name="connsiteY45" fmla="*/ 153895 h 5771963"/>
              <a:gd name="connsiteX46" fmla="*/ 2765877 w 3996502"/>
              <a:gd name="connsiteY46" fmla="*/ 255495 h 5771963"/>
              <a:gd name="connsiteX47" fmla="*/ 2876345 w 3996502"/>
              <a:gd name="connsiteY47" fmla="*/ 158604 h 5771963"/>
              <a:gd name="connsiteX48" fmla="*/ 3125747 w 3996502"/>
              <a:gd name="connsiteY48" fmla="*/ 319324 h 5771963"/>
              <a:gd name="connsiteX49" fmla="*/ 3210377 w 3996502"/>
              <a:gd name="connsiteY49" fmla="*/ 379320 h 5771963"/>
              <a:gd name="connsiteX50" fmla="*/ 3302452 w 3996502"/>
              <a:gd name="connsiteY50" fmla="*/ 452345 h 5771963"/>
              <a:gd name="connsiteX51" fmla="*/ 3191327 w 3996502"/>
              <a:gd name="connsiteY51" fmla="*/ 592045 h 5771963"/>
              <a:gd name="connsiteX52" fmla="*/ 3360259 w 3996502"/>
              <a:gd name="connsiteY52" fmla="*/ 593360 h 5771963"/>
              <a:gd name="connsiteX53" fmla="*/ 3404052 w 3996502"/>
              <a:gd name="connsiteY53" fmla="*/ 728680 h 5771963"/>
              <a:gd name="connsiteX54" fmla="*/ 3231179 w 3996502"/>
              <a:gd name="connsiteY54" fmla="*/ 877687 h 5771963"/>
              <a:gd name="connsiteX55" fmla="*/ 3188152 w 3996502"/>
              <a:gd name="connsiteY55" fmla="*/ 938120 h 5771963"/>
              <a:gd name="connsiteX56" fmla="*/ 3297635 w 3996502"/>
              <a:gd name="connsiteY56" fmla="*/ 967572 h 5771963"/>
              <a:gd name="connsiteX57" fmla="*/ 3375477 w 3996502"/>
              <a:gd name="connsiteY57" fmla="*/ 874620 h 5771963"/>
              <a:gd name="connsiteX58" fmla="*/ 3435802 w 3996502"/>
              <a:gd name="connsiteY58" fmla="*/ 795245 h 5771963"/>
              <a:gd name="connsiteX59" fmla="*/ 3496127 w 3996502"/>
              <a:gd name="connsiteY59" fmla="*/ 830170 h 5771963"/>
              <a:gd name="connsiteX60" fmla="*/ 3593676 w 3996502"/>
              <a:gd name="connsiteY60" fmla="*/ 971623 h 5771963"/>
              <a:gd name="connsiteX61" fmla="*/ 3569152 w 3996502"/>
              <a:gd name="connsiteY61" fmla="*/ 998445 h 5771963"/>
              <a:gd name="connsiteX62" fmla="*/ 3530176 w 3996502"/>
              <a:gd name="connsiteY62" fmla="*/ 1049465 h 5771963"/>
              <a:gd name="connsiteX63" fmla="*/ 3469085 w 3996502"/>
              <a:gd name="connsiteY63" fmla="*/ 1119862 h 5771963"/>
              <a:gd name="connsiteX64" fmla="*/ 3536964 w 3996502"/>
              <a:gd name="connsiteY64" fmla="*/ 1030743 h 5771963"/>
              <a:gd name="connsiteX65" fmla="*/ 3426058 w 3996502"/>
              <a:gd name="connsiteY65" fmla="*/ 1193216 h 5771963"/>
              <a:gd name="connsiteX66" fmla="*/ 3462406 w 3996502"/>
              <a:gd name="connsiteY66" fmla="*/ 1171757 h 5771963"/>
              <a:gd name="connsiteX67" fmla="*/ 3387630 w 3996502"/>
              <a:gd name="connsiteY67" fmla="*/ 1289342 h 5771963"/>
              <a:gd name="connsiteX68" fmla="*/ 3371974 w 3996502"/>
              <a:gd name="connsiteY68" fmla="*/ 1339923 h 5771963"/>
              <a:gd name="connsiteX69" fmla="*/ 3349968 w 3996502"/>
              <a:gd name="connsiteY69" fmla="*/ 1348024 h 5771963"/>
              <a:gd name="connsiteX70" fmla="*/ 3313291 w 3996502"/>
              <a:gd name="connsiteY70" fmla="*/ 1399591 h 5771963"/>
              <a:gd name="connsiteX71" fmla="*/ 3318874 w 3996502"/>
              <a:gd name="connsiteY71" fmla="*/ 1406707 h 5771963"/>
              <a:gd name="connsiteX72" fmla="*/ 3293693 w 3996502"/>
              <a:gd name="connsiteY72" fmla="*/ 1433093 h 5771963"/>
              <a:gd name="connsiteX73" fmla="*/ 3268403 w 3996502"/>
              <a:gd name="connsiteY73" fmla="*/ 1476338 h 5771963"/>
              <a:gd name="connsiteX74" fmla="*/ 3238514 w 3996502"/>
              <a:gd name="connsiteY74" fmla="*/ 1605309 h 5771963"/>
              <a:gd name="connsiteX75" fmla="*/ 3186948 w 3996502"/>
              <a:gd name="connsiteY75" fmla="*/ 1631694 h 5771963"/>
              <a:gd name="connsiteX76" fmla="*/ 3105602 w 3996502"/>
              <a:gd name="connsiteY76" fmla="*/ 1688625 h 5771963"/>
              <a:gd name="connsiteX77" fmla="*/ 2721865 w 3996502"/>
              <a:gd name="connsiteY77" fmla="*/ 1597098 h 5771963"/>
              <a:gd name="connsiteX78" fmla="*/ 2687378 w 3996502"/>
              <a:gd name="connsiteY78" fmla="*/ 1670670 h 5771963"/>
              <a:gd name="connsiteX79" fmla="*/ 2636797 w 3996502"/>
              <a:gd name="connsiteY79" fmla="*/ 1758147 h 5771963"/>
              <a:gd name="connsiteX80" fmla="*/ 2681466 w 3996502"/>
              <a:gd name="connsiteY80" fmla="*/ 1821428 h 5771963"/>
              <a:gd name="connsiteX81" fmla="*/ 2721427 w 3996502"/>
              <a:gd name="connsiteY81" fmla="*/ 1715995 h 5771963"/>
              <a:gd name="connsiteX82" fmla="*/ 2858280 w 3996502"/>
              <a:gd name="connsiteY82" fmla="*/ 1716434 h 5771963"/>
              <a:gd name="connsiteX83" fmla="*/ 2815035 w 3996502"/>
              <a:gd name="connsiteY83" fmla="*/ 1801940 h 5771963"/>
              <a:gd name="connsiteX84" fmla="*/ 2840654 w 3996502"/>
              <a:gd name="connsiteY84" fmla="*/ 1866535 h 5771963"/>
              <a:gd name="connsiteX85" fmla="*/ 2784708 w 3996502"/>
              <a:gd name="connsiteY85" fmla="*/ 1958172 h 5771963"/>
              <a:gd name="connsiteX86" fmla="*/ 2858280 w 3996502"/>
              <a:gd name="connsiteY86" fmla="*/ 1947662 h 5771963"/>
              <a:gd name="connsiteX87" fmla="*/ 3022286 w 3996502"/>
              <a:gd name="connsiteY87" fmla="*/ 1834785 h 5771963"/>
              <a:gd name="connsiteX88" fmla="*/ 3499411 w 3996502"/>
              <a:gd name="connsiteY88" fmla="*/ 1926641 h 5771963"/>
              <a:gd name="connsiteX89" fmla="*/ 3594005 w 3996502"/>
              <a:gd name="connsiteY89" fmla="*/ 1937151 h 5771963"/>
              <a:gd name="connsiteX90" fmla="*/ 3625536 w 3996502"/>
              <a:gd name="connsiteY90" fmla="*/ 1947662 h 5771963"/>
              <a:gd name="connsiteX91" fmla="*/ 3709618 w 3996502"/>
              <a:gd name="connsiteY91" fmla="*/ 1979193 h 5771963"/>
              <a:gd name="connsiteX92" fmla="*/ 3772680 w 3996502"/>
              <a:gd name="connsiteY92" fmla="*/ 1989703 h 5771963"/>
              <a:gd name="connsiteX93" fmla="*/ 3846253 w 3996502"/>
              <a:gd name="connsiteY93" fmla="*/ 2052765 h 5771963"/>
              <a:gd name="connsiteX94" fmla="*/ 3993398 w 3996502"/>
              <a:gd name="connsiteY94" fmla="*/ 2241951 h 5771963"/>
              <a:gd name="connsiteX95" fmla="*/ 3947233 w 3996502"/>
              <a:gd name="connsiteY95" fmla="*/ 2365266 h 5771963"/>
              <a:gd name="connsiteX96" fmla="*/ 3956174 w 3996502"/>
              <a:gd name="connsiteY96" fmla="*/ 2456684 h 5771963"/>
              <a:gd name="connsiteX97" fmla="*/ 3960261 w 3996502"/>
              <a:gd name="connsiteY97" fmla="*/ 2490258 h 5771963"/>
              <a:gd name="connsiteX98" fmla="*/ 3941284 w 3996502"/>
              <a:gd name="connsiteY98" fmla="*/ 2731850 h 5771963"/>
              <a:gd name="connsiteX99" fmla="*/ 3888587 w 3996502"/>
              <a:gd name="connsiteY99" fmla="*/ 2883958 h 5771963"/>
              <a:gd name="connsiteX100" fmla="*/ 3894388 w 3996502"/>
              <a:gd name="connsiteY100" fmla="*/ 2952312 h 5771963"/>
              <a:gd name="connsiteX101" fmla="*/ 3932635 w 3996502"/>
              <a:gd name="connsiteY101" fmla="*/ 3090134 h 5771963"/>
              <a:gd name="connsiteX102" fmla="*/ 3907455 w 3996502"/>
              <a:gd name="connsiteY102" fmla="*/ 3204670 h 5771963"/>
              <a:gd name="connsiteX103" fmla="*/ 3885301 w 3996502"/>
              <a:gd name="connsiteY103" fmla="*/ 3292457 h 5771963"/>
              <a:gd name="connsiteX104" fmla="*/ 3842202 w 3996502"/>
              <a:gd name="connsiteY104" fmla="*/ 3392779 h 5771963"/>
              <a:gd name="connsiteX105" fmla="*/ 3808317 w 3996502"/>
              <a:gd name="connsiteY105" fmla="*/ 3487591 h 5771963"/>
              <a:gd name="connsiteX106" fmla="*/ 3792059 w 3996502"/>
              <a:gd name="connsiteY106" fmla="*/ 3614537 h 5771963"/>
              <a:gd name="connsiteX107" fmla="*/ 3764087 w 3996502"/>
              <a:gd name="connsiteY107" fmla="*/ 3615303 h 5771963"/>
              <a:gd name="connsiteX108" fmla="*/ 3743780 w 3996502"/>
              <a:gd name="connsiteY108" fmla="*/ 3677087 h 5771963"/>
              <a:gd name="connsiteX109" fmla="*/ 3735347 w 3996502"/>
              <a:gd name="connsiteY109" fmla="*/ 3840217 h 5771963"/>
              <a:gd name="connsiteX110" fmla="*/ 3736843 w 3996502"/>
              <a:gd name="connsiteY110" fmla="*/ 3891418 h 5771963"/>
              <a:gd name="connsiteX111" fmla="*/ 3707574 w 3996502"/>
              <a:gd name="connsiteY111" fmla="*/ 3916527 h 5771963"/>
              <a:gd name="connsiteX112" fmla="*/ 3698196 w 3996502"/>
              <a:gd name="connsiteY112" fmla="*/ 3944883 h 5771963"/>
              <a:gd name="connsiteX113" fmla="*/ 3691006 w 3996502"/>
              <a:gd name="connsiteY113" fmla="*/ 4002872 h 5771963"/>
              <a:gd name="connsiteX114" fmla="*/ 3698487 w 3996502"/>
              <a:gd name="connsiteY114" fmla="*/ 4075532 h 5771963"/>
              <a:gd name="connsiteX115" fmla="*/ 3735603 w 3996502"/>
              <a:gd name="connsiteY115" fmla="*/ 4162789 h 5771963"/>
              <a:gd name="connsiteX116" fmla="*/ 3745419 w 3996502"/>
              <a:gd name="connsiteY116" fmla="*/ 4235085 h 5771963"/>
              <a:gd name="connsiteX117" fmla="*/ 3740274 w 3996502"/>
              <a:gd name="connsiteY117" fmla="*/ 4273185 h 5771963"/>
              <a:gd name="connsiteX118" fmla="*/ 3738303 w 3996502"/>
              <a:gd name="connsiteY118" fmla="*/ 4333619 h 5771963"/>
              <a:gd name="connsiteX119" fmla="*/ 3746843 w 3996502"/>
              <a:gd name="connsiteY119" fmla="*/ 4357596 h 5771963"/>
              <a:gd name="connsiteX120" fmla="*/ 3687722 w 3996502"/>
              <a:gd name="connsiteY120" fmla="*/ 4531893 h 5771963"/>
              <a:gd name="connsiteX121" fmla="*/ 3626411 w 3996502"/>
              <a:gd name="connsiteY121" fmla="*/ 4618712 h 5771963"/>
              <a:gd name="connsiteX122" fmla="*/ 3620499 w 3996502"/>
              <a:gd name="connsiteY122" fmla="*/ 4785017 h 5771963"/>
              <a:gd name="connsiteX123" fmla="*/ 3639768 w 3996502"/>
              <a:gd name="connsiteY123" fmla="*/ 4845889 h 5771963"/>
              <a:gd name="connsiteX124" fmla="*/ 3559408 w 3996502"/>
              <a:gd name="connsiteY124" fmla="*/ 4909170 h 5771963"/>
              <a:gd name="connsiteX125" fmla="*/ 3583823 w 3996502"/>
              <a:gd name="connsiteY125" fmla="*/ 4933147 h 5771963"/>
              <a:gd name="connsiteX126" fmla="*/ 3673927 w 3996502"/>
              <a:gd name="connsiteY126" fmla="*/ 4977378 h 5771963"/>
              <a:gd name="connsiteX127" fmla="*/ 3834867 w 3996502"/>
              <a:gd name="connsiteY127" fmla="*/ 5151784 h 5771963"/>
              <a:gd name="connsiteX128" fmla="*/ 3534446 w 3996502"/>
              <a:gd name="connsiteY128" fmla="*/ 5401186 h 5771963"/>
              <a:gd name="connsiteX129" fmla="*/ 3543754 w 3996502"/>
              <a:gd name="connsiteY129" fmla="*/ 5500595 h 5771963"/>
              <a:gd name="connsiteX130" fmla="*/ 3292929 w 3996502"/>
              <a:gd name="connsiteY130" fmla="*/ 5284695 h 5771963"/>
              <a:gd name="connsiteX131" fmla="*/ 3288000 w 3996502"/>
              <a:gd name="connsiteY131" fmla="*/ 5531689 h 5771963"/>
              <a:gd name="connsiteX132" fmla="*/ 3264790 w 3996502"/>
              <a:gd name="connsiteY132" fmla="*/ 5579862 h 5771963"/>
              <a:gd name="connsiteX133" fmla="*/ 3115129 w 3996502"/>
              <a:gd name="connsiteY133" fmla="*/ 5475195 h 5771963"/>
              <a:gd name="connsiteX134" fmla="*/ 3153229 w 3996502"/>
              <a:gd name="connsiteY134" fmla="*/ 5589495 h 5771963"/>
              <a:gd name="connsiteX135" fmla="*/ 2959443 w 3996502"/>
              <a:gd name="connsiteY135" fmla="*/ 5426695 h 5771963"/>
              <a:gd name="connsiteX136" fmla="*/ 2858280 w 3996502"/>
              <a:gd name="connsiteY136" fmla="*/ 5420126 h 5771963"/>
              <a:gd name="connsiteX137" fmla="*/ 2752739 w 3996502"/>
              <a:gd name="connsiteY137" fmla="*/ 5433593 h 5771963"/>
              <a:gd name="connsiteX138" fmla="*/ 2628805 w 3996502"/>
              <a:gd name="connsiteY138" fmla="*/ 5494684 h 5771963"/>
              <a:gd name="connsiteX139" fmla="*/ 2525343 w 3996502"/>
              <a:gd name="connsiteY139" fmla="*/ 5547674 h 5771963"/>
              <a:gd name="connsiteX140" fmla="*/ 2406555 w 3996502"/>
              <a:gd name="connsiteY140" fmla="*/ 5577672 h 5771963"/>
              <a:gd name="connsiteX141" fmla="*/ 2191968 w 3996502"/>
              <a:gd name="connsiteY141" fmla="*/ 5465780 h 5771963"/>
              <a:gd name="connsiteX142" fmla="*/ 2139088 w 3996502"/>
              <a:gd name="connsiteY142" fmla="*/ 5503114 h 5771963"/>
              <a:gd name="connsiteX143" fmla="*/ 2044167 w 3996502"/>
              <a:gd name="connsiteY143" fmla="*/ 5572198 h 5771963"/>
              <a:gd name="connsiteX144" fmla="*/ 1964244 w 3996502"/>
              <a:gd name="connsiteY144" fmla="*/ 5537492 h 5771963"/>
              <a:gd name="connsiteX145" fmla="*/ 1907313 w 3996502"/>
              <a:gd name="connsiteY145" fmla="*/ 5466656 h 5771963"/>
              <a:gd name="connsiteX146" fmla="*/ 1760935 w 3996502"/>
              <a:gd name="connsiteY146" fmla="*/ 5341846 h 5771963"/>
              <a:gd name="connsiteX147" fmla="*/ 1681998 w 3996502"/>
              <a:gd name="connsiteY147" fmla="*/ 5470050 h 5771963"/>
              <a:gd name="connsiteX148" fmla="*/ 1631855 w 3996502"/>
              <a:gd name="connsiteY148" fmla="*/ 5583365 h 5771963"/>
              <a:gd name="connsiteX149" fmla="*/ 1733674 w 3996502"/>
              <a:gd name="connsiteY149" fmla="*/ 5689344 h 5771963"/>
              <a:gd name="connsiteX150" fmla="*/ 1702143 w 3996502"/>
              <a:gd name="connsiteY150" fmla="*/ 5678834 h 5771963"/>
              <a:gd name="connsiteX151" fmla="*/ 1580726 w 3996502"/>
              <a:gd name="connsiteY151" fmla="*/ 5607999 h 5771963"/>
              <a:gd name="connsiteX152" fmla="*/ 1549195 w 3996502"/>
              <a:gd name="connsiteY152" fmla="*/ 5702263 h 5771963"/>
              <a:gd name="connsiteX153" fmla="*/ 1526642 w 3996502"/>
              <a:gd name="connsiteY153" fmla="*/ 5760618 h 5771963"/>
              <a:gd name="connsiteX154" fmla="*/ 1450661 w 3996502"/>
              <a:gd name="connsiteY154" fmla="*/ 5753282 h 5771963"/>
              <a:gd name="connsiteX155" fmla="*/ 1334280 w 3996502"/>
              <a:gd name="connsiteY155" fmla="*/ 5573730 h 5771963"/>
              <a:gd name="connsiteX156" fmla="*/ 1292239 w 3996502"/>
              <a:gd name="connsiteY156" fmla="*/ 5552710 h 5771963"/>
              <a:gd name="connsiteX157" fmla="*/ 1229177 w 3996502"/>
              <a:gd name="connsiteY157" fmla="*/ 5531689 h 5771963"/>
              <a:gd name="connsiteX158" fmla="*/ 1134584 w 3996502"/>
              <a:gd name="connsiteY158" fmla="*/ 5510668 h 5771963"/>
              <a:gd name="connsiteX159" fmla="*/ 1103053 w 3996502"/>
              <a:gd name="connsiteY159" fmla="*/ 5468627 h 5771963"/>
              <a:gd name="connsiteX160" fmla="*/ 1029480 w 3996502"/>
              <a:gd name="connsiteY160" fmla="*/ 5458117 h 5771963"/>
              <a:gd name="connsiteX161" fmla="*/ 892846 w 3996502"/>
              <a:gd name="connsiteY161" fmla="*/ 5426586 h 5771963"/>
              <a:gd name="connsiteX162" fmla="*/ 861315 w 3996502"/>
              <a:gd name="connsiteY162" fmla="*/ 5405565 h 5771963"/>
              <a:gd name="connsiteX163" fmla="*/ 850805 w 3996502"/>
              <a:gd name="connsiteY163" fmla="*/ 5289951 h 5771963"/>
              <a:gd name="connsiteX164" fmla="*/ 840294 w 3996502"/>
              <a:gd name="connsiteY164" fmla="*/ 5100765 h 5771963"/>
              <a:gd name="connsiteX165" fmla="*/ 861315 w 3996502"/>
              <a:gd name="connsiteY165" fmla="*/ 4501675 h 5771963"/>
              <a:gd name="connsiteX166" fmla="*/ 892846 w 3996502"/>
              <a:gd name="connsiteY166" fmla="*/ 4365041 h 5771963"/>
              <a:gd name="connsiteX167" fmla="*/ 913867 w 3996502"/>
              <a:gd name="connsiteY167" fmla="*/ 4270448 h 5771963"/>
              <a:gd name="connsiteX168" fmla="*/ 966418 w 3996502"/>
              <a:gd name="connsiteY168" fmla="*/ 4112793 h 5771963"/>
              <a:gd name="connsiteX169" fmla="*/ 987439 w 3996502"/>
              <a:gd name="connsiteY169" fmla="*/ 3902586 h 5771963"/>
              <a:gd name="connsiteX170" fmla="*/ 997949 w 3996502"/>
              <a:gd name="connsiteY170" fmla="*/ 3871055 h 5771963"/>
              <a:gd name="connsiteX171" fmla="*/ 1061011 w 3996502"/>
              <a:gd name="connsiteY171" fmla="*/ 3461151 h 5771963"/>
              <a:gd name="connsiteX172" fmla="*/ 1071522 w 3996502"/>
              <a:gd name="connsiteY172" fmla="*/ 3408599 h 5771963"/>
              <a:gd name="connsiteX173" fmla="*/ 1082032 w 3996502"/>
              <a:gd name="connsiteY173" fmla="*/ 3335027 h 5771963"/>
              <a:gd name="connsiteX174" fmla="*/ 1124074 w 3996502"/>
              <a:gd name="connsiteY174" fmla="*/ 3282475 h 5771963"/>
              <a:gd name="connsiteX175" fmla="*/ 1155605 w 3996502"/>
              <a:gd name="connsiteY175" fmla="*/ 3124820 h 5771963"/>
              <a:gd name="connsiteX176" fmla="*/ 1176625 w 3996502"/>
              <a:gd name="connsiteY176" fmla="*/ 3082779 h 5771963"/>
              <a:gd name="connsiteX177" fmla="*/ 1145094 w 3996502"/>
              <a:gd name="connsiteY177" fmla="*/ 2967165 h 5771963"/>
              <a:gd name="connsiteX178" fmla="*/ 1103053 w 3996502"/>
              <a:gd name="connsiteY178" fmla="*/ 2893593 h 5771963"/>
              <a:gd name="connsiteX179" fmla="*/ 1082032 w 3996502"/>
              <a:gd name="connsiteY179" fmla="*/ 2841041 h 5771963"/>
              <a:gd name="connsiteX180" fmla="*/ 1029480 w 3996502"/>
              <a:gd name="connsiteY180" fmla="*/ 2746448 h 5771963"/>
              <a:gd name="connsiteX181" fmla="*/ 1008460 w 3996502"/>
              <a:gd name="connsiteY181" fmla="*/ 2714917 h 5771963"/>
              <a:gd name="connsiteX182" fmla="*/ 924377 w 3996502"/>
              <a:gd name="connsiteY182" fmla="*/ 2557262 h 5771963"/>
              <a:gd name="connsiteX183" fmla="*/ 871825 w 3996502"/>
              <a:gd name="connsiteY183" fmla="*/ 2483689 h 5771963"/>
              <a:gd name="connsiteX184" fmla="*/ 840294 w 3996502"/>
              <a:gd name="connsiteY184" fmla="*/ 2389096 h 5771963"/>
              <a:gd name="connsiteX185" fmla="*/ 808763 w 3996502"/>
              <a:gd name="connsiteY185" fmla="*/ 2326034 h 5771963"/>
              <a:gd name="connsiteX186" fmla="*/ 766722 w 3996502"/>
              <a:gd name="connsiteY186" fmla="*/ 2241951 h 5771963"/>
              <a:gd name="connsiteX187" fmla="*/ 756211 w 3996502"/>
              <a:gd name="connsiteY187" fmla="*/ 2210420 h 5771963"/>
              <a:gd name="connsiteX188" fmla="*/ 714170 w 3996502"/>
              <a:gd name="connsiteY188" fmla="*/ 2199910 h 5771963"/>
              <a:gd name="connsiteX189" fmla="*/ 619577 w 3996502"/>
              <a:gd name="connsiteY189" fmla="*/ 2189399 h 5771963"/>
              <a:gd name="connsiteX190" fmla="*/ 482943 w 3996502"/>
              <a:gd name="connsiteY190" fmla="*/ 2168379 h 5771963"/>
              <a:gd name="connsiteX191" fmla="*/ 419880 w 3996502"/>
              <a:gd name="connsiteY191" fmla="*/ 2126337 h 5771963"/>
              <a:gd name="connsiteX192" fmla="*/ 377839 w 3996502"/>
              <a:gd name="connsiteY192" fmla="*/ 2094806 h 5771963"/>
              <a:gd name="connsiteX0" fmla="*/ 105665 w 3996502"/>
              <a:gd name="connsiteY0" fmla="*/ 2429605 h 5771963"/>
              <a:gd name="connsiteX1" fmla="*/ 103913 w 3996502"/>
              <a:gd name="connsiteY1" fmla="*/ 2255637 h 5771963"/>
              <a:gd name="connsiteX2" fmla="*/ 162268 w 3996502"/>
              <a:gd name="connsiteY2" fmla="*/ 2024299 h 5771963"/>
              <a:gd name="connsiteX3" fmla="*/ 131722 w 3996502"/>
              <a:gd name="connsiteY3" fmla="*/ 1894343 h 5771963"/>
              <a:gd name="connsiteX4" fmla="*/ 56945 w 3996502"/>
              <a:gd name="connsiteY4" fmla="*/ 1799750 h 5771963"/>
              <a:gd name="connsiteX5" fmla="*/ 14 w 3996502"/>
              <a:gd name="connsiteY5" fmla="*/ 1646037 h 5771963"/>
              <a:gd name="connsiteX6" fmla="*/ 52018 w 3996502"/>
              <a:gd name="connsiteY6" fmla="*/ 1569289 h 5771963"/>
              <a:gd name="connsiteX7" fmla="*/ 105008 w 3996502"/>
              <a:gd name="connsiteY7" fmla="*/ 1550458 h 5771963"/>
              <a:gd name="connsiteX8" fmla="*/ 178033 w 3996502"/>
              <a:gd name="connsiteY8" fmla="*/ 1460025 h 5771963"/>
              <a:gd name="connsiteX9" fmla="*/ 293647 w 3996502"/>
              <a:gd name="connsiteY9" fmla="*/ 1371563 h 5771963"/>
              <a:gd name="connsiteX10" fmla="*/ 353534 w 3996502"/>
              <a:gd name="connsiteY10" fmla="*/ 1237118 h 5771963"/>
              <a:gd name="connsiteX11" fmla="*/ 442215 w 3996502"/>
              <a:gd name="connsiteY11" fmla="*/ 1058552 h 5771963"/>
              <a:gd name="connsiteX12" fmla="*/ 335031 w 3996502"/>
              <a:gd name="connsiteY12" fmla="*/ 849440 h 5771963"/>
              <a:gd name="connsiteX13" fmla="*/ 390539 w 3996502"/>
              <a:gd name="connsiteY13" fmla="*/ 792947 h 5771963"/>
              <a:gd name="connsiteX14" fmla="*/ 446266 w 3996502"/>
              <a:gd name="connsiteY14" fmla="*/ 810245 h 5771963"/>
              <a:gd name="connsiteX15" fmla="*/ 485132 w 3996502"/>
              <a:gd name="connsiteY15" fmla="*/ 834660 h 5771963"/>
              <a:gd name="connsiteX16" fmla="*/ 513269 w 3996502"/>
              <a:gd name="connsiteY16" fmla="*/ 861264 h 5771963"/>
              <a:gd name="connsiteX17" fmla="*/ 558267 w 3996502"/>
              <a:gd name="connsiteY17" fmla="*/ 860498 h 5771963"/>
              <a:gd name="connsiteX18" fmla="*/ 651874 w 3996502"/>
              <a:gd name="connsiteY18" fmla="*/ 874402 h 5771963"/>
              <a:gd name="connsiteX19" fmla="*/ 783582 w 3996502"/>
              <a:gd name="connsiteY19" fmla="*/ 846265 h 5771963"/>
              <a:gd name="connsiteX20" fmla="*/ 914086 w 3996502"/>
              <a:gd name="connsiteY20" fmla="*/ 789553 h 5771963"/>
              <a:gd name="connsiteX21" fmla="*/ 1008898 w 3996502"/>
              <a:gd name="connsiteY21" fmla="*/ 640766 h 5771963"/>
              <a:gd name="connsiteX22" fmla="*/ 1081485 w 3996502"/>
              <a:gd name="connsiteY22" fmla="*/ 561829 h 5771963"/>
              <a:gd name="connsiteX23" fmla="*/ 1118161 w 3996502"/>
              <a:gd name="connsiteY23" fmla="*/ 567631 h 5771963"/>
              <a:gd name="connsiteX24" fmla="*/ 1219543 w 3996502"/>
              <a:gd name="connsiteY24" fmla="*/ 521211 h 5771963"/>
              <a:gd name="connsiteX25" fmla="*/ 1289174 w 3996502"/>
              <a:gd name="connsiteY25" fmla="*/ 496030 h 5771963"/>
              <a:gd name="connsiteX26" fmla="*/ 1337127 w 3996502"/>
              <a:gd name="connsiteY26" fmla="*/ 461871 h 5771963"/>
              <a:gd name="connsiteX27" fmla="*/ 1387161 w 3996502"/>
              <a:gd name="connsiteY27" fmla="*/ 417312 h 5771963"/>
              <a:gd name="connsiteX28" fmla="*/ 1445077 w 3996502"/>
              <a:gd name="connsiteY28" fmla="*/ 369139 h 5771963"/>
              <a:gd name="connsiteX29" fmla="*/ 1513066 w 3996502"/>
              <a:gd name="connsiteY29" fmla="*/ 328302 h 5771963"/>
              <a:gd name="connsiteX30" fmla="*/ 1544378 w 3996502"/>
              <a:gd name="connsiteY30" fmla="*/ 305530 h 5771963"/>
              <a:gd name="connsiteX31" fmla="*/ 1585434 w 3996502"/>
              <a:gd name="connsiteY31" fmla="*/ 263269 h 5771963"/>
              <a:gd name="connsiteX32" fmla="*/ 1631417 w 3996502"/>
              <a:gd name="connsiteY32" fmla="*/ 247613 h 5771963"/>
              <a:gd name="connsiteX33" fmla="*/ 1673531 w 3996502"/>
              <a:gd name="connsiteY33" fmla="*/ 214039 h 5771963"/>
              <a:gd name="connsiteX34" fmla="*/ 1766372 w 3996502"/>
              <a:gd name="connsiteY34" fmla="*/ 161195 h 5771963"/>
              <a:gd name="connsiteX35" fmla="*/ 1806370 w 3996502"/>
              <a:gd name="connsiteY35" fmla="*/ 108351 h 5771963"/>
              <a:gd name="connsiteX36" fmla="*/ 1829143 w 3996502"/>
              <a:gd name="connsiteY36" fmla="*/ 112730 h 5771963"/>
              <a:gd name="connsiteX37" fmla="*/ 1976616 w 3996502"/>
              <a:gd name="connsiteY37" fmla="*/ 40910 h 5771963"/>
              <a:gd name="connsiteX38" fmla="*/ 2428597 w 3996502"/>
              <a:gd name="connsiteY38" fmla="*/ 0 h 5771963"/>
              <a:gd name="connsiteX39" fmla="*/ 2473777 w 3996502"/>
              <a:gd name="connsiteY39" fmla="*/ 45945 h 5771963"/>
              <a:gd name="connsiteX40" fmla="*/ 2400752 w 3996502"/>
              <a:gd name="connsiteY40" fmla="*/ 141195 h 5771963"/>
              <a:gd name="connsiteX41" fmla="*/ 2480127 w 3996502"/>
              <a:gd name="connsiteY41" fmla="*/ 118970 h 5771963"/>
              <a:gd name="connsiteX42" fmla="*/ 2556327 w 3996502"/>
              <a:gd name="connsiteY42" fmla="*/ 157070 h 5771963"/>
              <a:gd name="connsiteX43" fmla="*/ 2646650 w 3996502"/>
              <a:gd name="connsiteY43" fmla="*/ 71893 h 5771963"/>
              <a:gd name="connsiteX44" fmla="*/ 2762702 w 3996502"/>
              <a:gd name="connsiteY44" fmla="*/ 118970 h 5771963"/>
              <a:gd name="connsiteX45" fmla="*/ 2807152 w 3996502"/>
              <a:gd name="connsiteY45" fmla="*/ 153895 h 5771963"/>
              <a:gd name="connsiteX46" fmla="*/ 2765877 w 3996502"/>
              <a:gd name="connsiteY46" fmla="*/ 255495 h 5771963"/>
              <a:gd name="connsiteX47" fmla="*/ 2876345 w 3996502"/>
              <a:gd name="connsiteY47" fmla="*/ 158604 h 5771963"/>
              <a:gd name="connsiteX48" fmla="*/ 3125747 w 3996502"/>
              <a:gd name="connsiteY48" fmla="*/ 319324 h 5771963"/>
              <a:gd name="connsiteX49" fmla="*/ 3210377 w 3996502"/>
              <a:gd name="connsiteY49" fmla="*/ 379320 h 5771963"/>
              <a:gd name="connsiteX50" fmla="*/ 3302452 w 3996502"/>
              <a:gd name="connsiteY50" fmla="*/ 452345 h 5771963"/>
              <a:gd name="connsiteX51" fmla="*/ 3191327 w 3996502"/>
              <a:gd name="connsiteY51" fmla="*/ 592045 h 5771963"/>
              <a:gd name="connsiteX52" fmla="*/ 3360259 w 3996502"/>
              <a:gd name="connsiteY52" fmla="*/ 593360 h 5771963"/>
              <a:gd name="connsiteX53" fmla="*/ 3404052 w 3996502"/>
              <a:gd name="connsiteY53" fmla="*/ 728680 h 5771963"/>
              <a:gd name="connsiteX54" fmla="*/ 3231179 w 3996502"/>
              <a:gd name="connsiteY54" fmla="*/ 877687 h 5771963"/>
              <a:gd name="connsiteX55" fmla="*/ 3188152 w 3996502"/>
              <a:gd name="connsiteY55" fmla="*/ 938120 h 5771963"/>
              <a:gd name="connsiteX56" fmla="*/ 3297635 w 3996502"/>
              <a:gd name="connsiteY56" fmla="*/ 967572 h 5771963"/>
              <a:gd name="connsiteX57" fmla="*/ 3375477 w 3996502"/>
              <a:gd name="connsiteY57" fmla="*/ 874620 h 5771963"/>
              <a:gd name="connsiteX58" fmla="*/ 3435802 w 3996502"/>
              <a:gd name="connsiteY58" fmla="*/ 795245 h 5771963"/>
              <a:gd name="connsiteX59" fmla="*/ 3496127 w 3996502"/>
              <a:gd name="connsiteY59" fmla="*/ 830170 h 5771963"/>
              <a:gd name="connsiteX60" fmla="*/ 3593676 w 3996502"/>
              <a:gd name="connsiteY60" fmla="*/ 971623 h 5771963"/>
              <a:gd name="connsiteX61" fmla="*/ 3569152 w 3996502"/>
              <a:gd name="connsiteY61" fmla="*/ 998445 h 5771963"/>
              <a:gd name="connsiteX62" fmla="*/ 3530176 w 3996502"/>
              <a:gd name="connsiteY62" fmla="*/ 1049465 h 5771963"/>
              <a:gd name="connsiteX63" fmla="*/ 3469085 w 3996502"/>
              <a:gd name="connsiteY63" fmla="*/ 1119862 h 5771963"/>
              <a:gd name="connsiteX64" fmla="*/ 3536964 w 3996502"/>
              <a:gd name="connsiteY64" fmla="*/ 1030743 h 5771963"/>
              <a:gd name="connsiteX65" fmla="*/ 3426058 w 3996502"/>
              <a:gd name="connsiteY65" fmla="*/ 1193216 h 5771963"/>
              <a:gd name="connsiteX66" fmla="*/ 3462406 w 3996502"/>
              <a:gd name="connsiteY66" fmla="*/ 1171757 h 5771963"/>
              <a:gd name="connsiteX67" fmla="*/ 3387630 w 3996502"/>
              <a:gd name="connsiteY67" fmla="*/ 1289342 h 5771963"/>
              <a:gd name="connsiteX68" fmla="*/ 3371974 w 3996502"/>
              <a:gd name="connsiteY68" fmla="*/ 1339923 h 5771963"/>
              <a:gd name="connsiteX69" fmla="*/ 3349968 w 3996502"/>
              <a:gd name="connsiteY69" fmla="*/ 1348024 h 5771963"/>
              <a:gd name="connsiteX70" fmla="*/ 3313291 w 3996502"/>
              <a:gd name="connsiteY70" fmla="*/ 1399591 h 5771963"/>
              <a:gd name="connsiteX71" fmla="*/ 3318874 w 3996502"/>
              <a:gd name="connsiteY71" fmla="*/ 1406707 h 5771963"/>
              <a:gd name="connsiteX72" fmla="*/ 3293693 w 3996502"/>
              <a:gd name="connsiteY72" fmla="*/ 1433093 h 5771963"/>
              <a:gd name="connsiteX73" fmla="*/ 3268403 w 3996502"/>
              <a:gd name="connsiteY73" fmla="*/ 1476338 h 5771963"/>
              <a:gd name="connsiteX74" fmla="*/ 3238514 w 3996502"/>
              <a:gd name="connsiteY74" fmla="*/ 1605309 h 5771963"/>
              <a:gd name="connsiteX75" fmla="*/ 3186948 w 3996502"/>
              <a:gd name="connsiteY75" fmla="*/ 1631694 h 5771963"/>
              <a:gd name="connsiteX76" fmla="*/ 3105602 w 3996502"/>
              <a:gd name="connsiteY76" fmla="*/ 1688625 h 5771963"/>
              <a:gd name="connsiteX77" fmla="*/ 2721865 w 3996502"/>
              <a:gd name="connsiteY77" fmla="*/ 1597098 h 5771963"/>
              <a:gd name="connsiteX78" fmla="*/ 2687378 w 3996502"/>
              <a:gd name="connsiteY78" fmla="*/ 1670670 h 5771963"/>
              <a:gd name="connsiteX79" fmla="*/ 2636797 w 3996502"/>
              <a:gd name="connsiteY79" fmla="*/ 1758147 h 5771963"/>
              <a:gd name="connsiteX80" fmla="*/ 2681466 w 3996502"/>
              <a:gd name="connsiteY80" fmla="*/ 1821428 h 5771963"/>
              <a:gd name="connsiteX81" fmla="*/ 2721427 w 3996502"/>
              <a:gd name="connsiteY81" fmla="*/ 1715995 h 5771963"/>
              <a:gd name="connsiteX82" fmla="*/ 2858280 w 3996502"/>
              <a:gd name="connsiteY82" fmla="*/ 1716434 h 5771963"/>
              <a:gd name="connsiteX83" fmla="*/ 2815035 w 3996502"/>
              <a:gd name="connsiteY83" fmla="*/ 1801940 h 5771963"/>
              <a:gd name="connsiteX84" fmla="*/ 2840654 w 3996502"/>
              <a:gd name="connsiteY84" fmla="*/ 1866535 h 5771963"/>
              <a:gd name="connsiteX85" fmla="*/ 2784708 w 3996502"/>
              <a:gd name="connsiteY85" fmla="*/ 1958172 h 5771963"/>
              <a:gd name="connsiteX86" fmla="*/ 2858280 w 3996502"/>
              <a:gd name="connsiteY86" fmla="*/ 1947662 h 5771963"/>
              <a:gd name="connsiteX87" fmla="*/ 3022286 w 3996502"/>
              <a:gd name="connsiteY87" fmla="*/ 1834785 h 5771963"/>
              <a:gd name="connsiteX88" fmla="*/ 3499411 w 3996502"/>
              <a:gd name="connsiteY88" fmla="*/ 1926641 h 5771963"/>
              <a:gd name="connsiteX89" fmla="*/ 3594005 w 3996502"/>
              <a:gd name="connsiteY89" fmla="*/ 1937151 h 5771963"/>
              <a:gd name="connsiteX90" fmla="*/ 3625536 w 3996502"/>
              <a:gd name="connsiteY90" fmla="*/ 1947662 h 5771963"/>
              <a:gd name="connsiteX91" fmla="*/ 3709618 w 3996502"/>
              <a:gd name="connsiteY91" fmla="*/ 1979193 h 5771963"/>
              <a:gd name="connsiteX92" fmla="*/ 3772680 w 3996502"/>
              <a:gd name="connsiteY92" fmla="*/ 1989703 h 5771963"/>
              <a:gd name="connsiteX93" fmla="*/ 3846253 w 3996502"/>
              <a:gd name="connsiteY93" fmla="*/ 2052765 h 5771963"/>
              <a:gd name="connsiteX94" fmla="*/ 3993398 w 3996502"/>
              <a:gd name="connsiteY94" fmla="*/ 2241951 h 5771963"/>
              <a:gd name="connsiteX95" fmla="*/ 3947233 w 3996502"/>
              <a:gd name="connsiteY95" fmla="*/ 2365266 h 5771963"/>
              <a:gd name="connsiteX96" fmla="*/ 3956174 w 3996502"/>
              <a:gd name="connsiteY96" fmla="*/ 2456684 h 5771963"/>
              <a:gd name="connsiteX97" fmla="*/ 3960261 w 3996502"/>
              <a:gd name="connsiteY97" fmla="*/ 2490258 h 5771963"/>
              <a:gd name="connsiteX98" fmla="*/ 3941284 w 3996502"/>
              <a:gd name="connsiteY98" fmla="*/ 2731850 h 5771963"/>
              <a:gd name="connsiteX99" fmla="*/ 3888587 w 3996502"/>
              <a:gd name="connsiteY99" fmla="*/ 2883958 h 5771963"/>
              <a:gd name="connsiteX100" fmla="*/ 3894388 w 3996502"/>
              <a:gd name="connsiteY100" fmla="*/ 2952312 h 5771963"/>
              <a:gd name="connsiteX101" fmla="*/ 3932635 w 3996502"/>
              <a:gd name="connsiteY101" fmla="*/ 3090134 h 5771963"/>
              <a:gd name="connsiteX102" fmla="*/ 3907455 w 3996502"/>
              <a:gd name="connsiteY102" fmla="*/ 3204670 h 5771963"/>
              <a:gd name="connsiteX103" fmla="*/ 3885301 w 3996502"/>
              <a:gd name="connsiteY103" fmla="*/ 3292457 h 5771963"/>
              <a:gd name="connsiteX104" fmla="*/ 3842202 w 3996502"/>
              <a:gd name="connsiteY104" fmla="*/ 3392779 h 5771963"/>
              <a:gd name="connsiteX105" fmla="*/ 3808317 w 3996502"/>
              <a:gd name="connsiteY105" fmla="*/ 3487591 h 5771963"/>
              <a:gd name="connsiteX106" fmla="*/ 3792059 w 3996502"/>
              <a:gd name="connsiteY106" fmla="*/ 3614537 h 5771963"/>
              <a:gd name="connsiteX107" fmla="*/ 3764087 w 3996502"/>
              <a:gd name="connsiteY107" fmla="*/ 3615303 h 5771963"/>
              <a:gd name="connsiteX108" fmla="*/ 3743780 w 3996502"/>
              <a:gd name="connsiteY108" fmla="*/ 3677087 h 5771963"/>
              <a:gd name="connsiteX109" fmla="*/ 3735347 w 3996502"/>
              <a:gd name="connsiteY109" fmla="*/ 3840217 h 5771963"/>
              <a:gd name="connsiteX110" fmla="*/ 3736843 w 3996502"/>
              <a:gd name="connsiteY110" fmla="*/ 3891418 h 5771963"/>
              <a:gd name="connsiteX111" fmla="*/ 3707574 w 3996502"/>
              <a:gd name="connsiteY111" fmla="*/ 3916527 h 5771963"/>
              <a:gd name="connsiteX112" fmla="*/ 3698196 w 3996502"/>
              <a:gd name="connsiteY112" fmla="*/ 3944883 h 5771963"/>
              <a:gd name="connsiteX113" fmla="*/ 3691006 w 3996502"/>
              <a:gd name="connsiteY113" fmla="*/ 4002872 h 5771963"/>
              <a:gd name="connsiteX114" fmla="*/ 3698487 w 3996502"/>
              <a:gd name="connsiteY114" fmla="*/ 4075532 h 5771963"/>
              <a:gd name="connsiteX115" fmla="*/ 3735603 w 3996502"/>
              <a:gd name="connsiteY115" fmla="*/ 4162789 h 5771963"/>
              <a:gd name="connsiteX116" fmla="*/ 3745419 w 3996502"/>
              <a:gd name="connsiteY116" fmla="*/ 4235085 h 5771963"/>
              <a:gd name="connsiteX117" fmla="*/ 3740274 w 3996502"/>
              <a:gd name="connsiteY117" fmla="*/ 4273185 h 5771963"/>
              <a:gd name="connsiteX118" fmla="*/ 3738303 w 3996502"/>
              <a:gd name="connsiteY118" fmla="*/ 4333619 h 5771963"/>
              <a:gd name="connsiteX119" fmla="*/ 3746843 w 3996502"/>
              <a:gd name="connsiteY119" fmla="*/ 4357596 h 5771963"/>
              <a:gd name="connsiteX120" fmla="*/ 3687722 w 3996502"/>
              <a:gd name="connsiteY120" fmla="*/ 4531893 h 5771963"/>
              <a:gd name="connsiteX121" fmla="*/ 3626411 w 3996502"/>
              <a:gd name="connsiteY121" fmla="*/ 4618712 h 5771963"/>
              <a:gd name="connsiteX122" fmla="*/ 3620499 w 3996502"/>
              <a:gd name="connsiteY122" fmla="*/ 4785017 h 5771963"/>
              <a:gd name="connsiteX123" fmla="*/ 3639768 w 3996502"/>
              <a:gd name="connsiteY123" fmla="*/ 4845889 h 5771963"/>
              <a:gd name="connsiteX124" fmla="*/ 3559408 w 3996502"/>
              <a:gd name="connsiteY124" fmla="*/ 4909170 h 5771963"/>
              <a:gd name="connsiteX125" fmla="*/ 3583823 w 3996502"/>
              <a:gd name="connsiteY125" fmla="*/ 4933147 h 5771963"/>
              <a:gd name="connsiteX126" fmla="*/ 3673927 w 3996502"/>
              <a:gd name="connsiteY126" fmla="*/ 4977378 h 5771963"/>
              <a:gd name="connsiteX127" fmla="*/ 3834867 w 3996502"/>
              <a:gd name="connsiteY127" fmla="*/ 5151784 h 5771963"/>
              <a:gd name="connsiteX128" fmla="*/ 3534446 w 3996502"/>
              <a:gd name="connsiteY128" fmla="*/ 5401186 h 5771963"/>
              <a:gd name="connsiteX129" fmla="*/ 3543754 w 3996502"/>
              <a:gd name="connsiteY129" fmla="*/ 5500595 h 5771963"/>
              <a:gd name="connsiteX130" fmla="*/ 3292929 w 3996502"/>
              <a:gd name="connsiteY130" fmla="*/ 5284695 h 5771963"/>
              <a:gd name="connsiteX131" fmla="*/ 3288000 w 3996502"/>
              <a:gd name="connsiteY131" fmla="*/ 5531689 h 5771963"/>
              <a:gd name="connsiteX132" fmla="*/ 3264790 w 3996502"/>
              <a:gd name="connsiteY132" fmla="*/ 5579862 h 5771963"/>
              <a:gd name="connsiteX133" fmla="*/ 3115129 w 3996502"/>
              <a:gd name="connsiteY133" fmla="*/ 5475195 h 5771963"/>
              <a:gd name="connsiteX134" fmla="*/ 3153229 w 3996502"/>
              <a:gd name="connsiteY134" fmla="*/ 5589495 h 5771963"/>
              <a:gd name="connsiteX135" fmla="*/ 2959443 w 3996502"/>
              <a:gd name="connsiteY135" fmla="*/ 5426695 h 5771963"/>
              <a:gd name="connsiteX136" fmla="*/ 2858280 w 3996502"/>
              <a:gd name="connsiteY136" fmla="*/ 5420126 h 5771963"/>
              <a:gd name="connsiteX137" fmla="*/ 2752739 w 3996502"/>
              <a:gd name="connsiteY137" fmla="*/ 5433593 h 5771963"/>
              <a:gd name="connsiteX138" fmla="*/ 2628805 w 3996502"/>
              <a:gd name="connsiteY138" fmla="*/ 5494684 h 5771963"/>
              <a:gd name="connsiteX139" fmla="*/ 2525343 w 3996502"/>
              <a:gd name="connsiteY139" fmla="*/ 5547674 h 5771963"/>
              <a:gd name="connsiteX140" fmla="*/ 2406555 w 3996502"/>
              <a:gd name="connsiteY140" fmla="*/ 5577672 h 5771963"/>
              <a:gd name="connsiteX141" fmla="*/ 2191968 w 3996502"/>
              <a:gd name="connsiteY141" fmla="*/ 5465780 h 5771963"/>
              <a:gd name="connsiteX142" fmla="*/ 2139088 w 3996502"/>
              <a:gd name="connsiteY142" fmla="*/ 5503114 h 5771963"/>
              <a:gd name="connsiteX143" fmla="*/ 2044167 w 3996502"/>
              <a:gd name="connsiteY143" fmla="*/ 5572198 h 5771963"/>
              <a:gd name="connsiteX144" fmla="*/ 1964244 w 3996502"/>
              <a:gd name="connsiteY144" fmla="*/ 5537492 h 5771963"/>
              <a:gd name="connsiteX145" fmla="*/ 1907313 w 3996502"/>
              <a:gd name="connsiteY145" fmla="*/ 5466656 h 5771963"/>
              <a:gd name="connsiteX146" fmla="*/ 1760935 w 3996502"/>
              <a:gd name="connsiteY146" fmla="*/ 5341846 h 5771963"/>
              <a:gd name="connsiteX147" fmla="*/ 1681998 w 3996502"/>
              <a:gd name="connsiteY147" fmla="*/ 5470050 h 5771963"/>
              <a:gd name="connsiteX148" fmla="*/ 1631855 w 3996502"/>
              <a:gd name="connsiteY148" fmla="*/ 5583365 h 5771963"/>
              <a:gd name="connsiteX149" fmla="*/ 1733674 w 3996502"/>
              <a:gd name="connsiteY149" fmla="*/ 5689344 h 5771963"/>
              <a:gd name="connsiteX150" fmla="*/ 1702143 w 3996502"/>
              <a:gd name="connsiteY150" fmla="*/ 5678834 h 5771963"/>
              <a:gd name="connsiteX151" fmla="*/ 1571201 w 3996502"/>
              <a:gd name="connsiteY151" fmla="*/ 5630224 h 5771963"/>
              <a:gd name="connsiteX152" fmla="*/ 1549195 w 3996502"/>
              <a:gd name="connsiteY152" fmla="*/ 5702263 h 5771963"/>
              <a:gd name="connsiteX153" fmla="*/ 1526642 w 3996502"/>
              <a:gd name="connsiteY153" fmla="*/ 5760618 h 5771963"/>
              <a:gd name="connsiteX154" fmla="*/ 1450661 w 3996502"/>
              <a:gd name="connsiteY154" fmla="*/ 5753282 h 5771963"/>
              <a:gd name="connsiteX155" fmla="*/ 1334280 w 3996502"/>
              <a:gd name="connsiteY155" fmla="*/ 5573730 h 5771963"/>
              <a:gd name="connsiteX156" fmla="*/ 1292239 w 3996502"/>
              <a:gd name="connsiteY156" fmla="*/ 5552710 h 5771963"/>
              <a:gd name="connsiteX157" fmla="*/ 1229177 w 3996502"/>
              <a:gd name="connsiteY157" fmla="*/ 5531689 h 5771963"/>
              <a:gd name="connsiteX158" fmla="*/ 1134584 w 3996502"/>
              <a:gd name="connsiteY158" fmla="*/ 5510668 h 5771963"/>
              <a:gd name="connsiteX159" fmla="*/ 1103053 w 3996502"/>
              <a:gd name="connsiteY159" fmla="*/ 5468627 h 5771963"/>
              <a:gd name="connsiteX160" fmla="*/ 1029480 w 3996502"/>
              <a:gd name="connsiteY160" fmla="*/ 5458117 h 5771963"/>
              <a:gd name="connsiteX161" fmla="*/ 892846 w 3996502"/>
              <a:gd name="connsiteY161" fmla="*/ 5426586 h 5771963"/>
              <a:gd name="connsiteX162" fmla="*/ 861315 w 3996502"/>
              <a:gd name="connsiteY162" fmla="*/ 5405565 h 5771963"/>
              <a:gd name="connsiteX163" fmla="*/ 850805 w 3996502"/>
              <a:gd name="connsiteY163" fmla="*/ 5289951 h 5771963"/>
              <a:gd name="connsiteX164" fmla="*/ 840294 w 3996502"/>
              <a:gd name="connsiteY164" fmla="*/ 5100765 h 5771963"/>
              <a:gd name="connsiteX165" fmla="*/ 861315 w 3996502"/>
              <a:gd name="connsiteY165" fmla="*/ 4501675 h 5771963"/>
              <a:gd name="connsiteX166" fmla="*/ 892846 w 3996502"/>
              <a:gd name="connsiteY166" fmla="*/ 4365041 h 5771963"/>
              <a:gd name="connsiteX167" fmla="*/ 913867 w 3996502"/>
              <a:gd name="connsiteY167" fmla="*/ 4270448 h 5771963"/>
              <a:gd name="connsiteX168" fmla="*/ 966418 w 3996502"/>
              <a:gd name="connsiteY168" fmla="*/ 4112793 h 5771963"/>
              <a:gd name="connsiteX169" fmla="*/ 987439 w 3996502"/>
              <a:gd name="connsiteY169" fmla="*/ 3902586 h 5771963"/>
              <a:gd name="connsiteX170" fmla="*/ 997949 w 3996502"/>
              <a:gd name="connsiteY170" fmla="*/ 3871055 h 5771963"/>
              <a:gd name="connsiteX171" fmla="*/ 1061011 w 3996502"/>
              <a:gd name="connsiteY171" fmla="*/ 3461151 h 5771963"/>
              <a:gd name="connsiteX172" fmla="*/ 1071522 w 3996502"/>
              <a:gd name="connsiteY172" fmla="*/ 3408599 h 5771963"/>
              <a:gd name="connsiteX173" fmla="*/ 1082032 w 3996502"/>
              <a:gd name="connsiteY173" fmla="*/ 3335027 h 5771963"/>
              <a:gd name="connsiteX174" fmla="*/ 1124074 w 3996502"/>
              <a:gd name="connsiteY174" fmla="*/ 3282475 h 5771963"/>
              <a:gd name="connsiteX175" fmla="*/ 1155605 w 3996502"/>
              <a:gd name="connsiteY175" fmla="*/ 3124820 h 5771963"/>
              <a:gd name="connsiteX176" fmla="*/ 1176625 w 3996502"/>
              <a:gd name="connsiteY176" fmla="*/ 3082779 h 5771963"/>
              <a:gd name="connsiteX177" fmla="*/ 1145094 w 3996502"/>
              <a:gd name="connsiteY177" fmla="*/ 2967165 h 5771963"/>
              <a:gd name="connsiteX178" fmla="*/ 1103053 w 3996502"/>
              <a:gd name="connsiteY178" fmla="*/ 2893593 h 5771963"/>
              <a:gd name="connsiteX179" fmla="*/ 1082032 w 3996502"/>
              <a:gd name="connsiteY179" fmla="*/ 2841041 h 5771963"/>
              <a:gd name="connsiteX180" fmla="*/ 1029480 w 3996502"/>
              <a:gd name="connsiteY180" fmla="*/ 2746448 h 5771963"/>
              <a:gd name="connsiteX181" fmla="*/ 1008460 w 3996502"/>
              <a:gd name="connsiteY181" fmla="*/ 2714917 h 5771963"/>
              <a:gd name="connsiteX182" fmla="*/ 924377 w 3996502"/>
              <a:gd name="connsiteY182" fmla="*/ 2557262 h 5771963"/>
              <a:gd name="connsiteX183" fmla="*/ 871825 w 3996502"/>
              <a:gd name="connsiteY183" fmla="*/ 2483689 h 5771963"/>
              <a:gd name="connsiteX184" fmla="*/ 840294 w 3996502"/>
              <a:gd name="connsiteY184" fmla="*/ 2389096 h 5771963"/>
              <a:gd name="connsiteX185" fmla="*/ 808763 w 3996502"/>
              <a:gd name="connsiteY185" fmla="*/ 2326034 h 5771963"/>
              <a:gd name="connsiteX186" fmla="*/ 766722 w 3996502"/>
              <a:gd name="connsiteY186" fmla="*/ 2241951 h 5771963"/>
              <a:gd name="connsiteX187" fmla="*/ 756211 w 3996502"/>
              <a:gd name="connsiteY187" fmla="*/ 2210420 h 5771963"/>
              <a:gd name="connsiteX188" fmla="*/ 714170 w 3996502"/>
              <a:gd name="connsiteY188" fmla="*/ 2199910 h 5771963"/>
              <a:gd name="connsiteX189" fmla="*/ 619577 w 3996502"/>
              <a:gd name="connsiteY189" fmla="*/ 2189399 h 5771963"/>
              <a:gd name="connsiteX190" fmla="*/ 482943 w 3996502"/>
              <a:gd name="connsiteY190" fmla="*/ 2168379 h 5771963"/>
              <a:gd name="connsiteX191" fmla="*/ 419880 w 3996502"/>
              <a:gd name="connsiteY191" fmla="*/ 2126337 h 5771963"/>
              <a:gd name="connsiteX192" fmla="*/ 377839 w 3996502"/>
              <a:gd name="connsiteY192" fmla="*/ 2094806 h 5771963"/>
              <a:gd name="connsiteX0" fmla="*/ 105665 w 3996502"/>
              <a:gd name="connsiteY0" fmla="*/ 2429605 h 5771963"/>
              <a:gd name="connsiteX1" fmla="*/ 103913 w 3996502"/>
              <a:gd name="connsiteY1" fmla="*/ 2255637 h 5771963"/>
              <a:gd name="connsiteX2" fmla="*/ 162268 w 3996502"/>
              <a:gd name="connsiteY2" fmla="*/ 2024299 h 5771963"/>
              <a:gd name="connsiteX3" fmla="*/ 131722 w 3996502"/>
              <a:gd name="connsiteY3" fmla="*/ 1894343 h 5771963"/>
              <a:gd name="connsiteX4" fmla="*/ 56945 w 3996502"/>
              <a:gd name="connsiteY4" fmla="*/ 1799750 h 5771963"/>
              <a:gd name="connsiteX5" fmla="*/ 14 w 3996502"/>
              <a:gd name="connsiteY5" fmla="*/ 1646037 h 5771963"/>
              <a:gd name="connsiteX6" fmla="*/ 52018 w 3996502"/>
              <a:gd name="connsiteY6" fmla="*/ 1569289 h 5771963"/>
              <a:gd name="connsiteX7" fmla="*/ 105008 w 3996502"/>
              <a:gd name="connsiteY7" fmla="*/ 1550458 h 5771963"/>
              <a:gd name="connsiteX8" fmla="*/ 178033 w 3996502"/>
              <a:gd name="connsiteY8" fmla="*/ 1460025 h 5771963"/>
              <a:gd name="connsiteX9" fmla="*/ 293647 w 3996502"/>
              <a:gd name="connsiteY9" fmla="*/ 1371563 h 5771963"/>
              <a:gd name="connsiteX10" fmla="*/ 353534 w 3996502"/>
              <a:gd name="connsiteY10" fmla="*/ 1237118 h 5771963"/>
              <a:gd name="connsiteX11" fmla="*/ 442215 w 3996502"/>
              <a:gd name="connsiteY11" fmla="*/ 1058552 h 5771963"/>
              <a:gd name="connsiteX12" fmla="*/ 335031 w 3996502"/>
              <a:gd name="connsiteY12" fmla="*/ 849440 h 5771963"/>
              <a:gd name="connsiteX13" fmla="*/ 390539 w 3996502"/>
              <a:gd name="connsiteY13" fmla="*/ 792947 h 5771963"/>
              <a:gd name="connsiteX14" fmla="*/ 446266 w 3996502"/>
              <a:gd name="connsiteY14" fmla="*/ 810245 h 5771963"/>
              <a:gd name="connsiteX15" fmla="*/ 485132 w 3996502"/>
              <a:gd name="connsiteY15" fmla="*/ 834660 h 5771963"/>
              <a:gd name="connsiteX16" fmla="*/ 513269 w 3996502"/>
              <a:gd name="connsiteY16" fmla="*/ 861264 h 5771963"/>
              <a:gd name="connsiteX17" fmla="*/ 558267 w 3996502"/>
              <a:gd name="connsiteY17" fmla="*/ 860498 h 5771963"/>
              <a:gd name="connsiteX18" fmla="*/ 651874 w 3996502"/>
              <a:gd name="connsiteY18" fmla="*/ 874402 h 5771963"/>
              <a:gd name="connsiteX19" fmla="*/ 783582 w 3996502"/>
              <a:gd name="connsiteY19" fmla="*/ 846265 h 5771963"/>
              <a:gd name="connsiteX20" fmla="*/ 914086 w 3996502"/>
              <a:gd name="connsiteY20" fmla="*/ 789553 h 5771963"/>
              <a:gd name="connsiteX21" fmla="*/ 1008898 w 3996502"/>
              <a:gd name="connsiteY21" fmla="*/ 640766 h 5771963"/>
              <a:gd name="connsiteX22" fmla="*/ 1081485 w 3996502"/>
              <a:gd name="connsiteY22" fmla="*/ 561829 h 5771963"/>
              <a:gd name="connsiteX23" fmla="*/ 1118161 w 3996502"/>
              <a:gd name="connsiteY23" fmla="*/ 567631 h 5771963"/>
              <a:gd name="connsiteX24" fmla="*/ 1219543 w 3996502"/>
              <a:gd name="connsiteY24" fmla="*/ 521211 h 5771963"/>
              <a:gd name="connsiteX25" fmla="*/ 1289174 w 3996502"/>
              <a:gd name="connsiteY25" fmla="*/ 496030 h 5771963"/>
              <a:gd name="connsiteX26" fmla="*/ 1337127 w 3996502"/>
              <a:gd name="connsiteY26" fmla="*/ 461871 h 5771963"/>
              <a:gd name="connsiteX27" fmla="*/ 1387161 w 3996502"/>
              <a:gd name="connsiteY27" fmla="*/ 417312 h 5771963"/>
              <a:gd name="connsiteX28" fmla="*/ 1445077 w 3996502"/>
              <a:gd name="connsiteY28" fmla="*/ 369139 h 5771963"/>
              <a:gd name="connsiteX29" fmla="*/ 1513066 w 3996502"/>
              <a:gd name="connsiteY29" fmla="*/ 328302 h 5771963"/>
              <a:gd name="connsiteX30" fmla="*/ 1544378 w 3996502"/>
              <a:gd name="connsiteY30" fmla="*/ 305530 h 5771963"/>
              <a:gd name="connsiteX31" fmla="*/ 1585434 w 3996502"/>
              <a:gd name="connsiteY31" fmla="*/ 263269 h 5771963"/>
              <a:gd name="connsiteX32" fmla="*/ 1631417 w 3996502"/>
              <a:gd name="connsiteY32" fmla="*/ 247613 h 5771963"/>
              <a:gd name="connsiteX33" fmla="*/ 1673531 w 3996502"/>
              <a:gd name="connsiteY33" fmla="*/ 214039 h 5771963"/>
              <a:gd name="connsiteX34" fmla="*/ 1766372 w 3996502"/>
              <a:gd name="connsiteY34" fmla="*/ 161195 h 5771963"/>
              <a:gd name="connsiteX35" fmla="*/ 1806370 w 3996502"/>
              <a:gd name="connsiteY35" fmla="*/ 108351 h 5771963"/>
              <a:gd name="connsiteX36" fmla="*/ 1829143 w 3996502"/>
              <a:gd name="connsiteY36" fmla="*/ 112730 h 5771963"/>
              <a:gd name="connsiteX37" fmla="*/ 1976616 w 3996502"/>
              <a:gd name="connsiteY37" fmla="*/ 40910 h 5771963"/>
              <a:gd name="connsiteX38" fmla="*/ 2428597 w 3996502"/>
              <a:gd name="connsiteY38" fmla="*/ 0 h 5771963"/>
              <a:gd name="connsiteX39" fmla="*/ 2473777 w 3996502"/>
              <a:gd name="connsiteY39" fmla="*/ 45945 h 5771963"/>
              <a:gd name="connsiteX40" fmla="*/ 2400752 w 3996502"/>
              <a:gd name="connsiteY40" fmla="*/ 141195 h 5771963"/>
              <a:gd name="connsiteX41" fmla="*/ 2480127 w 3996502"/>
              <a:gd name="connsiteY41" fmla="*/ 118970 h 5771963"/>
              <a:gd name="connsiteX42" fmla="*/ 2556327 w 3996502"/>
              <a:gd name="connsiteY42" fmla="*/ 157070 h 5771963"/>
              <a:gd name="connsiteX43" fmla="*/ 2646650 w 3996502"/>
              <a:gd name="connsiteY43" fmla="*/ 71893 h 5771963"/>
              <a:gd name="connsiteX44" fmla="*/ 2762702 w 3996502"/>
              <a:gd name="connsiteY44" fmla="*/ 118970 h 5771963"/>
              <a:gd name="connsiteX45" fmla="*/ 2807152 w 3996502"/>
              <a:gd name="connsiteY45" fmla="*/ 153895 h 5771963"/>
              <a:gd name="connsiteX46" fmla="*/ 2765877 w 3996502"/>
              <a:gd name="connsiteY46" fmla="*/ 255495 h 5771963"/>
              <a:gd name="connsiteX47" fmla="*/ 2876345 w 3996502"/>
              <a:gd name="connsiteY47" fmla="*/ 158604 h 5771963"/>
              <a:gd name="connsiteX48" fmla="*/ 3125747 w 3996502"/>
              <a:gd name="connsiteY48" fmla="*/ 319324 h 5771963"/>
              <a:gd name="connsiteX49" fmla="*/ 3210377 w 3996502"/>
              <a:gd name="connsiteY49" fmla="*/ 379320 h 5771963"/>
              <a:gd name="connsiteX50" fmla="*/ 3302452 w 3996502"/>
              <a:gd name="connsiteY50" fmla="*/ 452345 h 5771963"/>
              <a:gd name="connsiteX51" fmla="*/ 3191327 w 3996502"/>
              <a:gd name="connsiteY51" fmla="*/ 592045 h 5771963"/>
              <a:gd name="connsiteX52" fmla="*/ 3360259 w 3996502"/>
              <a:gd name="connsiteY52" fmla="*/ 593360 h 5771963"/>
              <a:gd name="connsiteX53" fmla="*/ 3404052 w 3996502"/>
              <a:gd name="connsiteY53" fmla="*/ 728680 h 5771963"/>
              <a:gd name="connsiteX54" fmla="*/ 3231179 w 3996502"/>
              <a:gd name="connsiteY54" fmla="*/ 877687 h 5771963"/>
              <a:gd name="connsiteX55" fmla="*/ 3188152 w 3996502"/>
              <a:gd name="connsiteY55" fmla="*/ 938120 h 5771963"/>
              <a:gd name="connsiteX56" fmla="*/ 3297635 w 3996502"/>
              <a:gd name="connsiteY56" fmla="*/ 967572 h 5771963"/>
              <a:gd name="connsiteX57" fmla="*/ 3375477 w 3996502"/>
              <a:gd name="connsiteY57" fmla="*/ 874620 h 5771963"/>
              <a:gd name="connsiteX58" fmla="*/ 3435802 w 3996502"/>
              <a:gd name="connsiteY58" fmla="*/ 795245 h 5771963"/>
              <a:gd name="connsiteX59" fmla="*/ 3496127 w 3996502"/>
              <a:gd name="connsiteY59" fmla="*/ 830170 h 5771963"/>
              <a:gd name="connsiteX60" fmla="*/ 3593676 w 3996502"/>
              <a:gd name="connsiteY60" fmla="*/ 971623 h 5771963"/>
              <a:gd name="connsiteX61" fmla="*/ 3569152 w 3996502"/>
              <a:gd name="connsiteY61" fmla="*/ 998445 h 5771963"/>
              <a:gd name="connsiteX62" fmla="*/ 3530176 w 3996502"/>
              <a:gd name="connsiteY62" fmla="*/ 1049465 h 5771963"/>
              <a:gd name="connsiteX63" fmla="*/ 3469085 w 3996502"/>
              <a:gd name="connsiteY63" fmla="*/ 1119862 h 5771963"/>
              <a:gd name="connsiteX64" fmla="*/ 3536964 w 3996502"/>
              <a:gd name="connsiteY64" fmla="*/ 1030743 h 5771963"/>
              <a:gd name="connsiteX65" fmla="*/ 3426058 w 3996502"/>
              <a:gd name="connsiteY65" fmla="*/ 1193216 h 5771963"/>
              <a:gd name="connsiteX66" fmla="*/ 3462406 w 3996502"/>
              <a:gd name="connsiteY66" fmla="*/ 1171757 h 5771963"/>
              <a:gd name="connsiteX67" fmla="*/ 3387630 w 3996502"/>
              <a:gd name="connsiteY67" fmla="*/ 1289342 h 5771963"/>
              <a:gd name="connsiteX68" fmla="*/ 3371974 w 3996502"/>
              <a:gd name="connsiteY68" fmla="*/ 1339923 h 5771963"/>
              <a:gd name="connsiteX69" fmla="*/ 3349968 w 3996502"/>
              <a:gd name="connsiteY69" fmla="*/ 1348024 h 5771963"/>
              <a:gd name="connsiteX70" fmla="*/ 3313291 w 3996502"/>
              <a:gd name="connsiteY70" fmla="*/ 1399591 h 5771963"/>
              <a:gd name="connsiteX71" fmla="*/ 3318874 w 3996502"/>
              <a:gd name="connsiteY71" fmla="*/ 1406707 h 5771963"/>
              <a:gd name="connsiteX72" fmla="*/ 3293693 w 3996502"/>
              <a:gd name="connsiteY72" fmla="*/ 1433093 h 5771963"/>
              <a:gd name="connsiteX73" fmla="*/ 3268403 w 3996502"/>
              <a:gd name="connsiteY73" fmla="*/ 1476338 h 5771963"/>
              <a:gd name="connsiteX74" fmla="*/ 3238514 w 3996502"/>
              <a:gd name="connsiteY74" fmla="*/ 1605309 h 5771963"/>
              <a:gd name="connsiteX75" fmla="*/ 3186948 w 3996502"/>
              <a:gd name="connsiteY75" fmla="*/ 1631694 h 5771963"/>
              <a:gd name="connsiteX76" fmla="*/ 3105602 w 3996502"/>
              <a:gd name="connsiteY76" fmla="*/ 1688625 h 5771963"/>
              <a:gd name="connsiteX77" fmla="*/ 2721865 w 3996502"/>
              <a:gd name="connsiteY77" fmla="*/ 1597098 h 5771963"/>
              <a:gd name="connsiteX78" fmla="*/ 2687378 w 3996502"/>
              <a:gd name="connsiteY78" fmla="*/ 1670670 h 5771963"/>
              <a:gd name="connsiteX79" fmla="*/ 2636797 w 3996502"/>
              <a:gd name="connsiteY79" fmla="*/ 1758147 h 5771963"/>
              <a:gd name="connsiteX80" fmla="*/ 2681466 w 3996502"/>
              <a:gd name="connsiteY80" fmla="*/ 1821428 h 5771963"/>
              <a:gd name="connsiteX81" fmla="*/ 2721427 w 3996502"/>
              <a:gd name="connsiteY81" fmla="*/ 1715995 h 5771963"/>
              <a:gd name="connsiteX82" fmla="*/ 2858280 w 3996502"/>
              <a:gd name="connsiteY82" fmla="*/ 1716434 h 5771963"/>
              <a:gd name="connsiteX83" fmla="*/ 2815035 w 3996502"/>
              <a:gd name="connsiteY83" fmla="*/ 1801940 h 5771963"/>
              <a:gd name="connsiteX84" fmla="*/ 2840654 w 3996502"/>
              <a:gd name="connsiteY84" fmla="*/ 1866535 h 5771963"/>
              <a:gd name="connsiteX85" fmla="*/ 2784708 w 3996502"/>
              <a:gd name="connsiteY85" fmla="*/ 1958172 h 5771963"/>
              <a:gd name="connsiteX86" fmla="*/ 2858280 w 3996502"/>
              <a:gd name="connsiteY86" fmla="*/ 1947662 h 5771963"/>
              <a:gd name="connsiteX87" fmla="*/ 3022286 w 3996502"/>
              <a:gd name="connsiteY87" fmla="*/ 1834785 h 5771963"/>
              <a:gd name="connsiteX88" fmla="*/ 3499411 w 3996502"/>
              <a:gd name="connsiteY88" fmla="*/ 1926641 h 5771963"/>
              <a:gd name="connsiteX89" fmla="*/ 3594005 w 3996502"/>
              <a:gd name="connsiteY89" fmla="*/ 1937151 h 5771963"/>
              <a:gd name="connsiteX90" fmla="*/ 3625536 w 3996502"/>
              <a:gd name="connsiteY90" fmla="*/ 1947662 h 5771963"/>
              <a:gd name="connsiteX91" fmla="*/ 3709618 w 3996502"/>
              <a:gd name="connsiteY91" fmla="*/ 1979193 h 5771963"/>
              <a:gd name="connsiteX92" fmla="*/ 3772680 w 3996502"/>
              <a:gd name="connsiteY92" fmla="*/ 1989703 h 5771963"/>
              <a:gd name="connsiteX93" fmla="*/ 3846253 w 3996502"/>
              <a:gd name="connsiteY93" fmla="*/ 2052765 h 5771963"/>
              <a:gd name="connsiteX94" fmla="*/ 3993398 w 3996502"/>
              <a:gd name="connsiteY94" fmla="*/ 2241951 h 5771963"/>
              <a:gd name="connsiteX95" fmla="*/ 3947233 w 3996502"/>
              <a:gd name="connsiteY95" fmla="*/ 2365266 h 5771963"/>
              <a:gd name="connsiteX96" fmla="*/ 3956174 w 3996502"/>
              <a:gd name="connsiteY96" fmla="*/ 2456684 h 5771963"/>
              <a:gd name="connsiteX97" fmla="*/ 3960261 w 3996502"/>
              <a:gd name="connsiteY97" fmla="*/ 2490258 h 5771963"/>
              <a:gd name="connsiteX98" fmla="*/ 3941284 w 3996502"/>
              <a:gd name="connsiteY98" fmla="*/ 2731850 h 5771963"/>
              <a:gd name="connsiteX99" fmla="*/ 3888587 w 3996502"/>
              <a:gd name="connsiteY99" fmla="*/ 2883958 h 5771963"/>
              <a:gd name="connsiteX100" fmla="*/ 3894388 w 3996502"/>
              <a:gd name="connsiteY100" fmla="*/ 2952312 h 5771963"/>
              <a:gd name="connsiteX101" fmla="*/ 3932635 w 3996502"/>
              <a:gd name="connsiteY101" fmla="*/ 3090134 h 5771963"/>
              <a:gd name="connsiteX102" fmla="*/ 3907455 w 3996502"/>
              <a:gd name="connsiteY102" fmla="*/ 3204670 h 5771963"/>
              <a:gd name="connsiteX103" fmla="*/ 3885301 w 3996502"/>
              <a:gd name="connsiteY103" fmla="*/ 3292457 h 5771963"/>
              <a:gd name="connsiteX104" fmla="*/ 3842202 w 3996502"/>
              <a:gd name="connsiteY104" fmla="*/ 3392779 h 5771963"/>
              <a:gd name="connsiteX105" fmla="*/ 3808317 w 3996502"/>
              <a:gd name="connsiteY105" fmla="*/ 3487591 h 5771963"/>
              <a:gd name="connsiteX106" fmla="*/ 3792059 w 3996502"/>
              <a:gd name="connsiteY106" fmla="*/ 3614537 h 5771963"/>
              <a:gd name="connsiteX107" fmla="*/ 3764087 w 3996502"/>
              <a:gd name="connsiteY107" fmla="*/ 3615303 h 5771963"/>
              <a:gd name="connsiteX108" fmla="*/ 3743780 w 3996502"/>
              <a:gd name="connsiteY108" fmla="*/ 3677087 h 5771963"/>
              <a:gd name="connsiteX109" fmla="*/ 3735347 w 3996502"/>
              <a:gd name="connsiteY109" fmla="*/ 3840217 h 5771963"/>
              <a:gd name="connsiteX110" fmla="*/ 3736843 w 3996502"/>
              <a:gd name="connsiteY110" fmla="*/ 3891418 h 5771963"/>
              <a:gd name="connsiteX111" fmla="*/ 3707574 w 3996502"/>
              <a:gd name="connsiteY111" fmla="*/ 3916527 h 5771963"/>
              <a:gd name="connsiteX112" fmla="*/ 3698196 w 3996502"/>
              <a:gd name="connsiteY112" fmla="*/ 3944883 h 5771963"/>
              <a:gd name="connsiteX113" fmla="*/ 3691006 w 3996502"/>
              <a:gd name="connsiteY113" fmla="*/ 4002872 h 5771963"/>
              <a:gd name="connsiteX114" fmla="*/ 3698487 w 3996502"/>
              <a:gd name="connsiteY114" fmla="*/ 4075532 h 5771963"/>
              <a:gd name="connsiteX115" fmla="*/ 3735603 w 3996502"/>
              <a:gd name="connsiteY115" fmla="*/ 4162789 h 5771963"/>
              <a:gd name="connsiteX116" fmla="*/ 3745419 w 3996502"/>
              <a:gd name="connsiteY116" fmla="*/ 4235085 h 5771963"/>
              <a:gd name="connsiteX117" fmla="*/ 3740274 w 3996502"/>
              <a:gd name="connsiteY117" fmla="*/ 4273185 h 5771963"/>
              <a:gd name="connsiteX118" fmla="*/ 3738303 w 3996502"/>
              <a:gd name="connsiteY118" fmla="*/ 4333619 h 5771963"/>
              <a:gd name="connsiteX119" fmla="*/ 3746843 w 3996502"/>
              <a:gd name="connsiteY119" fmla="*/ 4357596 h 5771963"/>
              <a:gd name="connsiteX120" fmla="*/ 3687722 w 3996502"/>
              <a:gd name="connsiteY120" fmla="*/ 4531893 h 5771963"/>
              <a:gd name="connsiteX121" fmla="*/ 3626411 w 3996502"/>
              <a:gd name="connsiteY121" fmla="*/ 4618712 h 5771963"/>
              <a:gd name="connsiteX122" fmla="*/ 3620499 w 3996502"/>
              <a:gd name="connsiteY122" fmla="*/ 4785017 h 5771963"/>
              <a:gd name="connsiteX123" fmla="*/ 3639768 w 3996502"/>
              <a:gd name="connsiteY123" fmla="*/ 4845889 h 5771963"/>
              <a:gd name="connsiteX124" fmla="*/ 3559408 w 3996502"/>
              <a:gd name="connsiteY124" fmla="*/ 4909170 h 5771963"/>
              <a:gd name="connsiteX125" fmla="*/ 3583823 w 3996502"/>
              <a:gd name="connsiteY125" fmla="*/ 4933147 h 5771963"/>
              <a:gd name="connsiteX126" fmla="*/ 3673927 w 3996502"/>
              <a:gd name="connsiteY126" fmla="*/ 4977378 h 5771963"/>
              <a:gd name="connsiteX127" fmla="*/ 3834867 w 3996502"/>
              <a:gd name="connsiteY127" fmla="*/ 5151784 h 5771963"/>
              <a:gd name="connsiteX128" fmla="*/ 3534446 w 3996502"/>
              <a:gd name="connsiteY128" fmla="*/ 5401186 h 5771963"/>
              <a:gd name="connsiteX129" fmla="*/ 3543754 w 3996502"/>
              <a:gd name="connsiteY129" fmla="*/ 5500595 h 5771963"/>
              <a:gd name="connsiteX130" fmla="*/ 3292929 w 3996502"/>
              <a:gd name="connsiteY130" fmla="*/ 5284695 h 5771963"/>
              <a:gd name="connsiteX131" fmla="*/ 3288000 w 3996502"/>
              <a:gd name="connsiteY131" fmla="*/ 5531689 h 5771963"/>
              <a:gd name="connsiteX132" fmla="*/ 3264790 w 3996502"/>
              <a:gd name="connsiteY132" fmla="*/ 5579862 h 5771963"/>
              <a:gd name="connsiteX133" fmla="*/ 3115129 w 3996502"/>
              <a:gd name="connsiteY133" fmla="*/ 5475195 h 5771963"/>
              <a:gd name="connsiteX134" fmla="*/ 3153229 w 3996502"/>
              <a:gd name="connsiteY134" fmla="*/ 5589495 h 5771963"/>
              <a:gd name="connsiteX135" fmla="*/ 2959443 w 3996502"/>
              <a:gd name="connsiteY135" fmla="*/ 5426695 h 5771963"/>
              <a:gd name="connsiteX136" fmla="*/ 2858280 w 3996502"/>
              <a:gd name="connsiteY136" fmla="*/ 5420126 h 5771963"/>
              <a:gd name="connsiteX137" fmla="*/ 2752739 w 3996502"/>
              <a:gd name="connsiteY137" fmla="*/ 5433593 h 5771963"/>
              <a:gd name="connsiteX138" fmla="*/ 2628805 w 3996502"/>
              <a:gd name="connsiteY138" fmla="*/ 5494684 h 5771963"/>
              <a:gd name="connsiteX139" fmla="*/ 2525343 w 3996502"/>
              <a:gd name="connsiteY139" fmla="*/ 5547674 h 5771963"/>
              <a:gd name="connsiteX140" fmla="*/ 2406555 w 3996502"/>
              <a:gd name="connsiteY140" fmla="*/ 5577672 h 5771963"/>
              <a:gd name="connsiteX141" fmla="*/ 2191968 w 3996502"/>
              <a:gd name="connsiteY141" fmla="*/ 5465780 h 5771963"/>
              <a:gd name="connsiteX142" fmla="*/ 2139088 w 3996502"/>
              <a:gd name="connsiteY142" fmla="*/ 5503114 h 5771963"/>
              <a:gd name="connsiteX143" fmla="*/ 2044167 w 3996502"/>
              <a:gd name="connsiteY143" fmla="*/ 5572198 h 5771963"/>
              <a:gd name="connsiteX144" fmla="*/ 1964244 w 3996502"/>
              <a:gd name="connsiteY144" fmla="*/ 5537492 h 5771963"/>
              <a:gd name="connsiteX145" fmla="*/ 1907313 w 3996502"/>
              <a:gd name="connsiteY145" fmla="*/ 5466656 h 5771963"/>
              <a:gd name="connsiteX146" fmla="*/ 1760935 w 3996502"/>
              <a:gd name="connsiteY146" fmla="*/ 5341846 h 5771963"/>
              <a:gd name="connsiteX147" fmla="*/ 1681998 w 3996502"/>
              <a:gd name="connsiteY147" fmla="*/ 5470050 h 5771963"/>
              <a:gd name="connsiteX148" fmla="*/ 1631855 w 3996502"/>
              <a:gd name="connsiteY148" fmla="*/ 5583365 h 5771963"/>
              <a:gd name="connsiteX149" fmla="*/ 1733674 w 3996502"/>
              <a:gd name="connsiteY149" fmla="*/ 5689344 h 5771963"/>
              <a:gd name="connsiteX150" fmla="*/ 1600543 w 3996502"/>
              <a:gd name="connsiteY150" fmla="*/ 5602634 h 5771963"/>
              <a:gd name="connsiteX151" fmla="*/ 1571201 w 3996502"/>
              <a:gd name="connsiteY151" fmla="*/ 5630224 h 5771963"/>
              <a:gd name="connsiteX152" fmla="*/ 1549195 w 3996502"/>
              <a:gd name="connsiteY152" fmla="*/ 5702263 h 5771963"/>
              <a:gd name="connsiteX153" fmla="*/ 1526642 w 3996502"/>
              <a:gd name="connsiteY153" fmla="*/ 5760618 h 5771963"/>
              <a:gd name="connsiteX154" fmla="*/ 1450661 w 3996502"/>
              <a:gd name="connsiteY154" fmla="*/ 5753282 h 5771963"/>
              <a:gd name="connsiteX155" fmla="*/ 1334280 w 3996502"/>
              <a:gd name="connsiteY155" fmla="*/ 5573730 h 5771963"/>
              <a:gd name="connsiteX156" fmla="*/ 1292239 w 3996502"/>
              <a:gd name="connsiteY156" fmla="*/ 5552710 h 5771963"/>
              <a:gd name="connsiteX157" fmla="*/ 1229177 w 3996502"/>
              <a:gd name="connsiteY157" fmla="*/ 5531689 h 5771963"/>
              <a:gd name="connsiteX158" fmla="*/ 1134584 w 3996502"/>
              <a:gd name="connsiteY158" fmla="*/ 5510668 h 5771963"/>
              <a:gd name="connsiteX159" fmla="*/ 1103053 w 3996502"/>
              <a:gd name="connsiteY159" fmla="*/ 5468627 h 5771963"/>
              <a:gd name="connsiteX160" fmla="*/ 1029480 w 3996502"/>
              <a:gd name="connsiteY160" fmla="*/ 5458117 h 5771963"/>
              <a:gd name="connsiteX161" fmla="*/ 892846 w 3996502"/>
              <a:gd name="connsiteY161" fmla="*/ 5426586 h 5771963"/>
              <a:gd name="connsiteX162" fmla="*/ 861315 w 3996502"/>
              <a:gd name="connsiteY162" fmla="*/ 5405565 h 5771963"/>
              <a:gd name="connsiteX163" fmla="*/ 850805 w 3996502"/>
              <a:gd name="connsiteY163" fmla="*/ 5289951 h 5771963"/>
              <a:gd name="connsiteX164" fmla="*/ 840294 w 3996502"/>
              <a:gd name="connsiteY164" fmla="*/ 5100765 h 5771963"/>
              <a:gd name="connsiteX165" fmla="*/ 861315 w 3996502"/>
              <a:gd name="connsiteY165" fmla="*/ 4501675 h 5771963"/>
              <a:gd name="connsiteX166" fmla="*/ 892846 w 3996502"/>
              <a:gd name="connsiteY166" fmla="*/ 4365041 h 5771963"/>
              <a:gd name="connsiteX167" fmla="*/ 913867 w 3996502"/>
              <a:gd name="connsiteY167" fmla="*/ 4270448 h 5771963"/>
              <a:gd name="connsiteX168" fmla="*/ 966418 w 3996502"/>
              <a:gd name="connsiteY168" fmla="*/ 4112793 h 5771963"/>
              <a:gd name="connsiteX169" fmla="*/ 987439 w 3996502"/>
              <a:gd name="connsiteY169" fmla="*/ 3902586 h 5771963"/>
              <a:gd name="connsiteX170" fmla="*/ 997949 w 3996502"/>
              <a:gd name="connsiteY170" fmla="*/ 3871055 h 5771963"/>
              <a:gd name="connsiteX171" fmla="*/ 1061011 w 3996502"/>
              <a:gd name="connsiteY171" fmla="*/ 3461151 h 5771963"/>
              <a:gd name="connsiteX172" fmla="*/ 1071522 w 3996502"/>
              <a:gd name="connsiteY172" fmla="*/ 3408599 h 5771963"/>
              <a:gd name="connsiteX173" fmla="*/ 1082032 w 3996502"/>
              <a:gd name="connsiteY173" fmla="*/ 3335027 h 5771963"/>
              <a:gd name="connsiteX174" fmla="*/ 1124074 w 3996502"/>
              <a:gd name="connsiteY174" fmla="*/ 3282475 h 5771963"/>
              <a:gd name="connsiteX175" fmla="*/ 1155605 w 3996502"/>
              <a:gd name="connsiteY175" fmla="*/ 3124820 h 5771963"/>
              <a:gd name="connsiteX176" fmla="*/ 1176625 w 3996502"/>
              <a:gd name="connsiteY176" fmla="*/ 3082779 h 5771963"/>
              <a:gd name="connsiteX177" fmla="*/ 1145094 w 3996502"/>
              <a:gd name="connsiteY177" fmla="*/ 2967165 h 5771963"/>
              <a:gd name="connsiteX178" fmla="*/ 1103053 w 3996502"/>
              <a:gd name="connsiteY178" fmla="*/ 2893593 h 5771963"/>
              <a:gd name="connsiteX179" fmla="*/ 1082032 w 3996502"/>
              <a:gd name="connsiteY179" fmla="*/ 2841041 h 5771963"/>
              <a:gd name="connsiteX180" fmla="*/ 1029480 w 3996502"/>
              <a:gd name="connsiteY180" fmla="*/ 2746448 h 5771963"/>
              <a:gd name="connsiteX181" fmla="*/ 1008460 w 3996502"/>
              <a:gd name="connsiteY181" fmla="*/ 2714917 h 5771963"/>
              <a:gd name="connsiteX182" fmla="*/ 924377 w 3996502"/>
              <a:gd name="connsiteY182" fmla="*/ 2557262 h 5771963"/>
              <a:gd name="connsiteX183" fmla="*/ 871825 w 3996502"/>
              <a:gd name="connsiteY183" fmla="*/ 2483689 h 5771963"/>
              <a:gd name="connsiteX184" fmla="*/ 840294 w 3996502"/>
              <a:gd name="connsiteY184" fmla="*/ 2389096 h 5771963"/>
              <a:gd name="connsiteX185" fmla="*/ 808763 w 3996502"/>
              <a:gd name="connsiteY185" fmla="*/ 2326034 h 5771963"/>
              <a:gd name="connsiteX186" fmla="*/ 766722 w 3996502"/>
              <a:gd name="connsiteY186" fmla="*/ 2241951 h 5771963"/>
              <a:gd name="connsiteX187" fmla="*/ 756211 w 3996502"/>
              <a:gd name="connsiteY187" fmla="*/ 2210420 h 5771963"/>
              <a:gd name="connsiteX188" fmla="*/ 714170 w 3996502"/>
              <a:gd name="connsiteY188" fmla="*/ 2199910 h 5771963"/>
              <a:gd name="connsiteX189" fmla="*/ 619577 w 3996502"/>
              <a:gd name="connsiteY189" fmla="*/ 2189399 h 5771963"/>
              <a:gd name="connsiteX190" fmla="*/ 482943 w 3996502"/>
              <a:gd name="connsiteY190" fmla="*/ 2168379 h 5771963"/>
              <a:gd name="connsiteX191" fmla="*/ 419880 w 3996502"/>
              <a:gd name="connsiteY191" fmla="*/ 2126337 h 5771963"/>
              <a:gd name="connsiteX192" fmla="*/ 377839 w 3996502"/>
              <a:gd name="connsiteY192" fmla="*/ 2094806 h 5771963"/>
              <a:gd name="connsiteX0" fmla="*/ 105665 w 3996502"/>
              <a:gd name="connsiteY0" fmla="*/ 2429605 h 5771963"/>
              <a:gd name="connsiteX1" fmla="*/ 103913 w 3996502"/>
              <a:gd name="connsiteY1" fmla="*/ 2255637 h 5771963"/>
              <a:gd name="connsiteX2" fmla="*/ 162268 w 3996502"/>
              <a:gd name="connsiteY2" fmla="*/ 2024299 h 5771963"/>
              <a:gd name="connsiteX3" fmla="*/ 131722 w 3996502"/>
              <a:gd name="connsiteY3" fmla="*/ 1894343 h 5771963"/>
              <a:gd name="connsiteX4" fmla="*/ 56945 w 3996502"/>
              <a:gd name="connsiteY4" fmla="*/ 1799750 h 5771963"/>
              <a:gd name="connsiteX5" fmla="*/ 14 w 3996502"/>
              <a:gd name="connsiteY5" fmla="*/ 1646037 h 5771963"/>
              <a:gd name="connsiteX6" fmla="*/ 52018 w 3996502"/>
              <a:gd name="connsiteY6" fmla="*/ 1569289 h 5771963"/>
              <a:gd name="connsiteX7" fmla="*/ 105008 w 3996502"/>
              <a:gd name="connsiteY7" fmla="*/ 1550458 h 5771963"/>
              <a:gd name="connsiteX8" fmla="*/ 178033 w 3996502"/>
              <a:gd name="connsiteY8" fmla="*/ 1460025 h 5771963"/>
              <a:gd name="connsiteX9" fmla="*/ 293647 w 3996502"/>
              <a:gd name="connsiteY9" fmla="*/ 1371563 h 5771963"/>
              <a:gd name="connsiteX10" fmla="*/ 353534 w 3996502"/>
              <a:gd name="connsiteY10" fmla="*/ 1237118 h 5771963"/>
              <a:gd name="connsiteX11" fmla="*/ 442215 w 3996502"/>
              <a:gd name="connsiteY11" fmla="*/ 1058552 h 5771963"/>
              <a:gd name="connsiteX12" fmla="*/ 335031 w 3996502"/>
              <a:gd name="connsiteY12" fmla="*/ 849440 h 5771963"/>
              <a:gd name="connsiteX13" fmla="*/ 390539 w 3996502"/>
              <a:gd name="connsiteY13" fmla="*/ 792947 h 5771963"/>
              <a:gd name="connsiteX14" fmla="*/ 446266 w 3996502"/>
              <a:gd name="connsiteY14" fmla="*/ 810245 h 5771963"/>
              <a:gd name="connsiteX15" fmla="*/ 485132 w 3996502"/>
              <a:gd name="connsiteY15" fmla="*/ 834660 h 5771963"/>
              <a:gd name="connsiteX16" fmla="*/ 513269 w 3996502"/>
              <a:gd name="connsiteY16" fmla="*/ 861264 h 5771963"/>
              <a:gd name="connsiteX17" fmla="*/ 558267 w 3996502"/>
              <a:gd name="connsiteY17" fmla="*/ 860498 h 5771963"/>
              <a:gd name="connsiteX18" fmla="*/ 651874 w 3996502"/>
              <a:gd name="connsiteY18" fmla="*/ 874402 h 5771963"/>
              <a:gd name="connsiteX19" fmla="*/ 783582 w 3996502"/>
              <a:gd name="connsiteY19" fmla="*/ 846265 h 5771963"/>
              <a:gd name="connsiteX20" fmla="*/ 914086 w 3996502"/>
              <a:gd name="connsiteY20" fmla="*/ 789553 h 5771963"/>
              <a:gd name="connsiteX21" fmla="*/ 1008898 w 3996502"/>
              <a:gd name="connsiteY21" fmla="*/ 640766 h 5771963"/>
              <a:gd name="connsiteX22" fmla="*/ 1081485 w 3996502"/>
              <a:gd name="connsiteY22" fmla="*/ 561829 h 5771963"/>
              <a:gd name="connsiteX23" fmla="*/ 1118161 w 3996502"/>
              <a:gd name="connsiteY23" fmla="*/ 567631 h 5771963"/>
              <a:gd name="connsiteX24" fmla="*/ 1219543 w 3996502"/>
              <a:gd name="connsiteY24" fmla="*/ 521211 h 5771963"/>
              <a:gd name="connsiteX25" fmla="*/ 1289174 w 3996502"/>
              <a:gd name="connsiteY25" fmla="*/ 496030 h 5771963"/>
              <a:gd name="connsiteX26" fmla="*/ 1337127 w 3996502"/>
              <a:gd name="connsiteY26" fmla="*/ 461871 h 5771963"/>
              <a:gd name="connsiteX27" fmla="*/ 1387161 w 3996502"/>
              <a:gd name="connsiteY27" fmla="*/ 417312 h 5771963"/>
              <a:gd name="connsiteX28" fmla="*/ 1445077 w 3996502"/>
              <a:gd name="connsiteY28" fmla="*/ 369139 h 5771963"/>
              <a:gd name="connsiteX29" fmla="*/ 1513066 w 3996502"/>
              <a:gd name="connsiteY29" fmla="*/ 328302 h 5771963"/>
              <a:gd name="connsiteX30" fmla="*/ 1544378 w 3996502"/>
              <a:gd name="connsiteY30" fmla="*/ 305530 h 5771963"/>
              <a:gd name="connsiteX31" fmla="*/ 1585434 w 3996502"/>
              <a:gd name="connsiteY31" fmla="*/ 263269 h 5771963"/>
              <a:gd name="connsiteX32" fmla="*/ 1631417 w 3996502"/>
              <a:gd name="connsiteY32" fmla="*/ 247613 h 5771963"/>
              <a:gd name="connsiteX33" fmla="*/ 1673531 w 3996502"/>
              <a:gd name="connsiteY33" fmla="*/ 214039 h 5771963"/>
              <a:gd name="connsiteX34" fmla="*/ 1766372 w 3996502"/>
              <a:gd name="connsiteY34" fmla="*/ 161195 h 5771963"/>
              <a:gd name="connsiteX35" fmla="*/ 1806370 w 3996502"/>
              <a:gd name="connsiteY35" fmla="*/ 108351 h 5771963"/>
              <a:gd name="connsiteX36" fmla="*/ 1829143 w 3996502"/>
              <a:gd name="connsiteY36" fmla="*/ 112730 h 5771963"/>
              <a:gd name="connsiteX37" fmla="*/ 1976616 w 3996502"/>
              <a:gd name="connsiteY37" fmla="*/ 40910 h 5771963"/>
              <a:gd name="connsiteX38" fmla="*/ 2428597 w 3996502"/>
              <a:gd name="connsiteY38" fmla="*/ 0 h 5771963"/>
              <a:gd name="connsiteX39" fmla="*/ 2473777 w 3996502"/>
              <a:gd name="connsiteY39" fmla="*/ 45945 h 5771963"/>
              <a:gd name="connsiteX40" fmla="*/ 2400752 w 3996502"/>
              <a:gd name="connsiteY40" fmla="*/ 141195 h 5771963"/>
              <a:gd name="connsiteX41" fmla="*/ 2480127 w 3996502"/>
              <a:gd name="connsiteY41" fmla="*/ 118970 h 5771963"/>
              <a:gd name="connsiteX42" fmla="*/ 2556327 w 3996502"/>
              <a:gd name="connsiteY42" fmla="*/ 157070 h 5771963"/>
              <a:gd name="connsiteX43" fmla="*/ 2646650 w 3996502"/>
              <a:gd name="connsiteY43" fmla="*/ 71893 h 5771963"/>
              <a:gd name="connsiteX44" fmla="*/ 2762702 w 3996502"/>
              <a:gd name="connsiteY44" fmla="*/ 118970 h 5771963"/>
              <a:gd name="connsiteX45" fmla="*/ 2807152 w 3996502"/>
              <a:gd name="connsiteY45" fmla="*/ 153895 h 5771963"/>
              <a:gd name="connsiteX46" fmla="*/ 2765877 w 3996502"/>
              <a:gd name="connsiteY46" fmla="*/ 255495 h 5771963"/>
              <a:gd name="connsiteX47" fmla="*/ 2876345 w 3996502"/>
              <a:gd name="connsiteY47" fmla="*/ 158604 h 5771963"/>
              <a:gd name="connsiteX48" fmla="*/ 3125747 w 3996502"/>
              <a:gd name="connsiteY48" fmla="*/ 319324 h 5771963"/>
              <a:gd name="connsiteX49" fmla="*/ 3210377 w 3996502"/>
              <a:gd name="connsiteY49" fmla="*/ 379320 h 5771963"/>
              <a:gd name="connsiteX50" fmla="*/ 3302452 w 3996502"/>
              <a:gd name="connsiteY50" fmla="*/ 452345 h 5771963"/>
              <a:gd name="connsiteX51" fmla="*/ 3191327 w 3996502"/>
              <a:gd name="connsiteY51" fmla="*/ 592045 h 5771963"/>
              <a:gd name="connsiteX52" fmla="*/ 3360259 w 3996502"/>
              <a:gd name="connsiteY52" fmla="*/ 593360 h 5771963"/>
              <a:gd name="connsiteX53" fmla="*/ 3404052 w 3996502"/>
              <a:gd name="connsiteY53" fmla="*/ 728680 h 5771963"/>
              <a:gd name="connsiteX54" fmla="*/ 3231179 w 3996502"/>
              <a:gd name="connsiteY54" fmla="*/ 877687 h 5771963"/>
              <a:gd name="connsiteX55" fmla="*/ 3188152 w 3996502"/>
              <a:gd name="connsiteY55" fmla="*/ 938120 h 5771963"/>
              <a:gd name="connsiteX56" fmla="*/ 3297635 w 3996502"/>
              <a:gd name="connsiteY56" fmla="*/ 967572 h 5771963"/>
              <a:gd name="connsiteX57" fmla="*/ 3375477 w 3996502"/>
              <a:gd name="connsiteY57" fmla="*/ 874620 h 5771963"/>
              <a:gd name="connsiteX58" fmla="*/ 3435802 w 3996502"/>
              <a:gd name="connsiteY58" fmla="*/ 795245 h 5771963"/>
              <a:gd name="connsiteX59" fmla="*/ 3496127 w 3996502"/>
              <a:gd name="connsiteY59" fmla="*/ 830170 h 5771963"/>
              <a:gd name="connsiteX60" fmla="*/ 3593676 w 3996502"/>
              <a:gd name="connsiteY60" fmla="*/ 971623 h 5771963"/>
              <a:gd name="connsiteX61" fmla="*/ 3569152 w 3996502"/>
              <a:gd name="connsiteY61" fmla="*/ 998445 h 5771963"/>
              <a:gd name="connsiteX62" fmla="*/ 3530176 w 3996502"/>
              <a:gd name="connsiteY62" fmla="*/ 1049465 h 5771963"/>
              <a:gd name="connsiteX63" fmla="*/ 3469085 w 3996502"/>
              <a:gd name="connsiteY63" fmla="*/ 1119862 h 5771963"/>
              <a:gd name="connsiteX64" fmla="*/ 3536964 w 3996502"/>
              <a:gd name="connsiteY64" fmla="*/ 1030743 h 5771963"/>
              <a:gd name="connsiteX65" fmla="*/ 3426058 w 3996502"/>
              <a:gd name="connsiteY65" fmla="*/ 1193216 h 5771963"/>
              <a:gd name="connsiteX66" fmla="*/ 3462406 w 3996502"/>
              <a:gd name="connsiteY66" fmla="*/ 1171757 h 5771963"/>
              <a:gd name="connsiteX67" fmla="*/ 3387630 w 3996502"/>
              <a:gd name="connsiteY67" fmla="*/ 1289342 h 5771963"/>
              <a:gd name="connsiteX68" fmla="*/ 3371974 w 3996502"/>
              <a:gd name="connsiteY68" fmla="*/ 1339923 h 5771963"/>
              <a:gd name="connsiteX69" fmla="*/ 3349968 w 3996502"/>
              <a:gd name="connsiteY69" fmla="*/ 1348024 h 5771963"/>
              <a:gd name="connsiteX70" fmla="*/ 3313291 w 3996502"/>
              <a:gd name="connsiteY70" fmla="*/ 1399591 h 5771963"/>
              <a:gd name="connsiteX71" fmla="*/ 3318874 w 3996502"/>
              <a:gd name="connsiteY71" fmla="*/ 1406707 h 5771963"/>
              <a:gd name="connsiteX72" fmla="*/ 3293693 w 3996502"/>
              <a:gd name="connsiteY72" fmla="*/ 1433093 h 5771963"/>
              <a:gd name="connsiteX73" fmla="*/ 3268403 w 3996502"/>
              <a:gd name="connsiteY73" fmla="*/ 1476338 h 5771963"/>
              <a:gd name="connsiteX74" fmla="*/ 3238514 w 3996502"/>
              <a:gd name="connsiteY74" fmla="*/ 1605309 h 5771963"/>
              <a:gd name="connsiteX75" fmla="*/ 3186948 w 3996502"/>
              <a:gd name="connsiteY75" fmla="*/ 1631694 h 5771963"/>
              <a:gd name="connsiteX76" fmla="*/ 3105602 w 3996502"/>
              <a:gd name="connsiteY76" fmla="*/ 1688625 h 5771963"/>
              <a:gd name="connsiteX77" fmla="*/ 2721865 w 3996502"/>
              <a:gd name="connsiteY77" fmla="*/ 1597098 h 5771963"/>
              <a:gd name="connsiteX78" fmla="*/ 2687378 w 3996502"/>
              <a:gd name="connsiteY78" fmla="*/ 1670670 h 5771963"/>
              <a:gd name="connsiteX79" fmla="*/ 2636797 w 3996502"/>
              <a:gd name="connsiteY79" fmla="*/ 1758147 h 5771963"/>
              <a:gd name="connsiteX80" fmla="*/ 2681466 w 3996502"/>
              <a:gd name="connsiteY80" fmla="*/ 1821428 h 5771963"/>
              <a:gd name="connsiteX81" fmla="*/ 2721427 w 3996502"/>
              <a:gd name="connsiteY81" fmla="*/ 1715995 h 5771963"/>
              <a:gd name="connsiteX82" fmla="*/ 2858280 w 3996502"/>
              <a:gd name="connsiteY82" fmla="*/ 1716434 h 5771963"/>
              <a:gd name="connsiteX83" fmla="*/ 2815035 w 3996502"/>
              <a:gd name="connsiteY83" fmla="*/ 1801940 h 5771963"/>
              <a:gd name="connsiteX84" fmla="*/ 2840654 w 3996502"/>
              <a:gd name="connsiteY84" fmla="*/ 1866535 h 5771963"/>
              <a:gd name="connsiteX85" fmla="*/ 2784708 w 3996502"/>
              <a:gd name="connsiteY85" fmla="*/ 1958172 h 5771963"/>
              <a:gd name="connsiteX86" fmla="*/ 2858280 w 3996502"/>
              <a:gd name="connsiteY86" fmla="*/ 1947662 h 5771963"/>
              <a:gd name="connsiteX87" fmla="*/ 3022286 w 3996502"/>
              <a:gd name="connsiteY87" fmla="*/ 1834785 h 5771963"/>
              <a:gd name="connsiteX88" fmla="*/ 3499411 w 3996502"/>
              <a:gd name="connsiteY88" fmla="*/ 1926641 h 5771963"/>
              <a:gd name="connsiteX89" fmla="*/ 3594005 w 3996502"/>
              <a:gd name="connsiteY89" fmla="*/ 1937151 h 5771963"/>
              <a:gd name="connsiteX90" fmla="*/ 3625536 w 3996502"/>
              <a:gd name="connsiteY90" fmla="*/ 1947662 h 5771963"/>
              <a:gd name="connsiteX91" fmla="*/ 3709618 w 3996502"/>
              <a:gd name="connsiteY91" fmla="*/ 1979193 h 5771963"/>
              <a:gd name="connsiteX92" fmla="*/ 3772680 w 3996502"/>
              <a:gd name="connsiteY92" fmla="*/ 1989703 h 5771963"/>
              <a:gd name="connsiteX93" fmla="*/ 3846253 w 3996502"/>
              <a:gd name="connsiteY93" fmla="*/ 2052765 h 5771963"/>
              <a:gd name="connsiteX94" fmla="*/ 3993398 w 3996502"/>
              <a:gd name="connsiteY94" fmla="*/ 2241951 h 5771963"/>
              <a:gd name="connsiteX95" fmla="*/ 3947233 w 3996502"/>
              <a:gd name="connsiteY95" fmla="*/ 2365266 h 5771963"/>
              <a:gd name="connsiteX96" fmla="*/ 3956174 w 3996502"/>
              <a:gd name="connsiteY96" fmla="*/ 2456684 h 5771963"/>
              <a:gd name="connsiteX97" fmla="*/ 3960261 w 3996502"/>
              <a:gd name="connsiteY97" fmla="*/ 2490258 h 5771963"/>
              <a:gd name="connsiteX98" fmla="*/ 3941284 w 3996502"/>
              <a:gd name="connsiteY98" fmla="*/ 2731850 h 5771963"/>
              <a:gd name="connsiteX99" fmla="*/ 3888587 w 3996502"/>
              <a:gd name="connsiteY99" fmla="*/ 2883958 h 5771963"/>
              <a:gd name="connsiteX100" fmla="*/ 3894388 w 3996502"/>
              <a:gd name="connsiteY100" fmla="*/ 2952312 h 5771963"/>
              <a:gd name="connsiteX101" fmla="*/ 3932635 w 3996502"/>
              <a:gd name="connsiteY101" fmla="*/ 3090134 h 5771963"/>
              <a:gd name="connsiteX102" fmla="*/ 3907455 w 3996502"/>
              <a:gd name="connsiteY102" fmla="*/ 3204670 h 5771963"/>
              <a:gd name="connsiteX103" fmla="*/ 3885301 w 3996502"/>
              <a:gd name="connsiteY103" fmla="*/ 3292457 h 5771963"/>
              <a:gd name="connsiteX104" fmla="*/ 3842202 w 3996502"/>
              <a:gd name="connsiteY104" fmla="*/ 3392779 h 5771963"/>
              <a:gd name="connsiteX105" fmla="*/ 3808317 w 3996502"/>
              <a:gd name="connsiteY105" fmla="*/ 3487591 h 5771963"/>
              <a:gd name="connsiteX106" fmla="*/ 3792059 w 3996502"/>
              <a:gd name="connsiteY106" fmla="*/ 3614537 h 5771963"/>
              <a:gd name="connsiteX107" fmla="*/ 3764087 w 3996502"/>
              <a:gd name="connsiteY107" fmla="*/ 3615303 h 5771963"/>
              <a:gd name="connsiteX108" fmla="*/ 3743780 w 3996502"/>
              <a:gd name="connsiteY108" fmla="*/ 3677087 h 5771963"/>
              <a:gd name="connsiteX109" fmla="*/ 3735347 w 3996502"/>
              <a:gd name="connsiteY109" fmla="*/ 3840217 h 5771963"/>
              <a:gd name="connsiteX110" fmla="*/ 3736843 w 3996502"/>
              <a:gd name="connsiteY110" fmla="*/ 3891418 h 5771963"/>
              <a:gd name="connsiteX111" fmla="*/ 3707574 w 3996502"/>
              <a:gd name="connsiteY111" fmla="*/ 3916527 h 5771963"/>
              <a:gd name="connsiteX112" fmla="*/ 3698196 w 3996502"/>
              <a:gd name="connsiteY112" fmla="*/ 3944883 h 5771963"/>
              <a:gd name="connsiteX113" fmla="*/ 3691006 w 3996502"/>
              <a:gd name="connsiteY113" fmla="*/ 4002872 h 5771963"/>
              <a:gd name="connsiteX114" fmla="*/ 3698487 w 3996502"/>
              <a:gd name="connsiteY114" fmla="*/ 4075532 h 5771963"/>
              <a:gd name="connsiteX115" fmla="*/ 3735603 w 3996502"/>
              <a:gd name="connsiteY115" fmla="*/ 4162789 h 5771963"/>
              <a:gd name="connsiteX116" fmla="*/ 3745419 w 3996502"/>
              <a:gd name="connsiteY116" fmla="*/ 4235085 h 5771963"/>
              <a:gd name="connsiteX117" fmla="*/ 3740274 w 3996502"/>
              <a:gd name="connsiteY117" fmla="*/ 4273185 h 5771963"/>
              <a:gd name="connsiteX118" fmla="*/ 3738303 w 3996502"/>
              <a:gd name="connsiteY118" fmla="*/ 4333619 h 5771963"/>
              <a:gd name="connsiteX119" fmla="*/ 3746843 w 3996502"/>
              <a:gd name="connsiteY119" fmla="*/ 4357596 h 5771963"/>
              <a:gd name="connsiteX120" fmla="*/ 3687722 w 3996502"/>
              <a:gd name="connsiteY120" fmla="*/ 4531893 h 5771963"/>
              <a:gd name="connsiteX121" fmla="*/ 3626411 w 3996502"/>
              <a:gd name="connsiteY121" fmla="*/ 4618712 h 5771963"/>
              <a:gd name="connsiteX122" fmla="*/ 3620499 w 3996502"/>
              <a:gd name="connsiteY122" fmla="*/ 4785017 h 5771963"/>
              <a:gd name="connsiteX123" fmla="*/ 3639768 w 3996502"/>
              <a:gd name="connsiteY123" fmla="*/ 4845889 h 5771963"/>
              <a:gd name="connsiteX124" fmla="*/ 3559408 w 3996502"/>
              <a:gd name="connsiteY124" fmla="*/ 4909170 h 5771963"/>
              <a:gd name="connsiteX125" fmla="*/ 3583823 w 3996502"/>
              <a:gd name="connsiteY125" fmla="*/ 4933147 h 5771963"/>
              <a:gd name="connsiteX126" fmla="*/ 3673927 w 3996502"/>
              <a:gd name="connsiteY126" fmla="*/ 4977378 h 5771963"/>
              <a:gd name="connsiteX127" fmla="*/ 3834867 w 3996502"/>
              <a:gd name="connsiteY127" fmla="*/ 5151784 h 5771963"/>
              <a:gd name="connsiteX128" fmla="*/ 3534446 w 3996502"/>
              <a:gd name="connsiteY128" fmla="*/ 5401186 h 5771963"/>
              <a:gd name="connsiteX129" fmla="*/ 3543754 w 3996502"/>
              <a:gd name="connsiteY129" fmla="*/ 5500595 h 5771963"/>
              <a:gd name="connsiteX130" fmla="*/ 3292929 w 3996502"/>
              <a:gd name="connsiteY130" fmla="*/ 5284695 h 5771963"/>
              <a:gd name="connsiteX131" fmla="*/ 3288000 w 3996502"/>
              <a:gd name="connsiteY131" fmla="*/ 5531689 h 5771963"/>
              <a:gd name="connsiteX132" fmla="*/ 3264790 w 3996502"/>
              <a:gd name="connsiteY132" fmla="*/ 5579862 h 5771963"/>
              <a:gd name="connsiteX133" fmla="*/ 3115129 w 3996502"/>
              <a:gd name="connsiteY133" fmla="*/ 5475195 h 5771963"/>
              <a:gd name="connsiteX134" fmla="*/ 3153229 w 3996502"/>
              <a:gd name="connsiteY134" fmla="*/ 5589495 h 5771963"/>
              <a:gd name="connsiteX135" fmla="*/ 2959443 w 3996502"/>
              <a:gd name="connsiteY135" fmla="*/ 5426695 h 5771963"/>
              <a:gd name="connsiteX136" fmla="*/ 2858280 w 3996502"/>
              <a:gd name="connsiteY136" fmla="*/ 5420126 h 5771963"/>
              <a:gd name="connsiteX137" fmla="*/ 2752739 w 3996502"/>
              <a:gd name="connsiteY137" fmla="*/ 5433593 h 5771963"/>
              <a:gd name="connsiteX138" fmla="*/ 2628805 w 3996502"/>
              <a:gd name="connsiteY138" fmla="*/ 5494684 h 5771963"/>
              <a:gd name="connsiteX139" fmla="*/ 2525343 w 3996502"/>
              <a:gd name="connsiteY139" fmla="*/ 5547674 h 5771963"/>
              <a:gd name="connsiteX140" fmla="*/ 2406555 w 3996502"/>
              <a:gd name="connsiteY140" fmla="*/ 5577672 h 5771963"/>
              <a:gd name="connsiteX141" fmla="*/ 2191968 w 3996502"/>
              <a:gd name="connsiteY141" fmla="*/ 5465780 h 5771963"/>
              <a:gd name="connsiteX142" fmla="*/ 2139088 w 3996502"/>
              <a:gd name="connsiteY142" fmla="*/ 5503114 h 5771963"/>
              <a:gd name="connsiteX143" fmla="*/ 2044167 w 3996502"/>
              <a:gd name="connsiteY143" fmla="*/ 5572198 h 5771963"/>
              <a:gd name="connsiteX144" fmla="*/ 1964244 w 3996502"/>
              <a:gd name="connsiteY144" fmla="*/ 5537492 h 5771963"/>
              <a:gd name="connsiteX145" fmla="*/ 1907313 w 3996502"/>
              <a:gd name="connsiteY145" fmla="*/ 5466656 h 5771963"/>
              <a:gd name="connsiteX146" fmla="*/ 1760935 w 3996502"/>
              <a:gd name="connsiteY146" fmla="*/ 5341846 h 5771963"/>
              <a:gd name="connsiteX147" fmla="*/ 1681998 w 3996502"/>
              <a:gd name="connsiteY147" fmla="*/ 5470050 h 5771963"/>
              <a:gd name="connsiteX148" fmla="*/ 1647730 w 3996502"/>
              <a:gd name="connsiteY148" fmla="*/ 5529390 h 5771963"/>
              <a:gd name="connsiteX149" fmla="*/ 1733674 w 3996502"/>
              <a:gd name="connsiteY149" fmla="*/ 5689344 h 5771963"/>
              <a:gd name="connsiteX150" fmla="*/ 1600543 w 3996502"/>
              <a:gd name="connsiteY150" fmla="*/ 5602634 h 5771963"/>
              <a:gd name="connsiteX151" fmla="*/ 1571201 w 3996502"/>
              <a:gd name="connsiteY151" fmla="*/ 5630224 h 5771963"/>
              <a:gd name="connsiteX152" fmla="*/ 1549195 w 3996502"/>
              <a:gd name="connsiteY152" fmla="*/ 5702263 h 5771963"/>
              <a:gd name="connsiteX153" fmla="*/ 1526642 w 3996502"/>
              <a:gd name="connsiteY153" fmla="*/ 5760618 h 5771963"/>
              <a:gd name="connsiteX154" fmla="*/ 1450661 w 3996502"/>
              <a:gd name="connsiteY154" fmla="*/ 5753282 h 5771963"/>
              <a:gd name="connsiteX155" fmla="*/ 1334280 w 3996502"/>
              <a:gd name="connsiteY155" fmla="*/ 5573730 h 5771963"/>
              <a:gd name="connsiteX156" fmla="*/ 1292239 w 3996502"/>
              <a:gd name="connsiteY156" fmla="*/ 5552710 h 5771963"/>
              <a:gd name="connsiteX157" fmla="*/ 1229177 w 3996502"/>
              <a:gd name="connsiteY157" fmla="*/ 5531689 h 5771963"/>
              <a:gd name="connsiteX158" fmla="*/ 1134584 w 3996502"/>
              <a:gd name="connsiteY158" fmla="*/ 5510668 h 5771963"/>
              <a:gd name="connsiteX159" fmla="*/ 1103053 w 3996502"/>
              <a:gd name="connsiteY159" fmla="*/ 5468627 h 5771963"/>
              <a:gd name="connsiteX160" fmla="*/ 1029480 w 3996502"/>
              <a:gd name="connsiteY160" fmla="*/ 5458117 h 5771963"/>
              <a:gd name="connsiteX161" fmla="*/ 892846 w 3996502"/>
              <a:gd name="connsiteY161" fmla="*/ 5426586 h 5771963"/>
              <a:gd name="connsiteX162" fmla="*/ 861315 w 3996502"/>
              <a:gd name="connsiteY162" fmla="*/ 5405565 h 5771963"/>
              <a:gd name="connsiteX163" fmla="*/ 850805 w 3996502"/>
              <a:gd name="connsiteY163" fmla="*/ 5289951 h 5771963"/>
              <a:gd name="connsiteX164" fmla="*/ 840294 w 3996502"/>
              <a:gd name="connsiteY164" fmla="*/ 5100765 h 5771963"/>
              <a:gd name="connsiteX165" fmla="*/ 861315 w 3996502"/>
              <a:gd name="connsiteY165" fmla="*/ 4501675 h 5771963"/>
              <a:gd name="connsiteX166" fmla="*/ 892846 w 3996502"/>
              <a:gd name="connsiteY166" fmla="*/ 4365041 h 5771963"/>
              <a:gd name="connsiteX167" fmla="*/ 913867 w 3996502"/>
              <a:gd name="connsiteY167" fmla="*/ 4270448 h 5771963"/>
              <a:gd name="connsiteX168" fmla="*/ 966418 w 3996502"/>
              <a:gd name="connsiteY168" fmla="*/ 4112793 h 5771963"/>
              <a:gd name="connsiteX169" fmla="*/ 987439 w 3996502"/>
              <a:gd name="connsiteY169" fmla="*/ 3902586 h 5771963"/>
              <a:gd name="connsiteX170" fmla="*/ 997949 w 3996502"/>
              <a:gd name="connsiteY170" fmla="*/ 3871055 h 5771963"/>
              <a:gd name="connsiteX171" fmla="*/ 1061011 w 3996502"/>
              <a:gd name="connsiteY171" fmla="*/ 3461151 h 5771963"/>
              <a:gd name="connsiteX172" fmla="*/ 1071522 w 3996502"/>
              <a:gd name="connsiteY172" fmla="*/ 3408599 h 5771963"/>
              <a:gd name="connsiteX173" fmla="*/ 1082032 w 3996502"/>
              <a:gd name="connsiteY173" fmla="*/ 3335027 h 5771963"/>
              <a:gd name="connsiteX174" fmla="*/ 1124074 w 3996502"/>
              <a:gd name="connsiteY174" fmla="*/ 3282475 h 5771963"/>
              <a:gd name="connsiteX175" fmla="*/ 1155605 w 3996502"/>
              <a:gd name="connsiteY175" fmla="*/ 3124820 h 5771963"/>
              <a:gd name="connsiteX176" fmla="*/ 1176625 w 3996502"/>
              <a:gd name="connsiteY176" fmla="*/ 3082779 h 5771963"/>
              <a:gd name="connsiteX177" fmla="*/ 1145094 w 3996502"/>
              <a:gd name="connsiteY177" fmla="*/ 2967165 h 5771963"/>
              <a:gd name="connsiteX178" fmla="*/ 1103053 w 3996502"/>
              <a:gd name="connsiteY178" fmla="*/ 2893593 h 5771963"/>
              <a:gd name="connsiteX179" fmla="*/ 1082032 w 3996502"/>
              <a:gd name="connsiteY179" fmla="*/ 2841041 h 5771963"/>
              <a:gd name="connsiteX180" fmla="*/ 1029480 w 3996502"/>
              <a:gd name="connsiteY180" fmla="*/ 2746448 h 5771963"/>
              <a:gd name="connsiteX181" fmla="*/ 1008460 w 3996502"/>
              <a:gd name="connsiteY181" fmla="*/ 2714917 h 5771963"/>
              <a:gd name="connsiteX182" fmla="*/ 924377 w 3996502"/>
              <a:gd name="connsiteY182" fmla="*/ 2557262 h 5771963"/>
              <a:gd name="connsiteX183" fmla="*/ 871825 w 3996502"/>
              <a:gd name="connsiteY183" fmla="*/ 2483689 h 5771963"/>
              <a:gd name="connsiteX184" fmla="*/ 840294 w 3996502"/>
              <a:gd name="connsiteY184" fmla="*/ 2389096 h 5771963"/>
              <a:gd name="connsiteX185" fmla="*/ 808763 w 3996502"/>
              <a:gd name="connsiteY185" fmla="*/ 2326034 h 5771963"/>
              <a:gd name="connsiteX186" fmla="*/ 766722 w 3996502"/>
              <a:gd name="connsiteY186" fmla="*/ 2241951 h 5771963"/>
              <a:gd name="connsiteX187" fmla="*/ 756211 w 3996502"/>
              <a:gd name="connsiteY187" fmla="*/ 2210420 h 5771963"/>
              <a:gd name="connsiteX188" fmla="*/ 714170 w 3996502"/>
              <a:gd name="connsiteY188" fmla="*/ 2199910 h 5771963"/>
              <a:gd name="connsiteX189" fmla="*/ 619577 w 3996502"/>
              <a:gd name="connsiteY189" fmla="*/ 2189399 h 5771963"/>
              <a:gd name="connsiteX190" fmla="*/ 482943 w 3996502"/>
              <a:gd name="connsiteY190" fmla="*/ 2168379 h 5771963"/>
              <a:gd name="connsiteX191" fmla="*/ 419880 w 3996502"/>
              <a:gd name="connsiteY191" fmla="*/ 2126337 h 5771963"/>
              <a:gd name="connsiteX192" fmla="*/ 377839 w 3996502"/>
              <a:gd name="connsiteY192" fmla="*/ 2094806 h 5771963"/>
              <a:gd name="connsiteX0" fmla="*/ 105665 w 3996502"/>
              <a:gd name="connsiteY0" fmla="*/ 2429605 h 5771963"/>
              <a:gd name="connsiteX1" fmla="*/ 103913 w 3996502"/>
              <a:gd name="connsiteY1" fmla="*/ 2255637 h 5771963"/>
              <a:gd name="connsiteX2" fmla="*/ 162268 w 3996502"/>
              <a:gd name="connsiteY2" fmla="*/ 2024299 h 5771963"/>
              <a:gd name="connsiteX3" fmla="*/ 131722 w 3996502"/>
              <a:gd name="connsiteY3" fmla="*/ 1894343 h 5771963"/>
              <a:gd name="connsiteX4" fmla="*/ 56945 w 3996502"/>
              <a:gd name="connsiteY4" fmla="*/ 1799750 h 5771963"/>
              <a:gd name="connsiteX5" fmla="*/ 14 w 3996502"/>
              <a:gd name="connsiteY5" fmla="*/ 1646037 h 5771963"/>
              <a:gd name="connsiteX6" fmla="*/ 52018 w 3996502"/>
              <a:gd name="connsiteY6" fmla="*/ 1569289 h 5771963"/>
              <a:gd name="connsiteX7" fmla="*/ 105008 w 3996502"/>
              <a:gd name="connsiteY7" fmla="*/ 1550458 h 5771963"/>
              <a:gd name="connsiteX8" fmla="*/ 178033 w 3996502"/>
              <a:gd name="connsiteY8" fmla="*/ 1460025 h 5771963"/>
              <a:gd name="connsiteX9" fmla="*/ 293647 w 3996502"/>
              <a:gd name="connsiteY9" fmla="*/ 1371563 h 5771963"/>
              <a:gd name="connsiteX10" fmla="*/ 353534 w 3996502"/>
              <a:gd name="connsiteY10" fmla="*/ 1237118 h 5771963"/>
              <a:gd name="connsiteX11" fmla="*/ 442215 w 3996502"/>
              <a:gd name="connsiteY11" fmla="*/ 1058552 h 5771963"/>
              <a:gd name="connsiteX12" fmla="*/ 335031 w 3996502"/>
              <a:gd name="connsiteY12" fmla="*/ 849440 h 5771963"/>
              <a:gd name="connsiteX13" fmla="*/ 390539 w 3996502"/>
              <a:gd name="connsiteY13" fmla="*/ 792947 h 5771963"/>
              <a:gd name="connsiteX14" fmla="*/ 446266 w 3996502"/>
              <a:gd name="connsiteY14" fmla="*/ 810245 h 5771963"/>
              <a:gd name="connsiteX15" fmla="*/ 485132 w 3996502"/>
              <a:gd name="connsiteY15" fmla="*/ 834660 h 5771963"/>
              <a:gd name="connsiteX16" fmla="*/ 513269 w 3996502"/>
              <a:gd name="connsiteY16" fmla="*/ 861264 h 5771963"/>
              <a:gd name="connsiteX17" fmla="*/ 558267 w 3996502"/>
              <a:gd name="connsiteY17" fmla="*/ 860498 h 5771963"/>
              <a:gd name="connsiteX18" fmla="*/ 651874 w 3996502"/>
              <a:gd name="connsiteY18" fmla="*/ 874402 h 5771963"/>
              <a:gd name="connsiteX19" fmla="*/ 783582 w 3996502"/>
              <a:gd name="connsiteY19" fmla="*/ 846265 h 5771963"/>
              <a:gd name="connsiteX20" fmla="*/ 914086 w 3996502"/>
              <a:gd name="connsiteY20" fmla="*/ 789553 h 5771963"/>
              <a:gd name="connsiteX21" fmla="*/ 1008898 w 3996502"/>
              <a:gd name="connsiteY21" fmla="*/ 640766 h 5771963"/>
              <a:gd name="connsiteX22" fmla="*/ 1081485 w 3996502"/>
              <a:gd name="connsiteY22" fmla="*/ 561829 h 5771963"/>
              <a:gd name="connsiteX23" fmla="*/ 1118161 w 3996502"/>
              <a:gd name="connsiteY23" fmla="*/ 567631 h 5771963"/>
              <a:gd name="connsiteX24" fmla="*/ 1219543 w 3996502"/>
              <a:gd name="connsiteY24" fmla="*/ 521211 h 5771963"/>
              <a:gd name="connsiteX25" fmla="*/ 1289174 w 3996502"/>
              <a:gd name="connsiteY25" fmla="*/ 496030 h 5771963"/>
              <a:gd name="connsiteX26" fmla="*/ 1337127 w 3996502"/>
              <a:gd name="connsiteY26" fmla="*/ 461871 h 5771963"/>
              <a:gd name="connsiteX27" fmla="*/ 1387161 w 3996502"/>
              <a:gd name="connsiteY27" fmla="*/ 417312 h 5771963"/>
              <a:gd name="connsiteX28" fmla="*/ 1445077 w 3996502"/>
              <a:gd name="connsiteY28" fmla="*/ 369139 h 5771963"/>
              <a:gd name="connsiteX29" fmla="*/ 1513066 w 3996502"/>
              <a:gd name="connsiteY29" fmla="*/ 328302 h 5771963"/>
              <a:gd name="connsiteX30" fmla="*/ 1544378 w 3996502"/>
              <a:gd name="connsiteY30" fmla="*/ 305530 h 5771963"/>
              <a:gd name="connsiteX31" fmla="*/ 1585434 w 3996502"/>
              <a:gd name="connsiteY31" fmla="*/ 263269 h 5771963"/>
              <a:gd name="connsiteX32" fmla="*/ 1631417 w 3996502"/>
              <a:gd name="connsiteY32" fmla="*/ 247613 h 5771963"/>
              <a:gd name="connsiteX33" fmla="*/ 1673531 w 3996502"/>
              <a:gd name="connsiteY33" fmla="*/ 214039 h 5771963"/>
              <a:gd name="connsiteX34" fmla="*/ 1766372 w 3996502"/>
              <a:gd name="connsiteY34" fmla="*/ 161195 h 5771963"/>
              <a:gd name="connsiteX35" fmla="*/ 1806370 w 3996502"/>
              <a:gd name="connsiteY35" fmla="*/ 108351 h 5771963"/>
              <a:gd name="connsiteX36" fmla="*/ 1829143 w 3996502"/>
              <a:gd name="connsiteY36" fmla="*/ 112730 h 5771963"/>
              <a:gd name="connsiteX37" fmla="*/ 1976616 w 3996502"/>
              <a:gd name="connsiteY37" fmla="*/ 40910 h 5771963"/>
              <a:gd name="connsiteX38" fmla="*/ 2428597 w 3996502"/>
              <a:gd name="connsiteY38" fmla="*/ 0 h 5771963"/>
              <a:gd name="connsiteX39" fmla="*/ 2473777 w 3996502"/>
              <a:gd name="connsiteY39" fmla="*/ 45945 h 5771963"/>
              <a:gd name="connsiteX40" fmla="*/ 2400752 w 3996502"/>
              <a:gd name="connsiteY40" fmla="*/ 141195 h 5771963"/>
              <a:gd name="connsiteX41" fmla="*/ 2480127 w 3996502"/>
              <a:gd name="connsiteY41" fmla="*/ 118970 h 5771963"/>
              <a:gd name="connsiteX42" fmla="*/ 2556327 w 3996502"/>
              <a:gd name="connsiteY42" fmla="*/ 157070 h 5771963"/>
              <a:gd name="connsiteX43" fmla="*/ 2646650 w 3996502"/>
              <a:gd name="connsiteY43" fmla="*/ 71893 h 5771963"/>
              <a:gd name="connsiteX44" fmla="*/ 2762702 w 3996502"/>
              <a:gd name="connsiteY44" fmla="*/ 118970 h 5771963"/>
              <a:gd name="connsiteX45" fmla="*/ 2807152 w 3996502"/>
              <a:gd name="connsiteY45" fmla="*/ 153895 h 5771963"/>
              <a:gd name="connsiteX46" fmla="*/ 2765877 w 3996502"/>
              <a:gd name="connsiteY46" fmla="*/ 255495 h 5771963"/>
              <a:gd name="connsiteX47" fmla="*/ 2876345 w 3996502"/>
              <a:gd name="connsiteY47" fmla="*/ 158604 h 5771963"/>
              <a:gd name="connsiteX48" fmla="*/ 3125747 w 3996502"/>
              <a:gd name="connsiteY48" fmla="*/ 319324 h 5771963"/>
              <a:gd name="connsiteX49" fmla="*/ 3210377 w 3996502"/>
              <a:gd name="connsiteY49" fmla="*/ 379320 h 5771963"/>
              <a:gd name="connsiteX50" fmla="*/ 3302452 w 3996502"/>
              <a:gd name="connsiteY50" fmla="*/ 452345 h 5771963"/>
              <a:gd name="connsiteX51" fmla="*/ 3191327 w 3996502"/>
              <a:gd name="connsiteY51" fmla="*/ 592045 h 5771963"/>
              <a:gd name="connsiteX52" fmla="*/ 3360259 w 3996502"/>
              <a:gd name="connsiteY52" fmla="*/ 593360 h 5771963"/>
              <a:gd name="connsiteX53" fmla="*/ 3404052 w 3996502"/>
              <a:gd name="connsiteY53" fmla="*/ 728680 h 5771963"/>
              <a:gd name="connsiteX54" fmla="*/ 3231179 w 3996502"/>
              <a:gd name="connsiteY54" fmla="*/ 877687 h 5771963"/>
              <a:gd name="connsiteX55" fmla="*/ 3188152 w 3996502"/>
              <a:gd name="connsiteY55" fmla="*/ 938120 h 5771963"/>
              <a:gd name="connsiteX56" fmla="*/ 3297635 w 3996502"/>
              <a:gd name="connsiteY56" fmla="*/ 967572 h 5771963"/>
              <a:gd name="connsiteX57" fmla="*/ 3375477 w 3996502"/>
              <a:gd name="connsiteY57" fmla="*/ 874620 h 5771963"/>
              <a:gd name="connsiteX58" fmla="*/ 3435802 w 3996502"/>
              <a:gd name="connsiteY58" fmla="*/ 795245 h 5771963"/>
              <a:gd name="connsiteX59" fmla="*/ 3496127 w 3996502"/>
              <a:gd name="connsiteY59" fmla="*/ 830170 h 5771963"/>
              <a:gd name="connsiteX60" fmla="*/ 3593676 w 3996502"/>
              <a:gd name="connsiteY60" fmla="*/ 971623 h 5771963"/>
              <a:gd name="connsiteX61" fmla="*/ 3569152 w 3996502"/>
              <a:gd name="connsiteY61" fmla="*/ 998445 h 5771963"/>
              <a:gd name="connsiteX62" fmla="*/ 3530176 w 3996502"/>
              <a:gd name="connsiteY62" fmla="*/ 1049465 h 5771963"/>
              <a:gd name="connsiteX63" fmla="*/ 3469085 w 3996502"/>
              <a:gd name="connsiteY63" fmla="*/ 1119862 h 5771963"/>
              <a:gd name="connsiteX64" fmla="*/ 3536964 w 3996502"/>
              <a:gd name="connsiteY64" fmla="*/ 1030743 h 5771963"/>
              <a:gd name="connsiteX65" fmla="*/ 3426058 w 3996502"/>
              <a:gd name="connsiteY65" fmla="*/ 1193216 h 5771963"/>
              <a:gd name="connsiteX66" fmla="*/ 3462406 w 3996502"/>
              <a:gd name="connsiteY66" fmla="*/ 1171757 h 5771963"/>
              <a:gd name="connsiteX67" fmla="*/ 3387630 w 3996502"/>
              <a:gd name="connsiteY67" fmla="*/ 1289342 h 5771963"/>
              <a:gd name="connsiteX68" fmla="*/ 3371974 w 3996502"/>
              <a:gd name="connsiteY68" fmla="*/ 1339923 h 5771963"/>
              <a:gd name="connsiteX69" fmla="*/ 3349968 w 3996502"/>
              <a:gd name="connsiteY69" fmla="*/ 1348024 h 5771963"/>
              <a:gd name="connsiteX70" fmla="*/ 3313291 w 3996502"/>
              <a:gd name="connsiteY70" fmla="*/ 1399591 h 5771963"/>
              <a:gd name="connsiteX71" fmla="*/ 3318874 w 3996502"/>
              <a:gd name="connsiteY71" fmla="*/ 1406707 h 5771963"/>
              <a:gd name="connsiteX72" fmla="*/ 3293693 w 3996502"/>
              <a:gd name="connsiteY72" fmla="*/ 1433093 h 5771963"/>
              <a:gd name="connsiteX73" fmla="*/ 3268403 w 3996502"/>
              <a:gd name="connsiteY73" fmla="*/ 1476338 h 5771963"/>
              <a:gd name="connsiteX74" fmla="*/ 3238514 w 3996502"/>
              <a:gd name="connsiteY74" fmla="*/ 1605309 h 5771963"/>
              <a:gd name="connsiteX75" fmla="*/ 3186948 w 3996502"/>
              <a:gd name="connsiteY75" fmla="*/ 1631694 h 5771963"/>
              <a:gd name="connsiteX76" fmla="*/ 3105602 w 3996502"/>
              <a:gd name="connsiteY76" fmla="*/ 1688625 h 5771963"/>
              <a:gd name="connsiteX77" fmla="*/ 2721865 w 3996502"/>
              <a:gd name="connsiteY77" fmla="*/ 1597098 h 5771963"/>
              <a:gd name="connsiteX78" fmla="*/ 2687378 w 3996502"/>
              <a:gd name="connsiteY78" fmla="*/ 1670670 h 5771963"/>
              <a:gd name="connsiteX79" fmla="*/ 2636797 w 3996502"/>
              <a:gd name="connsiteY79" fmla="*/ 1758147 h 5771963"/>
              <a:gd name="connsiteX80" fmla="*/ 2681466 w 3996502"/>
              <a:gd name="connsiteY80" fmla="*/ 1821428 h 5771963"/>
              <a:gd name="connsiteX81" fmla="*/ 2721427 w 3996502"/>
              <a:gd name="connsiteY81" fmla="*/ 1715995 h 5771963"/>
              <a:gd name="connsiteX82" fmla="*/ 2858280 w 3996502"/>
              <a:gd name="connsiteY82" fmla="*/ 1716434 h 5771963"/>
              <a:gd name="connsiteX83" fmla="*/ 2815035 w 3996502"/>
              <a:gd name="connsiteY83" fmla="*/ 1801940 h 5771963"/>
              <a:gd name="connsiteX84" fmla="*/ 2840654 w 3996502"/>
              <a:gd name="connsiteY84" fmla="*/ 1866535 h 5771963"/>
              <a:gd name="connsiteX85" fmla="*/ 2784708 w 3996502"/>
              <a:gd name="connsiteY85" fmla="*/ 1958172 h 5771963"/>
              <a:gd name="connsiteX86" fmla="*/ 2858280 w 3996502"/>
              <a:gd name="connsiteY86" fmla="*/ 1947662 h 5771963"/>
              <a:gd name="connsiteX87" fmla="*/ 3022286 w 3996502"/>
              <a:gd name="connsiteY87" fmla="*/ 1834785 h 5771963"/>
              <a:gd name="connsiteX88" fmla="*/ 3499411 w 3996502"/>
              <a:gd name="connsiteY88" fmla="*/ 1926641 h 5771963"/>
              <a:gd name="connsiteX89" fmla="*/ 3594005 w 3996502"/>
              <a:gd name="connsiteY89" fmla="*/ 1937151 h 5771963"/>
              <a:gd name="connsiteX90" fmla="*/ 3625536 w 3996502"/>
              <a:gd name="connsiteY90" fmla="*/ 1947662 h 5771963"/>
              <a:gd name="connsiteX91" fmla="*/ 3709618 w 3996502"/>
              <a:gd name="connsiteY91" fmla="*/ 1979193 h 5771963"/>
              <a:gd name="connsiteX92" fmla="*/ 3772680 w 3996502"/>
              <a:gd name="connsiteY92" fmla="*/ 1989703 h 5771963"/>
              <a:gd name="connsiteX93" fmla="*/ 3846253 w 3996502"/>
              <a:gd name="connsiteY93" fmla="*/ 2052765 h 5771963"/>
              <a:gd name="connsiteX94" fmla="*/ 3993398 w 3996502"/>
              <a:gd name="connsiteY94" fmla="*/ 2241951 h 5771963"/>
              <a:gd name="connsiteX95" fmla="*/ 3947233 w 3996502"/>
              <a:gd name="connsiteY95" fmla="*/ 2365266 h 5771963"/>
              <a:gd name="connsiteX96" fmla="*/ 3956174 w 3996502"/>
              <a:gd name="connsiteY96" fmla="*/ 2456684 h 5771963"/>
              <a:gd name="connsiteX97" fmla="*/ 3960261 w 3996502"/>
              <a:gd name="connsiteY97" fmla="*/ 2490258 h 5771963"/>
              <a:gd name="connsiteX98" fmla="*/ 3941284 w 3996502"/>
              <a:gd name="connsiteY98" fmla="*/ 2731850 h 5771963"/>
              <a:gd name="connsiteX99" fmla="*/ 3888587 w 3996502"/>
              <a:gd name="connsiteY99" fmla="*/ 2883958 h 5771963"/>
              <a:gd name="connsiteX100" fmla="*/ 3894388 w 3996502"/>
              <a:gd name="connsiteY100" fmla="*/ 2952312 h 5771963"/>
              <a:gd name="connsiteX101" fmla="*/ 3932635 w 3996502"/>
              <a:gd name="connsiteY101" fmla="*/ 3090134 h 5771963"/>
              <a:gd name="connsiteX102" fmla="*/ 3907455 w 3996502"/>
              <a:gd name="connsiteY102" fmla="*/ 3204670 h 5771963"/>
              <a:gd name="connsiteX103" fmla="*/ 3885301 w 3996502"/>
              <a:gd name="connsiteY103" fmla="*/ 3292457 h 5771963"/>
              <a:gd name="connsiteX104" fmla="*/ 3842202 w 3996502"/>
              <a:gd name="connsiteY104" fmla="*/ 3392779 h 5771963"/>
              <a:gd name="connsiteX105" fmla="*/ 3808317 w 3996502"/>
              <a:gd name="connsiteY105" fmla="*/ 3487591 h 5771963"/>
              <a:gd name="connsiteX106" fmla="*/ 3792059 w 3996502"/>
              <a:gd name="connsiteY106" fmla="*/ 3614537 h 5771963"/>
              <a:gd name="connsiteX107" fmla="*/ 3764087 w 3996502"/>
              <a:gd name="connsiteY107" fmla="*/ 3615303 h 5771963"/>
              <a:gd name="connsiteX108" fmla="*/ 3743780 w 3996502"/>
              <a:gd name="connsiteY108" fmla="*/ 3677087 h 5771963"/>
              <a:gd name="connsiteX109" fmla="*/ 3735347 w 3996502"/>
              <a:gd name="connsiteY109" fmla="*/ 3840217 h 5771963"/>
              <a:gd name="connsiteX110" fmla="*/ 3736843 w 3996502"/>
              <a:gd name="connsiteY110" fmla="*/ 3891418 h 5771963"/>
              <a:gd name="connsiteX111" fmla="*/ 3707574 w 3996502"/>
              <a:gd name="connsiteY111" fmla="*/ 3916527 h 5771963"/>
              <a:gd name="connsiteX112" fmla="*/ 3698196 w 3996502"/>
              <a:gd name="connsiteY112" fmla="*/ 3944883 h 5771963"/>
              <a:gd name="connsiteX113" fmla="*/ 3691006 w 3996502"/>
              <a:gd name="connsiteY113" fmla="*/ 4002872 h 5771963"/>
              <a:gd name="connsiteX114" fmla="*/ 3698487 w 3996502"/>
              <a:gd name="connsiteY114" fmla="*/ 4075532 h 5771963"/>
              <a:gd name="connsiteX115" fmla="*/ 3735603 w 3996502"/>
              <a:gd name="connsiteY115" fmla="*/ 4162789 h 5771963"/>
              <a:gd name="connsiteX116" fmla="*/ 3745419 w 3996502"/>
              <a:gd name="connsiteY116" fmla="*/ 4235085 h 5771963"/>
              <a:gd name="connsiteX117" fmla="*/ 3740274 w 3996502"/>
              <a:gd name="connsiteY117" fmla="*/ 4273185 h 5771963"/>
              <a:gd name="connsiteX118" fmla="*/ 3738303 w 3996502"/>
              <a:gd name="connsiteY118" fmla="*/ 4333619 h 5771963"/>
              <a:gd name="connsiteX119" fmla="*/ 3746843 w 3996502"/>
              <a:gd name="connsiteY119" fmla="*/ 4357596 h 5771963"/>
              <a:gd name="connsiteX120" fmla="*/ 3687722 w 3996502"/>
              <a:gd name="connsiteY120" fmla="*/ 4531893 h 5771963"/>
              <a:gd name="connsiteX121" fmla="*/ 3626411 w 3996502"/>
              <a:gd name="connsiteY121" fmla="*/ 4618712 h 5771963"/>
              <a:gd name="connsiteX122" fmla="*/ 3620499 w 3996502"/>
              <a:gd name="connsiteY122" fmla="*/ 4785017 h 5771963"/>
              <a:gd name="connsiteX123" fmla="*/ 3639768 w 3996502"/>
              <a:gd name="connsiteY123" fmla="*/ 4845889 h 5771963"/>
              <a:gd name="connsiteX124" fmla="*/ 3559408 w 3996502"/>
              <a:gd name="connsiteY124" fmla="*/ 4909170 h 5771963"/>
              <a:gd name="connsiteX125" fmla="*/ 3583823 w 3996502"/>
              <a:gd name="connsiteY125" fmla="*/ 4933147 h 5771963"/>
              <a:gd name="connsiteX126" fmla="*/ 3673927 w 3996502"/>
              <a:gd name="connsiteY126" fmla="*/ 4977378 h 5771963"/>
              <a:gd name="connsiteX127" fmla="*/ 3834867 w 3996502"/>
              <a:gd name="connsiteY127" fmla="*/ 5151784 h 5771963"/>
              <a:gd name="connsiteX128" fmla="*/ 3534446 w 3996502"/>
              <a:gd name="connsiteY128" fmla="*/ 5401186 h 5771963"/>
              <a:gd name="connsiteX129" fmla="*/ 3543754 w 3996502"/>
              <a:gd name="connsiteY129" fmla="*/ 5500595 h 5771963"/>
              <a:gd name="connsiteX130" fmla="*/ 3292929 w 3996502"/>
              <a:gd name="connsiteY130" fmla="*/ 5284695 h 5771963"/>
              <a:gd name="connsiteX131" fmla="*/ 3288000 w 3996502"/>
              <a:gd name="connsiteY131" fmla="*/ 5531689 h 5771963"/>
              <a:gd name="connsiteX132" fmla="*/ 3264790 w 3996502"/>
              <a:gd name="connsiteY132" fmla="*/ 5579862 h 5771963"/>
              <a:gd name="connsiteX133" fmla="*/ 3115129 w 3996502"/>
              <a:gd name="connsiteY133" fmla="*/ 5475195 h 5771963"/>
              <a:gd name="connsiteX134" fmla="*/ 3153229 w 3996502"/>
              <a:gd name="connsiteY134" fmla="*/ 5589495 h 5771963"/>
              <a:gd name="connsiteX135" fmla="*/ 2959443 w 3996502"/>
              <a:gd name="connsiteY135" fmla="*/ 5426695 h 5771963"/>
              <a:gd name="connsiteX136" fmla="*/ 2858280 w 3996502"/>
              <a:gd name="connsiteY136" fmla="*/ 5420126 h 5771963"/>
              <a:gd name="connsiteX137" fmla="*/ 2752739 w 3996502"/>
              <a:gd name="connsiteY137" fmla="*/ 5433593 h 5771963"/>
              <a:gd name="connsiteX138" fmla="*/ 2628805 w 3996502"/>
              <a:gd name="connsiteY138" fmla="*/ 5494684 h 5771963"/>
              <a:gd name="connsiteX139" fmla="*/ 2525343 w 3996502"/>
              <a:gd name="connsiteY139" fmla="*/ 5547674 h 5771963"/>
              <a:gd name="connsiteX140" fmla="*/ 2406555 w 3996502"/>
              <a:gd name="connsiteY140" fmla="*/ 5577672 h 5771963"/>
              <a:gd name="connsiteX141" fmla="*/ 2191968 w 3996502"/>
              <a:gd name="connsiteY141" fmla="*/ 5465780 h 5771963"/>
              <a:gd name="connsiteX142" fmla="*/ 2139088 w 3996502"/>
              <a:gd name="connsiteY142" fmla="*/ 5503114 h 5771963"/>
              <a:gd name="connsiteX143" fmla="*/ 2044167 w 3996502"/>
              <a:gd name="connsiteY143" fmla="*/ 5572198 h 5771963"/>
              <a:gd name="connsiteX144" fmla="*/ 1964244 w 3996502"/>
              <a:gd name="connsiteY144" fmla="*/ 5537492 h 5771963"/>
              <a:gd name="connsiteX145" fmla="*/ 1907313 w 3996502"/>
              <a:gd name="connsiteY145" fmla="*/ 5466656 h 5771963"/>
              <a:gd name="connsiteX146" fmla="*/ 1760935 w 3996502"/>
              <a:gd name="connsiteY146" fmla="*/ 5341846 h 5771963"/>
              <a:gd name="connsiteX147" fmla="*/ 1681998 w 3996502"/>
              <a:gd name="connsiteY147" fmla="*/ 5470050 h 5771963"/>
              <a:gd name="connsiteX148" fmla="*/ 1647730 w 3996502"/>
              <a:gd name="connsiteY148" fmla="*/ 5529390 h 5771963"/>
              <a:gd name="connsiteX149" fmla="*/ 1635249 w 3996502"/>
              <a:gd name="connsiteY149" fmla="*/ 5581394 h 5771963"/>
              <a:gd name="connsiteX150" fmla="*/ 1600543 w 3996502"/>
              <a:gd name="connsiteY150" fmla="*/ 5602634 h 5771963"/>
              <a:gd name="connsiteX151" fmla="*/ 1571201 w 3996502"/>
              <a:gd name="connsiteY151" fmla="*/ 5630224 h 5771963"/>
              <a:gd name="connsiteX152" fmla="*/ 1549195 w 3996502"/>
              <a:gd name="connsiteY152" fmla="*/ 5702263 h 5771963"/>
              <a:gd name="connsiteX153" fmla="*/ 1526642 w 3996502"/>
              <a:gd name="connsiteY153" fmla="*/ 5760618 h 5771963"/>
              <a:gd name="connsiteX154" fmla="*/ 1450661 w 3996502"/>
              <a:gd name="connsiteY154" fmla="*/ 5753282 h 5771963"/>
              <a:gd name="connsiteX155" fmla="*/ 1334280 w 3996502"/>
              <a:gd name="connsiteY155" fmla="*/ 5573730 h 5771963"/>
              <a:gd name="connsiteX156" fmla="*/ 1292239 w 3996502"/>
              <a:gd name="connsiteY156" fmla="*/ 5552710 h 5771963"/>
              <a:gd name="connsiteX157" fmla="*/ 1229177 w 3996502"/>
              <a:gd name="connsiteY157" fmla="*/ 5531689 h 5771963"/>
              <a:gd name="connsiteX158" fmla="*/ 1134584 w 3996502"/>
              <a:gd name="connsiteY158" fmla="*/ 5510668 h 5771963"/>
              <a:gd name="connsiteX159" fmla="*/ 1103053 w 3996502"/>
              <a:gd name="connsiteY159" fmla="*/ 5468627 h 5771963"/>
              <a:gd name="connsiteX160" fmla="*/ 1029480 w 3996502"/>
              <a:gd name="connsiteY160" fmla="*/ 5458117 h 5771963"/>
              <a:gd name="connsiteX161" fmla="*/ 892846 w 3996502"/>
              <a:gd name="connsiteY161" fmla="*/ 5426586 h 5771963"/>
              <a:gd name="connsiteX162" fmla="*/ 861315 w 3996502"/>
              <a:gd name="connsiteY162" fmla="*/ 5405565 h 5771963"/>
              <a:gd name="connsiteX163" fmla="*/ 850805 w 3996502"/>
              <a:gd name="connsiteY163" fmla="*/ 5289951 h 5771963"/>
              <a:gd name="connsiteX164" fmla="*/ 840294 w 3996502"/>
              <a:gd name="connsiteY164" fmla="*/ 5100765 h 5771963"/>
              <a:gd name="connsiteX165" fmla="*/ 861315 w 3996502"/>
              <a:gd name="connsiteY165" fmla="*/ 4501675 h 5771963"/>
              <a:gd name="connsiteX166" fmla="*/ 892846 w 3996502"/>
              <a:gd name="connsiteY166" fmla="*/ 4365041 h 5771963"/>
              <a:gd name="connsiteX167" fmla="*/ 913867 w 3996502"/>
              <a:gd name="connsiteY167" fmla="*/ 4270448 h 5771963"/>
              <a:gd name="connsiteX168" fmla="*/ 966418 w 3996502"/>
              <a:gd name="connsiteY168" fmla="*/ 4112793 h 5771963"/>
              <a:gd name="connsiteX169" fmla="*/ 987439 w 3996502"/>
              <a:gd name="connsiteY169" fmla="*/ 3902586 h 5771963"/>
              <a:gd name="connsiteX170" fmla="*/ 997949 w 3996502"/>
              <a:gd name="connsiteY170" fmla="*/ 3871055 h 5771963"/>
              <a:gd name="connsiteX171" fmla="*/ 1061011 w 3996502"/>
              <a:gd name="connsiteY171" fmla="*/ 3461151 h 5771963"/>
              <a:gd name="connsiteX172" fmla="*/ 1071522 w 3996502"/>
              <a:gd name="connsiteY172" fmla="*/ 3408599 h 5771963"/>
              <a:gd name="connsiteX173" fmla="*/ 1082032 w 3996502"/>
              <a:gd name="connsiteY173" fmla="*/ 3335027 h 5771963"/>
              <a:gd name="connsiteX174" fmla="*/ 1124074 w 3996502"/>
              <a:gd name="connsiteY174" fmla="*/ 3282475 h 5771963"/>
              <a:gd name="connsiteX175" fmla="*/ 1155605 w 3996502"/>
              <a:gd name="connsiteY175" fmla="*/ 3124820 h 5771963"/>
              <a:gd name="connsiteX176" fmla="*/ 1176625 w 3996502"/>
              <a:gd name="connsiteY176" fmla="*/ 3082779 h 5771963"/>
              <a:gd name="connsiteX177" fmla="*/ 1145094 w 3996502"/>
              <a:gd name="connsiteY177" fmla="*/ 2967165 h 5771963"/>
              <a:gd name="connsiteX178" fmla="*/ 1103053 w 3996502"/>
              <a:gd name="connsiteY178" fmla="*/ 2893593 h 5771963"/>
              <a:gd name="connsiteX179" fmla="*/ 1082032 w 3996502"/>
              <a:gd name="connsiteY179" fmla="*/ 2841041 h 5771963"/>
              <a:gd name="connsiteX180" fmla="*/ 1029480 w 3996502"/>
              <a:gd name="connsiteY180" fmla="*/ 2746448 h 5771963"/>
              <a:gd name="connsiteX181" fmla="*/ 1008460 w 3996502"/>
              <a:gd name="connsiteY181" fmla="*/ 2714917 h 5771963"/>
              <a:gd name="connsiteX182" fmla="*/ 924377 w 3996502"/>
              <a:gd name="connsiteY182" fmla="*/ 2557262 h 5771963"/>
              <a:gd name="connsiteX183" fmla="*/ 871825 w 3996502"/>
              <a:gd name="connsiteY183" fmla="*/ 2483689 h 5771963"/>
              <a:gd name="connsiteX184" fmla="*/ 840294 w 3996502"/>
              <a:gd name="connsiteY184" fmla="*/ 2389096 h 5771963"/>
              <a:gd name="connsiteX185" fmla="*/ 808763 w 3996502"/>
              <a:gd name="connsiteY185" fmla="*/ 2326034 h 5771963"/>
              <a:gd name="connsiteX186" fmla="*/ 766722 w 3996502"/>
              <a:gd name="connsiteY186" fmla="*/ 2241951 h 5771963"/>
              <a:gd name="connsiteX187" fmla="*/ 756211 w 3996502"/>
              <a:gd name="connsiteY187" fmla="*/ 2210420 h 5771963"/>
              <a:gd name="connsiteX188" fmla="*/ 714170 w 3996502"/>
              <a:gd name="connsiteY188" fmla="*/ 2199910 h 5771963"/>
              <a:gd name="connsiteX189" fmla="*/ 619577 w 3996502"/>
              <a:gd name="connsiteY189" fmla="*/ 2189399 h 5771963"/>
              <a:gd name="connsiteX190" fmla="*/ 482943 w 3996502"/>
              <a:gd name="connsiteY190" fmla="*/ 2168379 h 5771963"/>
              <a:gd name="connsiteX191" fmla="*/ 419880 w 3996502"/>
              <a:gd name="connsiteY191" fmla="*/ 2126337 h 5771963"/>
              <a:gd name="connsiteX192" fmla="*/ 377839 w 3996502"/>
              <a:gd name="connsiteY192" fmla="*/ 2094806 h 5771963"/>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292239 w 3996502"/>
              <a:gd name="connsiteY156" fmla="*/ 5552710 h 5767316"/>
              <a:gd name="connsiteX157" fmla="*/ 1229177 w 3996502"/>
              <a:gd name="connsiteY157" fmla="*/ 5531689 h 5767316"/>
              <a:gd name="connsiteX158" fmla="*/ 1134584 w 3996502"/>
              <a:gd name="connsiteY158" fmla="*/ 5510668 h 5767316"/>
              <a:gd name="connsiteX159" fmla="*/ 1103053 w 3996502"/>
              <a:gd name="connsiteY159" fmla="*/ 5468627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74789 w 3996502"/>
              <a:gd name="connsiteY156" fmla="*/ 5571760 h 5767316"/>
              <a:gd name="connsiteX157" fmla="*/ 1229177 w 3996502"/>
              <a:gd name="connsiteY157" fmla="*/ 5531689 h 5767316"/>
              <a:gd name="connsiteX158" fmla="*/ 1134584 w 3996502"/>
              <a:gd name="connsiteY158" fmla="*/ 5510668 h 5767316"/>
              <a:gd name="connsiteX159" fmla="*/ 1103053 w 3996502"/>
              <a:gd name="connsiteY159" fmla="*/ 5468627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74789 w 3996502"/>
              <a:gd name="connsiteY156" fmla="*/ 5571760 h 5767316"/>
              <a:gd name="connsiteX157" fmla="*/ 1397452 w 3996502"/>
              <a:gd name="connsiteY157" fmla="*/ 5499939 h 5767316"/>
              <a:gd name="connsiteX158" fmla="*/ 1134584 w 3996502"/>
              <a:gd name="connsiteY158" fmla="*/ 5510668 h 5767316"/>
              <a:gd name="connsiteX159" fmla="*/ 1103053 w 3996502"/>
              <a:gd name="connsiteY159" fmla="*/ 5468627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134584 w 3996502"/>
              <a:gd name="connsiteY158" fmla="*/ 5510668 h 5767316"/>
              <a:gd name="connsiteX159" fmla="*/ 1103053 w 3996502"/>
              <a:gd name="connsiteY159" fmla="*/ 5468627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17159 w 3996502"/>
              <a:gd name="connsiteY158" fmla="*/ 5405893 h 5767316"/>
              <a:gd name="connsiteX159" fmla="*/ 1103053 w 3996502"/>
              <a:gd name="connsiteY159" fmla="*/ 5468627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17159 w 3996502"/>
              <a:gd name="connsiteY158" fmla="*/ 5405893 h 5767316"/>
              <a:gd name="connsiteX159" fmla="*/ 1503103 w 3996502"/>
              <a:gd name="connsiteY159" fmla="*/ 5306702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55259 w 3996502"/>
              <a:gd name="connsiteY158" fmla="*/ 5390018 h 5767316"/>
              <a:gd name="connsiteX159" fmla="*/ 1503103 w 3996502"/>
              <a:gd name="connsiteY159" fmla="*/ 5306702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55259 w 3996502"/>
              <a:gd name="connsiteY158" fmla="*/ 5390018 h 5767316"/>
              <a:gd name="connsiteX159" fmla="*/ 1509453 w 3996502"/>
              <a:gd name="connsiteY159" fmla="*/ 5297177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7959 w 3996502"/>
              <a:gd name="connsiteY158" fmla="*/ 5370968 h 5767316"/>
              <a:gd name="connsiteX159" fmla="*/ 1509453 w 3996502"/>
              <a:gd name="connsiteY159" fmla="*/ 5297177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45734 w 3996502"/>
              <a:gd name="connsiteY158" fmla="*/ 5367793 h 5767316"/>
              <a:gd name="connsiteX159" fmla="*/ 1509453 w 3996502"/>
              <a:gd name="connsiteY159" fmla="*/ 5297177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45734 w 3996502"/>
              <a:gd name="connsiteY158" fmla="*/ 5367793 h 5767316"/>
              <a:gd name="connsiteX159" fmla="*/ 1509453 w 3996502"/>
              <a:gd name="connsiteY159" fmla="*/ 5297177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029480 w 3996502"/>
              <a:gd name="connsiteY160" fmla="*/ 5458117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39030 w 3996502"/>
              <a:gd name="connsiteY160" fmla="*/ 5156492 h 5767316"/>
              <a:gd name="connsiteX161" fmla="*/ 892846 w 3996502"/>
              <a:gd name="connsiteY161" fmla="*/ 5426586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39030 w 3996502"/>
              <a:gd name="connsiteY160" fmla="*/ 5156492 h 5767316"/>
              <a:gd name="connsiteX161" fmla="*/ 1080171 w 3996502"/>
              <a:gd name="connsiteY161" fmla="*/ 5423411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80171 w 3996502"/>
              <a:gd name="connsiteY161" fmla="*/ 5423411 h 5767316"/>
              <a:gd name="connsiteX162" fmla="*/ 861315 w 3996502"/>
              <a:gd name="connsiteY162" fmla="*/ 5405565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80171 w 3996502"/>
              <a:gd name="connsiteY161" fmla="*/ 5423411 h 5767316"/>
              <a:gd name="connsiteX162" fmla="*/ 591440 w 3996502"/>
              <a:gd name="connsiteY162" fmla="*/ 5110290 h 5767316"/>
              <a:gd name="connsiteX163" fmla="*/ 850805 w 3996502"/>
              <a:gd name="connsiteY163" fmla="*/ 528995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80171 w 3996502"/>
              <a:gd name="connsiteY161" fmla="*/ 5423411 h 5767316"/>
              <a:gd name="connsiteX162" fmla="*/ 591440 w 3996502"/>
              <a:gd name="connsiteY162" fmla="*/ 5110290 h 5767316"/>
              <a:gd name="connsiteX163" fmla="*/ 669830 w 3996502"/>
              <a:gd name="connsiteY163" fmla="*/ 492800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80171 w 3996502"/>
              <a:gd name="connsiteY161" fmla="*/ 5423411 h 5767316"/>
              <a:gd name="connsiteX162" fmla="*/ 581915 w 3996502"/>
              <a:gd name="connsiteY162" fmla="*/ 5091240 h 5767316"/>
              <a:gd name="connsiteX163" fmla="*/ 669830 w 3996502"/>
              <a:gd name="connsiteY163" fmla="*/ 4928001 h 5767316"/>
              <a:gd name="connsiteX164" fmla="*/ 840294 w 3996502"/>
              <a:gd name="connsiteY164" fmla="*/ 5100765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80171 w 3996502"/>
              <a:gd name="connsiteY161" fmla="*/ 5423411 h 5767316"/>
              <a:gd name="connsiteX162" fmla="*/ 581915 w 3996502"/>
              <a:gd name="connsiteY162" fmla="*/ 5091240 h 5767316"/>
              <a:gd name="connsiteX163" fmla="*/ 669830 w 3996502"/>
              <a:gd name="connsiteY163" fmla="*/ 4928001 h 5767316"/>
              <a:gd name="connsiteX164" fmla="*/ 1046669 w 3996502"/>
              <a:gd name="connsiteY164" fmla="*/ 5129340 h 5767316"/>
              <a:gd name="connsiteX165" fmla="*/ 861315 w 3996502"/>
              <a:gd name="connsiteY165" fmla="*/ 4501675 h 5767316"/>
              <a:gd name="connsiteX166" fmla="*/ 892846 w 3996502"/>
              <a:gd name="connsiteY166" fmla="*/ 4365041 h 5767316"/>
              <a:gd name="connsiteX167" fmla="*/ 913867 w 3996502"/>
              <a:gd name="connsiteY167" fmla="*/ 4270448 h 5767316"/>
              <a:gd name="connsiteX168" fmla="*/ 966418 w 3996502"/>
              <a:gd name="connsiteY168" fmla="*/ 4112793 h 5767316"/>
              <a:gd name="connsiteX169" fmla="*/ 987439 w 3996502"/>
              <a:gd name="connsiteY169" fmla="*/ 3902586 h 5767316"/>
              <a:gd name="connsiteX170" fmla="*/ 997949 w 3996502"/>
              <a:gd name="connsiteY170" fmla="*/ 3871055 h 5767316"/>
              <a:gd name="connsiteX171" fmla="*/ 1061011 w 3996502"/>
              <a:gd name="connsiteY171" fmla="*/ 3461151 h 5767316"/>
              <a:gd name="connsiteX172" fmla="*/ 1071522 w 3996502"/>
              <a:gd name="connsiteY172" fmla="*/ 3408599 h 5767316"/>
              <a:gd name="connsiteX173" fmla="*/ 1082032 w 3996502"/>
              <a:gd name="connsiteY173" fmla="*/ 3335027 h 5767316"/>
              <a:gd name="connsiteX174" fmla="*/ 1124074 w 3996502"/>
              <a:gd name="connsiteY174" fmla="*/ 3282475 h 5767316"/>
              <a:gd name="connsiteX175" fmla="*/ 1155605 w 3996502"/>
              <a:gd name="connsiteY175" fmla="*/ 3124820 h 5767316"/>
              <a:gd name="connsiteX176" fmla="*/ 1176625 w 3996502"/>
              <a:gd name="connsiteY176" fmla="*/ 3082779 h 5767316"/>
              <a:gd name="connsiteX177" fmla="*/ 1145094 w 3996502"/>
              <a:gd name="connsiteY177" fmla="*/ 2967165 h 5767316"/>
              <a:gd name="connsiteX178" fmla="*/ 1103053 w 3996502"/>
              <a:gd name="connsiteY178" fmla="*/ 2893593 h 5767316"/>
              <a:gd name="connsiteX179" fmla="*/ 1082032 w 3996502"/>
              <a:gd name="connsiteY179" fmla="*/ 2841041 h 5767316"/>
              <a:gd name="connsiteX180" fmla="*/ 1029480 w 3996502"/>
              <a:gd name="connsiteY180" fmla="*/ 2746448 h 5767316"/>
              <a:gd name="connsiteX181" fmla="*/ 1008460 w 3996502"/>
              <a:gd name="connsiteY181" fmla="*/ 2714917 h 5767316"/>
              <a:gd name="connsiteX182" fmla="*/ 924377 w 3996502"/>
              <a:gd name="connsiteY182" fmla="*/ 2557262 h 5767316"/>
              <a:gd name="connsiteX183" fmla="*/ 871825 w 3996502"/>
              <a:gd name="connsiteY183" fmla="*/ 2483689 h 5767316"/>
              <a:gd name="connsiteX184" fmla="*/ 840294 w 3996502"/>
              <a:gd name="connsiteY184" fmla="*/ 2389096 h 5767316"/>
              <a:gd name="connsiteX185" fmla="*/ 808763 w 3996502"/>
              <a:gd name="connsiteY185" fmla="*/ 2326034 h 5767316"/>
              <a:gd name="connsiteX186" fmla="*/ 766722 w 3996502"/>
              <a:gd name="connsiteY186" fmla="*/ 2241951 h 5767316"/>
              <a:gd name="connsiteX187" fmla="*/ 756211 w 3996502"/>
              <a:gd name="connsiteY187" fmla="*/ 2210420 h 5767316"/>
              <a:gd name="connsiteX188" fmla="*/ 714170 w 3996502"/>
              <a:gd name="connsiteY188" fmla="*/ 2199910 h 5767316"/>
              <a:gd name="connsiteX189" fmla="*/ 619577 w 3996502"/>
              <a:gd name="connsiteY189" fmla="*/ 2189399 h 5767316"/>
              <a:gd name="connsiteX190" fmla="*/ 482943 w 3996502"/>
              <a:gd name="connsiteY190" fmla="*/ 2168379 h 5767316"/>
              <a:gd name="connsiteX191" fmla="*/ 419880 w 3996502"/>
              <a:gd name="connsiteY191" fmla="*/ 2126337 h 5767316"/>
              <a:gd name="connsiteX192" fmla="*/ 377839 w 3996502"/>
              <a:gd name="connsiteY192"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80171 w 3996502"/>
              <a:gd name="connsiteY161" fmla="*/ 5423411 h 5767316"/>
              <a:gd name="connsiteX162" fmla="*/ 581915 w 3996502"/>
              <a:gd name="connsiteY162" fmla="*/ 5091240 h 5767316"/>
              <a:gd name="connsiteX163" fmla="*/ 597354 w 3996502"/>
              <a:gd name="connsiteY163" fmla="*/ 5005296 h 5767316"/>
              <a:gd name="connsiteX164" fmla="*/ 669830 w 3996502"/>
              <a:gd name="connsiteY164" fmla="*/ 4928001 h 5767316"/>
              <a:gd name="connsiteX165" fmla="*/ 1046669 w 3996502"/>
              <a:gd name="connsiteY165" fmla="*/ 5129340 h 5767316"/>
              <a:gd name="connsiteX166" fmla="*/ 861315 w 3996502"/>
              <a:gd name="connsiteY166" fmla="*/ 4501675 h 5767316"/>
              <a:gd name="connsiteX167" fmla="*/ 892846 w 3996502"/>
              <a:gd name="connsiteY167" fmla="*/ 4365041 h 5767316"/>
              <a:gd name="connsiteX168" fmla="*/ 913867 w 3996502"/>
              <a:gd name="connsiteY168" fmla="*/ 4270448 h 5767316"/>
              <a:gd name="connsiteX169" fmla="*/ 966418 w 3996502"/>
              <a:gd name="connsiteY169" fmla="*/ 4112793 h 5767316"/>
              <a:gd name="connsiteX170" fmla="*/ 987439 w 3996502"/>
              <a:gd name="connsiteY170" fmla="*/ 3902586 h 5767316"/>
              <a:gd name="connsiteX171" fmla="*/ 997949 w 3996502"/>
              <a:gd name="connsiteY171" fmla="*/ 3871055 h 5767316"/>
              <a:gd name="connsiteX172" fmla="*/ 1061011 w 3996502"/>
              <a:gd name="connsiteY172" fmla="*/ 3461151 h 5767316"/>
              <a:gd name="connsiteX173" fmla="*/ 1071522 w 3996502"/>
              <a:gd name="connsiteY173" fmla="*/ 3408599 h 5767316"/>
              <a:gd name="connsiteX174" fmla="*/ 1082032 w 3996502"/>
              <a:gd name="connsiteY174" fmla="*/ 3335027 h 5767316"/>
              <a:gd name="connsiteX175" fmla="*/ 1124074 w 3996502"/>
              <a:gd name="connsiteY175" fmla="*/ 3282475 h 5767316"/>
              <a:gd name="connsiteX176" fmla="*/ 1155605 w 3996502"/>
              <a:gd name="connsiteY176" fmla="*/ 3124820 h 5767316"/>
              <a:gd name="connsiteX177" fmla="*/ 1176625 w 3996502"/>
              <a:gd name="connsiteY177" fmla="*/ 3082779 h 5767316"/>
              <a:gd name="connsiteX178" fmla="*/ 1145094 w 3996502"/>
              <a:gd name="connsiteY178" fmla="*/ 2967165 h 5767316"/>
              <a:gd name="connsiteX179" fmla="*/ 1103053 w 3996502"/>
              <a:gd name="connsiteY179" fmla="*/ 2893593 h 5767316"/>
              <a:gd name="connsiteX180" fmla="*/ 1082032 w 3996502"/>
              <a:gd name="connsiteY180" fmla="*/ 2841041 h 5767316"/>
              <a:gd name="connsiteX181" fmla="*/ 1029480 w 3996502"/>
              <a:gd name="connsiteY181" fmla="*/ 2746448 h 5767316"/>
              <a:gd name="connsiteX182" fmla="*/ 1008460 w 3996502"/>
              <a:gd name="connsiteY182" fmla="*/ 2714917 h 5767316"/>
              <a:gd name="connsiteX183" fmla="*/ 924377 w 3996502"/>
              <a:gd name="connsiteY183" fmla="*/ 2557262 h 5767316"/>
              <a:gd name="connsiteX184" fmla="*/ 871825 w 3996502"/>
              <a:gd name="connsiteY184" fmla="*/ 2483689 h 5767316"/>
              <a:gd name="connsiteX185" fmla="*/ 840294 w 3996502"/>
              <a:gd name="connsiteY185" fmla="*/ 2389096 h 5767316"/>
              <a:gd name="connsiteX186" fmla="*/ 808763 w 3996502"/>
              <a:gd name="connsiteY186" fmla="*/ 2326034 h 5767316"/>
              <a:gd name="connsiteX187" fmla="*/ 766722 w 3996502"/>
              <a:gd name="connsiteY187" fmla="*/ 2241951 h 5767316"/>
              <a:gd name="connsiteX188" fmla="*/ 756211 w 3996502"/>
              <a:gd name="connsiteY188" fmla="*/ 2210420 h 5767316"/>
              <a:gd name="connsiteX189" fmla="*/ 714170 w 3996502"/>
              <a:gd name="connsiteY189" fmla="*/ 2199910 h 5767316"/>
              <a:gd name="connsiteX190" fmla="*/ 619577 w 3996502"/>
              <a:gd name="connsiteY190" fmla="*/ 2189399 h 5767316"/>
              <a:gd name="connsiteX191" fmla="*/ 482943 w 3996502"/>
              <a:gd name="connsiteY191" fmla="*/ 2168379 h 5767316"/>
              <a:gd name="connsiteX192" fmla="*/ 419880 w 3996502"/>
              <a:gd name="connsiteY192" fmla="*/ 2126337 h 5767316"/>
              <a:gd name="connsiteX193" fmla="*/ 377839 w 3996502"/>
              <a:gd name="connsiteY193"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581915 w 3996502"/>
              <a:gd name="connsiteY162" fmla="*/ 5091240 h 5767316"/>
              <a:gd name="connsiteX163" fmla="*/ 597354 w 3996502"/>
              <a:gd name="connsiteY163" fmla="*/ 5005296 h 5767316"/>
              <a:gd name="connsiteX164" fmla="*/ 669830 w 3996502"/>
              <a:gd name="connsiteY164" fmla="*/ 4928001 h 5767316"/>
              <a:gd name="connsiteX165" fmla="*/ 1046669 w 3996502"/>
              <a:gd name="connsiteY165" fmla="*/ 5129340 h 5767316"/>
              <a:gd name="connsiteX166" fmla="*/ 861315 w 3996502"/>
              <a:gd name="connsiteY166" fmla="*/ 4501675 h 5767316"/>
              <a:gd name="connsiteX167" fmla="*/ 892846 w 3996502"/>
              <a:gd name="connsiteY167" fmla="*/ 4365041 h 5767316"/>
              <a:gd name="connsiteX168" fmla="*/ 913867 w 3996502"/>
              <a:gd name="connsiteY168" fmla="*/ 4270448 h 5767316"/>
              <a:gd name="connsiteX169" fmla="*/ 966418 w 3996502"/>
              <a:gd name="connsiteY169" fmla="*/ 4112793 h 5767316"/>
              <a:gd name="connsiteX170" fmla="*/ 987439 w 3996502"/>
              <a:gd name="connsiteY170" fmla="*/ 3902586 h 5767316"/>
              <a:gd name="connsiteX171" fmla="*/ 997949 w 3996502"/>
              <a:gd name="connsiteY171" fmla="*/ 3871055 h 5767316"/>
              <a:gd name="connsiteX172" fmla="*/ 1061011 w 3996502"/>
              <a:gd name="connsiteY172" fmla="*/ 3461151 h 5767316"/>
              <a:gd name="connsiteX173" fmla="*/ 1071522 w 3996502"/>
              <a:gd name="connsiteY173" fmla="*/ 3408599 h 5767316"/>
              <a:gd name="connsiteX174" fmla="*/ 1082032 w 3996502"/>
              <a:gd name="connsiteY174" fmla="*/ 3335027 h 5767316"/>
              <a:gd name="connsiteX175" fmla="*/ 1124074 w 3996502"/>
              <a:gd name="connsiteY175" fmla="*/ 3282475 h 5767316"/>
              <a:gd name="connsiteX176" fmla="*/ 1155605 w 3996502"/>
              <a:gd name="connsiteY176" fmla="*/ 3124820 h 5767316"/>
              <a:gd name="connsiteX177" fmla="*/ 1176625 w 3996502"/>
              <a:gd name="connsiteY177" fmla="*/ 3082779 h 5767316"/>
              <a:gd name="connsiteX178" fmla="*/ 1145094 w 3996502"/>
              <a:gd name="connsiteY178" fmla="*/ 2967165 h 5767316"/>
              <a:gd name="connsiteX179" fmla="*/ 1103053 w 3996502"/>
              <a:gd name="connsiteY179" fmla="*/ 2893593 h 5767316"/>
              <a:gd name="connsiteX180" fmla="*/ 1082032 w 3996502"/>
              <a:gd name="connsiteY180" fmla="*/ 2841041 h 5767316"/>
              <a:gd name="connsiteX181" fmla="*/ 1029480 w 3996502"/>
              <a:gd name="connsiteY181" fmla="*/ 2746448 h 5767316"/>
              <a:gd name="connsiteX182" fmla="*/ 1008460 w 3996502"/>
              <a:gd name="connsiteY182" fmla="*/ 2714917 h 5767316"/>
              <a:gd name="connsiteX183" fmla="*/ 924377 w 3996502"/>
              <a:gd name="connsiteY183" fmla="*/ 2557262 h 5767316"/>
              <a:gd name="connsiteX184" fmla="*/ 871825 w 3996502"/>
              <a:gd name="connsiteY184" fmla="*/ 2483689 h 5767316"/>
              <a:gd name="connsiteX185" fmla="*/ 840294 w 3996502"/>
              <a:gd name="connsiteY185" fmla="*/ 2389096 h 5767316"/>
              <a:gd name="connsiteX186" fmla="*/ 808763 w 3996502"/>
              <a:gd name="connsiteY186" fmla="*/ 2326034 h 5767316"/>
              <a:gd name="connsiteX187" fmla="*/ 766722 w 3996502"/>
              <a:gd name="connsiteY187" fmla="*/ 2241951 h 5767316"/>
              <a:gd name="connsiteX188" fmla="*/ 756211 w 3996502"/>
              <a:gd name="connsiteY188" fmla="*/ 2210420 h 5767316"/>
              <a:gd name="connsiteX189" fmla="*/ 714170 w 3996502"/>
              <a:gd name="connsiteY189" fmla="*/ 2199910 h 5767316"/>
              <a:gd name="connsiteX190" fmla="*/ 619577 w 3996502"/>
              <a:gd name="connsiteY190" fmla="*/ 2189399 h 5767316"/>
              <a:gd name="connsiteX191" fmla="*/ 482943 w 3996502"/>
              <a:gd name="connsiteY191" fmla="*/ 2168379 h 5767316"/>
              <a:gd name="connsiteX192" fmla="*/ 419880 w 3996502"/>
              <a:gd name="connsiteY192" fmla="*/ 2126337 h 5767316"/>
              <a:gd name="connsiteX193" fmla="*/ 377839 w 3996502"/>
              <a:gd name="connsiteY193"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581915 w 3996502"/>
              <a:gd name="connsiteY162" fmla="*/ 5091240 h 5767316"/>
              <a:gd name="connsiteX163" fmla="*/ 597354 w 3996502"/>
              <a:gd name="connsiteY163" fmla="*/ 5005296 h 5767316"/>
              <a:gd name="connsiteX164" fmla="*/ 701580 w 3996502"/>
              <a:gd name="connsiteY164" fmla="*/ 4943876 h 5767316"/>
              <a:gd name="connsiteX165" fmla="*/ 1046669 w 3996502"/>
              <a:gd name="connsiteY165" fmla="*/ 5129340 h 5767316"/>
              <a:gd name="connsiteX166" fmla="*/ 861315 w 3996502"/>
              <a:gd name="connsiteY166" fmla="*/ 4501675 h 5767316"/>
              <a:gd name="connsiteX167" fmla="*/ 892846 w 3996502"/>
              <a:gd name="connsiteY167" fmla="*/ 4365041 h 5767316"/>
              <a:gd name="connsiteX168" fmla="*/ 913867 w 3996502"/>
              <a:gd name="connsiteY168" fmla="*/ 4270448 h 5767316"/>
              <a:gd name="connsiteX169" fmla="*/ 966418 w 3996502"/>
              <a:gd name="connsiteY169" fmla="*/ 4112793 h 5767316"/>
              <a:gd name="connsiteX170" fmla="*/ 987439 w 3996502"/>
              <a:gd name="connsiteY170" fmla="*/ 3902586 h 5767316"/>
              <a:gd name="connsiteX171" fmla="*/ 997949 w 3996502"/>
              <a:gd name="connsiteY171" fmla="*/ 3871055 h 5767316"/>
              <a:gd name="connsiteX172" fmla="*/ 1061011 w 3996502"/>
              <a:gd name="connsiteY172" fmla="*/ 3461151 h 5767316"/>
              <a:gd name="connsiteX173" fmla="*/ 1071522 w 3996502"/>
              <a:gd name="connsiteY173" fmla="*/ 3408599 h 5767316"/>
              <a:gd name="connsiteX174" fmla="*/ 1082032 w 3996502"/>
              <a:gd name="connsiteY174" fmla="*/ 3335027 h 5767316"/>
              <a:gd name="connsiteX175" fmla="*/ 1124074 w 3996502"/>
              <a:gd name="connsiteY175" fmla="*/ 3282475 h 5767316"/>
              <a:gd name="connsiteX176" fmla="*/ 1155605 w 3996502"/>
              <a:gd name="connsiteY176" fmla="*/ 3124820 h 5767316"/>
              <a:gd name="connsiteX177" fmla="*/ 1176625 w 3996502"/>
              <a:gd name="connsiteY177" fmla="*/ 3082779 h 5767316"/>
              <a:gd name="connsiteX178" fmla="*/ 1145094 w 3996502"/>
              <a:gd name="connsiteY178" fmla="*/ 2967165 h 5767316"/>
              <a:gd name="connsiteX179" fmla="*/ 1103053 w 3996502"/>
              <a:gd name="connsiteY179" fmla="*/ 2893593 h 5767316"/>
              <a:gd name="connsiteX180" fmla="*/ 1082032 w 3996502"/>
              <a:gd name="connsiteY180" fmla="*/ 2841041 h 5767316"/>
              <a:gd name="connsiteX181" fmla="*/ 1029480 w 3996502"/>
              <a:gd name="connsiteY181" fmla="*/ 2746448 h 5767316"/>
              <a:gd name="connsiteX182" fmla="*/ 1008460 w 3996502"/>
              <a:gd name="connsiteY182" fmla="*/ 2714917 h 5767316"/>
              <a:gd name="connsiteX183" fmla="*/ 924377 w 3996502"/>
              <a:gd name="connsiteY183" fmla="*/ 2557262 h 5767316"/>
              <a:gd name="connsiteX184" fmla="*/ 871825 w 3996502"/>
              <a:gd name="connsiteY184" fmla="*/ 2483689 h 5767316"/>
              <a:gd name="connsiteX185" fmla="*/ 840294 w 3996502"/>
              <a:gd name="connsiteY185" fmla="*/ 2389096 h 5767316"/>
              <a:gd name="connsiteX186" fmla="*/ 808763 w 3996502"/>
              <a:gd name="connsiteY186" fmla="*/ 2326034 h 5767316"/>
              <a:gd name="connsiteX187" fmla="*/ 766722 w 3996502"/>
              <a:gd name="connsiteY187" fmla="*/ 2241951 h 5767316"/>
              <a:gd name="connsiteX188" fmla="*/ 756211 w 3996502"/>
              <a:gd name="connsiteY188" fmla="*/ 2210420 h 5767316"/>
              <a:gd name="connsiteX189" fmla="*/ 714170 w 3996502"/>
              <a:gd name="connsiteY189" fmla="*/ 2199910 h 5767316"/>
              <a:gd name="connsiteX190" fmla="*/ 619577 w 3996502"/>
              <a:gd name="connsiteY190" fmla="*/ 2189399 h 5767316"/>
              <a:gd name="connsiteX191" fmla="*/ 482943 w 3996502"/>
              <a:gd name="connsiteY191" fmla="*/ 2168379 h 5767316"/>
              <a:gd name="connsiteX192" fmla="*/ 419880 w 3996502"/>
              <a:gd name="connsiteY192" fmla="*/ 2126337 h 5767316"/>
              <a:gd name="connsiteX193" fmla="*/ 377839 w 3996502"/>
              <a:gd name="connsiteY193"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46669 w 3996502"/>
              <a:gd name="connsiteY165" fmla="*/ 5129340 h 5767316"/>
              <a:gd name="connsiteX166" fmla="*/ 861315 w 3996502"/>
              <a:gd name="connsiteY166" fmla="*/ 4501675 h 5767316"/>
              <a:gd name="connsiteX167" fmla="*/ 892846 w 3996502"/>
              <a:gd name="connsiteY167" fmla="*/ 4365041 h 5767316"/>
              <a:gd name="connsiteX168" fmla="*/ 913867 w 3996502"/>
              <a:gd name="connsiteY168" fmla="*/ 4270448 h 5767316"/>
              <a:gd name="connsiteX169" fmla="*/ 966418 w 3996502"/>
              <a:gd name="connsiteY169" fmla="*/ 4112793 h 5767316"/>
              <a:gd name="connsiteX170" fmla="*/ 987439 w 3996502"/>
              <a:gd name="connsiteY170" fmla="*/ 3902586 h 5767316"/>
              <a:gd name="connsiteX171" fmla="*/ 997949 w 3996502"/>
              <a:gd name="connsiteY171" fmla="*/ 3871055 h 5767316"/>
              <a:gd name="connsiteX172" fmla="*/ 1061011 w 3996502"/>
              <a:gd name="connsiteY172" fmla="*/ 3461151 h 5767316"/>
              <a:gd name="connsiteX173" fmla="*/ 1071522 w 3996502"/>
              <a:gd name="connsiteY173" fmla="*/ 3408599 h 5767316"/>
              <a:gd name="connsiteX174" fmla="*/ 1082032 w 3996502"/>
              <a:gd name="connsiteY174" fmla="*/ 3335027 h 5767316"/>
              <a:gd name="connsiteX175" fmla="*/ 1124074 w 3996502"/>
              <a:gd name="connsiteY175" fmla="*/ 3282475 h 5767316"/>
              <a:gd name="connsiteX176" fmla="*/ 1155605 w 3996502"/>
              <a:gd name="connsiteY176" fmla="*/ 3124820 h 5767316"/>
              <a:gd name="connsiteX177" fmla="*/ 1176625 w 3996502"/>
              <a:gd name="connsiteY177" fmla="*/ 3082779 h 5767316"/>
              <a:gd name="connsiteX178" fmla="*/ 1145094 w 3996502"/>
              <a:gd name="connsiteY178" fmla="*/ 2967165 h 5767316"/>
              <a:gd name="connsiteX179" fmla="*/ 1103053 w 3996502"/>
              <a:gd name="connsiteY179" fmla="*/ 2893593 h 5767316"/>
              <a:gd name="connsiteX180" fmla="*/ 1082032 w 3996502"/>
              <a:gd name="connsiteY180" fmla="*/ 2841041 h 5767316"/>
              <a:gd name="connsiteX181" fmla="*/ 1029480 w 3996502"/>
              <a:gd name="connsiteY181" fmla="*/ 2746448 h 5767316"/>
              <a:gd name="connsiteX182" fmla="*/ 1008460 w 3996502"/>
              <a:gd name="connsiteY182" fmla="*/ 2714917 h 5767316"/>
              <a:gd name="connsiteX183" fmla="*/ 924377 w 3996502"/>
              <a:gd name="connsiteY183" fmla="*/ 2557262 h 5767316"/>
              <a:gd name="connsiteX184" fmla="*/ 871825 w 3996502"/>
              <a:gd name="connsiteY184" fmla="*/ 2483689 h 5767316"/>
              <a:gd name="connsiteX185" fmla="*/ 840294 w 3996502"/>
              <a:gd name="connsiteY185" fmla="*/ 2389096 h 5767316"/>
              <a:gd name="connsiteX186" fmla="*/ 808763 w 3996502"/>
              <a:gd name="connsiteY186" fmla="*/ 2326034 h 5767316"/>
              <a:gd name="connsiteX187" fmla="*/ 766722 w 3996502"/>
              <a:gd name="connsiteY187" fmla="*/ 2241951 h 5767316"/>
              <a:gd name="connsiteX188" fmla="*/ 756211 w 3996502"/>
              <a:gd name="connsiteY188" fmla="*/ 2210420 h 5767316"/>
              <a:gd name="connsiteX189" fmla="*/ 714170 w 3996502"/>
              <a:gd name="connsiteY189" fmla="*/ 2199910 h 5767316"/>
              <a:gd name="connsiteX190" fmla="*/ 619577 w 3996502"/>
              <a:gd name="connsiteY190" fmla="*/ 2189399 h 5767316"/>
              <a:gd name="connsiteX191" fmla="*/ 482943 w 3996502"/>
              <a:gd name="connsiteY191" fmla="*/ 2168379 h 5767316"/>
              <a:gd name="connsiteX192" fmla="*/ 419880 w 3996502"/>
              <a:gd name="connsiteY192" fmla="*/ 2126337 h 5767316"/>
              <a:gd name="connsiteX193" fmla="*/ 377839 w 3996502"/>
              <a:gd name="connsiteY193"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46669 w 3996502"/>
              <a:gd name="connsiteY165" fmla="*/ 5129340 h 5767316"/>
              <a:gd name="connsiteX166" fmla="*/ 861315 w 3996502"/>
              <a:gd name="connsiteY166" fmla="*/ 4501675 h 5767316"/>
              <a:gd name="connsiteX167" fmla="*/ 892846 w 3996502"/>
              <a:gd name="connsiteY167" fmla="*/ 4365041 h 5767316"/>
              <a:gd name="connsiteX168" fmla="*/ 913867 w 3996502"/>
              <a:gd name="connsiteY168" fmla="*/ 4270448 h 5767316"/>
              <a:gd name="connsiteX169" fmla="*/ 966418 w 3996502"/>
              <a:gd name="connsiteY169" fmla="*/ 4112793 h 5767316"/>
              <a:gd name="connsiteX170" fmla="*/ 987439 w 3996502"/>
              <a:gd name="connsiteY170" fmla="*/ 3902586 h 5767316"/>
              <a:gd name="connsiteX171" fmla="*/ 997949 w 3996502"/>
              <a:gd name="connsiteY171" fmla="*/ 3871055 h 5767316"/>
              <a:gd name="connsiteX172" fmla="*/ 1061011 w 3996502"/>
              <a:gd name="connsiteY172" fmla="*/ 3461151 h 5767316"/>
              <a:gd name="connsiteX173" fmla="*/ 1071522 w 3996502"/>
              <a:gd name="connsiteY173" fmla="*/ 3408599 h 5767316"/>
              <a:gd name="connsiteX174" fmla="*/ 1082032 w 3996502"/>
              <a:gd name="connsiteY174" fmla="*/ 3335027 h 5767316"/>
              <a:gd name="connsiteX175" fmla="*/ 1124074 w 3996502"/>
              <a:gd name="connsiteY175" fmla="*/ 3282475 h 5767316"/>
              <a:gd name="connsiteX176" fmla="*/ 1155605 w 3996502"/>
              <a:gd name="connsiteY176" fmla="*/ 3124820 h 5767316"/>
              <a:gd name="connsiteX177" fmla="*/ 1176625 w 3996502"/>
              <a:gd name="connsiteY177" fmla="*/ 3082779 h 5767316"/>
              <a:gd name="connsiteX178" fmla="*/ 1145094 w 3996502"/>
              <a:gd name="connsiteY178" fmla="*/ 2967165 h 5767316"/>
              <a:gd name="connsiteX179" fmla="*/ 1103053 w 3996502"/>
              <a:gd name="connsiteY179" fmla="*/ 2893593 h 5767316"/>
              <a:gd name="connsiteX180" fmla="*/ 1082032 w 3996502"/>
              <a:gd name="connsiteY180" fmla="*/ 2841041 h 5767316"/>
              <a:gd name="connsiteX181" fmla="*/ 1029480 w 3996502"/>
              <a:gd name="connsiteY181" fmla="*/ 2746448 h 5767316"/>
              <a:gd name="connsiteX182" fmla="*/ 1008460 w 3996502"/>
              <a:gd name="connsiteY182" fmla="*/ 2714917 h 5767316"/>
              <a:gd name="connsiteX183" fmla="*/ 924377 w 3996502"/>
              <a:gd name="connsiteY183" fmla="*/ 2557262 h 5767316"/>
              <a:gd name="connsiteX184" fmla="*/ 871825 w 3996502"/>
              <a:gd name="connsiteY184" fmla="*/ 2483689 h 5767316"/>
              <a:gd name="connsiteX185" fmla="*/ 840294 w 3996502"/>
              <a:gd name="connsiteY185" fmla="*/ 2389096 h 5767316"/>
              <a:gd name="connsiteX186" fmla="*/ 808763 w 3996502"/>
              <a:gd name="connsiteY186" fmla="*/ 2326034 h 5767316"/>
              <a:gd name="connsiteX187" fmla="*/ 766722 w 3996502"/>
              <a:gd name="connsiteY187" fmla="*/ 2241951 h 5767316"/>
              <a:gd name="connsiteX188" fmla="*/ 756211 w 3996502"/>
              <a:gd name="connsiteY188" fmla="*/ 2210420 h 5767316"/>
              <a:gd name="connsiteX189" fmla="*/ 714170 w 3996502"/>
              <a:gd name="connsiteY189" fmla="*/ 2199910 h 5767316"/>
              <a:gd name="connsiteX190" fmla="*/ 619577 w 3996502"/>
              <a:gd name="connsiteY190" fmla="*/ 2189399 h 5767316"/>
              <a:gd name="connsiteX191" fmla="*/ 482943 w 3996502"/>
              <a:gd name="connsiteY191" fmla="*/ 2168379 h 5767316"/>
              <a:gd name="connsiteX192" fmla="*/ 419880 w 3996502"/>
              <a:gd name="connsiteY192" fmla="*/ 2126337 h 5767316"/>
              <a:gd name="connsiteX193" fmla="*/ 377839 w 3996502"/>
              <a:gd name="connsiteY193"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81594 w 3996502"/>
              <a:gd name="connsiteY165" fmla="*/ 5129340 h 5767316"/>
              <a:gd name="connsiteX166" fmla="*/ 861315 w 3996502"/>
              <a:gd name="connsiteY166" fmla="*/ 4501675 h 5767316"/>
              <a:gd name="connsiteX167" fmla="*/ 892846 w 3996502"/>
              <a:gd name="connsiteY167" fmla="*/ 4365041 h 5767316"/>
              <a:gd name="connsiteX168" fmla="*/ 913867 w 3996502"/>
              <a:gd name="connsiteY168" fmla="*/ 4270448 h 5767316"/>
              <a:gd name="connsiteX169" fmla="*/ 966418 w 3996502"/>
              <a:gd name="connsiteY169" fmla="*/ 4112793 h 5767316"/>
              <a:gd name="connsiteX170" fmla="*/ 987439 w 3996502"/>
              <a:gd name="connsiteY170" fmla="*/ 3902586 h 5767316"/>
              <a:gd name="connsiteX171" fmla="*/ 997949 w 3996502"/>
              <a:gd name="connsiteY171" fmla="*/ 3871055 h 5767316"/>
              <a:gd name="connsiteX172" fmla="*/ 1061011 w 3996502"/>
              <a:gd name="connsiteY172" fmla="*/ 3461151 h 5767316"/>
              <a:gd name="connsiteX173" fmla="*/ 1071522 w 3996502"/>
              <a:gd name="connsiteY173" fmla="*/ 3408599 h 5767316"/>
              <a:gd name="connsiteX174" fmla="*/ 1082032 w 3996502"/>
              <a:gd name="connsiteY174" fmla="*/ 3335027 h 5767316"/>
              <a:gd name="connsiteX175" fmla="*/ 1124074 w 3996502"/>
              <a:gd name="connsiteY175" fmla="*/ 3282475 h 5767316"/>
              <a:gd name="connsiteX176" fmla="*/ 1155605 w 3996502"/>
              <a:gd name="connsiteY176" fmla="*/ 3124820 h 5767316"/>
              <a:gd name="connsiteX177" fmla="*/ 1176625 w 3996502"/>
              <a:gd name="connsiteY177" fmla="*/ 3082779 h 5767316"/>
              <a:gd name="connsiteX178" fmla="*/ 1145094 w 3996502"/>
              <a:gd name="connsiteY178" fmla="*/ 2967165 h 5767316"/>
              <a:gd name="connsiteX179" fmla="*/ 1103053 w 3996502"/>
              <a:gd name="connsiteY179" fmla="*/ 2893593 h 5767316"/>
              <a:gd name="connsiteX180" fmla="*/ 1082032 w 3996502"/>
              <a:gd name="connsiteY180" fmla="*/ 2841041 h 5767316"/>
              <a:gd name="connsiteX181" fmla="*/ 1029480 w 3996502"/>
              <a:gd name="connsiteY181" fmla="*/ 2746448 h 5767316"/>
              <a:gd name="connsiteX182" fmla="*/ 1008460 w 3996502"/>
              <a:gd name="connsiteY182" fmla="*/ 2714917 h 5767316"/>
              <a:gd name="connsiteX183" fmla="*/ 924377 w 3996502"/>
              <a:gd name="connsiteY183" fmla="*/ 2557262 h 5767316"/>
              <a:gd name="connsiteX184" fmla="*/ 871825 w 3996502"/>
              <a:gd name="connsiteY184" fmla="*/ 2483689 h 5767316"/>
              <a:gd name="connsiteX185" fmla="*/ 840294 w 3996502"/>
              <a:gd name="connsiteY185" fmla="*/ 2389096 h 5767316"/>
              <a:gd name="connsiteX186" fmla="*/ 808763 w 3996502"/>
              <a:gd name="connsiteY186" fmla="*/ 2326034 h 5767316"/>
              <a:gd name="connsiteX187" fmla="*/ 766722 w 3996502"/>
              <a:gd name="connsiteY187" fmla="*/ 2241951 h 5767316"/>
              <a:gd name="connsiteX188" fmla="*/ 756211 w 3996502"/>
              <a:gd name="connsiteY188" fmla="*/ 2210420 h 5767316"/>
              <a:gd name="connsiteX189" fmla="*/ 714170 w 3996502"/>
              <a:gd name="connsiteY189" fmla="*/ 2199910 h 5767316"/>
              <a:gd name="connsiteX190" fmla="*/ 619577 w 3996502"/>
              <a:gd name="connsiteY190" fmla="*/ 2189399 h 5767316"/>
              <a:gd name="connsiteX191" fmla="*/ 482943 w 3996502"/>
              <a:gd name="connsiteY191" fmla="*/ 2168379 h 5767316"/>
              <a:gd name="connsiteX192" fmla="*/ 419880 w 3996502"/>
              <a:gd name="connsiteY192" fmla="*/ 2126337 h 5767316"/>
              <a:gd name="connsiteX193" fmla="*/ 377839 w 3996502"/>
              <a:gd name="connsiteY193"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81594 w 3996502"/>
              <a:gd name="connsiteY165" fmla="*/ 5129340 h 5767316"/>
              <a:gd name="connsiteX166" fmla="*/ 1140715 w 3996502"/>
              <a:gd name="connsiteY166" fmla="*/ 4987450 h 5767316"/>
              <a:gd name="connsiteX167" fmla="*/ 892846 w 3996502"/>
              <a:gd name="connsiteY167" fmla="*/ 4365041 h 5767316"/>
              <a:gd name="connsiteX168" fmla="*/ 913867 w 3996502"/>
              <a:gd name="connsiteY168" fmla="*/ 4270448 h 5767316"/>
              <a:gd name="connsiteX169" fmla="*/ 966418 w 3996502"/>
              <a:gd name="connsiteY169" fmla="*/ 4112793 h 5767316"/>
              <a:gd name="connsiteX170" fmla="*/ 987439 w 3996502"/>
              <a:gd name="connsiteY170" fmla="*/ 3902586 h 5767316"/>
              <a:gd name="connsiteX171" fmla="*/ 997949 w 3996502"/>
              <a:gd name="connsiteY171" fmla="*/ 3871055 h 5767316"/>
              <a:gd name="connsiteX172" fmla="*/ 1061011 w 3996502"/>
              <a:gd name="connsiteY172" fmla="*/ 3461151 h 5767316"/>
              <a:gd name="connsiteX173" fmla="*/ 1071522 w 3996502"/>
              <a:gd name="connsiteY173" fmla="*/ 3408599 h 5767316"/>
              <a:gd name="connsiteX174" fmla="*/ 1082032 w 3996502"/>
              <a:gd name="connsiteY174" fmla="*/ 3335027 h 5767316"/>
              <a:gd name="connsiteX175" fmla="*/ 1124074 w 3996502"/>
              <a:gd name="connsiteY175" fmla="*/ 3282475 h 5767316"/>
              <a:gd name="connsiteX176" fmla="*/ 1155605 w 3996502"/>
              <a:gd name="connsiteY176" fmla="*/ 3124820 h 5767316"/>
              <a:gd name="connsiteX177" fmla="*/ 1176625 w 3996502"/>
              <a:gd name="connsiteY177" fmla="*/ 3082779 h 5767316"/>
              <a:gd name="connsiteX178" fmla="*/ 1145094 w 3996502"/>
              <a:gd name="connsiteY178" fmla="*/ 2967165 h 5767316"/>
              <a:gd name="connsiteX179" fmla="*/ 1103053 w 3996502"/>
              <a:gd name="connsiteY179" fmla="*/ 2893593 h 5767316"/>
              <a:gd name="connsiteX180" fmla="*/ 1082032 w 3996502"/>
              <a:gd name="connsiteY180" fmla="*/ 2841041 h 5767316"/>
              <a:gd name="connsiteX181" fmla="*/ 1029480 w 3996502"/>
              <a:gd name="connsiteY181" fmla="*/ 2746448 h 5767316"/>
              <a:gd name="connsiteX182" fmla="*/ 1008460 w 3996502"/>
              <a:gd name="connsiteY182" fmla="*/ 2714917 h 5767316"/>
              <a:gd name="connsiteX183" fmla="*/ 924377 w 3996502"/>
              <a:gd name="connsiteY183" fmla="*/ 2557262 h 5767316"/>
              <a:gd name="connsiteX184" fmla="*/ 871825 w 3996502"/>
              <a:gd name="connsiteY184" fmla="*/ 2483689 h 5767316"/>
              <a:gd name="connsiteX185" fmla="*/ 840294 w 3996502"/>
              <a:gd name="connsiteY185" fmla="*/ 2389096 h 5767316"/>
              <a:gd name="connsiteX186" fmla="*/ 808763 w 3996502"/>
              <a:gd name="connsiteY186" fmla="*/ 2326034 h 5767316"/>
              <a:gd name="connsiteX187" fmla="*/ 766722 w 3996502"/>
              <a:gd name="connsiteY187" fmla="*/ 2241951 h 5767316"/>
              <a:gd name="connsiteX188" fmla="*/ 756211 w 3996502"/>
              <a:gd name="connsiteY188" fmla="*/ 2210420 h 5767316"/>
              <a:gd name="connsiteX189" fmla="*/ 714170 w 3996502"/>
              <a:gd name="connsiteY189" fmla="*/ 2199910 h 5767316"/>
              <a:gd name="connsiteX190" fmla="*/ 619577 w 3996502"/>
              <a:gd name="connsiteY190" fmla="*/ 2189399 h 5767316"/>
              <a:gd name="connsiteX191" fmla="*/ 482943 w 3996502"/>
              <a:gd name="connsiteY191" fmla="*/ 2168379 h 5767316"/>
              <a:gd name="connsiteX192" fmla="*/ 419880 w 3996502"/>
              <a:gd name="connsiteY192" fmla="*/ 2126337 h 5767316"/>
              <a:gd name="connsiteX193" fmla="*/ 377839 w 3996502"/>
              <a:gd name="connsiteY193"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81594 w 3996502"/>
              <a:gd name="connsiteY165" fmla="*/ 5129340 h 5767316"/>
              <a:gd name="connsiteX166" fmla="*/ 1140715 w 3996502"/>
              <a:gd name="connsiteY166" fmla="*/ 4987450 h 5767316"/>
              <a:gd name="connsiteX167" fmla="*/ 826171 w 3996502"/>
              <a:gd name="connsiteY167" fmla="*/ 4774616 h 5767316"/>
              <a:gd name="connsiteX168" fmla="*/ 913867 w 3996502"/>
              <a:gd name="connsiteY168" fmla="*/ 4270448 h 5767316"/>
              <a:gd name="connsiteX169" fmla="*/ 966418 w 3996502"/>
              <a:gd name="connsiteY169" fmla="*/ 4112793 h 5767316"/>
              <a:gd name="connsiteX170" fmla="*/ 987439 w 3996502"/>
              <a:gd name="connsiteY170" fmla="*/ 3902586 h 5767316"/>
              <a:gd name="connsiteX171" fmla="*/ 997949 w 3996502"/>
              <a:gd name="connsiteY171" fmla="*/ 3871055 h 5767316"/>
              <a:gd name="connsiteX172" fmla="*/ 1061011 w 3996502"/>
              <a:gd name="connsiteY172" fmla="*/ 3461151 h 5767316"/>
              <a:gd name="connsiteX173" fmla="*/ 1071522 w 3996502"/>
              <a:gd name="connsiteY173" fmla="*/ 3408599 h 5767316"/>
              <a:gd name="connsiteX174" fmla="*/ 1082032 w 3996502"/>
              <a:gd name="connsiteY174" fmla="*/ 3335027 h 5767316"/>
              <a:gd name="connsiteX175" fmla="*/ 1124074 w 3996502"/>
              <a:gd name="connsiteY175" fmla="*/ 3282475 h 5767316"/>
              <a:gd name="connsiteX176" fmla="*/ 1155605 w 3996502"/>
              <a:gd name="connsiteY176" fmla="*/ 3124820 h 5767316"/>
              <a:gd name="connsiteX177" fmla="*/ 1176625 w 3996502"/>
              <a:gd name="connsiteY177" fmla="*/ 3082779 h 5767316"/>
              <a:gd name="connsiteX178" fmla="*/ 1145094 w 3996502"/>
              <a:gd name="connsiteY178" fmla="*/ 2967165 h 5767316"/>
              <a:gd name="connsiteX179" fmla="*/ 1103053 w 3996502"/>
              <a:gd name="connsiteY179" fmla="*/ 2893593 h 5767316"/>
              <a:gd name="connsiteX180" fmla="*/ 1082032 w 3996502"/>
              <a:gd name="connsiteY180" fmla="*/ 2841041 h 5767316"/>
              <a:gd name="connsiteX181" fmla="*/ 1029480 w 3996502"/>
              <a:gd name="connsiteY181" fmla="*/ 2746448 h 5767316"/>
              <a:gd name="connsiteX182" fmla="*/ 1008460 w 3996502"/>
              <a:gd name="connsiteY182" fmla="*/ 2714917 h 5767316"/>
              <a:gd name="connsiteX183" fmla="*/ 924377 w 3996502"/>
              <a:gd name="connsiteY183" fmla="*/ 2557262 h 5767316"/>
              <a:gd name="connsiteX184" fmla="*/ 871825 w 3996502"/>
              <a:gd name="connsiteY184" fmla="*/ 2483689 h 5767316"/>
              <a:gd name="connsiteX185" fmla="*/ 840294 w 3996502"/>
              <a:gd name="connsiteY185" fmla="*/ 2389096 h 5767316"/>
              <a:gd name="connsiteX186" fmla="*/ 808763 w 3996502"/>
              <a:gd name="connsiteY186" fmla="*/ 2326034 h 5767316"/>
              <a:gd name="connsiteX187" fmla="*/ 766722 w 3996502"/>
              <a:gd name="connsiteY187" fmla="*/ 2241951 h 5767316"/>
              <a:gd name="connsiteX188" fmla="*/ 756211 w 3996502"/>
              <a:gd name="connsiteY188" fmla="*/ 2210420 h 5767316"/>
              <a:gd name="connsiteX189" fmla="*/ 714170 w 3996502"/>
              <a:gd name="connsiteY189" fmla="*/ 2199910 h 5767316"/>
              <a:gd name="connsiteX190" fmla="*/ 619577 w 3996502"/>
              <a:gd name="connsiteY190" fmla="*/ 2189399 h 5767316"/>
              <a:gd name="connsiteX191" fmla="*/ 482943 w 3996502"/>
              <a:gd name="connsiteY191" fmla="*/ 2168379 h 5767316"/>
              <a:gd name="connsiteX192" fmla="*/ 419880 w 3996502"/>
              <a:gd name="connsiteY192" fmla="*/ 2126337 h 5767316"/>
              <a:gd name="connsiteX193" fmla="*/ 377839 w 3996502"/>
              <a:gd name="connsiteY193"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81594 w 3996502"/>
              <a:gd name="connsiteY165" fmla="*/ 5129340 h 5767316"/>
              <a:gd name="connsiteX166" fmla="*/ 1108529 w 3996502"/>
              <a:gd name="connsiteY166" fmla="*/ 5040221 h 5767316"/>
              <a:gd name="connsiteX167" fmla="*/ 1140715 w 3996502"/>
              <a:gd name="connsiteY167" fmla="*/ 4987450 h 5767316"/>
              <a:gd name="connsiteX168" fmla="*/ 826171 w 3996502"/>
              <a:gd name="connsiteY168" fmla="*/ 4774616 h 5767316"/>
              <a:gd name="connsiteX169" fmla="*/ 913867 w 3996502"/>
              <a:gd name="connsiteY169" fmla="*/ 4270448 h 5767316"/>
              <a:gd name="connsiteX170" fmla="*/ 966418 w 3996502"/>
              <a:gd name="connsiteY170" fmla="*/ 4112793 h 5767316"/>
              <a:gd name="connsiteX171" fmla="*/ 987439 w 3996502"/>
              <a:gd name="connsiteY171" fmla="*/ 3902586 h 5767316"/>
              <a:gd name="connsiteX172" fmla="*/ 997949 w 3996502"/>
              <a:gd name="connsiteY172" fmla="*/ 3871055 h 5767316"/>
              <a:gd name="connsiteX173" fmla="*/ 1061011 w 3996502"/>
              <a:gd name="connsiteY173" fmla="*/ 3461151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08529 w 3996502"/>
              <a:gd name="connsiteY166" fmla="*/ 5040221 h 5767316"/>
              <a:gd name="connsiteX167" fmla="*/ 1140715 w 3996502"/>
              <a:gd name="connsiteY167" fmla="*/ 4987450 h 5767316"/>
              <a:gd name="connsiteX168" fmla="*/ 826171 w 3996502"/>
              <a:gd name="connsiteY168" fmla="*/ 4774616 h 5767316"/>
              <a:gd name="connsiteX169" fmla="*/ 913867 w 3996502"/>
              <a:gd name="connsiteY169" fmla="*/ 4270448 h 5767316"/>
              <a:gd name="connsiteX170" fmla="*/ 966418 w 3996502"/>
              <a:gd name="connsiteY170" fmla="*/ 4112793 h 5767316"/>
              <a:gd name="connsiteX171" fmla="*/ 987439 w 3996502"/>
              <a:gd name="connsiteY171" fmla="*/ 3902586 h 5767316"/>
              <a:gd name="connsiteX172" fmla="*/ 997949 w 3996502"/>
              <a:gd name="connsiteY172" fmla="*/ 3871055 h 5767316"/>
              <a:gd name="connsiteX173" fmla="*/ 1061011 w 3996502"/>
              <a:gd name="connsiteY173" fmla="*/ 3461151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08529 w 3996502"/>
              <a:gd name="connsiteY166" fmla="*/ 5040221 h 5767316"/>
              <a:gd name="connsiteX167" fmla="*/ 943865 w 3996502"/>
              <a:gd name="connsiteY167" fmla="*/ 4876325 h 5767316"/>
              <a:gd name="connsiteX168" fmla="*/ 826171 w 3996502"/>
              <a:gd name="connsiteY168" fmla="*/ 4774616 h 5767316"/>
              <a:gd name="connsiteX169" fmla="*/ 913867 w 3996502"/>
              <a:gd name="connsiteY169" fmla="*/ 4270448 h 5767316"/>
              <a:gd name="connsiteX170" fmla="*/ 966418 w 3996502"/>
              <a:gd name="connsiteY170" fmla="*/ 4112793 h 5767316"/>
              <a:gd name="connsiteX171" fmla="*/ 987439 w 3996502"/>
              <a:gd name="connsiteY171" fmla="*/ 3902586 h 5767316"/>
              <a:gd name="connsiteX172" fmla="*/ 997949 w 3996502"/>
              <a:gd name="connsiteY172" fmla="*/ 3871055 h 5767316"/>
              <a:gd name="connsiteX173" fmla="*/ 1061011 w 3996502"/>
              <a:gd name="connsiteY173" fmla="*/ 3461151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26171 w 3996502"/>
              <a:gd name="connsiteY168" fmla="*/ 4774616 h 5767316"/>
              <a:gd name="connsiteX169" fmla="*/ 913867 w 3996502"/>
              <a:gd name="connsiteY169" fmla="*/ 4270448 h 5767316"/>
              <a:gd name="connsiteX170" fmla="*/ 966418 w 3996502"/>
              <a:gd name="connsiteY170" fmla="*/ 4112793 h 5767316"/>
              <a:gd name="connsiteX171" fmla="*/ 987439 w 3996502"/>
              <a:gd name="connsiteY171" fmla="*/ 3902586 h 5767316"/>
              <a:gd name="connsiteX172" fmla="*/ 997949 w 3996502"/>
              <a:gd name="connsiteY172" fmla="*/ 3871055 h 5767316"/>
              <a:gd name="connsiteX173" fmla="*/ 1061011 w 3996502"/>
              <a:gd name="connsiteY173" fmla="*/ 3461151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22996 w 3996502"/>
              <a:gd name="connsiteY168" fmla="*/ 4774616 h 5767316"/>
              <a:gd name="connsiteX169" fmla="*/ 913867 w 3996502"/>
              <a:gd name="connsiteY169" fmla="*/ 4270448 h 5767316"/>
              <a:gd name="connsiteX170" fmla="*/ 966418 w 3996502"/>
              <a:gd name="connsiteY170" fmla="*/ 4112793 h 5767316"/>
              <a:gd name="connsiteX171" fmla="*/ 987439 w 3996502"/>
              <a:gd name="connsiteY171" fmla="*/ 3902586 h 5767316"/>
              <a:gd name="connsiteX172" fmla="*/ 997949 w 3996502"/>
              <a:gd name="connsiteY172" fmla="*/ 3871055 h 5767316"/>
              <a:gd name="connsiteX173" fmla="*/ 1061011 w 3996502"/>
              <a:gd name="connsiteY173" fmla="*/ 3461151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22996 w 3996502"/>
              <a:gd name="connsiteY168" fmla="*/ 4774616 h 5767316"/>
              <a:gd name="connsiteX169" fmla="*/ 882117 w 3996502"/>
              <a:gd name="connsiteY169" fmla="*/ 4705423 h 5767316"/>
              <a:gd name="connsiteX170" fmla="*/ 966418 w 3996502"/>
              <a:gd name="connsiteY170" fmla="*/ 4112793 h 5767316"/>
              <a:gd name="connsiteX171" fmla="*/ 987439 w 3996502"/>
              <a:gd name="connsiteY171" fmla="*/ 3902586 h 5767316"/>
              <a:gd name="connsiteX172" fmla="*/ 997949 w 3996502"/>
              <a:gd name="connsiteY172" fmla="*/ 3871055 h 5767316"/>
              <a:gd name="connsiteX173" fmla="*/ 1061011 w 3996502"/>
              <a:gd name="connsiteY173" fmla="*/ 3461151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54746 w 3996502"/>
              <a:gd name="connsiteY168" fmla="*/ 4800016 h 5767316"/>
              <a:gd name="connsiteX169" fmla="*/ 882117 w 3996502"/>
              <a:gd name="connsiteY169" fmla="*/ 4705423 h 5767316"/>
              <a:gd name="connsiteX170" fmla="*/ 966418 w 3996502"/>
              <a:gd name="connsiteY170" fmla="*/ 4112793 h 5767316"/>
              <a:gd name="connsiteX171" fmla="*/ 987439 w 3996502"/>
              <a:gd name="connsiteY171" fmla="*/ 3902586 h 5767316"/>
              <a:gd name="connsiteX172" fmla="*/ 997949 w 3996502"/>
              <a:gd name="connsiteY172" fmla="*/ 3871055 h 5767316"/>
              <a:gd name="connsiteX173" fmla="*/ 1061011 w 3996502"/>
              <a:gd name="connsiteY173" fmla="*/ 3461151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54746 w 3996502"/>
              <a:gd name="connsiteY168" fmla="*/ 4800016 h 5767316"/>
              <a:gd name="connsiteX169" fmla="*/ 882117 w 3996502"/>
              <a:gd name="connsiteY169" fmla="*/ 4705423 h 5767316"/>
              <a:gd name="connsiteX170" fmla="*/ 740993 w 3996502"/>
              <a:gd name="connsiteY170" fmla="*/ 4417593 h 5767316"/>
              <a:gd name="connsiteX171" fmla="*/ 987439 w 3996502"/>
              <a:gd name="connsiteY171" fmla="*/ 3902586 h 5767316"/>
              <a:gd name="connsiteX172" fmla="*/ 997949 w 3996502"/>
              <a:gd name="connsiteY172" fmla="*/ 3871055 h 5767316"/>
              <a:gd name="connsiteX173" fmla="*/ 1061011 w 3996502"/>
              <a:gd name="connsiteY173" fmla="*/ 3461151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54746 w 3996502"/>
              <a:gd name="connsiteY168" fmla="*/ 4800016 h 5767316"/>
              <a:gd name="connsiteX169" fmla="*/ 882117 w 3996502"/>
              <a:gd name="connsiteY169" fmla="*/ 4705423 h 5767316"/>
              <a:gd name="connsiteX170" fmla="*/ 740993 w 3996502"/>
              <a:gd name="connsiteY170" fmla="*/ 4417593 h 5767316"/>
              <a:gd name="connsiteX171" fmla="*/ 889014 w 3996502"/>
              <a:gd name="connsiteY171" fmla="*/ 3940686 h 5767316"/>
              <a:gd name="connsiteX172" fmla="*/ 997949 w 3996502"/>
              <a:gd name="connsiteY172" fmla="*/ 3871055 h 5767316"/>
              <a:gd name="connsiteX173" fmla="*/ 1061011 w 3996502"/>
              <a:gd name="connsiteY173" fmla="*/ 3461151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54746 w 3996502"/>
              <a:gd name="connsiteY168" fmla="*/ 4800016 h 5767316"/>
              <a:gd name="connsiteX169" fmla="*/ 882117 w 3996502"/>
              <a:gd name="connsiteY169" fmla="*/ 4705423 h 5767316"/>
              <a:gd name="connsiteX170" fmla="*/ 740993 w 3996502"/>
              <a:gd name="connsiteY170" fmla="*/ 4417593 h 5767316"/>
              <a:gd name="connsiteX171" fmla="*/ 889014 w 3996502"/>
              <a:gd name="connsiteY171" fmla="*/ 3940686 h 5767316"/>
              <a:gd name="connsiteX172" fmla="*/ 940799 w 3996502"/>
              <a:gd name="connsiteY172" fmla="*/ 3705955 h 5767316"/>
              <a:gd name="connsiteX173" fmla="*/ 1061011 w 3996502"/>
              <a:gd name="connsiteY173" fmla="*/ 3461151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54746 w 3996502"/>
              <a:gd name="connsiteY168" fmla="*/ 4800016 h 5767316"/>
              <a:gd name="connsiteX169" fmla="*/ 882117 w 3996502"/>
              <a:gd name="connsiteY169" fmla="*/ 4705423 h 5767316"/>
              <a:gd name="connsiteX170" fmla="*/ 740993 w 3996502"/>
              <a:gd name="connsiteY170" fmla="*/ 4417593 h 5767316"/>
              <a:gd name="connsiteX171" fmla="*/ 889014 w 3996502"/>
              <a:gd name="connsiteY171" fmla="*/ 3940686 h 5767316"/>
              <a:gd name="connsiteX172" fmla="*/ 940799 w 3996502"/>
              <a:gd name="connsiteY172" fmla="*/ 3705955 h 5767316"/>
              <a:gd name="connsiteX173" fmla="*/ 959411 w 3996502"/>
              <a:gd name="connsiteY173" fmla="*/ 3388126 h 5767316"/>
              <a:gd name="connsiteX174" fmla="*/ 1071522 w 3996502"/>
              <a:gd name="connsiteY174" fmla="*/ 3408599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54746 w 3996502"/>
              <a:gd name="connsiteY168" fmla="*/ 4800016 h 5767316"/>
              <a:gd name="connsiteX169" fmla="*/ 882117 w 3996502"/>
              <a:gd name="connsiteY169" fmla="*/ 4705423 h 5767316"/>
              <a:gd name="connsiteX170" fmla="*/ 740993 w 3996502"/>
              <a:gd name="connsiteY170" fmla="*/ 4417593 h 5767316"/>
              <a:gd name="connsiteX171" fmla="*/ 889014 w 3996502"/>
              <a:gd name="connsiteY171" fmla="*/ 3940686 h 5767316"/>
              <a:gd name="connsiteX172" fmla="*/ 940799 w 3996502"/>
              <a:gd name="connsiteY172" fmla="*/ 3705955 h 5767316"/>
              <a:gd name="connsiteX173" fmla="*/ 959411 w 3996502"/>
              <a:gd name="connsiteY173" fmla="*/ 3388126 h 5767316"/>
              <a:gd name="connsiteX174" fmla="*/ 976272 w 3996502"/>
              <a:gd name="connsiteY174" fmla="*/ 3278424 h 5767316"/>
              <a:gd name="connsiteX175" fmla="*/ 1082032 w 3996502"/>
              <a:gd name="connsiteY175" fmla="*/ 333502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54746 w 3996502"/>
              <a:gd name="connsiteY168" fmla="*/ 4800016 h 5767316"/>
              <a:gd name="connsiteX169" fmla="*/ 882117 w 3996502"/>
              <a:gd name="connsiteY169" fmla="*/ 4705423 h 5767316"/>
              <a:gd name="connsiteX170" fmla="*/ 740993 w 3996502"/>
              <a:gd name="connsiteY170" fmla="*/ 4417593 h 5767316"/>
              <a:gd name="connsiteX171" fmla="*/ 889014 w 3996502"/>
              <a:gd name="connsiteY171" fmla="*/ 3940686 h 5767316"/>
              <a:gd name="connsiteX172" fmla="*/ 940799 w 3996502"/>
              <a:gd name="connsiteY172" fmla="*/ 3705955 h 5767316"/>
              <a:gd name="connsiteX173" fmla="*/ 959411 w 3996502"/>
              <a:gd name="connsiteY173" fmla="*/ 3388126 h 5767316"/>
              <a:gd name="connsiteX174" fmla="*/ 976272 w 3996502"/>
              <a:gd name="connsiteY174" fmla="*/ 3278424 h 5767316"/>
              <a:gd name="connsiteX175" fmla="*/ 1018532 w 3996502"/>
              <a:gd name="connsiteY175" fmla="*/ 3201677 h 5767316"/>
              <a:gd name="connsiteX176" fmla="*/ 1124074 w 3996502"/>
              <a:gd name="connsiteY176" fmla="*/ 328247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54746 w 3996502"/>
              <a:gd name="connsiteY168" fmla="*/ 4800016 h 5767316"/>
              <a:gd name="connsiteX169" fmla="*/ 882117 w 3996502"/>
              <a:gd name="connsiteY169" fmla="*/ 4705423 h 5767316"/>
              <a:gd name="connsiteX170" fmla="*/ 740993 w 3996502"/>
              <a:gd name="connsiteY170" fmla="*/ 4417593 h 5767316"/>
              <a:gd name="connsiteX171" fmla="*/ 889014 w 3996502"/>
              <a:gd name="connsiteY171" fmla="*/ 3940686 h 5767316"/>
              <a:gd name="connsiteX172" fmla="*/ 940799 w 3996502"/>
              <a:gd name="connsiteY172" fmla="*/ 3705955 h 5767316"/>
              <a:gd name="connsiteX173" fmla="*/ 959411 w 3996502"/>
              <a:gd name="connsiteY173" fmla="*/ 3388126 h 5767316"/>
              <a:gd name="connsiteX174" fmla="*/ 976272 w 3996502"/>
              <a:gd name="connsiteY174" fmla="*/ 3278424 h 5767316"/>
              <a:gd name="connsiteX175" fmla="*/ 1018532 w 3996502"/>
              <a:gd name="connsiteY175" fmla="*/ 3201677 h 5767316"/>
              <a:gd name="connsiteX176" fmla="*/ 1031999 w 3996502"/>
              <a:gd name="connsiteY176" fmla="*/ 313642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377839 w 3996502"/>
              <a:gd name="connsiteY194" fmla="*/ 2094806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530176 w 3996502"/>
              <a:gd name="connsiteY62" fmla="*/ 1049465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54746 w 3996502"/>
              <a:gd name="connsiteY168" fmla="*/ 4800016 h 5767316"/>
              <a:gd name="connsiteX169" fmla="*/ 882117 w 3996502"/>
              <a:gd name="connsiteY169" fmla="*/ 4705423 h 5767316"/>
              <a:gd name="connsiteX170" fmla="*/ 740993 w 3996502"/>
              <a:gd name="connsiteY170" fmla="*/ 4417593 h 5767316"/>
              <a:gd name="connsiteX171" fmla="*/ 889014 w 3996502"/>
              <a:gd name="connsiteY171" fmla="*/ 3940686 h 5767316"/>
              <a:gd name="connsiteX172" fmla="*/ 940799 w 3996502"/>
              <a:gd name="connsiteY172" fmla="*/ 3705955 h 5767316"/>
              <a:gd name="connsiteX173" fmla="*/ 959411 w 3996502"/>
              <a:gd name="connsiteY173" fmla="*/ 3388126 h 5767316"/>
              <a:gd name="connsiteX174" fmla="*/ 976272 w 3996502"/>
              <a:gd name="connsiteY174" fmla="*/ 3278424 h 5767316"/>
              <a:gd name="connsiteX175" fmla="*/ 1018532 w 3996502"/>
              <a:gd name="connsiteY175" fmla="*/ 3201677 h 5767316"/>
              <a:gd name="connsiteX176" fmla="*/ 1031999 w 3996502"/>
              <a:gd name="connsiteY176" fmla="*/ 313642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88914 w 3996502"/>
              <a:gd name="connsiteY194" fmla="*/ 2447231 h 5767316"/>
              <a:gd name="connsiteX0" fmla="*/ 105665 w 3996502"/>
              <a:gd name="connsiteY0" fmla="*/ 2429605 h 5767316"/>
              <a:gd name="connsiteX1" fmla="*/ 103913 w 3996502"/>
              <a:gd name="connsiteY1" fmla="*/ 2255637 h 5767316"/>
              <a:gd name="connsiteX2" fmla="*/ 162268 w 3996502"/>
              <a:gd name="connsiteY2" fmla="*/ 2024299 h 5767316"/>
              <a:gd name="connsiteX3" fmla="*/ 131722 w 3996502"/>
              <a:gd name="connsiteY3" fmla="*/ 1894343 h 5767316"/>
              <a:gd name="connsiteX4" fmla="*/ 56945 w 3996502"/>
              <a:gd name="connsiteY4" fmla="*/ 1799750 h 5767316"/>
              <a:gd name="connsiteX5" fmla="*/ 14 w 3996502"/>
              <a:gd name="connsiteY5" fmla="*/ 1646037 h 5767316"/>
              <a:gd name="connsiteX6" fmla="*/ 52018 w 3996502"/>
              <a:gd name="connsiteY6" fmla="*/ 1569289 h 5767316"/>
              <a:gd name="connsiteX7" fmla="*/ 105008 w 3996502"/>
              <a:gd name="connsiteY7" fmla="*/ 1550458 h 5767316"/>
              <a:gd name="connsiteX8" fmla="*/ 178033 w 3996502"/>
              <a:gd name="connsiteY8" fmla="*/ 1460025 h 5767316"/>
              <a:gd name="connsiteX9" fmla="*/ 293647 w 3996502"/>
              <a:gd name="connsiteY9" fmla="*/ 1371563 h 5767316"/>
              <a:gd name="connsiteX10" fmla="*/ 353534 w 3996502"/>
              <a:gd name="connsiteY10" fmla="*/ 1237118 h 5767316"/>
              <a:gd name="connsiteX11" fmla="*/ 442215 w 3996502"/>
              <a:gd name="connsiteY11" fmla="*/ 1058552 h 5767316"/>
              <a:gd name="connsiteX12" fmla="*/ 335031 w 3996502"/>
              <a:gd name="connsiteY12" fmla="*/ 849440 h 5767316"/>
              <a:gd name="connsiteX13" fmla="*/ 390539 w 3996502"/>
              <a:gd name="connsiteY13" fmla="*/ 792947 h 5767316"/>
              <a:gd name="connsiteX14" fmla="*/ 446266 w 3996502"/>
              <a:gd name="connsiteY14" fmla="*/ 810245 h 5767316"/>
              <a:gd name="connsiteX15" fmla="*/ 485132 w 3996502"/>
              <a:gd name="connsiteY15" fmla="*/ 834660 h 5767316"/>
              <a:gd name="connsiteX16" fmla="*/ 513269 w 3996502"/>
              <a:gd name="connsiteY16" fmla="*/ 861264 h 5767316"/>
              <a:gd name="connsiteX17" fmla="*/ 558267 w 3996502"/>
              <a:gd name="connsiteY17" fmla="*/ 860498 h 5767316"/>
              <a:gd name="connsiteX18" fmla="*/ 651874 w 3996502"/>
              <a:gd name="connsiteY18" fmla="*/ 874402 h 5767316"/>
              <a:gd name="connsiteX19" fmla="*/ 783582 w 3996502"/>
              <a:gd name="connsiteY19" fmla="*/ 846265 h 5767316"/>
              <a:gd name="connsiteX20" fmla="*/ 914086 w 3996502"/>
              <a:gd name="connsiteY20" fmla="*/ 789553 h 5767316"/>
              <a:gd name="connsiteX21" fmla="*/ 1008898 w 3996502"/>
              <a:gd name="connsiteY21" fmla="*/ 640766 h 5767316"/>
              <a:gd name="connsiteX22" fmla="*/ 1081485 w 3996502"/>
              <a:gd name="connsiteY22" fmla="*/ 561829 h 5767316"/>
              <a:gd name="connsiteX23" fmla="*/ 1118161 w 3996502"/>
              <a:gd name="connsiteY23" fmla="*/ 567631 h 5767316"/>
              <a:gd name="connsiteX24" fmla="*/ 1219543 w 3996502"/>
              <a:gd name="connsiteY24" fmla="*/ 521211 h 5767316"/>
              <a:gd name="connsiteX25" fmla="*/ 1289174 w 3996502"/>
              <a:gd name="connsiteY25" fmla="*/ 496030 h 5767316"/>
              <a:gd name="connsiteX26" fmla="*/ 1337127 w 3996502"/>
              <a:gd name="connsiteY26" fmla="*/ 461871 h 5767316"/>
              <a:gd name="connsiteX27" fmla="*/ 1387161 w 3996502"/>
              <a:gd name="connsiteY27" fmla="*/ 417312 h 5767316"/>
              <a:gd name="connsiteX28" fmla="*/ 1445077 w 3996502"/>
              <a:gd name="connsiteY28" fmla="*/ 369139 h 5767316"/>
              <a:gd name="connsiteX29" fmla="*/ 1513066 w 3996502"/>
              <a:gd name="connsiteY29" fmla="*/ 328302 h 5767316"/>
              <a:gd name="connsiteX30" fmla="*/ 1544378 w 3996502"/>
              <a:gd name="connsiteY30" fmla="*/ 305530 h 5767316"/>
              <a:gd name="connsiteX31" fmla="*/ 1585434 w 3996502"/>
              <a:gd name="connsiteY31" fmla="*/ 263269 h 5767316"/>
              <a:gd name="connsiteX32" fmla="*/ 1631417 w 3996502"/>
              <a:gd name="connsiteY32" fmla="*/ 247613 h 5767316"/>
              <a:gd name="connsiteX33" fmla="*/ 1673531 w 3996502"/>
              <a:gd name="connsiteY33" fmla="*/ 214039 h 5767316"/>
              <a:gd name="connsiteX34" fmla="*/ 1766372 w 3996502"/>
              <a:gd name="connsiteY34" fmla="*/ 161195 h 5767316"/>
              <a:gd name="connsiteX35" fmla="*/ 1806370 w 3996502"/>
              <a:gd name="connsiteY35" fmla="*/ 108351 h 5767316"/>
              <a:gd name="connsiteX36" fmla="*/ 1829143 w 3996502"/>
              <a:gd name="connsiteY36" fmla="*/ 112730 h 5767316"/>
              <a:gd name="connsiteX37" fmla="*/ 1976616 w 3996502"/>
              <a:gd name="connsiteY37" fmla="*/ 40910 h 5767316"/>
              <a:gd name="connsiteX38" fmla="*/ 2428597 w 3996502"/>
              <a:gd name="connsiteY38" fmla="*/ 0 h 5767316"/>
              <a:gd name="connsiteX39" fmla="*/ 2473777 w 3996502"/>
              <a:gd name="connsiteY39" fmla="*/ 45945 h 5767316"/>
              <a:gd name="connsiteX40" fmla="*/ 2400752 w 3996502"/>
              <a:gd name="connsiteY40" fmla="*/ 141195 h 5767316"/>
              <a:gd name="connsiteX41" fmla="*/ 2480127 w 3996502"/>
              <a:gd name="connsiteY41" fmla="*/ 118970 h 5767316"/>
              <a:gd name="connsiteX42" fmla="*/ 2556327 w 3996502"/>
              <a:gd name="connsiteY42" fmla="*/ 157070 h 5767316"/>
              <a:gd name="connsiteX43" fmla="*/ 2646650 w 3996502"/>
              <a:gd name="connsiteY43" fmla="*/ 71893 h 5767316"/>
              <a:gd name="connsiteX44" fmla="*/ 2762702 w 3996502"/>
              <a:gd name="connsiteY44" fmla="*/ 118970 h 5767316"/>
              <a:gd name="connsiteX45" fmla="*/ 2807152 w 3996502"/>
              <a:gd name="connsiteY45" fmla="*/ 153895 h 5767316"/>
              <a:gd name="connsiteX46" fmla="*/ 2765877 w 3996502"/>
              <a:gd name="connsiteY46" fmla="*/ 255495 h 5767316"/>
              <a:gd name="connsiteX47" fmla="*/ 2876345 w 3996502"/>
              <a:gd name="connsiteY47" fmla="*/ 158604 h 5767316"/>
              <a:gd name="connsiteX48" fmla="*/ 3125747 w 3996502"/>
              <a:gd name="connsiteY48" fmla="*/ 319324 h 5767316"/>
              <a:gd name="connsiteX49" fmla="*/ 3210377 w 3996502"/>
              <a:gd name="connsiteY49" fmla="*/ 379320 h 5767316"/>
              <a:gd name="connsiteX50" fmla="*/ 3302452 w 3996502"/>
              <a:gd name="connsiteY50" fmla="*/ 452345 h 5767316"/>
              <a:gd name="connsiteX51" fmla="*/ 3191327 w 3996502"/>
              <a:gd name="connsiteY51" fmla="*/ 592045 h 5767316"/>
              <a:gd name="connsiteX52" fmla="*/ 3360259 w 3996502"/>
              <a:gd name="connsiteY52" fmla="*/ 593360 h 5767316"/>
              <a:gd name="connsiteX53" fmla="*/ 3404052 w 3996502"/>
              <a:gd name="connsiteY53" fmla="*/ 728680 h 5767316"/>
              <a:gd name="connsiteX54" fmla="*/ 3231179 w 3996502"/>
              <a:gd name="connsiteY54" fmla="*/ 877687 h 5767316"/>
              <a:gd name="connsiteX55" fmla="*/ 3188152 w 3996502"/>
              <a:gd name="connsiteY55" fmla="*/ 938120 h 5767316"/>
              <a:gd name="connsiteX56" fmla="*/ 3297635 w 3996502"/>
              <a:gd name="connsiteY56" fmla="*/ 967572 h 5767316"/>
              <a:gd name="connsiteX57" fmla="*/ 3375477 w 3996502"/>
              <a:gd name="connsiteY57" fmla="*/ 874620 h 5767316"/>
              <a:gd name="connsiteX58" fmla="*/ 3435802 w 3996502"/>
              <a:gd name="connsiteY58" fmla="*/ 795245 h 5767316"/>
              <a:gd name="connsiteX59" fmla="*/ 3496127 w 3996502"/>
              <a:gd name="connsiteY59" fmla="*/ 830170 h 5767316"/>
              <a:gd name="connsiteX60" fmla="*/ 3593676 w 3996502"/>
              <a:gd name="connsiteY60" fmla="*/ 971623 h 5767316"/>
              <a:gd name="connsiteX61" fmla="*/ 3569152 w 3996502"/>
              <a:gd name="connsiteY61" fmla="*/ 998445 h 5767316"/>
              <a:gd name="connsiteX62" fmla="*/ 3473026 w 3996502"/>
              <a:gd name="connsiteY62" fmla="*/ 1115082 h 5767316"/>
              <a:gd name="connsiteX63" fmla="*/ 3469085 w 3996502"/>
              <a:gd name="connsiteY63" fmla="*/ 1119862 h 5767316"/>
              <a:gd name="connsiteX64" fmla="*/ 3536964 w 3996502"/>
              <a:gd name="connsiteY64" fmla="*/ 1030743 h 5767316"/>
              <a:gd name="connsiteX65" fmla="*/ 3426058 w 3996502"/>
              <a:gd name="connsiteY65" fmla="*/ 1193216 h 5767316"/>
              <a:gd name="connsiteX66" fmla="*/ 3462406 w 3996502"/>
              <a:gd name="connsiteY66" fmla="*/ 1171757 h 5767316"/>
              <a:gd name="connsiteX67" fmla="*/ 3387630 w 3996502"/>
              <a:gd name="connsiteY67" fmla="*/ 1289342 h 5767316"/>
              <a:gd name="connsiteX68" fmla="*/ 3371974 w 3996502"/>
              <a:gd name="connsiteY68" fmla="*/ 1339923 h 5767316"/>
              <a:gd name="connsiteX69" fmla="*/ 3349968 w 3996502"/>
              <a:gd name="connsiteY69" fmla="*/ 1348024 h 5767316"/>
              <a:gd name="connsiteX70" fmla="*/ 3313291 w 3996502"/>
              <a:gd name="connsiteY70" fmla="*/ 1399591 h 5767316"/>
              <a:gd name="connsiteX71" fmla="*/ 3318874 w 3996502"/>
              <a:gd name="connsiteY71" fmla="*/ 1406707 h 5767316"/>
              <a:gd name="connsiteX72" fmla="*/ 3293693 w 3996502"/>
              <a:gd name="connsiteY72" fmla="*/ 1433093 h 5767316"/>
              <a:gd name="connsiteX73" fmla="*/ 3268403 w 3996502"/>
              <a:gd name="connsiteY73" fmla="*/ 1476338 h 5767316"/>
              <a:gd name="connsiteX74" fmla="*/ 3238514 w 3996502"/>
              <a:gd name="connsiteY74" fmla="*/ 1605309 h 5767316"/>
              <a:gd name="connsiteX75" fmla="*/ 3186948 w 3996502"/>
              <a:gd name="connsiteY75" fmla="*/ 1631694 h 5767316"/>
              <a:gd name="connsiteX76" fmla="*/ 3105602 w 3996502"/>
              <a:gd name="connsiteY76" fmla="*/ 1688625 h 5767316"/>
              <a:gd name="connsiteX77" fmla="*/ 2721865 w 3996502"/>
              <a:gd name="connsiteY77" fmla="*/ 1597098 h 5767316"/>
              <a:gd name="connsiteX78" fmla="*/ 2687378 w 3996502"/>
              <a:gd name="connsiteY78" fmla="*/ 1670670 h 5767316"/>
              <a:gd name="connsiteX79" fmla="*/ 2636797 w 3996502"/>
              <a:gd name="connsiteY79" fmla="*/ 1758147 h 5767316"/>
              <a:gd name="connsiteX80" fmla="*/ 2681466 w 3996502"/>
              <a:gd name="connsiteY80" fmla="*/ 1821428 h 5767316"/>
              <a:gd name="connsiteX81" fmla="*/ 2721427 w 3996502"/>
              <a:gd name="connsiteY81" fmla="*/ 1715995 h 5767316"/>
              <a:gd name="connsiteX82" fmla="*/ 2858280 w 3996502"/>
              <a:gd name="connsiteY82" fmla="*/ 1716434 h 5767316"/>
              <a:gd name="connsiteX83" fmla="*/ 2815035 w 3996502"/>
              <a:gd name="connsiteY83" fmla="*/ 1801940 h 5767316"/>
              <a:gd name="connsiteX84" fmla="*/ 2840654 w 3996502"/>
              <a:gd name="connsiteY84" fmla="*/ 1866535 h 5767316"/>
              <a:gd name="connsiteX85" fmla="*/ 2784708 w 3996502"/>
              <a:gd name="connsiteY85" fmla="*/ 1958172 h 5767316"/>
              <a:gd name="connsiteX86" fmla="*/ 2858280 w 3996502"/>
              <a:gd name="connsiteY86" fmla="*/ 1947662 h 5767316"/>
              <a:gd name="connsiteX87" fmla="*/ 3022286 w 3996502"/>
              <a:gd name="connsiteY87" fmla="*/ 1834785 h 5767316"/>
              <a:gd name="connsiteX88" fmla="*/ 3499411 w 3996502"/>
              <a:gd name="connsiteY88" fmla="*/ 1926641 h 5767316"/>
              <a:gd name="connsiteX89" fmla="*/ 3594005 w 3996502"/>
              <a:gd name="connsiteY89" fmla="*/ 1937151 h 5767316"/>
              <a:gd name="connsiteX90" fmla="*/ 3625536 w 3996502"/>
              <a:gd name="connsiteY90" fmla="*/ 1947662 h 5767316"/>
              <a:gd name="connsiteX91" fmla="*/ 3709618 w 3996502"/>
              <a:gd name="connsiteY91" fmla="*/ 1979193 h 5767316"/>
              <a:gd name="connsiteX92" fmla="*/ 3772680 w 3996502"/>
              <a:gd name="connsiteY92" fmla="*/ 1989703 h 5767316"/>
              <a:gd name="connsiteX93" fmla="*/ 3846253 w 3996502"/>
              <a:gd name="connsiteY93" fmla="*/ 2052765 h 5767316"/>
              <a:gd name="connsiteX94" fmla="*/ 3993398 w 3996502"/>
              <a:gd name="connsiteY94" fmla="*/ 2241951 h 5767316"/>
              <a:gd name="connsiteX95" fmla="*/ 3947233 w 3996502"/>
              <a:gd name="connsiteY95" fmla="*/ 2365266 h 5767316"/>
              <a:gd name="connsiteX96" fmla="*/ 3956174 w 3996502"/>
              <a:gd name="connsiteY96" fmla="*/ 2456684 h 5767316"/>
              <a:gd name="connsiteX97" fmla="*/ 3960261 w 3996502"/>
              <a:gd name="connsiteY97" fmla="*/ 2490258 h 5767316"/>
              <a:gd name="connsiteX98" fmla="*/ 3941284 w 3996502"/>
              <a:gd name="connsiteY98" fmla="*/ 2731850 h 5767316"/>
              <a:gd name="connsiteX99" fmla="*/ 3888587 w 3996502"/>
              <a:gd name="connsiteY99" fmla="*/ 2883958 h 5767316"/>
              <a:gd name="connsiteX100" fmla="*/ 3894388 w 3996502"/>
              <a:gd name="connsiteY100" fmla="*/ 2952312 h 5767316"/>
              <a:gd name="connsiteX101" fmla="*/ 3932635 w 3996502"/>
              <a:gd name="connsiteY101" fmla="*/ 3090134 h 5767316"/>
              <a:gd name="connsiteX102" fmla="*/ 3907455 w 3996502"/>
              <a:gd name="connsiteY102" fmla="*/ 3204670 h 5767316"/>
              <a:gd name="connsiteX103" fmla="*/ 3885301 w 3996502"/>
              <a:gd name="connsiteY103" fmla="*/ 3292457 h 5767316"/>
              <a:gd name="connsiteX104" fmla="*/ 3842202 w 3996502"/>
              <a:gd name="connsiteY104" fmla="*/ 3392779 h 5767316"/>
              <a:gd name="connsiteX105" fmla="*/ 3808317 w 3996502"/>
              <a:gd name="connsiteY105" fmla="*/ 3487591 h 5767316"/>
              <a:gd name="connsiteX106" fmla="*/ 3792059 w 3996502"/>
              <a:gd name="connsiteY106" fmla="*/ 3614537 h 5767316"/>
              <a:gd name="connsiteX107" fmla="*/ 3764087 w 3996502"/>
              <a:gd name="connsiteY107" fmla="*/ 3615303 h 5767316"/>
              <a:gd name="connsiteX108" fmla="*/ 3743780 w 3996502"/>
              <a:gd name="connsiteY108" fmla="*/ 3677087 h 5767316"/>
              <a:gd name="connsiteX109" fmla="*/ 3735347 w 3996502"/>
              <a:gd name="connsiteY109" fmla="*/ 3840217 h 5767316"/>
              <a:gd name="connsiteX110" fmla="*/ 3736843 w 3996502"/>
              <a:gd name="connsiteY110" fmla="*/ 3891418 h 5767316"/>
              <a:gd name="connsiteX111" fmla="*/ 3707574 w 3996502"/>
              <a:gd name="connsiteY111" fmla="*/ 3916527 h 5767316"/>
              <a:gd name="connsiteX112" fmla="*/ 3698196 w 3996502"/>
              <a:gd name="connsiteY112" fmla="*/ 3944883 h 5767316"/>
              <a:gd name="connsiteX113" fmla="*/ 3691006 w 3996502"/>
              <a:gd name="connsiteY113" fmla="*/ 4002872 h 5767316"/>
              <a:gd name="connsiteX114" fmla="*/ 3698487 w 3996502"/>
              <a:gd name="connsiteY114" fmla="*/ 4075532 h 5767316"/>
              <a:gd name="connsiteX115" fmla="*/ 3735603 w 3996502"/>
              <a:gd name="connsiteY115" fmla="*/ 4162789 h 5767316"/>
              <a:gd name="connsiteX116" fmla="*/ 3745419 w 3996502"/>
              <a:gd name="connsiteY116" fmla="*/ 4235085 h 5767316"/>
              <a:gd name="connsiteX117" fmla="*/ 3740274 w 3996502"/>
              <a:gd name="connsiteY117" fmla="*/ 4273185 h 5767316"/>
              <a:gd name="connsiteX118" fmla="*/ 3738303 w 3996502"/>
              <a:gd name="connsiteY118" fmla="*/ 4333619 h 5767316"/>
              <a:gd name="connsiteX119" fmla="*/ 3746843 w 3996502"/>
              <a:gd name="connsiteY119" fmla="*/ 4357596 h 5767316"/>
              <a:gd name="connsiteX120" fmla="*/ 3687722 w 3996502"/>
              <a:gd name="connsiteY120" fmla="*/ 4531893 h 5767316"/>
              <a:gd name="connsiteX121" fmla="*/ 3626411 w 3996502"/>
              <a:gd name="connsiteY121" fmla="*/ 4618712 h 5767316"/>
              <a:gd name="connsiteX122" fmla="*/ 3620499 w 3996502"/>
              <a:gd name="connsiteY122" fmla="*/ 4785017 h 5767316"/>
              <a:gd name="connsiteX123" fmla="*/ 3639768 w 3996502"/>
              <a:gd name="connsiteY123" fmla="*/ 4845889 h 5767316"/>
              <a:gd name="connsiteX124" fmla="*/ 3559408 w 3996502"/>
              <a:gd name="connsiteY124" fmla="*/ 4909170 h 5767316"/>
              <a:gd name="connsiteX125" fmla="*/ 3583823 w 3996502"/>
              <a:gd name="connsiteY125" fmla="*/ 4933147 h 5767316"/>
              <a:gd name="connsiteX126" fmla="*/ 3673927 w 3996502"/>
              <a:gd name="connsiteY126" fmla="*/ 4977378 h 5767316"/>
              <a:gd name="connsiteX127" fmla="*/ 3834867 w 3996502"/>
              <a:gd name="connsiteY127" fmla="*/ 5151784 h 5767316"/>
              <a:gd name="connsiteX128" fmla="*/ 3534446 w 3996502"/>
              <a:gd name="connsiteY128" fmla="*/ 5401186 h 5767316"/>
              <a:gd name="connsiteX129" fmla="*/ 3543754 w 3996502"/>
              <a:gd name="connsiteY129" fmla="*/ 5500595 h 5767316"/>
              <a:gd name="connsiteX130" fmla="*/ 3292929 w 3996502"/>
              <a:gd name="connsiteY130" fmla="*/ 5284695 h 5767316"/>
              <a:gd name="connsiteX131" fmla="*/ 3288000 w 3996502"/>
              <a:gd name="connsiteY131" fmla="*/ 5531689 h 5767316"/>
              <a:gd name="connsiteX132" fmla="*/ 3264790 w 3996502"/>
              <a:gd name="connsiteY132" fmla="*/ 5579862 h 5767316"/>
              <a:gd name="connsiteX133" fmla="*/ 3115129 w 3996502"/>
              <a:gd name="connsiteY133" fmla="*/ 5475195 h 5767316"/>
              <a:gd name="connsiteX134" fmla="*/ 3153229 w 3996502"/>
              <a:gd name="connsiteY134" fmla="*/ 5589495 h 5767316"/>
              <a:gd name="connsiteX135" fmla="*/ 2959443 w 3996502"/>
              <a:gd name="connsiteY135" fmla="*/ 5426695 h 5767316"/>
              <a:gd name="connsiteX136" fmla="*/ 2858280 w 3996502"/>
              <a:gd name="connsiteY136" fmla="*/ 5420126 h 5767316"/>
              <a:gd name="connsiteX137" fmla="*/ 2752739 w 3996502"/>
              <a:gd name="connsiteY137" fmla="*/ 5433593 h 5767316"/>
              <a:gd name="connsiteX138" fmla="*/ 2628805 w 3996502"/>
              <a:gd name="connsiteY138" fmla="*/ 5494684 h 5767316"/>
              <a:gd name="connsiteX139" fmla="*/ 2525343 w 3996502"/>
              <a:gd name="connsiteY139" fmla="*/ 5547674 h 5767316"/>
              <a:gd name="connsiteX140" fmla="*/ 2406555 w 3996502"/>
              <a:gd name="connsiteY140" fmla="*/ 5577672 h 5767316"/>
              <a:gd name="connsiteX141" fmla="*/ 2191968 w 3996502"/>
              <a:gd name="connsiteY141" fmla="*/ 5465780 h 5767316"/>
              <a:gd name="connsiteX142" fmla="*/ 2139088 w 3996502"/>
              <a:gd name="connsiteY142" fmla="*/ 5503114 h 5767316"/>
              <a:gd name="connsiteX143" fmla="*/ 2044167 w 3996502"/>
              <a:gd name="connsiteY143" fmla="*/ 5572198 h 5767316"/>
              <a:gd name="connsiteX144" fmla="*/ 1964244 w 3996502"/>
              <a:gd name="connsiteY144" fmla="*/ 5537492 h 5767316"/>
              <a:gd name="connsiteX145" fmla="*/ 1907313 w 3996502"/>
              <a:gd name="connsiteY145" fmla="*/ 5466656 h 5767316"/>
              <a:gd name="connsiteX146" fmla="*/ 1760935 w 3996502"/>
              <a:gd name="connsiteY146" fmla="*/ 5341846 h 5767316"/>
              <a:gd name="connsiteX147" fmla="*/ 1681998 w 3996502"/>
              <a:gd name="connsiteY147" fmla="*/ 5470050 h 5767316"/>
              <a:gd name="connsiteX148" fmla="*/ 1647730 w 3996502"/>
              <a:gd name="connsiteY148" fmla="*/ 5529390 h 5767316"/>
              <a:gd name="connsiteX149" fmla="*/ 1635249 w 3996502"/>
              <a:gd name="connsiteY149" fmla="*/ 5581394 h 5767316"/>
              <a:gd name="connsiteX150" fmla="*/ 1600543 w 3996502"/>
              <a:gd name="connsiteY150" fmla="*/ 5602634 h 5767316"/>
              <a:gd name="connsiteX151" fmla="*/ 1571201 w 3996502"/>
              <a:gd name="connsiteY151" fmla="*/ 5630224 h 5767316"/>
              <a:gd name="connsiteX152" fmla="*/ 1549195 w 3996502"/>
              <a:gd name="connsiteY152" fmla="*/ 5702263 h 5767316"/>
              <a:gd name="connsiteX153" fmla="*/ 1526642 w 3996502"/>
              <a:gd name="connsiteY153" fmla="*/ 5760618 h 5767316"/>
              <a:gd name="connsiteX154" fmla="*/ 1450661 w 3996502"/>
              <a:gd name="connsiteY154" fmla="*/ 5753282 h 5767316"/>
              <a:gd name="connsiteX155" fmla="*/ 1318405 w 3996502"/>
              <a:gd name="connsiteY155" fmla="*/ 5646755 h 5767316"/>
              <a:gd name="connsiteX156" fmla="*/ 1362089 w 3996502"/>
              <a:gd name="connsiteY156" fmla="*/ 5565410 h 5767316"/>
              <a:gd name="connsiteX157" fmla="*/ 1397452 w 3996502"/>
              <a:gd name="connsiteY157" fmla="*/ 5499939 h 5767316"/>
              <a:gd name="connsiteX158" fmla="*/ 1461609 w 3996502"/>
              <a:gd name="connsiteY158" fmla="*/ 5367793 h 5767316"/>
              <a:gd name="connsiteX159" fmla="*/ 1509453 w 3996502"/>
              <a:gd name="connsiteY159" fmla="*/ 5297177 h 5767316"/>
              <a:gd name="connsiteX160" fmla="*/ 1273955 w 3996502"/>
              <a:gd name="connsiteY160" fmla="*/ 5140617 h 5767316"/>
              <a:gd name="connsiteX161" fmla="*/ 1096046 w 3996502"/>
              <a:gd name="connsiteY161" fmla="*/ 5410711 h 5767316"/>
              <a:gd name="connsiteX162" fmla="*/ 623190 w 3996502"/>
              <a:gd name="connsiteY162" fmla="*/ 5119815 h 5767316"/>
              <a:gd name="connsiteX163" fmla="*/ 597354 w 3996502"/>
              <a:gd name="connsiteY163" fmla="*/ 5005296 h 5767316"/>
              <a:gd name="connsiteX164" fmla="*/ 701580 w 3996502"/>
              <a:gd name="connsiteY164" fmla="*/ 4943876 h 5767316"/>
              <a:gd name="connsiteX165" fmla="*/ 1056194 w 3996502"/>
              <a:gd name="connsiteY165" fmla="*/ 5129340 h 5767316"/>
              <a:gd name="connsiteX166" fmla="*/ 1130754 w 3996502"/>
              <a:gd name="connsiteY166" fmla="*/ 4989421 h 5767316"/>
              <a:gd name="connsiteX167" fmla="*/ 943865 w 3996502"/>
              <a:gd name="connsiteY167" fmla="*/ 4876325 h 5767316"/>
              <a:gd name="connsiteX168" fmla="*/ 854746 w 3996502"/>
              <a:gd name="connsiteY168" fmla="*/ 4800016 h 5767316"/>
              <a:gd name="connsiteX169" fmla="*/ 882117 w 3996502"/>
              <a:gd name="connsiteY169" fmla="*/ 4705423 h 5767316"/>
              <a:gd name="connsiteX170" fmla="*/ 740993 w 3996502"/>
              <a:gd name="connsiteY170" fmla="*/ 4417593 h 5767316"/>
              <a:gd name="connsiteX171" fmla="*/ 889014 w 3996502"/>
              <a:gd name="connsiteY171" fmla="*/ 3940686 h 5767316"/>
              <a:gd name="connsiteX172" fmla="*/ 940799 w 3996502"/>
              <a:gd name="connsiteY172" fmla="*/ 3705955 h 5767316"/>
              <a:gd name="connsiteX173" fmla="*/ 959411 w 3996502"/>
              <a:gd name="connsiteY173" fmla="*/ 3388126 h 5767316"/>
              <a:gd name="connsiteX174" fmla="*/ 976272 w 3996502"/>
              <a:gd name="connsiteY174" fmla="*/ 3278424 h 5767316"/>
              <a:gd name="connsiteX175" fmla="*/ 1018532 w 3996502"/>
              <a:gd name="connsiteY175" fmla="*/ 3201677 h 5767316"/>
              <a:gd name="connsiteX176" fmla="*/ 1031999 w 3996502"/>
              <a:gd name="connsiteY176" fmla="*/ 3136425 h 5767316"/>
              <a:gd name="connsiteX177" fmla="*/ 1155605 w 3996502"/>
              <a:gd name="connsiteY177" fmla="*/ 3124820 h 5767316"/>
              <a:gd name="connsiteX178" fmla="*/ 1176625 w 3996502"/>
              <a:gd name="connsiteY178" fmla="*/ 3082779 h 5767316"/>
              <a:gd name="connsiteX179" fmla="*/ 1145094 w 3996502"/>
              <a:gd name="connsiteY179" fmla="*/ 2967165 h 5767316"/>
              <a:gd name="connsiteX180" fmla="*/ 1103053 w 3996502"/>
              <a:gd name="connsiteY180" fmla="*/ 2893593 h 5767316"/>
              <a:gd name="connsiteX181" fmla="*/ 1082032 w 3996502"/>
              <a:gd name="connsiteY181" fmla="*/ 2841041 h 5767316"/>
              <a:gd name="connsiteX182" fmla="*/ 1029480 w 3996502"/>
              <a:gd name="connsiteY182" fmla="*/ 2746448 h 5767316"/>
              <a:gd name="connsiteX183" fmla="*/ 1008460 w 3996502"/>
              <a:gd name="connsiteY183" fmla="*/ 2714917 h 5767316"/>
              <a:gd name="connsiteX184" fmla="*/ 924377 w 3996502"/>
              <a:gd name="connsiteY184" fmla="*/ 2557262 h 5767316"/>
              <a:gd name="connsiteX185" fmla="*/ 871825 w 3996502"/>
              <a:gd name="connsiteY185" fmla="*/ 2483689 h 5767316"/>
              <a:gd name="connsiteX186" fmla="*/ 840294 w 3996502"/>
              <a:gd name="connsiteY186" fmla="*/ 2389096 h 5767316"/>
              <a:gd name="connsiteX187" fmla="*/ 808763 w 3996502"/>
              <a:gd name="connsiteY187" fmla="*/ 2326034 h 5767316"/>
              <a:gd name="connsiteX188" fmla="*/ 766722 w 3996502"/>
              <a:gd name="connsiteY188" fmla="*/ 2241951 h 5767316"/>
              <a:gd name="connsiteX189" fmla="*/ 756211 w 3996502"/>
              <a:gd name="connsiteY189" fmla="*/ 2210420 h 5767316"/>
              <a:gd name="connsiteX190" fmla="*/ 714170 w 3996502"/>
              <a:gd name="connsiteY190" fmla="*/ 2199910 h 5767316"/>
              <a:gd name="connsiteX191" fmla="*/ 619577 w 3996502"/>
              <a:gd name="connsiteY191" fmla="*/ 2189399 h 5767316"/>
              <a:gd name="connsiteX192" fmla="*/ 482943 w 3996502"/>
              <a:gd name="connsiteY192" fmla="*/ 2168379 h 5767316"/>
              <a:gd name="connsiteX193" fmla="*/ 419880 w 3996502"/>
              <a:gd name="connsiteY193" fmla="*/ 2126337 h 5767316"/>
              <a:gd name="connsiteX194" fmla="*/ 88914 w 3996502"/>
              <a:gd name="connsiteY194" fmla="*/ 2447231 h 5767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3996502" h="5767316">
                <a:moveTo>
                  <a:pt x="105665" y="2429605"/>
                </a:moveTo>
                <a:cubicBezTo>
                  <a:pt x="89668" y="2402944"/>
                  <a:pt x="94479" y="2323188"/>
                  <a:pt x="103913" y="2255637"/>
                </a:cubicBezTo>
                <a:cubicBezTo>
                  <a:pt x="113347" y="2188086"/>
                  <a:pt x="157633" y="2084515"/>
                  <a:pt x="162268" y="2024299"/>
                </a:cubicBezTo>
                <a:cubicBezTo>
                  <a:pt x="166903" y="1964083"/>
                  <a:pt x="149276" y="1931768"/>
                  <a:pt x="131722" y="1894343"/>
                </a:cubicBezTo>
                <a:cubicBezTo>
                  <a:pt x="114168" y="1856918"/>
                  <a:pt x="118966" y="1882446"/>
                  <a:pt x="56945" y="1799750"/>
                </a:cubicBezTo>
                <a:cubicBezTo>
                  <a:pt x="37886" y="1685394"/>
                  <a:pt x="835" y="1684447"/>
                  <a:pt x="14" y="1646037"/>
                </a:cubicBezTo>
                <a:cubicBezTo>
                  <a:pt x="-807" y="1607627"/>
                  <a:pt x="34519" y="1585219"/>
                  <a:pt x="52018" y="1569289"/>
                </a:cubicBezTo>
                <a:cubicBezTo>
                  <a:pt x="69517" y="1553359"/>
                  <a:pt x="92636" y="1513343"/>
                  <a:pt x="105008" y="1550458"/>
                </a:cubicBezTo>
                <a:cubicBezTo>
                  <a:pt x="140485" y="1494275"/>
                  <a:pt x="146593" y="1489841"/>
                  <a:pt x="178033" y="1460025"/>
                </a:cubicBezTo>
                <a:cubicBezTo>
                  <a:pt x="209473" y="1430209"/>
                  <a:pt x="270953" y="1380641"/>
                  <a:pt x="293647" y="1371563"/>
                </a:cubicBezTo>
                <a:cubicBezTo>
                  <a:pt x="381169" y="1262161"/>
                  <a:pt x="328773" y="1289287"/>
                  <a:pt x="353534" y="1237118"/>
                </a:cubicBezTo>
                <a:cubicBezTo>
                  <a:pt x="378295" y="1184950"/>
                  <a:pt x="445299" y="1123165"/>
                  <a:pt x="442215" y="1058552"/>
                </a:cubicBezTo>
                <a:cubicBezTo>
                  <a:pt x="439131" y="993939"/>
                  <a:pt x="343644" y="893707"/>
                  <a:pt x="335031" y="849440"/>
                </a:cubicBezTo>
                <a:cubicBezTo>
                  <a:pt x="326418" y="805173"/>
                  <a:pt x="372000" y="799480"/>
                  <a:pt x="390539" y="792947"/>
                </a:cubicBezTo>
                <a:cubicBezTo>
                  <a:pt x="409078" y="786415"/>
                  <a:pt x="430501" y="803293"/>
                  <a:pt x="446266" y="810245"/>
                </a:cubicBezTo>
                <a:cubicBezTo>
                  <a:pt x="462031" y="817197"/>
                  <a:pt x="473965" y="826157"/>
                  <a:pt x="485132" y="834660"/>
                </a:cubicBezTo>
                <a:cubicBezTo>
                  <a:pt x="496299" y="843163"/>
                  <a:pt x="501080" y="856958"/>
                  <a:pt x="513269" y="861264"/>
                </a:cubicBezTo>
                <a:cubicBezTo>
                  <a:pt x="525458" y="865570"/>
                  <a:pt x="535166" y="858308"/>
                  <a:pt x="558267" y="860498"/>
                </a:cubicBezTo>
                <a:cubicBezTo>
                  <a:pt x="581368" y="862688"/>
                  <a:pt x="614322" y="876774"/>
                  <a:pt x="651874" y="874402"/>
                </a:cubicBezTo>
                <a:cubicBezTo>
                  <a:pt x="689426" y="872030"/>
                  <a:pt x="739448" y="833538"/>
                  <a:pt x="783582" y="846265"/>
                </a:cubicBezTo>
                <a:cubicBezTo>
                  <a:pt x="833634" y="860699"/>
                  <a:pt x="876533" y="823803"/>
                  <a:pt x="914086" y="789553"/>
                </a:cubicBezTo>
                <a:cubicBezTo>
                  <a:pt x="951639" y="755303"/>
                  <a:pt x="980998" y="678720"/>
                  <a:pt x="1008898" y="640766"/>
                </a:cubicBezTo>
                <a:cubicBezTo>
                  <a:pt x="1036798" y="602812"/>
                  <a:pt x="1063275" y="574018"/>
                  <a:pt x="1081485" y="561829"/>
                </a:cubicBezTo>
                <a:cubicBezTo>
                  <a:pt x="1099696" y="549640"/>
                  <a:pt x="1095151" y="574401"/>
                  <a:pt x="1118161" y="567631"/>
                </a:cubicBezTo>
                <a:cubicBezTo>
                  <a:pt x="1141171" y="560861"/>
                  <a:pt x="1191041" y="533144"/>
                  <a:pt x="1219543" y="521211"/>
                </a:cubicBezTo>
                <a:cubicBezTo>
                  <a:pt x="1248045" y="509278"/>
                  <a:pt x="1274339" y="508037"/>
                  <a:pt x="1289174" y="496030"/>
                </a:cubicBezTo>
                <a:cubicBezTo>
                  <a:pt x="1304009" y="484023"/>
                  <a:pt x="1320796" y="474991"/>
                  <a:pt x="1337127" y="461871"/>
                </a:cubicBezTo>
                <a:cubicBezTo>
                  <a:pt x="1353458" y="448751"/>
                  <a:pt x="1369169" y="432767"/>
                  <a:pt x="1387161" y="417312"/>
                </a:cubicBezTo>
                <a:cubicBezTo>
                  <a:pt x="1405153" y="401857"/>
                  <a:pt x="1424093" y="383974"/>
                  <a:pt x="1445077" y="369139"/>
                </a:cubicBezTo>
                <a:cubicBezTo>
                  <a:pt x="1466061" y="354304"/>
                  <a:pt x="1452064" y="340502"/>
                  <a:pt x="1513066" y="328302"/>
                </a:cubicBezTo>
                <a:cubicBezTo>
                  <a:pt x="1534087" y="303778"/>
                  <a:pt x="1532317" y="316369"/>
                  <a:pt x="1544378" y="305530"/>
                </a:cubicBezTo>
                <a:cubicBezTo>
                  <a:pt x="1556439" y="294691"/>
                  <a:pt x="1570928" y="272922"/>
                  <a:pt x="1585434" y="263269"/>
                </a:cubicBezTo>
                <a:cubicBezTo>
                  <a:pt x="1599940" y="253616"/>
                  <a:pt x="1603389" y="258123"/>
                  <a:pt x="1631417" y="247613"/>
                </a:cubicBezTo>
                <a:cubicBezTo>
                  <a:pt x="1641927" y="233599"/>
                  <a:pt x="1651039" y="228442"/>
                  <a:pt x="1673531" y="214039"/>
                </a:cubicBezTo>
                <a:cubicBezTo>
                  <a:pt x="1696023" y="199636"/>
                  <a:pt x="1744232" y="178810"/>
                  <a:pt x="1766372" y="161195"/>
                </a:cubicBezTo>
                <a:cubicBezTo>
                  <a:pt x="1788512" y="143580"/>
                  <a:pt x="1795908" y="116429"/>
                  <a:pt x="1806370" y="108351"/>
                </a:cubicBezTo>
                <a:cubicBezTo>
                  <a:pt x="1816832" y="100274"/>
                  <a:pt x="1800769" y="123970"/>
                  <a:pt x="1829143" y="112730"/>
                </a:cubicBezTo>
                <a:cubicBezTo>
                  <a:pt x="1857517" y="101490"/>
                  <a:pt x="1941526" y="43249"/>
                  <a:pt x="1976616" y="40910"/>
                </a:cubicBezTo>
                <a:cubicBezTo>
                  <a:pt x="2083297" y="-12432"/>
                  <a:pt x="2221110" y="3320"/>
                  <a:pt x="2428597" y="0"/>
                </a:cubicBezTo>
                <a:cubicBezTo>
                  <a:pt x="2503520" y="5073"/>
                  <a:pt x="2478418" y="22413"/>
                  <a:pt x="2473777" y="45945"/>
                </a:cubicBezTo>
                <a:cubicBezTo>
                  <a:pt x="2469136" y="69477"/>
                  <a:pt x="2391756" y="133258"/>
                  <a:pt x="2400752" y="141195"/>
                </a:cubicBezTo>
                <a:cubicBezTo>
                  <a:pt x="2405107" y="165786"/>
                  <a:pt x="2416390" y="120466"/>
                  <a:pt x="2480127" y="118970"/>
                </a:cubicBezTo>
                <a:cubicBezTo>
                  <a:pt x="2509760" y="116853"/>
                  <a:pt x="2505819" y="154862"/>
                  <a:pt x="2556327" y="157070"/>
                </a:cubicBezTo>
                <a:cubicBezTo>
                  <a:pt x="2606835" y="159278"/>
                  <a:pt x="2622837" y="73481"/>
                  <a:pt x="2646650" y="71893"/>
                </a:cubicBezTo>
                <a:cubicBezTo>
                  <a:pt x="2670463" y="70305"/>
                  <a:pt x="2743360" y="105303"/>
                  <a:pt x="2762702" y="118970"/>
                </a:cubicBezTo>
                <a:cubicBezTo>
                  <a:pt x="2782044" y="132637"/>
                  <a:pt x="2806623" y="131141"/>
                  <a:pt x="2807152" y="153895"/>
                </a:cubicBezTo>
                <a:cubicBezTo>
                  <a:pt x="2807681" y="176649"/>
                  <a:pt x="2746407" y="258414"/>
                  <a:pt x="2765877" y="255495"/>
                </a:cubicBezTo>
                <a:cubicBezTo>
                  <a:pt x="2785347" y="252576"/>
                  <a:pt x="2816367" y="147966"/>
                  <a:pt x="2876345" y="158604"/>
                </a:cubicBezTo>
                <a:cubicBezTo>
                  <a:pt x="2936323" y="169242"/>
                  <a:pt x="3070075" y="282538"/>
                  <a:pt x="3125747" y="319324"/>
                </a:cubicBezTo>
                <a:cubicBezTo>
                  <a:pt x="3181419" y="356110"/>
                  <a:pt x="3184101" y="355562"/>
                  <a:pt x="3210377" y="379320"/>
                </a:cubicBezTo>
                <a:cubicBezTo>
                  <a:pt x="3236653" y="403078"/>
                  <a:pt x="3281286" y="433295"/>
                  <a:pt x="3302452" y="452345"/>
                </a:cubicBezTo>
                <a:cubicBezTo>
                  <a:pt x="3323618" y="471395"/>
                  <a:pt x="3172168" y="587593"/>
                  <a:pt x="3191327" y="592045"/>
                </a:cubicBezTo>
                <a:cubicBezTo>
                  <a:pt x="3210487" y="596498"/>
                  <a:pt x="3324805" y="570588"/>
                  <a:pt x="3360259" y="593360"/>
                </a:cubicBezTo>
                <a:cubicBezTo>
                  <a:pt x="3395713" y="616132"/>
                  <a:pt x="3372521" y="721673"/>
                  <a:pt x="3404052" y="728680"/>
                </a:cubicBezTo>
                <a:cubicBezTo>
                  <a:pt x="3421569" y="739191"/>
                  <a:pt x="3267162" y="842780"/>
                  <a:pt x="3231179" y="877687"/>
                </a:cubicBezTo>
                <a:cubicBezTo>
                  <a:pt x="3195196" y="912594"/>
                  <a:pt x="3177076" y="931077"/>
                  <a:pt x="3188152" y="938120"/>
                </a:cubicBezTo>
                <a:cubicBezTo>
                  <a:pt x="3199228" y="945163"/>
                  <a:pt x="3225139" y="971805"/>
                  <a:pt x="3297635" y="967572"/>
                </a:cubicBezTo>
                <a:cubicBezTo>
                  <a:pt x="3330545" y="965650"/>
                  <a:pt x="3292799" y="1027403"/>
                  <a:pt x="3375477" y="874620"/>
                </a:cubicBezTo>
                <a:cubicBezTo>
                  <a:pt x="3402738" y="828965"/>
                  <a:pt x="3366098" y="940474"/>
                  <a:pt x="3435802" y="795245"/>
                </a:cubicBezTo>
                <a:cubicBezTo>
                  <a:pt x="3457498" y="779899"/>
                  <a:pt x="3469815" y="800774"/>
                  <a:pt x="3496127" y="830170"/>
                </a:cubicBezTo>
                <a:cubicBezTo>
                  <a:pt x="3522439" y="859566"/>
                  <a:pt x="3576214" y="923998"/>
                  <a:pt x="3593676" y="971623"/>
                </a:cubicBezTo>
                <a:cubicBezTo>
                  <a:pt x="3611139" y="1019248"/>
                  <a:pt x="3579735" y="985471"/>
                  <a:pt x="3569152" y="998445"/>
                </a:cubicBezTo>
                <a:cubicBezTo>
                  <a:pt x="3558569" y="1011419"/>
                  <a:pt x="3489704" y="1094846"/>
                  <a:pt x="3473026" y="1115082"/>
                </a:cubicBezTo>
                <a:cubicBezTo>
                  <a:pt x="3456348" y="1135318"/>
                  <a:pt x="3515413" y="1104420"/>
                  <a:pt x="3469085" y="1119862"/>
                </a:cubicBezTo>
                <a:cubicBezTo>
                  <a:pt x="3462078" y="1130372"/>
                  <a:pt x="3544135" y="1018517"/>
                  <a:pt x="3536964" y="1030743"/>
                </a:cubicBezTo>
                <a:cubicBezTo>
                  <a:pt x="3529793" y="1042969"/>
                  <a:pt x="3438484" y="1169714"/>
                  <a:pt x="3426058" y="1193216"/>
                </a:cubicBezTo>
                <a:cubicBezTo>
                  <a:pt x="3413632" y="1216718"/>
                  <a:pt x="3479923" y="1157743"/>
                  <a:pt x="3462406" y="1171757"/>
                </a:cubicBezTo>
                <a:cubicBezTo>
                  <a:pt x="3454469" y="1195569"/>
                  <a:pt x="3402702" y="1261314"/>
                  <a:pt x="3387630" y="1289342"/>
                </a:cubicBezTo>
                <a:cubicBezTo>
                  <a:pt x="3372558" y="1317370"/>
                  <a:pt x="3378251" y="1330143"/>
                  <a:pt x="3371974" y="1339923"/>
                </a:cubicBezTo>
                <a:cubicBezTo>
                  <a:pt x="3365697" y="1349703"/>
                  <a:pt x="3359748" y="1338079"/>
                  <a:pt x="3349968" y="1348024"/>
                </a:cubicBezTo>
                <a:cubicBezTo>
                  <a:pt x="3340188" y="1357969"/>
                  <a:pt x="3318473" y="1389810"/>
                  <a:pt x="3313291" y="1399591"/>
                </a:cubicBezTo>
                <a:cubicBezTo>
                  <a:pt x="3308109" y="1409372"/>
                  <a:pt x="3322140" y="1401123"/>
                  <a:pt x="3318874" y="1406707"/>
                </a:cubicBezTo>
                <a:cubicBezTo>
                  <a:pt x="3315608" y="1412291"/>
                  <a:pt x="3302105" y="1421488"/>
                  <a:pt x="3293693" y="1433093"/>
                </a:cubicBezTo>
                <a:cubicBezTo>
                  <a:pt x="3285281" y="1444698"/>
                  <a:pt x="3366149" y="1468193"/>
                  <a:pt x="3268403" y="1476338"/>
                </a:cubicBezTo>
                <a:cubicBezTo>
                  <a:pt x="3269023" y="1547903"/>
                  <a:pt x="3237894" y="1533744"/>
                  <a:pt x="3238514" y="1605309"/>
                </a:cubicBezTo>
                <a:cubicBezTo>
                  <a:pt x="3224350" y="1608142"/>
                  <a:pt x="3209100" y="1617808"/>
                  <a:pt x="3186948" y="1631694"/>
                </a:cubicBezTo>
                <a:cubicBezTo>
                  <a:pt x="3164796" y="1645580"/>
                  <a:pt x="3183116" y="1694391"/>
                  <a:pt x="3105602" y="1688625"/>
                </a:cubicBezTo>
                <a:cubicBezTo>
                  <a:pt x="3028088" y="1682859"/>
                  <a:pt x="2760064" y="1558899"/>
                  <a:pt x="2721865" y="1597098"/>
                </a:cubicBezTo>
                <a:cubicBezTo>
                  <a:pt x="2699022" y="1665628"/>
                  <a:pt x="2701556" y="1643829"/>
                  <a:pt x="2687378" y="1670670"/>
                </a:cubicBezTo>
                <a:cubicBezTo>
                  <a:pt x="2673200" y="1697511"/>
                  <a:pt x="2637782" y="1733021"/>
                  <a:pt x="2636797" y="1758147"/>
                </a:cubicBezTo>
                <a:cubicBezTo>
                  <a:pt x="2635812" y="1783273"/>
                  <a:pt x="2659953" y="1818399"/>
                  <a:pt x="2681466" y="1821428"/>
                </a:cubicBezTo>
                <a:cubicBezTo>
                  <a:pt x="2702979" y="1824457"/>
                  <a:pt x="2691958" y="1733494"/>
                  <a:pt x="2721427" y="1715995"/>
                </a:cubicBezTo>
                <a:cubicBezTo>
                  <a:pt x="2750896" y="1698496"/>
                  <a:pt x="2842679" y="1702110"/>
                  <a:pt x="2858280" y="1716434"/>
                </a:cubicBezTo>
                <a:cubicBezTo>
                  <a:pt x="2873881" y="1730758"/>
                  <a:pt x="2817973" y="1776923"/>
                  <a:pt x="2815035" y="1801940"/>
                </a:cubicBezTo>
                <a:cubicBezTo>
                  <a:pt x="2812097" y="1826957"/>
                  <a:pt x="2845708" y="1840496"/>
                  <a:pt x="2840654" y="1866535"/>
                </a:cubicBezTo>
                <a:cubicBezTo>
                  <a:pt x="2835600" y="1892574"/>
                  <a:pt x="2781770" y="1944651"/>
                  <a:pt x="2784708" y="1958172"/>
                </a:cubicBezTo>
                <a:cubicBezTo>
                  <a:pt x="2787646" y="1971693"/>
                  <a:pt x="2818684" y="1968226"/>
                  <a:pt x="2858280" y="1947662"/>
                </a:cubicBezTo>
                <a:cubicBezTo>
                  <a:pt x="2897876" y="1927098"/>
                  <a:pt x="2976127" y="1995174"/>
                  <a:pt x="3022286" y="1834785"/>
                </a:cubicBezTo>
                <a:cubicBezTo>
                  <a:pt x="3098778" y="1878104"/>
                  <a:pt x="3340369" y="1896022"/>
                  <a:pt x="3499411" y="1926641"/>
                </a:cubicBezTo>
                <a:cubicBezTo>
                  <a:pt x="3531053" y="1928942"/>
                  <a:pt x="3562711" y="1931935"/>
                  <a:pt x="3594005" y="1937151"/>
                </a:cubicBezTo>
                <a:cubicBezTo>
                  <a:pt x="3604933" y="1938972"/>
                  <a:pt x="3615124" y="1943876"/>
                  <a:pt x="3625536" y="1947662"/>
                </a:cubicBezTo>
                <a:cubicBezTo>
                  <a:pt x="3653667" y="1957892"/>
                  <a:pt x="3680836" y="1970970"/>
                  <a:pt x="3709618" y="1979193"/>
                </a:cubicBezTo>
                <a:cubicBezTo>
                  <a:pt x="3730109" y="1985047"/>
                  <a:pt x="3751659" y="1986200"/>
                  <a:pt x="3772680" y="1989703"/>
                </a:cubicBezTo>
                <a:cubicBezTo>
                  <a:pt x="3797204" y="2010724"/>
                  <a:pt x="3825098" y="2028356"/>
                  <a:pt x="3846253" y="2052765"/>
                </a:cubicBezTo>
                <a:cubicBezTo>
                  <a:pt x="3988624" y="2217038"/>
                  <a:pt x="3976568" y="2189868"/>
                  <a:pt x="3993398" y="2241951"/>
                </a:cubicBezTo>
                <a:cubicBezTo>
                  <a:pt x="4010228" y="2294034"/>
                  <a:pt x="3953437" y="2329477"/>
                  <a:pt x="3947233" y="2365266"/>
                </a:cubicBezTo>
                <a:cubicBezTo>
                  <a:pt x="3941029" y="2401055"/>
                  <a:pt x="3954003" y="2435852"/>
                  <a:pt x="3956174" y="2456684"/>
                </a:cubicBezTo>
                <a:cubicBezTo>
                  <a:pt x="3958345" y="2477516"/>
                  <a:pt x="3953254" y="2476244"/>
                  <a:pt x="3960261" y="2490258"/>
                </a:cubicBezTo>
                <a:cubicBezTo>
                  <a:pt x="3956758" y="2577844"/>
                  <a:pt x="3953230" y="2666233"/>
                  <a:pt x="3941284" y="2731850"/>
                </a:cubicBezTo>
                <a:cubicBezTo>
                  <a:pt x="3929338" y="2797467"/>
                  <a:pt x="3896403" y="2847214"/>
                  <a:pt x="3888587" y="2883958"/>
                </a:cubicBezTo>
                <a:cubicBezTo>
                  <a:pt x="3880771" y="2920702"/>
                  <a:pt x="3932661" y="2926796"/>
                  <a:pt x="3894388" y="2952312"/>
                </a:cubicBezTo>
                <a:cubicBezTo>
                  <a:pt x="3887381" y="2966326"/>
                  <a:pt x="3930457" y="3048074"/>
                  <a:pt x="3932635" y="3090134"/>
                </a:cubicBezTo>
                <a:cubicBezTo>
                  <a:pt x="3934813" y="3132194"/>
                  <a:pt x="3915344" y="3170950"/>
                  <a:pt x="3907455" y="3204670"/>
                </a:cubicBezTo>
                <a:cubicBezTo>
                  <a:pt x="3899566" y="3238390"/>
                  <a:pt x="3896176" y="3261106"/>
                  <a:pt x="3885301" y="3292457"/>
                </a:cubicBezTo>
                <a:cubicBezTo>
                  <a:pt x="3874426" y="3323808"/>
                  <a:pt x="3855033" y="3360257"/>
                  <a:pt x="3842202" y="3392779"/>
                </a:cubicBezTo>
                <a:cubicBezTo>
                  <a:pt x="3829371" y="3425301"/>
                  <a:pt x="3931258" y="3395385"/>
                  <a:pt x="3808317" y="3487591"/>
                </a:cubicBezTo>
                <a:cubicBezTo>
                  <a:pt x="3789535" y="3543933"/>
                  <a:pt x="3799431" y="3593252"/>
                  <a:pt x="3792059" y="3614537"/>
                </a:cubicBezTo>
                <a:cubicBezTo>
                  <a:pt x="3784687" y="3635822"/>
                  <a:pt x="3772134" y="3604878"/>
                  <a:pt x="3764087" y="3615303"/>
                </a:cubicBezTo>
                <a:cubicBezTo>
                  <a:pt x="3756040" y="3625728"/>
                  <a:pt x="3765239" y="3646481"/>
                  <a:pt x="3743780" y="3677087"/>
                </a:cubicBezTo>
                <a:cubicBezTo>
                  <a:pt x="3722321" y="3707693"/>
                  <a:pt x="3736503" y="3804495"/>
                  <a:pt x="3735347" y="3840217"/>
                </a:cubicBezTo>
                <a:cubicBezTo>
                  <a:pt x="3734191" y="3875939"/>
                  <a:pt x="3741472" y="3878700"/>
                  <a:pt x="3736843" y="3891418"/>
                </a:cubicBezTo>
                <a:cubicBezTo>
                  <a:pt x="3732214" y="3904136"/>
                  <a:pt x="3714015" y="3907616"/>
                  <a:pt x="3707574" y="3916527"/>
                </a:cubicBezTo>
                <a:cubicBezTo>
                  <a:pt x="3701133" y="3925438"/>
                  <a:pt x="3700957" y="3930492"/>
                  <a:pt x="3698196" y="3944883"/>
                </a:cubicBezTo>
                <a:cubicBezTo>
                  <a:pt x="3695435" y="3959274"/>
                  <a:pt x="3701516" y="3992362"/>
                  <a:pt x="3691006" y="4002872"/>
                </a:cubicBezTo>
                <a:cubicBezTo>
                  <a:pt x="3687503" y="4020389"/>
                  <a:pt x="3691054" y="4048879"/>
                  <a:pt x="3698487" y="4075532"/>
                </a:cubicBezTo>
                <a:cubicBezTo>
                  <a:pt x="3705920" y="4102185"/>
                  <a:pt x="3727781" y="4136197"/>
                  <a:pt x="3735603" y="4162789"/>
                </a:cubicBezTo>
                <a:cubicBezTo>
                  <a:pt x="3743425" y="4189381"/>
                  <a:pt x="3759433" y="4200050"/>
                  <a:pt x="3745419" y="4235085"/>
                </a:cubicBezTo>
                <a:cubicBezTo>
                  <a:pt x="3738638" y="4370713"/>
                  <a:pt x="3741460" y="4256763"/>
                  <a:pt x="3740274" y="4273185"/>
                </a:cubicBezTo>
                <a:cubicBezTo>
                  <a:pt x="3739088" y="4289607"/>
                  <a:pt x="3737208" y="4319550"/>
                  <a:pt x="3738303" y="4333619"/>
                </a:cubicBezTo>
                <a:cubicBezTo>
                  <a:pt x="3739398" y="4347688"/>
                  <a:pt x="3755273" y="4324550"/>
                  <a:pt x="3746843" y="4357596"/>
                </a:cubicBezTo>
                <a:cubicBezTo>
                  <a:pt x="3738413" y="4390642"/>
                  <a:pt x="3707794" y="4488374"/>
                  <a:pt x="3687722" y="4531893"/>
                </a:cubicBezTo>
                <a:cubicBezTo>
                  <a:pt x="3667650" y="4575412"/>
                  <a:pt x="3637615" y="4576525"/>
                  <a:pt x="3626411" y="4618712"/>
                </a:cubicBezTo>
                <a:cubicBezTo>
                  <a:pt x="3615207" y="4660899"/>
                  <a:pt x="3618273" y="4747154"/>
                  <a:pt x="3620499" y="4785017"/>
                </a:cubicBezTo>
                <a:cubicBezTo>
                  <a:pt x="3622725" y="4822880"/>
                  <a:pt x="3649950" y="4825197"/>
                  <a:pt x="3639768" y="4845889"/>
                </a:cubicBezTo>
                <a:cubicBezTo>
                  <a:pt x="3629586" y="4866581"/>
                  <a:pt x="3568732" y="4894627"/>
                  <a:pt x="3559408" y="4909170"/>
                </a:cubicBezTo>
                <a:cubicBezTo>
                  <a:pt x="3550084" y="4923713"/>
                  <a:pt x="3564737" y="4921779"/>
                  <a:pt x="3583823" y="4933147"/>
                </a:cubicBezTo>
                <a:cubicBezTo>
                  <a:pt x="3602910" y="4944515"/>
                  <a:pt x="3680934" y="4966868"/>
                  <a:pt x="3673927" y="4977378"/>
                </a:cubicBezTo>
                <a:cubicBezTo>
                  <a:pt x="3670424" y="4987888"/>
                  <a:pt x="3858114" y="5081149"/>
                  <a:pt x="3834867" y="5151784"/>
                </a:cubicBezTo>
                <a:cubicBezTo>
                  <a:pt x="3811620" y="5222419"/>
                  <a:pt x="3582965" y="5343051"/>
                  <a:pt x="3534446" y="5401186"/>
                </a:cubicBezTo>
                <a:cubicBezTo>
                  <a:pt x="3485927" y="5459321"/>
                  <a:pt x="3556490" y="5484556"/>
                  <a:pt x="3543754" y="5500595"/>
                </a:cubicBezTo>
                <a:cubicBezTo>
                  <a:pt x="3531018" y="5516634"/>
                  <a:pt x="3337671" y="5273692"/>
                  <a:pt x="3292929" y="5284695"/>
                </a:cubicBezTo>
                <a:cubicBezTo>
                  <a:pt x="3248187" y="5295698"/>
                  <a:pt x="3292690" y="5482495"/>
                  <a:pt x="3288000" y="5531689"/>
                </a:cubicBezTo>
                <a:cubicBezTo>
                  <a:pt x="3283310" y="5580883"/>
                  <a:pt x="3293602" y="5589278"/>
                  <a:pt x="3264790" y="5579862"/>
                </a:cubicBezTo>
                <a:cubicBezTo>
                  <a:pt x="3235978" y="5570446"/>
                  <a:pt x="3153831" y="5492110"/>
                  <a:pt x="3115129" y="5475195"/>
                </a:cubicBezTo>
                <a:cubicBezTo>
                  <a:pt x="3076427" y="5458280"/>
                  <a:pt x="3181293" y="5586995"/>
                  <a:pt x="3153229" y="5589495"/>
                </a:cubicBezTo>
                <a:cubicBezTo>
                  <a:pt x="3125165" y="5591995"/>
                  <a:pt x="3008601" y="5454923"/>
                  <a:pt x="2959443" y="5426695"/>
                </a:cubicBezTo>
                <a:cubicBezTo>
                  <a:pt x="2910285" y="5398467"/>
                  <a:pt x="2874683" y="5414659"/>
                  <a:pt x="2858280" y="5420126"/>
                </a:cubicBezTo>
                <a:cubicBezTo>
                  <a:pt x="2844266" y="5434140"/>
                  <a:pt x="2790985" y="5421167"/>
                  <a:pt x="2752739" y="5433593"/>
                </a:cubicBezTo>
                <a:cubicBezTo>
                  <a:pt x="2714493" y="5446019"/>
                  <a:pt x="2638453" y="5491927"/>
                  <a:pt x="2628805" y="5494684"/>
                </a:cubicBezTo>
                <a:cubicBezTo>
                  <a:pt x="2565743" y="5491181"/>
                  <a:pt x="2562385" y="5533843"/>
                  <a:pt x="2525343" y="5547674"/>
                </a:cubicBezTo>
                <a:cubicBezTo>
                  <a:pt x="2488301" y="5561505"/>
                  <a:pt x="2462118" y="5591321"/>
                  <a:pt x="2406555" y="5577672"/>
                </a:cubicBezTo>
                <a:cubicBezTo>
                  <a:pt x="2350993" y="5564023"/>
                  <a:pt x="2236546" y="5478206"/>
                  <a:pt x="2191968" y="5465780"/>
                </a:cubicBezTo>
                <a:cubicBezTo>
                  <a:pt x="2147390" y="5453354"/>
                  <a:pt x="2234934" y="5519088"/>
                  <a:pt x="2139088" y="5503114"/>
                </a:cubicBezTo>
                <a:cubicBezTo>
                  <a:pt x="1970400" y="5430819"/>
                  <a:pt x="2073308" y="5566468"/>
                  <a:pt x="2044167" y="5572198"/>
                </a:cubicBezTo>
                <a:cubicBezTo>
                  <a:pt x="2015026" y="5577928"/>
                  <a:pt x="1987053" y="5555082"/>
                  <a:pt x="1964244" y="5537492"/>
                </a:cubicBezTo>
                <a:cubicBezTo>
                  <a:pt x="1941435" y="5519902"/>
                  <a:pt x="1941198" y="5499264"/>
                  <a:pt x="1907313" y="5466656"/>
                </a:cubicBezTo>
                <a:cubicBezTo>
                  <a:pt x="1873428" y="5434048"/>
                  <a:pt x="1795969" y="5345349"/>
                  <a:pt x="1760935" y="5341846"/>
                </a:cubicBezTo>
                <a:cubicBezTo>
                  <a:pt x="1739914" y="5334839"/>
                  <a:pt x="1700865" y="5438793"/>
                  <a:pt x="1681998" y="5470050"/>
                </a:cubicBezTo>
                <a:cubicBezTo>
                  <a:pt x="1663131" y="5501307"/>
                  <a:pt x="1655521" y="5510833"/>
                  <a:pt x="1647730" y="5529390"/>
                </a:cubicBezTo>
                <a:cubicBezTo>
                  <a:pt x="1639939" y="5547947"/>
                  <a:pt x="1643113" y="5569187"/>
                  <a:pt x="1635249" y="5581394"/>
                </a:cubicBezTo>
                <a:cubicBezTo>
                  <a:pt x="1627385" y="5593601"/>
                  <a:pt x="1611218" y="5594496"/>
                  <a:pt x="1600543" y="5602634"/>
                </a:cubicBezTo>
                <a:cubicBezTo>
                  <a:pt x="1589868" y="5610772"/>
                  <a:pt x="1579759" y="5613619"/>
                  <a:pt x="1571201" y="5630224"/>
                </a:cubicBezTo>
                <a:cubicBezTo>
                  <a:pt x="1562643" y="5646829"/>
                  <a:pt x="1556621" y="5680531"/>
                  <a:pt x="1549195" y="5702263"/>
                </a:cubicBezTo>
                <a:cubicBezTo>
                  <a:pt x="1541769" y="5723995"/>
                  <a:pt x="1543064" y="5752115"/>
                  <a:pt x="1526642" y="5760618"/>
                </a:cubicBezTo>
                <a:cubicBezTo>
                  <a:pt x="1510220" y="5769121"/>
                  <a:pt x="1485367" y="5772259"/>
                  <a:pt x="1450661" y="5753282"/>
                </a:cubicBezTo>
                <a:cubicBezTo>
                  <a:pt x="1415955" y="5734305"/>
                  <a:pt x="1333167" y="5678067"/>
                  <a:pt x="1318405" y="5646755"/>
                </a:cubicBezTo>
                <a:cubicBezTo>
                  <a:pt x="1303643" y="5615443"/>
                  <a:pt x="1348914" y="5589879"/>
                  <a:pt x="1362089" y="5565410"/>
                </a:cubicBezTo>
                <a:cubicBezTo>
                  <a:pt x="1375264" y="5540941"/>
                  <a:pt x="1380865" y="5532875"/>
                  <a:pt x="1397452" y="5499939"/>
                </a:cubicBezTo>
                <a:cubicBezTo>
                  <a:pt x="1414039" y="5467003"/>
                  <a:pt x="1463831" y="5382637"/>
                  <a:pt x="1461609" y="5367793"/>
                </a:cubicBezTo>
                <a:cubicBezTo>
                  <a:pt x="1451099" y="5353779"/>
                  <a:pt x="1540729" y="5335040"/>
                  <a:pt x="1509453" y="5297177"/>
                </a:cubicBezTo>
                <a:cubicBezTo>
                  <a:pt x="1478177" y="5259314"/>
                  <a:pt x="1342856" y="5121695"/>
                  <a:pt x="1273955" y="5140617"/>
                </a:cubicBezTo>
                <a:cubicBezTo>
                  <a:pt x="1205054" y="5159539"/>
                  <a:pt x="1179836" y="5434650"/>
                  <a:pt x="1096046" y="5410711"/>
                </a:cubicBezTo>
                <a:cubicBezTo>
                  <a:pt x="1085536" y="5403704"/>
                  <a:pt x="708232" y="5184941"/>
                  <a:pt x="623190" y="5119815"/>
                </a:cubicBezTo>
                <a:cubicBezTo>
                  <a:pt x="543250" y="5058596"/>
                  <a:pt x="582702" y="5032502"/>
                  <a:pt x="597354" y="5005296"/>
                </a:cubicBezTo>
                <a:cubicBezTo>
                  <a:pt x="612006" y="4978090"/>
                  <a:pt x="625107" y="4923202"/>
                  <a:pt x="701580" y="4943876"/>
                </a:cubicBezTo>
                <a:cubicBezTo>
                  <a:pt x="778053" y="4964550"/>
                  <a:pt x="992603" y="5113283"/>
                  <a:pt x="1056194" y="5129340"/>
                </a:cubicBezTo>
                <a:cubicBezTo>
                  <a:pt x="1119786" y="5145398"/>
                  <a:pt x="1120901" y="5013069"/>
                  <a:pt x="1130754" y="4989421"/>
                </a:cubicBezTo>
                <a:cubicBezTo>
                  <a:pt x="1140607" y="4965773"/>
                  <a:pt x="989866" y="4907892"/>
                  <a:pt x="943865" y="4876325"/>
                </a:cubicBezTo>
                <a:cubicBezTo>
                  <a:pt x="897864" y="4844758"/>
                  <a:pt x="865037" y="4828500"/>
                  <a:pt x="854746" y="4800016"/>
                </a:cubicBezTo>
                <a:cubicBezTo>
                  <a:pt x="844455" y="4771532"/>
                  <a:pt x="901076" y="4769160"/>
                  <a:pt x="882117" y="4705423"/>
                </a:cubicBezTo>
                <a:cubicBezTo>
                  <a:pt x="863158" y="4641686"/>
                  <a:pt x="698018" y="4589497"/>
                  <a:pt x="740993" y="4417593"/>
                </a:cubicBezTo>
                <a:cubicBezTo>
                  <a:pt x="745580" y="4357963"/>
                  <a:pt x="855713" y="4059292"/>
                  <a:pt x="889014" y="3940686"/>
                </a:cubicBezTo>
                <a:cubicBezTo>
                  <a:pt x="922315" y="3822080"/>
                  <a:pt x="937296" y="3716465"/>
                  <a:pt x="940799" y="3705955"/>
                </a:cubicBezTo>
                <a:cubicBezTo>
                  <a:pt x="959635" y="3348091"/>
                  <a:pt x="953499" y="3459381"/>
                  <a:pt x="959411" y="3388126"/>
                </a:cubicBezTo>
                <a:cubicBezTo>
                  <a:pt x="965323" y="3316871"/>
                  <a:pt x="966419" y="3309499"/>
                  <a:pt x="976272" y="3278424"/>
                </a:cubicBezTo>
                <a:cubicBezTo>
                  <a:pt x="986125" y="3247349"/>
                  <a:pt x="1009244" y="3225343"/>
                  <a:pt x="1018532" y="3201677"/>
                </a:cubicBezTo>
                <a:cubicBezTo>
                  <a:pt x="1027820" y="3178011"/>
                  <a:pt x="1017985" y="3153942"/>
                  <a:pt x="1031999" y="3136425"/>
                </a:cubicBezTo>
                <a:cubicBezTo>
                  <a:pt x="1041120" y="3063457"/>
                  <a:pt x="1131501" y="3133761"/>
                  <a:pt x="1155605" y="3124820"/>
                </a:cubicBezTo>
                <a:cubicBezTo>
                  <a:pt x="1179709" y="3115879"/>
                  <a:pt x="1169618" y="3096793"/>
                  <a:pt x="1176625" y="3082779"/>
                </a:cubicBezTo>
                <a:cubicBezTo>
                  <a:pt x="1166115" y="3044241"/>
                  <a:pt x="1159572" y="3004394"/>
                  <a:pt x="1145094" y="2967165"/>
                </a:cubicBezTo>
                <a:cubicBezTo>
                  <a:pt x="1134857" y="2940840"/>
                  <a:pt x="1115685" y="2918857"/>
                  <a:pt x="1103053" y="2893593"/>
                </a:cubicBezTo>
                <a:cubicBezTo>
                  <a:pt x="1094616" y="2876718"/>
                  <a:pt x="1090470" y="2857916"/>
                  <a:pt x="1082032" y="2841041"/>
                </a:cubicBezTo>
                <a:cubicBezTo>
                  <a:pt x="1065901" y="2808779"/>
                  <a:pt x="1047655" y="2777605"/>
                  <a:pt x="1029480" y="2746448"/>
                </a:cubicBezTo>
                <a:cubicBezTo>
                  <a:pt x="1023115" y="2735537"/>
                  <a:pt x="1014509" y="2726006"/>
                  <a:pt x="1008460" y="2714917"/>
                </a:cubicBezTo>
                <a:cubicBezTo>
                  <a:pt x="965710" y="2636542"/>
                  <a:pt x="971217" y="2630124"/>
                  <a:pt x="924377" y="2557262"/>
                </a:cubicBezTo>
                <a:cubicBezTo>
                  <a:pt x="908080" y="2531911"/>
                  <a:pt x="889342" y="2508213"/>
                  <a:pt x="871825" y="2483689"/>
                </a:cubicBezTo>
                <a:cubicBezTo>
                  <a:pt x="861315" y="2452158"/>
                  <a:pt x="852638" y="2419955"/>
                  <a:pt x="840294" y="2389096"/>
                </a:cubicBezTo>
                <a:cubicBezTo>
                  <a:pt x="831566" y="2367275"/>
                  <a:pt x="817491" y="2347855"/>
                  <a:pt x="808763" y="2326034"/>
                </a:cubicBezTo>
                <a:cubicBezTo>
                  <a:pt x="775028" y="2241696"/>
                  <a:pt x="829933" y="2326233"/>
                  <a:pt x="766722" y="2241951"/>
                </a:cubicBezTo>
                <a:cubicBezTo>
                  <a:pt x="763218" y="2231441"/>
                  <a:pt x="764862" y="2217341"/>
                  <a:pt x="756211" y="2210420"/>
                </a:cubicBezTo>
                <a:cubicBezTo>
                  <a:pt x="744931" y="2201396"/>
                  <a:pt x="728447" y="2202106"/>
                  <a:pt x="714170" y="2199910"/>
                </a:cubicBezTo>
                <a:cubicBezTo>
                  <a:pt x="682814" y="2195086"/>
                  <a:pt x="651011" y="2193685"/>
                  <a:pt x="619577" y="2189399"/>
                </a:cubicBezTo>
                <a:cubicBezTo>
                  <a:pt x="573919" y="2183173"/>
                  <a:pt x="528488" y="2175386"/>
                  <a:pt x="482943" y="2168379"/>
                </a:cubicBezTo>
                <a:cubicBezTo>
                  <a:pt x="427528" y="2149907"/>
                  <a:pt x="472368" y="2170077"/>
                  <a:pt x="419880" y="2126337"/>
                </a:cubicBezTo>
                <a:cubicBezTo>
                  <a:pt x="348593" y="2066932"/>
                  <a:pt x="122332" y="2480653"/>
                  <a:pt x="88914" y="2447231"/>
                </a:cubicBezTo>
              </a:path>
            </a:pathLst>
          </a:cu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7" name="Freeform 156"/>
          <p:cNvSpPr/>
          <p:nvPr/>
        </p:nvSpPr>
        <p:spPr>
          <a:xfrm>
            <a:off x="6741585" y="1575155"/>
            <a:ext cx="5075295" cy="4008252"/>
          </a:xfrm>
          <a:custGeom>
            <a:avLst/>
            <a:gdLst>
              <a:gd name="connsiteX0" fmla="*/ 0 w 88900"/>
              <a:gd name="connsiteY0" fmla="*/ 171450 h 171450"/>
              <a:gd name="connsiteX1" fmla="*/ 31750 w 88900"/>
              <a:gd name="connsiteY1" fmla="*/ 101600 h 171450"/>
              <a:gd name="connsiteX2" fmla="*/ 44450 w 88900"/>
              <a:gd name="connsiteY2" fmla="*/ 57150 h 171450"/>
              <a:gd name="connsiteX3" fmla="*/ 69850 w 88900"/>
              <a:gd name="connsiteY3" fmla="*/ 31750 h 171450"/>
              <a:gd name="connsiteX4" fmla="*/ 88900 w 88900"/>
              <a:gd name="connsiteY4" fmla="*/ 0 h 171450"/>
              <a:gd name="connsiteX0" fmla="*/ 0 w 376767"/>
              <a:gd name="connsiteY0" fmla="*/ 484716 h 484716"/>
              <a:gd name="connsiteX1" fmla="*/ 319617 w 376767"/>
              <a:gd name="connsiteY1" fmla="*/ 101600 h 484716"/>
              <a:gd name="connsiteX2" fmla="*/ 332317 w 376767"/>
              <a:gd name="connsiteY2" fmla="*/ 57150 h 484716"/>
              <a:gd name="connsiteX3" fmla="*/ 357717 w 376767"/>
              <a:gd name="connsiteY3" fmla="*/ 31750 h 484716"/>
              <a:gd name="connsiteX4" fmla="*/ 376767 w 376767"/>
              <a:gd name="connsiteY4" fmla="*/ 0 h 484716"/>
              <a:gd name="connsiteX0" fmla="*/ 0 w 376767"/>
              <a:gd name="connsiteY0" fmla="*/ 484716 h 484716"/>
              <a:gd name="connsiteX1" fmla="*/ 179918 w 376767"/>
              <a:gd name="connsiteY1" fmla="*/ 328083 h 484716"/>
              <a:gd name="connsiteX2" fmla="*/ 319617 w 376767"/>
              <a:gd name="connsiteY2" fmla="*/ 101600 h 484716"/>
              <a:gd name="connsiteX3" fmla="*/ 332317 w 376767"/>
              <a:gd name="connsiteY3" fmla="*/ 57150 h 484716"/>
              <a:gd name="connsiteX4" fmla="*/ 357717 w 376767"/>
              <a:gd name="connsiteY4" fmla="*/ 31750 h 484716"/>
              <a:gd name="connsiteX5" fmla="*/ 376767 w 376767"/>
              <a:gd name="connsiteY5" fmla="*/ 0 h 484716"/>
              <a:gd name="connsiteX0" fmla="*/ 0 w 853017"/>
              <a:gd name="connsiteY0" fmla="*/ 844549 h 844549"/>
              <a:gd name="connsiteX1" fmla="*/ 179918 w 853017"/>
              <a:gd name="connsiteY1" fmla="*/ 687916 h 844549"/>
              <a:gd name="connsiteX2" fmla="*/ 319617 w 853017"/>
              <a:gd name="connsiteY2" fmla="*/ 461433 h 844549"/>
              <a:gd name="connsiteX3" fmla="*/ 332317 w 853017"/>
              <a:gd name="connsiteY3" fmla="*/ 416983 h 844549"/>
              <a:gd name="connsiteX4" fmla="*/ 357717 w 853017"/>
              <a:gd name="connsiteY4" fmla="*/ 391583 h 844549"/>
              <a:gd name="connsiteX5" fmla="*/ 853017 w 853017"/>
              <a:gd name="connsiteY5" fmla="*/ 0 h 844549"/>
              <a:gd name="connsiteX0" fmla="*/ 0 w 853017"/>
              <a:gd name="connsiteY0" fmla="*/ 844549 h 844549"/>
              <a:gd name="connsiteX1" fmla="*/ 179918 w 853017"/>
              <a:gd name="connsiteY1" fmla="*/ 687916 h 844549"/>
              <a:gd name="connsiteX2" fmla="*/ 319617 w 853017"/>
              <a:gd name="connsiteY2" fmla="*/ 461433 h 844549"/>
              <a:gd name="connsiteX3" fmla="*/ 332317 w 853017"/>
              <a:gd name="connsiteY3" fmla="*/ 416983 h 844549"/>
              <a:gd name="connsiteX4" fmla="*/ 446617 w 853017"/>
              <a:gd name="connsiteY4" fmla="*/ 416983 h 844549"/>
              <a:gd name="connsiteX5" fmla="*/ 853017 w 853017"/>
              <a:gd name="connsiteY5" fmla="*/ 0 h 844549"/>
              <a:gd name="connsiteX0" fmla="*/ 0 w 853017"/>
              <a:gd name="connsiteY0" fmla="*/ 844549 h 844549"/>
              <a:gd name="connsiteX1" fmla="*/ 179918 w 853017"/>
              <a:gd name="connsiteY1" fmla="*/ 687916 h 844549"/>
              <a:gd name="connsiteX2" fmla="*/ 319617 w 853017"/>
              <a:gd name="connsiteY2" fmla="*/ 461433 h 844549"/>
              <a:gd name="connsiteX3" fmla="*/ 397934 w 853017"/>
              <a:gd name="connsiteY3" fmla="*/ 488950 h 844549"/>
              <a:gd name="connsiteX4" fmla="*/ 446617 w 853017"/>
              <a:gd name="connsiteY4" fmla="*/ 416983 h 844549"/>
              <a:gd name="connsiteX5" fmla="*/ 853017 w 853017"/>
              <a:gd name="connsiteY5" fmla="*/ 0 h 844549"/>
              <a:gd name="connsiteX0" fmla="*/ 0 w 853017"/>
              <a:gd name="connsiteY0" fmla="*/ 844549 h 844549"/>
              <a:gd name="connsiteX1" fmla="*/ 179918 w 853017"/>
              <a:gd name="connsiteY1" fmla="*/ 687916 h 844549"/>
              <a:gd name="connsiteX2" fmla="*/ 345017 w 853017"/>
              <a:gd name="connsiteY2" fmla="*/ 548216 h 844549"/>
              <a:gd name="connsiteX3" fmla="*/ 397934 w 853017"/>
              <a:gd name="connsiteY3" fmla="*/ 488950 h 844549"/>
              <a:gd name="connsiteX4" fmla="*/ 446617 w 853017"/>
              <a:gd name="connsiteY4" fmla="*/ 416983 h 844549"/>
              <a:gd name="connsiteX5" fmla="*/ 853017 w 853017"/>
              <a:gd name="connsiteY5" fmla="*/ 0 h 844549"/>
              <a:gd name="connsiteX0" fmla="*/ 0 w 1143001"/>
              <a:gd name="connsiteY0" fmla="*/ 1136649 h 1136649"/>
              <a:gd name="connsiteX1" fmla="*/ 179918 w 1143001"/>
              <a:gd name="connsiteY1" fmla="*/ 980016 h 1136649"/>
              <a:gd name="connsiteX2" fmla="*/ 345017 w 1143001"/>
              <a:gd name="connsiteY2" fmla="*/ 840316 h 1136649"/>
              <a:gd name="connsiteX3" fmla="*/ 397934 w 1143001"/>
              <a:gd name="connsiteY3" fmla="*/ 781050 h 1136649"/>
              <a:gd name="connsiteX4" fmla="*/ 446617 w 1143001"/>
              <a:gd name="connsiteY4" fmla="*/ 709083 h 1136649"/>
              <a:gd name="connsiteX5" fmla="*/ 1143001 w 1143001"/>
              <a:gd name="connsiteY5" fmla="*/ 0 h 1136649"/>
              <a:gd name="connsiteX0" fmla="*/ 0 w 1143001"/>
              <a:gd name="connsiteY0" fmla="*/ 1136649 h 1136649"/>
              <a:gd name="connsiteX1" fmla="*/ 179918 w 1143001"/>
              <a:gd name="connsiteY1" fmla="*/ 980016 h 1136649"/>
              <a:gd name="connsiteX2" fmla="*/ 345017 w 1143001"/>
              <a:gd name="connsiteY2" fmla="*/ 840316 h 1136649"/>
              <a:gd name="connsiteX3" fmla="*/ 397934 w 1143001"/>
              <a:gd name="connsiteY3" fmla="*/ 781050 h 1136649"/>
              <a:gd name="connsiteX4" fmla="*/ 446617 w 1143001"/>
              <a:gd name="connsiteY4" fmla="*/ 709083 h 1136649"/>
              <a:gd name="connsiteX5" fmla="*/ 787401 w 1143001"/>
              <a:gd name="connsiteY5" fmla="*/ 353484 h 1136649"/>
              <a:gd name="connsiteX6" fmla="*/ 1143001 w 1143001"/>
              <a:gd name="connsiteY6" fmla="*/ 0 h 1136649"/>
              <a:gd name="connsiteX0" fmla="*/ 0 w 1559984"/>
              <a:gd name="connsiteY0" fmla="*/ 800427 h 800427"/>
              <a:gd name="connsiteX1" fmla="*/ 179918 w 1559984"/>
              <a:gd name="connsiteY1" fmla="*/ 643794 h 800427"/>
              <a:gd name="connsiteX2" fmla="*/ 345017 w 1559984"/>
              <a:gd name="connsiteY2" fmla="*/ 504094 h 800427"/>
              <a:gd name="connsiteX3" fmla="*/ 397934 w 1559984"/>
              <a:gd name="connsiteY3" fmla="*/ 444828 h 800427"/>
              <a:gd name="connsiteX4" fmla="*/ 446617 w 1559984"/>
              <a:gd name="connsiteY4" fmla="*/ 372861 h 800427"/>
              <a:gd name="connsiteX5" fmla="*/ 787401 w 1559984"/>
              <a:gd name="connsiteY5" fmla="*/ 17262 h 800427"/>
              <a:gd name="connsiteX6" fmla="*/ 1559984 w 1559984"/>
              <a:gd name="connsiteY6" fmla="*/ 368628 h 800427"/>
              <a:gd name="connsiteX0" fmla="*/ 0 w 2015067"/>
              <a:gd name="connsiteY0" fmla="*/ 795064 h 795064"/>
              <a:gd name="connsiteX1" fmla="*/ 179918 w 2015067"/>
              <a:gd name="connsiteY1" fmla="*/ 638431 h 795064"/>
              <a:gd name="connsiteX2" fmla="*/ 345017 w 2015067"/>
              <a:gd name="connsiteY2" fmla="*/ 498731 h 795064"/>
              <a:gd name="connsiteX3" fmla="*/ 397934 w 2015067"/>
              <a:gd name="connsiteY3" fmla="*/ 439465 h 795064"/>
              <a:gd name="connsiteX4" fmla="*/ 446617 w 2015067"/>
              <a:gd name="connsiteY4" fmla="*/ 367498 h 795064"/>
              <a:gd name="connsiteX5" fmla="*/ 787401 w 2015067"/>
              <a:gd name="connsiteY5" fmla="*/ 11899 h 795064"/>
              <a:gd name="connsiteX6" fmla="*/ 2015067 w 2015067"/>
              <a:gd name="connsiteY6" fmla="*/ 636315 h 795064"/>
              <a:gd name="connsiteX0" fmla="*/ 0 w 2015067"/>
              <a:gd name="connsiteY0" fmla="*/ 783175 h 783175"/>
              <a:gd name="connsiteX1" fmla="*/ 179918 w 2015067"/>
              <a:gd name="connsiteY1" fmla="*/ 626542 h 783175"/>
              <a:gd name="connsiteX2" fmla="*/ 345017 w 2015067"/>
              <a:gd name="connsiteY2" fmla="*/ 486842 h 783175"/>
              <a:gd name="connsiteX3" fmla="*/ 397934 w 2015067"/>
              <a:gd name="connsiteY3" fmla="*/ 427576 h 783175"/>
              <a:gd name="connsiteX4" fmla="*/ 446617 w 2015067"/>
              <a:gd name="connsiteY4" fmla="*/ 355609 h 783175"/>
              <a:gd name="connsiteX5" fmla="*/ 787401 w 2015067"/>
              <a:gd name="connsiteY5" fmla="*/ 10 h 783175"/>
              <a:gd name="connsiteX6" fmla="*/ 1500717 w 2015067"/>
              <a:gd name="connsiteY6" fmla="*/ 345026 h 783175"/>
              <a:gd name="connsiteX7" fmla="*/ 2015067 w 2015067"/>
              <a:gd name="connsiteY7" fmla="*/ 624426 h 783175"/>
              <a:gd name="connsiteX0" fmla="*/ 0 w 1996017"/>
              <a:gd name="connsiteY0" fmla="*/ 783175 h 783175"/>
              <a:gd name="connsiteX1" fmla="*/ 179918 w 1996017"/>
              <a:gd name="connsiteY1" fmla="*/ 626542 h 783175"/>
              <a:gd name="connsiteX2" fmla="*/ 345017 w 1996017"/>
              <a:gd name="connsiteY2" fmla="*/ 486842 h 783175"/>
              <a:gd name="connsiteX3" fmla="*/ 397934 w 1996017"/>
              <a:gd name="connsiteY3" fmla="*/ 427576 h 783175"/>
              <a:gd name="connsiteX4" fmla="*/ 446617 w 1996017"/>
              <a:gd name="connsiteY4" fmla="*/ 355609 h 783175"/>
              <a:gd name="connsiteX5" fmla="*/ 787401 w 1996017"/>
              <a:gd name="connsiteY5" fmla="*/ 10 h 783175"/>
              <a:gd name="connsiteX6" fmla="*/ 1500717 w 1996017"/>
              <a:gd name="connsiteY6" fmla="*/ 345026 h 783175"/>
              <a:gd name="connsiteX7" fmla="*/ 1996017 w 1996017"/>
              <a:gd name="connsiteY7" fmla="*/ 95259 h 783175"/>
              <a:gd name="connsiteX0" fmla="*/ 0 w 1996017"/>
              <a:gd name="connsiteY0" fmla="*/ 783175 h 783175"/>
              <a:gd name="connsiteX1" fmla="*/ 179918 w 1996017"/>
              <a:gd name="connsiteY1" fmla="*/ 626542 h 783175"/>
              <a:gd name="connsiteX2" fmla="*/ 345017 w 1996017"/>
              <a:gd name="connsiteY2" fmla="*/ 486842 h 783175"/>
              <a:gd name="connsiteX3" fmla="*/ 397934 w 1996017"/>
              <a:gd name="connsiteY3" fmla="*/ 427576 h 783175"/>
              <a:gd name="connsiteX4" fmla="*/ 446617 w 1996017"/>
              <a:gd name="connsiteY4" fmla="*/ 355609 h 783175"/>
              <a:gd name="connsiteX5" fmla="*/ 787401 w 1996017"/>
              <a:gd name="connsiteY5" fmla="*/ 10 h 783175"/>
              <a:gd name="connsiteX6" fmla="*/ 1452034 w 1996017"/>
              <a:gd name="connsiteY6" fmla="*/ 321743 h 783175"/>
              <a:gd name="connsiteX7" fmla="*/ 1996017 w 1996017"/>
              <a:gd name="connsiteY7" fmla="*/ 95259 h 783175"/>
              <a:gd name="connsiteX0" fmla="*/ 0 w 1996017"/>
              <a:gd name="connsiteY0" fmla="*/ 783174 h 783174"/>
              <a:gd name="connsiteX1" fmla="*/ 179918 w 1996017"/>
              <a:gd name="connsiteY1" fmla="*/ 626541 h 783174"/>
              <a:gd name="connsiteX2" fmla="*/ 345017 w 1996017"/>
              <a:gd name="connsiteY2" fmla="*/ 486841 h 783174"/>
              <a:gd name="connsiteX3" fmla="*/ 397934 w 1996017"/>
              <a:gd name="connsiteY3" fmla="*/ 427575 h 783174"/>
              <a:gd name="connsiteX4" fmla="*/ 446617 w 1996017"/>
              <a:gd name="connsiteY4" fmla="*/ 355608 h 783174"/>
              <a:gd name="connsiteX5" fmla="*/ 787401 w 1996017"/>
              <a:gd name="connsiteY5" fmla="*/ 9 h 783174"/>
              <a:gd name="connsiteX6" fmla="*/ 1452034 w 1996017"/>
              <a:gd name="connsiteY6" fmla="*/ 321742 h 783174"/>
              <a:gd name="connsiteX7" fmla="*/ 1775884 w 1996017"/>
              <a:gd name="connsiteY7" fmla="*/ 245541 h 783174"/>
              <a:gd name="connsiteX8" fmla="*/ 1996017 w 1996017"/>
              <a:gd name="connsiteY8" fmla="*/ 95258 h 783174"/>
              <a:gd name="connsiteX0" fmla="*/ 0 w 2366434"/>
              <a:gd name="connsiteY0" fmla="*/ 783174 h 783174"/>
              <a:gd name="connsiteX1" fmla="*/ 179918 w 2366434"/>
              <a:gd name="connsiteY1" fmla="*/ 626541 h 783174"/>
              <a:gd name="connsiteX2" fmla="*/ 345017 w 2366434"/>
              <a:gd name="connsiteY2" fmla="*/ 486841 h 783174"/>
              <a:gd name="connsiteX3" fmla="*/ 397934 w 2366434"/>
              <a:gd name="connsiteY3" fmla="*/ 427575 h 783174"/>
              <a:gd name="connsiteX4" fmla="*/ 446617 w 2366434"/>
              <a:gd name="connsiteY4" fmla="*/ 355608 h 783174"/>
              <a:gd name="connsiteX5" fmla="*/ 787401 w 2366434"/>
              <a:gd name="connsiteY5" fmla="*/ 9 h 783174"/>
              <a:gd name="connsiteX6" fmla="*/ 1452034 w 2366434"/>
              <a:gd name="connsiteY6" fmla="*/ 321742 h 783174"/>
              <a:gd name="connsiteX7" fmla="*/ 1775884 w 2366434"/>
              <a:gd name="connsiteY7" fmla="*/ 245541 h 783174"/>
              <a:gd name="connsiteX8" fmla="*/ 2366434 w 2366434"/>
              <a:gd name="connsiteY8" fmla="*/ 764125 h 783174"/>
              <a:gd name="connsiteX0" fmla="*/ 0 w 2929468"/>
              <a:gd name="connsiteY0" fmla="*/ 783174 h 1238514"/>
              <a:gd name="connsiteX1" fmla="*/ 179918 w 2929468"/>
              <a:gd name="connsiteY1" fmla="*/ 626541 h 1238514"/>
              <a:gd name="connsiteX2" fmla="*/ 345017 w 2929468"/>
              <a:gd name="connsiteY2" fmla="*/ 486841 h 1238514"/>
              <a:gd name="connsiteX3" fmla="*/ 397934 w 2929468"/>
              <a:gd name="connsiteY3" fmla="*/ 427575 h 1238514"/>
              <a:gd name="connsiteX4" fmla="*/ 446617 w 2929468"/>
              <a:gd name="connsiteY4" fmla="*/ 355608 h 1238514"/>
              <a:gd name="connsiteX5" fmla="*/ 787401 w 2929468"/>
              <a:gd name="connsiteY5" fmla="*/ 9 h 1238514"/>
              <a:gd name="connsiteX6" fmla="*/ 1452034 w 2929468"/>
              <a:gd name="connsiteY6" fmla="*/ 321742 h 1238514"/>
              <a:gd name="connsiteX7" fmla="*/ 1775884 w 2929468"/>
              <a:gd name="connsiteY7" fmla="*/ 245541 h 1238514"/>
              <a:gd name="connsiteX8" fmla="*/ 2929468 w 2929468"/>
              <a:gd name="connsiteY8" fmla="*/ 1238258 h 1238514"/>
              <a:gd name="connsiteX0" fmla="*/ 0 w 2929468"/>
              <a:gd name="connsiteY0" fmla="*/ 783174 h 1238258"/>
              <a:gd name="connsiteX1" fmla="*/ 179918 w 2929468"/>
              <a:gd name="connsiteY1" fmla="*/ 626541 h 1238258"/>
              <a:gd name="connsiteX2" fmla="*/ 345017 w 2929468"/>
              <a:gd name="connsiteY2" fmla="*/ 486841 h 1238258"/>
              <a:gd name="connsiteX3" fmla="*/ 397934 w 2929468"/>
              <a:gd name="connsiteY3" fmla="*/ 427575 h 1238258"/>
              <a:gd name="connsiteX4" fmla="*/ 446617 w 2929468"/>
              <a:gd name="connsiteY4" fmla="*/ 355608 h 1238258"/>
              <a:gd name="connsiteX5" fmla="*/ 787401 w 2929468"/>
              <a:gd name="connsiteY5" fmla="*/ 9 h 1238258"/>
              <a:gd name="connsiteX6" fmla="*/ 1452034 w 2929468"/>
              <a:gd name="connsiteY6" fmla="*/ 321742 h 1238258"/>
              <a:gd name="connsiteX7" fmla="*/ 1775884 w 2929468"/>
              <a:gd name="connsiteY7" fmla="*/ 245541 h 1238258"/>
              <a:gd name="connsiteX8" fmla="*/ 2334683 w 2929468"/>
              <a:gd name="connsiteY8" fmla="*/ 751424 h 1238258"/>
              <a:gd name="connsiteX9" fmla="*/ 2929468 w 2929468"/>
              <a:gd name="connsiteY9" fmla="*/ 1238258 h 1238258"/>
              <a:gd name="connsiteX0" fmla="*/ 0 w 2929468"/>
              <a:gd name="connsiteY0" fmla="*/ 783174 h 1238258"/>
              <a:gd name="connsiteX1" fmla="*/ 179918 w 2929468"/>
              <a:gd name="connsiteY1" fmla="*/ 626541 h 1238258"/>
              <a:gd name="connsiteX2" fmla="*/ 345017 w 2929468"/>
              <a:gd name="connsiteY2" fmla="*/ 486841 h 1238258"/>
              <a:gd name="connsiteX3" fmla="*/ 397934 w 2929468"/>
              <a:gd name="connsiteY3" fmla="*/ 427575 h 1238258"/>
              <a:gd name="connsiteX4" fmla="*/ 446617 w 2929468"/>
              <a:gd name="connsiteY4" fmla="*/ 355608 h 1238258"/>
              <a:gd name="connsiteX5" fmla="*/ 787401 w 2929468"/>
              <a:gd name="connsiteY5" fmla="*/ 9 h 1238258"/>
              <a:gd name="connsiteX6" fmla="*/ 1452034 w 2929468"/>
              <a:gd name="connsiteY6" fmla="*/ 321742 h 1238258"/>
              <a:gd name="connsiteX7" fmla="*/ 1775884 w 2929468"/>
              <a:gd name="connsiteY7" fmla="*/ 245541 h 1238258"/>
              <a:gd name="connsiteX8" fmla="*/ 1972733 w 2929468"/>
              <a:gd name="connsiteY8" fmla="*/ 423340 h 1238258"/>
              <a:gd name="connsiteX9" fmla="*/ 2334683 w 2929468"/>
              <a:gd name="connsiteY9" fmla="*/ 751424 h 1238258"/>
              <a:gd name="connsiteX10" fmla="*/ 2929468 w 2929468"/>
              <a:gd name="connsiteY10" fmla="*/ 1238258 h 1238258"/>
              <a:gd name="connsiteX0" fmla="*/ 0 w 2929468"/>
              <a:gd name="connsiteY0" fmla="*/ 783174 h 1238258"/>
              <a:gd name="connsiteX1" fmla="*/ 179918 w 2929468"/>
              <a:gd name="connsiteY1" fmla="*/ 626541 h 1238258"/>
              <a:gd name="connsiteX2" fmla="*/ 345017 w 2929468"/>
              <a:gd name="connsiteY2" fmla="*/ 486841 h 1238258"/>
              <a:gd name="connsiteX3" fmla="*/ 397934 w 2929468"/>
              <a:gd name="connsiteY3" fmla="*/ 427575 h 1238258"/>
              <a:gd name="connsiteX4" fmla="*/ 446617 w 2929468"/>
              <a:gd name="connsiteY4" fmla="*/ 355608 h 1238258"/>
              <a:gd name="connsiteX5" fmla="*/ 787401 w 2929468"/>
              <a:gd name="connsiteY5" fmla="*/ 9 h 1238258"/>
              <a:gd name="connsiteX6" fmla="*/ 1452034 w 2929468"/>
              <a:gd name="connsiteY6" fmla="*/ 321742 h 1238258"/>
              <a:gd name="connsiteX7" fmla="*/ 1775884 w 2929468"/>
              <a:gd name="connsiteY7" fmla="*/ 245541 h 1238258"/>
              <a:gd name="connsiteX8" fmla="*/ 1972733 w 2929468"/>
              <a:gd name="connsiteY8" fmla="*/ 423340 h 1238258"/>
              <a:gd name="connsiteX9" fmla="*/ 2334683 w 2929468"/>
              <a:gd name="connsiteY9" fmla="*/ 751424 h 1238258"/>
              <a:gd name="connsiteX10" fmla="*/ 2406649 w 2929468"/>
              <a:gd name="connsiteY10" fmla="*/ 944040 h 1238258"/>
              <a:gd name="connsiteX11" fmla="*/ 2929468 w 2929468"/>
              <a:gd name="connsiteY11" fmla="*/ 1238258 h 1238258"/>
              <a:gd name="connsiteX0" fmla="*/ 0 w 2929468"/>
              <a:gd name="connsiteY0" fmla="*/ 783174 h 1238258"/>
              <a:gd name="connsiteX1" fmla="*/ 179918 w 2929468"/>
              <a:gd name="connsiteY1" fmla="*/ 626541 h 1238258"/>
              <a:gd name="connsiteX2" fmla="*/ 345017 w 2929468"/>
              <a:gd name="connsiteY2" fmla="*/ 486841 h 1238258"/>
              <a:gd name="connsiteX3" fmla="*/ 397934 w 2929468"/>
              <a:gd name="connsiteY3" fmla="*/ 427575 h 1238258"/>
              <a:gd name="connsiteX4" fmla="*/ 446617 w 2929468"/>
              <a:gd name="connsiteY4" fmla="*/ 355608 h 1238258"/>
              <a:gd name="connsiteX5" fmla="*/ 787401 w 2929468"/>
              <a:gd name="connsiteY5" fmla="*/ 9 h 1238258"/>
              <a:gd name="connsiteX6" fmla="*/ 1452034 w 2929468"/>
              <a:gd name="connsiteY6" fmla="*/ 321742 h 1238258"/>
              <a:gd name="connsiteX7" fmla="*/ 1775884 w 2929468"/>
              <a:gd name="connsiteY7" fmla="*/ 245541 h 1238258"/>
              <a:gd name="connsiteX8" fmla="*/ 1972733 w 2929468"/>
              <a:gd name="connsiteY8" fmla="*/ 423340 h 1238258"/>
              <a:gd name="connsiteX9" fmla="*/ 2334683 w 2929468"/>
              <a:gd name="connsiteY9" fmla="*/ 751424 h 1238258"/>
              <a:gd name="connsiteX10" fmla="*/ 2315633 w 2929468"/>
              <a:gd name="connsiteY10" fmla="*/ 846674 h 1238258"/>
              <a:gd name="connsiteX11" fmla="*/ 2406649 w 2929468"/>
              <a:gd name="connsiteY11" fmla="*/ 944040 h 1238258"/>
              <a:gd name="connsiteX12" fmla="*/ 2929468 w 2929468"/>
              <a:gd name="connsiteY12" fmla="*/ 1238258 h 1238258"/>
              <a:gd name="connsiteX0" fmla="*/ 0 w 2929468"/>
              <a:gd name="connsiteY0" fmla="*/ 783174 h 1238258"/>
              <a:gd name="connsiteX1" fmla="*/ 179918 w 2929468"/>
              <a:gd name="connsiteY1" fmla="*/ 626541 h 1238258"/>
              <a:gd name="connsiteX2" fmla="*/ 345017 w 2929468"/>
              <a:gd name="connsiteY2" fmla="*/ 486841 h 1238258"/>
              <a:gd name="connsiteX3" fmla="*/ 397934 w 2929468"/>
              <a:gd name="connsiteY3" fmla="*/ 427575 h 1238258"/>
              <a:gd name="connsiteX4" fmla="*/ 446617 w 2929468"/>
              <a:gd name="connsiteY4" fmla="*/ 355608 h 1238258"/>
              <a:gd name="connsiteX5" fmla="*/ 787401 w 2929468"/>
              <a:gd name="connsiteY5" fmla="*/ 9 h 1238258"/>
              <a:gd name="connsiteX6" fmla="*/ 1452034 w 2929468"/>
              <a:gd name="connsiteY6" fmla="*/ 321742 h 1238258"/>
              <a:gd name="connsiteX7" fmla="*/ 1775884 w 2929468"/>
              <a:gd name="connsiteY7" fmla="*/ 245541 h 1238258"/>
              <a:gd name="connsiteX8" fmla="*/ 1972733 w 2929468"/>
              <a:gd name="connsiteY8" fmla="*/ 423340 h 1238258"/>
              <a:gd name="connsiteX9" fmla="*/ 2296583 w 2929468"/>
              <a:gd name="connsiteY9" fmla="*/ 706974 h 1238258"/>
              <a:gd name="connsiteX10" fmla="*/ 2315633 w 2929468"/>
              <a:gd name="connsiteY10" fmla="*/ 846674 h 1238258"/>
              <a:gd name="connsiteX11" fmla="*/ 2406649 w 2929468"/>
              <a:gd name="connsiteY11" fmla="*/ 944040 h 1238258"/>
              <a:gd name="connsiteX12" fmla="*/ 2929468 w 2929468"/>
              <a:gd name="connsiteY12" fmla="*/ 1238258 h 1238258"/>
              <a:gd name="connsiteX0" fmla="*/ 0 w 2921001"/>
              <a:gd name="connsiteY0" fmla="*/ 783174 h 1331391"/>
              <a:gd name="connsiteX1" fmla="*/ 179918 w 2921001"/>
              <a:gd name="connsiteY1" fmla="*/ 626541 h 1331391"/>
              <a:gd name="connsiteX2" fmla="*/ 345017 w 2921001"/>
              <a:gd name="connsiteY2" fmla="*/ 486841 h 1331391"/>
              <a:gd name="connsiteX3" fmla="*/ 397934 w 2921001"/>
              <a:gd name="connsiteY3" fmla="*/ 427575 h 1331391"/>
              <a:gd name="connsiteX4" fmla="*/ 446617 w 2921001"/>
              <a:gd name="connsiteY4" fmla="*/ 355608 h 1331391"/>
              <a:gd name="connsiteX5" fmla="*/ 787401 w 2921001"/>
              <a:gd name="connsiteY5" fmla="*/ 9 h 1331391"/>
              <a:gd name="connsiteX6" fmla="*/ 1452034 w 2921001"/>
              <a:gd name="connsiteY6" fmla="*/ 321742 h 1331391"/>
              <a:gd name="connsiteX7" fmla="*/ 1775884 w 2921001"/>
              <a:gd name="connsiteY7" fmla="*/ 245541 h 1331391"/>
              <a:gd name="connsiteX8" fmla="*/ 1972733 w 2921001"/>
              <a:gd name="connsiteY8" fmla="*/ 423340 h 1331391"/>
              <a:gd name="connsiteX9" fmla="*/ 2296583 w 2921001"/>
              <a:gd name="connsiteY9" fmla="*/ 706974 h 1331391"/>
              <a:gd name="connsiteX10" fmla="*/ 2315633 w 2921001"/>
              <a:gd name="connsiteY10" fmla="*/ 846674 h 1331391"/>
              <a:gd name="connsiteX11" fmla="*/ 2406649 w 2921001"/>
              <a:gd name="connsiteY11" fmla="*/ 944040 h 1331391"/>
              <a:gd name="connsiteX12" fmla="*/ 2921001 w 2921001"/>
              <a:gd name="connsiteY12" fmla="*/ 1331391 h 1331391"/>
              <a:gd name="connsiteX0" fmla="*/ 0 w 2921001"/>
              <a:gd name="connsiteY0" fmla="*/ 783174 h 1331391"/>
              <a:gd name="connsiteX1" fmla="*/ 179918 w 2921001"/>
              <a:gd name="connsiteY1" fmla="*/ 626541 h 1331391"/>
              <a:gd name="connsiteX2" fmla="*/ 345017 w 2921001"/>
              <a:gd name="connsiteY2" fmla="*/ 486841 h 1331391"/>
              <a:gd name="connsiteX3" fmla="*/ 397934 w 2921001"/>
              <a:gd name="connsiteY3" fmla="*/ 427575 h 1331391"/>
              <a:gd name="connsiteX4" fmla="*/ 446617 w 2921001"/>
              <a:gd name="connsiteY4" fmla="*/ 355608 h 1331391"/>
              <a:gd name="connsiteX5" fmla="*/ 787401 w 2921001"/>
              <a:gd name="connsiteY5" fmla="*/ 9 h 1331391"/>
              <a:gd name="connsiteX6" fmla="*/ 1452034 w 2921001"/>
              <a:gd name="connsiteY6" fmla="*/ 321742 h 1331391"/>
              <a:gd name="connsiteX7" fmla="*/ 1775884 w 2921001"/>
              <a:gd name="connsiteY7" fmla="*/ 245541 h 1331391"/>
              <a:gd name="connsiteX8" fmla="*/ 1972733 w 2921001"/>
              <a:gd name="connsiteY8" fmla="*/ 423340 h 1331391"/>
              <a:gd name="connsiteX9" fmla="*/ 2296583 w 2921001"/>
              <a:gd name="connsiteY9" fmla="*/ 706974 h 1331391"/>
              <a:gd name="connsiteX10" fmla="*/ 2315633 w 2921001"/>
              <a:gd name="connsiteY10" fmla="*/ 846674 h 1331391"/>
              <a:gd name="connsiteX11" fmla="*/ 2406649 w 2921001"/>
              <a:gd name="connsiteY11" fmla="*/ 944040 h 1331391"/>
              <a:gd name="connsiteX12" fmla="*/ 2588684 w 2921001"/>
              <a:gd name="connsiteY12" fmla="*/ 1166290 h 1331391"/>
              <a:gd name="connsiteX13" fmla="*/ 2921001 w 2921001"/>
              <a:gd name="connsiteY13" fmla="*/ 1331391 h 1331391"/>
              <a:gd name="connsiteX0" fmla="*/ 0 w 3014135"/>
              <a:gd name="connsiteY0" fmla="*/ 783174 h 1352558"/>
              <a:gd name="connsiteX1" fmla="*/ 179918 w 3014135"/>
              <a:gd name="connsiteY1" fmla="*/ 626541 h 1352558"/>
              <a:gd name="connsiteX2" fmla="*/ 345017 w 3014135"/>
              <a:gd name="connsiteY2" fmla="*/ 486841 h 1352558"/>
              <a:gd name="connsiteX3" fmla="*/ 397934 w 3014135"/>
              <a:gd name="connsiteY3" fmla="*/ 427575 h 1352558"/>
              <a:gd name="connsiteX4" fmla="*/ 446617 w 3014135"/>
              <a:gd name="connsiteY4" fmla="*/ 355608 h 1352558"/>
              <a:gd name="connsiteX5" fmla="*/ 787401 w 3014135"/>
              <a:gd name="connsiteY5" fmla="*/ 9 h 1352558"/>
              <a:gd name="connsiteX6" fmla="*/ 1452034 w 3014135"/>
              <a:gd name="connsiteY6" fmla="*/ 321742 h 1352558"/>
              <a:gd name="connsiteX7" fmla="*/ 1775884 w 3014135"/>
              <a:gd name="connsiteY7" fmla="*/ 245541 h 1352558"/>
              <a:gd name="connsiteX8" fmla="*/ 1972733 w 3014135"/>
              <a:gd name="connsiteY8" fmla="*/ 423340 h 1352558"/>
              <a:gd name="connsiteX9" fmla="*/ 2296583 w 3014135"/>
              <a:gd name="connsiteY9" fmla="*/ 706974 h 1352558"/>
              <a:gd name="connsiteX10" fmla="*/ 2315633 w 3014135"/>
              <a:gd name="connsiteY10" fmla="*/ 846674 h 1352558"/>
              <a:gd name="connsiteX11" fmla="*/ 2406649 w 3014135"/>
              <a:gd name="connsiteY11" fmla="*/ 944040 h 1352558"/>
              <a:gd name="connsiteX12" fmla="*/ 2588684 w 3014135"/>
              <a:gd name="connsiteY12" fmla="*/ 1166290 h 1352558"/>
              <a:gd name="connsiteX13" fmla="*/ 3014135 w 3014135"/>
              <a:gd name="connsiteY13" fmla="*/ 1352558 h 1352558"/>
              <a:gd name="connsiteX0" fmla="*/ 0 w 3007785"/>
              <a:gd name="connsiteY0" fmla="*/ 783174 h 1348325"/>
              <a:gd name="connsiteX1" fmla="*/ 179918 w 3007785"/>
              <a:gd name="connsiteY1" fmla="*/ 626541 h 1348325"/>
              <a:gd name="connsiteX2" fmla="*/ 345017 w 3007785"/>
              <a:gd name="connsiteY2" fmla="*/ 486841 h 1348325"/>
              <a:gd name="connsiteX3" fmla="*/ 397934 w 3007785"/>
              <a:gd name="connsiteY3" fmla="*/ 427575 h 1348325"/>
              <a:gd name="connsiteX4" fmla="*/ 446617 w 3007785"/>
              <a:gd name="connsiteY4" fmla="*/ 355608 h 1348325"/>
              <a:gd name="connsiteX5" fmla="*/ 787401 w 3007785"/>
              <a:gd name="connsiteY5" fmla="*/ 9 h 1348325"/>
              <a:gd name="connsiteX6" fmla="*/ 1452034 w 3007785"/>
              <a:gd name="connsiteY6" fmla="*/ 321742 h 1348325"/>
              <a:gd name="connsiteX7" fmla="*/ 1775884 w 3007785"/>
              <a:gd name="connsiteY7" fmla="*/ 245541 h 1348325"/>
              <a:gd name="connsiteX8" fmla="*/ 1972733 w 3007785"/>
              <a:gd name="connsiteY8" fmla="*/ 423340 h 1348325"/>
              <a:gd name="connsiteX9" fmla="*/ 2296583 w 3007785"/>
              <a:gd name="connsiteY9" fmla="*/ 706974 h 1348325"/>
              <a:gd name="connsiteX10" fmla="*/ 2315633 w 3007785"/>
              <a:gd name="connsiteY10" fmla="*/ 846674 h 1348325"/>
              <a:gd name="connsiteX11" fmla="*/ 2406649 w 3007785"/>
              <a:gd name="connsiteY11" fmla="*/ 944040 h 1348325"/>
              <a:gd name="connsiteX12" fmla="*/ 2588684 w 3007785"/>
              <a:gd name="connsiteY12" fmla="*/ 1166290 h 1348325"/>
              <a:gd name="connsiteX13" fmla="*/ 3007785 w 3007785"/>
              <a:gd name="connsiteY13" fmla="*/ 1348325 h 1348325"/>
              <a:gd name="connsiteX0" fmla="*/ 0 w 3361268"/>
              <a:gd name="connsiteY0" fmla="*/ 783174 h 1441459"/>
              <a:gd name="connsiteX1" fmla="*/ 179918 w 3361268"/>
              <a:gd name="connsiteY1" fmla="*/ 626541 h 1441459"/>
              <a:gd name="connsiteX2" fmla="*/ 345017 w 3361268"/>
              <a:gd name="connsiteY2" fmla="*/ 486841 h 1441459"/>
              <a:gd name="connsiteX3" fmla="*/ 397934 w 3361268"/>
              <a:gd name="connsiteY3" fmla="*/ 427575 h 1441459"/>
              <a:gd name="connsiteX4" fmla="*/ 446617 w 3361268"/>
              <a:gd name="connsiteY4" fmla="*/ 355608 h 1441459"/>
              <a:gd name="connsiteX5" fmla="*/ 787401 w 3361268"/>
              <a:gd name="connsiteY5" fmla="*/ 9 h 1441459"/>
              <a:gd name="connsiteX6" fmla="*/ 1452034 w 3361268"/>
              <a:gd name="connsiteY6" fmla="*/ 321742 h 1441459"/>
              <a:gd name="connsiteX7" fmla="*/ 1775884 w 3361268"/>
              <a:gd name="connsiteY7" fmla="*/ 245541 h 1441459"/>
              <a:gd name="connsiteX8" fmla="*/ 1972733 w 3361268"/>
              <a:gd name="connsiteY8" fmla="*/ 423340 h 1441459"/>
              <a:gd name="connsiteX9" fmla="*/ 2296583 w 3361268"/>
              <a:gd name="connsiteY9" fmla="*/ 706974 h 1441459"/>
              <a:gd name="connsiteX10" fmla="*/ 2315633 w 3361268"/>
              <a:gd name="connsiteY10" fmla="*/ 846674 h 1441459"/>
              <a:gd name="connsiteX11" fmla="*/ 2406649 w 3361268"/>
              <a:gd name="connsiteY11" fmla="*/ 944040 h 1441459"/>
              <a:gd name="connsiteX12" fmla="*/ 2588684 w 3361268"/>
              <a:gd name="connsiteY12" fmla="*/ 1166290 h 1441459"/>
              <a:gd name="connsiteX13" fmla="*/ 3361268 w 3361268"/>
              <a:gd name="connsiteY13" fmla="*/ 1441459 h 1441459"/>
              <a:gd name="connsiteX0" fmla="*/ 0 w 3361268"/>
              <a:gd name="connsiteY0" fmla="*/ 783174 h 1441459"/>
              <a:gd name="connsiteX1" fmla="*/ 179918 w 3361268"/>
              <a:gd name="connsiteY1" fmla="*/ 626541 h 1441459"/>
              <a:gd name="connsiteX2" fmla="*/ 345017 w 3361268"/>
              <a:gd name="connsiteY2" fmla="*/ 486841 h 1441459"/>
              <a:gd name="connsiteX3" fmla="*/ 397934 w 3361268"/>
              <a:gd name="connsiteY3" fmla="*/ 427575 h 1441459"/>
              <a:gd name="connsiteX4" fmla="*/ 446617 w 3361268"/>
              <a:gd name="connsiteY4" fmla="*/ 355608 h 1441459"/>
              <a:gd name="connsiteX5" fmla="*/ 787401 w 3361268"/>
              <a:gd name="connsiteY5" fmla="*/ 9 h 1441459"/>
              <a:gd name="connsiteX6" fmla="*/ 1452034 w 3361268"/>
              <a:gd name="connsiteY6" fmla="*/ 321742 h 1441459"/>
              <a:gd name="connsiteX7" fmla="*/ 1775884 w 3361268"/>
              <a:gd name="connsiteY7" fmla="*/ 245541 h 1441459"/>
              <a:gd name="connsiteX8" fmla="*/ 1972733 w 3361268"/>
              <a:gd name="connsiteY8" fmla="*/ 423340 h 1441459"/>
              <a:gd name="connsiteX9" fmla="*/ 2296583 w 3361268"/>
              <a:gd name="connsiteY9" fmla="*/ 706974 h 1441459"/>
              <a:gd name="connsiteX10" fmla="*/ 2315633 w 3361268"/>
              <a:gd name="connsiteY10" fmla="*/ 846674 h 1441459"/>
              <a:gd name="connsiteX11" fmla="*/ 2406649 w 3361268"/>
              <a:gd name="connsiteY11" fmla="*/ 944040 h 1441459"/>
              <a:gd name="connsiteX12" fmla="*/ 2588684 w 3361268"/>
              <a:gd name="connsiteY12" fmla="*/ 1166290 h 1441459"/>
              <a:gd name="connsiteX13" fmla="*/ 2863849 w 3361268"/>
              <a:gd name="connsiteY13" fmla="*/ 1303874 h 1441459"/>
              <a:gd name="connsiteX14" fmla="*/ 3361268 w 3361268"/>
              <a:gd name="connsiteY14" fmla="*/ 1441459 h 1441459"/>
              <a:gd name="connsiteX0" fmla="*/ 0 w 3752851"/>
              <a:gd name="connsiteY0" fmla="*/ 783174 h 1307760"/>
              <a:gd name="connsiteX1" fmla="*/ 179918 w 3752851"/>
              <a:gd name="connsiteY1" fmla="*/ 626541 h 1307760"/>
              <a:gd name="connsiteX2" fmla="*/ 345017 w 3752851"/>
              <a:gd name="connsiteY2" fmla="*/ 486841 h 1307760"/>
              <a:gd name="connsiteX3" fmla="*/ 397934 w 3752851"/>
              <a:gd name="connsiteY3" fmla="*/ 427575 h 1307760"/>
              <a:gd name="connsiteX4" fmla="*/ 446617 w 3752851"/>
              <a:gd name="connsiteY4" fmla="*/ 355608 h 1307760"/>
              <a:gd name="connsiteX5" fmla="*/ 787401 w 3752851"/>
              <a:gd name="connsiteY5" fmla="*/ 9 h 1307760"/>
              <a:gd name="connsiteX6" fmla="*/ 1452034 w 3752851"/>
              <a:gd name="connsiteY6" fmla="*/ 321742 h 1307760"/>
              <a:gd name="connsiteX7" fmla="*/ 1775884 w 3752851"/>
              <a:gd name="connsiteY7" fmla="*/ 245541 h 1307760"/>
              <a:gd name="connsiteX8" fmla="*/ 1972733 w 3752851"/>
              <a:gd name="connsiteY8" fmla="*/ 423340 h 1307760"/>
              <a:gd name="connsiteX9" fmla="*/ 2296583 w 3752851"/>
              <a:gd name="connsiteY9" fmla="*/ 706974 h 1307760"/>
              <a:gd name="connsiteX10" fmla="*/ 2315633 w 3752851"/>
              <a:gd name="connsiteY10" fmla="*/ 846674 h 1307760"/>
              <a:gd name="connsiteX11" fmla="*/ 2406649 w 3752851"/>
              <a:gd name="connsiteY11" fmla="*/ 944040 h 1307760"/>
              <a:gd name="connsiteX12" fmla="*/ 2588684 w 3752851"/>
              <a:gd name="connsiteY12" fmla="*/ 1166290 h 1307760"/>
              <a:gd name="connsiteX13" fmla="*/ 2863849 w 3752851"/>
              <a:gd name="connsiteY13" fmla="*/ 1303874 h 1307760"/>
              <a:gd name="connsiteX14" fmla="*/ 3752851 w 3752851"/>
              <a:gd name="connsiteY14" fmla="*/ 1001193 h 1307760"/>
              <a:gd name="connsiteX0" fmla="*/ 0 w 3752851"/>
              <a:gd name="connsiteY0" fmla="*/ 783174 h 1335991"/>
              <a:gd name="connsiteX1" fmla="*/ 179918 w 3752851"/>
              <a:gd name="connsiteY1" fmla="*/ 626541 h 1335991"/>
              <a:gd name="connsiteX2" fmla="*/ 345017 w 3752851"/>
              <a:gd name="connsiteY2" fmla="*/ 486841 h 1335991"/>
              <a:gd name="connsiteX3" fmla="*/ 397934 w 3752851"/>
              <a:gd name="connsiteY3" fmla="*/ 427575 h 1335991"/>
              <a:gd name="connsiteX4" fmla="*/ 446617 w 3752851"/>
              <a:gd name="connsiteY4" fmla="*/ 355608 h 1335991"/>
              <a:gd name="connsiteX5" fmla="*/ 787401 w 3752851"/>
              <a:gd name="connsiteY5" fmla="*/ 9 h 1335991"/>
              <a:gd name="connsiteX6" fmla="*/ 1452034 w 3752851"/>
              <a:gd name="connsiteY6" fmla="*/ 321742 h 1335991"/>
              <a:gd name="connsiteX7" fmla="*/ 1775884 w 3752851"/>
              <a:gd name="connsiteY7" fmla="*/ 245541 h 1335991"/>
              <a:gd name="connsiteX8" fmla="*/ 1972733 w 3752851"/>
              <a:gd name="connsiteY8" fmla="*/ 423340 h 1335991"/>
              <a:gd name="connsiteX9" fmla="*/ 2296583 w 3752851"/>
              <a:gd name="connsiteY9" fmla="*/ 706974 h 1335991"/>
              <a:gd name="connsiteX10" fmla="*/ 2315633 w 3752851"/>
              <a:gd name="connsiteY10" fmla="*/ 846674 h 1335991"/>
              <a:gd name="connsiteX11" fmla="*/ 2406649 w 3752851"/>
              <a:gd name="connsiteY11" fmla="*/ 944040 h 1335991"/>
              <a:gd name="connsiteX12" fmla="*/ 2588684 w 3752851"/>
              <a:gd name="connsiteY12" fmla="*/ 1166290 h 1335991"/>
              <a:gd name="connsiteX13" fmla="*/ 2863849 w 3752851"/>
              <a:gd name="connsiteY13" fmla="*/ 1303874 h 1335991"/>
              <a:gd name="connsiteX14" fmla="*/ 3244849 w 3752851"/>
              <a:gd name="connsiteY14" fmla="*/ 1314457 h 1335991"/>
              <a:gd name="connsiteX15" fmla="*/ 3752851 w 3752851"/>
              <a:gd name="connsiteY15" fmla="*/ 1001193 h 1335991"/>
              <a:gd name="connsiteX0" fmla="*/ 0 w 3752851"/>
              <a:gd name="connsiteY0" fmla="*/ 783174 h 1323817"/>
              <a:gd name="connsiteX1" fmla="*/ 179918 w 3752851"/>
              <a:gd name="connsiteY1" fmla="*/ 626541 h 1323817"/>
              <a:gd name="connsiteX2" fmla="*/ 345017 w 3752851"/>
              <a:gd name="connsiteY2" fmla="*/ 486841 h 1323817"/>
              <a:gd name="connsiteX3" fmla="*/ 397934 w 3752851"/>
              <a:gd name="connsiteY3" fmla="*/ 427575 h 1323817"/>
              <a:gd name="connsiteX4" fmla="*/ 446617 w 3752851"/>
              <a:gd name="connsiteY4" fmla="*/ 355608 h 1323817"/>
              <a:gd name="connsiteX5" fmla="*/ 787401 w 3752851"/>
              <a:gd name="connsiteY5" fmla="*/ 9 h 1323817"/>
              <a:gd name="connsiteX6" fmla="*/ 1452034 w 3752851"/>
              <a:gd name="connsiteY6" fmla="*/ 321742 h 1323817"/>
              <a:gd name="connsiteX7" fmla="*/ 1775884 w 3752851"/>
              <a:gd name="connsiteY7" fmla="*/ 245541 h 1323817"/>
              <a:gd name="connsiteX8" fmla="*/ 1972733 w 3752851"/>
              <a:gd name="connsiteY8" fmla="*/ 423340 h 1323817"/>
              <a:gd name="connsiteX9" fmla="*/ 2296583 w 3752851"/>
              <a:gd name="connsiteY9" fmla="*/ 706974 h 1323817"/>
              <a:gd name="connsiteX10" fmla="*/ 2315633 w 3752851"/>
              <a:gd name="connsiteY10" fmla="*/ 846674 h 1323817"/>
              <a:gd name="connsiteX11" fmla="*/ 2406649 w 3752851"/>
              <a:gd name="connsiteY11" fmla="*/ 944040 h 1323817"/>
              <a:gd name="connsiteX12" fmla="*/ 2588684 w 3752851"/>
              <a:gd name="connsiteY12" fmla="*/ 1166290 h 1323817"/>
              <a:gd name="connsiteX13" fmla="*/ 2863849 w 3752851"/>
              <a:gd name="connsiteY13" fmla="*/ 1303874 h 1323817"/>
              <a:gd name="connsiteX14" fmla="*/ 3244849 w 3752851"/>
              <a:gd name="connsiteY14" fmla="*/ 1314457 h 1323817"/>
              <a:gd name="connsiteX15" fmla="*/ 3503083 w 3752851"/>
              <a:gd name="connsiteY15" fmla="*/ 1073157 h 1323817"/>
              <a:gd name="connsiteX16" fmla="*/ 3752851 w 3752851"/>
              <a:gd name="connsiteY16" fmla="*/ 1001193 h 1323817"/>
              <a:gd name="connsiteX0" fmla="*/ 0 w 4421717"/>
              <a:gd name="connsiteY0" fmla="*/ 783174 h 1323817"/>
              <a:gd name="connsiteX1" fmla="*/ 179918 w 4421717"/>
              <a:gd name="connsiteY1" fmla="*/ 626541 h 1323817"/>
              <a:gd name="connsiteX2" fmla="*/ 345017 w 4421717"/>
              <a:gd name="connsiteY2" fmla="*/ 486841 h 1323817"/>
              <a:gd name="connsiteX3" fmla="*/ 397934 w 4421717"/>
              <a:gd name="connsiteY3" fmla="*/ 427575 h 1323817"/>
              <a:gd name="connsiteX4" fmla="*/ 446617 w 4421717"/>
              <a:gd name="connsiteY4" fmla="*/ 355608 h 1323817"/>
              <a:gd name="connsiteX5" fmla="*/ 787401 w 4421717"/>
              <a:gd name="connsiteY5" fmla="*/ 9 h 1323817"/>
              <a:gd name="connsiteX6" fmla="*/ 1452034 w 4421717"/>
              <a:gd name="connsiteY6" fmla="*/ 321742 h 1323817"/>
              <a:gd name="connsiteX7" fmla="*/ 1775884 w 4421717"/>
              <a:gd name="connsiteY7" fmla="*/ 245541 h 1323817"/>
              <a:gd name="connsiteX8" fmla="*/ 1972733 w 4421717"/>
              <a:gd name="connsiteY8" fmla="*/ 423340 h 1323817"/>
              <a:gd name="connsiteX9" fmla="*/ 2296583 w 4421717"/>
              <a:gd name="connsiteY9" fmla="*/ 706974 h 1323817"/>
              <a:gd name="connsiteX10" fmla="*/ 2315633 w 4421717"/>
              <a:gd name="connsiteY10" fmla="*/ 846674 h 1323817"/>
              <a:gd name="connsiteX11" fmla="*/ 2406649 w 4421717"/>
              <a:gd name="connsiteY11" fmla="*/ 944040 h 1323817"/>
              <a:gd name="connsiteX12" fmla="*/ 2588684 w 4421717"/>
              <a:gd name="connsiteY12" fmla="*/ 1166290 h 1323817"/>
              <a:gd name="connsiteX13" fmla="*/ 2863849 w 4421717"/>
              <a:gd name="connsiteY13" fmla="*/ 1303874 h 1323817"/>
              <a:gd name="connsiteX14" fmla="*/ 3244849 w 4421717"/>
              <a:gd name="connsiteY14" fmla="*/ 1314457 h 1323817"/>
              <a:gd name="connsiteX15" fmla="*/ 3503083 w 4421717"/>
              <a:gd name="connsiteY15" fmla="*/ 1073157 h 1323817"/>
              <a:gd name="connsiteX16" fmla="*/ 4421717 w 4421717"/>
              <a:gd name="connsiteY16" fmla="*/ 893243 h 1323817"/>
              <a:gd name="connsiteX0" fmla="*/ 0 w 4421717"/>
              <a:gd name="connsiteY0" fmla="*/ 783174 h 1323817"/>
              <a:gd name="connsiteX1" fmla="*/ 179918 w 4421717"/>
              <a:gd name="connsiteY1" fmla="*/ 626541 h 1323817"/>
              <a:gd name="connsiteX2" fmla="*/ 345017 w 4421717"/>
              <a:gd name="connsiteY2" fmla="*/ 486841 h 1323817"/>
              <a:gd name="connsiteX3" fmla="*/ 397934 w 4421717"/>
              <a:gd name="connsiteY3" fmla="*/ 427575 h 1323817"/>
              <a:gd name="connsiteX4" fmla="*/ 446617 w 4421717"/>
              <a:gd name="connsiteY4" fmla="*/ 355608 h 1323817"/>
              <a:gd name="connsiteX5" fmla="*/ 787401 w 4421717"/>
              <a:gd name="connsiteY5" fmla="*/ 9 h 1323817"/>
              <a:gd name="connsiteX6" fmla="*/ 1452034 w 4421717"/>
              <a:gd name="connsiteY6" fmla="*/ 321742 h 1323817"/>
              <a:gd name="connsiteX7" fmla="*/ 1775884 w 4421717"/>
              <a:gd name="connsiteY7" fmla="*/ 245541 h 1323817"/>
              <a:gd name="connsiteX8" fmla="*/ 1972733 w 4421717"/>
              <a:gd name="connsiteY8" fmla="*/ 423340 h 1323817"/>
              <a:gd name="connsiteX9" fmla="*/ 2296583 w 4421717"/>
              <a:gd name="connsiteY9" fmla="*/ 706974 h 1323817"/>
              <a:gd name="connsiteX10" fmla="*/ 2315633 w 4421717"/>
              <a:gd name="connsiteY10" fmla="*/ 846674 h 1323817"/>
              <a:gd name="connsiteX11" fmla="*/ 2406649 w 4421717"/>
              <a:gd name="connsiteY11" fmla="*/ 944040 h 1323817"/>
              <a:gd name="connsiteX12" fmla="*/ 2588684 w 4421717"/>
              <a:gd name="connsiteY12" fmla="*/ 1166290 h 1323817"/>
              <a:gd name="connsiteX13" fmla="*/ 2863849 w 4421717"/>
              <a:gd name="connsiteY13" fmla="*/ 1303874 h 1323817"/>
              <a:gd name="connsiteX14" fmla="*/ 3244849 w 4421717"/>
              <a:gd name="connsiteY14" fmla="*/ 1314457 h 1323817"/>
              <a:gd name="connsiteX15" fmla="*/ 3503083 w 4421717"/>
              <a:gd name="connsiteY15" fmla="*/ 1073157 h 1323817"/>
              <a:gd name="connsiteX16" fmla="*/ 4148666 w 4421717"/>
              <a:gd name="connsiteY16" fmla="*/ 1117607 h 1323817"/>
              <a:gd name="connsiteX17" fmla="*/ 4421717 w 4421717"/>
              <a:gd name="connsiteY17" fmla="*/ 893243 h 1323817"/>
              <a:gd name="connsiteX0" fmla="*/ 0 w 4421717"/>
              <a:gd name="connsiteY0" fmla="*/ 783174 h 1323817"/>
              <a:gd name="connsiteX1" fmla="*/ 179918 w 4421717"/>
              <a:gd name="connsiteY1" fmla="*/ 626541 h 1323817"/>
              <a:gd name="connsiteX2" fmla="*/ 345017 w 4421717"/>
              <a:gd name="connsiteY2" fmla="*/ 486841 h 1323817"/>
              <a:gd name="connsiteX3" fmla="*/ 397934 w 4421717"/>
              <a:gd name="connsiteY3" fmla="*/ 427575 h 1323817"/>
              <a:gd name="connsiteX4" fmla="*/ 446617 w 4421717"/>
              <a:gd name="connsiteY4" fmla="*/ 355608 h 1323817"/>
              <a:gd name="connsiteX5" fmla="*/ 787401 w 4421717"/>
              <a:gd name="connsiteY5" fmla="*/ 9 h 1323817"/>
              <a:gd name="connsiteX6" fmla="*/ 1452034 w 4421717"/>
              <a:gd name="connsiteY6" fmla="*/ 321742 h 1323817"/>
              <a:gd name="connsiteX7" fmla="*/ 1775884 w 4421717"/>
              <a:gd name="connsiteY7" fmla="*/ 245541 h 1323817"/>
              <a:gd name="connsiteX8" fmla="*/ 1972733 w 4421717"/>
              <a:gd name="connsiteY8" fmla="*/ 423340 h 1323817"/>
              <a:gd name="connsiteX9" fmla="*/ 2296583 w 4421717"/>
              <a:gd name="connsiteY9" fmla="*/ 706974 h 1323817"/>
              <a:gd name="connsiteX10" fmla="*/ 2315633 w 4421717"/>
              <a:gd name="connsiteY10" fmla="*/ 846674 h 1323817"/>
              <a:gd name="connsiteX11" fmla="*/ 2406649 w 4421717"/>
              <a:gd name="connsiteY11" fmla="*/ 944040 h 1323817"/>
              <a:gd name="connsiteX12" fmla="*/ 2588684 w 4421717"/>
              <a:gd name="connsiteY12" fmla="*/ 1166290 h 1323817"/>
              <a:gd name="connsiteX13" fmla="*/ 2863849 w 4421717"/>
              <a:gd name="connsiteY13" fmla="*/ 1303874 h 1323817"/>
              <a:gd name="connsiteX14" fmla="*/ 3244849 w 4421717"/>
              <a:gd name="connsiteY14" fmla="*/ 1314457 h 1323817"/>
              <a:gd name="connsiteX15" fmla="*/ 3503083 w 4421717"/>
              <a:gd name="connsiteY15" fmla="*/ 1073157 h 1323817"/>
              <a:gd name="connsiteX16" fmla="*/ 3826933 w 4421717"/>
              <a:gd name="connsiteY16" fmla="*/ 1013890 h 1323817"/>
              <a:gd name="connsiteX17" fmla="*/ 4148666 w 4421717"/>
              <a:gd name="connsiteY17" fmla="*/ 1117607 h 1323817"/>
              <a:gd name="connsiteX18" fmla="*/ 4421717 w 4421717"/>
              <a:gd name="connsiteY18" fmla="*/ 893243 h 1323817"/>
              <a:gd name="connsiteX0" fmla="*/ 0 w 4366684"/>
              <a:gd name="connsiteY0" fmla="*/ 783174 h 1625780"/>
              <a:gd name="connsiteX1" fmla="*/ 179918 w 4366684"/>
              <a:gd name="connsiteY1" fmla="*/ 626541 h 1625780"/>
              <a:gd name="connsiteX2" fmla="*/ 345017 w 4366684"/>
              <a:gd name="connsiteY2" fmla="*/ 486841 h 1625780"/>
              <a:gd name="connsiteX3" fmla="*/ 397934 w 4366684"/>
              <a:gd name="connsiteY3" fmla="*/ 427575 h 1625780"/>
              <a:gd name="connsiteX4" fmla="*/ 446617 w 4366684"/>
              <a:gd name="connsiteY4" fmla="*/ 355608 h 1625780"/>
              <a:gd name="connsiteX5" fmla="*/ 787401 w 4366684"/>
              <a:gd name="connsiteY5" fmla="*/ 9 h 1625780"/>
              <a:gd name="connsiteX6" fmla="*/ 1452034 w 4366684"/>
              <a:gd name="connsiteY6" fmla="*/ 321742 h 1625780"/>
              <a:gd name="connsiteX7" fmla="*/ 1775884 w 4366684"/>
              <a:gd name="connsiteY7" fmla="*/ 245541 h 1625780"/>
              <a:gd name="connsiteX8" fmla="*/ 1972733 w 4366684"/>
              <a:gd name="connsiteY8" fmla="*/ 423340 h 1625780"/>
              <a:gd name="connsiteX9" fmla="*/ 2296583 w 4366684"/>
              <a:gd name="connsiteY9" fmla="*/ 706974 h 1625780"/>
              <a:gd name="connsiteX10" fmla="*/ 2315633 w 4366684"/>
              <a:gd name="connsiteY10" fmla="*/ 846674 h 1625780"/>
              <a:gd name="connsiteX11" fmla="*/ 2406649 w 4366684"/>
              <a:gd name="connsiteY11" fmla="*/ 944040 h 1625780"/>
              <a:gd name="connsiteX12" fmla="*/ 2588684 w 4366684"/>
              <a:gd name="connsiteY12" fmla="*/ 1166290 h 1625780"/>
              <a:gd name="connsiteX13" fmla="*/ 2863849 w 4366684"/>
              <a:gd name="connsiteY13" fmla="*/ 1303874 h 1625780"/>
              <a:gd name="connsiteX14" fmla="*/ 3244849 w 4366684"/>
              <a:gd name="connsiteY14" fmla="*/ 1314457 h 1625780"/>
              <a:gd name="connsiteX15" fmla="*/ 3503083 w 4366684"/>
              <a:gd name="connsiteY15" fmla="*/ 1073157 h 1625780"/>
              <a:gd name="connsiteX16" fmla="*/ 3826933 w 4366684"/>
              <a:gd name="connsiteY16" fmla="*/ 1013890 h 1625780"/>
              <a:gd name="connsiteX17" fmla="*/ 4148666 w 4366684"/>
              <a:gd name="connsiteY17" fmla="*/ 1117607 h 1625780"/>
              <a:gd name="connsiteX18" fmla="*/ 4366684 w 4366684"/>
              <a:gd name="connsiteY18" fmla="*/ 1625609 h 1625780"/>
              <a:gd name="connsiteX0" fmla="*/ 0 w 4366684"/>
              <a:gd name="connsiteY0" fmla="*/ 783174 h 1625609"/>
              <a:gd name="connsiteX1" fmla="*/ 179918 w 4366684"/>
              <a:gd name="connsiteY1" fmla="*/ 626541 h 1625609"/>
              <a:gd name="connsiteX2" fmla="*/ 345017 w 4366684"/>
              <a:gd name="connsiteY2" fmla="*/ 486841 h 1625609"/>
              <a:gd name="connsiteX3" fmla="*/ 397934 w 4366684"/>
              <a:gd name="connsiteY3" fmla="*/ 427575 h 1625609"/>
              <a:gd name="connsiteX4" fmla="*/ 446617 w 4366684"/>
              <a:gd name="connsiteY4" fmla="*/ 355608 h 1625609"/>
              <a:gd name="connsiteX5" fmla="*/ 787401 w 4366684"/>
              <a:gd name="connsiteY5" fmla="*/ 9 h 1625609"/>
              <a:gd name="connsiteX6" fmla="*/ 1452034 w 4366684"/>
              <a:gd name="connsiteY6" fmla="*/ 321742 h 1625609"/>
              <a:gd name="connsiteX7" fmla="*/ 1775884 w 4366684"/>
              <a:gd name="connsiteY7" fmla="*/ 245541 h 1625609"/>
              <a:gd name="connsiteX8" fmla="*/ 1972733 w 4366684"/>
              <a:gd name="connsiteY8" fmla="*/ 423340 h 1625609"/>
              <a:gd name="connsiteX9" fmla="*/ 2296583 w 4366684"/>
              <a:gd name="connsiteY9" fmla="*/ 706974 h 1625609"/>
              <a:gd name="connsiteX10" fmla="*/ 2315633 w 4366684"/>
              <a:gd name="connsiteY10" fmla="*/ 846674 h 1625609"/>
              <a:gd name="connsiteX11" fmla="*/ 2406649 w 4366684"/>
              <a:gd name="connsiteY11" fmla="*/ 944040 h 1625609"/>
              <a:gd name="connsiteX12" fmla="*/ 2588684 w 4366684"/>
              <a:gd name="connsiteY12" fmla="*/ 1166290 h 1625609"/>
              <a:gd name="connsiteX13" fmla="*/ 2863849 w 4366684"/>
              <a:gd name="connsiteY13" fmla="*/ 1303874 h 1625609"/>
              <a:gd name="connsiteX14" fmla="*/ 3244849 w 4366684"/>
              <a:gd name="connsiteY14" fmla="*/ 1314457 h 1625609"/>
              <a:gd name="connsiteX15" fmla="*/ 3503083 w 4366684"/>
              <a:gd name="connsiteY15" fmla="*/ 1073157 h 1625609"/>
              <a:gd name="connsiteX16" fmla="*/ 3826933 w 4366684"/>
              <a:gd name="connsiteY16" fmla="*/ 1013890 h 1625609"/>
              <a:gd name="connsiteX17" fmla="*/ 4148666 w 4366684"/>
              <a:gd name="connsiteY17" fmla="*/ 1117607 h 1625609"/>
              <a:gd name="connsiteX18" fmla="*/ 4233333 w 4366684"/>
              <a:gd name="connsiteY18" fmla="*/ 1308106 h 1625609"/>
              <a:gd name="connsiteX19" fmla="*/ 4366684 w 4366684"/>
              <a:gd name="connsiteY19" fmla="*/ 1625609 h 1625609"/>
              <a:gd name="connsiteX0" fmla="*/ 0 w 4366684"/>
              <a:gd name="connsiteY0" fmla="*/ 783174 h 1625609"/>
              <a:gd name="connsiteX1" fmla="*/ 179918 w 4366684"/>
              <a:gd name="connsiteY1" fmla="*/ 626541 h 1625609"/>
              <a:gd name="connsiteX2" fmla="*/ 345017 w 4366684"/>
              <a:gd name="connsiteY2" fmla="*/ 486841 h 1625609"/>
              <a:gd name="connsiteX3" fmla="*/ 397934 w 4366684"/>
              <a:gd name="connsiteY3" fmla="*/ 427575 h 1625609"/>
              <a:gd name="connsiteX4" fmla="*/ 446617 w 4366684"/>
              <a:gd name="connsiteY4" fmla="*/ 355608 h 1625609"/>
              <a:gd name="connsiteX5" fmla="*/ 787401 w 4366684"/>
              <a:gd name="connsiteY5" fmla="*/ 9 h 1625609"/>
              <a:gd name="connsiteX6" fmla="*/ 1452034 w 4366684"/>
              <a:gd name="connsiteY6" fmla="*/ 321742 h 1625609"/>
              <a:gd name="connsiteX7" fmla="*/ 1775884 w 4366684"/>
              <a:gd name="connsiteY7" fmla="*/ 245541 h 1625609"/>
              <a:gd name="connsiteX8" fmla="*/ 1972733 w 4366684"/>
              <a:gd name="connsiteY8" fmla="*/ 423340 h 1625609"/>
              <a:gd name="connsiteX9" fmla="*/ 2296583 w 4366684"/>
              <a:gd name="connsiteY9" fmla="*/ 706974 h 1625609"/>
              <a:gd name="connsiteX10" fmla="*/ 2315633 w 4366684"/>
              <a:gd name="connsiteY10" fmla="*/ 846674 h 1625609"/>
              <a:gd name="connsiteX11" fmla="*/ 2406649 w 4366684"/>
              <a:gd name="connsiteY11" fmla="*/ 944040 h 1625609"/>
              <a:gd name="connsiteX12" fmla="*/ 2588684 w 4366684"/>
              <a:gd name="connsiteY12" fmla="*/ 1166290 h 1625609"/>
              <a:gd name="connsiteX13" fmla="*/ 2863849 w 4366684"/>
              <a:gd name="connsiteY13" fmla="*/ 1303874 h 1625609"/>
              <a:gd name="connsiteX14" fmla="*/ 3244849 w 4366684"/>
              <a:gd name="connsiteY14" fmla="*/ 1314457 h 1625609"/>
              <a:gd name="connsiteX15" fmla="*/ 3503083 w 4366684"/>
              <a:gd name="connsiteY15" fmla="*/ 1073157 h 1625609"/>
              <a:gd name="connsiteX16" fmla="*/ 3826933 w 4366684"/>
              <a:gd name="connsiteY16" fmla="*/ 1013890 h 1625609"/>
              <a:gd name="connsiteX17" fmla="*/ 4127499 w 4366684"/>
              <a:gd name="connsiteY17" fmla="*/ 1136657 h 1625609"/>
              <a:gd name="connsiteX18" fmla="*/ 4233333 w 4366684"/>
              <a:gd name="connsiteY18" fmla="*/ 1308106 h 1625609"/>
              <a:gd name="connsiteX19" fmla="*/ 4366684 w 4366684"/>
              <a:gd name="connsiteY19" fmla="*/ 1625609 h 1625609"/>
              <a:gd name="connsiteX0" fmla="*/ 0 w 4536017"/>
              <a:gd name="connsiteY0" fmla="*/ 783174 h 2048942"/>
              <a:gd name="connsiteX1" fmla="*/ 179918 w 4536017"/>
              <a:gd name="connsiteY1" fmla="*/ 626541 h 2048942"/>
              <a:gd name="connsiteX2" fmla="*/ 345017 w 4536017"/>
              <a:gd name="connsiteY2" fmla="*/ 486841 h 2048942"/>
              <a:gd name="connsiteX3" fmla="*/ 397934 w 4536017"/>
              <a:gd name="connsiteY3" fmla="*/ 427575 h 2048942"/>
              <a:gd name="connsiteX4" fmla="*/ 446617 w 4536017"/>
              <a:gd name="connsiteY4" fmla="*/ 355608 h 2048942"/>
              <a:gd name="connsiteX5" fmla="*/ 787401 w 4536017"/>
              <a:gd name="connsiteY5" fmla="*/ 9 h 2048942"/>
              <a:gd name="connsiteX6" fmla="*/ 1452034 w 4536017"/>
              <a:gd name="connsiteY6" fmla="*/ 321742 h 2048942"/>
              <a:gd name="connsiteX7" fmla="*/ 1775884 w 4536017"/>
              <a:gd name="connsiteY7" fmla="*/ 245541 h 2048942"/>
              <a:gd name="connsiteX8" fmla="*/ 1972733 w 4536017"/>
              <a:gd name="connsiteY8" fmla="*/ 423340 h 2048942"/>
              <a:gd name="connsiteX9" fmla="*/ 2296583 w 4536017"/>
              <a:gd name="connsiteY9" fmla="*/ 706974 h 2048942"/>
              <a:gd name="connsiteX10" fmla="*/ 2315633 w 4536017"/>
              <a:gd name="connsiteY10" fmla="*/ 846674 h 2048942"/>
              <a:gd name="connsiteX11" fmla="*/ 2406649 w 4536017"/>
              <a:gd name="connsiteY11" fmla="*/ 944040 h 2048942"/>
              <a:gd name="connsiteX12" fmla="*/ 2588684 w 4536017"/>
              <a:gd name="connsiteY12" fmla="*/ 1166290 h 2048942"/>
              <a:gd name="connsiteX13" fmla="*/ 2863849 w 4536017"/>
              <a:gd name="connsiteY13" fmla="*/ 1303874 h 2048942"/>
              <a:gd name="connsiteX14" fmla="*/ 3244849 w 4536017"/>
              <a:gd name="connsiteY14" fmla="*/ 1314457 h 2048942"/>
              <a:gd name="connsiteX15" fmla="*/ 3503083 w 4536017"/>
              <a:gd name="connsiteY15" fmla="*/ 1073157 h 2048942"/>
              <a:gd name="connsiteX16" fmla="*/ 3826933 w 4536017"/>
              <a:gd name="connsiteY16" fmla="*/ 1013890 h 2048942"/>
              <a:gd name="connsiteX17" fmla="*/ 4127499 w 4536017"/>
              <a:gd name="connsiteY17" fmla="*/ 1136657 h 2048942"/>
              <a:gd name="connsiteX18" fmla="*/ 4233333 w 4536017"/>
              <a:gd name="connsiteY18" fmla="*/ 1308106 h 2048942"/>
              <a:gd name="connsiteX19" fmla="*/ 4536017 w 4536017"/>
              <a:gd name="connsiteY19" fmla="*/ 2048942 h 2048942"/>
              <a:gd name="connsiteX0" fmla="*/ 0 w 4536017"/>
              <a:gd name="connsiteY0" fmla="*/ 783174 h 2048942"/>
              <a:gd name="connsiteX1" fmla="*/ 179918 w 4536017"/>
              <a:gd name="connsiteY1" fmla="*/ 626541 h 2048942"/>
              <a:gd name="connsiteX2" fmla="*/ 345017 w 4536017"/>
              <a:gd name="connsiteY2" fmla="*/ 486841 h 2048942"/>
              <a:gd name="connsiteX3" fmla="*/ 397934 w 4536017"/>
              <a:gd name="connsiteY3" fmla="*/ 427575 h 2048942"/>
              <a:gd name="connsiteX4" fmla="*/ 446617 w 4536017"/>
              <a:gd name="connsiteY4" fmla="*/ 355608 h 2048942"/>
              <a:gd name="connsiteX5" fmla="*/ 787401 w 4536017"/>
              <a:gd name="connsiteY5" fmla="*/ 9 h 2048942"/>
              <a:gd name="connsiteX6" fmla="*/ 1452034 w 4536017"/>
              <a:gd name="connsiteY6" fmla="*/ 321742 h 2048942"/>
              <a:gd name="connsiteX7" fmla="*/ 1775884 w 4536017"/>
              <a:gd name="connsiteY7" fmla="*/ 245541 h 2048942"/>
              <a:gd name="connsiteX8" fmla="*/ 1972733 w 4536017"/>
              <a:gd name="connsiteY8" fmla="*/ 423340 h 2048942"/>
              <a:gd name="connsiteX9" fmla="*/ 2296583 w 4536017"/>
              <a:gd name="connsiteY9" fmla="*/ 706974 h 2048942"/>
              <a:gd name="connsiteX10" fmla="*/ 2315633 w 4536017"/>
              <a:gd name="connsiteY10" fmla="*/ 846674 h 2048942"/>
              <a:gd name="connsiteX11" fmla="*/ 2406649 w 4536017"/>
              <a:gd name="connsiteY11" fmla="*/ 944040 h 2048942"/>
              <a:gd name="connsiteX12" fmla="*/ 2588684 w 4536017"/>
              <a:gd name="connsiteY12" fmla="*/ 1166290 h 2048942"/>
              <a:gd name="connsiteX13" fmla="*/ 2863849 w 4536017"/>
              <a:gd name="connsiteY13" fmla="*/ 1303874 h 2048942"/>
              <a:gd name="connsiteX14" fmla="*/ 3244849 w 4536017"/>
              <a:gd name="connsiteY14" fmla="*/ 1314457 h 2048942"/>
              <a:gd name="connsiteX15" fmla="*/ 3503083 w 4536017"/>
              <a:gd name="connsiteY15" fmla="*/ 1073157 h 2048942"/>
              <a:gd name="connsiteX16" fmla="*/ 3826933 w 4536017"/>
              <a:gd name="connsiteY16" fmla="*/ 1013890 h 2048942"/>
              <a:gd name="connsiteX17" fmla="*/ 4127499 w 4536017"/>
              <a:gd name="connsiteY17" fmla="*/ 1136657 h 2048942"/>
              <a:gd name="connsiteX18" fmla="*/ 4233333 w 4536017"/>
              <a:gd name="connsiteY18" fmla="*/ 1308106 h 2048942"/>
              <a:gd name="connsiteX19" fmla="*/ 4476749 w 4536017"/>
              <a:gd name="connsiteY19" fmla="*/ 1898656 h 2048942"/>
              <a:gd name="connsiteX20" fmla="*/ 4536017 w 4536017"/>
              <a:gd name="connsiteY20" fmla="*/ 2048942 h 2048942"/>
              <a:gd name="connsiteX0" fmla="*/ 0 w 4536017"/>
              <a:gd name="connsiteY0" fmla="*/ 783174 h 2048942"/>
              <a:gd name="connsiteX1" fmla="*/ 179918 w 4536017"/>
              <a:gd name="connsiteY1" fmla="*/ 626541 h 2048942"/>
              <a:gd name="connsiteX2" fmla="*/ 345017 w 4536017"/>
              <a:gd name="connsiteY2" fmla="*/ 486841 h 2048942"/>
              <a:gd name="connsiteX3" fmla="*/ 397934 w 4536017"/>
              <a:gd name="connsiteY3" fmla="*/ 427575 h 2048942"/>
              <a:gd name="connsiteX4" fmla="*/ 446617 w 4536017"/>
              <a:gd name="connsiteY4" fmla="*/ 355608 h 2048942"/>
              <a:gd name="connsiteX5" fmla="*/ 787401 w 4536017"/>
              <a:gd name="connsiteY5" fmla="*/ 9 h 2048942"/>
              <a:gd name="connsiteX6" fmla="*/ 1452034 w 4536017"/>
              <a:gd name="connsiteY6" fmla="*/ 321742 h 2048942"/>
              <a:gd name="connsiteX7" fmla="*/ 1775884 w 4536017"/>
              <a:gd name="connsiteY7" fmla="*/ 245541 h 2048942"/>
              <a:gd name="connsiteX8" fmla="*/ 1972733 w 4536017"/>
              <a:gd name="connsiteY8" fmla="*/ 423340 h 2048942"/>
              <a:gd name="connsiteX9" fmla="*/ 2296583 w 4536017"/>
              <a:gd name="connsiteY9" fmla="*/ 706974 h 2048942"/>
              <a:gd name="connsiteX10" fmla="*/ 2315633 w 4536017"/>
              <a:gd name="connsiteY10" fmla="*/ 846674 h 2048942"/>
              <a:gd name="connsiteX11" fmla="*/ 2406649 w 4536017"/>
              <a:gd name="connsiteY11" fmla="*/ 944040 h 2048942"/>
              <a:gd name="connsiteX12" fmla="*/ 2588684 w 4536017"/>
              <a:gd name="connsiteY12" fmla="*/ 1166290 h 2048942"/>
              <a:gd name="connsiteX13" fmla="*/ 2863849 w 4536017"/>
              <a:gd name="connsiteY13" fmla="*/ 1303874 h 2048942"/>
              <a:gd name="connsiteX14" fmla="*/ 3244849 w 4536017"/>
              <a:gd name="connsiteY14" fmla="*/ 1314457 h 2048942"/>
              <a:gd name="connsiteX15" fmla="*/ 3503083 w 4536017"/>
              <a:gd name="connsiteY15" fmla="*/ 1073157 h 2048942"/>
              <a:gd name="connsiteX16" fmla="*/ 3826933 w 4536017"/>
              <a:gd name="connsiteY16" fmla="*/ 1013890 h 2048942"/>
              <a:gd name="connsiteX17" fmla="*/ 4127499 w 4536017"/>
              <a:gd name="connsiteY17" fmla="*/ 1136657 h 2048942"/>
              <a:gd name="connsiteX18" fmla="*/ 4233333 w 4536017"/>
              <a:gd name="connsiteY18" fmla="*/ 1308106 h 2048942"/>
              <a:gd name="connsiteX19" fmla="*/ 4368799 w 4536017"/>
              <a:gd name="connsiteY19" fmla="*/ 1657356 h 2048942"/>
              <a:gd name="connsiteX20" fmla="*/ 4476749 w 4536017"/>
              <a:gd name="connsiteY20" fmla="*/ 1898656 h 2048942"/>
              <a:gd name="connsiteX21" fmla="*/ 4536017 w 4536017"/>
              <a:gd name="connsiteY21" fmla="*/ 2048942 h 2048942"/>
              <a:gd name="connsiteX0" fmla="*/ 0 w 5200650"/>
              <a:gd name="connsiteY0" fmla="*/ 783174 h 1952672"/>
              <a:gd name="connsiteX1" fmla="*/ 179918 w 5200650"/>
              <a:gd name="connsiteY1" fmla="*/ 626541 h 1952672"/>
              <a:gd name="connsiteX2" fmla="*/ 345017 w 5200650"/>
              <a:gd name="connsiteY2" fmla="*/ 486841 h 1952672"/>
              <a:gd name="connsiteX3" fmla="*/ 397934 w 5200650"/>
              <a:gd name="connsiteY3" fmla="*/ 427575 h 1952672"/>
              <a:gd name="connsiteX4" fmla="*/ 446617 w 5200650"/>
              <a:gd name="connsiteY4" fmla="*/ 355608 h 1952672"/>
              <a:gd name="connsiteX5" fmla="*/ 787401 w 5200650"/>
              <a:gd name="connsiteY5" fmla="*/ 9 h 1952672"/>
              <a:gd name="connsiteX6" fmla="*/ 1452034 w 5200650"/>
              <a:gd name="connsiteY6" fmla="*/ 321742 h 1952672"/>
              <a:gd name="connsiteX7" fmla="*/ 1775884 w 5200650"/>
              <a:gd name="connsiteY7" fmla="*/ 245541 h 1952672"/>
              <a:gd name="connsiteX8" fmla="*/ 1972733 w 5200650"/>
              <a:gd name="connsiteY8" fmla="*/ 423340 h 1952672"/>
              <a:gd name="connsiteX9" fmla="*/ 2296583 w 5200650"/>
              <a:gd name="connsiteY9" fmla="*/ 706974 h 1952672"/>
              <a:gd name="connsiteX10" fmla="*/ 2315633 w 5200650"/>
              <a:gd name="connsiteY10" fmla="*/ 846674 h 1952672"/>
              <a:gd name="connsiteX11" fmla="*/ 2406649 w 5200650"/>
              <a:gd name="connsiteY11" fmla="*/ 944040 h 1952672"/>
              <a:gd name="connsiteX12" fmla="*/ 2588684 w 5200650"/>
              <a:gd name="connsiteY12" fmla="*/ 1166290 h 1952672"/>
              <a:gd name="connsiteX13" fmla="*/ 2863849 w 5200650"/>
              <a:gd name="connsiteY13" fmla="*/ 1303874 h 1952672"/>
              <a:gd name="connsiteX14" fmla="*/ 3244849 w 5200650"/>
              <a:gd name="connsiteY14" fmla="*/ 1314457 h 1952672"/>
              <a:gd name="connsiteX15" fmla="*/ 3503083 w 5200650"/>
              <a:gd name="connsiteY15" fmla="*/ 1073157 h 1952672"/>
              <a:gd name="connsiteX16" fmla="*/ 3826933 w 5200650"/>
              <a:gd name="connsiteY16" fmla="*/ 1013890 h 1952672"/>
              <a:gd name="connsiteX17" fmla="*/ 4127499 w 5200650"/>
              <a:gd name="connsiteY17" fmla="*/ 1136657 h 1952672"/>
              <a:gd name="connsiteX18" fmla="*/ 4233333 w 5200650"/>
              <a:gd name="connsiteY18" fmla="*/ 1308106 h 1952672"/>
              <a:gd name="connsiteX19" fmla="*/ 4368799 w 5200650"/>
              <a:gd name="connsiteY19" fmla="*/ 1657356 h 1952672"/>
              <a:gd name="connsiteX20" fmla="*/ 4476749 w 5200650"/>
              <a:gd name="connsiteY20" fmla="*/ 1898656 h 1952672"/>
              <a:gd name="connsiteX21" fmla="*/ 5200650 w 5200650"/>
              <a:gd name="connsiteY21" fmla="*/ 1930408 h 1952672"/>
              <a:gd name="connsiteX0" fmla="*/ 0 w 5200650"/>
              <a:gd name="connsiteY0" fmla="*/ 783174 h 1930408"/>
              <a:gd name="connsiteX1" fmla="*/ 179918 w 5200650"/>
              <a:gd name="connsiteY1" fmla="*/ 626541 h 1930408"/>
              <a:gd name="connsiteX2" fmla="*/ 345017 w 5200650"/>
              <a:gd name="connsiteY2" fmla="*/ 486841 h 1930408"/>
              <a:gd name="connsiteX3" fmla="*/ 397934 w 5200650"/>
              <a:gd name="connsiteY3" fmla="*/ 427575 h 1930408"/>
              <a:gd name="connsiteX4" fmla="*/ 446617 w 5200650"/>
              <a:gd name="connsiteY4" fmla="*/ 355608 h 1930408"/>
              <a:gd name="connsiteX5" fmla="*/ 787401 w 5200650"/>
              <a:gd name="connsiteY5" fmla="*/ 9 h 1930408"/>
              <a:gd name="connsiteX6" fmla="*/ 1452034 w 5200650"/>
              <a:gd name="connsiteY6" fmla="*/ 321742 h 1930408"/>
              <a:gd name="connsiteX7" fmla="*/ 1775884 w 5200650"/>
              <a:gd name="connsiteY7" fmla="*/ 245541 h 1930408"/>
              <a:gd name="connsiteX8" fmla="*/ 1972733 w 5200650"/>
              <a:gd name="connsiteY8" fmla="*/ 423340 h 1930408"/>
              <a:gd name="connsiteX9" fmla="*/ 2296583 w 5200650"/>
              <a:gd name="connsiteY9" fmla="*/ 706974 h 1930408"/>
              <a:gd name="connsiteX10" fmla="*/ 2315633 w 5200650"/>
              <a:gd name="connsiteY10" fmla="*/ 846674 h 1930408"/>
              <a:gd name="connsiteX11" fmla="*/ 2406649 w 5200650"/>
              <a:gd name="connsiteY11" fmla="*/ 944040 h 1930408"/>
              <a:gd name="connsiteX12" fmla="*/ 2588684 w 5200650"/>
              <a:gd name="connsiteY12" fmla="*/ 1166290 h 1930408"/>
              <a:gd name="connsiteX13" fmla="*/ 2863849 w 5200650"/>
              <a:gd name="connsiteY13" fmla="*/ 1303874 h 1930408"/>
              <a:gd name="connsiteX14" fmla="*/ 3244849 w 5200650"/>
              <a:gd name="connsiteY14" fmla="*/ 1314457 h 1930408"/>
              <a:gd name="connsiteX15" fmla="*/ 3503083 w 5200650"/>
              <a:gd name="connsiteY15" fmla="*/ 1073157 h 1930408"/>
              <a:gd name="connsiteX16" fmla="*/ 3826933 w 5200650"/>
              <a:gd name="connsiteY16" fmla="*/ 1013890 h 1930408"/>
              <a:gd name="connsiteX17" fmla="*/ 4127499 w 5200650"/>
              <a:gd name="connsiteY17" fmla="*/ 1136657 h 1930408"/>
              <a:gd name="connsiteX18" fmla="*/ 4233333 w 5200650"/>
              <a:gd name="connsiteY18" fmla="*/ 1308106 h 1930408"/>
              <a:gd name="connsiteX19" fmla="*/ 4368799 w 5200650"/>
              <a:gd name="connsiteY19" fmla="*/ 1657356 h 1930408"/>
              <a:gd name="connsiteX20" fmla="*/ 5024966 w 5200650"/>
              <a:gd name="connsiteY20" fmla="*/ 1843622 h 1930408"/>
              <a:gd name="connsiteX21" fmla="*/ 5200650 w 5200650"/>
              <a:gd name="connsiteY21" fmla="*/ 1930408 h 1930408"/>
              <a:gd name="connsiteX0" fmla="*/ 0 w 5200650"/>
              <a:gd name="connsiteY0" fmla="*/ 783174 h 1930408"/>
              <a:gd name="connsiteX1" fmla="*/ 179918 w 5200650"/>
              <a:gd name="connsiteY1" fmla="*/ 626541 h 1930408"/>
              <a:gd name="connsiteX2" fmla="*/ 345017 w 5200650"/>
              <a:gd name="connsiteY2" fmla="*/ 486841 h 1930408"/>
              <a:gd name="connsiteX3" fmla="*/ 397934 w 5200650"/>
              <a:gd name="connsiteY3" fmla="*/ 427575 h 1930408"/>
              <a:gd name="connsiteX4" fmla="*/ 446617 w 5200650"/>
              <a:gd name="connsiteY4" fmla="*/ 355608 h 1930408"/>
              <a:gd name="connsiteX5" fmla="*/ 787401 w 5200650"/>
              <a:gd name="connsiteY5" fmla="*/ 9 h 1930408"/>
              <a:gd name="connsiteX6" fmla="*/ 1452034 w 5200650"/>
              <a:gd name="connsiteY6" fmla="*/ 321742 h 1930408"/>
              <a:gd name="connsiteX7" fmla="*/ 1775884 w 5200650"/>
              <a:gd name="connsiteY7" fmla="*/ 245541 h 1930408"/>
              <a:gd name="connsiteX8" fmla="*/ 1972733 w 5200650"/>
              <a:gd name="connsiteY8" fmla="*/ 423340 h 1930408"/>
              <a:gd name="connsiteX9" fmla="*/ 2296583 w 5200650"/>
              <a:gd name="connsiteY9" fmla="*/ 706974 h 1930408"/>
              <a:gd name="connsiteX10" fmla="*/ 2315633 w 5200650"/>
              <a:gd name="connsiteY10" fmla="*/ 846674 h 1930408"/>
              <a:gd name="connsiteX11" fmla="*/ 2406649 w 5200650"/>
              <a:gd name="connsiteY11" fmla="*/ 944040 h 1930408"/>
              <a:gd name="connsiteX12" fmla="*/ 2588684 w 5200650"/>
              <a:gd name="connsiteY12" fmla="*/ 1166290 h 1930408"/>
              <a:gd name="connsiteX13" fmla="*/ 2863849 w 5200650"/>
              <a:gd name="connsiteY13" fmla="*/ 1303874 h 1930408"/>
              <a:gd name="connsiteX14" fmla="*/ 3244849 w 5200650"/>
              <a:gd name="connsiteY14" fmla="*/ 1314457 h 1930408"/>
              <a:gd name="connsiteX15" fmla="*/ 3503083 w 5200650"/>
              <a:gd name="connsiteY15" fmla="*/ 1073157 h 1930408"/>
              <a:gd name="connsiteX16" fmla="*/ 3826933 w 5200650"/>
              <a:gd name="connsiteY16" fmla="*/ 1013890 h 1930408"/>
              <a:gd name="connsiteX17" fmla="*/ 4127499 w 5200650"/>
              <a:gd name="connsiteY17" fmla="*/ 1136657 h 1930408"/>
              <a:gd name="connsiteX18" fmla="*/ 4233333 w 5200650"/>
              <a:gd name="connsiteY18" fmla="*/ 1308106 h 1930408"/>
              <a:gd name="connsiteX19" fmla="*/ 4370916 w 5200650"/>
              <a:gd name="connsiteY19" fmla="*/ 1627723 h 1930408"/>
              <a:gd name="connsiteX20" fmla="*/ 5024966 w 5200650"/>
              <a:gd name="connsiteY20" fmla="*/ 1843622 h 1930408"/>
              <a:gd name="connsiteX21" fmla="*/ 5200650 w 5200650"/>
              <a:gd name="connsiteY21" fmla="*/ 1930408 h 1930408"/>
              <a:gd name="connsiteX0" fmla="*/ 0 w 5200650"/>
              <a:gd name="connsiteY0" fmla="*/ 783174 h 1930408"/>
              <a:gd name="connsiteX1" fmla="*/ 179918 w 5200650"/>
              <a:gd name="connsiteY1" fmla="*/ 626541 h 1930408"/>
              <a:gd name="connsiteX2" fmla="*/ 345017 w 5200650"/>
              <a:gd name="connsiteY2" fmla="*/ 486841 h 1930408"/>
              <a:gd name="connsiteX3" fmla="*/ 397934 w 5200650"/>
              <a:gd name="connsiteY3" fmla="*/ 427575 h 1930408"/>
              <a:gd name="connsiteX4" fmla="*/ 446617 w 5200650"/>
              <a:gd name="connsiteY4" fmla="*/ 355608 h 1930408"/>
              <a:gd name="connsiteX5" fmla="*/ 787401 w 5200650"/>
              <a:gd name="connsiteY5" fmla="*/ 9 h 1930408"/>
              <a:gd name="connsiteX6" fmla="*/ 1452034 w 5200650"/>
              <a:gd name="connsiteY6" fmla="*/ 321742 h 1930408"/>
              <a:gd name="connsiteX7" fmla="*/ 1775884 w 5200650"/>
              <a:gd name="connsiteY7" fmla="*/ 245541 h 1930408"/>
              <a:gd name="connsiteX8" fmla="*/ 1972733 w 5200650"/>
              <a:gd name="connsiteY8" fmla="*/ 423340 h 1930408"/>
              <a:gd name="connsiteX9" fmla="*/ 2296583 w 5200650"/>
              <a:gd name="connsiteY9" fmla="*/ 706974 h 1930408"/>
              <a:gd name="connsiteX10" fmla="*/ 2315633 w 5200650"/>
              <a:gd name="connsiteY10" fmla="*/ 846674 h 1930408"/>
              <a:gd name="connsiteX11" fmla="*/ 2406649 w 5200650"/>
              <a:gd name="connsiteY11" fmla="*/ 944040 h 1930408"/>
              <a:gd name="connsiteX12" fmla="*/ 2588684 w 5200650"/>
              <a:gd name="connsiteY12" fmla="*/ 1166290 h 1930408"/>
              <a:gd name="connsiteX13" fmla="*/ 2863849 w 5200650"/>
              <a:gd name="connsiteY13" fmla="*/ 1303874 h 1930408"/>
              <a:gd name="connsiteX14" fmla="*/ 3244849 w 5200650"/>
              <a:gd name="connsiteY14" fmla="*/ 1314457 h 1930408"/>
              <a:gd name="connsiteX15" fmla="*/ 3503083 w 5200650"/>
              <a:gd name="connsiteY15" fmla="*/ 1073157 h 1930408"/>
              <a:gd name="connsiteX16" fmla="*/ 3826933 w 5200650"/>
              <a:gd name="connsiteY16" fmla="*/ 1013890 h 1930408"/>
              <a:gd name="connsiteX17" fmla="*/ 4127499 w 5200650"/>
              <a:gd name="connsiteY17" fmla="*/ 1136657 h 1930408"/>
              <a:gd name="connsiteX18" fmla="*/ 4233333 w 5200650"/>
              <a:gd name="connsiteY18" fmla="*/ 1308106 h 1930408"/>
              <a:gd name="connsiteX19" fmla="*/ 4370916 w 5200650"/>
              <a:gd name="connsiteY19" fmla="*/ 1627723 h 1930408"/>
              <a:gd name="connsiteX20" fmla="*/ 4461932 w 5200650"/>
              <a:gd name="connsiteY20" fmla="*/ 1689106 h 1930408"/>
              <a:gd name="connsiteX21" fmla="*/ 5024966 w 5200650"/>
              <a:gd name="connsiteY21" fmla="*/ 1843622 h 1930408"/>
              <a:gd name="connsiteX22" fmla="*/ 5200650 w 5200650"/>
              <a:gd name="connsiteY22" fmla="*/ 1930408 h 1930408"/>
              <a:gd name="connsiteX0" fmla="*/ 0 w 5200650"/>
              <a:gd name="connsiteY0" fmla="*/ 783174 h 1930408"/>
              <a:gd name="connsiteX1" fmla="*/ 179918 w 5200650"/>
              <a:gd name="connsiteY1" fmla="*/ 626541 h 1930408"/>
              <a:gd name="connsiteX2" fmla="*/ 345017 w 5200650"/>
              <a:gd name="connsiteY2" fmla="*/ 486841 h 1930408"/>
              <a:gd name="connsiteX3" fmla="*/ 397934 w 5200650"/>
              <a:gd name="connsiteY3" fmla="*/ 427575 h 1930408"/>
              <a:gd name="connsiteX4" fmla="*/ 446617 w 5200650"/>
              <a:gd name="connsiteY4" fmla="*/ 355608 h 1930408"/>
              <a:gd name="connsiteX5" fmla="*/ 787401 w 5200650"/>
              <a:gd name="connsiteY5" fmla="*/ 9 h 1930408"/>
              <a:gd name="connsiteX6" fmla="*/ 1452034 w 5200650"/>
              <a:gd name="connsiteY6" fmla="*/ 321742 h 1930408"/>
              <a:gd name="connsiteX7" fmla="*/ 1775884 w 5200650"/>
              <a:gd name="connsiteY7" fmla="*/ 245541 h 1930408"/>
              <a:gd name="connsiteX8" fmla="*/ 1972733 w 5200650"/>
              <a:gd name="connsiteY8" fmla="*/ 423340 h 1930408"/>
              <a:gd name="connsiteX9" fmla="*/ 2296583 w 5200650"/>
              <a:gd name="connsiteY9" fmla="*/ 706974 h 1930408"/>
              <a:gd name="connsiteX10" fmla="*/ 2315633 w 5200650"/>
              <a:gd name="connsiteY10" fmla="*/ 846674 h 1930408"/>
              <a:gd name="connsiteX11" fmla="*/ 2406649 w 5200650"/>
              <a:gd name="connsiteY11" fmla="*/ 944040 h 1930408"/>
              <a:gd name="connsiteX12" fmla="*/ 2588684 w 5200650"/>
              <a:gd name="connsiteY12" fmla="*/ 1166290 h 1930408"/>
              <a:gd name="connsiteX13" fmla="*/ 2863849 w 5200650"/>
              <a:gd name="connsiteY13" fmla="*/ 1303874 h 1930408"/>
              <a:gd name="connsiteX14" fmla="*/ 3244849 w 5200650"/>
              <a:gd name="connsiteY14" fmla="*/ 1314457 h 1930408"/>
              <a:gd name="connsiteX15" fmla="*/ 3503083 w 5200650"/>
              <a:gd name="connsiteY15" fmla="*/ 1073157 h 1930408"/>
              <a:gd name="connsiteX16" fmla="*/ 3826933 w 5200650"/>
              <a:gd name="connsiteY16" fmla="*/ 1013890 h 1930408"/>
              <a:gd name="connsiteX17" fmla="*/ 4127499 w 5200650"/>
              <a:gd name="connsiteY17" fmla="*/ 1136657 h 1930408"/>
              <a:gd name="connsiteX18" fmla="*/ 4233333 w 5200650"/>
              <a:gd name="connsiteY18" fmla="*/ 1308106 h 1930408"/>
              <a:gd name="connsiteX19" fmla="*/ 4370916 w 5200650"/>
              <a:gd name="connsiteY19" fmla="*/ 1627723 h 1930408"/>
              <a:gd name="connsiteX20" fmla="*/ 4461932 w 5200650"/>
              <a:gd name="connsiteY20" fmla="*/ 1689106 h 1930408"/>
              <a:gd name="connsiteX21" fmla="*/ 4542365 w 5200650"/>
              <a:gd name="connsiteY21" fmla="*/ 1631956 h 1930408"/>
              <a:gd name="connsiteX22" fmla="*/ 5024966 w 5200650"/>
              <a:gd name="connsiteY22" fmla="*/ 1843622 h 1930408"/>
              <a:gd name="connsiteX23" fmla="*/ 5200650 w 5200650"/>
              <a:gd name="connsiteY23" fmla="*/ 1930408 h 1930408"/>
              <a:gd name="connsiteX0" fmla="*/ 0 w 5200650"/>
              <a:gd name="connsiteY0" fmla="*/ 783174 h 1930408"/>
              <a:gd name="connsiteX1" fmla="*/ 179918 w 5200650"/>
              <a:gd name="connsiteY1" fmla="*/ 626541 h 1930408"/>
              <a:gd name="connsiteX2" fmla="*/ 345017 w 5200650"/>
              <a:gd name="connsiteY2" fmla="*/ 486841 h 1930408"/>
              <a:gd name="connsiteX3" fmla="*/ 397934 w 5200650"/>
              <a:gd name="connsiteY3" fmla="*/ 427575 h 1930408"/>
              <a:gd name="connsiteX4" fmla="*/ 446617 w 5200650"/>
              <a:gd name="connsiteY4" fmla="*/ 355608 h 1930408"/>
              <a:gd name="connsiteX5" fmla="*/ 787401 w 5200650"/>
              <a:gd name="connsiteY5" fmla="*/ 9 h 1930408"/>
              <a:gd name="connsiteX6" fmla="*/ 1452034 w 5200650"/>
              <a:gd name="connsiteY6" fmla="*/ 321742 h 1930408"/>
              <a:gd name="connsiteX7" fmla="*/ 1775884 w 5200650"/>
              <a:gd name="connsiteY7" fmla="*/ 245541 h 1930408"/>
              <a:gd name="connsiteX8" fmla="*/ 1972733 w 5200650"/>
              <a:gd name="connsiteY8" fmla="*/ 423340 h 1930408"/>
              <a:gd name="connsiteX9" fmla="*/ 2296583 w 5200650"/>
              <a:gd name="connsiteY9" fmla="*/ 706974 h 1930408"/>
              <a:gd name="connsiteX10" fmla="*/ 2315633 w 5200650"/>
              <a:gd name="connsiteY10" fmla="*/ 846674 h 1930408"/>
              <a:gd name="connsiteX11" fmla="*/ 2406649 w 5200650"/>
              <a:gd name="connsiteY11" fmla="*/ 944040 h 1930408"/>
              <a:gd name="connsiteX12" fmla="*/ 2588684 w 5200650"/>
              <a:gd name="connsiteY12" fmla="*/ 1166290 h 1930408"/>
              <a:gd name="connsiteX13" fmla="*/ 2863849 w 5200650"/>
              <a:gd name="connsiteY13" fmla="*/ 1303874 h 1930408"/>
              <a:gd name="connsiteX14" fmla="*/ 3244849 w 5200650"/>
              <a:gd name="connsiteY14" fmla="*/ 1314457 h 1930408"/>
              <a:gd name="connsiteX15" fmla="*/ 3503083 w 5200650"/>
              <a:gd name="connsiteY15" fmla="*/ 1073157 h 1930408"/>
              <a:gd name="connsiteX16" fmla="*/ 3826933 w 5200650"/>
              <a:gd name="connsiteY16" fmla="*/ 1013890 h 1930408"/>
              <a:gd name="connsiteX17" fmla="*/ 4127499 w 5200650"/>
              <a:gd name="connsiteY17" fmla="*/ 1136657 h 1930408"/>
              <a:gd name="connsiteX18" fmla="*/ 4233333 w 5200650"/>
              <a:gd name="connsiteY18" fmla="*/ 1308106 h 1930408"/>
              <a:gd name="connsiteX19" fmla="*/ 4370916 w 5200650"/>
              <a:gd name="connsiteY19" fmla="*/ 1627723 h 1930408"/>
              <a:gd name="connsiteX20" fmla="*/ 4461932 w 5200650"/>
              <a:gd name="connsiteY20" fmla="*/ 1689106 h 1930408"/>
              <a:gd name="connsiteX21" fmla="*/ 4542365 w 5200650"/>
              <a:gd name="connsiteY21" fmla="*/ 1631956 h 1930408"/>
              <a:gd name="connsiteX22" fmla="*/ 5008033 w 5200650"/>
              <a:gd name="connsiteY22" fmla="*/ 1858439 h 1930408"/>
              <a:gd name="connsiteX23" fmla="*/ 5200650 w 5200650"/>
              <a:gd name="connsiteY23" fmla="*/ 1930408 h 1930408"/>
              <a:gd name="connsiteX0" fmla="*/ 0 w 5247216"/>
              <a:gd name="connsiteY0" fmla="*/ 783174 h 2027774"/>
              <a:gd name="connsiteX1" fmla="*/ 179918 w 5247216"/>
              <a:gd name="connsiteY1" fmla="*/ 626541 h 2027774"/>
              <a:gd name="connsiteX2" fmla="*/ 345017 w 5247216"/>
              <a:gd name="connsiteY2" fmla="*/ 486841 h 2027774"/>
              <a:gd name="connsiteX3" fmla="*/ 397934 w 5247216"/>
              <a:gd name="connsiteY3" fmla="*/ 427575 h 2027774"/>
              <a:gd name="connsiteX4" fmla="*/ 446617 w 5247216"/>
              <a:gd name="connsiteY4" fmla="*/ 355608 h 2027774"/>
              <a:gd name="connsiteX5" fmla="*/ 787401 w 5247216"/>
              <a:gd name="connsiteY5" fmla="*/ 9 h 2027774"/>
              <a:gd name="connsiteX6" fmla="*/ 1452034 w 5247216"/>
              <a:gd name="connsiteY6" fmla="*/ 321742 h 2027774"/>
              <a:gd name="connsiteX7" fmla="*/ 1775884 w 5247216"/>
              <a:gd name="connsiteY7" fmla="*/ 245541 h 2027774"/>
              <a:gd name="connsiteX8" fmla="*/ 1972733 w 5247216"/>
              <a:gd name="connsiteY8" fmla="*/ 423340 h 2027774"/>
              <a:gd name="connsiteX9" fmla="*/ 2296583 w 5247216"/>
              <a:gd name="connsiteY9" fmla="*/ 706974 h 2027774"/>
              <a:gd name="connsiteX10" fmla="*/ 2315633 w 5247216"/>
              <a:gd name="connsiteY10" fmla="*/ 846674 h 2027774"/>
              <a:gd name="connsiteX11" fmla="*/ 2406649 w 5247216"/>
              <a:gd name="connsiteY11" fmla="*/ 944040 h 2027774"/>
              <a:gd name="connsiteX12" fmla="*/ 2588684 w 5247216"/>
              <a:gd name="connsiteY12" fmla="*/ 1166290 h 2027774"/>
              <a:gd name="connsiteX13" fmla="*/ 2863849 w 5247216"/>
              <a:gd name="connsiteY13" fmla="*/ 1303874 h 2027774"/>
              <a:gd name="connsiteX14" fmla="*/ 3244849 w 5247216"/>
              <a:gd name="connsiteY14" fmla="*/ 1314457 h 2027774"/>
              <a:gd name="connsiteX15" fmla="*/ 3503083 w 5247216"/>
              <a:gd name="connsiteY15" fmla="*/ 1073157 h 2027774"/>
              <a:gd name="connsiteX16" fmla="*/ 3826933 w 5247216"/>
              <a:gd name="connsiteY16" fmla="*/ 1013890 h 2027774"/>
              <a:gd name="connsiteX17" fmla="*/ 4127499 w 5247216"/>
              <a:gd name="connsiteY17" fmla="*/ 1136657 h 2027774"/>
              <a:gd name="connsiteX18" fmla="*/ 4233333 w 5247216"/>
              <a:gd name="connsiteY18" fmla="*/ 1308106 h 2027774"/>
              <a:gd name="connsiteX19" fmla="*/ 4370916 w 5247216"/>
              <a:gd name="connsiteY19" fmla="*/ 1627723 h 2027774"/>
              <a:gd name="connsiteX20" fmla="*/ 4461932 w 5247216"/>
              <a:gd name="connsiteY20" fmla="*/ 1689106 h 2027774"/>
              <a:gd name="connsiteX21" fmla="*/ 4542365 w 5247216"/>
              <a:gd name="connsiteY21" fmla="*/ 1631956 h 2027774"/>
              <a:gd name="connsiteX22" fmla="*/ 5008033 w 5247216"/>
              <a:gd name="connsiteY22" fmla="*/ 1858439 h 2027774"/>
              <a:gd name="connsiteX23" fmla="*/ 5247216 w 5247216"/>
              <a:gd name="connsiteY23" fmla="*/ 2027774 h 2027774"/>
              <a:gd name="connsiteX0" fmla="*/ 0 w 5014039"/>
              <a:gd name="connsiteY0" fmla="*/ 783174 h 2641607"/>
              <a:gd name="connsiteX1" fmla="*/ 179918 w 5014039"/>
              <a:gd name="connsiteY1" fmla="*/ 626541 h 2641607"/>
              <a:gd name="connsiteX2" fmla="*/ 345017 w 5014039"/>
              <a:gd name="connsiteY2" fmla="*/ 486841 h 2641607"/>
              <a:gd name="connsiteX3" fmla="*/ 397934 w 5014039"/>
              <a:gd name="connsiteY3" fmla="*/ 427575 h 2641607"/>
              <a:gd name="connsiteX4" fmla="*/ 446617 w 5014039"/>
              <a:gd name="connsiteY4" fmla="*/ 355608 h 2641607"/>
              <a:gd name="connsiteX5" fmla="*/ 787401 w 5014039"/>
              <a:gd name="connsiteY5" fmla="*/ 9 h 2641607"/>
              <a:gd name="connsiteX6" fmla="*/ 1452034 w 5014039"/>
              <a:gd name="connsiteY6" fmla="*/ 321742 h 2641607"/>
              <a:gd name="connsiteX7" fmla="*/ 1775884 w 5014039"/>
              <a:gd name="connsiteY7" fmla="*/ 245541 h 2641607"/>
              <a:gd name="connsiteX8" fmla="*/ 1972733 w 5014039"/>
              <a:gd name="connsiteY8" fmla="*/ 423340 h 2641607"/>
              <a:gd name="connsiteX9" fmla="*/ 2296583 w 5014039"/>
              <a:gd name="connsiteY9" fmla="*/ 706974 h 2641607"/>
              <a:gd name="connsiteX10" fmla="*/ 2315633 w 5014039"/>
              <a:gd name="connsiteY10" fmla="*/ 846674 h 2641607"/>
              <a:gd name="connsiteX11" fmla="*/ 2406649 w 5014039"/>
              <a:gd name="connsiteY11" fmla="*/ 944040 h 2641607"/>
              <a:gd name="connsiteX12" fmla="*/ 2588684 w 5014039"/>
              <a:gd name="connsiteY12" fmla="*/ 1166290 h 2641607"/>
              <a:gd name="connsiteX13" fmla="*/ 2863849 w 5014039"/>
              <a:gd name="connsiteY13" fmla="*/ 1303874 h 2641607"/>
              <a:gd name="connsiteX14" fmla="*/ 3244849 w 5014039"/>
              <a:gd name="connsiteY14" fmla="*/ 1314457 h 2641607"/>
              <a:gd name="connsiteX15" fmla="*/ 3503083 w 5014039"/>
              <a:gd name="connsiteY15" fmla="*/ 1073157 h 2641607"/>
              <a:gd name="connsiteX16" fmla="*/ 3826933 w 5014039"/>
              <a:gd name="connsiteY16" fmla="*/ 1013890 h 2641607"/>
              <a:gd name="connsiteX17" fmla="*/ 4127499 w 5014039"/>
              <a:gd name="connsiteY17" fmla="*/ 1136657 h 2641607"/>
              <a:gd name="connsiteX18" fmla="*/ 4233333 w 5014039"/>
              <a:gd name="connsiteY18" fmla="*/ 1308106 h 2641607"/>
              <a:gd name="connsiteX19" fmla="*/ 4370916 w 5014039"/>
              <a:gd name="connsiteY19" fmla="*/ 1627723 h 2641607"/>
              <a:gd name="connsiteX20" fmla="*/ 4461932 w 5014039"/>
              <a:gd name="connsiteY20" fmla="*/ 1689106 h 2641607"/>
              <a:gd name="connsiteX21" fmla="*/ 4542365 w 5014039"/>
              <a:gd name="connsiteY21" fmla="*/ 1631956 h 2641607"/>
              <a:gd name="connsiteX22" fmla="*/ 5008033 w 5014039"/>
              <a:gd name="connsiteY22" fmla="*/ 1858439 h 2641607"/>
              <a:gd name="connsiteX23" fmla="*/ 4790016 w 5014039"/>
              <a:gd name="connsiteY23" fmla="*/ 2641607 h 2641607"/>
              <a:gd name="connsiteX0" fmla="*/ 0 w 5061402"/>
              <a:gd name="connsiteY0" fmla="*/ 783174 h 2641607"/>
              <a:gd name="connsiteX1" fmla="*/ 179918 w 5061402"/>
              <a:gd name="connsiteY1" fmla="*/ 626541 h 2641607"/>
              <a:gd name="connsiteX2" fmla="*/ 345017 w 5061402"/>
              <a:gd name="connsiteY2" fmla="*/ 486841 h 2641607"/>
              <a:gd name="connsiteX3" fmla="*/ 397934 w 5061402"/>
              <a:gd name="connsiteY3" fmla="*/ 427575 h 2641607"/>
              <a:gd name="connsiteX4" fmla="*/ 446617 w 5061402"/>
              <a:gd name="connsiteY4" fmla="*/ 355608 h 2641607"/>
              <a:gd name="connsiteX5" fmla="*/ 787401 w 5061402"/>
              <a:gd name="connsiteY5" fmla="*/ 9 h 2641607"/>
              <a:gd name="connsiteX6" fmla="*/ 1452034 w 5061402"/>
              <a:gd name="connsiteY6" fmla="*/ 321742 h 2641607"/>
              <a:gd name="connsiteX7" fmla="*/ 1775884 w 5061402"/>
              <a:gd name="connsiteY7" fmla="*/ 245541 h 2641607"/>
              <a:gd name="connsiteX8" fmla="*/ 1972733 w 5061402"/>
              <a:gd name="connsiteY8" fmla="*/ 423340 h 2641607"/>
              <a:gd name="connsiteX9" fmla="*/ 2296583 w 5061402"/>
              <a:gd name="connsiteY9" fmla="*/ 706974 h 2641607"/>
              <a:gd name="connsiteX10" fmla="*/ 2315633 w 5061402"/>
              <a:gd name="connsiteY10" fmla="*/ 846674 h 2641607"/>
              <a:gd name="connsiteX11" fmla="*/ 2406649 w 5061402"/>
              <a:gd name="connsiteY11" fmla="*/ 944040 h 2641607"/>
              <a:gd name="connsiteX12" fmla="*/ 2588684 w 5061402"/>
              <a:gd name="connsiteY12" fmla="*/ 1166290 h 2641607"/>
              <a:gd name="connsiteX13" fmla="*/ 2863849 w 5061402"/>
              <a:gd name="connsiteY13" fmla="*/ 1303874 h 2641607"/>
              <a:gd name="connsiteX14" fmla="*/ 3244849 w 5061402"/>
              <a:gd name="connsiteY14" fmla="*/ 1314457 h 2641607"/>
              <a:gd name="connsiteX15" fmla="*/ 3503083 w 5061402"/>
              <a:gd name="connsiteY15" fmla="*/ 1073157 h 2641607"/>
              <a:gd name="connsiteX16" fmla="*/ 3826933 w 5061402"/>
              <a:gd name="connsiteY16" fmla="*/ 1013890 h 2641607"/>
              <a:gd name="connsiteX17" fmla="*/ 4127499 w 5061402"/>
              <a:gd name="connsiteY17" fmla="*/ 1136657 h 2641607"/>
              <a:gd name="connsiteX18" fmla="*/ 4233333 w 5061402"/>
              <a:gd name="connsiteY18" fmla="*/ 1308106 h 2641607"/>
              <a:gd name="connsiteX19" fmla="*/ 4370916 w 5061402"/>
              <a:gd name="connsiteY19" fmla="*/ 1627723 h 2641607"/>
              <a:gd name="connsiteX20" fmla="*/ 4461932 w 5061402"/>
              <a:gd name="connsiteY20" fmla="*/ 1689106 h 2641607"/>
              <a:gd name="connsiteX21" fmla="*/ 4542365 w 5061402"/>
              <a:gd name="connsiteY21" fmla="*/ 1631956 h 2641607"/>
              <a:gd name="connsiteX22" fmla="*/ 5008033 w 5061402"/>
              <a:gd name="connsiteY22" fmla="*/ 1858439 h 2641607"/>
              <a:gd name="connsiteX23" fmla="*/ 5031316 w 5061402"/>
              <a:gd name="connsiteY23" fmla="*/ 2040473 h 2641607"/>
              <a:gd name="connsiteX24" fmla="*/ 4790016 w 5061402"/>
              <a:gd name="connsiteY24" fmla="*/ 2641607 h 2641607"/>
              <a:gd name="connsiteX0" fmla="*/ 0 w 5061402"/>
              <a:gd name="connsiteY0" fmla="*/ 783174 h 2641607"/>
              <a:gd name="connsiteX1" fmla="*/ 179918 w 5061402"/>
              <a:gd name="connsiteY1" fmla="*/ 626541 h 2641607"/>
              <a:gd name="connsiteX2" fmla="*/ 345017 w 5061402"/>
              <a:gd name="connsiteY2" fmla="*/ 486841 h 2641607"/>
              <a:gd name="connsiteX3" fmla="*/ 397934 w 5061402"/>
              <a:gd name="connsiteY3" fmla="*/ 427575 h 2641607"/>
              <a:gd name="connsiteX4" fmla="*/ 446617 w 5061402"/>
              <a:gd name="connsiteY4" fmla="*/ 355608 h 2641607"/>
              <a:gd name="connsiteX5" fmla="*/ 787401 w 5061402"/>
              <a:gd name="connsiteY5" fmla="*/ 9 h 2641607"/>
              <a:gd name="connsiteX6" fmla="*/ 1452034 w 5061402"/>
              <a:gd name="connsiteY6" fmla="*/ 321742 h 2641607"/>
              <a:gd name="connsiteX7" fmla="*/ 1775884 w 5061402"/>
              <a:gd name="connsiteY7" fmla="*/ 245541 h 2641607"/>
              <a:gd name="connsiteX8" fmla="*/ 1972733 w 5061402"/>
              <a:gd name="connsiteY8" fmla="*/ 423340 h 2641607"/>
              <a:gd name="connsiteX9" fmla="*/ 2296583 w 5061402"/>
              <a:gd name="connsiteY9" fmla="*/ 706974 h 2641607"/>
              <a:gd name="connsiteX10" fmla="*/ 2315633 w 5061402"/>
              <a:gd name="connsiteY10" fmla="*/ 846674 h 2641607"/>
              <a:gd name="connsiteX11" fmla="*/ 2406649 w 5061402"/>
              <a:gd name="connsiteY11" fmla="*/ 944040 h 2641607"/>
              <a:gd name="connsiteX12" fmla="*/ 2588684 w 5061402"/>
              <a:gd name="connsiteY12" fmla="*/ 1166290 h 2641607"/>
              <a:gd name="connsiteX13" fmla="*/ 2863849 w 5061402"/>
              <a:gd name="connsiteY13" fmla="*/ 1303874 h 2641607"/>
              <a:gd name="connsiteX14" fmla="*/ 3244849 w 5061402"/>
              <a:gd name="connsiteY14" fmla="*/ 1314457 h 2641607"/>
              <a:gd name="connsiteX15" fmla="*/ 3503083 w 5061402"/>
              <a:gd name="connsiteY15" fmla="*/ 1073157 h 2641607"/>
              <a:gd name="connsiteX16" fmla="*/ 3826933 w 5061402"/>
              <a:gd name="connsiteY16" fmla="*/ 1013890 h 2641607"/>
              <a:gd name="connsiteX17" fmla="*/ 4127499 w 5061402"/>
              <a:gd name="connsiteY17" fmla="*/ 1136657 h 2641607"/>
              <a:gd name="connsiteX18" fmla="*/ 4233333 w 5061402"/>
              <a:gd name="connsiteY18" fmla="*/ 1308106 h 2641607"/>
              <a:gd name="connsiteX19" fmla="*/ 4349749 w 5061402"/>
              <a:gd name="connsiteY19" fmla="*/ 1625606 h 2641607"/>
              <a:gd name="connsiteX20" fmla="*/ 4461932 w 5061402"/>
              <a:gd name="connsiteY20" fmla="*/ 1689106 h 2641607"/>
              <a:gd name="connsiteX21" fmla="*/ 4542365 w 5061402"/>
              <a:gd name="connsiteY21" fmla="*/ 1631956 h 2641607"/>
              <a:gd name="connsiteX22" fmla="*/ 5008033 w 5061402"/>
              <a:gd name="connsiteY22" fmla="*/ 1858439 h 2641607"/>
              <a:gd name="connsiteX23" fmla="*/ 5031316 w 5061402"/>
              <a:gd name="connsiteY23" fmla="*/ 2040473 h 2641607"/>
              <a:gd name="connsiteX24" fmla="*/ 4790016 w 5061402"/>
              <a:gd name="connsiteY24" fmla="*/ 2641607 h 2641607"/>
              <a:gd name="connsiteX0" fmla="*/ 0 w 5061402"/>
              <a:gd name="connsiteY0" fmla="*/ 783174 h 2641607"/>
              <a:gd name="connsiteX1" fmla="*/ 179918 w 5061402"/>
              <a:gd name="connsiteY1" fmla="*/ 626541 h 2641607"/>
              <a:gd name="connsiteX2" fmla="*/ 345017 w 5061402"/>
              <a:gd name="connsiteY2" fmla="*/ 486841 h 2641607"/>
              <a:gd name="connsiteX3" fmla="*/ 397934 w 5061402"/>
              <a:gd name="connsiteY3" fmla="*/ 427575 h 2641607"/>
              <a:gd name="connsiteX4" fmla="*/ 446617 w 5061402"/>
              <a:gd name="connsiteY4" fmla="*/ 355608 h 2641607"/>
              <a:gd name="connsiteX5" fmla="*/ 787401 w 5061402"/>
              <a:gd name="connsiteY5" fmla="*/ 9 h 2641607"/>
              <a:gd name="connsiteX6" fmla="*/ 1452034 w 5061402"/>
              <a:gd name="connsiteY6" fmla="*/ 321742 h 2641607"/>
              <a:gd name="connsiteX7" fmla="*/ 1775884 w 5061402"/>
              <a:gd name="connsiteY7" fmla="*/ 245541 h 2641607"/>
              <a:gd name="connsiteX8" fmla="*/ 1972733 w 5061402"/>
              <a:gd name="connsiteY8" fmla="*/ 423340 h 2641607"/>
              <a:gd name="connsiteX9" fmla="*/ 2296583 w 5061402"/>
              <a:gd name="connsiteY9" fmla="*/ 706974 h 2641607"/>
              <a:gd name="connsiteX10" fmla="*/ 2315633 w 5061402"/>
              <a:gd name="connsiteY10" fmla="*/ 846674 h 2641607"/>
              <a:gd name="connsiteX11" fmla="*/ 2406649 w 5061402"/>
              <a:gd name="connsiteY11" fmla="*/ 944040 h 2641607"/>
              <a:gd name="connsiteX12" fmla="*/ 2588684 w 5061402"/>
              <a:gd name="connsiteY12" fmla="*/ 1166290 h 2641607"/>
              <a:gd name="connsiteX13" fmla="*/ 2863849 w 5061402"/>
              <a:gd name="connsiteY13" fmla="*/ 1303874 h 2641607"/>
              <a:gd name="connsiteX14" fmla="*/ 3244849 w 5061402"/>
              <a:gd name="connsiteY14" fmla="*/ 1314457 h 2641607"/>
              <a:gd name="connsiteX15" fmla="*/ 3503083 w 5061402"/>
              <a:gd name="connsiteY15" fmla="*/ 1073157 h 2641607"/>
              <a:gd name="connsiteX16" fmla="*/ 3826933 w 5061402"/>
              <a:gd name="connsiteY16" fmla="*/ 1013890 h 2641607"/>
              <a:gd name="connsiteX17" fmla="*/ 4127499 w 5061402"/>
              <a:gd name="connsiteY17" fmla="*/ 1136657 h 2641607"/>
              <a:gd name="connsiteX18" fmla="*/ 4233333 w 5061402"/>
              <a:gd name="connsiteY18" fmla="*/ 1308106 h 2641607"/>
              <a:gd name="connsiteX19" fmla="*/ 4328582 w 5061402"/>
              <a:gd name="connsiteY19" fmla="*/ 1500723 h 2641607"/>
              <a:gd name="connsiteX20" fmla="*/ 4349749 w 5061402"/>
              <a:gd name="connsiteY20" fmla="*/ 1625606 h 2641607"/>
              <a:gd name="connsiteX21" fmla="*/ 4461932 w 5061402"/>
              <a:gd name="connsiteY21" fmla="*/ 1689106 h 2641607"/>
              <a:gd name="connsiteX22" fmla="*/ 4542365 w 5061402"/>
              <a:gd name="connsiteY22" fmla="*/ 1631956 h 2641607"/>
              <a:gd name="connsiteX23" fmla="*/ 5008033 w 5061402"/>
              <a:gd name="connsiteY23" fmla="*/ 1858439 h 2641607"/>
              <a:gd name="connsiteX24" fmla="*/ 5031316 w 5061402"/>
              <a:gd name="connsiteY24" fmla="*/ 2040473 h 2641607"/>
              <a:gd name="connsiteX25" fmla="*/ 4790016 w 5061402"/>
              <a:gd name="connsiteY25" fmla="*/ 2641607 h 2641607"/>
              <a:gd name="connsiteX0" fmla="*/ 0 w 5061402"/>
              <a:gd name="connsiteY0" fmla="*/ 783174 h 2942173"/>
              <a:gd name="connsiteX1" fmla="*/ 179918 w 5061402"/>
              <a:gd name="connsiteY1" fmla="*/ 626541 h 2942173"/>
              <a:gd name="connsiteX2" fmla="*/ 345017 w 5061402"/>
              <a:gd name="connsiteY2" fmla="*/ 486841 h 2942173"/>
              <a:gd name="connsiteX3" fmla="*/ 397934 w 5061402"/>
              <a:gd name="connsiteY3" fmla="*/ 427575 h 2942173"/>
              <a:gd name="connsiteX4" fmla="*/ 446617 w 5061402"/>
              <a:gd name="connsiteY4" fmla="*/ 355608 h 2942173"/>
              <a:gd name="connsiteX5" fmla="*/ 787401 w 5061402"/>
              <a:gd name="connsiteY5" fmla="*/ 9 h 2942173"/>
              <a:gd name="connsiteX6" fmla="*/ 1452034 w 5061402"/>
              <a:gd name="connsiteY6" fmla="*/ 321742 h 2942173"/>
              <a:gd name="connsiteX7" fmla="*/ 1775884 w 5061402"/>
              <a:gd name="connsiteY7" fmla="*/ 245541 h 2942173"/>
              <a:gd name="connsiteX8" fmla="*/ 1972733 w 5061402"/>
              <a:gd name="connsiteY8" fmla="*/ 423340 h 2942173"/>
              <a:gd name="connsiteX9" fmla="*/ 2296583 w 5061402"/>
              <a:gd name="connsiteY9" fmla="*/ 706974 h 2942173"/>
              <a:gd name="connsiteX10" fmla="*/ 2315633 w 5061402"/>
              <a:gd name="connsiteY10" fmla="*/ 846674 h 2942173"/>
              <a:gd name="connsiteX11" fmla="*/ 2406649 w 5061402"/>
              <a:gd name="connsiteY11" fmla="*/ 944040 h 2942173"/>
              <a:gd name="connsiteX12" fmla="*/ 2588684 w 5061402"/>
              <a:gd name="connsiteY12" fmla="*/ 1166290 h 2942173"/>
              <a:gd name="connsiteX13" fmla="*/ 2863849 w 5061402"/>
              <a:gd name="connsiteY13" fmla="*/ 1303874 h 2942173"/>
              <a:gd name="connsiteX14" fmla="*/ 3244849 w 5061402"/>
              <a:gd name="connsiteY14" fmla="*/ 1314457 h 2942173"/>
              <a:gd name="connsiteX15" fmla="*/ 3503083 w 5061402"/>
              <a:gd name="connsiteY15" fmla="*/ 1073157 h 2942173"/>
              <a:gd name="connsiteX16" fmla="*/ 3826933 w 5061402"/>
              <a:gd name="connsiteY16" fmla="*/ 1013890 h 2942173"/>
              <a:gd name="connsiteX17" fmla="*/ 4127499 w 5061402"/>
              <a:gd name="connsiteY17" fmla="*/ 1136657 h 2942173"/>
              <a:gd name="connsiteX18" fmla="*/ 4233333 w 5061402"/>
              <a:gd name="connsiteY18" fmla="*/ 1308106 h 2942173"/>
              <a:gd name="connsiteX19" fmla="*/ 4328582 w 5061402"/>
              <a:gd name="connsiteY19" fmla="*/ 1500723 h 2942173"/>
              <a:gd name="connsiteX20" fmla="*/ 4349749 w 5061402"/>
              <a:gd name="connsiteY20" fmla="*/ 1625606 h 2942173"/>
              <a:gd name="connsiteX21" fmla="*/ 4461932 w 5061402"/>
              <a:gd name="connsiteY21" fmla="*/ 1689106 h 2942173"/>
              <a:gd name="connsiteX22" fmla="*/ 4542365 w 5061402"/>
              <a:gd name="connsiteY22" fmla="*/ 1631956 h 2942173"/>
              <a:gd name="connsiteX23" fmla="*/ 5008033 w 5061402"/>
              <a:gd name="connsiteY23" fmla="*/ 1858439 h 2942173"/>
              <a:gd name="connsiteX24" fmla="*/ 5031316 w 5061402"/>
              <a:gd name="connsiteY24" fmla="*/ 2040473 h 2942173"/>
              <a:gd name="connsiteX25" fmla="*/ 4658783 w 5061402"/>
              <a:gd name="connsiteY25" fmla="*/ 2942173 h 2942173"/>
              <a:gd name="connsiteX0" fmla="*/ 0 w 5063616"/>
              <a:gd name="connsiteY0" fmla="*/ 783174 h 2942173"/>
              <a:gd name="connsiteX1" fmla="*/ 179918 w 5063616"/>
              <a:gd name="connsiteY1" fmla="*/ 626541 h 2942173"/>
              <a:gd name="connsiteX2" fmla="*/ 345017 w 5063616"/>
              <a:gd name="connsiteY2" fmla="*/ 486841 h 2942173"/>
              <a:gd name="connsiteX3" fmla="*/ 397934 w 5063616"/>
              <a:gd name="connsiteY3" fmla="*/ 427575 h 2942173"/>
              <a:gd name="connsiteX4" fmla="*/ 446617 w 5063616"/>
              <a:gd name="connsiteY4" fmla="*/ 355608 h 2942173"/>
              <a:gd name="connsiteX5" fmla="*/ 787401 w 5063616"/>
              <a:gd name="connsiteY5" fmla="*/ 9 h 2942173"/>
              <a:gd name="connsiteX6" fmla="*/ 1452034 w 5063616"/>
              <a:gd name="connsiteY6" fmla="*/ 321742 h 2942173"/>
              <a:gd name="connsiteX7" fmla="*/ 1775884 w 5063616"/>
              <a:gd name="connsiteY7" fmla="*/ 245541 h 2942173"/>
              <a:gd name="connsiteX8" fmla="*/ 1972733 w 5063616"/>
              <a:gd name="connsiteY8" fmla="*/ 423340 h 2942173"/>
              <a:gd name="connsiteX9" fmla="*/ 2296583 w 5063616"/>
              <a:gd name="connsiteY9" fmla="*/ 706974 h 2942173"/>
              <a:gd name="connsiteX10" fmla="*/ 2315633 w 5063616"/>
              <a:gd name="connsiteY10" fmla="*/ 846674 h 2942173"/>
              <a:gd name="connsiteX11" fmla="*/ 2406649 w 5063616"/>
              <a:gd name="connsiteY11" fmla="*/ 944040 h 2942173"/>
              <a:gd name="connsiteX12" fmla="*/ 2588684 w 5063616"/>
              <a:gd name="connsiteY12" fmla="*/ 1166290 h 2942173"/>
              <a:gd name="connsiteX13" fmla="*/ 2863849 w 5063616"/>
              <a:gd name="connsiteY13" fmla="*/ 1303874 h 2942173"/>
              <a:gd name="connsiteX14" fmla="*/ 3244849 w 5063616"/>
              <a:gd name="connsiteY14" fmla="*/ 1314457 h 2942173"/>
              <a:gd name="connsiteX15" fmla="*/ 3503083 w 5063616"/>
              <a:gd name="connsiteY15" fmla="*/ 1073157 h 2942173"/>
              <a:gd name="connsiteX16" fmla="*/ 3826933 w 5063616"/>
              <a:gd name="connsiteY16" fmla="*/ 1013890 h 2942173"/>
              <a:gd name="connsiteX17" fmla="*/ 4127499 w 5063616"/>
              <a:gd name="connsiteY17" fmla="*/ 1136657 h 2942173"/>
              <a:gd name="connsiteX18" fmla="*/ 4233333 w 5063616"/>
              <a:gd name="connsiteY18" fmla="*/ 1308106 h 2942173"/>
              <a:gd name="connsiteX19" fmla="*/ 4328582 w 5063616"/>
              <a:gd name="connsiteY19" fmla="*/ 1500723 h 2942173"/>
              <a:gd name="connsiteX20" fmla="*/ 4349749 w 5063616"/>
              <a:gd name="connsiteY20" fmla="*/ 1625606 h 2942173"/>
              <a:gd name="connsiteX21" fmla="*/ 4461932 w 5063616"/>
              <a:gd name="connsiteY21" fmla="*/ 1689106 h 2942173"/>
              <a:gd name="connsiteX22" fmla="*/ 4542365 w 5063616"/>
              <a:gd name="connsiteY22" fmla="*/ 1631956 h 2942173"/>
              <a:gd name="connsiteX23" fmla="*/ 5008033 w 5063616"/>
              <a:gd name="connsiteY23" fmla="*/ 1858439 h 2942173"/>
              <a:gd name="connsiteX24" fmla="*/ 5031316 w 5063616"/>
              <a:gd name="connsiteY24" fmla="*/ 2040473 h 2942173"/>
              <a:gd name="connsiteX25" fmla="*/ 4743448 w 5063616"/>
              <a:gd name="connsiteY25" fmla="*/ 2760139 h 2942173"/>
              <a:gd name="connsiteX26" fmla="*/ 4658783 w 5063616"/>
              <a:gd name="connsiteY26" fmla="*/ 2942173 h 2942173"/>
              <a:gd name="connsiteX0" fmla="*/ 0 w 5184089"/>
              <a:gd name="connsiteY0" fmla="*/ 783174 h 2839677"/>
              <a:gd name="connsiteX1" fmla="*/ 179918 w 5184089"/>
              <a:gd name="connsiteY1" fmla="*/ 626541 h 2839677"/>
              <a:gd name="connsiteX2" fmla="*/ 345017 w 5184089"/>
              <a:gd name="connsiteY2" fmla="*/ 486841 h 2839677"/>
              <a:gd name="connsiteX3" fmla="*/ 397934 w 5184089"/>
              <a:gd name="connsiteY3" fmla="*/ 427575 h 2839677"/>
              <a:gd name="connsiteX4" fmla="*/ 446617 w 5184089"/>
              <a:gd name="connsiteY4" fmla="*/ 355608 h 2839677"/>
              <a:gd name="connsiteX5" fmla="*/ 787401 w 5184089"/>
              <a:gd name="connsiteY5" fmla="*/ 9 h 2839677"/>
              <a:gd name="connsiteX6" fmla="*/ 1452034 w 5184089"/>
              <a:gd name="connsiteY6" fmla="*/ 321742 h 2839677"/>
              <a:gd name="connsiteX7" fmla="*/ 1775884 w 5184089"/>
              <a:gd name="connsiteY7" fmla="*/ 245541 h 2839677"/>
              <a:gd name="connsiteX8" fmla="*/ 1972733 w 5184089"/>
              <a:gd name="connsiteY8" fmla="*/ 423340 h 2839677"/>
              <a:gd name="connsiteX9" fmla="*/ 2296583 w 5184089"/>
              <a:gd name="connsiteY9" fmla="*/ 706974 h 2839677"/>
              <a:gd name="connsiteX10" fmla="*/ 2315633 w 5184089"/>
              <a:gd name="connsiteY10" fmla="*/ 846674 h 2839677"/>
              <a:gd name="connsiteX11" fmla="*/ 2406649 w 5184089"/>
              <a:gd name="connsiteY11" fmla="*/ 944040 h 2839677"/>
              <a:gd name="connsiteX12" fmla="*/ 2588684 w 5184089"/>
              <a:gd name="connsiteY12" fmla="*/ 1166290 h 2839677"/>
              <a:gd name="connsiteX13" fmla="*/ 2863849 w 5184089"/>
              <a:gd name="connsiteY13" fmla="*/ 1303874 h 2839677"/>
              <a:gd name="connsiteX14" fmla="*/ 3244849 w 5184089"/>
              <a:gd name="connsiteY14" fmla="*/ 1314457 h 2839677"/>
              <a:gd name="connsiteX15" fmla="*/ 3503083 w 5184089"/>
              <a:gd name="connsiteY15" fmla="*/ 1073157 h 2839677"/>
              <a:gd name="connsiteX16" fmla="*/ 3826933 w 5184089"/>
              <a:gd name="connsiteY16" fmla="*/ 1013890 h 2839677"/>
              <a:gd name="connsiteX17" fmla="*/ 4127499 w 5184089"/>
              <a:gd name="connsiteY17" fmla="*/ 1136657 h 2839677"/>
              <a:gd name="connsiteX18" fmla="*/ 4233333 w 5184089"/>
              <a:gd name="connsiteY18" fmla="*/ 1308106 h 2839677"/>
              <a:gd name="connsiteX19" fmla="*/ 4328582 w 5184089"/>
              <a:gd name="connsiteY19" fmla="*/ 1500723 h 2839677"/>
              <a:gd name="connsiteX20" fmla="*/ 4349749 w 5184089"/>
              <a:gd name="connsiteY20" fmla="*/ 1625606 h 2839677"/>
              <a:gd name="connsiteX21" fmla="*/ 4461932 w 5184089"/>
              <a:gd name="connsiteY21" fmla="*/ 1689106 h 2839677"/>
              <a:gd name="connsiteX22" fmla="*/ 4542365 w 5184089"/>
              <a:gd name="connsiteY22" fmla="*/ 1631956 h 2839677"/>
              <a:gd name="connsiteX23" fmla="*/ 5008033 w 5184089"/>
              <a:gd name="connsiteY23" fmla="*/ 1858439 h 2839677"/>
              <a:gd name="connsiteX24" fmla="*/ 5031316 w 5184089"/>
              <a:gd name="connsiteY24" fmla="*/ 2040473 h 2839677"/>
              <a:gd name="connsiteX25" fmla="*/ 4743448 w 5184089"/>
              <a:gd name="connsiteY25" fmla="*/ 2760139 h 2839677"/>
              <a:gd name="connsiteX26" fmla="*/ 5183716 w 5184089"/>
              <a:gd name="connsiteY26" fmla="*/ 2832106 h 2839677"/>
              <a:gd name="connsiteX0" fmla="*/ 0 w 5183716"/>
              <a:gd name="connsiteY0" fmla="*/ 783174 h 2841101"/>
              <a:gd name="connsiteX1" fmla="*/ 179918 w 5183716"/>
              <a:gd name="connsiteY1" fmla="*/ 626541 h 2841101"/>
              <a:gd name="connsiteX2" fmla="*/ 345017 w 5183716"/>
              <a:gd name="connsiteY2" fmla="*/ 486841 h 2841101"/>
              <a:gd name="connsiteX3" fmla="*/ 397934 w 5183716"/>
              <a:gd name="connsiteY3" fmla="*/ 427575 h 2841101"/>
              <a:gd name="connsiteX4" fmla="*/ 446617 w 5183716"/>
              <a:gd name="connsiteY4" fmla="*/ 355608 h 2841101"/>
              <a:gd name="connsiteX5" fmla="*/ 787401 w 5183716"/>
              <a:gd name="connsiteY5" fmla="*/ 9 h 2841101"/>
              <a:gd name="connsiteX6" fmla="*/ 1452034 w 5183716"/>
              <a:gd name="connsiteY6" fmla="*/ 321742 h 2841101"/>
              <a:gd name="connsiteX7" fmla="*/ 1775884 w 5183716"/>
              <a:gd name="connsiteY7" fmla="*/ 245541 h 2841101"/>
              <a:gd name="connsiteX8" fmla="*/ 1972733 w 5183716"/>
              <a:gd name="connsiteY8" fmla="*/ 423340 h 2841101"/>
              <a:gd name="connsiteX9" fmla="*/ 2296583 w 5183716"/>
              <a:gd name="connsiteY9" fmla="*/ 706974 h 2841101"/>
              <a:gd name="connsiteX10" fmla="*/ 2315633 w 5183716"/>
              <a:gd name="connsiteY10" fmla="*/ 846674 h 2841101"/>
              <a:gd name="connsiteX11" fmla="*/ 2406649 w 5183716"/>
              <a:gd name="connsiteY11" fmla="*/ 944040 h 2841101"/>
              <a:gd name="connsiteX12" fmla="*/ 2588684 w 5183716"/>
              <a:gd name="connsiteY12" fmla="*/ 1166290 h 2841101"/>
              <a:gd name="connsiteX13" fmla="*/ 2863849 w 5183716"/>
              <a:gd name="connsiteY13" fmla="*/ 1303874 h 2841101"/>
              <a:gd name="connsiteX14" fmla="*/ 3244849 w 5183716"/>
              <a:gd name="connsiteY14" fmla="*/ 1314457 h 2841101"/>
              <a:gd name="connsiteX15" fmla="*/ 3503083 w 5183716"/>
              <a:gd name="connsiteY15" fmla="*/ 1073157 h 2841101"/>
              <a:gd name="connsiteX16" fmla="*/ 3826933 w 5183716"/>
              <a:gd name="connsiteY16" fmla="*/ 1013890 h 2841101"/>
              <a:gd name="connsiteX17" fmla="*/ 4127499 w 5183716"/>
              <a:gd name="connsiteY17" fmla="*/ 1136657 h 2841101"/>
              <a:gd name="connsiteX18" fmla="*/ 4233333 w 5183716"/>
              <a:gd name="connsiteY18" fmla="*/ 1308106 h 2841101"/>
              <a:gd name="connsiteX19" fmla="*/ 4328582 w 5183716"/>
              <a:gd name="connsiteY19" fmla="*/ 1500723 h 2841101"/>
              <a:gd name="connsiteX20" fmla="*/ 4349749 w 5183716"/>
              <a:gd name="connsiteY20" fmla="*/ 1625606 h 2841101"/>
              <a:gd name="connsiteX21" fmla="*/ 4461932 w 5183716"/>
              <a:gd name="connsiteY21" fmla="*/ 1689106 h 2841101"/>
              <a:gd name="connsiteX22" fmla="*/ 4542365 w 5183716"/>
              <a:gd name="connsiteY22" fmla="*/ 1631956 h 2841101"/>
              <a:gd name="connsiteX23" fmla="*/ 5008033 w 5183716"/>
              <a:gd name="connsiteY23" fmla="*/ 1858439 h 2841101"/>
              <a:gd name="connsiteX24" fmla="*/ 5031316 w 5183716"/>
              <a:gd name="connsiteY24" fmla="*/ 2040473 h 2841101"/>
              <a:gd name="connsiteX25" fmla="*/ 4743448 w 5183716"/>
              <a:gd name="connsiteY25" fmla="*/ 2760139 h 2841101"/>
              <a:gd name="connsiteX26" fmla="*/ 5050365 w 5183716"/>
              <a:gd name="connsiteY26" fmla="*/ 2832106 h 2841101"/>
              <a:gd name="connsiteX27" fmla="*/ 5183716 w 5183716"/>
              <a:gd name="connsiteY27" fmla="*/ 2832106 h 2841101"/>
              <a:gd name="connsiteX0" fmla="*/ 0 w 5183716"/>
              <a:gd name="connsiteY0" fmla="*/ 783174 h 2841101"/>
              <a:gd name="connsiteX1" fmla="*/ 179918 w 5183716"/>
              <a:gd name="connsiteY1" fmla="*/ 626541 h 2841101"/>
              <a:gd name="connsiteX2" fmla="*/ 345017 w 5183716"/>
              <a:gd name="connsiteY2" fmla="*/ 486841 h 2841101"/>
              <a:gd name="connsiteX3" fmla="*/ 397934 w 5183716"/>
              <a:gd name="connsiteY3" fmla="*/ 427575 h 2841101"/>
              <a:gd name="connsiteX4" fmla="*/ 446617 w 5183716"/>
              <a:gd name="connsiteY4" fmla="*/ 355608 h 2841101"/>
              <a:gd name="connsiteX5" fmla="*/ 787401 w 5183716"/>
              <a:gd name="connsiteY5" fmla="*/ 9 h 2841101"/>
              <a:gd name="connsiteX6" fmla="*/ 1452034 w 5183716"/>
              <a:gd name="connsiteY6" fmla="*/ 321742 h 2841101"/>
              <a:gd name="connsiteX7" fmla="*/ 1775884 w 5183716"/>
              <a:gd name="connsiteY7" fmla="*/ 245541 h 2841101"/>
              <a:gd name="connsiteX8" fmla="*/ 1972733 w 5183716"/>
              <a:gd name="connsiteY8" fmla="*/ 423340 h 2841101"/>
              <a:gd name="connsiteX9" fmla="*/ 2296583 w 5183716"/>
              <a:gd name="connsiteY9" fmla="*/ 706974 h 2841101"/>
              <a:gd name="connsiteX10" fmla="*/ 2315633 w 5183716"/>
              <a:gd name="connsiteY10" fmla="*/ 846674 h 2841101"/>
              <a:gd name="connsiteX11" fmla="*/ 2406649 w 5183716"/>
              <a:gd name="connsiteY11" fmla="*/ 944040 h 2841101"/>
              <a:gd name="connsiteX12" fmla="*/ 2588684 w 5183716"/>
              <a:gd name="connsiteY12" fmla="*/ 1166290 h 2841101"/>
              <a:gd name="connsiteX13" fmla="*/ 2863849 w 5183716"/>
              <a:gd name="connsiteY13" fmla="*/ 1303874 h 2841101"/>
              <a:gd name="connsiteX14" fmla="*/ 3244849 w 5183716"/>
              <a:gd name="connsiteY14" fmla="*/ 1314457 h 2841101"/>
              <a:gd name="connsiteX15" fmla="*/ 3503083 w 5183716"/>
              <a:gd name="connsiteY15" fmla="*/ 1073157 h 2841101"/>
              <a:gd name="connsiteX16" fmla="*/ 3826933 w 5183716"/>
              <a:gd name="connsiteY16" fmla="*/ 1013890 h 2841101"/>
              <a:gd name="connsiteX17" fmla="*/ 4127499 w 5183716"/>
              <a:gd name="connsiteY17" fmla="*/ 1136657 h 2841101"/>
              <a:gd name="connsiteX18" fmla="*/ 4233333 w 5183716"/>
              <a:gd name="connsiteY18" fmla="*/ 1308106 h 2841101"/>
              <a:gd name="connsiteX19" fmla="*/ 4328582 w 5183716"/>
              <a:gd name="connsiteY19" fmla="*/ 1500723 h 2841101"/>
              <a:gd name="connsiteX20" fmla="*/ 4349749 w 5183716"/>
              <a:gd name="connsiteY20" fmla="*/ 1625606 h 2841101"/>
              <a:gd name="connsiteX21" fmla="*/ 4461932 w 5183716"/>
              <a:gd name="connsiteY21" fmla="*/ 1689106 h 2841101"/>
              <a:gd name="connsiteX22" fmla="*/ 4542365 w 5183716"/>
              <a:gd name="connsiteY22" fmla="*/ 1631956 h 2841101"/>
              <a:gd name="connsiteX23" fmla="*/ 5008033 w 5183716"/>
              <a:gd name="connsiteY23" fmla="*/ 1858439 h 2841101"/>
              <a:gd name="connsiteX24" fmla="*/ 5031316 w 5183716"/>
              <a:gd name="connsiteY24" fmla="*/ 2040473 h 2841101"/>
              <a:gd name="connsiteX25" fmla="*/ 4743448 w 5183716"/>
              <a:gd name="connsiteY25" fmla="*/ 2760139 h 2841101"/>
              <a:gd name="connsiteX26" fmla="*/ 5050365 w 5183716"/>
              <a:gd name="connsiteY26" fmla="*/ 2832106 h 2841101"/>
              <a:gd name="connsiteX27" fmla="*/ 5183716 w 5183716"/>
              <a:gd name="connsiteY27" fmla="*/ 2832106 h 2841101"/>
              <a:gd name="connsiteX0" fmla="*/ 0 w 5081364"/>
              <a:gd name="connsiteY0" fmla="*/ 783174 h 3460756"/>
              <a:gd name="connsiteX1" fmla="*/ 179918 w 5081364"/>
              <a:gd name="connsiteY1" fmla="*/ 626541 h 3460756"/>
              <a:gd name="connsiteX2" fmla="*/ 345017 w 5081364"/>
              <a:gd name="connsiteY2" fmla="*/ 486841 h 3460756"/>
              <a:gd name="connsiteX3" fmla="*/ 397934 w 5081364"/>
              <a:gd name="connsiteY3" fmla="*/ 427575 h 3460756"/>
              <a:gd name="connsiteX4" fmla="*/ 446617 w 5081364"/>
              <a:gd name="connsiteY4" fmla="*/ 355608 h 3460756"/>
              <a:gd name="connsiteX5" fmla="*/ 787401 w 5081364"/>
              <a:gd name="connsiteY5" fmla="*/ 9 h 3460756"/>
              <a:gd name="connsiteX6" fmla="*/ 1452034 w 5081364"/>
              <a:gd name="connsiteY6" fmla="*/ 321742 h 3460756"/>
              <a:gd name="connsiteX7" fmla="*/ 1775884 w 5081364"/>
              <a:gd name="connsiteY7" fmla="*/ 245541 h 3460756"/>
              <a:gd name="connsiteX8" fmla="*/ 1972733 w 5081364"/>
              <a:gd name="connsiteY8" fmla="*/ 423340 h 3460756"/>
              <a:gd name="connsiteX9" fmla="*/ 2296583 w 5081364"/>
              <a:gd name="connsiteY9" fmla="*/ 706974 h 3460756"/>
              <a:gd name="connsiteX10" fmla="*/ 2315633 w 5081364"/>
              <a:gd name="connsiteY10" fmla="*/ 846674 h 3460756"/>
              <a:gd name="connsiteX11" fmla="*/ 2406649 w 5081364"/>
              <a:gd name="connsiteY11" fmla="*/ 944040 h 3460756"/>
              <a:gd name="connsiteX12" fmla="*/ 2588684 w 5081364"/>
              <a:gd name="connsiteY12" fmla="*/ 1166290 h 3460756"/>
              <a:gd name="connsiteX13" fmla="*/ 2863849 w 5081364"/>
              <a:gd name="connsiteY13" fmla="*/ 1303874 h 3460756"/>
              <a:gd name="connsiteX14" fmla="*/ 3244849 w 5081364"/>
              <a:gd name="connsiteY14" fmla="*/ 1314457 h 3460756"/>
              <a:gd name="connsiteX15" fmla="*/ 3503083 w 5081364"/>
              <a:gd name="connsiteY15" fmla="*/ 1073157 h 3460756"/>
              <a:gd name="connsiteX16" fmla="*/ 3826933 w 5081364"/>
              <a:gd name="connsiteY16" fmla="*/ 1013890 h 3460756"/>
              <a:gd name="connsiteX17" fmla="*/ 4127499 w 5081364"/>
              <a:gd name="connsiteY17" fmla="*/ 1136657 h 3460756"/>
              <a:gd name="connsiteX18" fmla="*/ 4233333 w 5081364"/>
              <a:gd name="connsiteY18" fmla="*/ 1308106 h 3460756"/>
              <a:gd name="connsiteX19" fmla="*/ 4328582 w 5081364"/>
              <a:gd name="connsiteY19" fmla="*/ 1500723 h 3460756"/>
              <a:gd name="connsiteX20" fmla="*/ 4349749 w 5081364"/>
              <a:gd name="connsiteY20" fmla="*/ 1625606 h 3460756"/>
              <a:gd name="connsiteX21" fmla="*/ 4461932 w 5081364"/>
              <a:gd name="connsiteY21" fmla="*/ 1689106 h 3460756"/>
              <a:gd name="connsiteX22" fmla="*/ 4542365 w 5081364"/>
              <a:gd name="connsiteY22" fmla="*/ 1631956 h 3460756"/>
              <a:gd name="connsiteX23" fmla="*/ 5008033 w 5081364"/>
              <a:gd name="connsiteY23" fmla="*/ 1858439 h 3460756"/>
              <a:gd name="connsiteX24" fmla="*/ 5031316 w 5081364"/>
              <a:gd name="connsiteY24" fmla="*/ 2040473 h 3460756"/>
              <a:gd name="connsiteX25" fmla="*/ 4743448 w 5081364"/>
              <a:gd name="connsiteY25" fmla="*/ 2760139 h 3460756"/>
              <a:gd name="connsiteX26" fmla="*/ 5050365 w 5081364"/>
              <a:gd name="connsiteY26" fmla="*/ 2832106 h 3460756"/>
              <a:gd name="connsiteX27" fmla="*/ 5063066 w 5081364"/>
              <a:gd name="connsiteY27" fmla="*/ 3460756 h 3460756"/>
              <a:gd name="connsiteX0" fmla="*/ 0 w 5063616"/>
              <a:gd name="connsiteY0" fmla="*/ 783174 h 3460756"/>
              <a:gd name="connsiteX1" fmla="*/ 179918 w 5063616"/>
              <a:gd name="connsiteY1" fmla="*/ 626541 h 3460756"/>
              <a:gd name="connsiteX2" fmla="*/ 345017 w 5063616"/>
              <a:gd name="connsiteY2" fmla="*/ 486841 h 3460756"/>
              <a:gd name="connsiteX3" fmla="*/ 397934 w 5063616"/>
              <a:gd name="connsiteY3" fmla="*/ 427575 h 3460756"/>
              <a:gd name="connsiteX4" fmla="*/ 446617 w 5063616"/>
              <a:gd name="connsiteY4" fmla="*/ 355608 h 3460756"/>
              <a:gd name="connsiteX5" fmla="*/ 787401 w 5063616"/>
              <a:gd name="connsiteY5" fmla="*/ 9 h 3460756"/>
              <a:gd name="connsiteX6" fmla="*/ 1452034 w 5063616"/>
              <a:gd name="connsiteY6" fmla="*/ 321742 h 3460756"/>
              <a:gd name="connsiteX7" fmla="*/ 1775884 w 5063616"/>
              <a:gd name="connsiteY7" fmla="*/ 245541 h 3460756"/>
              <a:gd name="connsiteX8" fmla="*/ 1972733 w 5063616"/>
              <a:gd name="connsiteY8" fmla="*/ 423340 h 3460756"/>
              <a:gd name="connsiteX9" fmla="*/ 2296583 w 5063616"/>
              <a:gd name="connsiteY9" fmla="*/ 706974 h 3460756"/>
              <a:gd name="connsiteX10" fmla="*/ 2315633 w 5063616"/>
              <a:gd name="connsiteY10" fmla="*/ 846674 h 3460756"/>
              <a:gd name="connsiteX11" fmla="*/ 2406649 w 5063616"/>
              <a:gd name="connsiteY11" fmla="*/ 944040 h 3460756"/>
              <a:gd name="connsiteX12" fmla="*/ 2588684 w 5063616"/>
              <a:gd name="connsiteY12" fmla="*/ 1166290 h 3460756"/>
              <a:gd name="connsiteX13" fmla="*/ 2863849 w 5063616"/>
              <a:gd name="connsiteY13" fmla="*/ 1303874 h 3460756"/>
              <a:gd name="connsiteX14" fmla="*/ 3244849 w 5063616"/>
              <a:gd name="connsiteY14" fmla="*/ 1314457 h 3460756"/>
              <a:gd name="connsiteX15" fmla="*/ 3503083 w 5063616"/>
              <a:gd name="connsiteY15" fmla="*/ 1073157 h 3460756"/>
              <a:gd name="connsiteX16" fmla="*/ 3826933 w 5063616"/>
              <a:gd name="connsiteY16" fmla="*/ 1013890 h 3460756"/>
              <a:gd name="connsiteX17" fmla="*/ 4127499 w 5063616"/>
              <a:gd name="connsiteY17" fmla="*/ 1136657 h 3460756"/>
              <a:gd name="connsiteX18" fmla="*/ 4233333 w 5063616"/>
              <a:gd name="connsiteY18" fmla="*/ 1308106 h 3460756"/>
              <a:gd name="connsiteX19" fmla="*/ 4328582 w 5063616"/>
              <a:gd name="connsiteY19" fmla="*/ 1500723 h 3460756"/>
              <a:gd name="connsiteX20" fmla="*/ 4349749 w 5063616"/>
              <a:gd name="connsiteY20" fmla="*/ 1625606 h 3460756"/>
              <a:gd name="connsiteX21" fmla="*/ 4461932 w 5063616"/>
              <a:gd name="connsiteY21" fmla="*/ 1689106 h 3460756"/>
              <a:gd name="connsiteX22" fmla="*/ 4542365 w 5063616"/>
              <a:gd name="connsiteY22" fmla="*/ 1631956 h 3460756"/>
              <a:gd name="connsiteX23" fmla="*/ 5008033 w 5063616"/>
              <a:gd name="connsiteY23" fmla="*/ 1858439 h 3460756"/>
              <a:gd name="connsiteX24" fmla="*/ 5031316 w 5063616"/>
              <a:gd name="connsiteY24" fmla="*/ 2040473 h 3460756"/>
              <a:gd name="connsiteX25" fmla="*/ 4743448 w 5063616"/>
              <a:gd name="connsiteY25" fmla="*/ 2760139 h 3460756"/>
              <a:gd name="connsiteX26" fmla="*/ 5020732 w 5063616"/>
              <a:gd name="connsiteY26" fmla="*/ 2829989 h 3460756"/>
              <a:gd name="connsiteX27" fmla="*/ 5063066 w 5063616"/>
              <a:gd name="connsiteY27" fmla="*/ 3460756 h 3460756"/>
              <a:gd name="connsiteX0" fmla="*/ 0 w 5064640"/>
              <a:gd name="connsiteY0" fmla="*/ 783174 h 3460756"/>
              <a:gd name="connsiteX1" fmla="*/ 179918 w 5064640"/>
              <a:gd name="connsiteY1" fmla="*/ 626541 h 3460756"/>
              <a:gd name="connsiteX2" fmla="*/ 345017 w 5064640"/>
              <a:gd name="connsiteY2" fmla="*/ 486841 h 3460756"/>
              <a:gd name="connsiteX3" fmla="*/ 397934 w 5064640"/>
              <a:gd name="connsiteY3" fmla="*/ 427575 h 3460756"/>
              <a:gd name="connsiteX4" fmla="*/ 446617 w 5064640"/>
              <a:gd name="connsiteY4" fmla="*/ 355608 h 3460756"/>
              <a:gd name="connsiteX5" fmla="*/ 787401 w 5064640"/>
              <a:gd name="connsiteY5" fmla="*/ 9 h 3460756"/>
              <a:gd name="connsiteX6" fmla="*/ 1452034 w 5064640"/>
              <a:gd name="connsiteY6" fmla="*/ 321742 h 3460756"/>
              <a:gd name="connsiteX7" fmla="*/ 1775884 w 5064640"/>
              <a:gd name="connsiteY7" fmla="*/ 245541 h 3460756"/>
              <a:gd name="connsiteX8" fmla="*/ 1972733 w 5064640"/>
              <a:gd name="connsiteY8" fmla="*/ 423340 h 3460756"/>
              <a:gd name="connsiteX9" fmla="*/ 2296583 w 5064640"/>
              <a:gd name="connsiteY9" fmla="*/ 706974 h 3460756"/>
              <a:gd name="connsiteX10" fmla="*/ 2315633 w 5064640"/>
              <a:gd name="connsiteY10" fmla="*/ 846674 h 3460756"/>
              <a:gd name="connsiteX11" fmla="*/ 2406649 w 5064640"/>
              <a:gd name="connsiteY11" fmla="*/ 944040 h 3460756"/>
              <a:gd name="connsiteX12" fmla="*/ 2588684 w 5064640"/>
              <a:gd name="connsiteY12" fmla="*/ 1166290 h 3460756"/>
              <a:gd name="connsiteX13" fmla="*/ 2863849 w 5064640"/>
              <a:gd name="connsiteY13" fmla="*/ 1303874 h 3460756"/>
              <a:gd name="connsiteX14" fmla="*/ 3244849 w 5064640"/>
              <a:gd name="connsiteY14" fmla="*/ 1314457 h 3460756"/>
              <a:gd name="connsiteX15" fmla="*/ 3503083 w 5064640"/>
              <a:gd name="connsiteY15" fmla="*/ 1073157 h 3460756"/>
              <a:gd name="connsiteX16" fmla="*/ 3826933 w 5064640"/>
              <a:gd name="connsiteY16" fmla="*/ 1013890 h 3460756"/>
              <a:gd name="connsiteX17" fmla="*/ 4127499 w 5064640"/>
              <a:gd name="connsiteY17" fmla="*/ 1136657 h 3460756"/>
              <a:gd name="connsiteX18" fmla="*/ 4233333 w 5064640"/>
              <a:gd name="connsiteY18" fmla="*/ 1308106 h 3460756"/>
              <a:gd name="connsiteX19" fmla="*/ 4328582 w 5064640"/>
              <a:gd name="connsiteY19" fmla="*/ 1500723 h 3460756"/>
              <a:gd name="connsiteX20" fmla="*/ 4349749 w 5064640"/>
              <a:gd name="connsiteY20" fmla="*/ 1625606 h 3460756"/>
              <a:gd name="connsiteX21" fmla="*/ 4461932 w 5064640"/>
              <a:gd name="connsiteY21" fmla="*/ 1689106 h 3460756"/>
              <a:gd name="connsiteX22" fmla="*/ 4542365 w 5064640"/>
              <a:gd name="connsiteY22" fmla="*/ 1631956 h 3460756"/>
              <a:gd name="connsiteX23" fmla="*/ 5008033 w 5064640"/>
              <a:gd name="connsiteY23" fmla="*/ 1858439 h 3460756"/>
              <a:gd name="connsiteX24" fmla="*/ 5031316 w 5064640"/>
              <a:gd name="connsiteY24" fmla="*/ 2040473 h 3460756"/>
              <a:gd name="connsiteX25" fmla="*/ 4743448 w 5064640"/>
              <a:gd name="connsiteY25" fmla="*/ 2760139 h 3460756"/>
              <a:gd name="connsiteX26" fmla="*/ 5020732 w 5064640"/>
              <a:gd name="connsiteY26" fmla="*/ 2829989 h 3460756"/>
              <a:gd name="connsiteX27" fmla="*/ 5060948 w 5064640"/>
              <a:gd name="connsiteY27" fmla="*/ 3098805 h 3460756"/>
              <a:gd name="connsiteX28" fmla="*/ 5063066 w 5064640"/>
              <a:gd name="connsiteY28" fmla="*/ 3460756 h 3460756"/>
              <a:gd name="connsiteX0" fmla="*/ 0 w 5063616"/>
              <a:gd name="connsiteY0" fmla="*/ 783174 h 3139275"/>
              <a:gd name="connsiteX1" fmla="*/ 179918 w 5063616"/>
              <a:gd name="connsiteY1" fmla="*/ 626541 h 3139275"/>
              <a:gd name="connsiteX2" fmla="*/ 345017 w 5063616"/>
              <a:gd name="connsiteY2" fmla="*/ 486841 h 3139275"/>
              <a:gd name="connsiteX3" fmla="*/ 397934 w 5063616"/>
              <a:gd name="connsiteY3" fmla="*/ 427575 h 3139275"/>
              <a:gd name="connsiteX4" fmla="*/ 446617 w 5063616"/>
              <a:gd name="connsiteY4" fmla="*/ 355608 h 3139275"/>
              <a:gd name="connsiteX5" fmla="*/ 787401 w 5063616"/>
              <a:gd name="connsiteY5" fmla="*/ 9 h 3139275"/>
              <a:gd name="connsiteX6" fmla="*/ 1452034 w 5063616"/>
              <a:gd name="connsiteY6" fmla="*/ 321742 h 3139275"/>
              <a:gd name="connsiteX7" fmla="*/ 1775884 w 5063616"/>
              <a:gd name="connsiteY7" fmla="*/ 245541 h 3139275"/>
              <a:gd name="connsiteX8" fmla="*/ 1972733 w 5063616"/>
              <a:gd name="connsiteY8" fmla="*/ 423340 h 3139275"/>
              <a:gd name="connsiteX9" fmla="*/ 2296583 w 5063616"/>
              <a:gd name="connsiteY9" fmla="*/ 706974 h 3139275"/>
              <a:gd name="connsiteX10" fmla="*/ 2315633 w 5063616"/>
              <a:gd name="connsiteY10" fmla="*/ 846674 h 3139275"/>
              <a:gd name="connsiteX11" fmla="*/ 2406649 w 5063616"/>
              <a:gd name="connsiteY11" fmla="*/ 944040 h 3139275"/>
              <a:gd name="connsiteX12" fmla="*/ 2588684 w 5063616"/>
              <a:gd name="connsiteY12" fmla="*/ 1166290 h 3139275"/>
              <a:gd name="connsiteX13" fmla="*/ 2863849 w 5063616"/>
              <a:gd name="connsiteY13" fmla="*/ 1303874 h 3139275"/>
              <a:gd name="connsiteX14" fmla="*/ 3244849 w 5063616"/>
              <a:gd name="connsiteY14" fmla="*/ 1314457 h 3139275"/>
              <a:gd name="connsiteX15" fmla="*/ 3503083 w 5063616"/>
              <a:gd name="connsiteY15" fmla="*/ 1073157 h 3139275"/>
              <a:gd name="connsiteX16" fmla="*/ 3826933 w 5063616"/>
              <a:gd name="connsiteY16" fmla="*/ 1013890 h 3139275"/>
              <a:gd name="connsiteX17" fmla="*/ 4127499 w 5063616"/>
              <a:gd name="connsiteY17" fmla="*/ 1136657 h 3139275"/>
              <a:gd name="connsiteX18" fmla="*/ 4233333 w 5063616"/>
              <a:gd name="connsiteY18" fmla="*/ 1308106 h 3139275"/>
              <a:gd name="connsiteX19" fmla="*/ 4328582 w 5063616"/>
              <a:gd name="connsiteY19" fmla="*/ 1500723 h 3139275"/>
              <a:gd name="connsiteX20" fmla="*/ 4349749 w 5063616"/>
              <a:gd name="connsiteY20" fmla="*/ 1625606 h 3139275"/>
              <a:gd name="connsiteX21" fmla="*/ 4461932 w 5063616"/>
              <a:gd name="connsiteY21" fmla="*/ 1689106 h 3139275"/>
              <a:gd name="connsiteX22" fmla="*/ 4542365 w 5063616"/>
              <a:gd name="connsiteY22" fmla="*/ 1631956 h 3139275"/>
              <a:gd name="connsiteX23" fmla="*/ 5008033 w 5063616"/>
              <a:gd name="connsiteY23" fmla="*/ 1858439 h 3139275"/>
              <a:gd name="connsiteX24" fmla="*/ 5031316 w 5063616"/>
              <a:gd name="connsiteY24" fmla="*/ 2040473 h 3139275"/>
              <a:gd name="connsiteX25" fmla="*/ 4743448 w 5063616"/>
              <a:gd name="connsiteY25" fmla="*/ 2760139 h 3139275"/>
              <a:gd name="connsiteX26" fmla="*/ 5020732 w 5063616"/>
              <a:gd name="connsiteY26" fmla="*/ 2829989 h 3139275"/>
              <a:gd name="connsiteX27" fmla="*/ 5060948 w 5063616"/>
              <a:gd name="connsiteY27" fmla="*/ 3098805 h 3139275"/>
              <a:gd name="connsiteX28" fmla="*/ 4472516 w 5063616"/>
              <a:gd name="connsiteY28" fmla="*/ 3124206 h 3139275"/>
              <a:gd name="connsiteX0" fmla="*/ 0 w 5075295"/>
              <a:gd name="connsiteY0" fmla="*/ 783174 h 3124342"/>
              <a:gd name="connsiteX1" fmla="*/ 179918 w 5075295"/>
              <a:gd name="connsiteY1" fmla="*/ 626541 h 3124342"/>
              <a:gd name="connsiteX2" fmla="*/ 345017 w 5075295"/>
              <a:gd name="connsiteY2" fmla="*/ 486841 h 3124342"/>
              <a:gd name="connsiteX3" fmla="*/ 397934 w 5075295"/>
              <a:gd name="connsiteY3" fmla="*/ 427575 h 3124342"/>
              <a:gd name="connsiteX4" fmla="*/ 446617 w 5075295"/>
              <a:gd name="connsiteY4" fmla="*/ 355608 h 3124342"/>
              <a:gd name="connsiteX5" fmla="*/ 787401 w 5075295"/>
              <a:gd name="connsiteY5" fmla="*/ 9 h 3124342"/>
              <a:gd name="connsiteX6" fmla="*/ 1452034 w 5075295"/>
              <a:gd name="connsiteY6" fmla="*/ 321742 h 3124342"/>
              <a:gd name="connsiteX7" fmla="*/ 1775884 w 5075295"/>
              <a:gd name="connsiteY7" fmla="*/ 245541 h 3124342"/>
              <a:gd name="connsiteX8" fmla="*/ 1972733 w 5075295"/>
              <a:gd name="connsiteY8" fmla="*/ 423340 h 3124342"/>
              <a:gd name="connsiteX9" fmla="*/ 2296583 w 5075295"/>
              <a:gd name="connsiteY9" fmla="*/ 706974 h 3124342"/>
              <a:gd name="connsiteX10" fmla="*/ 2315633 w 5075295"/>
              <a:gd name="connsiteY10" fmla="*/ 846674 h 3124342"/>
              <a:gd name="connsiteX11" fmla="*/ 2406649 w 5075295"/>
              <a:gd name="connsiteY11" fmla="*/ 944040 h 3124342"/>
              <a:gd name="connsiteX12" fmla="*/ 2588684 w 5075295"/>
              <a:gd name="connsiteY12" fmla="*/ 1166290 h 3124342"/>
              <a:gd name="connsiteX13" fmla="*/ 2863849 w 5075295"/>
              <a:gd name="connsiteY13" fmla="*/ 1303874 h 3124342"/>
              <a:gd name="connsiteX14" fmla="*/ 3244849 w 5075295"/>
              <a:gd name="connsiteY14" fmla="*/ 1314457 h 3124342"/>
              <a:gd name="connsiteX15" fmla="*/ 3503083 w 5075295"/>
              <a:gd name="connsiteY15" fmla="*/ 1073157 h 3124342"/>
              <a:gd name="connsiteX16" fmla="*/ 3826933 w 5075295"/>
              <a:gd name="connsiteY16" fmla="*/ 1013890 h 3124342"/>
              <a:gd name="connsiteX17" fmla="*/ 4127499 w 5075295"/>
              <a:gd name="connsiteY17" fmla="*/ 1136657 h 3124342"/>
              <a:gd name="connsiteX18" fmla="*/ 4233333 w 5075295"/>
              <a:gd name="connsiteY18" fmla="*/ 1308106 h 3124342"/>
              <a:gd name="connsiteX19" fmla="*/ 4328582 w 5075295"/>
              <a:gd name="connsiteY19" fmla="*/ 1500723 h 3124342"/>
              <a:gd name="connsiteX20" fmla="*/ 4349749 w 5075295"/>
              <a:gd name="connsiteY20" fmla="*/ 1625606 h 3124342"/>
              <a:gd name="connsiteX21" fmla="*/ 4461932 w 5075295"/>
              <a:gd name="connsiteY21" fmla="*/ 1689106 h 3124342"/>
              <a:gd name="connsiteX22" fmla="*/ 4542365 w 5075295"/>
              <a:gd name="connsiteY22" fmla="*/ 1631956 h 3124342"/>
              <a:gd name="connsiteX23" fmla="*/ 5008033 w 5075295"/>
              <a:gd name="connsiteY23" fmla="*/ 1858439 h 3124342"/>
              <a:gd name="connsiteX24" fmla="*/ 5031316 w 5075295"/>
              <a:gd name="connsiteY24" fmla="*/ 2040473 h 3124342"/>
              <a:gd name="connsiteX25" fmla="*/ 4743448 w 5075295"/>
              <a:gd name="connsiteY25" fmla="*/ 2760139 h 3124342"/>
              <a:gd name="connsiteX26" fmla="*/ 5020732 w 5075295"/>
              <a:gd name="connsiteY26" fmla="*/ 2829989 h 3124342"/>
              <a:gd name="connsiteX27" fmla="*/ 5060948 w 5075295"/>
              <a:gd name="connsiteY27" fmla="*/ 3098805 h 3124342"/>
              <a:gd name="connsiteX28" fmla="*/ 4857748 w 5075295"/>
              <a:gd name="connsiteY28" fmla="*/ 3111506 h 3124342"/>
              <a:gd name="connsiteX29" fmla="*/ 4472516 w 5075295"/>
              <a:gd name="connsiteY29" fmla="*/ 3124206 h 3124342"/>
              <a:gd name="connsiteX0" fmla="*/ 0 w 5075295"/>
              <a:gd name="connsiteY0" fmla="*/ 783174 h 3123883"/>
              <a:gd name="connsiteX1" fmla="*/ 179918 w 5075295"/>
              <a:gd name="connsiteY1" fmla="*/ 626541 h 3123883"/>
              <a:gd name="connsiteX2" fmla="*/ 345017 w 5075295"/>
              <a:gd name="connsiteY2" fmla="*/ 486841 h 3123883"/>
              <a:gd name="connsiteX3" fmla="*/ 397934 w 5075295"/>
              <a:gd name="connsiteY3" fmla="*/ 427575 h 3123883"/>
              <a:gd name="connsiteX4" fmla="*/ 446617 w 5075295"/>
              <a:gd name="connsiteY4" fmla="*/ 355608 h 3123883"/>
              <a:gd name="connsiteX5" fmla="*/ 787401 w 5075295"/>
              <a:gd name="connsiteY5" fmla="*/ 9 h 3123883"/>
              <a:gd name="connsiteX6" fmla="*/ 1452034 w 5075295"/>
              <a:gd name="connsiteY6" fmla="*/ 321742 h 3123883"/>
              <a:gd name="connsiteX7" fmla="*/ 1775884 w 5075295"/>
              <a:gd name="connsiteY7" fmla="*/ 245541 h 3123883"/>
              <a:gd name="connsiteX8" fmla="*/ 1972733 w 5075295"/>
              <a:gd name="connsiteY8" fmla="*/ 423340 h 3123883"/>
              <a:gd name="connsiteX9" fmla="*/ 2296583 w 5075295"/>
              <a:gd name="connsiteY9" fmla="*/ 706974 h 3123883"/>
              <a:gd name="connsiteX10" fmla="*/ 2315633 w 5075295"/>
              <a:gd name="connsiteY10" fmla="*/ 846674 h 3123883"/>
              <a:gd name="connsiteX11" fmla="*/ 2406649 w 5075295"/>
              <a:gd name="connsiteY11" fmla="*/ 944040 h 3123883"/>
              <a:gd name="connsiteX12" fmla="*/ 2588684 w 5075295"/>
              <a:gd name="connsiteY12" fmla="*/ 1166290 h 3123883"/>
              <a:gd name="connsiteX13" fmla="*/ 2863849 w 5075295"/>
              <a:gd name="connsiteY13" fmla="*/ 1303874 h 3123883"/>
              <a:gd name="connsiteX14" fmla="*/ 3244849 w 5075295"/>
              <a:gd name="connsiteY14" fmla="*/ 1314457 h 3123883"/>
              <a:gd name="connsiteX15" fmla="*/ 3503083 w 5075295"/>
              <a:gd name="connsiteY15" fmla="*/ 1073157 h 3123883"/>
              <a:gd name="connsiteX16" fmla="*/ 3826933 w 5075295"/>
              <a:gd name="connsiteY16" fmla="*/ 1013890 h 3123883"/>
              <a:gd name="connsiteX17" fmla="*/ 4127499 w 5075295"/>
              <a:gd name="connsiteY17" fmla="*/ 1136657 h 3123883"/>
              <a:gd name="connsiteX18" fmla="*/ 4233333 w 5075295"/>
              <a:gd name="connsiteY18" fmla="*/ 1308106 h 3123883"/>
              <a:gd name="connsiteX19" fmla="*/ 4328582 w 5075295"/>
              <a:gd name="connsiteY19" fmla="*/ 1500723 h 3123883"/>
              <a:gd name="connsiteX20" fmla="*/ 4349749 w 5075295"/>
              <a:gd name="connsiteY20" fmla="*/ 1625606 h 3123883"/>
              <a:gd name="connsiteX21" fmla="*/ 4461932 w 5075295"/>
              <a:gd name="connsiteY21" fmla="*/ 1689106 h 3123883"/>
              <a:gd name="connsiteX22" fmla="*/ 4542365 w 5075295"/>
              <a:gd name="connsiteY22" fmla="*/ 1631956 h 3123883"/>
              <a:gd name="connsiteX23" fmla="*/ 5008033 w 5075295"/>
              <a:gd name="connsiteY23" fmla="*/ 1858439 h 3123883"/>
              <a:gd name="connsiteX24" fmla="*/ 5031316 w 5075295"/>
              <a:gd name="connsiteY24" fmla="*/ 2040473 h 3123883"/>
              <a:gd name="connsiteX25" fmla="*/ 4743448 w 5075295"/>
              <a:gd name="connsiteY25" fmla="*/ 2760139 h 3123883"/>
              <a:gd name="connsiteX26" fmla="*/ 5020732 w 5075295"/>
              <a:gd name="connsiteY26" fmla="*/ 2829989 h 3123883"/>
              <a:gd name="connsiteX27" fmla="*/ 5060948 w 5075295"/>
              <a:gd name="connsiteY27" fmla="*/ 3098805 h 3123883"/>
              <a:gd name="connsiteX28" fmla="*/ 4857748 w 5075295"/>
              <a:gd name="connsiteY28" fmla="*/ 3111506 h 3123883"/>
              <a:gd name="connsiteX29" fmla="*/ 3962400 w 5075295"/>
              <a:gd name="connsiteY29" fmla="*/ 3064940 h 3123883"/>
              <a:gd name="connsiteX0" fmla="*/ 0 w 5075295"/>
              <a:gd name="connsiteY0" fmla="*/ 783174 h 3125480"/>
              <a:gd name="connsiteX1" fmla="*/ 179918 w 5075295"/>
              <a:gd name="connsiteY1" fmla="*/ 626541 h 3125480"/>
              <a:gd name="connsiteX2" fmla="*/ 345017 w 5075295"/>
              <a:gd name="connsiteY2" fmla="*/ 486841 h 3125480"/>
              <a:gd name="connsiteX3" fmla="*/ 397934 w 5075295"/>
              <a:gd name="connsiteY3" fmla="*/ 427575 h 3125480"/>
              <a:gd name="connsiteX4" fmla="*/ 446617 w 5075295"/>
              <a:gd name="connsiteY4" fmla="*/ 355608 h 3125480"/>
              <a:gd name="connsiteX5" fmla="*/ 787401 w 5075295"/>
              <a:gd name="connsiteY5" fmla="*/ 9 h 3125480"/>
              <a:gd name="connsiteX6" fmla="*/ 1452034 w 5075295"/>
              <a:gd name="connsiteY6" fmla="*/ 321742 h 3125480"/>
              <a:gd name="connsiteX7" fmla="*/ 1775884 w 5075295"/>
              <a:gd name="connsiteY7" fmla="*/ 245541 h 3125480"/>
              <a:gd name="connsiteX8" fmla="*/ 1972733 w 5075295"/>
              <a:gd name="connsiteY8" fmla="*/ 423340 h 3125480"/>
              <a:gd name="connsiteX9" fmla="*/ 2296583 w 5075295"/>
              <a:gd name="connsiteY9" fmla="*/ 706974 h 3125480"/>
              <a:gd name="connsiteX10" fmla="*/ 2315633 w 5075295"/>
              <a:gd name="connsiteY10" fmla="*/ 846674 h 3125480"/>
              <a:gd name="connsiteX11" fmla="*/ 2406649 w 5075295"/>
              <a:gd name="connsiteY11" fmla="*/ 944040 h 3125480"/>
              <a:gd name="connsiteX12" fmla="*/ 2588684 w 5075295"/>
              <a:gd name="connsiteY12" fmla="*/ 1166290 h 3125480"/>
              <a:gd name="connsiteX13" fmla="*/ 2863849 w 5075295"/>
              <a:gd name="connsiteY13" fmla="*/ 1303874 h 3125480"/>
              <a:gd name="connsiteX14" fmla="*/ 3244849 w 5075295"/>
              <a:gd name="connsiteY14" fmla="*/ 1314457 h 3125480"/>
              <a:gd name="connsiteX15" fmla="*/ 3503083 w 5075295"/>
              <a:gd name="connsiteY15" fmla="*/ 1073157 h 3125480"/>
              <a:gd name="connsiteX16" fmla="*/ 3826933 w 5075295"/>
              <a:gd name="connsiteY16" fmla="*/ 1013890 h 3125480"/>
              <a:gd name="connsiteX17" fmla="*/ 4127499 w 5075295"/>
              <a:gd name="connsiteY17" fmla="*/ 1136657 h 3125480"/>
              <a:gd name="connsiteX18" fmla="*/ 4233333 w 5075295"/>
              <a:gd name="connsiteY18" fmla="*/ 1308106 h 3125480"/>
              <a:gd name="connsiteX19" fmla="*/ 4328582 w 5075295"/>
              <a:gd name="connsiteY19" fmla="*/ 1500723 h 3125480"/>
              <a:gd name="connsiteX20" fmla="*/ 4349749 w 5075295"/>
              <a:gd name="connsiteY20" fmla="*/ 1625606 h 3125480"/>
              <a:gd name="connsiteX21" fmla="*/ 4461932 w 5075295"/>
              <a:gd name="connsiteY21" fmla="*/ 1689106 h 3125480"/>
              <a:gd name="connsiteX22" fmla="*/ 4542365 w 5075295"/>
              <a:gd name="connsiteY22" fmla="*/ 1631956 h 3125480"/>
              <a:gd name="connsiteX23" fmla="*/ 5008033 w 5075295"/>
              <a:gd name="connsiteY23" fmla="*/ 1858439 h 3125480"/>
              <a:gd name="connsiteX24" fmla="*/ 5031316 w 5075295"/>
              <a:gd name="connsiteY24" fmla="*/ 2040473 h 3125480"/>
              <a:gd name="connsiteX25" fmla="*/ 4743448 w 5075295"/>
              <a:gd name="connsiteY25" fmla="*/ 2760139 h 3125480"/>
              <a:gd name="connsiteX26" fmla="*/ 5020732 w 5075295"/>
              <a:gd name="connsiteY26" fmla="*/ 2829989 h 3125480"/>
              <a:gd name="connsiteX27" fmla="*/ 5060948 w 5075295"/>
              <a:gd name="connsiteY27" fmla="*/ 3098805 h 3125480"/>
              <a:gd name="connsiteX28" fmla="*/ 4857748 w 5075295"/>
              <a:gd name="connsiteY28" fmla="*/ 3111506 h 3125480"/>
              <a:gd name="connsiteX29" fmla="*/ 4449232 w 5075295"/>
              <a:gd name="connsiteY29" fmla="*/ 3115740 h 3125480"/>
              <a:gd name="connsiteX30" fmla="*/ 3962400 w 5075295"/>
              <a:gd name="connsiteY30" fmla="*/ 3064940 h 3125480"/>
              <a:gd name="connsiteX0" fmla="*/ 0 w 5075295"/>
              <a:gd name="connsiteY0" fmla="*/ 783174 h 3532723"/>
              <a:gd name="connsiteX1" fmla="*/ 179918 w 5075295"/>
              <a:gd name="connsiteY1" fmla="*/ 626541 h 3532723"/>
              <a:gd name="connsiteX2" fmla="*/ 345017 w 5075295"/>
              <a:gd name="connsiteY2" fmla="*/ 486841 h 3532723"/>
              <a:gd name="connsiteX3" fmla="*/ 397934 w 5075295"/>
              <a:gd name="connsiteY3" fmla="*/ 427575 h 3532723"/>
              <a:gd name="connsiteX4" fmla="*/ 446617 w 5075295"/>
              <a:gd name="connsiteY4" fmla="*/ 355608 h 3532723"/>
              <a:gd name="connsiteX5" fmla="*/ 787401 w 5075295"/>
              <a:gd name="connsiteY5" fmla="*/ 9 h 3532723"/>
              <a:gd name="connsiteX6" fmla="*/ 1452034 w 5075295"/>
              <a:gd name="connsiteY6" fmla="*/ 321742 h 3532723"/>
              <a:gd name="connsiteX7" fmla="*/ 1775884 w 5075295"/>
              <a:gd name="connsiteY7" fmla="*/ 245541 h 3532723"/>
              <a:gd name="connsiteX8" fmla="*/ 1972733 w 5075295"/>
              <a:gd name="connsiteY8" fmla="*/ 423340 h 3532723"/>
              <a:gd name="connsiteX9" fmla="*/ 2296583 w 5075295"/>
              <a:gd name="connsiteY9" fmla="*/ 706974 h 3532723"/>
              <a:gd name="connsiteX10" fmla="*/ 2315633 w 5075295"/>
              <a:gd name="connsiteY10" fmla="*/ 846674 h 3532723"/>
              <a:gd name="connsiteX11" fmla="*/ 2406649 w 5075295"/>
              <a:gd name="connsiteY11" fmla="*/ 944040 h 3532723"/>
              <a:gd name="connsiteX12" fmla="*/ 2588684 w 5075295"/>
              <a:gd name="connsiteY12" fmla="*/ 1166290 h 3532723"/>
              <a:gd name="connsiteX13" fmla="*/ 2863849 w 5075295"/>
              <a:gd name="connsiteY13" fmla="*/ 1303874 h 3532723"/>
              <a:gd name="connsiteX14" fmla="*/ 3244849 w 5075295"/>
              <a:gd name="connsiteY14" fmla="*/ 1314457 h 3532723"/>
              <a:gd name="connsiteX15" fmla="*/ 3503083 w 5075295"/>
              <a:gd name="connsiteY15" fmla="*/ 1073157 h 3532723"/>
              <a:gd name="connsiteX16" fmla="*/ 3826933 w 5075295"/>
              <a:gd name="connsiteY16" fmla="*/ 1013890 h 3532723"/>
              <a:gd name="connsiteX17" fmla="*/ 4127499 w 5075295"/>
              <a:gd name="connsiteY17" fmla="*/ 1136657 h 3532723"/>
              <a:gd name="connsiteX18" fmla="*/ 4233333 w 5075295"/>
              <a:gd name="connsiteY18" fmla="*/ 1308106 h 3532723"/>
              <a:gd name="connsiteX19" fmla="*/ 4328582 w 5075295"/>
              <a:gd name="connsiteY19" fmla="*/ 1500723 h 3532723"/>
              <a:gd name="connsiteX20" fmla="*/ 4349749 w 5075295"/>
              <a:gd name="connsiteY20" fmla="*/ 1625606 h 3532723"/>
              <a:gd name="connsiteX21" fmla="*/ 4461932 w 5075295"/>
              <a:gd name="connsiteY21" fmla="*/ 1689106 h 3532723"/>
              <a:gd name="connsiteX22" fmla="*/ 4542365 w 5075295"/>
              <a:gd name="connsiteY22" fmla="*/ 1631956 h 3532723"/>
              <a:gd name="connsiteX23" fmla="*/ 5008033 w 5075295"/>
              <a:gd name="connsiteY23" fmla="*/ 1858439 h 3532723"/>
              <a:gd name="connsiteX24" fmla="*/ 5031316 w 5075295"/>
              <a:gd name="connsiteY24" fmla="*/ 2040473 h 3532723"/>
              <a:gd name="connsiteX25" fmla="*/ 4743448 w 5075295"/>
              <a:gd name="connsiteY25" fmla="*/ 2760139 h 3532723"/>
              <a:gd name="connsiteX26" fmla="*/ 5020732 w 5075295"/>
              <a:gd name="connsiteY26" fmla="*/ 2829989 h 3532723"/>
              <a:gd name="connsiteX27" fmla="*/ 5060948 w 5075295"/>
              <a:gd name="connsiteY27" fmla="*/ 3098805 h 3532723"/>
              <a:gd name="connsiteX28" fmla="*/ 4857748 w 5075295"/>
              <a:gd name="connsiteY28" fmla="*/ 3111506 h 3532723"/>
              <a:gd name="connsiteX29" fmla="*/ 4449232 w 5075295"/>
              <a:gd name="connsiteY29" fmla="*/ 3115740 h 3532723"/>
              <a:gd name="connsiteX30" fmla="*/ 3744383 w 5075295"/>
              <a:gd name="connsiteY30" fmla="*/ 3532723 h 3532723"/>
              <a:gd name="connsiteX0" fmla="*/ 0 w 5075295"/>
              <a:gd name="connsiteY0" fmla="*/ 783174 h 3532723"/>
              <a:gd name="connsiteX1" fmla="*/ 179918 w 5075295"/>
              <a:gd name="connsiteY1" fmla="*/ 626541 h 3532723"/>
              <a:gd name="connsiteX2" fmla="*/ 345017 w 5075295"/>
              <a:gd name="connsiteY2" fmla="*/ 486841 h 3532723"/>
              <a:gd name="connsiteX3" fmla="*/ 397934 w 5075295"/>
              <a:gd name="connsiteY3" fmla="*/ 427575 h 3532723"/>
              <a:gd name="connsiteX4" fmla="*/ 446617 w 5075295"/>
              <a:gd name="connsiteY4" fmla="*/ 355608 h 3532723"/>
              <a:gd name="connsiteX5" fmla="*/ 787401 w 5075295"/>
              <a:gd name="connsiteY5" fmla="*/ 9 h 3532723"/>
              <a:gd name="connsiteX6" fmla="*/ 1452034 w 5075295"/>
              <a:gd name="connsiteY6" fmla="*/ 321742 h 3532723"/>
              <a:gd name="connsiteX7" fmla="*/ 1775884 w 5075295"/>
              <a:gd name="connsiteY7" fmla="*/ 245541 h 3532723"/>
              <a:gd name="connsiteX8" fmla="*/ 1972733 w 5075295"/>
              <a:gd name="connsiteY8" fmla="*/ 423340 h 3532723"/>
              <a:gd name="connsiteX9" fmla="*/ 2296583 w 5075295"/>
              <a:gd name="connsiteY9" fmla="*/ 706974 h 3532723"/>
              <a:gd name="connsiteX10" fmla="*/ 2315633 w 5075295"/>
              <a:gd name="connsiteY10" fmla="*/ 846674 h 3532723"/>
              <a:gd name="connsiteX11" fmla="*/ 2406649 w 5075295"/>
              <a:gd name="connsiteY11" fmla="*/ 944040 h 3532723"/>
              <a:gd name="connsiteX12" fmla="*/ 2588684 w 5075295"/>
              <a:gd name="connsiteY12" fmla="*/ 1166290 h 3532723"/>
              <a:gd name="connsiteX13" fmla="*/ 2863849 w 5075295"/>
              <a:gd name="connsiteY13" fmla="*/ 1303874 h 3532723"/>
              <a:gd name="connsiteX14" fmla="*/ 3244849 w 5075295"/>
              <a:gd name="connsiteY14" fmla="*/ 1314457 h 3532723"/>
              <a:gd name="connsiteX15" fmla="*/ 3503083 w 5075295"/>
              <a:gd name="connsiteY15" fmla="*/ 1073157 h 3532723"/>
              <a:gd name="connsiteX16" fmla="*/ 3826933 w 5075295"/>
              <a:gd name="connsiteY16" fmla="*/ 1013890 h 3532723"/>
              <a:gd name="connsiteX17" fmla="*/ 4127499 w 5075295"/>
              <a:gd name="connsiteY17" fmla="*/ 1136657 h 3532723"/>
              <a:gd name="connsiteX18" fmla="*/ 4233333 w 5075295"/>
              <a:gd name="connsiteY18" fmla="*/ 1308106 h 3532723"/>
              <a:gd name="connsiteX19" fmla="*/ 4328582 w 5075295"/>
              <a:gd name="connsiteY19" fmla="*/ 1500723 h 3532723"/>
              <a:gd name="connsiteX20" fmla="*/ 4349749 w 5075295"/>
              <a:gd name="connsiteY20" fmla="*/ 1625606 h 3532723"/>
              <a:gd name="connsiteX21" fmla="*/ 4461932 w 5075295"/>
              <a:gd name="connsiteY21" fmla="*/ 1689106 h 3532723"/>
              <a:gd name="connsiteX22" fmla="*/ 4542365 w 5075295"/>
              <a:gd name="connsiteY22" fmla="*/ 1631956 h 3532723"/>
              <a:gd name="connsiteX23" fmla="*/ 5008033 w 5075295"/>
              <a:gd name="connsiteY23" fmla="*/ 1858439 h 3532723"/>
              <a:gd name="connsiteX24" fmla="*/ 5031316 w 5075295"/>
              <a:gd name="connsiteY24" fmla="*/ 2040473 h 3532723"/>
              <a:gd name="connsiteX25" fmla="*/ 4743448 w 5075295"/>
              <a:gd name="connsiteY25" fmla="*/ 2760139 h 3532723"/>
              <a:gd name="connsiteX26" fmla="*/ 5020732 w 5075295"/>
              <a:gd name="connsiteY26" fmla="*/ 2829989 h 3532723"/>
              <a:gd name="connsiteX27" fmla="*/ 5060948 w 5075295"/>
              <a:gd name="connsiteY27" fmla="*/ 3098805 h 3532723"/>
              <a:gd name="connsiteX28" fmla="*/ 4857748 w 5075295"/>
              <a:gd name="connsiteY28" fmla="*/ 3111506 h 3532723"/>
              <a:gd name="connsiteX29" fmla="*/ 4493682 w 5075295"/>
              <a:gd name="connsiteY29" fmla="*/ 3115740 h 3532723"/>
              <a:gd name="connsiteX30" fmla="*/ 3744383 w 5075295"/>
              <a:gd name="connsiteY30" fmla="*/ 3532723 h 3532723"/>
              <a:gd name="connsiteX0" fmla="*/ 0 w 5075295"/>
              <a:gd name="connsiteY0" fmla="*/ 783174 h 3532723"/>
              <a:gd name="connsiteX1" fmla="*/ 179918 w 5075295"/>
              <a:gd name="connsiteY1" fmla="*/ 626541 h 3532723"/>
              <a:gd name="connsiteX2" fmla="*/ 345017 w 5075295"/>
              <a:gd name="connsiteY2" fmla="*/ 486841 h 3532723"/>
              <a:gd name="connsiteX3" fmla="*/ 397934 w 5075295"/>
              <a:gd name="connsiteY3" fmla="*/ 427575 h 3532723"/>
              <a:gd name="connsiteX4" fmla="*/ 446617 w 5075295"/>
              <a:gd name="connsiteY4" fmla="*/ 355608 h 3532723"/>
              <a:gd name="connsiteX5" fmla="*/ 787401 w 5075295"/>
              <a:gd name="connsiteY5" fmla="*/ 9 h 3532723"/>
              <a:gd name="connsiteX6" fmla="*/ 1452034 w 5075295"/>
              <a:gd name="connsiteY6" fmla="*/ 321742 h 3532723"/>
              <a:gd name="connsiteX7" fmla="*/ 1775884 w 5075295"/>
              <a:gd name="connsiteY7" fmla="*/ 245541 h 3532723"/>
              <a:gd name="connsiteX8" fmla="*/ 1972733 w 5075295"/>
              <a:gd name="connsiteY8" fmla="*/ 423340 h 3532723"/>
              <a:gd name="connsiteX9" fmla="*/ 2296583 w 5075295"/>
              <a:gd name="connsiteY9" fmla="*/ 706974 h 3532723"/>
              <a:gd name="connsiteX10" fmla="*/ 2315633 w 5075295"/>
              <a:gd name="connsiteY10" fmla="*/ 846674 h 3532723"/>
              <a:gd name="connsiteX11" fmla="*/ 2406649 w 5075295"/>
              <a:gd name="connsiteY11" fmla="*/ 944040 h 3532723"/>
              <a:gd name="connsiteX12" fmla="*/ 2588684 w 5075295"/>
              <a:gd name="connsiteY12" fmla="*/ 1166290 h 3532723"/>
              <a:gd name="connsiteX13" fmla="*/ 2863849 w 5075295"/>
              <a:gd name="connsiteY13" fmla="*/ 1303874 h 3532723"/>
              <a:gd name="connsiteX14" fmla="*/ 3244849 w 5075295"/>
              <a:gd name="connsiteY14" fmla="*/ 1314457 h 3532723"/>
              <a:gd name="connsiteX15" fmla="*/ 3503083 w 5075295"/>
              <a:gd name="connsiteY15" fmla="*/ 1073157 h 3532723"/>
              <a:gd name="connsiteX16" fmla="*/ 3826933 w 5075295"/>
              <a:gd name="connsiteY16" fmla="*/ 1013890 h 3532723"/>
              <a:gd name="connsiteX17" fmla="*/ 4127499 w 5075295"/>
              <a:gd name="connsiteY17" fmla="*/ 1136657 h 3532723"/>
              <a:gd name="connsiteX18" fmla="*/ 4233333 w 5075295"/>
              <a:gd name="connsiteY18" fmla="*/ 1308106 h 3532723"/>
              <a:gd name="connsiteX19" fmla="*/ 4328582 w 5075295"/>
              <a:gd name="connsiteY19" fmla="*/ 1500723 h 3532723"/>
              <a:gd name="connsiteX20" fmla="*/ 4349749 w 5075295"/>
              <a:gd name="connsiteY20" fmla="*/ 1625606 h 3532723"/>
              <a:gd name="connsiteX21" fmla="*/ 4461932 w 5075295"/>
              <a:gd name="connsiteY21" fmla="*/ 1689106 h 3532723"/>
              <a:gd name="connsiteX22" fmla="*/ 4542365 w 5075295"/>
              <a:gd name="connsiteY22" fmla="*/ 1631956 h 3532723"/>
              <a:gd name="connsiteX23" fmla="*/ 5008033 w 5075295"/>
              <a:gd name="connsiteY23" fmla="*/ 1858439 h 3532723"/>
              <a:gd name="connsiteX24" fmla="*/ 5031316 w 5075295"/>
              <a:gd name="connsiteY24" fmla="*/ 2040473 h 3532723"/>
              <a:gd name="connsiteX25" fmla="*/ 4743448 w 5075295"/>
              <a:gd name="connsiteY25" fmla="*/ 2760139 h 3532723"/>
              <a:gd name="connsiteX26" fmla="*/ 5020732 w 5075295"/>
              <a:gd name="connsiteY26" fmla="*/ 2829989 h 3532723"/>
              <a:gd name="connsiteX27" fmla="*/ 5060948 w 5075295"/>
              <a:gd name="connsiteY27" fmla="*/ 3098805 h 3532723"/>
              <a:gd name="connsiteX28" fmla="*/ 4857748 w 5075295"/>
              <a:gd name="connsiteY28" fmla="*/ 3111506 h 3532723"/>
              <a:gd name="connsiteX29" fmla="*/ 4464048 w 5075295"/>
              <a:gd name="connsiteY29" fmla="*/ 3113624 h 3532723"/>
              <a:gd name="connsiteX30" fmla="*/ 3744383 w 5075295"/>
              <a:gd name="connsiteY30" fmla="*/ 3532723 h 3532723"/>
              <a:gd name="connsiteX0" fmla="*/ 0 w 5075295"/>
              <a:gd name="connsiteY0" fmla="*/ 783174 h 3532723"/>
              <a:gd name="connsiteX1" fmla="*/ 179918 w 5075295"/>
              <a:gd name="connsiteY1" fmla="*/ 626541 h 3532723"/>
              <a:gd name="connsiteX2" fmla="*/ 345017 w 5075295"/>
              <a:gd name="connsiteY2" fmla="*/ 486841 h 3532723"/>
              <a:gd name="connsiteX3" fmla="*/ 397934 w 5075295"/>
              <a:gd name="connsiteY3" fmla="*/ 427575 h 3532723"/>
              <a:gd name="connsiteX4" fmla="*/ 446617 w 5075295"/>
              <a:gd name="connsiteY4" fmla="*/ 355608 h 3532723"/>
              <a:gd name="connsiteX5" fmla="*/ 787401 w 5075295"/>
              <a:gd name="connsiteY5" fmla="*/ 9 h 3532723"/>
              <a:gd name="connsiteX6" fmla="*/ 1452034 w 5075295"/>
              <a:gd name="connsiteY6" fmla="*/ 321742 h 3532723"/>
              <a:gd name="connsiteX7" fmla="*/ 1775884 w 5075295"/>
              <a:gd name="connsiteY7" fmla="*/ 245541 h 3532723"/>
              <a:gd name="connsiteX8" fmla="*/ 1972733 w 5075295"/>
              <a:gd name="connsiteY8" fmla="*/ 423340 h 3532723"/>
              <a:gd name="connsiteX9" fmla="*/ 2296583 w 5075295"/>
              <a:gd name="connsiteY9" fmla="*/ 706974 h 3532723"/>
              <a:gd name="connsiteX10" fmla="*/ 2315633 w 5075295"/>
              <a:gd name="connsiteY10" fmla="*/ 846674 h 3532723"/>
              <a:gd name="connsiteX11" fmla="*/ 2406649 w 5075295"/>
              <a:gd name="connsiteY11" fmla="*/ 944040 h 3532723"/>
              <a:gd name="connsiteX12" fmla="*/ 2588684 w 5075295"/>
              <a:gd name="connsiteY12" fmla="*/ 1166290 h 3532723"/>
              <a:gd name="connsiteX13" fmla="*/ 2863849 w 5075295"/>
              <a:gd name="connsiteY13" fmla="*/ 1303874 h 3532723"/>
              <a:gd name="connsiteX14" fmla="*/ 3244849 w 5075295"/>
              <a:gd name="connsiteY14" fmla="*/ 1314457 h 3532723"/>
              <a:gd name="connsiteX15" fmla="*/ 3503083 w 5075295"/>
              <a:gd name="connsiteY15" fmla="*/ 1073157 h 3532723"/>
              <a:gd name="connsiteX16" fmla="*/ 3826933 w 5075295"/>
              <a:gd name="connsiteY16" fmla="*/ 1013890 h 3532723"/>
              <a:gd name="connsiteX17" fmla="*/ 4127499 w 5075295"/>
              <a:gd name="connsiteY17" fmla="*/ 1136657 h 3532723"/>
              <a:gd name="connsiteX18" fmla="*/ 4233333 w 5075295"/>
              <a:gd name="connsiteY18" fmla="*/ 1308106 h 3532723"/>
              <a:gd name="connsiteX19" fmla="*/ 4328582 w 5075295"/>
              <a:gd name="connsiteY19" fmla="*/ 1500723 h 3532723"/>
              <a:gd name="connsiteX20" fmla="*/ 4349749 w 5075295"/>
              <a:gd name="connsiteY20" fmla="*/ 1625606 h 3532723"/>
              <a:gd name="connsiteX21" fmla="*/ 4461932 w 5075295"/>
              <a:gd name="connsiteY21" fmla="*/ 1689106 h 3532723"/>
              <a:gd name="connsiteX22" fmla="*/ 4542365 w 5075295"/>
              <a:gd name="connsiteY22" fmla="*/ 1631956 h 3532723"/>
              <a:gd name="connsiteX23" fmla="*/ 5008033 w 5075295"/>
              <a:gd name="connsiteY23" fmla="*/ 1858439 h 3532723"/>
              <a:gd name="connsiteX24" fmla="*/ 5031316 w 5075295"/>
              <a:gd name="connsiteY24" fmla="*/ 2040473 h 3532723"/>
              <a:gd name="connsiteX25" fmla="*/ 4743448 w 5075295"/>
              <a:gd name="connsiteY25" fmla="*/ 2760139 h 3532723"/>
              <a:gd name="connsiteX26" fmla="*/ 5020732 w 5075295"/>
              <a:gd name="connsiteY26" fmla="*/ 2829989 h 3532723"/>
              <a:gd name="connsiteX27" fmla="*/ 5060948 w 5075295"/>
              <a:gd name="connsiteY27" fmla="*/ 3098805 h 3532723"/>
              <a:gd name="connsiteX28" fmla="*/ 4857748 w 5075295"/>
              <a:gd name="connsiteY28" fmla="*/ 3111506 h 3532723"/>
              <a:gd name="connsiteX29" fmla="*/ 4464048 w 5075295"/>
              <a:gd name="connsiteY29" fmla="*/ 3113624 h 3532723"/>
              <a:gd name="connsiteX30" fmla="*/ 4226982 w 5075295"/>
              <a:gd name="connsiteY30" fmla="*/ 3251206 h 3532723"/>
              <a:gd name="connsiteX31" fmla="*/ 3744383 w 5075295"/>
              <a:gd name="connsiteY31" fmla="*/ 3532723 h 3532723"/>
              <a:gd name="connsiteX0" fmla="*/ 0 w 5075295"/>
              <a:gd name="connsiteY0" fmla="*/ 783174 h 3251206"/>
              <a:gd name="connsiteX1" fmla="*/ 179918 w 5075295"/>
              <a:gd name="connsiteY1" fmla="*/ 626541 h 3251206"/>
              <a:gd name="connsiteX2" fmla="*/ 345017 w 5075295"/>
              <a:gd name="connsiteY2" fmla="*/ 486841 h 3251206"/>
              <a:gd name="connsiteX3" fmla="*/ 397934 w 5075295"/>
              <a:gd name="connsiteY3" fmla="*/ 427575 h 3251206"/>
              <a:gd name="connsiteX4" fmla="*/ 446617 w 5075295"/>
              <a:gd name="connsiteY4" fmla="*/ 355608 h 3251206"/>
              <a:gd name="connsiteX5" fmla="*/ 787401 w 5075295"/>
              <a:gd name="connsiteY5" fmla="*/ 9 h 3251206"/>
              <a:gd name="connsiteX6" fmla="*/ 1452034 w 5075295"/>
              <a:gd name="connsiteY6" fmla="*/ 321742 h 3251206"/>
              <a:gd name="connsiteX7" fmla="*/ 1775884 w 5075295"/>
              <a:gd name="connsiteY7" fmla="*/ 245541 h 3251206"/>
              <a:gd name="connsiteX8" fmla="*/ 1972733 w 5075295"/>
              <a:gd name="connsiteY8" fmla="*/ 423340 h 3251206"/>
              <a:gd name="connsiteX9" fmla="*/ 2296583 w 5075295"/>
              <a:gd name="connsiteY9" fmla="*/ 706974 h 3251206"/>
              <a:gd name="connsiteX10" fmla="*/ 2315633 w 5075295"/>
              <a:gd name="connsiteY10" fmla="*/ 846674 h 3251206"/>
              <a:gd name="connsiteX11" fmla="*/ 2406649 w 5075295"/>
              <a:gd name="connsiteY11" fmla="*/ 944040 h 3251206"/>
              <a:gd name="connsiteX12" fmla="*/ 2588684 w 5075295"/>
              <a:gd name="connsiteY12" fmla="*/ 1166290 h 3251206"/>
              <a:gd name="connsiteX13" fmla="*/ 2863849 w 5075295"/>
              <a:gd name="connsiteY13" fmla="*/ 1303874 h 3251206"/>
              <a:gd name="connsiteX14" fmla="*/ 3244849 w 5075295"/>
              <a:gd name="connsiteY14" fmla="*/ 1314457 h 3251206"/>
              <a:gd name="connsiteX15" fmla="*/ 3503083 w 5075295"/>
              <a:gd name="connsiteY15" fmla="*/ 1073157 h 3251206"/>
              <a:gd name="connsiteX16" fmla="*/ 3826933 w 5075295"/>
              <a:gd name="connsiteY16" fmla="*/ 1013890 h 3251206"/>
              <a:gd name="connsiteX17" fmla="*/ 4127499 w 5075295"/>
              <a:gd name="connsiteY17" fmla="*/ 1136657 h 3251206"/>
              <a:gd name="connsiteX18" fmla="*/ 4233333 w 5075295"/>
              <a:gd name="connsiteY18" fmla="*/ 1308106 h 3251206"/>
              <a:gd name="connsiteX19" fmla="*/ 4328582 w 5075295"/>
              <a:gd name="connsiteY19" fmla="*/ 1500723 h 3251206"/>
              <a:gd name="connsiteX20" fmla="*/ 4349749 w 5075295"/>
              <a:gd name="connsiteY20" fmla="*/ 1625606 h 3251206"/>
              <a:gd name="connsiteX21" fmla="*/ 4461932 w 5075295"/>
              <a:gd name="connsiteY21" fmla="*/ 1689106 h 3251206"/>
              <a:gd name="connsiteX22" fmla="*/ 4542365 w 5075295"/>
              <a:gd name="connsiteY22" fmla="*/ 1631956 h 3251206"/>
              <a:gd name="connsiteX23" fmla="*/ 5008033 w 5075295"/>
              <a:gd name="connsiteY23" fmla="*/ 1858439 h 3251206"/>
              <a:gd name="connsiteX24" fmla="*/ 5031316 w 5075295"/>
              <a:gd name="connsiteY24" fmla="*/ 2040473 h 3251206"/>
              <a:gd name="connsiteX25" fmla="*/ 4743448 w 5075295"/>
              <a:gd name="connsiteY25" fmla="*/ 2760139 h 3251206"/>
              <a:gd name="connsiteX26" fmla="*/ 5020732 w 5075295"/>
              <a:gd name="connsiteY26" fmla="*/ 2829989 h 3251206"/>
              <a:gd name="connsiteX27" fmla="*/ 5060948 w 5075295"/>
              <a:gd name="connsiteY27" fmla="*/ 3098805 h 3251206"/>
              <a:gd name="connsiteX28" fmla="*/ 4857748 w 5075295"/>
              <a:gd name="connsiteY28" fmla="*/ 3111506 h 3251206"/>
              <a:gd name="connsiteX29" fmla="*/ 4464048 w 5075295"/>
              <a:gd name="connsiteY29" fmla="*/ 3113624 h 3251206"/>
              <a:gd name="connsiteX30" fmla="*/ 4226982 w 5075295"/>
              <a:gd name="connsiteY30" fmla="*/ 3251206 h 3251206"/>
              <a:gd name="connsiteX31" fmla="*/ 2749550 w 5075295"/>
              <a:gd name="connsiteY31" fmla="*/ 3143256 h 3251206"/>
              <a:gd name="connsiteX0" fmla="*/ 0 w 5075295"/>
              <a:gd name="connsiteY0" fmla="*/ 783174 h 3251206"/>
              <a:gd name="connsiteX1" fmla="*/ 179918 w 5075295"/>
              <a:gd name="connsiteY1" fmla="*/ 626541 h 3251206"/>
              <a:gd name="connsiteX2" fmla="*/ 345017 w 5075295"/>
              <a:gd name="connsiteY2" fmla="*/ 486841 h 3251206"/>
              <a:gd name="connsiteX3" fmla="*/ 397934 w 5075295"/>
              <a:gd name="connsiteY3" fmla="*/ 427575 h 3251206"/>
              <a:gd name="connsiteX4" fmla="*/ 446617 w 5075295"/>
              <a:gd name="connsiteY4" fmla="*/ 355608 h 3251206"/>
              <a:gd name="connsiteX5" fmla="*/ 787401 w 5075295"/>
              <a:gd name="connsiteY5" fmla="*/ 9 h 3251206"/>
              <a:gd name="connsiteX6" fmla="*/ 1452034 w 5075295"/>
              <a:gd name="connsiteY6" fmla="*/ 321742 h 3251206"/>
              <a:gd name="connsiteX7" fmla="*/ 1775884 w 5075295"/>
              <a:gd name="connsiteY7" fmla="*/ 245541 h 3251206"/>
              <a:gd name="connsiteX8" fmla="*/ 1972733 w 5075295"/>
              <a:gd name="connsiteY8" fmla="*/ 423340 h 3251206"/>
              <a:gd name="connsiteX9" fmla="*/ 2296583 w 5075295"/>
              <a:gd name="connsiteY9" fmla="*/ 706974 h 3251206"/>
              <a:gd name="connsiteX10" fmla="*/ 2315633 w 5075295"/>
              <a:gd name="connsiteY10" fmla="*/ 846674 h 3251206"/>
              <a:gd name="connsiteX11" fmla="*/ 2406649 w 5075295"/>
              <a:gd name="connsiteY11" fmla="*/ 944040 h 3251206"/>
              <a:gd name="connsiteX12" fmla="*/ 2588684 w 5075295"/>
              <a:gd name="connsiteY12" fmla="*/ 1166290 h 3251206"/>
              <a:gd name="connsiteX13" fmla="*/ 2863849 w 5075295"/>
              <a:gd name="connsiteY13" fmla="*/ 1303874 h 3251206"/>
              <a:gd name="connsiteX14" fmla="*/ 3244849 w 5075295"/>
              <a:gd name="connsiteY14" fmla="*/ 1314457 h 3251206"/>
              <a:gd name="connsiteX15" fmla="*/ 3503083 w 5075295"/>
              <a:gd name="connsiteY15" fmla="*/ 1073157 h 3251206"/>
              <a:gd name="connsiteX16" fmla="*/ 3826933 w 5075295"/>
              <a:gd name="connsiteY16" fmla="*/ 1013890 h 3251206"/>
              <a:gd name="connsiteX17" fmla="*/ 4127499 w 5075295"/>
              <a:gd name="connsiteY17" fmla="*/ 1136657 h 3251206"/>
              <a:gd name="connsiteX18" fmla="*/ 4233333 w 5075295"/>
              <a:gd name="connsiteY18" fmla="*/ 1308106 h 3251206"/>
              <a:gd name="connsiteX19" fmla="*/ 4328582 w 5075295"/>
              <a:gd name="connsiteY19" fmla="*/ 1500723 h 3251206"/>
              <a:gd name="connsiteX20" fmla="*/ 4349749 w 5075295"/>
              <a:gd name="connsiteY20" fmla="*/ 1625606 h 3251206"/>
              <a:gd name="connsiteX21" fmla="*/ 4461932 w 5075295"/>
              <a:gd name="connsiteY21" fmla="*/ 1689106 h 3251206"/>
              <a:gd name="connsiteX22" fmla="*/ 4542365 w 5075295"/>
              <a:gd name="connsiteY22" fmla="*/ 1631956 h 3251206"/>
              <a:gd name="connsiteX23" fmla="*/ 5008033 w 5075295"/>
              <a:gd name="connsiteY23" fmla="*/ 1858439 h 3251206"/>
              <a:gd name="connsiteX24" fmla="*/ 5031316 w 5075295"/>
              <a:gd name="connsiteY24" fmla="*/ 2040473 h 3251206"/>
              <a:gd name="connsiteX25" fmla="*/ 4743448 w 5075295"/>
              <a:gd name="connsiteY25" fmla="*/ 2760139 h 3251206"/>
              <a:gd name="connsiteX26" fmla="*/ 5020732 w 5075295"/>
              <a:gd name="connsiteY26" fmla="*/ 2829989 h 3251206"/>
              <a:gd name="connsiteX27" fmla="*/ 5060948 w 5075295"/>
              <a:gd name="connsiteY27" fmla="*/ 3098805 h 3251206"/>
              <a:gd name="connsiteX28" fmla="*/ 4857748 w 5075295"/>
              <a:gd name="connsiteY28" fmla="*/ 3111506 h 3251206"/>
              <a:gd name="connsiteX29" fmla="*/ 4464048 w 5075295"/>
              <a:gd name="connsiteY29" fmla="*/ 3113624 h 3251206"/>
              <a:gd name="connsiteX30" fmla="*/ 4226982 w 5075295"/>
              <a:gd name="connsiteY30" fmla="*/ 3251206 h 3251206"/>
              <a:gd name="connsiteX31" fmla="*/ 3915832 w 5075295"/>
              <a:gd name="connsiteY31" fmla="*/ 3149606 h 3251206"/>
              <a:gd name="connsiteX32" fmla="*/ 2749550 w 5075295"/>
              <a:gd name="connsiteY32" fmla="*/ 3143256 h 3251206"/>
              <a:gd name="connsiteX0" fmla="*/ 0 w 5075295"/>
              <a:gd name="connsiteY0" fmla="*/ 783174 h 3251206"/>
              <a:gd name="connsiteX1" fmla="*/ 179918 w 5075295"/>
              <a:gd name="connsiteY1" fmla="*/ 626541 h 3251206"/>
              <a:gd name="connsiteX2" fmla="*/ 345017 w 5075295"/>
              <a:gd name="connsiteY2" fmla="*/ 486841 h 3251206"/>
              <a:gd name="connsiteX3" fmla="*/ 397934 w 5075295"/>
              <a:gd name="connsiteY3" fmla="*/ 427575 h 3251206"/>
              <a:gd name="connsiteX4" fmla="*/ 446617 w 5075295"/>
              <a:gd name="connsiteY4" fmla="*/ 355608 h 3251206"/>
              <a:gd name="connsiteX5" fmla="*/ 787401 w 5075295"/>
              <a:gd name="connsiteY5" fmla="*/ 9 h 3251206"/>
              <a:gd name="connsiteX6" fmla="*/ 1452034 w 5075295"/>
              <a:gd name="connsiteY6" fmla="*/ 321742 h 3251206"/>
              <a:gd name="connsiteX7" fmla="*/ 1775884 w 5075295"/>
              <a:gd name="connsiteY7" fmla="*/ 245541 h 3251206"/>
              <a:gd name="connsiteX8" fmla="*/ 1972733 w 5075295"/>
              <a:gd name="connsiteY8" fmla="*/ 423340 h 3251206"/>
              <a:gd name="connsiteX9" fmla="*/ 2296583 w 5075295"/>
              <a:gd name="connsiteY9" fmla="*/ 706974 h 3251206"/>
              <a:gd name="connsiteX10" fmla="*/ 2315633 w 5075295"/>
              <a:gd name="connsiteY10" fmla="*/ 846674 h 3251206"/>
              <a:gd name="connsiteX11" fmla="*/ 2406649 w 5075295"/>
              <a:gd name="connsiteY11" fmla="*/ 944040 h 3251206"/>
              <a:gd name="connsiteX12" fmla="*/ 2588684 w 5075295"/>
              <a:gd name="connsiteY12" fmla="*/ 1166290 h 3251206"/>
              <a:gd name="connsiteX13" fmla="*/ 2863849 w 5075295"/>
              <a:gd name="connsiteY13" fmla="*/ 1303874 h 3251206"/>
              <a:gd name="connsiteX14" fmla="*/ 3244849 w 5075295"/>
              <a:gd name="connsiteY14" fmla="*/ 1314457 h 3251206"/>
              <a:gd name="connsiteX15" fmla="*/ 3503083 w 5075295"/>
              <a:gd name="connsiteY15" fmla="*/ 1073157 h 3251206"/>
              <a:gd name="connsiteX16" fmla="*/ 3826933 w 5075295"/>
              <a:gd name="connsiteY16" fmla="*/ 1013890 h 3251206"/>
              <a:gd name="connsiteX17" fmla="*/ 4127499 w 5075295"/>
              <a:gd name="connsiteY17" fmla="*/ 1136657 h 3251206"/>
              <a:gd name="connsiteX18" fmla="*/ 4233333 w 5075295"/>
              <a:gd name="connsiteY18" fmla="*/ 1308106 h 3251206"/>
              <a:gd name="connsiteX19" fmla="*/ 4328582 w 5075295"/>
              <a:gd name="connsiteY19" fmla="*/ 1500723 h 3251206"/>
              <a:gd name="connsiteX20" fmla="*/ 4349749 w 5075295"/>
              <a:gd name="connsiteY20" fmla="*/ 1625606 h 3251206"/>
              <a:gd name="connsiteX21" fmla="*/ 4461932 w 5075295"/>
              <a:gd name="connsiteY21" fmla="*/ 1689106 h 3251206"/>
              <a:gd name="connsiteX22" fmla="*/ 4542365 w 5075295"/>
              <a:gd name="connsiteY22" fmla="*/ 1631956 h 3251206"/>
              <a:gd name="connsiteX23" fmla="*/ 5008033 w 5075295"/>
              <a:gd name="connsiteY23" fmla="*/ 1858439 h 3251206"/>
              <a:gd name="connsiteX24" fmla="*/ 5031316 w 5075295"/>
              <a:gd name="connsiteY24" fmla="*/ 2040473 h 3251206"/>
              <a:gd name="connsiteX25" fmla="*/ 4743448 w 5075295"/>
              <a:gd name="connsiteY25" fmla="*/ 2760139 h 3251206"/>
              <a:gd name="connsiteX26" fmla="*/ 5020732 w 5075295"/>
              <a:gd name="connsiteY26" fmla="*/ 2829989 h 3251206"/>
              <a:gd name="connsiteX27" fmla="*/ 5060948 w 5075295"/>
              <a:gd name="connsiteY27" fmla="*/ 3098805 h 3251206"/>
              <a:gd name="connsiteX28" fmla="*/ 4857748 w 5075295"/>
              <a:gd name="connsiteY28" fmla="*/ 3111506 h 3251206"/>
              <a:gd name="connsiteX29" fmla="*/ 4464048 w 5075295"/>
              <a:gd name="connsiteY29" fmla="*/ 3113624 h 3251206"/>
              <a:gd name="connsiteX30" fmla="*/ 4226982 w 5075295"/>
              <a:gd name="connsiteY30" fmla="*/ 3251206 h 3251206"/>
              <a:gd name="connsiteX31" fmla="*/ 3915832 w 5075295"/>
              <a:gd name="connsiteY31" fmla="*/ 3149606 h 3251206"/>
              <a:gd name="connsiteX32" fmla="*/ 2749550 w 5075295"/>
              <a:gd name="connsiteY32" fmla="*/ 3143256 h 3251206"/>
              <a:gd name="connsiteX0" fmla="*/ 0 w 5075295"/>
              <a:gd name="connsiteY0" fmla="*/ 783174 h 3251206"/>
              <a:gd name="connsiteX1" fmla="*/ 179918 w 5075295"/>
              <a:gd name="connsiteY1" fmla="*/ 626541 h 3251206"/>
              <a:gd name="connsiteX2" fmla="*/ 345017 w 5075295"/>
              <a:gd name="connsiteY2" fmla="*/ 486841 h 3251206"/>
              <a:gd name="connsiteX3" fmla="*/ 397934 w 5075295"/>
              <a:gd name="connsiteY3" fmla="*/ 427575 h 3251206"/>
              <a:gd name="connsiteX4" fmla="*/ 446617 w 5075295"/>
              <a:gd name="connsiteY4" fmla="*/ 355608 h 3251206"/>
              <a:gd name="connsiteX5" fmla="*/ 787401 w 5075295"/>
              <a:gd name="connsiteY5" fmla="*/ 9 h 3251206"/>
              <a:gd name="connsiteX6" fmla="*/ 1452034 w 5075295"/>
              <a:gd name="connsiteY6" fmla="*/ 321742 h 3251206"/>
              <a:gd name="connsiteX7" fmla="*/ 1775884 w 5075295"/>
              <a:gd name="connsiteY7" fmla="*/ 245541 h 3251206"/>
              <a:gd name="connsiteX8" fmla="*/ 1972733 w 5075295"/>
              <a:gd name="connsiteY8" fmla="*/ 423340 h 3251206"/>
              <a:gd name="connsiteX9" fmla="*/ 2296583 w 5075295"/>
              <a:gd name="connsiteY9" fmla="*/ 706974 h 3251206"/>
              <a:gd name="connsiteX10" fmla="*/ 2315633 w 5075295"/>
              <a:gd name="connsiteY10" fmla="*/ 846674 h 3251206"/>
              <a:gd name="connsiteX11" fmla="*/ 2406649 w 5075295"/>
              <a:gd name="connsiteY11" fmla="*/ 944040 h 3251206"/>
              <a:gd name="connsiteX12" fmla="*/ 2588684 w 5075295"/>
              <a:gd name="connsiteY12" fmla="*/ 1166290 h 3251206"/>
              <a:gd name="connsiteX13" fmla="*/ 2863849 w 5075295"/>
              <a:gd name="connsiteY13" fmla="*/ 1303874 h 3251206"/>
              <a:gd name="connsiteX14" fmla="*/ 3244849 w 5075295"/>
              <a:gd name="connsiteY14" fmla="*/ 1314457 h 3251206"/>
              <a:gd name="connsiteX15" fmla="*/ 3503083 w 5075295"/>
              <a:gd name="connsiteY15" fmla="*/ 1073157 h 3251206"/>
              <a:gd name="connsiteX16" fmla="*/ 3826933 w 5075295"/>
              <a:gd name="connsiteY16" fmla="*/ 1013890 h 3251206"/>
              <a:gd name="connsiteX17" fmla="*/ 4127499 w 5075295"/>
              <a:gd name="connsiteY17" fmla="*/ 1136657 h 3251206"/>
              <a:gd name="connsiteX18" fmla="*/ 4233333 w 5075295"/>
              <a:gd name="connsiteY18" fmla="*/ 1308106 h 3251206"/>
              <a:gd name="connsiteX19" fmla="*/ 4328582 w 5075295"/>
              <a:gd name="connsiteY19" fmla="*/ 1500723 h 3251206"/>
              <a:gd name="connsiteX20" fmla="*/ 4349749 w 5075295"/>
              <a:gd name="connsiteY20" fmla="*/ 1625606 h 3251206"/>
              <a:gd name="connsiteX21" fmla="*/ 4461932 w 5075295"/>
              <a:gd name="connsiteY21" fmla="*/ 1689106 h 3251206"/>
              <a:gd name="connsiteX22" fmla="*/ 4542365 w 5075295"/>
              <a:gd name="connsiteY22" fmla="*/ 1631956 h 3251206"/>
              <a:gd name="connsiteX23" fmla="*/ 5008033 w 5075295"/>
              <a:gd name="connsiteY23" fmla="*/ 1858439 h 3251206"/>
              <a:gd name="connsiteX24" fmla="*/ 5031316 w 5075295"/>
              <a:gd name="connsiteY24" fmla="*/ 2040473 h 3251206"/>
              <a:gd name="connsiteX25" fmla="*/ 4743448 w 5075295"/>
              <a:gd name="connsiteY25" fmla="*/ 2760139 h 3251206"/>
              <a:gd name="connsiteX26" fmla="*/ 5020732 w 5075295"/>
              <a:gd name="connsiteY26" fmla="*/ 2829989 h 3251206"/>
              <a:gd name="connsiteX27" fmla="*/ 5060948 w 5075295"/>
              <a:gd name="connsiteY27" fmla="*/ 3098805 h 3251206"/>
              <a:gd name="connsiteX28" fmla="*/ 4857748 w 5075295"/>
              <a:gd name="connsiteY28" fmla="*/ 3111506 h 3251206"/>
              <a:gd name="connsiteX29" fmla="*/ 4464048 w 5075295"/>
              <a:gd name="connsiteY29" fmla="*/ 3113624 h 3251206"/>
              <a:gd name="connsiteX30" fmla="*/ 4226982 w 5075295"/>
              <a:gd name="connsiteY30" fmla="*/ 3251206 h 3251206"/>
              <a:gd name="connsiteX31" fmla="*/ 3915832 w 5075295"/>
              <a:gd name="connsiteY31" fmla="*/ 3149606 h 3251206"/>
              <a:gd name="connsiteX32" fmla="*/ 3619498 w 5075295"/>
              <a:gd name="connsiteY32" fmla="*/ 3172889 h 3251206"/>
              <a:gd name="connsiteX33" fmla="*/ 2749550 w 5075295"/>
              <a:gd name="connsiteY33" fmla="*/ 3143256 h 3251206"/>
              <a:gd name="connsiteX0" fmla="*/ 0 w 5075295"/>
              <a:gd name="connsiteY0" fmla="*/ 783174 h 3251206"/>
              <a:gd name="connsiteX1" fmla="*/ 179918 w 5075295"/>
              <a:gd name="connsiteY1" fmla="*/ 626541 h 3251206"/>
              <a:gd name="connsiteX2" fmla="*/ 345017 w 5075295"/>
              <a:gd name="connsiteY2" fmla="*/ 486841 h 3251206"/>
              <a:gd name="connsiteX3" fmla="*/ 397934 w 5075295"/>
              <a:gd name="connsiteY3" fmla="*/ 427575 h 3251206"/>
              <a:gd name="connsiteX4" fmla="*/ 446617 w 5075295"/>
              <a:gd name="connsiteY4" fmla="*/ 355608 h 3251206"/>
              <a:gd name="connsiteX5" fmla="*/ 787401 w 5075295"/>
              <a:gd name="connsiteY5" fmla="*/ 9 h 3251206"/>
              <a:gd name="connsiteX6" fmla="*/ 1452034 w 5075295"/>
              <a:gd name="connsiteY6" fmla="*/ 321742 h 3251206"/>
              <a:gd name="connsiteX7" fmla="*/ 1775884 w 5075295"/>
              <a:gd name="connsiteY7" fmla="*/ 245541 h 3251206"/>
              <a:gd name="connsiteX8" fmla="*/ 1972733 w 5075295"/>
              <a:gd name="connsiteY8" fmla="*/ 423340 h 3251206"/>
              <a:gd name="connsiteX9" fmla="*/ 2296583 w 5075295"/>
              <a:gd name="connsiteY9" fmla="*/ 706974 h 3251206"/>
              <a:gd name="connsiteX10" fmla="*/ 2315633 w 5075295"/>
              <a:gd name="connsiteY10" fmla="*/ 846674 h 3251206"/>
              <a:gd name="connsiteX11" fmla="*/ 2406649 w 5075295"/>
              <a:gd name="connsiteY11" fmla="*/ 944040 h 3251206"/>
              <a:gd name="connsiteX12" fmla="*/ 2588684 w 5075295"/>
              <a:gd name="connsiteY12" fmla="*/ 1166290 h 3251206"/>
              <a:gd name="connsiteX13" fmla="*/ 2863849 w 5075295"/>
              <a:gd name="connsiteY13" fmla="*/ 1303874 h 3251206"/>
              <a:gd name="connsiteX14" fmla="*/ 3244849 w 5075295"/>
              <a:gd name="connsiteY14" fmla="*/ 1314457 h 3251206"/>
              <a:gd name="connsiteX15" fmla="*/ 3503083 w 5075295"/>
              <a:gd name="connsiteY15" fmla="*/ 1073157 h 3251206"/>
              <a:gd name="connsiteX16" fmla="*/ 3826933 w 5075295"/>
              <a:gd name="connsiteY16" fmla="*/ 1013890 h 3251206"/>
              <a:gd name="connsiteX17" fmla="*/ 4127499 w 5075295"/>
              <a:gd name="connsiteY17" fmla="*/ 1136657 h 3251206"/>
              <a:gd name="connsiteX18" fmla="*/ 4233333 w 5075295"/>
              <a:gd name="connsiteY18" fmla="*/ 1308106 h 3251206"/>
              <a:gd name="connsiteX19" fmla="*/ 4328582 w 5075295"/>
              <a:gd name="connsiteY19" fmla="*/ 1500723 h 3251206"/>
              <a:gd name="connsiteX20" fmla="*/ 4349749 w 5075295"/>
              <a:gd name="connsiteY20" fmla="*/ 1625606 h 3251206"/>
              <a:gd name="connsiteX21" fmla="*/ 4461932 w 5075295"/>
              <a:gd name="connsiteY21" fmla="*/ 1689106 h 3251206"/>
              <a:gd name="connsiteX22" fmla="*/ 4542365 w 5075295"/>
              <a:gd name="connsiteY22" fmla="*/ 1631956 h 3251206"/>
              <a:gd name="connsiteX23" fmla="*/ 5008033 w 5075295"/>
              <a:gd name="connsiteY23" fmla="*/ 1858439 h 3251206"/>
              <a:gd name="connsiteX24" fmla="*/ 5031316 w 5075295"/>
              <a:gd name="connsiteY24" fmla="*/ 2040473 h 3251206"/>
              <a:gd name="connsiteX25" fmla="*/ 4743448 w 5075295"/>
              <a:gd name="connsiteY25" fmla="*/ 2760139 h 3251206"/>
              <a:gd name="connsiteX26" fmla="*/ 5020732 w 5075295"/>
              <a:gd name="connsiteY26" fmla="*/ 2829989 h 3251206"/>
              <a:gd name="connsiteX27" fmla="*/ 5060948 w 5075295"/>
              <a:gd name="connsiteY27" fmla="*/ 3098805 h 3251206"/>
              <a:gd name="connsiteX28" fmla="*/ 4857748 w 5075295"/>
              <a:gd name="connsiteY28" fmla="*/ 3111506 h 3251206"/>
              <a:gd name="connsiteX29" fmla="*/ 4464048 w 5075295"/>
              <a:gd name="connsiteY29" fmla="*/ 3113624 h 3251206"/>
              <a:gd name="connsiteX30" fmla="*/ 4226982 w 5075295"/>
              <a:gd name="connsiteY30" fmla="*/ 3251206 h 3251206"/>
              <a:gd name="connsiteX31" fmla="*/ 3915832 w 5075295"/>
              <a:gd name="connsiteY31" fmla="*/ 3149606 h 3251206"/>
              <a:gd name="connsiteX32" fmla="*/ 3659715 w 5075295"/>
              <a:gd name="connsiteY32" fmla="*/ 3090339 h 3251206"/>
              <a:gd name="connsiteX33" fmla="*/ 2749550 w 5075295"/>
              <a:gd name="connsiteY33" fmla="*/ 3143256 h 3251206"/>
              <a:gd name="connsiteX0" fmla="*/ 0 w 5075295"/>
              <a:gd name="connsiteY0" fmla="*/ 783174 h 3251206"/>
              <a:gd name="connsiteX1" fmla="*/ 179918 w 5075295"/>
              <a:gd name="connsiteY1" fmla="*/ 626541 h 3251206"/>
              <a:gd name="connsiteX2" fmla="*/ 345017 w 5075295"/>
              <a:gd name="connsiteY2" fmla="*/ 486841 h 3251206"/>
              <a:gd name="connsiteX3" fmla="*/ 397934 w 5075295"/>
              <a:gd name="connsiteY3" fmla="*/ 427575 h 3251206"/>
              <a:gd name="connsiteX4" fmla="*/ 446617 w 5075295"/>
              <a:gd name="connsiteY4" fmla="*/ 355608 h 3251206"/>
              <a:gd name="connsiteX5" fmla="*/ 787401 w 5075295"/>
              <a:gd name="connsiteY5" fmla="*/ 9 h 3251206"/>
              <a:gd name="connsiteX6" fmla="*/ 1452034 w 5075295"/>
              <a:gd name="connsiteY6" fmla="*/ 321742 h 3251206"/>
              <a:gd name="connsiteX7" fmla="*/ 1775884 w 5075295"/>
              <a:gd name="connsiteY7" fmla="*/ 245541 h 3251206"/>
              <a:gd name="connsiteX8" fmla="*/ 1972733 w 5075295"/>
              <a:gd name="connsiteY8" fmla="*/ 423340 h 3251206"/>
              <a:gd name="connsiteX9" fmla="*/ 2296583 w 5075295"/>
              <a:gd name="connsiteY9" fmla="*/ 706974 h 3251206"/>
              <a:gd name="connsiteX10" fmla="*/ 2315633 w 5075295"/>
              <a:gd name="connsiteY10" fmla="*/ 846674 h 3251206"/>
              <a:gd name="connsiteX11" fmla="*/ 2406649 w 5075295"/>
              <a:gd name="connsiteY11" fmla="*/ 944040 h 3251206"/>
              <a:gd name="connsiteX12" fmla="*/ 2588684 w 5075295"/>
              <a:gd name="connsiteY12" fmla="*/ 1166290 h 3251206"/>
              <a:gd name="connsiteX13" fmla="*/ 2863849 w 5075295"/>
              <a:gd name="connsiteY13" fmla="*/ 1303874 h 3251206"/>
              <a:gd name="connsiteX14" fmla="*/ 3244849 w 5075295"/>
              <a:gd name="connsiteY14" fmla="*/ 1314457 h 3251206"/>
              <a:gd name="connsiteX15" fmla="*/ 3503083 w 5075295"/>
              <a:gd name="connsiteY15" fmla="*/ 1073157 h 3251206"/>
              <a:gd name="connsiteX16" fmla="*/ 3826933 w 5075295"/>
              <a:gd name="connsiteY16" fmla="*/ 1013890 h 3251206"/>
              <a:gd name="connsiteX17" fmla="*/ 4127499 w 5075295"/>
              <a:gd name="connsiteY17" fmla="*/ 1136657 h 3251206"/>
              <a:gd name="connsiteX18" fmla="*/ 4233333 w 5075295"/>
              <a:gd name="connsiteY18" fmla="*/ 1308106 h 3251206"/>
              <a:gd name="connsiteX19" fmla="*/ 4328582 w 5075295"/>
              <a:gd name="connsiteY19" fmla="*/ 1500723 h 3251206"/>
              <a:gd name="connsiteX20" fmla="*/ 4349749 w 5075295"/>
              <a:gd name="connsiteY20" fmla="*/ 1625606 h 3251206"/>
              <a:gd name="connsiteX21" fmla="*/ 4461932 w 5075295"/>
              <a:gd name="connsiteY21" fmla="*/ 1689106 h 3251206"/>
              <a:gd name="connsiteX22" fmla="*/ 4542365 w 5075295"/>
              <a:gd name="connsiteY22" fmla="*/ 1631956 h 3251206"/>
              <a:gd name="connsiteX23" fmla="*/ 5008033 w 5075295"/>
              <a:gd name="connsiteY23" fmla="*/ 1858439 h 3251206"/>
              <a:gd name="connsiteX24" fmla="*/ 5031316 w 5075295"/>
              <a:gd name="connsiteY24" fmla="*/ 2040473 h 3251206"/>
              <a:gd name="connsiteX25" fmla="*/ 4743448 w 5075295"/>
              <a:gd name="connsiteY25" fmla="*/ 2760139 h 3251206"/>
              <a:gd name="connsiteX26" fmla="*/ 5020732 w 5075295"/>
              <a:gd name="connsiteY26" fmla="*/ 2829989 h 3251206"/>
              <a:gd name="connsiteX27" fmla="*/ 5060948 w 5075295"/>
              <a:gd name="connsiteY27" fmla="*/ 3098805 h 3251206"/>
              <a:gd name="connsiteX28" fmla="*/ 4857748 w 5075295"/>
              <a:gd name="connsiteY28" fmla="*/ 3111506 h 3251206"/>
              <a:gd name="connsiteX29" fmla="*/ 4464048 w 5075295"/>
              <a:gd name="connsiteY29" fmla="*/ 3113624 h 3251206"/>
              <a:gd name="connsiteX30" fmla="*/ 4226982 w 5075295"/>
              <a:gd name="connsiteY30" fmla="*/ 3251206 h 3251206"/>
              <a:gd name="connsiteX31" fmla="*/ 3915832 w 5075295"/>
              <a:gd name="connsiteY31" fmla="*/ 3149606 h 3251206"/>
              <a:gd name="connsiteX32" fmla="*/ 3763432 w 5075295"/>
              <a:gd name="connsiteY32" fmla="*/ 3198289 h 3251206"/>
              <a:gd name="connsiteX33" fmla="*/ 3659715 w 5075295"/>
              <a:gd name="connsiteY33" fmla="*/ 3090339 h 3251206"/>
              <a:gd name="connsiteX34" fmla="*/ 2749550 w 5075295"/>
              <a:gd name="connsiteY34" fmla="*/ 3143256 h 3251206"/>
              <a:gd name="connsiteX0" fmla="*/ 0 w 5075295"/>
              <a:gd name="connsiteY0" fmla="*/ 783174 h 3251206"/>
              <a:gd name="connsiteX1" fmla="*/ 179918 w 5075295"/>
              <a:gd name="connsiteY1" fmla="*/ 626541 h 3251206"/>
              <a:gd name="connsiteX2" fmla="*/ 345017 w 5075295"/>
              <a:gd name="connsiteY2" fmla="*/ 486841 h 3251206"/>
              <a:gd name="connsiteX3" fmla="*/ 397934 w 5075295"/>
              <a:gd name="connsiteY3" fmla="*/ 427575 h 3251206"/>
              <a:gd name="connsiteX4" fmla="*/ 446617 w 5075295"/>
              <a:gd name="connsiteY4" fmla="*/ 355608 h 3251206"/>
              <a:gd name="connsiteX5" fmla="*/ 787401 w 5075295"/>
              <a:gd name="connsiteY5" fmla="*/ 9 h 3251206"/>
              <a:gd name="connsiteX6" fmla="*/ 1452034 w 5075295"/>
              <a:gd name="connsiteY6" fmla="*/ 321742 h 3251206"/>
              <a:gd name="connsiteX7" fmla="*/ 1775884 w 5075295"/>
              <a:gd name="connsiteY7" fmla="*/ 245541 h 3251206"/>
              <a:gd name="connsiteX8" fmla="*/ 1972733 w 5075295"/>
              <a:gd name="connsiteY8" fmla="*/ 423340 h 3251206"/>
              <a:gd name="connsiteX9" fmla="*/ 2296583 w 5075295"/>
              <a:gd name="connsiteY9" fmla="*/ 706974 h 3251206"/>
              <a:gd name="connsiteX10" fmla="*/ 2315633 w 5075295"/>
              <a:gd name="connsiteY10" fmla="*/ 846674 h 3251206"/>
              <a:gd name="connsiteX11" fmla="*/ 2406649 w 5075295"/>
              <a:gd name="connsiteY11" fmla="*/ 944040 h 3251206"/>
              <a:gd name="connsiteX12" fmla="*/ 2588684 w 5075295"/>
              <a:gd name="connsiteY12" fmla="*/ 1166290 h 3251206"/>
              <a:gd name="connsiteX13" fmla="*/ 2863849 w 5075295"/>
              <a:gd name="connsiteY13" fmla="*/ 1303874 h 3251206"/>
              <a:gd name="connsiteX14" fmla="*/ 3244849 w 5075295"/>
              <a:gd name="connsiteY14" fmla="*/ 1314457 h 3251206"/>
              <a:gd name="connsiteX15" fmla="*/ 3503083 w 5075295"/>
              <a:gd name="connsiteY15" fmla="*/ 1073157 h 3251206"/>
              <a:gd name="connsiteX16" fmla="*/ 3826933 w 5075295"/>
              <a:gd name="connsiteY16" fmla="*/ 1013890 h 3251206"/>
              <a:gd name="connsiteX17" fmla="*/ 4127499 w 5075295"/>
              <a:gd name="connsiteY17" fmla="*/ 1136657 h 3251206"/>
              <a:gd name="connsiteX18" fmla="*/ 4233333 w 5075295"/>
              <a:gd name="connsiteY18" fmla="*/ 1308106 h 3251206"/>
              <a:gd name="connsiteX19" fmla="*/ 4328582 w 5075295"/>
              <a:gd name="connsiteY19" fmla="*/ 1500723 h 3251206"/>
              <a:gd name="connsiteX20" fmla="*/ 4349749 w 5075295"/>
              <a:gd name="connsiteY20" fmla="*/ 1625606 h 3251206"/>
              <a:gd name="connsiteX21" fmla="*/ 4461932 w 5075295"/>
              <a:gd name="connsiteY21" fmla="*/ 1689106 h 3251206"/>
              <a:gd name="connsiteX22" fmla="*/ 4542365 w 5075295"/>
              <a:gd name="connsiteY22" fmla="*/ 1631956 h 3251206"/>
              <a:gd name="connsiteX23" fmla="*/ 5008033 w 5075295"/>
              <a:gd name="connsiteY23" fmla="*/ 1858439 h 3251206"/>
              <a:gd name="connsiteX24" fmla="*/ 5031316 w 5075295"/>
              <a:gd name="connsiteY24" fmla="*/ 2040473 h 3251206"/>
              <a:gd name="connsiteX25" fmla="*/ 4743448 w 5075295"/>
              <a:gd name="connsiteY25" fmla="*/ 2760139 h 3251206"/>
              <a:gd name="connsiteX26" fmla="*/ 5020732 w 5075295"/>
              <a:gd name="connsiteY26" fmla="*/ 2829989 h 3251206"/>
              <a:gd name="connsiteX27" fmla="*/ 5060948 w 5075295"/>
              <a:gd name="connsiteY27" fmla="*/ 3098805 h 3251206"/>
              <a:gd name="connsiteX28" fmla="*/ 4857748 w 5075295"/>
              <a:gd name="connsiteY28" fmla="*/ 3111506 h 3251206"/>
              <a:gd name="connsiteX29" fmla="*/ 4464048 w 5075295"/>
              <a:gd name="connsiteY29" fmla="*/ 3113624 h 3251206"/>
              <a:gd name="connsiteX30" fmla="*/ 4226982 w 5075295"/>
              <a:gd name="connsiteY30" fmla="*/ 3251206 h 3251206"/>
              <a:gd name="connsiteX31" fmla="*/ 3915832 w 5075295"/>
              <a:gd name="connsiteY31" fmla="*/ 3149606 h 3251206"/>
              <a:gd name="connsiteX32" fmla="*/ 3763432 w 5075295"/>
              <a:gd name="connsiteY32" fmla="*/ 3198289 h 3251206"/>
              <a:gd name="connsiteX33" fmla="*/ 3659715 w 5075295"/>
              <a:gd name="connsiteY33" fmla="*/ 3090339 h 3251206"/>
              <a:gd name="connsiteX34" fmla="*/ 2732617 w 5075295"/>
              <a:gd name="connsiteY34" fmla="*/ 3242740 h 3251206"/>
              <a:gd name="connsiteX0" fmla="*/ 0 w 5075295"/>
              <a:gd name="connsiteY0" fmla="*/ 783174 h 3251206"/>
              <a:gd name="connsiteX1" fmla="*/ 179918 w 5075295"/>
              <a:gd name="connsiteY1" fmla="*/ 626541 h 3251206"/>
              <a:gd name="connsiteX2" fmla="*/ 345017 w 5075295"/>
              <a:gd name="connsiteY2" fmla="*/ 486841 h 3251206"/>
              <a:gd name="connsiteX3" fmla="*/ 397934 w 5075295"/>
              <a:gd name="connsiteY3" fmla="*/ 427575 h 3251206"/>
              <a:gd name="connsiteX4" fmla="*/ 446617 w 5075295"/>
              <a:gd name="connsiteY4" fmla="*/ 355608 h 3251206"/>
              <a:gd name="connsiteX5" fmla="*/ 787401 w 5075295"/>
              <a:gd name="connsiteY5" fmla="*/ 9 h 3251206"/>
              <a:gd name="connsiteX6" fmla="*/ 1452034 w 5075295"/>
              <a:gd name="connsiteY6" fmla="*/ 321742 h 3251206"/>
              <a:gd name="connsiteX7" fmla="*/ 1775884 w 5075295"/>
              <a:gd name="connsiteY7" fmla="*/ 245541 h 3251206"/>
              <a:gd name="connsiteX8" fmla="*/ 1972733 w 5075295"/>
              <a:gd name="connsiteY8" fmla="*/ 423340 h 3251206"/>
              <a:gd name="connsiteX9" fmla="*/ 2296583 w 5075295"/>
              <a:gd name="connsiteY9" fmla="*/ 706974 h 3251206"/>
              <a:gd name="connsiteX10" fmla="*/ 2315633 w 5075295"/>
              <a:gd name="connsiteY10" fmla="*/ 846674 h 3251206"/>
              <a:gd name="connsiteX11" fmla="*/ 2406649 w 5075295"/>
              <a:gd name="connsiteY11" fmla="*/ 944040 h 3251206"/>
              <a:gd name="connsiteX12" fmla="*/ 2588684 w 5075295"/>
              <a:gd name="connsiteY12" fmla="*/ 1166290 h 3251206"/>
              <a:gd name="connsiteX13" fmla="*/ 2863849 w 5075295"/>
              <a:gd name="connsiteY13" fmla="*/ 1303874 h 3251206"/>
              <a:gd name="connsiteX14" fmla="*/ 3244849 w 5075295"/>
              <a:gd name="connsiteY14" fmla="*/ 1314457 h 3251206"/>
              <a:gd name="connsiteX15" fmla="*/ 3503083 w 5075295"/>
              <a:gd name="connsiteY15" fmla="*/ 1073157 h 3251206"/>
              <a:gd name="connsiteX16" fmla="*/ 3826933 w 5075295"/>
              <a:gd name="connsiteY16" fmla="*/ 1013890 h 3251206"/>
              <a:gd name="connsiteX17" fmla="*/ 4127499 w 5075295"/>
              <a:gd name="connsiteY17" fmla="*/ 1136657 h 3251206"/>
              <a:gd name="connsiteX18" fmla="*/ 4233333 w 5075295"/>
              <a:gd name="connsiteY18" fmla="*/ 1308106 h 3251206"/>
              <a:gd name="connsiteX19" fmla="*/ 4328582 w 5075295"/>
              <a:gd name="connsiteY19" fmla="*/ 1500723 h 3251206"/>
              <a:gd name="connsiteX20" fmla="*/ 4349749 w 5075295"/>
              <a:gd name="connsiteY20" fmla="*/ 1625606 h 3251206"/>
              <a:gd name="connsiteX21" fmla="*/ 4461932 w 5075295"/>
              <a:gd name="connsiteY21" fmla="*/ 1689106 h 3251206"/>
              <a:gd name="connsiteX22" fmla="*/ 4542365 w 5075295"/>
              <a:gd name="connsiteY22" fmla="*/ 1631956 h 3251206"/>
              <a:gd name="connsiteX23" fmla="*/ 5008033 w 5075295"/>
              <a:gd name="connsiteY23" fmla="*/ 1858439 h 3251206"/>
              <a:gd name="connsiteX24" fmla="*/ 5031316 w 5075295"/>
              <a:gd name="connsiteY24" fmla="*/ 2040473 h 3251206"/>
              <a:gd name="connsiteX25" fmla="*/ 4743448 w 5075295"/>
              <a:gd name="connsiteY25" fmla="*/ 2760139 h 3251206"/>
              <a:gd name="connsiteX26" fmla="*/ 5020732 w 5075295"/>
              <a:gd name="connsiteY26" fmla="*/ 2829989 h 3251206"/>
              <a:gd name="connsiteX27" fmla="*/ 5060948 w 5075295"/>
              <a:gd name="connsiteY27" fmla="*/ 3098805 h 3251206"/>
              <a:gd name="connsiteX28" fmla="*/ 4857748 w 5075295"/>
              <a:gd name="connsiteY28" fmla="*/ 3111506 h 3251206"/>
              <a:gd name="connsiteX29" fmla="*/ 4464048 w 5075295"/>
              <a:gd name="connsiteY29" fmla="*/ 3113624 h 3251206"/>
              <a:gd name="connsiteX30" fmla="*/ 4226982 w 5075295"/>
              <a:gd name="connsiteY30" fmla="*/ 3251206 h 3251206"/>
              <a:gd name="connsiteX31" fmla="*/ 3915832 w 5075295"/>
              <a:gd name="connsiteY31" fmla="*/ 3149606 h 3251206"/>
              <a:gd name="connsiteX32" fmla="*/ 3763432 w 5075295"/>
              <a:gd name="connsiteY32" fmla="*/ 3198289 h 3251206"/>
              <a:gd name="connsiteX33" fmla="*/ 3659715 w 5075295"/>
              <a:gd name="connsiteY33" fmla="*/ 3090339 h 3251206"/>
              <a:gd name="connsiteX34" fmla="*/ 3289298 w 5075295"/>
              <a:gd name="connsiteY34" fmla="*/ 3117856 h 3251206"/>
              <a:gd name="connsiteX35" fmla="*/ 2732617 w 5075295"/>
              <a:gd name="connsiteY35" fmla="*/ 3242740 h 3251206"/>
              <a:gd name="connsiteX0" fmla="*/ 0 w 5075295"/>
              <a:gd name="connsiteY0" fmla="*/ 783174 h 3774024"/>
              <a:gd name="connsiteX1" fmla="*/ 179918 w 5075295"/>
              <a:gd name="connsiteY1" fmla="*/ 626541 h 3774024"/>
              <a:gd name="connsiteX2" fmla="*/ 345017 w 5075295"/>
              <a:gd name="connsiteY2" fmla="*/ 486841 h 3774024"/>
              <a:gd name="connsiteX3" fmla="*/ 397934 w 5075295"/>
              <a:gd name="connsiteY3" fmla="*/ 427575 h 3774024"/>
              <a:gd name="connsiteX4" fmla="*/ 446617 w 5075295"/>
              <a:gd name="connsiteY4" fmla="*/ 355608 h 3774024"/>
              <a:gd name="connsiteX5" fmla="*/ 787401 w 5075295"/>
              <a:gd name="connsiteY5" fmla="*/ 9 h 3774024"/>
              <a:gd name="connsiteX6" fmla="*/ 1452034 w 5075295"/>
              <a:gd name="connsiteY6" fmla="*/ 321742 h 3774024"/>
              <a:gd name="connsiteX7" fmla="*/ 1775884 w 5075295"/>
              <a:gd name="connsiteY7" fmla="*/ 245541 h 3774024"/>
              <a:gd name="connsiteX8" fmla="*/ 1972733 w 5075295"/>
              <a:gd name="connsiteY8" fmla="*/ 423340 h 3774024"/>
              <a:gd name="connsiteX9" fmla="*/ 2296583 w 5075295"/>
              <a:gd name="connsiteY9" fmla="*/ 706974 h 3774024"/>
              <a:gd name="connsiteX10" fmla="*/ 2315633 w 5075295"/>
              <a:gd name="connsiteY10" fmla="*/ 846674 h 3774024"/>
              <a:gd name="connsiteX11" fmla="*/ 2406649 w 5075295"/>
              <a:gd name="connsiteY11" fmla="*/ 944040 h 3774024"/>
              <a:gd name="connsiteX12" fmla="*/ 2588684 w 5075295"/>
              <a:gd name="connsiteY12" fmla="*/ 1166290 h 3774024"/>
              <a:gd name="connsiteX13" fmla="*/ 2863849 w 5075295"/>
              <a:gd name="connsiteY13" fmla="*/ 1303874 h 3774024"/>
              <a:gd name="connsiteX14" fmla="*/ 3244849 w 5075295"/>
              <a:gd name="connsiteY14" fmla="*/ 1314457 h 3774024"/>
              <a:gd name="connsiteX15" fmla="*/ 3503083 w 5075295"/>
              <a:gd name="connsiteY15" fmla="*/ 1073157 h 3774024"/>
              <a:gd name="connsiteX16" fmla="*/ 3826933 w 5075295"/>
              <a:gd name="connsiteY16" fmla="*/ 1013890 h 3774024"/>
              <a:gd name="connsiteX17" fmla="*/ 4127499 w 5075295"/>
              <a:gd name="connsiteY17" fmla="*/ 1136657 h 3774024"/>
              <a:gd name="connsiteX18" fmla="*/ 4233333 w 5075295"/>
              <a:gd name="connsiteY18" fmla="*/ 1308106 h 3774024"/>
              <a:gd name="connsiteX19" fmla="*/ 4328582 w 5075295"/>
              <a:gd name="connsiteY19" fmla="*/ 1500723 h 3774024"/>
              <a:gd name="connsiteX20" fmla="*/ 4349749 w 5075295"/>
              <a:gd name="connsiteY20" fmla="*/ 1625606 h 3774024"/>
              <a:gd name="connsiteX21" fmla="*/ 4461932 w 5075295"/>
              <a:gd name="connsiteY21" fmla="*/ 1689106 h 3774024"/>
              <a:gd name="connsiteX22" fmla="*/ 4542365 w 5075295"/>
              <a:gd name="connsiteY22" fmla="*/ 1631956 h 3774024"/>
              <a:gd name="connsiteX23" fmla="*/ 5008033 w 5075295"/>
              <a:gd name="connsiteY23" fmla="*/ 1858439 h 3774024"/>
              <a:gd name="connsiteX24" fmla="*/ 5031316 w 5075295"/>
              <a:gd name="connsiteY24" fmla="*/ 2040473 h 3774024"/>
              <a:gd name="connsiteX25" fmla="*/ 4743448 w 5075295"/>
              <a:gd name="connsiteY25" fmla="*/ 2760139 h 3774024"/>
              <a:gd name="connsiteX26" fmla="*/ 5020732 w 5075295"/>
              <a:gd name="connsiteY26" fmla="*/ 2829989 h 3774024"/>
              <a:gd name="connsiteX27" fmla="*/ 5060948 w 5075295"/>
              <a:gd name="connsiteY27" fmla="*/ 3098805 h 3774024"/>
              <a:gd name="connsiteX28" fmla="*/ 4857748 w 5075295"/>
              <a:gd name="connsiteY28" fmla="*/ 3111506 h 3774024"/>
              <a:gd name="connsiteX29" fmla="*/ 4464048 w 5075295"/>
              <a:gd name="connsiteY29" fmla="*/ 3113624 h 3774024"/>
              <a:gd name="connsiteX30" fmla="*/ 4226982 w 5075295"/>
              <a:gd name="connsiteY30" fmla="*/ 3251206 h 3774024"/>
              <a:gd name="connsiteX31" fmla="*/ 3915832 w 5075295"/>
              <a:gd name="connsiteY31" fmla="*/ 3149606 h 3774024"/>
              <a:gd name="connsiteX32" fmla="*/ 3763432 w 5075295"/>
              <a:gd name="connsiteY32" fmla="*/ 3198289 h 3774024"/>
              <a:gd name="connsiteX33" fmla="*/ 3659715 w 5075295"/>
              <a:gd name="connsiteY33" fmla="*/ 3090339 h 3774024"/>
              <a:gd name="connsiteX34" fmla="*/ 3289298 w 5075295"/>
              <a:gd name="connsiteY34" fmla="*/ 3117856 h 3774024"/>
              <a:gd name="connsiteX35" fmla="*/ 1136650 w 5075295"/>
              <a:gd name="connsiteY35" fmla="*/ 3774024 h 3774024"/>
              <a:gd name="connsiteX0" fmla="*/ 0 w 5075295"/>
              <a:gd name="connsiteY0" fmla="*/ 783174 h 3774024"/>
              <a:gd name="connsiteX1" fmla="*/ 179918 w 5075295"/>
              <a:gd name="connsiteY1" fmla="*/ 626541 h 3774024"/>
              <a:gd name="connsiteX2" fmla="*/ 345017 w 5075295"/>
              <a:gd name="connsiteY2" fmla="*/ 486841 h 3774024"/>
              <a:gd name="connsiteX3" fmla="*/ 397934 w 5075295"/>
              <a:gd name="connsiteY3" fmla="*/ 427575 h 3774024"/>
              <a:gd name="connsiteX4" fmla="*/ 446617 w 5075295"/>
              <a:gd name="connsiteY4" fmla="*/ 355608 h 3774024"/>
              <a:gd name="connsiteX5" fmla="*/ 787401 w 5075295"/>
              <a:gd name="connsiteY5" fmla="*/ 9 h 3774024"/>
              <a:gd name="connsiteX6" fmla="*/ 1452034 w 5075295"/>
              <a:gd name="connsiteY6" fmla="*/ 321742 h 3774024"/>
              <a:gd name="connsiteX7" fmla="*/ 1775884 w 5075295"/>
              <a:gd name="connsiteY7" fmla="*/ 245541 h 3774024"/>
              <a:gd name="connsiteX8" fmla="*/ 1972733 w 5075295"/>
              <a:gd name="connsiteY8" fmla="*/ 423340 h 3774024"/>
              <a:gd name="connsiteX9" fmla="*/ 2296583 w 5075295"/>
              <a:gd name="connsiteY9" fmla="*/ 706974 h 3774024"/>
              <a:gd name="connsiteX10" fmla="*/ 2315633 w 5075295"/>
              <a:gd name="connsiteY10" fmla="*/ 846674 h 3774024"/>
              <a:gd name="connsiteX11" fmla="*/ 2406649 w 5075295"/>
              <a:gd name="connsiteY11" fmla="*/ 944040 h 3774024"/>
              <a:gd name="connsiteX12" fmla="*/ 2588684 w 5075295"/>
              <a:gd name="connsiteY12" fmla="*/ 1166290 h 3774024"/>
              <a:gd name="connsiteX13" fmla="*/ 2863849 w 5075295"/>
              <a:gd name="connsiteY13" fmla="*/ 1303874 h 3774024"/>
              <a:gd name="connsiteX14" fmla="*/ 3244849 w 5075295"/>
              <a:gd name="connsiteY14" fmla="*/ 1314457 h 3774024"/>
              <a:gd name="connsiteX15" fmla="*/ 3503083 w 5075295"/>
              <a:gd name="connsiteY15" fmla="*/ 1073157 h 3774024"/>
              <a:gd name="connsiteX16" fmla="*/ 3826933 w 5075295"/>
              <a:gd name="connsiteY16" fmla="*/ 1013890 h 3774024"/>
              <a:gd name="connsiteX17" fmla="*/ 4127499 w 5075295"/>
              <a:gd name="connsiteY17" fmla="*/ 1136657 h 3774024"/>
              <a:gd name="connsiteX18" fmla="*/ 4233333 w 5075295"/>
              <a:gd name="connsiteY18" fmla="*/ 1308106 h 3774024"/>
              <a:gd name="connsiteX19" fmla="*/ 4328582 w 5075295"/>
              <a:gd name="connsiteY19" fmla="*/ 1500723 h 3774024"/>
              <a:gd name="connsiteX20" fmla="*/ 4349749 w 5075295"/>
              <a:gd name="connsiteY20" fmla="*/ 1625606 h 3774024"/>
              <a:gd name="connsiteX21" fmla="*/ 4461932 w 5075295"/>
              <a:gd name="connsiteY21" fmla="*/ 1689106 h 3774024"/>
              <a:gd name="connsiteX22" fmla="*/ 4542365 w 5075295"/>
              <a:gd name="connsiteY22" fmla="*/ 1631956 h 3774024"/>
              <a:gd name="connsiteX23" fmla="*/ 5008033 w 5075295"/>
              <a:gd name="connsiteY23" fmla="*/ 1858439 h 3774024"/>
              <a:gd name="connsiteX24" fmla="*/ 5031316 w 5075295"/>
              <a:gd name="connsiteY24" fmla="*/ 2040473 h 3774024"/>
              <a:gd name="connsiteX25" fmla="*/ 4743448 w 5075295"/>
              <a:gd name="connsiteY25" fmla="*/ 2760139 h 3774024"/>
              <a:gd name="connsiteX26" fmla="*/ 5020732 w 5075295"/>
              <a:gd name="connsiteY26" fmla="*/ 2829989 h 3774024"/>
              <a:gd name="connsiteX27" fmla="*/ 5060948 w 5075295"/>
              <a:gd name="connsiteY27" fmla="*/ 3098805 h 3774024"/>
              <a:gd name="connsiteX28" fmla="*/ 4857748 w 5075295"/>
              <a:gd name="connsiteY28" fmla="*/ 3111506 h 3774024"/>
              <a:gd name="connsiteX29" fmla="*/ 4464048 w 5075295"/>
              <a:gd name="connsiteY29" fmla="*/ 3113624 h 3774024"/>
              <a:gd name="connsiteX30" fmla="*/ 4226982 w 5075295"/>
              <a:gd name="connsiteY30" fmla="*/ 3251206 h 3774024"/>
              <a:gd name="connsiteX31" fmla="*/ 3915832 w 5075295"/>
              <a:gd name="connsiteY31" fmla="*/ 3149606 h 3774024"/>
              <a:gd name="connsiteX32" fmla="*/ 3763432 w 5075295"/>
              <a:gd name="connsiteY32" fmla="*/ 3198289 h 3774024"/>
              <a:gd name="connsiteX33" fmla="*/ 3659715 w 5075295"/>
              <a:gd name="connsiteY33" fmla="*/ 3090339 h 3774024"/>
              <a:gd name="connsiteX34" fmla="*/ 3289298 w 5075295"/>
              <a:gd name="connsiteY34" fmla="*/ 3117856 h 3774024"/>
              <a:gd name="connsiteX35" fmla="*/ 2637365 w 5075295"/>
              <a:gd name="connsiteY35" fmla="*/ 3293539 h 3774024"/>
              <a:gd name="connsiteX36" fmla="*/ 1136650 w 5075295"/>
              <a:gd name="connsiteY36" fmla="*/ 3774024 h 3774024"/>
              <a:gd name="connsiteX0" fmla="*/ 0 w 5075295"/>
              <a:gd name="connsiteY0" fmla="*/ 783174 h 3774024"/>
              <a:gd name="connsiteX1" fmla="*/ 179918 w 5075295"/>
              <a:gd name="connsiteY1" fmla="*/ 626541 h 3774024"/>
              <a:gd name="connsiteX2" fmla="*/ 345017 w 5075295"/>
              <a:gd name="connsiteY2" fmla="*/ 486841 h 3774024"/>
              <a:gd name="connsiteX3" fmla="*/ 397934 w 5075295"/>
              <a:gd name="connsiteY3" fmla="*/ 427575 h 3774024"/>
              <a:gd name="connsiteX4" fmla="*/ 446617 w 5075295"/>
              <a:gd name="connsiteY4" fmla="*/ 355608 h 3774024"/>
              <a:gd name="connsiteX5" fmla="*/ 787401 w 5075295"/>
              <a:gd name="connsiteY5" fmla="*/ 9 h 3774024"/>
              <a:gd name="connsiteX6" fmla="*/ 1452034 w 5075295"/>
              <a:gd name="connsiteY6" fmla="*/ 321742 h 3774024"/>
              <a:gd name="connsiteX7" fmla="*/ 1775884 w 5075295"/>
              <a:gd name="connsiteY7" fmla="*/ 245541 h 3774024"/>
              <a:gd name="connsiteX8" fmla="*/ 1972733 w 5075295"/>
              <a:gd name="connsiteY8" fmla="*/ 423340 h 3774024"/>
              <a:gd name="connsiteX9" fmla="*/ 2296583 w 5075295"/>
              <a:gd name="connsiteY9" fmla="*/ 706974 h 3774024"/>
              <a:gd name="connsiteX10" fmla="*/ 2315633 w 5075295"/>
              <a:gd name="connsiteY10" fmla="*/ 846674 h 3774024"/>
              <a:gd name="connsiteX11" fmla="*/ 2406649 w 5075295"/>
              <a:gd name="connsiteY11" fmla="*/ 944040 h 3774024"/>
              <a:gd name="connsiteX12" fmla="*/ 2588684 w 5075295"/>
              <a:gd name="connsiteY12" fmla="*/ 1166290 h 3774024"/>
              <a:gd name="connsiteX13" fmla="*/ 2863849 w 5075295"/>
              <a:gd name="connsiteY13" fmla="*/ 1303874 h 3774024"/>
              <a:gd name="connsiteX14" fmla="*/ 3244849 w 5075295"/>
              <a:gd name="connsiteY14" fmla="*/ 1314457 h 3774024"/>
              <a:gd name="connsiteX15" fmla="*/ 3503083 w 5075295"/>
              <a:gd name="connsiteY15" fmla="*/ 1073157 h 3774024"/>
              <a:gd name="connsiteX16" fmla="*/ 3826933 w 5075295"/>
              <a:gd name="connsiteY16" fmla="*/ 1013890 h 3774024"/>
              <a:gd name="connsiteX17" fmla="*/ 4127499 w 5075295"/>
              <a:gd name="connsiteY17" fmla="*/ 1136657 h 3774024"/>
              <a:gd name="connsiteX18" fmla="*/ 4233333 w 5075295"/>
              <a:gd name="connsiteY18" fmla="*/ 1308106 h 3774024"/>
              <a:gd name="connsiteX19" fmla="*/ 4328582 w 5075295"/>
              <a:gd name="connsiteY19" fmla="*/ 1500723 h 3774024"/>
              <a:gd name="connsiteX20" fmla="*/ 4349749 w 5075295"/>
              <a:gd name="connsiteY20" fmla="*/ 1625606 h 3774024"/>
              <a:gd name="connsiteX21" fmla="*/ 4461932 w 5075295"/>
              <a:gd name="connsiteY21" fmla="*/ 1689106 h 3774024"/>
              <a:gd name="connsiteX22" fmla="*/ 4542365 w 5075295"/>
              <a:gd name="connsiteY22" fmla="*/ 1631956 h 3774024"/>
              <a:gd name="connsiteX23" fmla="*/ 5008033 w 5075295"/>
              <a:gd name="connsiteY23" fmla="*/ 1858439 h 3774024"/>
              <a:gd name="connsiteX24" fmla="*/ 5031316 w 5075295"/>
              <a:gd name="connsiteY24" fmla="*/ 2040473 h 3774024"/>
              <a:gd name="connsiteX25" fmla="*/ 4743448 w 5075295"/>
              <a:gd name="connsiteY25" fmla="*/ 2760139 h 3774024"/>
              <a:gd name="connsiteX26" fmla="*/ 5020732 w 5075295"/>
              <a:gd name="connsiteY26" fmla="*/ 2829989 h 3774024"/>
              <a:gd name="connsiteX27" fmla="*/ 5060948 w 5075295"/>
              <a:gd name="connsiteY27" fmla="*/ 3098805 h 3774024"/>
              <a:gd name="connsiteX28" fmla="*/ 4857748 w 5075295"/>
              <a:gd name="connsiteY28" fmla="*/ 3111506 h 3774024"/>
              <a:gd name="connsiteX29" fmla="*/ 4464048 w 5075295"/>
              <a:gd name="connsiteY29" fmla="*/ 3113624 h 3774024"/>
              <a:gd name="connsiteX30" fmla="*/ 4226982 w 5075295"/>
              <a:gd name="connsiteY30" fmla="*/ 3251206 h 3774024"/>
              <a:gd name="connsiteX31" fmla="*/ 3915832 w 5075295"/>
              <a:gd name="connsiteY31" fmla="*/ 3149606 h 3774024"/>
              <a:gd name="connsiteX32" fmla="*/ 3763432 w 5075295"/>
              <a:gd name="connsiteY32" fmla="*/ 3198289 h 3774024"/>
              <a:gd name="connsiteX33" fmla="*/ 3659715 w 5075295"/>
              <a:gd name="connsiteY33" fmla="*/ 3090339 h 3774024"/>
              <a:gd name="connsiteX34" fmla="*/ 3289298 w 5075295"/>
              <a:gd name="connsiteY34" fmla="*/ 3117856 h 3774024"/>
              <a:gd name="connsiteX35" fmla="*/ 2637365 w 5075295"/>
              <a:gd name="connsiteY35" fmla="*/ 3293539 h 3774024"/>
              <a:gd name="connsiteX36" fmla="*/ 1976965 w 5075295"/>
              <a:gd name="connsiteY36" fmla="*/ 3479806 h 3774024"/>
              <a:gd name="connsiteX37" fmla="*/ 1136650 w 5075295"/>
              <a:gd name="connsiteY37" fmla="*/ 3774024 h 3774024"/>
              <a:gd name="connsiteX0" fmla="*/ 0 w 5075295"/>
              <a:gd name="connsiteY0" fmla="*/ 783174 h 3774024"/>
              <a:gd name="connsiteX1" fmla="*/ 179918 w 5075295"/>
              <a:gd name="connsiteY1" fmla="*/ 626541 h 3774024"/>
              <a:gd name="connsiteX2" fmla="*/ 345017 w 5075295"/>
              <a:gd name="connsiteY2" fmla="*/ 486841 h 3774024"/>
              <a:gd name="connsiteX3" fmla="*/ 397934 w 5075295"/>
              <a:gd name="connsiteY3" fmla="*/ 427575 h 3774024"/>
              <a:gd name="connsiteX4" fmla="*/ 446617 w 5075295"/>
              <a:gd name="connsiteY4" fmla="*/ 355608 h 3774024"/>
              <a:gd name="connsiteX5" fmla="*/ 787401 w 5075295"/>
              <a:gd name="connsiteY5" fmla="*/ 9 h 3774024"/>
              <a:gd name="connsiteX6" fmla="*/ 1452034 w 5075295"/>
              <a:gd name="connsiteY6" fmla="*/ 321742 h 3774024"/>
              <a:gd name="connsiteX7" fmla="*/ 1775884 w 5075295"/>
              <a:gd name="connsiteY7" fmla="*/ 245541 h 3774024"/>
              <a:gd name="connsiteX8" fmla="*/ 1972733 w 5075295"/>
              <a:gd name="connsiteY8" fmla="*/ 423340 h 3774024"/>
              <a:gd name="connsiteX9" fmla="*/ 2296583 w 5075295"/>
              <a:gd name="connsiteY9" fmla="*/ 706974 h 3774024"/>
              <a:gd name="connsiteX10" fmla="*/ 2315633 w 5075295"/>
              <a:gd name="connsiteY10" fmla="*/ 846674 h 3774024"/>
              <a:gd name="connsiteX11" fmla="*/ 2406649 w 5075295"/>
              <a:gd name="connsiteY11" fmla="*/ 944040 h 3774024"/>
              <a:gd name="connsiteX12" fmla="*/ 2588684 w 5075295"/>
              <a:gd name="connsiteY12" fmla="*/ 1166290 h 3774024"/>
              <a:gd name="connsiteX13" fmla="*/ 2863849 w 5075295"/>
              <a:gd name="connsiteY13" fmla="*/ 1303874 h 3774024"/>
              <a:gd name="connsiteX14" fmla="*/ 3244849 w 5075295"/>
              <a:gd name="connsiteY14" fmla="*/ 1314457 h 3774024"/>
              <a:gd name="connsiteX15" fmla="*/ 3503083 w 5075295"/>
              <a:gd name="connsiteY15" fmla="*/ 1073157 h 3774024"/>
              <a:gd name="connsiteX16" fmla="*/ 3826933 w 5075295"/>
              <a:gd name="connsiteY16" fmla="*/ 1013890 h 3774024"/>
              <a:gd name="connsiteX17" fmla="*/ 4127499 w 5075295"/>
              <a:gd name="connsiteY17" fmla="*/ 1136657 h 3774024"/>
              <a:gd name="connsiteX18" fmla="*/ 4233333 w 5075295"/>
              <a:gd name="connsiteY18" fmla="*/ 1308106 h 3774024"/>
              <a:gd name="connsiteX19" fmla="*/ 4328582 w 5075295"/>
              <a:gd name="connsiteY19" fmla="*/ 1500723 h 3774024"/>
              <a:gd name="connsiteX20" fmla="*/ 4349749 w 5075295"/>
              <a:gd name="connsiteY20" fmla="*/ 1625606 h 3774024"/>
              <a:gd name="connsiteX21" fmla="*/ 4461932 w 5075295"/>
              <a:gd name="connsiteY21" fmla="*/ 1689106 h 3774024"/>
              <a:gd name="connsiteX22" fmla="*/ 4542365 w 5075295"/>
              <a:gd name="connsiteY22" fmla="*/ 1631956 h 3774024"/>
              <a:gd name="connsiteX23" fmla="*/ 5008033 w 5075295"/>
              <a:gd name="connsiteY23" fmla="*/ 1858439 h 3774024"/>
              <a:gd name="connsiteX24" fmla="*/ 5031316 w 5075295"/>
              <a:gd name="connsiteY24" fmla="*/ 2040473 h 3774024"/>
              <a:gd name="connsiteX25" fmla="*/ 4743448 w 5075295"/>
              <a:gd name="connsiteY25" fmla="*/ 2760139 h 3774024"/>
              <a:gd name="connsiteX26" fmla="*/ 5020732 w 5075295"/>
              <a:gd name="connsiteY26" fmla="*/ 2829989 h 3774024"/>
              <a:gd name="connsiteX27" fmla="*/ 5060948 w 5075295"/>
              <a:gd name="connsiteY27" fmla="*/ 3098805 h 3774024"/>
              <a:gd name="connsiteX28" fmla="*/ 4857748 w 5075295"/>
              <a:gd name="connsiteY28" fmla="*/ 3111506 h 3774024"/>
              <a:gd name="connsiteX29" fmla="*/ 4464048 w 5075295"/>
              <a:gd name="connsiteY29" fmla="*/ 3113624 h 3774024"/>
              <a:gd name="connsiteX30" fmla="*/ 4226982 w 5075295"/>
              <a:gd name="connsiteY30" fmla="*/ 3251206 h 3774024"/>
              <a:gd name="connsiteX31" fmla="*/ 3915832 w 5075295"/>
              <a:gd name="connsiteY31" fmla="*/ 3149606 h 3774024"/>
              <a:gd name="connsiteX32" fmla="*/ 3763432 w 5075295"/>
              <a:gd name="connsiteY32" fmla="*/ 3198289 h 3774024"/>
              <a:gd name="connsiteX33" fmla="*/ 3659715 w 5075295"/>
              <a:gd name="connsiteY33" fmla="*/ 3090339 h 3774024"/>
              <a:gd name="connsiteX34" fmla="*/ 3289298 w 5075295"/>
              <a:gd name="connsiteY34" fmla="*/ 3117856 h 3774024"/>
              <a:gd name="connsiteX35" fmla="*/ 2637365 w 5075295"/>
              <a:gd name="connsiteY35" fmla="*/ 3293539 h 3774024"/>
              <a:gd name="connsiteX36" fmla="*/ 1976965 w 5075295"/>
              <a:gd name="connsiteY36" fmla="*/ 3479806 h 3774024"/>
              <a:gd name="connsiteX37" fmla="*/ 1528232 w 5075295"/>
              <a:gd name="connsiteY37" fmla="*/ 3619506 h 3774024"/>
              <a:gd name="connsiteX38" fmla="*/ 1136650 w 5075295"/>
              <a:gd name="connsiteY38" fmla="*/ 3774024 h 3774024"/>
              <a:gd name="connsiteX0" fmla="*/ 0 w 5075295"/>
              <a:gd name="connsiteY0" fmla="*/ 783174 h 4275674"/>
              <a:gd name="connsiteX1" fmla="*/ 179918 w 5075295"/>
              <a:gd name="connsiteY1" fmla="*/ 626541 h 4275674"/>
              <a:gd name="connsiteX2" fmla="*/ 345017 w 5075295"/>
              <a:gd name="connsiteY2" fmla="*/ 486841 h 4275674"/>
              <a:gd name="connsiteX3" fmla="*/ 397934 w 5075295"/>
              <a:gd name="connsiteY3" fmla="*/ 427575 h 4275674"/>
              <a:gd name="connsiteX4" fmla="*/ 446617 w 5075295"/>
              <a:gd name="connsiteY4" fmla="*/ 355608 h 4275674"/>
              <a:gd name="connsiteX5" fmla="*/ 787401 w 5075295"/>
              <a:gd name="connsiteY5" fmla="*/ 9 h 4275674"/>
              <a:gd name="connsiteX6" fmla="*/ 1452034 w 5075295"/>
              <a:gd name="connsiteY6" fmla="*/ 321742 h 4275674"/>
              <a:gd name="connsiteX7" fmla="*/ 1775884 w 5075295"/>
              <a:gd name="connsiteY7" fmla="*/ 245541 h 4275674"/>
              <a:gd name="connsiteX8" fmla="*/ 1972733 w 5075295"/>
              <a:gd name="connsiteY8" fmla="*/ 423340 h 4275674"/>
              <a:gd name="connsiteX9" fmla="*/ 2296583 w 5075295"/>
              <a:gd name="connsiteY9" fmla="*/ 706974 h 4275674"/>
              <a:gd name="connsiteX10" fmla="*/ 2315633 w 5075295"/>
              <a:gd name="connsiteY10" fmla="*/ 846674 h 4275674"/>
              <a:gd name="connsiteX11" fmla="*/ 2406649 w 5075295"/>
              <a:gd name="connsiteY11" fmla="*/ 944040 h 4275674"/>
              <a:gd name="connsiteX12" fmla="*/ 2588684 w 5075295"/>
              <a:gd name="connsiteY12" fmla="*/ 1166290 h 4275674"/>
              <a:gd name="connsiteX13" fmla="*/ 2863849 w 5075295"/>
              <a:gd name="connsiteY13" fmla="*/ 1303874 h 4275674"/>
              <a:gd name="connsiteX14" fmla="*/ 3244849 w 5075295"/>
              <a:gd name="connsiteY14" fmla="*/ 1314457 h 4275674"/>
              <a:gd name="connsiteX15" fmla="*/ 3503083 w 5075295"/>
              <a:gd name="connsiteY15" fmla="*/ 1073157 h 4275674"/>
              <a:gd name="connsiteX16" fmla="*/ 3826933 w 5075295"/>
              <a:gd name="connsiteY16" fmla="*/ 1013890 h 4275674"/>
              <a:gd name="connsiteX17" fmla="*/ 4127499 w 5075295"/>
              <a:gd name="connsiteY17" fmla="*/ 1136657 h 4275674"/>
              <a:gd name="connsiteX18" fmla="*/ 4233333 w 5075295"/>
              <a:gd name="connsiteY18" fmla="*/ 1308106 h 4275674"/>
              <a:gd name="connsiteX19" fmla="*/ 4328582 w 5075295"/>
              <a:gd name="connsiteY19" fmla="*/ 1500723 h 4275674"/>
              <a:gd name="connsiteX20" fmla="*/ 4349749 w 5075295"/>
              <a:gd name="connsiteY20" fmla="*/ 1625606 h 4275674"/>
              <a:gd name="connsiteX21" fmla="*/ 4461932 w 5075295"/>
              <a:gd name="connsiteY21" fmla="*/ 1689106 h 4275674"/>
              <a:gd name="connsiteX22" fmla="*/ 4542365 w 5075295"/>
              <a:gd name="connsiteY22" fmla="*/ 1631956 h 4275674"/>
              <a:gd name="connsiteX23" fmla="*/ 5008033 w 5075295"/>
              <a:gd name="connsiteY23" fmla="*/ 1858439 h 4275674"/>
              <a:gd name="connsiteX24" fmla="*/ 5031316 w 5075295"/>
              <a:gd name="connsiteY24" fmla="*/ 2040473 h 4275674"/>
              <a:gd name="connsiteX25" fmla="*/ 4743448 w 5075295"/>
              <a:gd name="connsiteY25" fmla="*/ 2760139 h 4275674"/>
              <a:gd name="connsiteX26" fmla="*/ 5020732 w 5075295"/>
              <a:gd name="connsiteY26" fmla="*/ 2829989 h 4275674"/>
              <a:gd name="connsiteX27" fmla="*/ 5060948 w 5075295"/>
              <a:gd name="connsiteY27" fmla="*/ 3098805 h 4275674"/>
              <a:gd name="connsiteX28" fmla="*/ 4857748 w 5075295"/>
              <a:gd name="connsiteY28" fmla="*/ 3111506 h 4275674"/>
              <a:gd name="connsiteX29" fmla="*/ 4464048 w 5075295"/>
              <a:gd name="connsiteY29" fmla="*/ 3113624 h 4275674"/>
              <a:gd name="connsiteX30" fmla="*/ 4226982 w 5075295"/>
              <a:gd name="connsiteY30" fmla="*/ 3251206 h 4275674"/>
              <a:gd name="connsiteX31" fmla="*/ 3915832 w 5075295"/>
              <a:gd name="connsiteY31" fmla="*/ 3149606 h 4275674"/>
              <a:gd name="connsiteX32" fmla="*/ 3763432 w 5075295"/>
              <a:gd name="connsiteY32" fmla="*/ 3198289 h 4275674"/>
              <a:gd name="connsiteX33" fmla="*/ 3659715 w 5075295"/>
              <a:gd name="connsiteY33" fmla="*/ 3090339 h 4275674"/>
              <a:gd name="connsiteX34" fmla="*/ 3289298 w 5075295"/>
              <a:gd name="connsiteY34" fmla="*/ 3117856 h 4275674"/>
              <a:gd name="connsiteX35" fmla="*/ 2637365 w 5075295"/>
              <a:gd name="connsiteY35" fmla="*/ 3293539 h 4275674"/>
              <a:gd name="connsiteX36" fmla="*/ 1976965 w 5075295"/>
              <a:gd name="connsiteY36" fmla="*/ 3479806 h 4275674"/>
              <a:gd name="connsiteX37" fmla="*/ 1528232 w 5075295"/>
              <a:gd name="connsiteY37" fmla="*/ 3619506 h 4275674"/>
              <a:gd name="connsiteX38" fmla="*/ 387350 w 5075295"/>
              <a:gd name="connsiteY38" fmla="*/ 4275674 h 4275674"/>
              <a:gd name="connsiteX0" fmla="*/ 0 w 5075295"/>
              <a:gd name="connsiteY0" fmla="*/ 783174 h 4275674"/>
              <a:gd name="connsiteX1" fmla="*/ 179918 w 5075295"/>
              <a:gd name="connsiteY1" fmla="*/ 626541 h 4275674"/>
              <a:gd name="connsiteX2" fmla="*/ 345017 w 5075295"/>
              <a:gd name="connsiteY2" fmla="*/ 486841 h 4275674"/>
              <a:gd name="connsiteX3" fmla="*/ 397934 w 5075295"/>
              <a:gd name="connsiteY3" fmla="*/ 427575 h 4275674"/>
              <a:gd name="connsiteX4" fmla="*/ 446617 w 5075295"/>
              <a:gd name="connsiteY4" fmla="*/ 355608 h 4275674"/>
              <a:gd name="connsiteX5" fmla="*/ 787401 w 5075295"/>
              <a:gd name="connsiteY5" fmla="*/ 9 h 4275674"/>
              <a:gd name="connsiteX6" fmla="*/ 1452034 w 5075295"/>
              <a:gd name="connsiteY6" fmla="*/ 321742 h 4275674"/>
              <a:gd name="connsiteX7" fmla="*/ 1775884 w 5075295"/>
              <a:gd name="connsiteY7" fmla="*/ 245541 h 4275674"/>
              <a:gd name="connsiteX8" fmla="*/ 1972733 w 5075295"/>
              <a:gd name="connsiteY8" fmla="*/ 423340 h 4275674"/>
              <a:gd name="connsiteX9" fmla="*/ 2296583 w 5075295"/>
              <a:gd name="connsiteY9" fmla="*/ 706974 h 4275674"/>
              <a:gd name="connsiteX10" fmla="*/ 2315633 w 5075295"/>
              <a:gd name="connsiteY10" fmla="*/ 846674 h 4275674"/>
              <a:gd name="connsiteX11" fmla="*/ 2406649 w 5075295"/>
              <a:gd name="connsiteY11" fmla="*/ 944040 h 4275674"/>
              <a:gd name="connsiteX12" fmla="*/ 2588684 w 5075295"/>
              <a:gd name="connsiteY12" fmla="*/ 1166290 h 4275674"/>
              <a:gd name="connsiteX13" fmla="*/ 2863849 w 5075295"/>
              <a:gd name="connsiteY13" fmla="*/ 1303874 h 4275674"/>
              <a:gd name="connsiteX14" fmla="*/ 3244849 w 5075295"/>
              <a:gd name="connsiteY14" fmla="*/ 1314457 h 4275674"/>
              <a:gd name="connsiteX15" fmla="*/ 3503083 w 5075295"/>
              <a:gd name="connsiteY15" fmla="*/ 1073157 h 4275674"/>
              <a:gd name="connsiteX16" fmla="*/ 3826933 w 5075295"/>
              <a:gd name="connsiteY16" fmla="*/ 1013890 h 4275674"/>
              <a:gd name="connsiteX17" fmla="*/ 4127499 w 5075295"/>
              <a:gd name="connsiteY17" fmla="*/ 1136657 h 4275674"/>
              <a:gd name="connsiteX18" fmla="*/ 4233333 w 5075295"/>
              <a:gd name="connsiteY18" fmla="*/ 1308106 h 4275674"/>
              <a:gd name="connsiteX19" fmla="*/ 4328582 w 5075295"/>
              <a:gd name="connsiteY19" fmla="*/ 1500723 h 4275674"/>
              <a:gd name="connsiteX20" fmla="*/ 4349749 w 5075295"/>
              <a:gd name="connsiteY20" fmla="*/ 1625606 h 4275674"/>
              <a:gd name="connsiteX21" fmla="*/ 4461932 w 5075295"/>
              <a:gd name="connsiteY21" fmla="*/ 1689106 h 4275674"/>
              <a:gd name="connsiteX22" fmla="*/ 4542365 w 5075295"/>
              <a:gd name="connsiteY22" fmla="*/ 1631956 h 4275674"/>
              <a:gd name="connsiteX23" fmla="*/ 5008033 w 5075295"/>
              <a:gd name="connsiteY23" fmla="*/ 1858439 h 4275674"/>
              <a:gd name="connsiteX24" fmla="*/ 5031316 w 5075295"/>
              <a:gd name="connsiteY24" fmla="*/ 2040473 h 4275674"/>
              <a:gd name="connsiteX25" fmla="*/ 4743448 w 5075295"/>
              <a:gd name="connsiteY25" fmla="*/ 2760139 h 4275674"/>
              <a:gd name="connsiteX26" fmla="*/ 5020732 w 5075295"/>
              <a:gd name="connsiteY26" fmla="*/ 2829989 h 4275674"/>
              <a:gd name="connsiteX27" fmla="*/ 5060948 w 5075295"/>
              <a:gd name="connsiteY27" fmla="*/ 3098805 h 4275674"/>
              <a:gd name="connsiteX28" fmla="*/ 4857748 w 5075295"/>
              <a:gd name="connsiteY28" fmla="*/ 3111506 h 4275674"/>
              <a:gd name="connsiteX29" fmla="*/ 4464048 w 5075295"/>
              <a:gd name="connsiteY29" fmla="*/ 3113624 h 4275674"/>
              <a:gd name="connsiteX30" fmla="*/ 4226982 w 5075295"/>
              <a:gd name="connsiteY30" fmla="*/ 3251206 h 4275674"/>
              <a:gd name="connsiteX31" fmla="*/ 3915832 w 5075295"/>
              <a:gd name="connsiteY31" fmla="*/ 3149606 h 4275674"/>
              <a:gd name="connsiteX32" fmla="*/ 3763432 w 5075295"/>
              <a:gd name="connsiteY32" fmla="*/ 3198289 h 4275674"/>
              <a:gd name="connsiteX33" fmla="*/ 3659715 w 5075295"/>
              <a:gd name="connsiteY33" fmla="*/ 3090339 h 4275674"/>
              <a:gd name="connsiteX34" fmla="*/ 3289298 w 5075295"/>
              <a:gd name="connsiteY34" fmla="*/ 3117856 h 4275674"/>
              <a:gd name="connsiteX35" fmla="*/ 2637365 w 5075295"/>
              <a:gd name="connsiteY35" fmla="*/ 3293539 h 4275674"/>
              <a:gd name="connsiteX36" fmla="*/ 1976965 w 5075295"/>
              <a:gd name="connsiteY36" fmla="*/ 3479806 h 4275674"/>
              <a:gd name="connsiteX37" fmla="*/ 1528232 w 5075295"/>
              <a:gd name="connsiteY37" fmla="*/ 3619506 h 4275674"/>
              <a:gd name="connsiteX38" fmla="*/ 1250948 w 5075295"/>
              <a:gd name="connsiteY38" fmla="*/ 3738039 h 4275674"/>
              <a:gd name="connsiteX39" fmla="*/ 387350 w 5075295"/>
              <a:gd name="connsiteY39" fmla="*/ 4275674 h 4275674"/>
              <a:gd name="connsiteX0" fmla="*/ 0 w 5075295"/>
              <a:gd name="connsiteY0" fmla="*/ 783174 h 4275674"/>
              <a:gd name="connsiteX1" fmla="*/ 179918 w 5075295"/>
              <a:gd name="connsiteY1" fmla="*/ 626541 h 4275674"/>
              <a:gd name="connsiteX2" fmla="*/ 345017 w 5075295"/>
              <a:gd name="connsiteY2" fmla="*/ 486841 h 4275674"/>
              <a:gd name="connsiteX3" fmla="*/ 397934 w 5075295"/>
              <a:gd name="connsiteY3" fmla="*/ 427575 h 4275674"/>
              <a:gd name="connsiteX4" fmla="*/ 446617 w 5075295"/>
              <a:gd name="connsiteY4" fmla="*/ 355608 h 4275674"/>
              <a:gd name="connsiteX5" fmla="*/ 787401 w 5075295"/>
              <a:gd name="connsiteY5" fmla="*/ 9 h 4275674"/>
              <a:gd name="connsiteX6" fmla="*/ 1452034 w 5075295"/>
              <a:gd name="connsiteY6" fmla="*/ 321742 h 4275674"/>
              <a:gd name="connsiteX7" fmla="*/ 1775884 w 5075295"/>
              <a:gd name="connsiteY7" fmla="*/ 245541 h 4275674"/>
              <a:gd name="connsiteX8" fmla="*/ 1972733 w 5075295"/>
              <a:gd name="connsiteY8" fmla="*/ 423340 h 4275674"/>
              <a:gd name="connsiteX9" fmla="*/ 2296583 w 5075295"/>
              <a:gd name="connsiteY9" fmla="*/ 706974 h 4275674"/>
              <a:gd name="connsiteX10" fmla="*/ 2315633 w 5075295"/>
              <a:gd name="connsiteY10" fmla="*/ 846674 h 4275674"/>
              <a:gd name="connsiteX11" fmla="*/ 2406649 w 5075295"/>
              <a:gd name="connsiteY11" fmla="*/ 944040 h 4275674"/>
              <a:gd name="connsiteX12" fmla="*/ 2588684 w 5075295"/>
              <a:gd name="connsiteY12" fmla="*/ 1166290 h 4275674"/>
              <a:gd name="connsiteX13" fmla="*/ 2863849 w 5075295"/>
              <a:gd name="connsiteY13" fmla="*/ 1303874 h 4275674"/>
              <a:gd name="connsiteX14" fmla="*/ 3244849 w 5075295"/>
              <a:gd name="connsiteY14" fmla="*/ 1314457 h 4275674"/>
              <a:gd name="connsiteX15" fmla="*/ 3503083 w 5075295"/>
              <a:gd name="connsiteY15" fmla="*/ 1073157 h 4275674"/>
              <a:gd name="connsiteX16" fmla="*/ 3826933 w 5075295"/>
              <a:gd name="connsiteY16" fmla="*/ 1013890 h 4275674"/>
              <a:gd name="connsiteX17" fmla="*/ 4127499 w 5075295"/>
              <a:gd name="connsiteY17" fmla="*/ 1136657 h 4275674"/>
              <a:gd name="connsiteX18" fmla="*/ 4233333 w 5075295"/>
              <a:gd name="connsiteY18" fmla="*/ 1308106 h 4275674"/>
              <a:gd name="connsiteX19" fmla="*/ 4328582 w 5075295"/>
              <a:gd name="connsiteY19" fmla="*/ 1500723 h 4275674"/>
              <a:gd name="connsiteX20" fmla="*/ 4349749 w 5075295"/>
              <a:gd name="connsiteY20" fmla="*/ 1625606 h 4275674"/>
              <a:gd name="connsiteX21" fmla="*/ 4461932 w 5075295"/>
              <a:gd name="connsiteY21" fmla="*/ 1689106 h 4275674"/>
              <a:gd name="connsiteX22" fmla="*/ 4542365 w 5075295"/>
              <a:gd name="connsiteY22" fmla="*/ 1631956 h 4275674"/>
              <a:gd name="connsiteX23" fmla="*/ 5008033 w 5075295"/>
              <a:gd name="connsiteY23" fmla="*/ 1858439 h 4275674"/>
              <a:gd name="connsiteX24" fmla="*/ 5031316 w 5075295"/>
              <a:gd name="connsiteY24" fmla="*/ 2040473 h 4275674"/>
              <a:gd name="connsiteX25" fmla="*/ 4743448 w 5075295"/>
              <a:gd name="connsiteY25" fmla="*/ 2760139 h 4275674"/>
              <a:gd name="connsiteX26" fmla="*/ 5020732 w 5075295"/>
              <a:gd name="connsiteY26" fmla="*/ 2829989 h 4275674"/>
              <a:gd name="connsiteX27" fmla="*/ 5060948 w 5075295"/>
              <a:gd name="connsiteY27" fmla="*/ 3098805 h 4275674"/>
              <a:gd name="connsiteX28" fmla="*/ 4857748 w 5075295"/>
              <a:gd name="connsiteY28" fmla="*/ 3111506 h 4275674"/>
              <a:gd name="connsiteX29" fmla="*/ 4464048 w 5075295"/>
              <a:gd name="connsiteY29" fmla="*/ 3113624 h 4275674"/>
              <a:gd name="connsiteX30" fmla="*/ 4226982 w 5075295"/>
              <a:gd name="connsiteY30" fmla="*/ 3251206 h 4275674"/>
              <a:gd name="connsiteX31" fmla="*/ 3915832 w 5075295"/>
              <a:gd name="connsiteY31" fmla="*/ 3149606 h 4275674"/>
              <a:gd name="connsiteX32" fmla="*/ 3763432 w 5075295"/>
              <a:gd name="connsiteY32" fmla="*/ 3198289 h 4275674"/>
              <a:gd name="connsiteX33" fmla="*/ 3659715 w 5075295"/>
              <a:gd name="connsiteY33" fmla="*/ 3090339 h 4275674"/>
              <a:gd name="connsiteX34" fmla="*/ 3289298 w 5075295"/>
              <a:gd name="connsiteY34" fmla="*/ 3117856 h 4275674"/>
              <a:gd name="connsiteX35" fmla="*/ 2637365 w 5075295"/>
              <a:gd name="connsiteY35" fmla="*/ 3293539 h 4275674"/>
              <a:gd name="connsiteX36" fmla="*/ 1976965 w 5075295"/>
              <a:gd name="connsiteY36" fmla="*/ 3479806 h 4275674"/>
              <a:gd name="connsiteX37" fmla="*/ 1528232 w 5075295"/>
              <a:gd name="connsiteY37" fmla="*/ 3619506 h 4275674"/>
              <a:gd name="connsiteX38" fmla="*/ 1250948 w 5075295"/>
              <a:gd name="connsiteY38" fmla="*/ 3738039 h 4275674"/>
              <a:gd name="connsiteX39" fmla="*/ 840315 w 5075295"/>
              <a:gd name="connsiteY39" fmla="*/ 4006856 h 4275674"/>
              <a:gd name="connsiteX40" fmla="*/ 387350 w 5075295"/>
              <a:gd name="connsiteY40" fmla="*/ 4275674 h 4275674"/>
              <a:gd name="connsiteX0" fmla="*/ 0 w 5075295"/>
              <a:gd name="connsiteY0" fmla="*/ 783174 h 4014032"/>
              <a:gd name="connsiteX1" fmla="*/ 179918 w 5075295"/>
              <a:gd name="connsiteY1" fmla="*/ 626541 h 4014032"/>
              <a:gd name="connsiteX2" fmla="*/ 345017 w 5075295"/>
              <a:gd name="connsiteY2" fmla="*/ 486841 h 4014032"/>
              <a:gd name="connsiteX3" fmla="*/ 397934 w 5075295"/>
              <a:gd name="connsiteY3" fmla="*/ 427575 h 4014032"/>
              <a:gd name="connsiteX4" fmla="*/ 446617 w 5075295"/>
              <a:gd name="connsiteY4" fmla="*/ 355608 h 4014032"/>
              <a:gd name="connsiteX5" fmla="*/ 787401 w 5075295"/>
              <a:gd name="connsiteY5" fmla="*/ 9 h 4014032"/>
              <a:gd name="connsiteX6" fmla="*/ 1452034 w 5075295"/>
              <a:gd name="connsiteY6" fmla="*/ 321742 h 4014032"/>
              <a:gd name="connsiteX7" fmla="*/ 1775884 w 5075295"/>
              <a:gd name="connsiteY7" fmla="*/ 245541 h 4014032"/>
              <a:gd name="connsiteX8" fmla="*/ 1972733 w 5075295"/>
              <a:gd name="connsiteY8" fmla="*/ 423340 h 4014032"/>
              <a:gd name="connsiteX9" fmla="*/ 2296583 w 5075295"/>
              <a:gd name="connsiteY9" fmla="*/ 706974 h 4014032"/>
              <a:gd name="connsiteX10" fmla="*/ 2315633 w 5075295"/>
              <a:gd name="connsiteY10" fmla="*/ 846674 h 4014032"/>
              <a:gd name="connsiteX11" fmla="*/ 2406649 w 5075295"/>
              <a:gd name="connsiteY11" fmla="*/ 944040 h 4014032"/>
              <a:gd name="connsiteX12" fmla="*/ 2588684 w 5075295"/>
              <a:gd name="connsiteY12" fmla="*/ 1166290 h 4014032"/>
              <a:gd name="connsiteX13" fmla="*/ 2863849 w 5075295"/>
              <a:gd name="connsiteY13" fmla="*/ 1303874 h 4014032"/>
              <a:gd name="connsiteX14" fmla="*/ 3244849 w 5075295"/>
              <a:gd name="connsiteY14" fmla="*/ 1314457 h 4014032"/>
              <a:gd name="connsiteX15" fmla="*/ 3503083 w 5075295"/>
              <a:gd name="connsiteY15" fmla="*/ 1073157 h 4014032"/>
              <a:gd name="connsiteX16" fmla="*/ 3826933 w 5075295"/>
              <a:gd name="connsiteY16" fmla="*/ 1013890 h 4014032"/>
              <a:gd name="connsiteX17" fmla="*/ 4127499 w 5075295"/>
              <a:gd name="connsiteY17" fmla="*/ 1136657 h 4014032"/>
              <a:gd name="connsiteX18" fmla="*/ 4233333 w 5075295"/>
              <a:gd name="connsiteY18" fmla="*/ 1308106 h 4014032"/>
              <a:gd name="connsiteX19" fmla="*/ 4328582 w 5075295"/>
              <a:gd name="connsiteY19" fmla="*/ 1500723 h 4014032"/>
              <a:gd name="connsiteX20" fmla="*/ 4349749 w 5075295"/>
              <a:gd name="connsiteY20" fmla="*/ 1625606 h 4014032"/>
              <a:gd name="connsiteX21" fmla="*/ 4461932 w 5075295"/>
              <a:gd name="connsiteY21" fmla="*/ 1689106 h 4014032"/>
              <a:gd name="connsiteX22" fmla="*/ 4542365 w 5075295"/>
              <a:gd name="connsiteY22" fmla="*/ 1631956 h 4014032"/>
              <a:gd name="connsiteX23" fmla="*/ 5008033 w 5075295"/>
              <a:gd name="connsiteY23" fmla="*/ 1858439 h 4014032"/>
              <a:gd name="connsiteX24" fmla="*/ 5031316 w 5075295"/>
              <a:gd name="connsiteY24" fmla="*/ 2040473 h 4014032"/>
              <a:gd name="connsiteX25" fmla="*/ 4743448 w 5075295"/>
              <a:gd name="connsiteY25" fmla="*/ 2760139 h 4014032"/>
              <a:gd name="connsiteX26" fmla="*/ 5020732 w 5075295"/>
              <a:gd name="connsiteY26" fmla="*/ 2829989 h 4014032"/>
              <a:gd name="connsiteX27" fmla="*/ 5060948 w 5075295"/>
              <a:gd name="connsiteY27" fmla="*/ 3098805 h 4014032"/>
              <a:gd name="connsiteX28" fmla="*/ 4857748 w 5075295"/>
              <a:gd name="connsiteY28" fmla="*/ 3111506 h 4014032"/>
              <a:gd name="connsiteX29" fmla="*/ 4464048 w 5075295"/>
              <a:gd name="connsiteY29" fmla="*/ 3113624 h 4014032"/>
              <a:gd name="connsiteX30" fmla="*/ 4226982 w 5075295"/>
              <a:gd name="connsiteY30" fmla="*/ 3251206 h 4014032"/>
              <a:gd name="connsiteX31" fmla="*/ 3915832 w 5075295"/>
              <a:gd name="connsiteY31" fmla="*/ 3149606 h 4014032"/>
              <a:gd name="connsiteX32" fmla="*/ 3763432 w 5075295"/>
              <a:gd name="connsiteY32" fmla="*/ 3198289 h 4014032"/>
              <a:gd name="connsiteX33" fmla="*/ 3659715 w 5075295"/>
              <a:gd name="connsiteY33" fmla="*/ 3090339 h 4014032"/>
              <a:gd name="connsiteX34" fmla="*/ 3289298 w 5075295"/>
              <a:gd name="connsiteY34" fmla="*/ 3117856 h 4014032"/>
              <a:gd name="connsiteX35" fmla="*/ 2637365 w 5075295"/>
              <a:gd name="connsiteY35" fmla="*/ 3293539 h 4014032"/>
              <a:gd name="connsiteX36" fmla="*/ 1976965 w 5075295"/>
              <a:gd name="connsiteY36" fmla="*/ 3479806 h 4014032"/>
              <a:gd name="connsiteX37" fmla="*/ 1528232 w 5075295"/>
              <a:gd name="connsiteY37" fmla="*/ 3619506 h 4014032"/>
              <a:gd name="connsiteX38" fmla="*/ 1250948 w 5075295"/>
              <a:gd name="connsiteY38" fmla="*/ 3738039 h 4014032"/>
              <a:gd name="connsiteX39" fmla="*/ 840315 w 5075295"/>
              <a:gd name="connsiteY39" fmla="*/ 4006856 h 4014032"/>
              <a:gd name="connsiteX40" fmla="*/ 364066 w 5075295"/>
              <a:gd name="connsiteY40" fmla="*/ 3361274 h 401403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474132 w 5075295"/>
              <a:gd name="connsiteY40" fmla="*/ 3543306 h 4008252"/>
              <a:gd name="connsiteX41" fmla="*/ 364066 w 5075295"/>
              <a:gd name="connsiteY41" fmla="*/ 3361274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469899 w 5075295"/>
              <a:gd name="connsiteY40" fmla="*/ 3551773 h 4008252"/>
              <a:gd name="connsiteX41" fmla="*/ 364066 w 5075295"/>
              <a:gd name="connsiteY41" fmla="*/ 3361274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469899 w 5075295"/>
              <a:gd name="connsiteY40" fmla="*/ 3551773 h 4008252"/>
              <a:gd name="connsiteX41" fmla="*/ 364066 w 5075295"/>
              <a:gd name="connsiteY41" fmla="*/ 3361274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478366 w 5075295"/>
              <a:gd name="connsiteY40" fmla="*/ 3560239 h 4008252"/>
              <a:gd name="connsiteX41" fmla="*/ 364066 w 5075295"/>
              <a:gd name="connsiteY41" fmla="*/ 3361274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478366 w 5075295"/>
              <a:gd name="connsiteY40" fmla="*/ 3560239 h 4008252"/>
              <a:gd name="connsiteX41" fmla="*/ 861483 w 5075295"/>
              <a:gd name="connsiteY41" fmla="*/ 3511557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52449 w 5075295"/>
              <a:gd name="connsiteY40" fmla="*/ 3621622 h 4008252"/>
              <a:gd name="connsiteX41" fmla="*/ 861483 w 5075295"/>
              <a:gd name="connsiteY41" fmla="*/ 3511557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52449 w 5075295"/>
              <a:gd name="connsiteY40" fmla="*/ 3621622 h 4008252"/>
              <a:gd name="connsiteX41" fmla="*/ 730250 w 5075295"/>
              <a:gd name="connsiteY41" fmla="*/ 3246974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52449 w 5075295"/>
              <a:gd name="connsiteY40" fmla="*/ 3621622 h 4008252"/>
              <a:gd name="connsiteX41" fmla="*/ 592665 w 5075295"/>
              <a:gd name="connsiteY41" fmla="*/ 3530606 h 4008252"/>
              <a:gd name="connsiteX42" fmla="*/ 730250 w 5075295"/>
              <a:gd name="connsiteY42" fmla="*/ 3246974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730250 w 5075295"/>
              <a:gd name="connsiteY42" fmla="*/ 3246974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797984 w 5075295"/>
              <a:gd name="connsiteY42" fmla="*/ 2391841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797984 w 5075295"/>
              <a:gd name="connsiteY43" fmla="*/ 2391841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726015 w 5075295"/>
              <a:gd name="connsiteY43" fmla="*/ 2967573 h 4008252"/>
              <a:gd name="connsiteX44" fmla="*/ 797984 w 5075295"/>
              <a:gd name="connsiteY44" fmla="*/ 2391841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726015 w 5075295"/>
              <a:gd name="connsiteY43" fmla="*/ 2967573 h 4008252"/>
              <a:gd name="connsiteX44" fmla="*/ 658282 w 5075295"/>
              <a:gd name="connsiteY44" fmla="*/ 2887139 h 4008252"/>
              <a:gd name="connsiteX45" fmla="*/ 797984 w 5075295"/>
              <a:gd name="connsiteY45" fmla="*/ 2391841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81565 w 5075295"/>
              <a:gd name="connsiteY43" fmla="*/ 2976040 h 4008252"/>
              <a:gd name="connsiteX44" fmla="*/ 658282 w 5075295"/>
              <a:gd name="connsiteY44" fmla="*/ 2887139 h 4008252"/>
              <a:gd name="connsiteX45" fmla="*/ 797984 w 5075295"/>
              <a:gd name="connsiteY45" fmla="*/ 2391841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58282 w 5075295"/>
              <a:gd name="connsiteY43" fmla="*/ 2980274 h 4008252"/>
              <a:gd name="connsiteX44" fmla="*/ 658282 w 5075295"/>
              <a:gd name="connsiteY44" fmla="*/ 2887139 h 4008252"/>
              <a:gd name="connsiteX45" fmla="*/ 797984 w 5075295"/>
              <a:gd name="connsiteY45" fmla="*/ 2391841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797984 w 5075295"/>
              <a:gd name="connsiteY45" fmla="*/ 2391841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797984 w 5075295"/>
              <a:gd name="connsiteY46" fmla="*/ 2391841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1107017 w 5075295"/>
              <a:gd name="connsiteY46" fmla="*/ 104987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1107017 w 5075295"/>
              <a:gd name="connsiteY47" fmla="*/ 104987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918632 w 5075295"/>
              <a:gd name="connsiteY47" fmla="*/ 1839389 h 4008252"/>
              <a:gd name="connsiteX48" fmla="*/ 1107017 w 5075295"/>
              <a:gd name="connsiteY48" fmla="*/ 104987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57248 w 5075295"/>
              <a:gd name="connsiteY47" fmla="*/ 1835156 h 4008252"/>
              <a:gd name="connsiteX48" fmla="*/ 1107017 w 5075295"/>
              <a:gd name="connsiteY48" fmla="*/ 104987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44548 w 5075295"/>
              <a:gd name="connsiteY47" fmla="*/ 1828806 h 4008252"/>
              <a:gd name="connsiteX48" fmla="*/ 1107017 w 5075295"/>
              <a:gd name="connsiteY48" fmla="*/ 104987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44548 w 5075295"/>
              <a:gd name="connsiteY47" fmla="*/ 1828806 h 4008252"/>
              <a:gd name="connsiteX48" fmla="*/ 1107017 w 5075295"/>
              <a:gd name="connsiteY48" fmla="*/ 104987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10681 w 5075295"/>
              <a:gd name="connsiteY47" fmla="*/ 1828806 h 4008252"/>
              <a:gd name="connsiteX48" fmla="*/ 1107017 w 5075295"/>
              <a:gd name="connsiteY48" fmla="*/ 104987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10681 w 5075295"/>
              <a:gd name="connsiteY47" fmla="*/ 1828806 h 4008252"/>
              <a:gd name="connsiteX48" fmla="*/ 1107017 w 5075295"/>
              <a:gd name="connsiteY48" fmla="*/ 104987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29731 w 5075295"/>
              <a:gd name="connsiteY47" fmla="*/ 1830923 h 4008252"/>
              <a:gd name="connsiteX48" fmla="*/ 1107017 w 5075295"/>
              <a:gd name="connsiteY48" fmla="*/ 104987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29731 w 5075295"/>
              <a:gd name="connsiteY47" fmla="*/ 1830923 h 4008252"/>
              <a:gd name="connsiteX48" fmla="*/ 965200 w 5075295"/>
              <a:gd name="connsiteY48" fmla="*/ 75142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29731 w 5075295"/>
              <a:gd name="connsiteY47" fmla="*/ 1830923 h 4008252"/>
              <a:gd name="connsiteX48" fmla="*/ 910165 w 5075295"/>
              <a:gd name="connsiteY48" fmla="*/ 1403356 h 4008252"/>
              <a:gd name="connsiteX49" fmla="*/ 965200 w 5075295"/>
              <a:gd name="connsiteY49" fmla="*/ 75142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29731 w 5075295"/>
              <a:gd name="connsiteY47" fmla="*/ 1830923 h 4008252"/>
              <a:gd name="connsiteX48" fmla="*/ 910165 w 5075295"/>
              <a:gd name="connsiteY48" fmla="*/ 1403356 h 4008252"/>
              <a:gd name="connsiteX49" fmla="*/ 880532 w 5075295"/>
              <a:gd name="connsiteY49" fmla="*/ 1337739 h 4008252"/>
              <a:gd name="connsiteX50" fmla="*/ 965200 w 5075295"/>
              <a:gd name="connsiteY50" fmla="*/ 75142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29731 w 5075295"/>
              <a:gd name="connsiteY47" fmla="*/ 1830923 h 4008252"/>
              <a:gd name="connsiteX48" fmla="*/ 893231 w 5075295"/>
              <a:gd name="connsiteY48" fmla="*/ 1403356 h 4008252"/>
              <a:gd name="connsiteX49" fmla="*/ 880532 w 5075295"/>
              <a:gd name="connsiteY49" fmla="*/ 1337739 h 4008252"/>
              <a:gd name="connsiteX50" fmla="*/ 965200 w 5075295"/>
              <a:gd name="connsiteY50" fmla="*/ 75142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29731 w 5075295"/>
              <a:gd name="connsiteY47" fmla="*/ 1830923 h 4008252"/>
              <a:gd name="connsiteX48" fmla="*/ 893231 w 5075295"/>
              <a:gd name="connsiteY48" fmla="*/ 1403356 h 4008252"/>
              <a:gd name="connsiteX49" fmla="*/ 880532 w 5075295"/>
              <a:gd name="connsiteY49" fmla="*/ 1337739 h 4008252"/>
              <a:gd name="connsiteX50" fmla="*/ 922865 w 5075295"/>
              <a:gd name="connsiteY50" fmla="*/ 1210739 h 4008252"/>
              <a:gd name="connsiteX51" fmla="*/ 965200 w 5075295"/>
              <a:gd name="connsiteY51" fmla="*/ 75142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29731 w 5075295"/>
              <a:gd name="connsiteY47" fmla="*/ 1830923 h 4008252"/>
              <a:gd name="connsiteX48" fmla="*/ 893231 w 5075295"/>
              <a:gd name="connsiteY48" fmla="*/ 1403356 h 4008252"/>
              <a:gd name="connsiteX49" fmla="*/ 880532 w 5075295"/>
              <a:gd name="connsiteY49" fmla="*/ 1337739 h 4008252"/>
              <a:gd name="connsiteX50" fmla="*/ 922865 w 5075295"/>
              <a:gd name="connsiteY50" fmla="*/ 1210739 h 4008252"/>
              <a:gd name="connsiteX51" fmla="*/ 717548 w 5075295"/>
              <a:gd name="connsiteY51" fmla="*/ 912289 h 4008252"/>
              <a:gd name="connsiteX52" fmla="*/ 965200 w 5075295"/>
              <a:gd name="connsiteY52" fmla="*/ 751425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29731 w 5075295"/>
              <a:gd name="connsiteY47" fmla="*/ 1830923 h 4008252"/>
              <a:gd name="connsiteX48" fmla="*/ 893231 w 5075295"/>
              <a:gd name="connsiteY48" fmla="*/ 1403356 h 4008252"/>
              <a:gd name="connsiteX49" fmla="*/ 880532 w 5075295"/>
              <a:gd name="connsiteY49" fmla="*/ 1337739 h 4008252"/>
              <a:gd name="connsiteX50" fmla="*/ 922865 w 5075295"/>
              <a:gd name="connsiteY50" fmla="*/ 1210739 h 4008252"/>
              <a:gd name="connsiteX51" fmla="*/ 717548 w 5075295"/>
              <a:gd name="connsiteY51" fmla="*/ 912289 h 4008252"/>
              <a:gd name="connsiteX52" fmla="*/ 8466 w 5075295"/>
              <a:gd name="connsiteY52" fmla="*/ 791642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29731 w 5075295"/>
              <a:gd name="connsiteY47" fmla="*/ 1830923 h 4008252"/>
              <a:gd name="connsiteX48" fmla="*/ 893231 w 5075295"/>
              <a:gd name="connsiteY48" fmla="*/ 1403356 h 4008252"/>
              <a:gd name="connsiteX49" fmla="*/ 880532 w 5075295"/>
              <a:gd name="connsiteY49" fmla="*/ 1337739 h 4008252"/>
              <a:gd name="connsiteX50" fmla="*/ 922865 w 5075295"/>
              <a:gd name="connsiteY50" fmla="*/ 1210739 h 4008252"/>
              <a:gd name="connsiteX51" fmla="*/ 698498 w 5075295"/>
              <a:gd name="connsiteY51" fmla="*/ 927105 h 4008252"/>
              <a:gd name="connsiteX52" fmla="*/ 8466 w 5075295"/>
              <a:gd name="connsiteY52" fmla="*/ 791642 h 4008252"/>
              <a:gd name="connsiteX0" fmla="*/ 0 w 5075295"/>
              <a:gd name="connsiteY0" fmla="*/ 783174 h 4008252"/>
              <a:gd name="connsiteX1" fmla="*/ 179918 w 5075295"/>
              <a:gd name="connsiteY1" fmla="*/ 626541 h 4008252"/>
              <a:gd name="connsiteX2" fmla="*/ 345017 w 5075295"/>
              <a:gd name="connsiteY2" fmla="*/ 486841 h 4008252"/>
              <a:gd name="connsiteX3" fmla="*/ 397934 w 5075295"/>
              <a:gd name="connsiteY3" fmla="*/ 427575 h 4008252"/>
              <a:gd name="connsiteX4" fmla="*/ 446617 w 5075295"/>
              <a:gd name="connsiteY4" fmla="*/ 355608 h 4008252"/>
              <a:gd name="connsiteX5" fmla="*/ 787401 w 5075295"/>
              <a:gd name="connsiteY5" fmla="*/ 9 h 4008252"/>
              <a:gd name="connsiteX6" fmla="*/ 1452034 w 5075295"/>
              <a:gd name="connsiteY6" fmla="*/ 321742 h 4008252"/>
              <a:gd name="connsiteX7" fmla="*/ 1775884 w 5075295"/>
              <a:gd name="connsiteY7" fmla="*/ 245541 h 4008252"/>
              <a:gd name="connsiteX8" fmla="*/ 1972733 w 5075295"/>
              <a:gd name="connsiteY8" fmla="*/ 423340 h 4008252"/>
              <a:gd name="connsiteX9" fmla="*/ 2296583 w 5075295"/>
              <a:gd name="connsiteY9" fmla="*/ 706974 h 4008252"/>
              <a:gd name="connsiteX10" fmla="*/ 2315633 w 5075295"/>
              <a:gd name="connsiteY10" fmla="*/ 846674 h 4008252"/>
              <a:gd name="connsiteX11" fmla="*/ 2406649 w 5075295"/>
              <a:gd name="connsiteY11" fmla="*/ 944040 h 4008252"/>
              <a:gd name="connsiteX12" fmla="*/ 2588684 w 5075295"/>
              <a:gd name="connsiteY12" fmla="*/ 1166290 h 4008252"/>
              <a:gd name="connsiteX13" fmla="*/ 2863849 w 5075295"/>
              <a:gd name="connsiteY13" fmla="*/ 1303874 h 4008252"/>
              <a:gd name="connsiteX14" fmla="*/ 3244849 w 5075295"/>
              <a:gd name="connsiteY14" fmla="*/ 1314457 h 4008252"/>
              <a:gd name="connsiteX15" fmla="*/ 3503083 w 5075295"/>
              <a:gd name="connsiteY15" fmla="*/ 1073157 h 4008252"/>
              <a:gd name="connsiteX16" fmla="*/ 3826933 w 5075295"/>
              <a:gd name="connsiteY16" fmla="*/ 1013890 h 4008252"/>
              <a:gd name="connsiteX17" fmla="*/ 4127499 w 5075295"/>
              <a:gd name="connsiteY17" fmla="*/ 1136657 h 4008252"/>
              <a:gd name="connsiteX18" fmla="*/ 4233333 w 5075295"/>
              <a:gd name="connsiteY18" fmla="*/ 1308106 h 4008252"/>
              <a:gd name="connsiteX19" fmla="*/ 4328582 w 5075295"/>
              <a:gd name="connsiteY19" fmla="*/ 1500723 h 4008252"/>
              <a:gd name="connsiteX20" fmla="*/ 4349749 w 5075295"/>
              <a:gd name="connsiteY20" fmla="*/ 1625606 h 4008252"/>
              <a:gd name="connsiteX21" fmla="*/ 4461932 w 5075295"/>
              <a:gd name="connsiteY21" fmla="*/ 1689106 h 4008252"/>
              <a:gd name="connsiteX22" fmla="*/ 4542365 w 5075295"/>
              <a:gd name="connsiteY22" fmla="*/ 1631956 h 4008252"/>
              <a:gd name="connsiteX23" fmla="*/ 5008033 w 5075295"/>
              <a:gd name="connsiteY23" fmla="*/ 1858439 h 4008252"/>
              <a:gd name="connsiteX24" fmla="*/ 5031316 w 5075295"/>
              <a:gd name="connsiteY24" fmla="*/ 2040473 h 4008252"/>
              <a:gd name="connsiteX25" fmla="*/ 4743448 w 5075295"/>
              <a:gd name="connsiteY25" fmla="*/ 2760139 h 4008252"/>
              <a:gd name="connsiteX26" fmla="*/ 5020732 w 5075295"/>
              <a:gd name="connsiteY26" fmla="*/ 2829989 h 4008252"/>
              <a:gd name="connsiteX27" fmla="*/ 5060948 w 5075295"/>
              <a:gd name="connsiteY27" fmla="*/ 3098805 h 4008252"/>
              <a:gd name="connsiteX28" fmla="*/ 4857748 w 5075295"/>
              <a:gd name="connsiteY28" fmla="*/ 3111506 h 4008252"/>
              <a:gd name="connsiteX29" fmla="*/ 4464048 w 5075295"/>
              <a:gd name="connsiteY29" fmla="*/ 3113624 h 4008252"/>
              <a:gd name="connsiteX30" fmla="*/ 4226982 w 5075295"/>
              <a:gd name="connsiteY30" fmla="*/ 3251206 h 4008252"/>
              <a:gd name="connsiteX31" fmla="*/ 3915832 w 5075295"/>
              <a:gd name="connsiteY31" fmla="*/ 3149606 h 4008252"/>
              <a:gd name="connsiteX32" fmla="*/ 3763432 w 5075295"/>
              <a:gd name="connsiteY32" fmla="*/ 3198289 h 4008252"/>
              <a:gd name="connsiteX33" fmla="*/ 3659715 w 5075295"/>
              <a:gd name="connsiteY33" fmla="*/ 3090339 h 4008252"/>
              <a:gd name="connsiteX34" fmla="*/ 3289298 w 5075295"/>
              <a:gd name="connsiteY34" fmla="*/ 3117856 h 4008252"/>
              <a:gd name="connsiteX35" fmla="*/ 2637365 w 5075295"/>
              <a:gd name="connsiteY35" fmla="*/ 3293539 h 4008252"/>
              <a:gd name="connsiteX36" fmla="*/ 1976965 w 5075295"/>
              <a:gd name="connsiteY36" fmla="*/ 3479806 h 4008252"/>
              <a:gd name="connsiteX37" fmla="*/ 1528232 w 5075295"/>
              <a:gd name="connsiteY37" fmla="*/ 3619506 h 4008252"/>
              <a:gd name="connsiteX38" fmla="*/ 1250948 w 5075295"/>
              <a:gd name="connsiteY38" fmla="*/ 3738039 h 4008252"/>
              <a:gd name="connsiteX39" fmla="*/ 840315 w 5075295"/>
              <a:gd name="connsiteY39" fmla="*/ 4006856 h 4008252"/>
              <a:gd name="connsiteX40" fmla="*/ 567266 w 5075295"/>
              <a:gd name="connsiteY40" fmla="*/ 3674538 h 4008252"/>
              <a:gd name="connsiteX41" fmla="*/ 592665 w 5075295"/>
              <a:gd name="connsiteY41" fmla="*/ 3530606 h 4008252"/>
              <a:gd name="connsiteX42" fmla="*/ 660398 w 5075295"/>
              <a:gd name="connsiteY42" fmla="*/ 3369739 h 4008252"/>
              <a:gd name="connsiteX43" fmla="*/ 628648 w 5075295"/>
              <a:gd name="connsiteY43" fmla="*/ 2933707 h 4008252"/>
              <a:gd name="connsiteX44" fmla="*/ 658282 w 5075295"/>
              <a:gd name="connsiteY44" fmla="*/ 2887139 h 4008252"/>
              <a:gd name="connsiteX45" fmla="*/ 690032 w 5075295"/>
              <a:gd name="connsiteY45" fmla="*/ 2580223 h 4008252"/>
              <a:gd name="connsiteX46" fmla="*/ 814915 w 5075295"/>
              <a:gd name="connsiteY46" fmla="*/ 2271189 h 4008252"/>
              <a:gd name="connsiteX47" fmla="*/ 855132 w 5075295"/>
              <a:gd name="connsiteY47" fmla="*/ 2046823 h 4008252"/>
              <a:gd name="connsiteX48" fmla="*/ 829731 w 5075295"/>
              <a:gd name="connsiteY48" fmla="*/ 1830923 h 4008252"/>
              <a:gd name="connsiteX49" fmla="*/ 893231 w 5075295"/>
              <a:gd name="connsiteY49" fmla="*/ 1403356 h 4008252"/>
              <a:gd name="connsiteX50" fmla="*/ 880532 w 5075295"/>
              <a:gd name="connsiteY50" fmla="*/ 1337739 h 4008252"/>
              <a:gd name="connsiteX51" fmla="*/ 922865 w 5075295"/>
              <a:gd name="connsiteY51" fmla="*/ 1210739 h 4008252"/>
              <a:gd name="connsiteX52" fmla="*/ 698498 w 5075295"/>
              <a:gd name="connsiteY52" fmla="*/ 927105 h 4008252"/>
              <a:gd name="connsiteX53" fmla="*/ 8466 w 5075295"/>
              <a:gd name="connsiteY53" fmla="*/ 791642 h 4008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5075295" h="4008252">
                <a:moveTo>
                  <a:pt x="0" y="783174"/>
                </a:moveTo>
                <a:cubicBezTo>
                  <a:pt x="24342" y="753893"/>
                  <a:pt x="126649" y="690394"/>
                  <a:pt x="179918" y="626541"/>
                </a:cubicBezTo>
                <a:cubicBezTo>
                  <a:pt x="233187" y="562688"/>
                  <a:pt x="308681" y="520002"/>
                  <a:pt x="345017" y="486841"/>
                </a:cubicBezTo>
                <a:cubicBezTo>
                  <a:pt x="381353" y="453680"/>
                  <a:pt x="381001" y="449447"/>
                  <a:pt x="397934" y="427575"/>
                </a:cubicBezTo>
                <a:cubicBezTo>
                  <a:pt x="414867" y="405703"/>
                  <a:pt x="381706" y="426869"/>
                  <a:pt x="446617" y="355608"/>
                </a:cubicBezTo>
                <a:cubicBezTo>
                  <a:pt x="511528" y="284347"/>
                  <a:pt x="611718" y="1773"/>
                  <a:pt x="787401" y="9"/>
                </a:cubicBezTo>
                <a:cubicBezTo>
                  <a:pt x="963084" y="-1755"/>
                  <a:pt x="1284818" y="286817"/>
                  <a:pt x="1452034" y="321742"/>
                </a:cubicBezTo>
                <a:cubicBezTo>
                  <a:pt x="1619250" y="356667"/>
                  <a:pt x="1687337" y="230372"/>
                  <a:pt x="1775884" y="245541"/>
                </a:cubicBezTo>
                <a:cubicBezTo>
                  <a:pt x="1864431" y="260710"/>
                  <a:pt x="1879600" y="339026"/>
                  <a:pt x="1972733" y="423340"/>
                </a:cubicBezTo>
                <a:lnTo>
                  <a:pt x="2296583" y="706974"/>
                </a:lnTo>
                <a:cubicBezTo>
                  <a:pt x="2360788" y="775060"/>
                  <a:pt x="2303639" y="814571"/>
                  <a:pt x="2315633" y="846674"/>
                </a:cubicBezTo>
                <a:cubicBezTo>
                  <a:pt x="2327627" y="878777"/>
                  <a:pt x="2370313" y="911232"/>
                  <a:pt x="2406649" y="944040"/>
                </a:cubicBezTo>
                <a:cubicBezTo>
                  <a:pt x="2442985" y="976848"/>
                  <a:pt x="2508251" y="1110551"/>
                  <a:pt x="2588684" y="1166290"/>
                </a:cubicBezTo>
                <a:cubicBezTo>
                  <a:pt x="2669117" y="1222029"/>
                  <a:pt x="2764013" y="1295760"/>
                  <a:pt x="2863849" y="1303874"/>
                </a:cubicBezTo>
                <a:cubicBezTo>
                  <a:pt x="2963685" y="1311988"/>
                  <a:pt x="3141132" y="1337388"/>
                  <a:pt x="3244849" y="1314457"/>
                </a:cubicBezTo>
                <a:cubicBezTo>
                  <a:pt x="3348566" y="1291526"/>
                  <a:pt x="3410302" y="1111257"/>
                  <a:pt x="3503083" y="1073157"/>
                </a:cubicBezTo>
                <a:cubicBezTo>
                  <a:pt x="3595864" y="1035057"/>
                  <a:pt x="3719336" y="1006482"/>
                  <a:pt x="3826933" y="1013890"/>
                </a:cubicBezTo>
                <a:cubicBezTo>
                  <a:pt x="3934530" y="1021298"/>
                  <a:pt x="4057649" y="1105966"/>
                  <a:pt x="4127499" y="1136657"/>
                </a:cubicBezTo>
                <a:cubicBezTo>
                  <a:pt x="4197349" y="1167348"/>
                  <a:pt x="4202994" y="1245312"/>
                  <a:pt x="4233333" y="1308106"/>
                </a:cubicBezTo>
                <a:cubicBezTo>
                  <a:pt x="4263672" y="1370900"/>
                  <a:pt x="4309179" y="1447807"/>
                  <a:pt x="4328582" y="1500723"/>
                </a:cubicBezTo>
                <a:cubicBezTo>
                  <a:pt x="4347985" y="1553639"/>
                  <a:pt x="4324349" y="1596326"/>
                  <a:pt x="4349749" y="1625606"/>
                </a:cubicBezTo>
                <a:cubicBezTo>
                  <a:pt x="4375149" y="1654886"/>
                  <a:pt x="4438296" y="1675701"/>
                  <a:pt x="4461932" y="1689106"/>
                </a:cubicBezTo>
                <a:cubicBezTo>
                  <a:pt x="4485568" y="1702511"/>
                  <a:pt x="4448526" y="1606203"/>
                  <a:pt x="4542365" y="1631956"/>
                </a:cubicBezTo>
                <a:cubicBezTo>
                  <a:pt x="4636204" y="1657709"/>
                  <a:pt x="4933244" y="1790000"/>
                  <a:pt x="5008033" y="1858439"/>
                </a:cubicBezTo>
                <a:cubicBezTo>
                  <a:pt x="5082822" y="1926878"/>
                  <a:pt x="5073297" y="1897598"/>
                  <a:pt x="5031316" y="2040473"/>
                </a:cubicBezTo>
                <a:cubicBezTo>
                  <a:pt x="4989335" y="2183348"/>
                  <a:pt x="4740273" y="2628200"/>
                  <a:pt x="4743448" y="2760139"/>
                </a:cubicBezTo>
                <a:cubicBezTo>
                  <a:pt x="4746623" y="2892078"/>
                  <a:pt x="4967815" y="2773545"/>
                  <a:pt x="5020732" y="2829989"/>
                </a:cubicBezTo>
                <a:cubicBezTo>
                  <a:pt x="5073649" y="2886433"/>
                  <a:pt x="5090229" y="3048358"/>
                  <a:pt x="5060948" y="3098805"/>
                </a:cubicBezTo>
                <a:cubicBezTo>
                  <a:pt x="5031667" y="3149252"/>
                  <a:pt x="4959701" y="3112917"/>
                  <a:pt x="4857748" y="3111506"/>
                </a:cubicBezTo>
                <a:cubicBezTo>
                  <a:pt x="4721576" y="3104451"/>
                  <a:pt x="4600220" y="3120679"/>
                  <a:pt x="4464048" y="3113624"/>
                </a:cubicBezTo>
                <a:lnTo>
                  <a:pt x="4226982" y="3251206"/>
                </a:lnTo>
                <a:cubicBezTo>
                  <a:pt x="4102099" y="3241328"/>
                  <a:pt x="4040715" y="3159484"/>
                  <a:pt x="3915832" y="3149606"/>
                </a:cubicBezTo>
                <a:cubicBezTo>
                  <a:pt x="3844218" y="3124912"/>
                  <a:pt x="3806118" y="3208167"/>
                  <a:pt x="3763432" y="3198289"/>
                </a:cubicBezTo>
                <a:cubicBezTo>
                  <a:pt x="3720746" y="3188411"/>
                  <a:pt x="3740501" y="3098806"/>
                  <a:pt x="3659715" y="3090339"/>
                </a:cubicBezTo>
                <a:cubicBezTo>
                  <a:pt x="3578929" y="3081872"/>
                  <a:pt x="3459690" y="3081520"/>
                  <a:pt x="3289298" y="3117856"/>
                </a:cubicBezTo>
                <a:cubicBezTo>
                  <a:pt x="3118906" y="3154192"/>
                  <a:pt x="2856087" y="3228981"/>
                  <a:pt x="2637365" y="3293539"/>
                </a:cubicBezTo>
                <a:cubicBezTo>
                  <a:pt x="2418643" y="3358097"/>
                  <a:pt x="2163232" y="3422656"/>
                  <a:pt x="1976965" y="3479806"/>
                </a:cubicBezTo>
                <a:cubicBezTo>
                  <a:pt x="1790698" y="3536956"/>
                  <a:pt x="1646765" y="3572587"/>
                  <a:pt x="1528232" y="3619506"/>
                </a:cubicBezTo>
                <a:cubicBezTo>
                  <a:pt x="1409699" y="3666425"/>
                  <a:pt x="1371598" y="3673481"/>
                  <a:pt x="1250948" y="3738039"/>
                </a:cubicBezTo>
                <a:cubicBezTo>
                  <a:pt x="1130298" y="3802597"/>
                  <a:pt x="960965" y="4028023"/>
                  <a:pt x="840315" y="4006856"/>
                </a:cubicBezTo>
                <a:cubicBezTo>
                  <a:pt x="719665" y="3985689"/>
                  <a:pt x="616302" y="3753207"/>
                  <a:pt x="567266" y="3674538"/>
                </a:cubicBezTo>
                <a:cubicBezTo>
                  <a:pt x="518230" y="3595869"/>
                  <a:pt x="582435" y="3579289"/>
                  <a:pt x="592665" y="3530606"/>
                </a:cubicBezTo>
                <a:cubicBezTo>
                  <a:pt x="602895" y="3481923"/>
                  <a:pt x="641348" y="3449819"/>
                  <a:pt x="660398" y="3369739"/>
                </a:cubicBezTo>
                <a:cubicBezTo>
                  <a:pt x="679448" y="3289659"/>
                  <a:pt x="615948" y="3014493"/>
                  <a:pt x="628648" y="2933707"/>
                </a:cubicBezTo>
                <a:cubicBezTo>
                  <a:pt x="641348" y="2852921"/>
                  <a:pt x="640643" y="2940409"/>
                  <a:pt x="658282" y="2887139"/>
                </a:cubicBezTo>
                <a:cubicBezTo>
                  <a:pt x="675921" y="2833869"/>
                  <a:pt x="670277" y="2681823"/>
                  <a:pt x="690032" y="2580223"/>
                </a:cubicBezTo>
                <a:cubicBezTo>
                  <a:pt x="709788" y="2478623"/>
                  <a:pt x="792337" y="2360089"/>
                  <a:pt x="814915" y="2271189"/>
                </a:cubicBezTo>
                <a:cubicBezTo>
                  <a:pt x="837493" y="2182289"/>
                  <a:pt x="852663" y="2120201"/>
                  <a:pt x="855132" y="2046823"/>
                </a:cubicBezTo>
                <a:cubicBezTo>
                  <a:pt x="857601" y="1973445"/>
                  <a:pt x="818442" y="1938167"/>
                  <a:pt x="829731" y="1830923"/>
                </a:cubicBezTo>
                <a:cubicBezTo>
                  <a:pt x="847370" y="1693340"/>
                  <a:pt x="875592" y="1540939"/>
                  <a:pt x="893231" y="1403356"/>
                </a:cubicBezTo>
                <a:cubicBezTo>
                  <a:pt x="896053" y="1386423"/>
                  <a:pt x="877710" y="1354672"/>
                  <a:pt x="880532" y="1337739"/>
                </a:cubicBezTo>
                <a:cubicBezTo>
                  <a:pt x="884060" y="1300345"/>
                  <a:pt x="919337" y="1248133"/>
                  <a:pt x="922865" y="1210739"/>
                </a:cubicBezTo>
                <a:cubicBezTo>
                  <a:pt x="929215" y="1133834"/>
                  <a:pt x="692148" y="1004010"/>
                  <a:pt x="698498" y="927105"/>
                </a:cubicBezTo>
                <a:lnTo>
                  <a:pt x="8466" y="791642"/>
                </a:lnTo>
              </a:path>
            </a:pathLst>
          </a:cu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 name="Freeform 102"/>
          <p:cNvSpPr/>
          <p:nvPr/>
        </p:nvSpPr>
        <p:spPr>
          <a:xfrm>
            <a:off x="285967" y="1029287"/>
            <a:ext cx="4524487" cy="5801773"/>
          </a:xfrm>
          <a:custGeom>
            <a:avLst/>
            <a:gdLst>
              <a:gd name="connsiteX0" fmla="*/ 1035846 w 4261646"/>
              <a:gd name="connsiteY0" fmla="*/ 5308600 h 5791200"/>
              <a:gd name="connsiteX1" fmla="*/ 985046 w 4261646"/>
              <a:gd name="connsiteY1" fmla="*/ 5300134 h 5791200"/>
              <a:gd name="connsiteX2" fmla="*/ 688713 w 4261646"/>
              <a:gd name="connsiteY2" fmla="*/ 5308600 h 5791200"/>
              <a:gd name="connsiteX3" fmla="*/ 705646 w 4261646"/>
              <a:gd name="connsiteY3" fmla="*/ 5334000 h 5791200"/>
              <a:gd name="connsiteX4" fmla="*/ 731046 w 4261646"/>
              <a:gd name="connsiteY4" fmla="*/ 5359400 h 5791200"/>
              <a:gd name="connsiteX5" fmla="*/ 764913 w 4261646"/>
              <a:gd name="connsiteY5" fmla="*/ 5376334 h 5791200"/>
              <a:gd name="connsiteX6" fmla="*/ 798779 w 4261646"/>
              <a:gd name="connsiteY6" fmla="*/ 5410200 h 5791200"/>
              <a:gd name="connsiteX7" fmla="*/ 824179 w 4261646"/>
              <a:gd name="connsiteY7" fmla="*/ 5418667 h 5791200"/>
              <a:gd name="connsiteX8" fmla="*/ 866513 w 4261646"/>
              <a:gd name="connsiteY8" fmla="*/ 5444067 h 5791200"/>
              <a:gd name="connsiteX9" fmla="*/ 874979 w 4261646"/>
              <a:gd name="connsiteY9" fmla="*/ 5477934 h 5791200"/>
              <a:gd name="connsiteX10" fmla="*/ 900379 w 4261646"/>
              <a:gd name="connsiteY10" fmla="*/ 5511800 h 5791200"/>
              <a:gd name="connsiteX11" fmla="*/ 883446 w 4261646"/>
              <a:gd name="connsiteY11" fmla="*/ 5774267 h 5791200"/>
              <a:gd name="connsiteX12" fmla="*/ 858046 w 4261646"/>
              <a:gd name="connsiteY12" fmla="*/ 5782734 h 5791200"/>
              <a:gd name="connsiteX13" fmla="*/ 722579 w 4261646"/>
              <a:gd name="connsiteY13" fmla="*/ 5791200 h 5791200"/>
              <a:gd name="connsiteX14" fmla="*/ 409313 w 4261646"/>
              <a:gd name="connsiteY14" fmla="*/ 5774267 h 5791200"/>
              <a:gd name="connsiteX15" fmla="*/ 358513 w 4261646"/>
              <a:gd name="connsiteY15" fmla="*/ 5765800 h 5791200"/>
              <a:gd name="connsiteX16" fmla="*/ 333113 w 4261646"/>
              <a:gd name="connsiteY16" fmla="*/ 5757334 h 5791200"/>
              <a:gd name="connsiteX17" fmla="*/ 112979 w 4261646"/>
              <a:gd name="connsiteY17" fmla="*/ 5748867 h 5791200"/>
              <a:gd name="connsiteX18" fmla="*/ 62179 w 4261646"/>
              <a:gd name="connsiteY18" fmla="*/ 5723467 h 5791200"/>
              <a:gd name="connsiteX19" fmla="*/ 36779 w 4261646"/>
              <a:gd name="connsiteY19" fmla="*/ 5706534 h 5791200"/>
              <a:gd name="connsiteX20" fmla="*/ 28313 w 4261646"/>
              <a:gd name="connsiteY20" fmla="*/ 5207000 h 5791200"/>
              <a:gd name="connsiteX21" fmla="*/ 45246 w 4261646"/>
              <a:gd name="connsiteY21" fmla="*/ 5181600 h 5791200"/>
              <a:gd name="connsiteX22" fmla="*/ 87579 w 4261646"/>
              <a:gd name="connsiteY22" fmla="*/ 5130800 h 5791200"/>
              <a:gd name="connsiteX23" fmla="*/ 96046 w 4261646"/>
              <a:gd name="connsiteY23" fmla="*/ 5096934 h 5791200"/>
              <a:gd name="connsiteX24" fmla="*/ 189179 w 4261646"/>
              <a:gd name="connsiteY24" fmla="*/ 5046134 h 5791200"/>
              <a:gd name="connsiteX25" fmla="*/ 206113 w 4261646"/>
              <a:gd name="connsiteY25" fmla="*/ 5029200 h 5791200"/>
              <a:gd name="connsiteX26" fmla="*/ 231513 w 4261646"/>
              <a:gd name="connsiteY26" fmla="*/ 5012267 h 5791200"/>
              <a:gd name="connsiteX27" fmla="*/ 248446 w 4261646"/>
              <a:gd name="connsiteY27" fmla="*/ 4978400 h 5791200"/>
              <a:gd name="connsiteX28" fmla="*/ 256913 w 4261646"/>
              <a:gd name="connsiteY28" fmla="*/ 4953000 h 5791200"/>
              <a:gd name="connsiteX29" fmla="*/ 290779 w 4261646"/>
              <a:gd name="connsiteY29" fmla="*/ 4927600 h 5791200"/>
              <a:gd name="connsiteX30" fmla="*/ 307713 w 4261646"/>
              <a:gd name="connsiteY30" fmla="*/ 4902200 h 5791200"/>
              <a:gd name="connsiteX31" fmla="*/ 333113 w 4261646"/>
              <a:gd name="connsiteY31" fmla="*/ 4868334 h 5791200"/>
              <a:gd name="connsiteX32" fmla="*/ 350046 w 4261646"/>
              <a:gd name="connsiteY32" fmla="*/ 4792134 h 5791200"/>
              <a:gd name="connsiteX33" fmla="*/ 358513 w 4261646"/>
              <a:gd name="connsiteY33" fmla="*/ 4724400 h 5791200"/>
              <a:gd name="connsiteX34" fmla="*/ 375446 w 4261646"/>
              <a:gd name="connsiteY34" fmla="*/ 4682067 h 5791200"/>
              <a:gd name="connsiteX35" fmla="*/ 383913 w 4261646"/>
              <a:gd name="connsiteY35" fmla="*/ 4631267 h 5791200"/>
              <a:gd name="connsiteX36" fmla="*/ 409313 w 4261646"/>
              <a:gd name="connsiteY36" fmla="*/ 4334934 h 5791200"/>
              <a:gd name="connsiteX37" fmla="*/ 460113 w 4261646"/>
              <a:gd name="connsiteY37" fmla="*/ 4148667 h 5791200"/>
              <a:gd name="connsiteX38" fmla="*/ 468579 w 4261646"/>
              <a:gd name="connsiteY38" fmla="*/ 4123267 h 5791200"/>
              <a:gd name="connsiteX39" fmla="*/ 477046 w 4261646"/>
              <a:gd name="connsiteY39" fmla="*/ 4089400 h 5791200"/>
              <a:gd name="connsiteX40" fmla="*/ 502446 w 4261646"/>
              <a:gd name="connsiteY40" fmla="*/ 4030134 h 5791200"/>
              <a:gd name="connsiteX41" fmla="*/ 519379 w 4261646"/>
              <a:gd name="connsiteY41" fmla="*/ 4013200 h 5791200"/>
              <a:gd name="connsiteX42" fmla="*/ 527846 w 4261646"/>
              <a:gd name="connsiteY42" fmla="*/ 3970867 h 5791200"/>
              <a:gd name="connsiteX43" fmla="*/ 544779 w 4261646"/>
              <a:gd name="connsiteY43" fmla="*/ 3903134 h 5791200"/>
              <a:gd name="connsiteX44" fmla="*/ 553246 w 4261646"/>
              <a:gd name="connsiteY44" fmla="*/ 3784600 h 5791200"/>
              <a:gd name="connsiteX45" fmla="*/ 570179 w 4261646"/>
              <a:gd name="connsiteY45" fmla="*/ 3750734 h 5791200"/>
              <a:gd name="connsiteX46" fmla="*/ 595579 w 4261646"/>
              <a:gd name="connsiteY46" fmla="*/ 3674534 h 5791200"/>
              <a:gd name="connsiteX47" fmla="*/ 604046 w 4261646"/>
              <a:gd name="connsiteY47" fmla="*/ 3649134 h 5791200"/>
              <a:gd name="connsiteX48" fmla="*/ 620979 w 4261646"/>
              <a:gd name="connsiteY48" fmla="*/ 3623734 h 5791200"/>
              <a:gd name="connsiteX49" fmla="*/ 637913 w 4261646"/>
              <a:gd name="connsiteY49" fmla="*/ 3606800 h 5791200"/>
              <a:gd name="connsiteX50" fmla="*/ 697179 w 4261646"/>
              <a:gd name="connsiteY50" fmla="*/ 3496734 h 5791200"/>
              <a:gd name="connsiteX51" fmla="*/ 722579 w 4261646"/>
              <a:gd name="connsiteY51" fmla="*/ 3462867 h 5791200"/>
              <a:gd name="connsiteX52" fmla="*/ 790313 w 4261646"/>
              <a:gd name="connsiteY52" fmla="*/ 3412067 h 5791200"/>
              <a:gd name="connsiteX53" fmla="*/ 832646 w 4261646"/>
              <a:gd name="connsiteY53" fmla="*/ 3327400 h 5791200"/>
              <a:gd name="connsiteX54" fmla="*/ 849579 w 4261646"/>
              <a:gd name="connsiteY54" fmla="*/ 3285067 h 5791200"/>
              <a:gd name="connsiteX55" fmla="*/ 908846 w 4261646"/>
              <a:gd name="connsiteY55" fmla="*/ 3242734 h 5791200"/>
              <a:gd name="connsiteX56" fmla="*/ 942713 w 4261646"/>
              <a:gd name="connsiteY56" fmla="*/ 3141134 h 5791200"/>
              <a:gd name="connsiteX57" fmla="*/ 959646 w 4261646"/>
              <a:gd name="connsiteY57" fmla="*/ 3081867 h 5791200"/>
              <a:gd name="connsiteX58" fmla="*/ 993513 w 4261646"/>
              <a:gd name="connsiteY58" fmla="*/ 2997200 h 5791200"/>
              <a:gd name="connsiteX59" fmla="*/ 1001979 w 4261646"/>
              <a:gd name="connsiteY59" fmla="*/ 2963334 h 5791200"/>
              <a:gd name="connsiteX60" fmla="*/ 1010446 w 4261646"/>
              <a:gd name="connsiteY60" fmla="*/ 2937934 h 5791200"/>
              <a:gd name="connsiteX61" fmla="*/ 1018913 w 4261646"/>
              <a:gd name="connsiteY61" fmla="*/ 2870200 h 5791200"/>
              <a:gd name="connsiteX62" fmla="*/ 1061246 w 4261646"/>
              <a:gd name="connsiteY62" fmla="*/ 2819400 h 5791200"/>
              <a:gd name="connsiteX63" fmla="*/ 1069713 w 4261646"/>
              <a:gd name="connsiteY63" fmla="*/ 2794000 h 5791200"/>
              <a:gd name="connsiteX64" fmla="*/ 1128979 w 4261646"/>
              <a:gd name="connsiteY64" fmla="*/ 2717800 h 5791200"/>
              <a:gd name="connsiteX65" fmla="*/ 1145913 w 4261646"/>
              <a:gd name="connsiteY65" fmla="*/ 2650067 h 5791200"/>
              <a:gd name="connsiteX66" fmla="*/ 1213646 w 4261646"/>
              <a:gd name="connsiteY66" fmla="*/ 2573867 h 5791200"/>
              <a:gd name="connsiteX67" fmla="*/ 1230579 w 4261646"/>
              <a:gd name="connsiteY67" fmla="*/ 2514600 h 5791200"/>
              <a:gd name="connsiteX68" fmla="*/ 1239046 w 4261646"/>
              <a:gd name="connsiteY68" fmla="*/ 2480734 h 5791200"/>
              <a:gd name="connsiteX69" fmla="*/ 1255979 w 4261646"/>
              <a:gd name="connsiteY69" fmla="*/ 2455334 h 5791200"/>
              <a:gd name="connsiteX70" fmla="*/ 1264446 w 4261646"/>
              <a:gd name="connsiteY70" fmla="*/ 2379134 h 5791200"/>
              <a:gd name="connsiteX71" fmla="*/ 1306779 w 4261646"/>
              <a:gd name="connsiteY71" fmla="*/ 2235200 h 5791200"/>
              <a:gd name="connsiteX72" fmla="*/ 1349113 w 4261646"/>
              <a:gd name="connsiteY72" fmla="*/ 2142067 h 5791200"/>
              <a:gd name="connsiteX73" fmla="*/ 1357579 w 4261646"/>
              <a:gd name="connsiteY73" fmla="*/ 2032000 h 5791200"/>
              <a:gd name="connsiteX74" fmla="*/ 1366046 w 4261646"/>
              <a:gd name="connsiteY74" fmla="*/ 1998134 h 5791200"/>
              <a:gd name="connsiteX75" fmla="*/ 1382979 w 4261646"/>
              <a:gd name="connsiteY75" fmla="*/ 1981200 h 5791200"/>
              <a:gd name="connsiteX76" fmla="*/ 1391446 w 4261646"/>
              <a:gd name="connsiteY76" fmla="*/ 1930400 h 5791200"/>
              <a:gd name="connsiteX77" fmla="*/ 1399913 w 4261646"/>
              <a:gd name="connsiteY77" fmla="*/ 1862667 h 5791200"/>
              <a:gd name="connsiteX78" fmla="*/ 1425313 w 4261646"/>
              <a:gd name="connsiteY78" fmla="*/ 1761067 h 5791200"/>
              <a:gd name="connsiteX79" fmla="*/ 1433779 w 4261646"/>
              <a:gd name="connsiteY79" fmla="*/ 1676400 h 5791200"/>
              <a:gd name="connsiteX80" fmla="*/ 1450713 w 4261646"/>
              <a:gd name="connsiteY80" fmla="*/ 1634067 h 5791200"/>
              <a:gd name="connsiteX81" fmla="*/ 1526913 w 4261646"/>
              <a:gd name="connsiteY81" fmla="*/ 1490134 h 5791200"/>
              <a:gd name="connsiteX82" fmla="*/ 1543846 w 4261646"/>
              <a:gd name="connsiteY82" fmla="*/ 1422400 h 5791200"/>
              <a:gd name="connsiteX83" fmla="*/ 1560779 w 4261646"/>
              <a:gd name="connsiteY83" fmla="*/ 1397000 h 5791200"/>
              <a:gd name="connsiteX84" fmla="*/ 1569246 w 4261646"/>
              <a:gd name="connsiteY84" fmla="*/ 1354667 h 5791200"/>
              <a:gd name="connsiteX85" fmla="*/ 1594646 w 4261646"/>
              <a:gd name="connsiteY85" fmla="*/ 1159934 h 5791200"/>
              <a:gd name="connsiteX86" fmla="*/ 1653913 w 4261646"/>
              <a:gd name="connsiteY86" fmla="*/ 1126067 h 5791200"/>
              <a:gd name="connsiteX87" fmla="*/ 1679313 w 4261646"/>
              <a:gd name="connsiteY87" fmla="*/ 1100667 h 5791200"/>
              <a:gd name="connsiteX88" fmla="*/ 1704713 w 4261646"/>
              <a:gd name="connsiteY88" fmla="*/ 1083734 h 5791200"/>
              <a:gd name="connsiteX89" fmla="*/ 1747046 w 4261646"/>
              <a:gd name="connsiteY89" fmla="*/ 1041400 h 5791200"/>
              <a:gd name="connsiteX90" fmla="*/ 1797846 w 4261646"/>
              <a:gd name="connsiteY90" fmla="*/ 990600 h 5791200"/>
              <a:gd name="connsiteX91" fmla="*/ 1814779 w 4261646"/>
              <a:gd name="connsiteY91" fmla="*/ 931334 h 5791200"/>
              <a:gd name="connsiteX92" fmla="*/ 1840179 w 4261646"/>
              <a:gd name="connsiteY92" fmla="*/ 914400 h 5791200"/>
              <a:gd name="connsiteX93" fmla="*/ 1848646 w 4261646"/>
              <a:gd name="connsiteY93" fmla="*/ 889000 h 5791200"/>
              <a:gd name="connsiteX94" fmla="*/ 1882513 w 4261646"/>
              <a:gd name="connsiteY94" fmla="*/ 846667 h 5791200"/>
              <a:gd name="connsiteX95" fmla="*/ 1890979 w 4261646"/>
              <a:gd name="connsiteY95" fmla="*/ 821267 h 5791200"/>
              <a:gd name="connsiteX96" fmla="*/ 1899446 w 4261646"/>
              <a:gd name="connsiteY96" fmla="*/ 787400 h 5791200"/>
              <a:gd name="connsiteX97" fmla="*/ 1975646 w 4261646"/>
              <a:gd name="connsiteY97" fmla="*/ 702734 h 5791200"/>
              <a:gd name="connsiteX98" fmla="*/ 2001046 w 4261646"/>
              <a:gd name="connsiteY98" fmla="*/ 660400 h 5791200"/>
              <a:gd name="connsiteX99" fmla="*/ 2051846 w 4261646"/>
              <a:gd name="connsiteY99" fmla="*/ 609600 h 5791200"/>
              <a:gd name="connsiteX100" fmla="*/ 2085713 w 4261646"/>
              <a:gd name="connsiteY100" fmla="*/ 567267 h 5791200"/>
              <a:gd name="connsiteX101" fmla="*/ 2111113 w 4261646"/>
              <a:gd name="connsiteY101" fmla="*/ 558800 h 5791200"/>
              <a:gd name="connsiteX102" fmla="*/ 2136513 w 4261646"/>
              <a:gd name="connsiteY102" fmla="*/ 541867 h 5791200"/>
              <a:gd name="connsiteX103" fmla="*/ 2170379 w 4261646"/>
              <a:gd name="connsiteY103" fmla="*/ 533400 h 5791200"/>
              <a:gd name="connsiteX104" fmla="*/ 2204246 w 4261646"/>
              <a:gd name="connsiteY104" fmla="*/ 516467 h 5791200"/>
              <a:gd name="connsiteX105" fmla="*/ 2263513 w 4261646"/>
              <a:gd name="connsiteY105" fmla="*/ 499534 h 5791200"/>
              <a:gd name="connsiteX106" fmla="*/ 2322779 w 4261646"/>
              <a:gd name="connsiteY106" fmla="*/ 465667 h 5791200"/>
              <a:gd name="connsiteX107" fmla="*/ 2356646 w 4261646"/>
              <a:gd name="connsiteY107" fmla="*/ 457200 h 5791200"/>
              <a:gd name="connsiteX108" fmla="*/ 2382046 w 4261646"/>
              <a:gd name="connsiteY108" fmla="*/ 448734 h 5791200"/>
              <a:gd name="connsiteX109" fmla="*/ 2644513 w 4261646"/>
              <a:gd name="connsiteY109" fmla="*/ 440267 h 5791200"/>
              <a:gd name="connsiteX110" fmla="*/ 2754579 w 4261646"/>
              <a:gd name="connsiteY110" fmla="*/ 381000 h 5791200"/>
              <a:gd name="connsiteX111" fmla="*/ 2796913 w 4261646"/>
              <a:gd name="connsiteY111" fmla="*/ 321734 h 5791200"/>
              <a:gd name="connsiteX112" fmla="*/ 2864646 w 4261646"/>
              <a:gd name="connsiteY112" fmla="*/ 270934 h 5791200"/>
              <a:gd name="connsiteX113" fmla="*/ 3008579 w 4261646"/>
              <a:gd name="connsiteY113" fmla="*/ 143934 h 5791200"/>
              <a:gd name="connsiteX114" fmla="*/ 3211779 w 4261646"/>
              <a:gd name="connsiteY114" fmla="*/ 0 h 5791200"/>
              <a:gd name="connsiteX115" fmla="*/ 3237179 w 4261646"/>
              <a:gd name="connsiteY115" fmla="*/ 16934 h 5791200"/>
              <a:gd name="connsiteX116" fmla="*/ 3254113 w 4261646"/>
              <a:gd name="connsiteY116" fmla="*/ 50800 h 5791200"/>
              <a:gd name="connsiteX117" fmla="*/ 3271046 w 4261646"/>
              <a:gd name="connsiteY117" fmla="*/ 67734 h 5791200"/>
              <a:gd name="connsiteX118" fmla="*/ 3313379 w 4261646"/>
              <a:gd name="connsiteY118" fmla="*/ 118534 h 5791200"/>
              <a:gd name="connsiteX119" fmla="*/ 3347246 w 4261646"/>
              <a:gd name="connsiteY119" fmla="*/ 127000 h 5791200"/>
              <a:gd name="connsiteX120" fmla="*/ 3414979 w 4261646"/>
              <a:gd name="connsiteY120" fmla="*/ 177800 h 5791200"/>
              <a:gd name="connsiteX121" fmla="*/ 3440379 w 4261646"/>
              <a:gd name="connsiteY121" fmla="*/ 186267 h 5791200"/>
              <a:gd name="connsiteX122" fmla="*/ 3448846 w 4261646"/>
              <a:gd name="connsiteY122" fmla="*/ 228600 h 5791200"/>
              <a:gd name="connsiteX123" fmla="*/ 3499646 w 4261646"/>
              <a:gd name="connsiteY123" fmla="*/ 330200 h 5791200"/>
              <a:gd name="connsiteX124" fmla="*/ 3525046 w 4261646"/>
              <a:gd name="connsiteY124" fmla="*/ 397934 h 5791200"/>
              <a:gd name="connsiteX125" fmla="*/ 3550446 w 4261646"/>
              <a:gd name="connsiteY125" fmla="*/ 465667 h 5791200"/>
              <a:gd name="connsiteX126" fmla="*/ 3575846 w 4261646"/>
              <a:gd name="connsiteY126" fmla="*/ 508000 h 5791200"/>
              <a:gd name="connsiteX127" fmla="*/ 3592779 w 4261646"/>
              <a:gd name="connsiteY127" fmla="*/ 601134 h 5791200"/>
              <a:gd name="connsiteX128" fmla="*/ 3575846 w 4261646"/>
              <a:gd name="connsiteY128" fmla="*/ 821267 h 5791200"/>
              <a:gd name="connsiteX129" fmla="*/ 3541979 w 4261646"/>
              <a:gd name="connsiteY129" fmla="*/ 880534 h 5791200"/>
              <a:gd name="connsiteX130" fmla="*/ 3491179 w 4261646"/>
              <a:gd name="connsiteY130" fmla="*/ 973667 h 5791200"/>
              <a:gd name="connsiteX131" fmla="*/ 3448846 w 4261646"/>
              <a:gd name="connsiteY131" fmla="*/ 1075267 h 5791200"/>
              <a:gd name="connsiteX132" fmla="*/ 3440379 w 4261646"/>
              <a:gd name="connsiteY132" fmla="*/ 1100667 h 5791200"/>
              <a:gd name="connsiteX133" fmla="*/ 3431913 w 4261646"/>
              <a:gd name="connsiteY133" fmla="*/ 1134534 h 5791200"/>
              <a:gd name="connsiteX134" fmla="*/ 3414979 w 4261646"/>
              <a:gd name="connsiteY134" fmla="*/ 1159934 h 5791200"/>
              <a:gd name="connsiteX135" fmla="*/ 3406513 w 4261646"/>
              <a:gd name="connsiteY135" fmla="*/ 1193800 h 5791200"/>
              <a:gd name="connsiteX136" fmla="*/ 3347246 w 4261646"/>
              <a:gd name="connsiteY136" fmla="*/ 1227667 h 5791200"/>
              <a:gd name="connsiteX137" fmla="*/ 3304913 w 4261646"/>
              <a:gd name="connsiteY137" fmla="*/ 1244600 h 5791200"/>
              <a:gd name="connsiteX138" fmla="*/ 3279513 w 4261646"/>
              <a:gd name="connsiteY138" fmla="*/ 1253067 h 5791200"/>
              <a:gd name="connsiteX139" fmla="*/ 3203313 w 4261646"/>
              <a:gd name="connsiteY139" fmla="*/ 1295400 h 5791200"/>
              <a:gd name="connsiteX140" fmla="*/ 3211779 w 4261646"/>
              <a:gd name="connsiteY140" fmla="*/ 1371600 h 5791200"/>
              <a:gd name="connsiteX141" fmla="*/ 3245646 w 4261646"/>
              <a:gd name="connsiteY141" fmla="*/ 1397000 h 5791200"/>
              <a:gd name="connsiteX142" fmla="*/ 3262579 w 4261646"/>
              <a:gd name="connsiteY142" fmla="*/ 1430867 h 5791200"/>
              <a:gd name="connsiteX143" fmla="*/ 3271046 w 4261646"/>
              <a:gd name="connsiteY143" fmla="*/ 1524000 h 5791200"/>
              <a:gd name="connsiteX144" fmla="*/ 3304913 w 4261646"/>
              <a:gd name="connsiteY144" fmla="*/ 1684867 h 5791200"/>
              <a:gd name="connsiteX145" fmla="*/ 3313379 w 4261646"/>
              <a:gd name="connsiteY145" fmla="*/ 1727200 h 5791200"/>
              <a:gd name="connsiteX146" fmla="*/ 3347246 w 4261646"/>
              <a:gd name="connsiteY146" fmla="*/ 1930400 h 5791200"/>
              <a:gd name="connsiteX147" fmla="*/ 3364179 w 4261646"/>
              <a:gd name="connsiteY147" fmla="*/ 1981200 h 5791200"/>
              <a:gd name="connsiteX148" fmla="*/ 3406513 w 4261646"/>
              <a:gd name="connsiteY148" fmla="*/ 2226734 h 5791200"/>
              <a:gd name="connsiteX149" fmla="*/ 3440379 w 4261646"/>
              <a:gd name="connsiteY149" fmla="*/ 2218267 h 5791200"/>
              <a:gd name="connsiteX150" fmla="*/ 3465779 w 4261646"/>
              <a:gd name="connsiteY150" fmla="*/ 2201334 h 5791200"/>
              <a:gd name="connsiteX151" fmla="*/ 3508113 w 4261646"/>
              <a:gd name="connsiteY151" fmla="*/ 2192867 h 5791200"/>
              <a:gd name="connsiteX152" fmla="*/ 3516579 w 4261646"/>
              <a:gd name="connsiteY152" fmla="*/ 2167467 h 5791200"/>
              <a:gd name="connsiteX153" fmla="*/ 3567379 w 4261646"/>
              <a:gd name="connsiteY153" fmla="*/ 2142067 h 5791200"/>
              <a:gd name="connsiteX154" fmla="*/ 3609713 w 4261646"/>
              <a:gd name="connsiteY154" fmla="*/ 2108200 h 5791200"/>
              <a:gd name="connsiteX155" fmla="*/ 3643579 w 4261646"/>
              <a:gd name="connsiteY155" fmla="*/ 2074334 h 5791200"/>
              <a:gd name="connsiteX156" fmla="*/ 3719779 w 4261646"/>
              <a:gd name="connsiteY156" fmla="*/ 2032000 h 5791200"/>
              <a:gd name="connsiteX157" fmla="*/ 3762113 w 4261646"/>
              <a:gd name="connsiteY157" fmla="*/ 2006600 h 5791200"/>
              <a:gd name="connsiteX158" fmla="*/ 3922979 w 4261646"/>
              <a:gd name="connsiteY158" fmla="*/ 2015067 h 5791200"/>
              <a:gd name="connsiteX159" fmla="*/ 4016113 w 4261646"/>
              <a:gd name="connsiteY159" fmla="*/ 2082800 h 5791200"/>
              <a:gd name="connsiteX160" fmla="*/ 4058446 w 4261646"/>
              <a:gd name="connsiteY160" fmla="*/ 2108200 h 5791200"/>
              <a:gd name="connsiteX161" fmla="*/ 4126179 w 4261646"/>
              <a:gd name="connsiteY161" fmla="*/ 2167467 h 5791200"/>
              <a:gd name="connsiteX162" fmla="*/ 4185446 w 4261646"/>
              <a:gd name="connsiteY162" fmla="*/ 2218267 h 5791200"/>
              <a:gd name="connsiteX163" fmla="*/ 4202379 w 4261646"/>
              <a:gd name="connsiteY163" fmla="*/ 2336800 h 5791200"/>
              <a:gd name="connsiteX164" fmla="*/ 4227779 w 4261646"/>
              <a:gd name="connsiteY164" fmla="*/ 2446867 h 5791200"/>
              <a:gd name="connsiteX165" fmla="*/ 4261646 w 4261646"/>
              <a:gd name="connsiteY165" fmla="*/ 2726267 h 5791200"/>
              <a:gd name="connsiteX166" fmla="*/ 4236246 w 4261646"/>
              <a:gd name="connsiteY166" fmla="*/ 3048000 h 5791200"/>
              <a:gd name="connsiteX167" fmla="*/ 4227779 w 4261646"/>
              <a:gd name="connsiteY167" fmla="*/ 3073400 h 5791200"/>
              <a:gd name="connsiteX168" fmla="*/ 4210846 w 4261646"/>
              <a:gd name="connsiteY168" fmla="*/ 3208867 h 5791200"/>
              <a:gd name="connsiteX169" fmla="*/ 4176979 w 4261646"/>
              <a:gd name="connsiteY169" fmla="*/ 3276600 h 5791200"/>
              <a:gd name="connsiteX170" fmla="*/ 4143113 w 4261646"/>
              <a:gd name="connsiteY170" fmla="*/ 3412067 h 5791200"/>
              <a:gd name="connsiteX171" fmla="*/ 4126179 w 4261646"/>
              <a:gd name="connsiteY171" fmla="*/ 3429000 h 5791200"/>
              <a:gd name="connsiteX172" fmla="*/ 4109246 w 4261646"/>
              <a:gd name="connsiteY172" fmla="*/ 3496734 h 5791200"/>
              <a:gd name="connsiteX173" fmla="*/ 4100779 w 4261646"/>
              <a:gd name="connsiteY173" fmla="*/ 3589867 h 5791200"/>
              <a:gd name="connsiteX174" fmla="*/ 4066913 w 4261646"/>
              <a:gd name="connsiteY174" fmla="*/ 3691467 h 5791200"/>
              <a:gd name="connsiteX175" fmla="*/ 4058446 w 4261646"/>
              <a:gd name="connsiteY175" fmla="*/ 3793067 h 5791200"/>
              <a:gd name="connsiteX176" fmla="*/ 4049979 w 4261646"/>
              <a:gd name="connsiteY176" fmla="*/ 3852334 h 5791200"/>
              <a:gd name="connsiteX177" fmla="*/ 4041513 w 4261646"/>
              <a:gd name="connsiteY177" fmla="*/ 4148667 h 5791200"/>
              <a:gd name="connsiteX178" fmla="*/ 4024579 w 4261646"/>
              <a:gd name="connsiteY178" fmla="*/ 4326467 h 5791200"/>
              <a:gd name="connsiteX179" fmla="*/ 4007646 w 4261646"/>
              <a:gd name="connsiteY179" fmla="*/ 4360334 h 5791200"/>
              <a:gd name="connsiteX180" fmla="*/ 3973779 w 4261646"/>
              <a:gd name="connsiteY180" fmla="*/ 4368800 h 5791200"/>
              <a:gd name="connsiteX181" fmla="*/ 3956846 w 4261646"/>
              <a:gd name="connsiteY181" fmla="*/ 4385734 h 5791200"/>
              <a:gd name="connsiteX182" fmla="*/ 3719779 w 4261646"/>
              <a:gd name="connsiteY182" fmla="*/ 4360334 h 5791200"/>
              <a:gd name="connsiteX183" fmla="*/ 3592779 w 4261646"/>
              <a:gd name="connsiteY183" fmla="*/ 4301067 h 5791200"/>
              <a:gd name="connsiteX184" fmla="*/ 3558913 w 4261646"/>
              <a:gd name="connsiteY184" fmla="*/ 4292600 h 5791200"/>
              <a:gd name="connsiteX185" fmla="*/ 3499646 w 4261646"/>
              <a:gd name="connsiteY185" fmla="*/ 4275667 h 5791200"/>
              <a:gd name="connsiteX186" fmla="*/ 3474246 w 4261646"/>
              <a:gd name="connsiteY186" fmla="*/ 4258734 h 5791200"/>
              <a:gd name="connsiteX187" fmla="*/ 3431913 w 4261646"/>
              <a:gd name="connsiteY187" fmla="*/ 4250267 h 5791200"/>
              <a:gd name="connsiteX188" fmla="*/ 3406513 w 4261646"/>
              <a:gd name="connsiteY188" fmla="*/ 4224867 h 5791200"/>
              <a:gd name="connsiteX189" fmla="*/ 3381113 w 4261646"/>
              <a:gd name="connsiteY189" fmla="*/ 4207934 h 5791200"/>
              <a:gd name="connsiteX190" fmla="*/ 3321846 w 4261646"/>
              <a:gd name="connsiteY190" fmla="*/ 4182534 h 5791200"/>
              <a:gd name="connsiteX191" fmla="*/ 3254113 w 4261646"/>
              <a:gd name="connsiteY191" fmla="*/ 4148667 h 5791200"/>
              <a:gd name="connsiteX192" fmla="*/ 3194846 w 4261646"/>
              <a:gd name="connsiteY192" fmla="*/ 4114800 h 5791200"/>
              <a:gd name="connsiteX193" fmla="*/ 3152513 w 4261646"/>
              <a:gd name="connsiteY193" fmla="*/ 4106334 h 5791200"/>
              <a:gd name="connsiteX194" fmla="*/ 3110179 w 4261646"/>
              <a:gd name="connsiteY194" fmla="*/ 4072467 h 5791200"/>
              <a:gd name="connsiteX195" fmla="*/ 3084779 w 4261646"/>
              <a:gd name="connsiteY195" fmla="*/ 4064000 h 5791200"/>
              <a:gd name="connsiteX196" fmla="*/ 2847713 w 4261646"/>
              <a:gd name="connsiteY196" fmla="*/ 4055534 h 5791200"/>
              <a:gd name="connsiteX197" fmla="*/ 2415913 w 4261646"/>
              <a:gd name="connsiteY197" fmla="*/ 4064000 h 5791200"/>
              <a:gd name="connsiteX198" fmla="*/ 2356646 w 4261646"/>
              <a:gd name="connsiteY198" fmla="*/ 4089400 h 5791200"/>
              <a:gd name="connsiteX199" fmla="*/ 2331246 w 4261646"/>
              <a:gd name="connsiteY199" fmla="*/ 4097867 h 5791200"/>
              <a:gd name="connsiteX200" fmla="*/ 2288913 w 4261646"/>
              <a:gd name="connsiteY200" fmla="*/ 4140200 h 5791200"/>
              <a:gd name="connsiteX201" fmla="*/ 2221179 w 4261646"/>
              <a:gd name="connsiteY201" fmla="*/ 4191000 h 5791200"/>
              <a:gd name="connsiteX202" fmla="*/ 2043379 w 4261646"/>
              <a:gd name="connsiteY202" fmla="*/ 4309534 h 5791200"/>
              <a:gd name="connsiteX203" fmla="*/ 1789379 w 4261646"/>
              <a:gd name="connsiteY203" fmla="*/ 4461934 h 5791200"/>
              <a:gd name="connsiteX204" fmla="*/ 1696246 w 4261646"/>
              <a:gd name="connsiteY204" fmla="*/ 4538134 h 5791200"/>
              <a:gd name="connsiteX205" fmla="*/ 1679313 w 4261646"/>
              <a:gd name="connsiteY205" fmla="*/ 4504267 h 5791200"/>
              <a:gd name="connsiteX206" fmla="*/ 1560779 w 4261646"/>
              <a:gd name="connsiteY206" fmla="*/ 4402667 h 5791200"/>
              <a:gd name="connsiteX207" fmla="*/ 1552313 w 4261646"/>
              <a:gd name="connsiteY207" fmla="*/ 4368800 h 5791200"/>
              <a:gd name="connsiteX208" fmla="*/ 1509979 w 4261646"/>
              <a:gd name="connsiteY208" fmla="*/ 4318000 h 5791200"/>
              <a:gd name="connsiteX209" fmla="*/ 1484579 w 4261646"/>
              <a:gd name="connsiteY209" fmla="*/ 4309534 h 5791200"/>
              <a:gd name="connsiteX210" fmla="*/ 1450713 w 4261646"/>
              <a:gd name="connsiteY210" fmla="*/ 4275667 h 5791200"/>
              <a:gd name="connsiteX211" fmla="*/ 1298313 w 4261646"/>
              <a:gd name="connsiteY211" fmla="*/ 4318000 h 5791200"/>
              <a:gd name="connsiteX212" fmla="*/ 1281379 w 4261646"/>
              <a:gd name="connsiteY212" fmla="*/ 4614334 h 5791200"/>
              <a:gd name="connsiteX213" fmla="*/ 1264446 w 4261646"/>
              <a:gd name="connsiteY213" fmla="*/ 4639734 h 5791200"/>
              <a:gd name="connsiteX214" fmla="*/ 1255979 w 4261646"/>
              <a:gd name="connsiteY214" fmla="*/ 4690534 h 5791200"/>
              <a:gd name="connsiteX215" fmla="*/ 1230579 w 4261646"/>
              <a:gd name="connsiteY215" fmla="*/ 4758267 h 5791200"/>
              <a:gd name="connsiteX216" fmla="*/ 1222113 w 4261646"/>
              <a:gd name="connsiteY216" fmla="*/ 4800600 h 5791200"/>
              <a:gd name="connsiteX217" fmla="*/ 1205179 w 4261646"/>
              <a:gd name="connsiteY217" fmla="*/ 4859867 h 5791200"/>
              <a:gd name="connsiteX218" fmla="*/ 1196713 w 4261646"/>
              <a:gd name="connsiteY218" fmla="*/ 4902200 h 5791200"/>
              <a:gd name="connsiteX219" fmla="*/ 1171313 w 4261646"/>
              <a:gd name="connsiteY219" fmla="*/ 4919134 h 5791200"/>
              <a:gd name="connsiteX220" fmla="*/ 1154379 w 4261646"/>
              <a:gd name="connsiteY220" fmla="*/ 4953000 h 5791200"/>
              <a:gd name="connsiteX221" fmla="*/ 1137446 w 4261646"/>
              <a:gd name="connsiteY221" fmla="*/ 4969934 h 5791200"/>
              <a:gd name="connsiteX222" fmla="*/ 1112046 w 4261646"/>
              <a:gd name="connsiteY222" fmla="*/ 5003800 h 5791200"/>
              <a:gd name="connsiteX223" fmla="*/ 1095113 w 4261646"/>
              <a:gd name="connsiteY223" fmla="*/ 5020734 h 5791200"/>
              <a:gd name="connsiteX224" fmla="*/ 1052779 w 4261646"/>
              <a:gd name="connsiteY224" fmla="*/ 5080000 h 5791200"/>
              <a:gd name="connsiteX225" fmla="*/ 1044313 w 4261646"/>
              <a:gd name="connsiteY225" fmla="*/ 5173134 h 5791200"/>
              <a:gd name="connsiteX226" fmla="*/ 1018913 w 4261646"/>
              <a:gd name="connsiteY226" fmla="*/ 5198534 h 5791200"/>
              <a:gd name="connsiteX227" fmla="*/ 1001979 w 4261646"/>
              <a:gd name="connsiteY227" fmla="*/ 5257800 h 5791200"/>
              <a:gd name="connsiteX228" fmla="*/ 985046 w 4261646"/>
              <a:gd name="connsiteY228" fmla="*/ 5300134 h 5791200"/>
              <a:gd name="connsiteX0" fmla="*/ 1035846 w 4261646"/>
              <a:gd name="connsiteY0" fmla="*/ 5308600 h 5791200"/>
              <a:gd name="connsiteX1" fmla="*/ 985046 w 4261646"/>
              <a:gd name="connsiteY1" fmla="*/ 5300134 h 5791200"/>
              <a:gd name="connsiteX2" fmla="*/ 688713 w 4261646"/>
              <a:gd name="connsiteY2" fmla="*/ 5308600 h 5791200"/>
              <a:gd name="connsiteX3" fmla="*/ 705646 w 4261646"/>
              <a:gd name="connsiteY3" fmla="*/ 5334000 h 5791200"/>
              <a:gd name="connsiteX4" fmla="*/ 731046 w 4261646"/>
              <a:gd name="connsiteY4" fmla="*/ 5359400 h 5791200"/>
              <a:gd name="connsiteX5" fmla="*/ 764913 w 4261646"/>
              <a:gd name="connsiteY5" fmla="*/ 5376334 h 5791200"/>
              <a:gd name="connsiteX6" fmla="*/ 798779 w 4261646"/>
              <a:gd name="connsiteY6" fmla="*/ 5410200 h 5791200"/>
              <a:gd name="connsiteX7" fmla="*/ 824179 w 4261646"/>
              <a:gd name="connsiteY7" fmla="*/ 5418667 h 5791200"/>
              <a:gd name="connsiteX8" fmla="*/ 866513 w 4261646"/>
              <a:gd name="connsiteY8" fmla="*/ 5444067 h 5791200"/>
              <a:gd name="connsiteX9" fmla="*/ 874979 w 4261646"/>
              <a:gd name="connsiteY9" fmla="*/ 5477934 h 5791200"/>
              <a:gd name="connsiteX10" fmla="*/ 900379 w 4261646"/>
              <a:gd name="connsiteY10" fmla="*/ 5511800 h 5791200"/>
              <a:gd name="connsiteX11" fmla="*/ 883446 w 4261646"/>
              <a:gd name="connsiteY11" fmla="*/ 5774267 h 5791200"/>
              <a:gd name="connsiteX12" fmla="*/ 858046 w 4261646"/>
              <a:gd name="connsiteY12" fmla="*/ 5782734 h 5791200"/>
              <a:gd name="connsiteX13" fmla="*/ 722579 w 4261646"/>
              <a:gd name="connsiteY13" fmla="*/ 5791200 h 5791200"/>
              <a:gd name="connsiteX14" fmla="*/ 409313 w 4261646"/>
              <a:gd name="connsiteY14" fmla="*/ 5774267 h 5791200"/>
              <a:gd name="connsiteX15" fmla="*/ 358513 w 4261646"/>
              <a:gd name="connsiteY15" fmla="*/ 5765800 h 5791200"/>
              <a:gd name="connsiteX16" fmla="*/ 333113 w 4261646"/>
              <a:gd name="connsiteY16" fmla="*/ 5757334 h 5791200"/>
              <a:gd name="connsiteX17" fmla="*/ 112979 w 4261646"/>
              <a:gd name="connsiteY17" fmla="*/ 5748867 h 5791200"/>
              <a:gd name="connsiteX18" fmla="*/ 62179 w 4261646"/>
              <a:gd name="connsiteY18" fmla="*/ 5723467 h 5791200"/>
              <a:gd name="connsiteX19" fmla="*/ 36779 w 4261646"/>
              <a:gd name="connsiteY19" fmla="*/ 5706534 h 5791200"/>
              <a:gd name="connsiteX20" fmla="*/ 28313 w 4261646"/>
              <a:gd name="connsiteY20" fmla="*/ 5207000 h 5791200"/>
              <a:gd name="connsiteX21" fmla="*/ 45246 w 4261646"/>
              <a:gd name="connsiteY21" fmla="*/ 5181600 h 5791200"/>
              <a:gd name="connsiteX22" fmla="*/ 87579 w 4261646"/>
              <a:gd name="connsiteY22" fmla="*/ 5130800 h 5791200"/>
              <a:gd name="connsiteX23" fmla="*/ 96046 w 4261646"/>
              <a:gd name="connsiteY23" fmla="*/ 5096934 h 5791200"/>
              <a:gd name="connsiteX24" fmla="*/ 189179 w 4261646"/>
              <a:gd name="connsiteY24" fmla="*/ 5046134 h 5791200"/>
              <a:gd name="connsiteX25" fmla="*/ 206113 w 4261646"/>
              <a:gd name="connsiteY25" fmla="*/ 5029200 h 5791200"/>
              <a:gd name="connsiteX26" fmla="*/ 231513 w 4261646"/>
              <a:gd name="connsiteY26" fmla="*/ 5012267 h 5791200"/>
              <a:gd name="connsiteX27" fmla="*/ 248446 w 4261646"/>
              <a:gd name="connsiteY27" fmla="*/ 4978400 h 5791200"/>
              <a:gd name="connsiteX28" fmla="*/ 256913 w 4261646"/>
              <a:gd name="connsiteY28" fmla="*/ 4953000 h 5791200"/>
              <a:gd name="connsiteX29" fmla="*/ 290779 w 4261646"/>
              <a:gd name="connsiteY29" fmla="*/ 4927600 h 5791200"/>
              <a:gd name="connsiteX30" fmla="*/ 307713 w 4261646"/>
              <a:gd name="connsiteY30" fmla="*/ 4902200 h 5791200"/>
              <a:gd name="connsiteX31" fmla="*/ 333113 w 4261646"/>
              <a:gd name="connsiteY31" fmla="*/ 4868334 h 5791200"/>
              <a:gd name="connsiteX32" fmla="*/ 350046 w 4261646"/>
              <a:gd name="connsiteY32" fmla="*/ 4792134 h 5791200"/>
              <a:gd name="connsiteX33" fmla="*/ 358513 w 4261646"/>
              <a:gd name="connsiteY33" fmla="*/ 4724400 h 5791200"/>
              <a:gd name="connsiteX34" fmla="*/ 375446 w 4261646"/>
              <a:gd name="connsiteY34" fmla="*/ 4682067 h 5791200"/>
              <a:gd name="connsiteX35" fmla="*/ 383913 w 4261646"/>
              <a:gd name="connsiteY35" fmla="*/ 4631267 h 5791200"/>
              <a:gd name="connsiteX36" fmla="*/ 409313 w 4261646"/>
              <a:gd name="connsiteY36" fmla="*/ 4334934 h 5791200"/>
              <a:gd name="connsiteX37" fmla="*/ 460113 w 4261646"/>
              <a:gd name="connsiteY37" fmla="*/ 4148667 h 5791200"/>
              <a:gd name="connsiteX38" fmla="*/ 468579 w 4261646"/>
              <a:gd name="connsiteY38" fmla="*/ 4123267 h 5791200"/>
              <a:gd name="connsiteX39" fmla="*/ 477046 w 4261646"/>
              <a:gd name="connsiteY39" fmla="*/ 4089400 h 5791200"/>
              <a:gd name="connsiteX40" fmla="*/ 502446 w 4261646"/>
              <a:gd name="connsiteY40" fmla="*/ 4030134 h 5791200"/>
              <a:gd name="connsiteX41" fmla="*/ 519379 w 4261646"/>
              <a:gd name="connsiteY41" fmla="*/ 4013200 h 5791200"/>
              <a:gd name="connsiteX42" fmla="*/ 527846 w 4261646"/>
              <a:gd name="connsiteY42" fmla="*/ 3970867 h 5791200"/>
              <a:gd name="connsiteX43" fmla="*/ 544779 w 4261646"/>
              <a:gd name="connsiteY43" fmla="*/ 3903134 h 5791200"/>
              <a:gd name="connsiteX44" fmla="*/ 553246 w 4261646"/>
              <a:gd name="connsiteY44" fmla="*/ 3784600 h 5791200"/>
              <a:gd name="connsiteX45" fmla="*/ 570179 w 4261646"/>
              <a:gd name="connsiteY45" fmla="*/ 3750734 h 5791200"/>
              <a:gd name="connsiteX46" fmla="*/ 595579 w 4261646"/>
              <a:gd name="connsiteY46" fmla="*/ 3674534 h 5791200"/>
              <a:gd name="connsiteX47" fmla="*/ 604046 w 4261646"/>
              <a:gd name="connsiteY47" fmla="*/ 3649134 h 5791200"/>
              <a:gd name="connsiteX48" fmla="*/ 620979 w 4261646"/>
              <a:gd name="connsiteY48" fmla="*/ 3623734 h 5791200"/>
              <a:gd name="connsiteX49" fmla="*/ 637913 w 4261646"/>
              <a:gd name="connsiteY49" fmla="*/ 3606800 h 5791200"/>
              <a:gd name="connsiteX50" fmla="*/ 697179 w 4261646"/>
              <a:gd name="connsiteY50" fmla="*/ 3496734 h 5791200"/>
              <a:gd name="connsiteX51" fmla="*/ 722579 w 4261646"/>
              <a:gd name="connsiteY51" fmla="*/ 3462867 h 5791200"/>
              <a:gd name="connsiteX52" fmla="*/ 790313 w 4261646"/>
              <a:gd name="connsiteY52" fmla="*/ 3412067 h 5791200"/>
              <a:gd name="connsiteX53" fmla="*/ 832646 w 4261646"/>
              <a:gd name="connsiteY53" fmla="*/ 3327400 h 5791200"/>
              <a:gd name="connsiteX54" fmla="*/ 849579 w 4261646"/>
              <a:gd name="connsiteY54" fmla="*/ 3285067 h 5791200"/>
              <a:gd name="connsiteX55" fmla="*/ 908846 w 4261646"/>
              <a:gd name="connsiteY55" fmla="*/ 3242734 h 5791200"/>
              <a:gd name="connsiteX56" fmla="*/ 942713 w 4261646"/>
              <a:gd name="connsiteY56" fmla="*/ 3141134 h 5791200"/>
              <a:gd name="connsiteX57" fmla="*/ 959646 w 4261646"/>
              <a:gd name="connsiteY57" fmla="*/ 3081867 h 5791200"/>
              <a:gd name="connsiteX58" fmla="*/ 993513 w 4261646"/>
              <a:gd name="connsiteY58" fmla="*/ 2997200 h 5791200"/>
              <a:gd name="connsiteX59" fmla="*/ 1001979 w 4261646"/>
              <a:gd name="connsiteY59" fmla="*/ 2963334 h 5791200"/>
              <a:gd name="connsiteX60" fmla="*/ 1010446 w 4261646"/>
              <a:gd name="connsiteY60" fmla="*/ 2937934 h 5791200"/>
              <a:gd name="connsiteX61" fmla="*/ 1018913 w 4261646"/>
              <a:gd name="connsiteY61" fmla="*/ 2870200 h 5791200"/>
              <a:gd name="connsiteX62" fmla="*/ 1061246 w 4261646"/>
              <a:gd name="connsiteY62" fmla="*/ 2819400 h 5791200"/>
              <a:gd name="connsiteX63" fmla="*/ 1069713 w 4261646"/>
              <a:gd name="connsiteY63" fmla="*/ 2794000 h 5791200"/>
              <a:gd name="connsiteX64" fmla="*/ 1128979 w 4261646"/>
              <a:gd name="connsiteY64" fmla="*/ 2717800 h 5791200"/>
              <a:gd name="connsiteX65" fmla="*/ 1145913 w 4261646"/>
              <a:gd name="connsiteY65" fmla="*/ 2650067 h 5791200"/>
              <a:gd name="connsiteX66" fmla="*/ 1213646 w 4261646"/>
              <a:gd name="connsiteY66" fmla="*/ 2573867 h 5791200"/>
              <a:gd name="connsiteX67" fmla="*/ 1230579 w 4261646"/>
              <a:gd name="connsiteY67" fmla="*/ 2514600 h 5791200"/>
              <a:gd name="connsiteX68" fmla="*/ 1239046 w 4261646"/>
              <a:gd name="connsiteY68" fmla="*/ 2480734 h 5791200"/>
              <a:gd name="connsiteX69" fmla="*/ 1255979 w 4261646"/>
              <a:gd name="connsiteY69" fmla="*/ 2455334 h 5791200"/>
              <a:gd name="connsiteX70" fmla="*/ 1264446 w 4261646"/>
              <a:gd name="connsiteY70" fmla="*/ 2379134 h 5791200"/>
              <a:gd name="connsiteX71" fmla="*/ 1306779 w 4261646"/>
              <a:gd name="connsiteY71" fmla="*/ 2235200 h 5791200"/>
              <a:gd name="connsiteX72" fmla="*/ 1349113 w 4261646"/>
              <a:gd name="connsiteY72" fmla="*/ 2142067 h 5791200"/>
              <a:gd name="connsiteX73" fmla="*/ 1357579 w 4261646"/>
              <a:gd name="connsiteY73" fmla="*/ 2032000 h 5791200"/>
              <a:gd name="connsiteX74" fmla="*/ 1366046 w 4261646"/>
              <a:gd name="connsiteY74" fmla="*/ 1998134 h 5791200"/>
              <a:gd name="connsiteX75" fmla="*/ 1382979 w 4261646"/>
              <a:gd name="connsiteY75" fmla="*/ 1981200 h 5791200"/>
              <a:gd name="connsiteX76" fmla="*/ 1391446 w 4261646"/>
              <a:gd name="connsiteY76" fmla="*/ 1930400 h 5791200"/>
              <a:gd name="connsiteX77" fmla="*/ 1399913 w 4261646"/>
              <a:gd name="connsiteY77" fmla="*/ 1862667 h 5791200"/>
              <a:gd name="connsiteX78" fmla="*/ 1425313 w 4261646"/>
              <a:gd name="connsiteY78" fmla="*/ 1761067 h 5791200"/>
              <a:gd name="connsiteX79" fmla="*/ 1433779 w 4261646"/>
              <a:gd name="connsiteY79" fmla="*/ 1676400 h 5791200"/>
              <a:gd name="connsiteX80" fmla="*/ 1450713 w 4261646"/>
              <a:gd name="connsiteY80" fmla="*/ 1634067 h 5791200"/>
              <a:gd name="connsiteX81" fmla="*/ 1526913 w 4261646"/>
              <a:gd name="connsiteY81" fmla="*/ 1490134 h 5791200"/>
              <a:gd name="connsiteX82" fmla="*/ 1543846 w 4261646"/>
              <a:gd name="connsiteY82" fmla="*/ 1422400 h 5791200"/>
              <a:gd name="connsiteX83" fmla="*/ 1560779 w 4261646"/>
              <a:gd name="connsiteY83" fmla="*/ 1397000 h 5791200"/>
              <a:gd name="connsiteX84" fmla="*/ 1569246 w 4261646"/>
              <a:gd name="connsiteY84" fmla="*/ 1354667 h 5791200"/>
              <a:gd name="connsiteX85" fmla="*/ 1594646 w 4261646"/>
              <a:gd name="connsiteY85" fmla="*/ 1159934 h 5791200"/>
              <a:gd name="connsiteX86" fmla="*/ 1653913 w 4261646"/>
              <a:gd name="connsiteY86" fmla="*/ 1126067 h 5791200"/>
              <a:gd name="connsiteX87" fmla="*/ 1679313 w 4261646"/>
              <a:gd name="connsiteY87" fmla="*/ 1100667 h 5791200"/>
              <a:gd name="connsiteX88" fmla="*/ 1704713 w 4261646"/>
              <a:gd name="connsiteY88" fmla="*/ 1083734 h 5791200"/>
              <a:gd name="connsiteX89" fmla="*/ 1747046 w 4261646"/>
              <a:gd name="connsiteY89" fmla="*/ 1041400 h 5791200"/>
              <a:gd name="connsiteX90" fmla="*/ 1797846 w 4261646"/>
              <a:gd name="connsiteY90" fmla="*/ 990600 h 5791200"/>
              <a:gd name="connsiteX91" fmla="*/ 1814779 w 4261646"/>
              <a:gd name="connsiteY91" fmla="*/ 931334 h 5791200"/>
              <a:gd name="connsiteX92" fmla="*/ 1840179 w 4261646"/>
              <a:gd name="connsiteY92" fmla="*/ 914400 h 5791200"/>
              <a:gd name="connsiteX93" fmla="*/ 1848646 w 4261646"/>
              <a:gd name="connsiteY93" fmla="*/ 889000 h 5791200"/>
              <a:gd name="connsiteX94" fmla="*/ 1882513 w 4261646"/>
              <a:gd name="connsiteY94" fmla="*/ 846667 h 5791200"/>
              <a:gd name="connsiteX95" fmla="*/ 1890979 w 4261646"/>
              <a:gd name="connsiteY95" fmla="*/ 821267 h 5791200"/>
              <a:gd name="connsiteX96" fmla="*/ 1899446 w 4261646"/>
              <a:gd name="connsiteY96" fmla="*/ 787400 h 5791200"/>
              <a:gd name="connsiteX97" fmla="*/ 1975646 w 4261646"/>
              <a:gd name="connsiteY97" fmla="*/ 702734 h 5791200"/>
              <a:gd name="connsiteX98" fmla="*/ 2001046 w 4261646"/>
              <a:gd name="connsiteY98" fmla="*/ 660400 h 5791200"/>
              <a:gd name="connsiteX99" fmla="*/ 2051846 w 4261646"/>
              <a:gd name="connsiteY99" fmla="*/ 609600 h 5791200"/>
              <a:gd name="connsiteX100" fmla="*/ 2085713 w 4261646"/>
              <a:gd name="connsiteY100" fmla="*/ 567267 h 5791200"/>
              <a:gd name="connsiteX101" fmla="*/ 2111113 w 4261646"/>
              <a:gd name="connsiteY101" fmla="*/ 558800 h 5791200"/>
              <a:gd name="connsiteX102" fmla="*/ 2136513 w 4261646"/>
              <a:gd name="connsiteY102" fmla="*/ 541867 h 5791200"/>
              <a:gd name="connsiteX103" fmla="*/ 2170379 w 4261646"/>
              <a:gd name="connsiteY103" fmla="*/ 533400 h 5791200"/>
              <a:gd name="connsiteX104" fmla="*/ 2204246 w 4261646"/>
              <a:gd name="connsiteY104" fmla="*/ 516467 h 5791200"/>
              <a:gd name="connsiteX105" fmla="*/ 2263513 w 4261646"/>
              <a:gd name="connsiteY105" fmla="*/ 499534 h 5791200"/>
              <a:gd name="connsiteX106" fmla="*/ 2322779 w 4261646"/>
              <a:gd name="connsiteY106" fmla="*/ 465667 h 5791200"/>
              <a:gd name="connsiteX107" fmla="*/ 2356646 w 4261646"/>
              <a:gd name="connsiteY107" fmla="*/ 457200 h 5791200"/>
              <a:gd name="connsiteX108" fmla="*/ 2382046 w 4261646"/>
              <a:gd name="connsiteY108" fmla="*/ 448734 h 5791200"/>
              <a:gd name="connsiteX109" fmla="*/ 2644513 w 4261646"/>
              <a:gd name="connsiteY109" fmla="*/ 440267 h 5791200"/>
              <a:gd name="connsiteX110" fmla="*/ 2754579 w 4261646"/>
              <a:gd name="connsiteY110" fmla="*/ 381000 h 5791200"/>
              <a:gd name="connsiteX111" fmla="*/ 2796913 w 4261646"/>
              <a:gd name="connsiteY111" fmla="*/ 321734 h 5791200"/>
              <a:gd name="connsiteX112" fmla="*/ 2864646 w 4261646"/>
              <a:gd name="connsiteY112" fmla="*/ 270934 h 5791200"/>
              <a:gd name="connsiteX113" fmla="*/ 3008579 w 4261646"/>
              <a:gd name="connsiteY113" fmla="*/ 143934 h 5791200"/>
              <a:gd name="connsiteX114" fmla="*/ 3211779 w 4261646"/>
              <a:gd name="connsiteY114" fmla="*/ 0 h 5791200"/>
              <a:gd name="connsiteX115" fmla="*/ 3208604 w 4261646"/>
              <a:gd name="connsiteY115" fmla="*/ 226484 h 5791200"/>
              <a:gd name="connsiteX116" fmla="*/ 3254113 w 4261646"/>
              <a:gd name="connsiteY116" fmla="*/ 50800 h 5791200"/>
              <a:gd name="connsiteX117" fmla="*/ 3271046 w 4261646"/>
              <a:gd name="connsiteY117" fmla="*/ 67734 h 5791200"/>
              <a:gd name="connsiteX118" fmla="*/ 3313379 w 4261646"/>
              <a:gd name="connsiteY118" fmla="*/ 118534 h 5791200"/>
              <a:gd name="connsiteX119" fmla="*/ 3347246 w 4261646"/>
              <a:gd name="connsiteY119" fmla="*/ 127000 h 5791200"/>
              <a:gd name="connsiteX120" fmla="*/ 3414979 w 4261646"/>
              <a:gd name="connsiteY120" fmla="*/ 177800 h 5791200"/>
              <a:gd name="connsiteX121" fmla="*/ 3440379 w 4261646"/>
              <a:gd name="connsiteY121" fmla="*/ 186267 h 5791200"/>
              <a:gd name="connsiteX122" fmla="*/ 3448846 w 4261646"/>
              <a:gd name="connsiteY122" fmla="*/ 228600 h 5791200"/>
              <a:gd name="connsiteX123" fmla="*/ 3499646 w 4261646"/>
              <a:gd name="connsiteY123" fmla="*/ 330200 h 5791200"/>
              <a:gd name="connsiteX124" fmla="*/ 3525046 w 4261646"/>
              <a:gd name="connsiteY124" fmla="*/ 397934 h 5791200"/>
              <a:gd name="connsiteX125" fmla="*/ 3550446 w 4261646"/>
              <a:gd name="connsiteY125" fmla="*/ 465667 h 5791200"/>
              <a:gd name="connsiteX126" fmla="*/ 3575846 w 4261646"/>
              <a:gd name="connsiteY126" fmla="*/ 508000 h 5791200"/>
              <a:gd name="connsiteX127" fmla="*/ 3592779 w 4261646"/>
              <a:gd name="connsiteY127" fmla="*/ 601134 h 5791200"/>
              <a:gd name="connsiteX128" fmla="*/ 3575846 w 4261646"/>
              <a:gd name="connsiteY128" fmla="*/ 821267 h 5791200"/>
              <a:gd name="connsiteX129" fmla="*/ 3541979 w 4261646"/>
              <a:gd name="connsiteY129" fmla="*/ 880534 h 5791200"/>
              <a:gd name="connsiteX130" fmla="*/ 3491179 w 4261646"/>
              <a:gd name="connsiteY130" fmla="*/ 973667 h 5791200"/>
              <a:gd name="connsiteX131" fmla="*/ 3448846 w 4261646"/>
              <a:gd name="connsiteY131" fmla="*/ 1075267 h 5791200"/>
              <a:gd name="connsiteX132" fmla="*/ 3440379 w 4261646"/>
              <a:gd name="connsiteY132" fmla="*/ 1100667 h 5791200"/>
              <a:gd name="connsiteX133" fmla="*/ 3431913 w 4261646"/>
              <a:gd name="connsiteY133" fmla="*/ 1134534 h 5791200"/>
              <a:gd name="connsiteX134" fmla="*/ 3414979 w 4261646"/>
              <a:gd name="connsiteY134" fmla="*/ 1159934 h 5791200"/>
              <a:gd name="connsiteX135" fmla="*/ 3406513 w 4261646"/>
              <a:gd name="connsiteY135" fmla="*/ 1193800 h 5791200"/>
              <a:gd name="connsiteX136" fmla="*/ 3347246 w 4261646"/>
              <a:gd name="connsiteY136" fmla="*/ 1227667 h 5791200"/>
              <a:gd name="connsiteX137" fmla="*/ 3304913 w 4261646"/>
              <a:gd name="connsiteY137" fmla="*/ 1244600 h 5791200"/>
              <a:gd name="connsiteX138" fmla="*/ 3279513 w 4261646"/>
              <a:gd name="connsiteY138" fmla="*/ 1253067 h 5791200"/>
              <a:gd name="connsiteX139" fmla="*/ 3203313 w 4261646"/>
              <a:gd name="connsiteY139" fmla="*/ 1295400 h 5791200"/>
              <a:gd name="connsiteX140" fmla="*/ 3211779 w 4261646"/>
              <a:gd name="connsiteY140" fmla="*/ 1371600 h 5791200"/>
              <a:gd name="connsiteX141" fmla="*/ 3245646 w 4261646"/>
              <a:gd name="connsiteY141" fmla="*/ 1397000 h 5791200"/>
              <a:gd name="connsiteX142" fmla="*/ 3262579 w 4261646"/>
              <a:gd name="connsiteY142" fmla="*/ 1430867 h 5791200"/>
              <a:gd name="connsiteX143" fmla="*/ 3271046 w 4261646"/>
              <a:gd name="connsiteY143" fmla="*/ 1524000 h 5791200"/>
              <a:gd name="connsiteX144" fmla="*/ 3304913 w 4261646"/>
              <a:gd name="connsiteY144" fmla="*/ 1684867 h 5791200"/>
              <a:gd name="connsiteX145" fmla="*/ 3313379 w 4261646"/>
              <a:gd name="connsiteY145" fmla="*/ 1727200 h 5791200"/>
              <a:gd name="connsiteX146" fmla="*/ 3347246 w 4261646"/>
              <a:gd name="connsiteY146" fmla="*/ 1930400 h 5791200"/>
              <a:gd name="connsiteX147" fmla="*/ 3364179 w 4261646"/>
              <a:gd name="connsiteY147" fmla="*/ 1981200 h 5791200"/>
              <a:gd name="connsiteX148" fmla="*/ 3406513 w 4261646"/>
              <a:gd name="connsiteY148" fmla="*/ 2226734 h 5791200"/>
              <a:gd name="connsiteX149" fmla="*/ 3440379 w 4261646"/>
              <a:gd name="connsiteY149" fmla="*/ 2218267 h 5791200"/>
              <a:gd name="connsiteX150" fmla="*/ 3465779 w 4261646"/>
              <a:gd name="connsiteY150" fmla="*/ 2201334 h 5791200"/>
              <a:gd name="connsiteX151" fmla="*/ 3508113 w 4261646"/>
              <a:gd name="connsiteY151" fmla="*/ 2192867 h 5791200"/>
              <a:gd name="connsiteX152" fmla="*/ 3516579 w 4261646"/>
              <a:gd name="connsiteY152" fmla="*/ 2167467 h 5791200"/>
              <a:gd name="connsiteX153" fmla="*/ 3567379 w 4261646"/>
              <a:gd name="connsiteY153" fmla="*/ 2142067 h 5791200"/>
              <a:gd name="connsiteX154" fmla="*/ 3609713 w 4261646"/>
              <a:gd name="connsiteY154" fmla="*/ 2108200 h 5791200"/>
              <a:gd name="connsiteX155" fmla="*/ 3643579 w 4261646"/>
              <a:gd name="connsiteY155" fmla="*/ 2074334 h 5791200"/>
              <a:gd name="connsiteX156" fmla="*/ 3719779 w 4261646"/>
              <a:gd name="connsiteY156" fmla="*/ 2032000 h 5791200"/>
              <a:gd name="connsiteX157" fmla="*/ 3762113 w 4261646"/>
              <a:gd name="connsiteY157" fmla="*/ 2006600 h 5791200"/>
              <a:gd name="connsiteX158" fmla="*/ 3922979 w 4261646"/>
              <a:gd name="connsiteY158" fmla="*/ 2015067 h 5791200"/>
              <a:gd name="connsiteX159" fmla="*/ 4016113 w 4261646"/>
              <a:gd name="connsiteY159" fmla="*/ 2082800 h 5791200"/>
              <a:gd name="connsiteX160" fmla="*/ 4058446 w 4261646"/>
              <a:gd name="connsiteY160" fmla="*/ 2108200 h 5791200"/>
              <a:gd name="connsiteX161" fmla="*/ 4126179 w 4261646"/>
              <a:gd name="connsiteY161" fmla="*/ 2167467 h 5791200"/>
              <a:gd name="connsiteX162" fmla="*/ 4185446 w 4261646"/>
              <a:gd name="connsiteY162" fmla="*/ 2218267 h 5791200"/>
              <a:gd name="connsiteX163" fmla="*/ 4202379 w 4261646"/>
              <a:gd name="connsiteY163" fmla="*/ 2336800 h 5791200"/>
              <a:gd name="connsiteX164" fmla="*/ 4227779 w 4261646"/>
              <a:gd name="connsiteY164" fmla="*/ 2446867 h 5791200"/>
              <a:gd name="connsiteX165" fmla="*/ 4261646 w 4261646"/>
              <a:gd name="connsiteY165" fmla="*/ 2726267 h 5791200"/>
              <a:gd name="connsiteX166" fmla="*/ 4236246 w 4261646"/>
              <a:gd name="connsiteY166" fmla="*/ 3048000 h 5791200"/>
              <a:gd name="connsiteX167" fmla="*/ 4227779 w 4261646"/>
              <a:gd name="connsiteY167" fmla="*/ 3073400 h 5791200"/>
              <a:gd name="connsiteX168" fmla="*/ 4210846 w 4261646"/>
              <a:gd name="connsiteY168" fmla="*/ 3208867 h 5791200"/>
              <a:gd name="connsiteX169" fmla="*/ 4176979 w 4261646"/>
              <a:gd name="connsiteY169" fmla="*/ 3276600 h 5791200"/>
              <a:gd name="connsiteX170" fmla="*/ 4143113 w 4261646"/>
              <a:gd name="connsiteY170" fmla="*/ 3412067 h 5791200"/>
              <a:gd name="connsiteX171" fmla="*/ 4126179 w 4261646"/>
              <a:gd name="connsiteY171" fmla="*/ 3429000 h 5791200"/>
              <a:gd name="connsiteX172" fmla="*/ 4109246 w 4261646"/>
              <a:gd name="connsiteY172" fmla="*/ 3496734 h 5791200"/>
              <a:gd name="connsiteX173" fmla="*/ 4100779 w 4261646"/>
              <a:gd name="connsiteY173" fmla="*/ 3589867 h 5791200"/>
              <a:gd name="connsiteX174" fmla="*/ 4066913 w 4261646"/>
              <a:gd name="connsiteY174" fmla="*/ 3691467 h 5791200"/>
              <a:gd name="connsiteX175" fmla="*/ 4058446 w 4261646"/>
              <a:gd name="connsiteY175" fmla="*/ 3793067 h 5791200"/>
              <a:gd name="connsiteX176" fmla="*/ 4049979 w 4261646"/>
              <a:gd name="connsiteY176" fmla="*/ 3852334 h 5791200"/>
              <a:gd name="connsiteX177" fmla="*/ 4041513 w 4261646"/>
              <a:gd name="connsiteY177" fmla="*/ 4148667 h 5791200"/>
              <a:gd name="connsiteX178" fmla="*/ 4024579 w 4261646"/>
              <a:gd name="connsiteY178" fmla="*/ 4326467 h 5791200"/>
              <a:gd name="connsiteX179" fmla="*/ 4007646 w 4261646"/>
              <a:gd name="connsiteY179" fmla="*/ 4360334 h 5791200"/>
              <a:gd name="connsiteX180" fmla="*/ 3973779 w 4261646"/>
              <a:gd name="connsiteY180" fmla="*/ 4368800 h 5791200"/>
              <a:gd name="connsiteX181" fmla="*/ 3956846 w 4261646"/>
              <a:gd name="connsiteY181" fmla="*/ 4385734 h 5791200"/>
              <a:gd name="connsiteX182" fmla="*/ 3719779 w 4261646"/>
              <a:gd name="connsiteY182" fmla="*/ 4360334 h 5791200"/>
              <a:gd name="connsiteX183" fmla="*/ 3592779 w 4261646"/>
              <a:gd name="connsiteY183" fmla="*/ 4301067 h 5791200"/>
              <a:gd name="connsiteX184" fmla="*/ 3558913 w 4261646"/>
              <a:gd name="connsiteY184" fmla="*/ 4292600 h 5791200"/>
              <a:gd name="connsiteX185" fmla="*/ 3499646 w 4261646"/>
              <a:gd name="connsiteY185" fmla="*/ 4275667 h 5791200"/>
              <a:gd name="connsiteX186" fmla="*/ 3474246 w 4261646"/>
              <a:gd name="connsiteY186" fmla="*/ 4258734 h 5791200"/>
              <a:gd name="connsiteX187" fmla="*/ 3431913 w 4261646"/>
              <a:gd name="connsiteY187" fmla="*/ 4250267 h 5791200"/>
              <a:gd name="connsiteX188" fmla="*/ 3406513 w 4261646"/>
              <a:gd name="connsiteY188" fmla="*/ 4224867 h 5791200"/>
              <a:gd name="connsiteX189" fmla="*/ 3381113 w 4261646"/>
              <a:gd name="connsiteY189" fmla="*/ 4207934 h 5791200"/>
              <a:gd name="connsiteX190" fmla="*/ 3321846 w 4261646"/>
              <a:gd name="connsiteY190" fmla="*/ 4182534 h 5791200"/>
              <a:gd name="connsiteX191" fmla="*/ 3254113 w 4261646"/>
              <a:gd name="connsiteY191" fmla="*/ 4148667 h 5791200"/>
              <a:gd name="connsiteX192" fmla="*/ 3194846 w 4261646"/>
              <a:gd name="connsiteY192" fmla="*/ 4114800 h 5791200"/>
              <a:gd name="connsiteX193" fmla="*/ 3152513 w 4261646"/>
              <a:gd name="connsiteY193" fmla="*/ 4106334 h 5791200"/>
              <a:gd name="connsiteX194" fmla="*/ 3110179 w 4261646"/>
              <a:gd name="connsiteY194" fmla="*/ 4072467 h 5791200"/>
              <a:gd name="connsiteX195" fmla="*/ 3084779 w 4261646"/>
              <a:gd name="connsiteY195" fmla="*/ 4064000 h 5791200"/>
              <a:gd name="connsiteX196" fmla="*/ 2847713 w 4261646"/>
              <a:gd name="connsiteY196" fmla="*/ 4055534 h 5791200"/>
              <a:gd name="connsiteX197" fmla="*/ 2415913 w 4261646"/>
              <a:gd name="connsiteY197" fmla="*/ 4064000 h 5791200"/>
              <a:gd name="connsiteX198" fmla="*/ 2356646 w 4261646"/>
              <a:gd name="connsiteY198" fmla="*/ 4089400 h 5791200"/>
              <a:gd name="connsiteX199" fmla="*/ 2331246 w 4261646"/>
              <a:gd name="connsiteY199" fmla="*/ 4097867 h 5791200"/>
              <a:gd name="connsiteX200" fmla="*/ 2288913 w 4261646"/>
              <a:gd name="connsiteY200" fmla="*/ 4140200 h 5791200"/>
              <a:gd name="connsiteX201" fmla="*/ 2221179 w 4261646"/>
              <a:gd name="connsiteY201" fmla="*/ 4191000 h 5791200"/>
              <a:gd name="connsiteX202" fmla="*/ 2043379 w 4261646"/>
              <a:gd name="connsiteY202" fmla="*/ 4309534 h 5791200"/>
              <a:gd name="connsiteX203" fmla="*/ 1789379 w 4261646"/>
              <a:gd name="connsiteY203" fmla="*/ 4461934 h 5791200"/>
              <a:gd name="connsiteX204" fmla="*/ 1696246 w 4261646"/>
              <a:gd name="connsiteY204" fmla="*/ 4538134 h 5791200"/>
              <a:gd name="connsiteX205" fmla="*/ 1679313 w 4261646"/>
              <a:gd name="connsiteY205" fmla="*/ 4504267 h 5791200"/>
              <a:gd name="connsiteX206" fmla="*/ 1560779 w 4261646"/>
              <a:gd name="connsiteY206" fmla="*/ 4402667 h 5791200"/>
              <a:gd name="connsiteX207" fmla="*/ 1552313 w 4261646"/>
              <a:gd name="connsiteY207" fmla="*/ 4368800 h 5791200"/>
              <a:gd name="connsiteX208" fmla="*/ 1509979 w 4261646"/>
              <a:gd name="connsiteY208" fmla="*/ 4318000 h 5791200"/>
              <a:gd name="connsiteX209" fmla="*/ 1484579 w 4261646"/>
              <a:gd name="connsiteY209" fmla="*/ 4309534 h 5791200"/>
              <a:gd name="connsiteX210" fmla="*/ 1450713 w 4261646"/>
              <a:gd name="connsiteY210" fmla="*/ 4275667 h 5791200"/>
              <a:gd name="connsiteX211" fmla="*/ 1298313 w 4261646"/>
              <a:gd name="connsiteY211" fmla="*/ 4318000 h 5791200"/>
              <a:gd name="connsiteX212" fmla="*/ 1281379 w 4261646"/>
              <a:gd name="connsiteY212" fmla="*/ 4614334 h 5791200"/>
              <a:gd name="connsiteX213" fmla="*/ 1264446 w 4261646"/>
              <a:gd name="connsiteY213" fmla="*/ 4639734 h 5791200"/>
              <a:gd name="connsiteX214" fmla="*/ 1255979 w 4261646"/>
              <a:gd name="connsiteY214" fmla="*/ 4690534 h 5791200"/>
              <a:gd name="connsiteX215" fmla="*/ 1230579 w 4261646"/>
              <a:gd name="connsiteY215" fmla="*/ 4758267 h 5791200"/>
              <a:gd name="connsiteX216" fmla="*/ 1222113 w 4261646"/>
              <a:gd name="connsiteY216" fmla="*/ 4800600 h 5791200"/>
              <a:gd name="connsiteX217" fmla="*/ 1205179 w 4261646"/>
              <a:gd name="connsiteY217" fmla="*/ 4859867 h 5791200"/>
              <a:gd name="connsiteX218" fmla="*/ 1196713 w 4261646"/>
              <a:gd name="connsiteY218" fmla="*/ 4902200 h 5791200"/>
              <a:gd name="connsiteX219" fmla="*/ 1171313 w 4261646"/>
              <a:gd name="connsiteY219" fmla="*/ 4919134 h 5791200"/>
              <a:gd name="connsiteX220" fmla="*/ 1154379 w 4261646"/>
              <a:gd name="connsiteY220" fmla="*/ 4953000 h 5791200"/>
              <a:gd name="connsiteX221" fmla="*/ 1137446 w 4261646"/>
              <a:gd name="connsiteY221" fmla="*/ 4969934 h 5791200"/>
              <a:gd name="connsiteX222" fmla="*/ 1112046 w 4261646"/>
              <a:gd name="connsiteY222" fmla="*/ 5003800 h 5791200"/>
              <a:gd name="connsiteX223" fmla="*/ 1095113 w 4261646"/>
              <a:gd name="connsiteY223" fmla="*/ 5020734 h 5791200"/>
              <a:gd name="connsiteX224" fmla="*/ 1052779 w 4261646"/>
              <a:gd name="connsiteY224" fmla="*/ 5080000 h 5791200"/>
              <a:gd name="connsiteX225" fmla="*/ 1044313 w 4261646"/>
              <a:gd name="connsiteY225" fmla="*/ 5173134 h 5791200"/>
              <a:gd name="connsiteX226" fmla="*/ 1018913 w 4261646"/>
              <a:gd name="connsiteY226" fmla="*/ 5198534 h 5791200"/>
              <a:gd name="connsiteX227" fmla="*/ 1001979 w 4261646"/>
              <a:gd name="connsiteY227" fmla="*/ 5257800 h 5791200"/>
              <a:gd name="connsiteX228" fmla="*/ 985046 w 4261646"/>
              <a:gd name="connsiteY228" fmla="*/ 5300134 h 5791200"/>
              <a:gd name="connsiteX0" fmla="*/ 1035846 w 4261646"/>
              <a:gd name="connsiteY0" fmla="*/ 5267166 h 5749766"/>
              <a:gd name="connsiteX1" fmla="*/ 985046 w 4261646"/>
              <a:gd name="connsiteY1" fmla="*/ 5258700 h 5749766"/>
              <a:gd name="connsiteX2" fmla="*/ 688713 w 4261646"/>
              <a:gd name="connsiteY2" fmla="*/ 5267166 h 5749766"/>
              <a:gd name="connsiteX3" fmla="*/ 705646 w 4261646"/>
              <a:gd name="connsiteY3" fmla="*/ 5292566 h 5749766"/>
              <a:gd name="connsiteX4" fmla="*/ 731046 w 4261646"/>
              <a:gd name="connsiteY4" fmla="*/ 5317966 h 5749766"/>
              <a:gd name="connsiteX5" fmla="*/ 764913 w 4261646"/>
              <a:gd name="connsiteY5" fmla="*/ 5334900 h 5749766"/>
              <a:gd name="connsiteX6" fmla="*/ 798779 w 4261646"/>
              <a:gd name="connsiteY6" fmla="*/ 5368766 h 5749766"/>
              <a:gd name="connsiteX7" fmla="*/ 824179 w 4261646"/>
              <a:gd name="connsiteY7" fmla="*/ 5377233 h 5749766"/>
              <a:gd name="connsiteX8" fmla="*/ 866513 w 4261646"/>
              <a:gd name="connsiteY8" fmla="*/ 5402633 h 5749766"/>
              <a:gd name="connsiteX9" fmla="*/ 874979 w 4261646"/>
              <a:gd name="connsiteY9" fmla="*/ 5436500 h 5749766"/>
              <a:gd name="connsiteX10" fmla="*/ 900379 w 4261646"/>
              <a:gd name="connsiteY10" fmla="*/ 5470366 h 5749766"/>
              <a:gd name="connsiteX11" fmla="*/ 883446 w 4261646"/>
              <a:gd name="connsiteY11" fmla="*/ 5732833 h 5749766"/>
              <a:gd name="connsiteX12" fmla="*/ 858046 w 4261646"/>
              <a:gd name="connsiteY12" fmla="*/ 5741300 h 5749766"/>
              <a:gd name="connsiteX13" fmla="*/ 722579 w 4261646"/>
              <a:gd name="connsiteY13" fmla="*/ 5749766 h 5749766"/>
              <a:gd name="connsiteX14" fmla="*/ 409313 w 4261646"/>
              <a:gd name="connsiteY14" fmla="*/ 5732833 h 5749766"/>
              <a:gd name="connsiteX15" fmla="*/ 358513 w 4261646"/>
              <a:gd name="connsiteY15" fmla="*/ 5724366 h 5749766"/>
              <a:gd name="connsiteX16" fmla="*/ 333113 w 4261646"/>
              <a:gd name="connsiteY16" fmla="*/ 5715900 h 5749766"/>
              <a:gd name="connsiteX17" fmla="*/ 112979 w 4261646"/>
              <a:gd name="connsiteY17" fmla="*/ 5707433 h 5749766"/>
              <a:gd name="connsiteX18" fmla="*/ 62179 w 4261646"/>
              <a:gd name="connsiteY18" fmla="*/ 5682033 h 5749766"/>
              <a:gd name="connsiteX19" fmla="*/ 36779 w 4261646"/>
              <a:gd name="connsiteY19" fmla="*/ 5665100 h 5749766"/>
              <a:gd name="connsiteX20" fmla="*/ 28313 w 4261646"/>
              <a:gd name="connsiteY20" fmla="*/ 5165566 h 5749766"/>
              <a:gd name="connsiteX21" fmla="*/ 45246 w 4261646"/>
              <a:gd name="connsiteY21" fmla="*/ 5140166 h 5749766"/>
              <a:gd name="connsiteX22" fmla="*/ 87579 w 4261646"/>
              <a:gd name="connsiteY22" fmla="*/ 5089366 h 5749766"/>
              <a:gd name="connsiteX23" fmla="*/ 96046 w 4261646"/>
              <a:gd name="connsiteY23" fmla="*/ 5055500 h 5749766"/>
              <a:gd name="connsiteX24" fmla="*/ 189179 w 4261646"/>
              <a:gd name="connsiteY24" fmla="*/ 5004700 h 5749766"/>
              <a:gd name="connsiteX25" fmla="*/ 206113 w 4261646"/>
              <a:gd name="connsiteY25" fmla="*/ 4987766 h 5749766"/>
              <a:gd name="connsiteX26" fmla="*/ 231513 w 4261646"/>
              <a:gd name="connsiteY26" fmla="*/ 4970833 h 5749766"/>
              <a:gd name="connsiteX27" fmla="*/ 248446 w 4261646"/>
              <a:gd name="connsiteY27" fmla="*/ 4936966 h 5749766"/>
              <a:gd name="connsiteX28" fmla="*/ 256913 w 4261646"/>
              <a:gd name="connsiteY28" fmla="*/ 4911566 h 5749766"/>
              <a:gd name="connsiteX29" fmla="*/ 290779 w 4261646"/>
              <a:gd name="connsiteY29" fmla="*/ 4886166 h 5749766"/>
              <a:gd name="connsiteX30" fmla="*/ 307713 w 4261646"/>
              <a:gd name="connsiteY30" fmla="*/ 4860766 h 5749766"/>
              <a:gd name="connsiteX31" fmla="*/ 333113 w 4261646"/>
              <a:gd name="connsiteY31" fmla="*/ 4826900 h 5749766"/>
              <a:gd name="connsiteX32" fmla="*/ 350046 w 4261646"/>
              <a:gd name="connsiteY32" fmla="*/ 4750700 h 5749766"/>
              <a:gd name="connsiteX33" fmla="*/ 358513 w 4261646"/>
              <a:gd name="connsiteY33" fmla="*/ 4682966 h 5749766"/>
              <a:gd name="connsiteX34" fmla="*/ 375446 w 4261646"/>
              <a:gd name="connsiteY34" fmla="*/ 4640633 h 5749766"/>
              <a:gd name="connsiteX35" fmla="*/ 383913 w 4261646"/>
              <a:gd name="connsiteY35" fmla="*/ 4589833 h 5749766"/>
              <a:gd name="connsiteX36" fmla="*/ 409313 w 4261646"/>
              <a:gd name="connsiteY36" fmla="*/ 4293500 h 5749766"/>
              <a:gd name="connsiteX37" fmla="*/ 460113 w 4261646"/>
              <a:gd name="connsiteY37" fmla="*/ 4107233 h 5749766"/>
              <a:gd name="connsiteX38" fmla="*/ 468579 w 4261646"/>
              <a:gd name="connsiteY38" fmla="*/ 4081833 h 5749766"/>
              <a:gd name="connsiteX39" fmla="*/ 477046 w 4261646"/>
              <a:gd name="connsiteY39" fmla="*/ 4047966 h 5749766"/>
              <a:gd name="connsiteX40" fmla="*/ 502446 w 4261646"/>
              <a:gd name="connsiteY40" fmla="*/ 3988700 h 5749766"/>
              <a:gd name="connsiteX41" fmla="*/ 519379 w 4261646"/>
              <a:gd name="connsiteY41" fmla="*/ 3971766 h 5749766"/>
              <a:gd name="connsiteX42" fmla="*/ 527846 w 4261646"/>
              <a:gd name="connsiteY42" fmla="*/ 3929433 h 5749766"/>
              <a:gd name="connsiteX43" fmla="*/ 544779 w 4261646"/>
              <a:gd name="connsiteY43" fmla="*/ 3861700 h 5749766"/>
              <a:gd name="connsiteX44" fmla="*/ 553246 w 4261646"/>
              <a:gd name="connsiteY44" fmla="*/ 3743166 h 5749766"/>
              <a:gd name="connsiteX45" fmla="*/ 570179 w 4261646"/>
              <a:gd name="connsiteY45" fmla="*/ 3709300 h 5749766"/>
              <a:gd name="connsiteX46" fmla="*/ 595579 w 4261646"/>
              <a:gd name="connsiteY46" fmla="*/ 3633100 h 5749766"/>
              <a:gd name="connsiteX47" fmla="*/ 604046 w 4261646"/>
              <a:gd name="connsiteY47" fmla="*/ 3607700 h 5749766"/>
              <a:gd name="connsiteX48" fmla="*/ 620979 w 4261646"/>
              <a:gd name="connsiteY48" fmla="*/ 3582300 h 5749766"/>
              <a:gd name="connsiteX49" fmla="*/ 637913 w 4261646"/>
              <a:gd name="connsiteY49" fmla="*/ 3565366 h 5749766"/>
              <a:gd name="connsiteX50" fmla="*/ 697179 w 4261646"/>
              <a:gd name="connsiteY50" fmla="*/ 3455300 h 5749766"/>
              <a:gd name="connsiteX51" fmla="*/ 722579 w 4261646"/>
              <a:gd name="connsiteY51" fmla="*/ 3421433 h 5749766"/>
              <a:gd name="connsiteX52" fmla="*/ 790313 w 4261646"/>
              <a:gd name="connsiteY52" fmla="*/ 3370633 h 5749766"/>
              <a:gd name="connsiteX53" fmla="*/ 832646 w 4261646"/>
              <a:gd name="connsiteY53" fmla="*/ 3285966 h 5749766"/>
              <a:gd name="connsiteX54" fmla="*/ 849579 w 4261646"/>
              <a:gd name="connsiteY54" fmla="*/ 3243633 h 5749766"/>
              <a:gd name="connsiteX55" fmla="*/ 908846 w 4261646"/>
              <a:gd name="connsiteY55" fmla="*/ 3201300 h 5749766"/>
              <a:gd name="connsiteX56" fmla="*/ 942713 w 4261646"/>
              <a:gd name="connsiteY56" fmla="*/ 3099700 h 5749766"/>
              <a:gd name="connsiteX57" fmla="*/ 959646 w 4261646"/>
              <a:gd name="connsiteY57" fmla="*/ 3040433 h 5749766"/>
              <a:gd name="connsiteX58" fmla="*/ 993513 w 4261646"/>
              <a:gd name="connsiteY58" fmla="*/ 2955766 h 5749766"/>
              <a:gd name="connsiteX59" fmla="*/ 1001979 w 4261646"/>
              <a:gd name="connsiteY59" fmla="*/ 2921900 h 5749766"/>
              <a:gd name="connsiteX60" fmla="*/ 1010446 w 4261646"/>
              <a:gd name="connsiteY60" fmla="*/ 2896500 h 5749766"/>
              <a:gd name="connsiteX61" fmla="*/ 1018913 w 4261646"/>
              <a:gd name="connsiteY61" fmla="*/ 2828766 h 5749766"/>
              <a:gd name="connsiteX62" fmla="*/ 1061246 w 4261646"/>
              <a:gd name="connsiteY62" fmla="*/ 2777966 h 5749766"/>
              <a:gd name="connsiteX63" fmla="*/ 1069713 w 4261646"/>
              <a:gd name="connsiteY63" fmla="*/ 2752566 h 5749766"/>
              <a:gd name="connsiteX64" fmla="*/ 1128979 w 4261646"/>
              <a:gd name="connsiteY64" fmla="*/ 2676366 h 5749766"/>
              <a:gd name="connsiteX65" fmla="*/ 1145913 w 4261646"/>
              <a:gd name="connsiteY65" fmla="*/ 2608633 h 5749766"/>
              <a:gd name="connsiteX66" fmla="*/ 1213646 w 4261646"/>
              <a:gd name="connsiteY66" fmla="*/ 2532433 h 5749766"/>
              <a:gd name="connsiteX67" fmla="*/ 1230579 w 4261646"/>
              <a:gd name="connsiteY67" fmla="*/ 2473166 h 5749766"/>
              <a:gd name="connsiteX68" fmla="*/ 1239046 w 4261646"/>
              <a:gd name="connsiteY68" fmla="*/ 2439300 h 5749766"/>
              <a:gd name="connsiteX69" fmla="*/ 1255979 w 4261646"/>
              <a:gd name="connsiteY69" fmla="*/ 2413900 h 5749766"/>
              <a:gd name="connsiteX70" fmla="*/ 1264446 w 4261646"/>
              <a:gd name="connsiteY70" fmla="*/ 2337700 h 5749766"/>
              <a:gd name="connsiteX71" fmla="*/ 1306779 w 4261646"/>
              <a:gd name="connsiteY71" fmla="*/ 2193766 h 5749766"/>
              <a:gd name="connsiteX72" fmla="*/ 1349113 w 4261646"/>
              <a:gd name="connsiteY72" fmla="*/ 2100633 h 5749766"/>
              <a:gd name="connsiteX73" fmla="*/ 1357579 w 4261646"/>
              <a:gd name="connsiteY73" fmla="*/ 1990566 h 5749766"/>
              <a:gd name="connsiteX74" fmla="*/ 1366046 w 4261646"/>
              <a:gd name="connsiteY74" fmla="*/ 1956700 h 5749766"/>
              <a:gd name="connsiteX75" fmla="*/ 1382979 w 4261646"/>
              <a:gd name="connsiteY75" fmla="*/ 1939766 h 5749766"/>
              <a:gd name="connsiteX76" fmla="*/ 1391446 w 4261646"/>
              <a:gd name="connsiteY76" fmla="*/ 1888966 h 5749766"/>
              <a:gd name="connsiteX77" fmla="*/ 1399913 w 4261646"/>
              <a:gd name="connsiteY77" fmla="*/ 1821233 h 5749766"/>
              <a:gd name="connsiteX78" fmla="*/ 1425313 w 4261646"/>
              <a:gd name="connsiteY78" fmla="*/ 1719633 h 5749766"/>
              <a:gd name="connsiteX79" fmla="*/ 1433779 w 4261646"/>
              <a:gd name="connsiteY79" fmla="*/ 1634966 h 5749766"/>
              <a:gd name="connsiteX80" fmla="*/ 1450713 w 4261646"/>
              <a:gd name="connsiteY80" fmla="*/ 1592633 h 5749766"/>
              <a:gd name="connsiteX81" fmla="*/ 1526913 w 4261646"/>
              <a:gd name="connsiteY81" fmla="*/ 1448700 h 5749766"/>
              <a:gd name="connsiteX82" fmla="*/ 1543846 w 4261646"/>
              <a:gd name="connsiteY82" fmla="*/ 1380966 h 5749766"/>
              <a:gd name="connsiteX83" fmla="*/ 1560779 w 4261646"/>
              <a:gd name="connsiteY83" fmla="*/ 1355566 h 5749766"/>
              <a:gd name="connsiteX84" fmla="*/ 1569246 w 4261646"/>
              <a:gd name="connsiteY84" fmla="*/ 1313233 h 5749766"/>
              <a:gd name="connsiteX85" fmla="*/ 1594646 w 4261646"/>
              <a:gd name="connsiteY85" fmla="*/ 1118500 h 5749766"/>
              <a:gd name="connsiteX86" fmla="*/ 1653913 w 4261646"/>
              <a:gd name="connsiteY86" fmla="*/ 1084633 h 5749766"/>
              <a:gd name="connsiteX87" fmla="*/ 1679313 w 4261646"/>
              <a:gd name="connsiteY87" fmla="*/ 1059233 h 5749766"/>
              <a:gd name="connsiteX88" fmla="*/ 1704713 w 4261646"/>
              <a:gd name="connsiteY88" fmla="*/ 1042300 h 5749766"/>
              <a:gd name="connsiteX89" fmla="*/ 1747046 w 4261646"/>
              <a:gd name="connsiteY89" fmla="*/ 999966 h 5749766"/>
              <a:gd name="connsiteX90" fmla="*/ 1797846 w 4261646"/>
              <a:gd name="connsiteY90" fmla="*/ 949166 h 5749766"/>
              <a:gd name="connsiteX91" fmla="*/ 1814779 w 4261646"/>
              <a:gd name="connsiteY91" fmla="*/ 889900 h 5749766"/>
              <a:gd name="connsiteX92" fmla="*/ 1840179 w 4261646"/>
              <a:gd name="connsiteY92" fmla="*/ 872966 h 5749766"/>
              <a:gd name="connsiteX93" fmla="*/ 1848646 w 4261646"/>
              <a:gd name="connsiteY93" fmla="*/ 847566 h 5749766"/>
              <a:gd name="connsiteX94" fmla="*/ 1882513 w 4261646"/>
              <a:gd name="connsiteY94" fmla="*/ 805233 h 5749766"/>
              <a:gd name="connsiteX95" fmla="*/ 1890979 w 4261646"/>
              <a:gd name="connsiteY95" fmla="*/ 779833 h 5749766"/>
              <a:gd name="connsiteX96" fmla="*/ 1899446 w 4261646"/>
              <a:gd name="connsiteY96" fmla="*/ 745966 h 5749766"/>
              <a:gd name="connsiteX97" fmla="*/ 1975646 w 4261646"/>
              <a:gd name="connsiteY97" fmla="*/ 661300 h 5749766"/>
              <a:gd name="connsiteX98" fmla="*/ 2001046 w 4261646"/>
              <a:gd name="connsiteY98" fmla="*/ 618966 h 5749766"/>
              <a:gd name="connsiteX99" fmla="*/ 2051846 w 4261646"/>
              <a:gd name="connsiteY99" fmla="*/ 568166 h 5749766"/>
              <a:gd name="connsiteX100" fmla="*/ 2085713 w 4261646"/>
              <a:gd name="connsiteY100" fmla="*/ 525833 h 5749766"/>
              <a:gd name="connsiteX101" fmla="*/ 2111113 w 4261646"/>
              <a:gd name="connsiteY101" fmla="*/ 517366 h 5749766"/>
              <a:gd name="connsiteX102" fmla="*/ 2136513 w 4261646"/>
              <a:gd name="connsiteY102" fmla="*/ 500433 h 5749766"/>
              <a:gd name="connsiteX103" fmla="*/ 2170379 w 4261646"/>
              <a:gd name="connsiteY103" fmla="*/ 491966 h 5749766"/>
              <a:gd name="connsiteX104" fmla="*/ 2204246 w 4261646"/>
              <a:gd name="connsiteY104" fmla="*/ 475033 h 5749766"/>
              <a:gd name="connsiteX105" fmla="*/ 2263513 w 4261646"/>
              <a:gd name="connsiteY105" fmla="*/ 458100 h 5749766"/>
              <a:gd name="connsiteX106" fmla="*/ 2322779 w 4261646"/>
              <a:gd name="connsiteY106" fmla="*/ 424233 h 5749766"/>
              <a:gd name="connsiteX107" fmla="*/ 2356646 w 4261646"/>
              <a:gd name="connsiteY107" fmla="*/ 415766 h 5749766"/>
              <a:gd name="connsiteX108" fmla="*/ 2382046 w 4261646"/>
              <a:gd name="connsiteY108" fmla="*/ 407300 h 5749766"/>
              <a:gd name="connsiteX109" fmla="*/ 2644513 w 4261646"/>
              <a:gd name="connsiteY109" fmla="*/ 398833 h 5749766"/>
              <a:gd name="connsiteX110" fmla="*/ 2754579 w 4261646"/>
              <a:gd name="connsiteY110" fmla="*/ 339566 h 5749766"/>
              <a:gd name="connsiteX111" fmla="*/ 2796913 w 4261646"/>
              <a:gd name="connsiteY111" fmla="*/ 280300 h 5749766"/>
              <a:gd name="connsiteX112" fmla="*/ 2864646 w 4261646"/>
              <a:gd name="connsiteY112" fmla="*/ 229500 h 5749766"/>
              <a:gd name="connsiteX113" fmla="*/ 3008579 w 4261646"/>
              <a:gd name="connsiteY113" fmla="*/ 102500 h 5749766"/>
              <a:gd name="connsiteX114" fmla="*/ 3192729 w 4261646"/>
              <a:gd name="connsiteY114" fmla="*/ 168116 h 5749766"/>
              <a:gd name="connsiteX115" fmla="*/ 3208604 w 4261646"/>
              <a:gd name="connsiteY115" fmla="*/ 185050 h 5749766"/>
              <a:gd name="connsiteX116" fmla="*/ 3254113 w 4261646"/>
              <a:gd name="connsiteY116" fmla="*/ 9366 h 5749766"/>
              <a:gd name="connsiteX117" fmla="*/ 3271046 w 4261646"/>
              <a:gd name="connsiteY117" fmla="*/ 26300 h 5749766"/>
              <a:gd name="connsiteX118" fmla="*/ 3313379 w 4261646"/>
              <a:gd name="connsiteY118" fmla="*/ 77100 h 5749766"/>
              <a:gd name="connsiteX119" fmla="*/ 3347246 w 4261646"/>
              <a:gd name="connsiteY119" fmla="*/ 85566 h 5749766"/>
              <a:gd name="connsiteX120" fmla="*/ 3414979 w 4261646"/>
              <a:gd name="connsiteY120" fmla="*/ 136366 h 5749766"/>
              <a:gd name="connsiteX121" fmla="*/ 3440379 w 4261646"/>
              <a:gd name="connsiteY121" fmla="*/ 144833 h 5749766"/>
              <a:gd name="connsiteX122" fmla="*/ 3448846 w 4261646"/>
              <a:gd name="connsiteY122" fmla="*/ 187166 h 5749766"/>
              <a:gd name="connsiteX123" fmla="*/ 3499646 w 4261646"/>
              <a:gd name="connsiteY123" fmla="*/ 288766 h 5749766"/>
              <a:gd name="connsiteX124" fmla="*/ 3525046 w 4261646"/>
              <a:gd name="connsiteY124" fmla="*/ 356500 h 5749766"/>
              <a:gd name="connsiteX125" fmla="*/ 3550446 w 4261646"/>
              <a:gd name="connsiteY125" fmla="*/ 424233 h 5749766"/>
              <a:gd name="connsiteX126" fmla="*/ 3575846 w 4261646"/>
              <a:gd name="connsiteY126" fmla="*/ 466566 h 5749766"/>
              <a:gd name="connsiteX127" fmla="*/ 3592779 w 4261646"/>
              <a:gd name="connsiteY127" fmla="*/ 559700 h 5749766"/>
              <a:gd name="connsiteX128" fmla="*/ 3575846 w 4261646"/>
              <a:gd name="connsiteY128" fmla="*/ 779833 h 5749766"/>
              <a:gd name="connsiteX129" fmla="*/ 3541979 w 4261646"/>
              <a:gd name="connsiteY129" fmla="*/ 839100 h 5749766"/>
              <a:gd name="connsiteX130" fmla="*/ 3491179 w 4261646"/>
              <a:gd name="connsiteY130" fmla="*/ 932233 h 5749766"/>
              <a:gd name="connsiteX131" fmla="*/ 3448846 w 4261646"/>
              <a:gd name="connsiteY131" fmla="*/ 1033833 h 5749766"/>
              <a:gd name="connsiteX132" fmla="*/ 3440379 w 4261646"/>
              <a:gd name="connsiteY132" fmla="*/ 1059233 h 5749766"/>
              <a:gd name="connsiteX133" fmla="*/ 3431913 w 4261646"/>
              <a:gd name="connsiteY133" fmla="*/ 1093100 h 5749766"/>
              <a:gd name="connsiteX134" fmla="*/ 3414979 w 4261646"/>
              <a:gd name="connsiteY134" fmla="*/ 1118500 h 5749766"/>
              <a:gd name="connsiteX135" fmla="*/ 3406513 w 4261646"/>
              <a:gd name="connsiteY135" fmla="*/ 1152366 h 5749766"/>
              <a:gd name="connsiteX136" fmla="*/ 3347246 w 4261646"/>
              <a:gd name="connsiteY136" fmla="*/ 1186233 h 5749766"/>
              <a:gd name="connsiteX137" fmla="*/ 3304913 w 4261646"/>
              <a:gd name="connsiteY137" fmla="*/ 1203166 h 5749766"/>
              <a:gd name="connsiteX138" fmla="*/ 3279513 w 4261646"/>
              <a:gd name="connsiteY138" fmla="*/ 1211633 h 5749766"/>
              <a:gd name="connsiteX139" fmla="*/ 3203313 w 4261646"/>
              <a:gd name="connsiteY139" fmla="*/ 1253966 h 5749766"/>
              <a:gd name="connsiteX140" fmla="*/ 3211779 w 4261646"/>
              <a:gd name="connsiteY140" fmla="*/ 1330166 h 5749766"/>
              <a:gd name="connsiteX141" fmla="*/ 3245646 w 4261646"/>
              <a:gd name="connsiteY141" fmla="*/ 1355566 h 5749766"/>
              <a:gd name="connsiteX142" fmla="*/ 3262579 w 4261646"/>
              <a:gd name="connsiteY142" fmla="*/ 1389433 h 5749766"/>
              <a:gd name="connsiteX143" fmla="*/ 3271046 w 4261646"/>
              <a:gd name="connsiteY143" fmla="*/ 1482566 h 5749766"/>
              <a:gd name="connsiteX144" fmla="*/ 3304913 w 4261646"/>
              <a:gd name="connsiteY144" fmla="*/ 1643433 h 5749766"/>
              <a:gd name="connsiteX145" fmla="*/ 3313379 w 4261646"/>
              <a:gd name="connsiteY145" fmla="*/ 1685766 h 5749766"/>
              <a:gd name="connsiteX146" fmla="*/ 3347246 w 4261646"/>
              <a:gd name="connsiteY146" fmla="*/ 1888966 h 5749766"/>
              <a:gd name="connsiteX147" fmla="*/ 3364179 w 4261646"/>
              <a:gd name="connsiteY147" fmla="*/ 1939766 h 5749766"/>
              <a:gd name="connsiteX148" fmla="*/ 3406513 w 4261646"/>
              <a:gd name="connsiteY148" fmla="*/ 2185300 h 5749766"/>
              <a:gd name="connsiteX149" fmla="*/ 3440379 w 4261646"/>
              <a:gd name="connsiteY149" fmla="*/ 2176833 h 5749766"/>
              <a:gd name="connsiteX150" fmla="*/ 3465779 w 4261646"/>
              <a:gd name="connsiteY150" fmla="*/ 2159900 h 5749766"/>
              <a:gd name="connsiteX151" fmla="*/ 3508113 w 4261646"/>
              <a:gd name="connsiteY151" fmla="*/ 2151433 h 5749766"/>
              <a:gd name="connsiteX152" fmla="*/ 3516579 w 4261646"/>
              <a:gd name="connsiteY152" fmla="*/ 2126033 h 5749766"/>
              <a:gd name="connsiteX153" fmla="*/ 3567379 w 4261646"/>
              <a:gd name="connsiteY153" fmla="*/ 2100633 h 5749766"/>
              <a:gd name="connsiteX154" fmla="*/ 3609713 w 4261646"/>
              <a:gd name="connsiteY154" fmla="*/ 2066766 h 5749766"/>
              <a:gd name="connsiteX155" fmla="*/ 3643579 w 4261646"/>
              <a:gd name="connsiteY155" fmla="*/ 2032900 h 5749766"/>
              <a:gd name="connsiteX156" fmla="*/ 3719779 w 4261646"/>
              <a:gd name="connsiteY156" fmla="*/ 1990566 h 5749766"/>
              <a:gd name="connsiteX157" fmla="*/ 3762113 w 4261646"/>
              <a:gd name="connsiteY157" fmla="*/ 1965166 h 5749766"/>
              <a:gd name="connsiteX158" fmla="*/ 3922979 w 4261646"/>
              <a:gd name="connsiteY158" fmla="*/ 1973633 h 5749766"/>
              <a:gd name="connsiteX159" fmla="*/ 4016113 w 4261646"/>
              <a:gd name="connsiteY159" fmla="*/ 2041366 h 5749766"/>
              <a:gd name="connsiteX160" fmla="*/ 4058446 w 4261646"/>
              <a:gd name="connsiteY160" fmla="*/ 2066766 h 5749766"/>
              <a:gd name="connsiteX161" fmla="*/ 4126179 w 4261646"/>
              <a:gd name="connsiteY161" fmla="*/ 2126033 h 5749766"/>
              <a:gd name="connsiteX162" fmla="*/ 4185446 w 4261646"/>
              <a:gd name="connsiteY162" fmla="*/ 2176833 h 5749766"/>
              <a:gd name="connsiteX163" fmla="*/ 4202379 w 4261646"/>
              <a:gd name="connsiteY163" fmla="*/ 2295366 h 5749766"/>
              <a:gd name="connsiteX164" fmla="*/ 4227779 w 4261646"/>
              <a:gd name="connsiteY164" fmla="*/ 2405433 h 5749766"/>
              <a:gd name="connsiteX165" fmla="*/ 4261646 w 4261646"/>
              <a:gd name="connsiteY165" fmla="*/ 2684833 h 5749766"/>
              <a:gd name="connsiteX166" fmla="*/ 4236246 w 4261646"/>
              <a:gd name="connsiteY166" fmla="*/ 3006566 h 5749766"/>
              <a:gd name="connsiteX167" fmla="*/ 4227779 w 4261646"/>
              <a:gd name="connsiteY167" fmla="*/ 3031966 h 5749766"/>
              <a:gd name="connsiteX168" fmla="*/ 4210846 w 4261646"/>
              <a:gd name="connsiteY168" fmla="*/ 3167433 h 5749766"/>
              <a:gd name="connsiteX169" fmla="*/ 4176979 w 4261646"/>
              <a:gd name="connsiteY169" fmla="*/ 3235166 h 5749766"/>
              <a:gd name="connsiteX170" fmla="*/ 4143113 w 4261646"/>
              <a:gd name="connsiteY170" fmla="*/ 3370633 h 5749766"/>
              <a:gd name="connsiteX171" fmla="*/ 4126179 w 4261646"/>
              <a:gd name="connsiteY171" fmla="*/ 3387566 h 5749766"/>
              <a:gd name="connsiteX172" fmla="*/ 4109246 w 4261646"/>
              <a:gd name="connsiteY172" fmla="*/ 3455300 h 5749766"/>
              <a:gd name="connsiteX173" fmla="*/ 4100779 w 4261646"/>
              <a:gd name="connsiteY173" fmla="*/ 3548433 h 5749766"/>
              <a:gd name="connsiteX174" fmla="*/ 4066913 w 4261646"/>
              <a:gd name="connsiteY174" fmla="*/ 3650033 h 5749766"/>
              <a:gd name="connsiteX175" fmla="*/ 4058446 w 4261646"/>
              <a:gd name="connsiteY175" fmla="*/ 3751633 h 5749766"/>
              <a:gd name="connsiteX176" fmla="*/ 4049979 w 4261646"/>
              <a:gd name="connsiteY176" fmla="*/ 3810900 h 5749766"/>
              <a:gd name="connsiteX177" fmla="*/ 4041513 w 4261646"/>
              <a:gd name="connsiteY177" fmla="*/ 4107233 h 5749766"/>
              <a:gd name="connsiteX178" fmla="*/ 4024579 w 4261646"/>
              <a:gd name="connsiteY178" fmla="*/ 4285033 h 5749766"/>
              <a:gd name="connsiteX179" fmla="*/ 4007646 w 4261646"/>
              <a:gd name="connsiteY179" fmla="*/ 4318900 h 5749766"/>
              <a:gd name="connsiteX180" fmla="*/ 3973779 w 4261646"/>
              <a:gd name="connsiteY180" fmla="*/ 4327366 h 5749766"/>
              <a:gd name="connsiteX181" fmla="*/ 3956846 w 4261646"/>
              <a:gd name="connsiteY181" fmla="*/ 4344300 h 5749766"/>
              <a:gd name="connsiteX182" fmla="*/ 3719779 w 4261646"/>
              <a:gd name="connsiteY182" fmla="*/ 4318900 h 5749766"/>
              <a:gd name="connsiteX183" fmla="*/ 3592779 w 4261646"/>
              <a:gd name="connsiteY183" fmla="*/ 4259633 h 5749766"/>
              <a:gd name="connsiteX184" fmla="*/ 3558913 w 4261646"/>
              <a:gd name="connsiteY184" fmla="*/ 4251166 h 5749766"/>
              <a:gd name="connsiteX185" fmla="*/ 3499646 w 4261646"/>
              <a:gd name="connsiteY185" fmla="*/ 4234233 h 5749766"/>
              <a:gd name="connsiteX186" fmla="*/ 3474246 w 4261646"/>
              <a:gd name="connsiteY186" fmla="*/ 4217300 h 5749766"/>
              <a:gd name="connsiteX187" fmla="*/ 3431913 w 4261646"/>
              <a:gd name="connsiteY187" fmla="*/ 4208833 h 5749766"/>
              <a:gd name="connsiteX188" fmla="*/ 3406513 w 4261646"/>
              <a:gd name="connsiteY188" fmla="*/ 4183433 h 5749766"/>
              <a:gd name="connsiteX189" fmla="*/ 3381113 w 4261646"/>
              <a:gd name="connsiteY189" fmla="*/ 4166500 h 5749766"/>
              <a:gd name="connsiteX190" fmla="*/ 3321846 w 4261646"/>
              <a:gd name="connsiteY190" fmla="*/ 4141100 h 5749766"/>
              <a:gd name="connsiteX191" fmla="*/ 3254113 w 4261646"/>
              <a:gd name="connsiteY191" fmla="*/ 4107233 h 5749766"/>
              <a:gd name="connsiteX192" fmla="*/ 3194846 w 4261646"/>
              <a:gd name="connsiteY192" fmla="*/ 4073366 h 5749766"/>
              <a:gd name="connsiteX193" fmla="*/ 3152513 w 4261646"/>
              <a:gd name="connsiteY193" fmla="*/ 4064900 h 5749766"/>
              <a:gd name="connsiteX194" fmla="*/ 3110179 w 4261646"/>
              <a:gd name="connsiteY194" fmla="*/ 4031033 h 5749766"/>
              <a:gd name="connsiteX195" fmla="*/ 3084779 w 4261646"/>
              <a:gd name="connsiteY195" fmla="*/ 4022566 h 5749766"/>
              <a:gd name="connsiteX196" fmla="*/ 2847713 w 4261646"/>
              <a:gd name="connsiteY196" fmla="*/ 4014100 h 5749766"/>
              <a:gd name="connsiteX197" fmla="*/ 2415913 w 4261646"/>
              <a:gd name="connsiteY197" fmla="*/ 4022566 h 5749766"/>
              <a:gd name="connsiteX198" fmla="*/ 2356646 w 4261646"/>
              <a:gd name="connsiteY198" fmla="*/ 4047966 h 5749766"/>
              <a:gd name="connsiteX199" fmla="*/ 2331246 w 4261646"/>
              <a:gd name="connsiteY199" fmla="*/ 4056433 h 5749766"/>
              <a:gd name="connsiteX200" fmla="*/ 2288913 w 4261646"/>
              <a:gd name="connsiteY200" fmla="*/ 4098766 h 5749766"/>
              <a:gd name="connsiteX201" fmla="*/ 2221179 w 4261646"/>
              <a:gd name="connsiteY201" fmla="*/ 4149566 h 5749766"/>
              <a:gd name="connsiteX202" fmla="*/ 2043379 w 4261646"/>
              <a:gd name="connsiteY202" fmla="*/ 4268100 h 5749766"/>
              <a:gd name="connsiteX203" fmla="*/ 1789379 w 4261646"/>
              <a:gd name="connsiteY203" fmla="*/ 4420500 h 5749766"/>
              <a:gd name="connsiteX204" fmla="*/ 1696246 w 4261646"/>
              <a:gd name="connsiteY204" fmla="*/ 4496700 h 5749766"/>
              <a:gd name="connsiteX205" fmla="*/ 1679313 w 4261646"/>
              <a:gd name="connsiteY205" fmla="*/ 4462833 h 5749766"/>
              <a:gd name="connsiteX206" fmla="*/ 1560779 w 4261646"/>
              <a:gd name="connsiteY206" fmla="*/ 4361233 h 5749766"/>
              <a:gd name="connsiteX207" fmla="*/ 1552313 w 4261646"/>
              <a:gd name="connsiteY207" fmla="*/ 4327366 h 5749766"/>
              <a:gd name="connsiteX208" fmla="*/ 1509979 w 4261646"/>
              <a:gd name="connsiteY208" fmla="*/ 4276566 h 5749766"/>
              <a:gd name="connsiteX209" fmla="*/ 1484579 w 4261646"/>
              <a:gd name="connsiteY209" fmla="*/ 4268100 h 5749766"/>
              <a:gd name="connsiteX210" fmla="*/ 1450713 w 4261646"/>
              <a:gd name="connsiteY210" fmla="*/ 4234233 h 5749766"/>
              <a:gd name="connsiteX211" fmla="*/ 1298313 w 4261646"/>
              <a:gd name="connsiteY211" fmla="*/ 4276566 h 5749766"/>
              <a:gd name="connsiteX212" fmla="*/ 1281379 w 4261646"/>
              <a:gd name="connsiteY212" fmla="*/ 4572900 h 5749766"/>
              <a:gd name="connsiteX213" fmla="*/ 1264446 w 4261646"/>
              <a:gd name="connsiteY213" fmla="*/ 4598300 h 5749766"/>
              <a:gd name="connsiteX214" fmla="*/ 1255979 w 4261646"/>
              <a:gd name="connsiteY214" fmla="*/ 4649100 h 5749766"/>
              <a:gd name="connsiteX215" fmla="*/ 1230579 w 4261646"/>
              <a:gd name="connsiteY215" fmla="*/ 4716833 h 5749766"/>
              <a:gd name="connsiteX216" fmla="*/ 1222113 w 4261646"/>
              <a:gd name="connsiteY216" fmla="*/ 4759166 h 5749766"/>
              <a:gd name="connsiteX217" fmla="*/ 1205179 w 4261646"/>
              <a:gd name="connsiteY217" fmla="*/ 4818433 h 5749766"/>
              <a:gd name="connsiteX218" fmla="*/ 1196713 w 4261646"/>
              <a:gd name="connsiteY218" fmla="*/ 4860766 h 5749766"/>
              <a:gd name="connsiteX219" fmla="*/ 1171313 w 4261646"/>
              <a:gd name="connsiteY219" fmla="*/ 4877700 h 5749766"/>
              <a:gd name="connsiteX220" fmla="*/ 1154379 w 4261646"/>
              <a:gd name="connsiteY220" fmla="*/ 4911566 h 5749766"/>
              <a:gd name="connsiteX221" fmla="*/ 1137446 w 4261646"/>
              <a:gd name="connsiteY221" fmla="*/ 4928500 h 5749766"/>
              <a:gd name="connsiteX222" fmla="*/ 1112046 w 4261646"/>
              <a:gd name="connsiteY222" fmla="*/ 4962366 h 5749766"/>
              <a:gd name="connsiteX223" fmla="*/ 1095113 w 4261646"/>
              <a:gd name="connsiteY223" fmla="*/ 4979300 h 5749766"/>
              <a:gd name="connsiteX224" fmla="*/ 1052779 w 4261646"/>
              <a:gd name="connsiteY224" fmla="*/ 5038566 h 5749766"/>
              <a:gd name="connsiteX225" fmla="*/ 1044313 w 4261646"/>
              <a:gd name="connsiteY225" fmla="*/ 5131700 h 5749766"/>
              <a:gd name="connsiteX226" fmla="*/ 1018913 w 4261646"/>
              <a:gd name="connsiteY226" fmla="*/ 5157100 h 5749766"/>
              <a:gd name="connsiteX227" fmla="*/ 1001979 w 4261646"/>
              <a:gd name="connsiteY227" fmla="*/ 5216366 h 5749766"/>
              <a:gd name="connsiteX228" fmla="*/ 985046 w 4261646"/>
              <a:gd name="connsiteY228" fmla="*/ 5258700 h 5749766"/>
              <a:gd name="connsiteX0" fmla="*/ 1035846 w 4261646"/>
              <a:gd name="connsiteY0" fmla="*/ 5267166 h 5749766"/>
              <a:gd name="connsiteX1" fmla="*/ 985046 w 4261646"/>
              <a:gd name="connsiteY1" fmla="*/ 5258700 h 5749766"/>
              <a:gd name="connsiteX2" fmla="*/ 688713 w 4261646"/>
              <a:gd name="connsiteY2" fmla="*/ 5267166 h 5749766"/>
              <a:gd name="connsiteX3" fmla="*/ 705646 w 4261646"/>
              <a:gd name="connsiteY3" fmla="*/ 5292566 h 5749766"/>
              <a:gd name="connsiteX4" fmla="*/ 731046 w 4261646"/>
              <a:gd name="connsiteY4" fmla="*/ 5317966 h 5749766"/>
              <a:gd name="connsiteX5" fmla="*/ 764913 w 4261646"/>
              <a:gd name="connsiteY5" fmla="*/ 5334900 h 5749766"/>
              <a:gd name="connsiteX6" fmla="*/ 798779 w 4261646"/>
              <a:gd name="connsiteY6" fmla="*/ 5368766 h 5749766"/>
              <a:gd name="connsiteX7" fmla="*/ 824179 w 4261646"/>
              <a:gd name="connsiteY7" fmla="*/ 5377233 h 5749766"/>
              <a:gd name="connsiteX8" fmla="*/ 866513 w 4261646"/>
              <a:gd name="connsiteY8" fmla="*/ 5402633 h 5749766"/>
              <a:gd name="connsiteX9" fmla="*/ 874979 w 4261646"/>
              <a:gd name="connsiteY9" fmla="*/ 5436500 h 5749766"/>
              <a:gd name="connsiteX10" fmla="*/ 900379 w 4261646"/>
              <a:gd name="connsiteY10" fmla="*/ 5470366 h 5749766"/>
              <a:gd name="connsiteX11" fmla="*/ 883446 w 4261646"/>
              <a:gd name="connsiteY11" fmla="*/ 5732833 h 5749766"/>
              <a:gd name="connsiteX12" fmla="*/ 858046 w 4261646"/>
              <a:gd name="connsiteY12" fmla="*/ 5741300 h 5749766"/>
              <a:gd name="connsiteX13" fmla="*/ 722579 w 4261646"/>
              <a:gd name="connsiteY13" fmla="*/ 5749766 h 5749766"/>
              <a:gd name="connsiteX14" fmla="*/ 409313 w 4261646"/>
              <a:gd name="connsiteY14" fmla="*/ 5732833 h 5749766"/>
              <a:gd name="connsiteX15" fmla="*/ 358513 w 4261646"/>
              <a:gd name="connsiteY15" fmla="*/ 5724366 h 5749766"/>
              <a:gd name="connsiteX16" fmla="*/ 333113 w 4261646"/>
              <a:gd name="connsiteY16" fmla="*/ 5715900 h 5749766"/>
              <a:gd name="connsiteX17" fmla="*/ 112979 w 4261646"/>
              <a:gd name="connsiteY17" fmla="*/ 5707433 h 5749766"/>
              <a:gd name="connsiteX18" fmla="*/ 62179 w 4261646"/>
              <a:gd name="connsiteY18" fmla="*/ 5682033 h 5749766"/>
              <a:gd name="connsiteX19" fmla="*/ 36779 w 4261646"/>
              <a:gd name="connsiteY19" fmla="*/ 5665100 h 5749766"/>
              <a:gd name="connsiteX20" fmla="*/ 28313 w 4261646"/>
              <a:gd name="connsiteY20" fmla="*/ 5165566 h 5749766"/>
              <a:gd name="connsiteX21" fmla="*/ 45246 w 4261646"/>
              <a:gd name="connsiteY21" fmla="*/ 5140166 h 5749766"/>
              <a:gd name="connsiteX22" fmla="*/ 87579 w 4261646"/>
              <a:gd name="connsiteY22" fmla="*/ 5089366 h 5749766"/>
              <a:gd name="connsiteX23" fmla="*/ 96046 w 4261646"/>
              <a:gd name="connsiteY23" fmla="*/ 5055500 h 5749766"/>
              <a:gd name="connsiteX24" fmla="*/ 189179 w 4261646"/>
              <a:gd name="connsiteY24" fmla="*/ 5004700 h 5749766"/>
              <a:gd name="connsiteX25" fmla="*/ 206113 w 4261646"/>
              <a:gd name="connsiteY25" fmla="*/ 4987766 h 5749766"/>
              <a:gd name="connsiteX26" fmla="*/ 231513 w 4261646"/>
              <a:gd name="connsiteY26" fmla="*/ 4970833 h 5749766"/>
              <a:gd name="connsiteX27" fmla="*/ 248446 w 4261646"/>
              <a:gd name="connsiteY27" fmla="*/ 4936966 h 5749766"/>
              <a:gd name="connsiteX28" fmla="*/ 256913 w 4261646"/>
              <a:gd name="connsiteY28" fmla="*/ 4911566 h 5749766"/>
              <a:gd name="connsiteX29" fmla="*/ 290779 w 4261646"/>
              <a:gd name="connsiteY29" fmla="*/ 4886166 h 5749766"/>
              <a:gd name="connsiteX30" fmla="*/ 307713 w 4261646"/>
              <a:gd name="connsiteY30" fmla="*/ 4860766 h 5749766"/>
              <a:gd name="connsiteX31" fmla="*/ 333113 w 4261646"/>
              <a:gd name="connsiteY31" fmla="*/ 4826900 h 5749766"/>
              <a:gd name="connsiteX32" fmla="*/ 350046 w 4261646"/>
              <a:gd name="connsiteY32" fmla="*/ 4750700 h 5749766"/>
              <a:gd name="connsiteX33" fmla="*/ 358513 w 4261646"/>
              <a:gd name="connsiteY33" fmla="*/ 4682966 h 5749766"/>
              <a:gd name="connsiteX34" fmla="*/ 375446 w 4261646"/>
              <a:gd name="connsiteY34" fmla="*/ 4640633 h 5749766"/>
              <a:gd name="connsiteX35" fmla="*/ 383913 w 4261646"/>
              <a:gd name="connsiteY35" fmla="*/ 4589833 h 5749766"/>
              <a:gd name="connsiteX36" fmla="*/ 409313 w 4261646"/>
              <a:gd name="connsiteY36" fmla="*/ 4293500 h 5749766"/>
              <a:gd name="connsiteX37" fmla="*/ 460113 w 4261646"/>
              <a:gd name="connsiteY37" fmla="*/ 4107233 h 5749766"/>
              <a:gd name="connsiteX38" fmla="*/ 468579 w 4261646"/>
              <a:gd name="connsiteY38" fmla="*/ 4081833 h 5749766"/>
              <a:gd name="connsiteX39" fmla="*/ 477046 w 4261646"/>
              <a:gd name="connsiteY39" fmla="*/ 4047966 h 5749766"/>
              <a:gd name="connsiteX40" fmla="*/ 502446 w 4261646"/>
              <a:gd name="connsiteY40" fmla="*/ 3988700 h 5749766"/>
              <a:gd name="connsiteX41" fmla="*/ 519379 w 4261646"/>
              <a:gd name="connsiteY41" fmla="*/ 3971766 h 5749766"/>
              <a:gd name="connsiteX42" fmla="*/ 527846 w 4261646"/>
              <a:gd name="connsiteY42" fmla="*/ 3929433 h 5749766"/>
              <a:gd name="connsiteX43" fmla="*/ 544779 w 4261646"/>
              <a:gd name="connsiteY43" fmla="*/ 3861700 h 5749766"/>
              <a:gd name="connsiteX44" fmla="*/ 553246 w 4261646"/>
              <a:gd name="connsiteY44" fmla="*/ 3743166 h 5749766"/>
              <a:gd name="connsiteX45" fmla="*/ 570179 w 4261646"/>
              <a:gd name="connsiteY45" fmla="*/ 3709300 h 5749766"/>
              <a:gd name="connsiteX46" fmla="*/ 595579 w 4261646"/>
              <a:gd name="connsiteY46" fmla="*/ 3633100 h 5749766"/>
              <a:gd name="connsiteX47" fmla="*/ 604046 w 4261646"/>
              <a:gd name="connsiteY47" fmla="*/ 3607700 h 5749766"/>
              <a:gd name="connsiteX48" fmla="*/ 620979 w 4261646"/>
              <a:gd name="connsiteY48" fmla="*/ 3582300 h 5749766"/>
              <a:gd name="connsiteX49" fmla="*/ 637913 w 4261646"/>
              <a:gd name="connsiteY49" fmla="*/ 3565366 h 5749766"/>
              <a:gd name="connsiteX50" fmla="*/ 697179 w 4261646"/>
              <a:gd name="connsiteY50" fmla="*/ 3455300 h 5749766"/>
              <a:gd name="connsiteX51" fmla="*/ 722579 w 4261646"/>
              <a:gd name="connsiteY51" fmla="*/ 3421433 h 5749766"/>
              <a:gd name="connsiteX52" fmla="*/ 790313 w 4261646"/>
              <a:gd name="connsiteY52" fmla="*/ 3370633 h 5749766"/>
              <a:gd name="connsiteX53" fmla="*/ 832646 w 4261646"/>
              <a:gd name="connsiteY53" fmla="*/ 3285966 h 5749766"/>
              <a:gd name="connsiteX54" fmla="*/ 849579 w 4261646"/>
              <a:gd name="connsiteY54" fmla="*/ 3243633 h 5749766"/>
              <a:gd name="connsiteX55" fmla="*/ 908846 w 4261646"/>
              <a:gd name="connsiteY55" fmla="*/ 3201300 h 5749766"/>
              <a:gd name="connsiteX56" fmla="*/ 942713 w 4261646"/>
              <a:gd name="connsiteY56" fmla="*/ 3099700 h 5749766"/>
              <a:gd name="connsiteX57" fmla="*/ 959646 w 4261646"/>
              <a:gd name="connsiteY57" fmla="*/ 3040433 h 5749766"/>
              <a:gd name="connsiteX58" fmla="*/ 993513 w 4261646"/>
              <a:gd name="connsiteY58" fmla="*/ 2955766 h 5749766"/>
              <a:gd name="connsiteX59" fmla="*/ 1001979 w 4261646"/>
              <a:gd name="connsiteY59" fmla="*/ 2921900 h 5749766"/>
              <a:gd name="connsiteX60" fmla="*/ 1010446 w 4261646"/>
              <a:gd name="connsiteY60" fmla="*/ 2896500 h 5749766"/>
              <a:gd name="connsiteX61" fmla="*/ 1018913 w 4261646"/>
              <a:gd name="connsiteY61" fmla="*/ 2828766 h 5749766"/>
              <a:gd name="connsiteX62" fmla="*/ 1061246 w 4261646"/>
              <a:gd name="connsiteY62" fmla="*/ 2777966 h 5749766"/>
              <a:gd name="connsiteX63" fmla="*/ 1069713 w 4261646"/>
              <a:gd name="connsiteY63" fmla="*/ 2752566 h 5749766"/>
              <a:gd name="connsiteX64" fmla="*/ 1128979 w 4261646"/>
              <a:gd name="connsiteY64" fmla="*/ 2676366 h 5749766"/>
              <a:gd name="connsiteX65" fmla="*/ 1145913 w 4261646"/>
              <a:gd name="connsiteY65" fmla="*/ 2608633 h 5749766"/>
              <a:gd name="connsiteX66" fmla="*/ 1213646 w 4261646"/>
              <a:gd name="connsiteY66" fmla="*/ 2532433 h 5749766"/>
              <a:gd name="connsiteX67" fmla="*/ 1230579 w 4261646"/>
              <a:gd name="connsiteY67" fmla="*/ 2473166 h 5749766"/>
              <a:gd name="connsiteX68" fmla="*/ 1239046 w 4261646"/>
              <a:gd name="connsiteY68" fmla="*/ 2439300 h 5749766"/>
              <a:gd name="connsiteX69" fmla="*/ 1255979 w 4261646"/>
              <a:gd name="connsiteY69" fmla="*/ 2413900 h 5749766"/>
              <a:gd name="connsiteX70" fmla="*/ 1264446 w 4261646"/>
              <a:gd name="connsiteY70" fmla="*/ 2337700 h 5749766"/>
              <a:gd name="connsiteX71" fmla="*/ 1306779 w 4261646"/>
              <a:gd name="connsiteY71" fmla="*/ 2193766 h 5749766"/>
              <a:gd name="connsiteX72" fmla="*/ 1349113 w 4261646"/>
              <a:gd name="connsiteY72" fmla="*/ 2100633 h 5749766"/>
              <a:gd name="connsiteX73" fmla="*/ 1357579 w 4261646"/>
              <a:gd name="connsiteY73" fmla="*/ 1990566 h 5749766"/>
              <a:gd name="connsiteX74" fmla="*/ 1366046 w 4261646"/>
              <a:gd name="connsiteY74" fmla="*/ 1956700 h 5749766"/>
              <a:gd name="connsiteX75" fmla="*/ 1382979 w 4261646"/>
              <a:gd name="connsiteY75" fmla="*/ 1939766 h 5749766"/>
              <a:gd name="connsiteX76" fmla="*/ 1391446 w 4261646"/>
              <a:gd name="connsiteY76" fmla="*/ 1888966 h 5749766"/>
              <a:gd name="connsiteX77" fmla="*/ 1399913 w 4261646"/>
              <a:gd name="connsiteY77" fmla="*/ 1821233 h 5749766"/>
              <a:gd name="connsiteX78" fmla="*/ 1425313 w 4261646"/>
              <a:gd name="connsiteY78" fmla="*/ 1719633 h 5749766"/>
              <a:gd name="connsiteX79" fmla="*/ 1433779 w 4261646"/>
              <a:gd name="connsiteY79" fmla="*/ 1634966 h 5749766"/>
              <a:gd name="connsiteX80" fmla="*/ 1450713 w 4261646"/>
              <a:gd name="connsiteY80" fmla="*/ 1592633 h 5749766"/>
              <a:gd name="connsiteX81" fmla="*/ 1526913 w 4261646"/>
              <a:gd name="connsiteY81" fmla="*/ 1448700 h 5749766"/>
              <a:gd name="connsiteX82" fmla="*/ 1543846 w 4261646"/>
              <a:gd name="connsiteY82" fmla="*/ 1380966 h 5749766"/>
              <a:gd name="connsiteX83" fmla="*/ 1560779 w 4261646"/>
              <a:gd name="connsiteY83" fmla="*/ 1355566 h 5749766"/>
              <a:gd name="connsiteX84" fmla="*/ 1569246 w 4261646"/>
              <a:gd name="connsiteY84" fmla="*/ 1313233 h 5749766"/>
              <a:gd name="connsiteX85" fmla="*/ 1594646 w 4261646"/>
              <a:gd name="connsiteY85" fmla="*/ 1118500 h 5749766"/>
              <a:gd name="connsiteX86" fmla="*/ 1653913 w 4261646"/>
              <a:gd name="connsiteY86" fmla="*/ 1084633 h 5749766"/>
              <a:gd name="connsiteX87" fmla="*/ 1679313 w 4261646"/>
              <a:gd name="connsiteY87" fmla="*/ 1059233 h 5749766"/>
              <a:gd name="connsiteX88" fmla="*/ 1704713 w 4261646"/>
              <a:gd name="connsiteY88" fmla="*/ 1042300 h 5749766"/>
              <a:gd name="connsiteX89" fmla="*/ 1747046 w 4261646"/>
              <a:gd name="connsiteY89" fmla="*/ 999966 h 5749766"/>
              <a:gd name="connsiteX90" fmla="*/ 1797846 w 4261646"/>
              <a:gd name="connsiteY90" fmla="*/ 949166 h 5749766"/>
              <a:gd name="connsiteX91" fmla="*/ 1814779 w 4261646"/>
              <a:gd name="connsiteY91" fmla="*/ 889900 h 5749766"/>
              <a:gd name="connsiteX92" fmla="*/ 1840179 w 4261646"/>
              <a:gd name="connsiteY92" fmla="*/ 872966 h 5749766"/>
              <a:gd name="connsiteX93" fmla="*/ 1848646 w 4261646"/>
              <a:gd name="connsiteY93" fmla="*/ 847566 h 5749766"/>
              <a:gd name="connsiteX94" fmla="*/ 1882513 w 4261646"/>
              <a:gd name="connsiteY94" fmla="*/ 805233 h 5749766"/>
              <a:gd name="connsiteX95" fmla="*/ 1890979 w 4261646"/>
              <a:gd name="connsiteY95" fmla="*/ 779833 h 5749766"/>
              <a:gd name="connsiteX96" fmla="*/ 1899446 w 4261646"/>
              <a:gd name="connsiteY96" fmla="*/ 745966 h 5749766"/>
              <a:gd name="connsiteX97" fmla="*/ 1975646 w 4261646"/>
              <a:gd name="connsiteY97" fmla="*/ 661300 h 5749766"/>
              <a:gd name="connsiteX98" fmla="*/ 2001046 w 4261646"/>
              <a:gd name="connsiteY98" fmla="*/ 618966 h 5749766"/>
              <a:gd name="connsiteX99" fmla="*/ 2051846 w 4261646"/>
              <a:gd name="connsiteY99" fmla="*/ 568166 h 5749766"/>
              <a:gd name="connsiteX100" fmla="*/ 2085713 w 4261646"/>
              <a:gd name="connsiteY100" fmla="*/ 525833 h 5749766"/>
              <a:gd name="connsiteX101" fmla="*/ 2111113 w 4261646"/>
              <a:gd name="connsiteY101" fmla="*/ 517366 h 5749766"/>
              <a:gd name="connsiteX102" fmla="*/ 2136513 w 4261646"/>
              <a:gd name="connsiteY102" fmla="*/ 500433 h 5749766"/>
              <a:gd name="connsiteX103" fmla="*/ 2170379 w 4261646"/>
              <a:gd name="connsiteY103" fmla="*/ 491966 h 5749766"/>
              <a:gd name="connsiteX104" fmla="*/ 2204246 w 4261646"/>
              <a:gd name="connsiteY104" fmla="*/ 475033 h 5749766"/>
              <a:gd name="connsiteX105" fmla="*/ 2263513 w 4261646"/>
              <a:gd name="connsiteY105" fmla="*/ 458100 h 5749766"/>
              <a:gd name="connsiteX106" fmla="*/ 2322779 w 4261646"/>
              <a:gd name="connsiteY106" fmla="*/ 424233 h 5749766"/>
              <a:gd name="connsiteX107" fmla="*/ 2356646 w 4261646"/>
              <a:gd name="connsiteY107" fmla="*/ 415766 h 5749766"/>
              <a:gd name="connsiteX108" fmla="*/ 2382046 w 4261646"/>
              <a:gd name="connsiteY108" fmla="*/ 407300 h 5749766"/>
              <a:gd name="connsiteX109" fmla="*/ 2644513 w 4261646"/>
              <a:gd name="connsiteY109" fmla="*/ 398833 h 5749766"/>
              <a:gd name="connsiteX110" fmla="*/ 2754579 w 4261646"/>
              <a:gd name="connsiteY110" fmla="*/ 339566 h 5749766"/>
              <a:gd name="connsiteX111" fmla="*/ 2796913 w 4261646"/>
              <a:gd name="connsiteY111" fmla="*/ 280300 h 5749766"/>
              <a:gd name="connsiteX112" fmla="*/ 2864646 w 4261646"/>
              <a:gd name="connsiteY112" fmla="*/ 229500 h 5749766"/>
              <a:gd name="connsiteX113" fmla="*/ 2999054 w 4261646"/>
              <a:gd name="connsiteY113" fmla="*/ 207275 h 5749766"/>
              <a:gd name="connsiteX114" fmla="*/ 3192729 w 4261646"/>
              <a:gd name="connsiteY114" fmla="*/ 168116 h 5749766"/>
              <a:gd name="connsiteX115" fmla="*/ 3208604 w 4261646"/>
              <a:gd name="connsiteY115" fmla="*/ 185050 h 5749766"/>
              <a:gd name="connsiteX116" fmla="*/ 3254113 w 4261646"/>
              <a:gd name="connsiteY116" fmla="*/ 9366 h 5749766"/>
              <a:gd name="connsiteX117" fmla="*/ 3271046 w 4261646"/>
              <a:gd name="connsiteY117" fmla="*/ 26300 h 5749766"/>
              <a:gd name="connsiteX118" fmla="*/ 3313379 w 4261646"/>
              <a:gd name="connsiteY118" fmla="*/ 77100 h 5749766"/>
              <a:gd name="connsiteX119" fmla="*/ 3347246 w 4261646"/>
              <a:gd name="connsiteY119" fmla="*/ 85566 h 5749766"/>
              <a:gd name="connsiteX120" fmla="*/ 3414979 w 4261646"/>
              <a:gd name="connsiteY120" fmla="*/ 136366 h 5749766"/>
              <a:gd name="connsiteX121" fmla="*/ 3440379 w 4261646"/>
              <a:gd name="connsiteY121" fmla="*/ 144833 h 5749766"/>
              <a:gd name="connsiteX122" fmla="*/ 3448846 w 4261646"/>
              <a:gd name="connsiteY122" fmla="*/ 187166 h 5749766"/>
              <a:gd name="connsiteX123" fmla="*/ 3499646 w 4261646"/>
              <a:gd name="connsiteY123" fmla="*/ 288766 h 5749766"/>
              <a:gd name="connsiteX124" fmla="*/ 3525046 w 4261646"/>
              <a:gd name="connsiteY124" fmla="*/ 356500 h 5749766"/>
              <a:gd name="connsiteX125" fmla="*/ 3550446 w 4261646"/>
              <a:gd name="connsiteY125" fmla="*/ 424233 h 5749766"/>
              <a:gd name="connsiteX126" fmla="*/ 3575846 w 4261646"/>
              <a:gd name="connsiteY126" fmla="*/ 466566 h 5749766"/>
              <a:gd name="connsiteX127" fmla="*/ 3592779 w 4261646"/>
              <a:gd name="connsiteY127" fmla="*/ 559700 h 5749766"/>
              <a:gd name="connsiteX128" fmla="*/ 3575846 w 4261646"/>
              <a:gd name="connsiteY128" fmla="*/ 779833 h 5749766"/>
              <a:gd name="connsiteX129" fmla="*/ 3541979 w 4261646"/>
              <a:gd name="connsiteY129" fmla="*/ 839100 h 5749766"/>
              <a:gd name="connsiteX130" fmla="*/ 3491179 w 4261646"/>
              <a:gd name="connsiteY130" fmla="*/ 932233 h 5749766"/>
              <a:gd name="connsiteX131" fmla="*/ 3448846 w 4261646"/>
              <a:gd name="connsiteY131" fmla="*/ 1033833 h 5749766"/>
              <a:gd name="connsiteX132" fmla="*/ 3440379 w 4261646"/>
              <a:gd name="connsiteY132" fmla="*/ 1059233 h 5749766"/>
              <a:gd name="connsiteX133" fmla="*/ 3431913 w 4261646"/>
              <a:gd name="connsiteY133" fmla="*/ 1093100 h 5749766"/>
              <a:gd name="connsiteX134" fmla="*/ 3414979 w 4261646"/>
              <a:gd name="connsiteY134" fmla="*/ 1118500 h 5749766"/>
              <a:gd name="connsiteX135" fmla="*/ 3406513 w 4261646"/>
              <a:gd name="connsiteY135" fmla="*/ 1152366 h 5749766"/>
              <a:gd name="connsiteX136" fmla="*/ 3347246 w 4261646"/>
              <a:gd name="connsiteY136" fmla="*/ 1186233 h 5749766"/>
              <a:gd name="connsiteX137" fmla="*/ 3304913 w 4261646"/>
              <a:gd name="connsiteY137" fmla="*/ 1203166 h 5749766"/>
              <a:gd name="connsiteX138" fmla="*/ 3279513 w 4261646"/>
              <a:gd name="connsiteY138" fmla="*/ 1211633 h 5749766"/>
              <a:gd name="connsiteX139" fmla="*/ 3203313 w 4261646"/>
              <a:gd name="connsiteY139" fmla="*/ 1253966 h 5749766"/>
              <a:gd name="connsiteX140" fmla="*/ 3211779 w 4261646"/>
              <a:gd name="connsiteY140" fmla="*/ 1330166 h 5749766"/>
              <a:gd name="connsiteX141" fmla="*/ 3245646 w 4261646"/>
              <a:gd name="connsiteY141" fmla="*/ 1355566 h 5749766"/>
              <a:gd name="connsiteX142" fmla="*/ 3262579 w 4261646"/>
              <a:gd name="connsiteY142" fmla="*/ 1389433 h 5749766"/>
              <a:gd name="connsiteX143" fmla="*/ 3271046 w 4261646"/>
              <a:gd name="connsiteY143" fmla="*/ 1482566 h 5749766"/>
              <a:gd name="connsiteX144" fmla="*/ 3304913 w 4261646"/>
              <a:gd name="connsiteY144" fmla="*/ 1643433 h 5749766"/>
              <a:gd name="connsiteX145" fmla="*/ 3313379 w 4261646"/>
              <a:gd name="connsiteY145" fmla="*/ 1685766 h 5749766"/>
              <a:gd name="connsiteX146" fmla="*/ 3347246 w 4261646"/>
              <a:gd name="connsiteY146" fmla="*/ 1888966 h 5749766"/>
              <a:gd name="connsiteX147" fmla="*/ 3364179 w 4261646"/>
              <a:gd name="connsiteY147" fmla="*/ 1939766 h 5749766"/>
              <a:gd name="connsiteX148" fmla="*/ 3406513 w 4261646"/>
              <a:gd name="connsiteY148" fmla="*/ 2185300 h 5749766"/>
              <a:gd name="connsiteX149" fmla="*/ 3440379 w 4261646"/>
              <a:gd name="connsiteY149" fmla="*/ 2176833 h 5749766"/>
              <a:gd name="connsiteX150" fmla="*/ 3465779 w 4261646"/>
              <a:gd name="connsiteY150" fmla="*/ 2159900 h 5749766"/>
              <a:gd name="connsiteX151" fmla="*/ 3508113 w 4261646"/>
              <a:gd name="connsiteY151" fmla="*/ 2151433 h 5749766"/>
              <a:gd name="connsiteX152" fmla="*/ 3516579 w 4261646"/>
              <a:gd name="connsiteY152" fmla="*/ 2126033 h 5749766"/>
              <a:gd name="connsiteX153" fmla="*/ 3567379 w 4261646"/>
              <a:gd name="connsiteY153" fmla="*/ 2100633 h 5749766"/>
              <a:gd name="connsiteX154" fmla="*/ 3609713 w 4261646"/>
              <a:gd name="connsiteY154" fmla="*/ 2066766 h 5749766"/>
              <a:gd name="connsiteX155" fmla="*/ 3643579 w 4261646"/>
              <a:gd name="connsiteY155" fmla="*/ 2032900 h 5749766"/>
              <a:gd name="connsiteX156" fmla="*/ 3719779 w 4261646"/>
              <a:gd name="connsiteY156" fmla="*/ 1990566 h 5749766"/>
              <a:gd name="connsiteX157" fmla="*/ 3762113 w 4261646"/>
              <a:gd name="connsiteY157" fmla="*/ 1965166 h 5749766"/>
              <a:gd name="connsiteX158" fmla="*/ 3922979 w 4261646"/>
              <a:gd name="connsiteY158" fmla="*/ 1973633 h 5749766"/>
              <a:gd name="connsiteX159" fmla="*/ 4016113 w 4261646"/>
              <a:gd name="connsiteY159" fmla="*/ 2041366 h 5749766"/>
              <a:gd name="connsiteX160" fmla="*/ 4058446 w 4261646"/>
              <a:gd name="connsiteY160" fmla="*/ 2066766 h 5749766"/>
              <a:gd name="connsiteX161" fmla="*/ 4126179 w 4261646"/>
              <a:gd name="connsiteY161" fmla="*/ 2126033 h 5749766"/>
              <a:gd name="connsiteX162" fmla="*/ 4185446 w 4261646"/>
              <a:gd name="connsiteY162" fmla="*/ 2176833 h 5749766"/>
              <a:gd name="connsiteX163" fmla="*/ 4202379 w 4261646"/>
              <a:gd name="connsiteY163" fmla="*/ 2295366 h 5749766"/>
              <a:gd name="connsiteX164" fmla="*/ 4227779 w 4261646"/>
              <a:gd name="connsiteY164" fmla="*/ 2405433 h 5749766"/>
              <a:gd name="connsiteX165" fmla="*/ 4261646 w 4261646"/>
              <a:gd name="connsiteY165" fmla="*/ 2684833 h 5749766"/>
              <a:gd name="connsiteX166" fmla="*/ 4236246 w 4261646"/>
              <a:gd name="connsiteY166" fmla="*/ 3006566 h 5749766"/>
              <a:gd name="connsiteX167" fmla="*/ 4227779 w 4261646"/>
              <a:gd name="connsiteY167" fmla="*/ 3031966 h 5749766"/>
              <a:gd name="connsiteX168" fmla="*/ 4210846 w 4261646"/>
              <a:gd name="connsiteY168" fmla="*/ 3167433 h 5749766"/>
              <a:gd name="connsiteX169" fmla="*/ 4176979 w 4261646"/>
              <a:gd name="connsiteY169" fmla="*/ 3235166 h 5749766"/>
              <a:gd name="connsiteX170" fmla="*/ 4143113 w 4261646"/>
              <a:gd name="connsiteY170" fmla="*/ 3370633 h 5749766"/>
              <a:gd name="connsiteX171" fmla="*/ 4126179 w 4261646"/>
              <a:gd name="connsiteY171" fmla="*/ 3387566 h 5749766"/>
              <a:gd name="connsiteX172" fmla="*/ 4109246 w 4261646"/>
              <a:gd name="connsiteY172" fmla="*/ 3455300 h 5749766"/>
              <a:gd name="connsiteX173" fmla="*/ 4100779 w 4261646"/>
              <a:gd name="connsiteY173" fmla="*/ 3548433 h 5749766"/>
              <a:gd name="connsiteX174" fmla="*/ 4066913 w 4261646"/>
              <a:gd name="connsiteY174" fmla="*/ 3650033 h 5749766"/>
              <a:gd name="connsiteX175" fmla="*/ 4058446 w 4261646"/>
              <a:gd name="connsiteY175" fmla="*/ 3751633 h 5749766"/>
              <a:gd name="connsiteX176" fmla="*/ 4049979 w 4261646"/>
              <a:gd name="connsiteY176" fmla="*/ 3810900 h 5749766"/>
              <a:gd name="connsiteX177" fmla="*/ 4041513 w 4261646"/>
              <a:gd name="connsiteY177" fmla="*/ 4107233 h 5749766"/>
              <a:gd name="connsiteX178" fmla="*/ 4024579 w 4261646"/>
              <a:gd name="connsiteY178" fmla="*/ 4285033 h 5749766"/>
              <a:gd name="connsiteX179" fmla="*/ 4007646 w 4261646"/>
              <a:gd name="connsiteY179" fmla="*/ 4318900 h 5749766"/>
              <a:gd name="connsiteX180" fmla="*/ 3973779 w 4261646"/>
              <a:gd name="connsiteY180" fmla="*/ 4327366 h 5749766"/>
              <a:gd name="connsiteX181" fmla="*/ 3956846 w 4261646"/>
              <a:gd name="connsiteY181" fmla="*/ 4344300 h 5749766"/>
              <a:gd name="connsiteX182" fmla="*/ 3719779 w 4261646"/>
              <a:gd name="connsiteY182" fmla="*/ 4318900 h 5749766"/>
              <a:gd name="connsiteX183" fmla="*/ 3592779 w 4261646"/>
              <a:gd name="connsiteY183" fmla="*/ 4259633 h 5749766"/>
              <a:gd name="connsiteX184" fmla="*/ 3558913 w 4261646"/>
              <a:gd name="connsiteY184" fmla="*/ 4251166 h 5749766"/>
              <a:gd name="connsiteX185" fmla="*/ 3499646 w 4261646"/>
              <a:gd name="connsiteY185" fmla="*/ 4234233 h 5749766"/>
              <a:gd name="connsiteX186" fmla="*/ 3474246 w 4261646"/>
              <a:gd name="connsiteY186" fmla="*/ 4217300 h 5749766"/>
              <a:gd name="connsiteX187" fmla="*/ 3431913 w 4261646"/>
              <a:gd name="connsiteY187" fmla="*/ 4208833 h 5749766"/>
              <a:gd name="connsiteX188" fmla="*/ 3406513 w 4261646"/>
              <a:gd name="connsiteY188" fmla="*/ 4183433 h 5749766"/>
              <a:gd name="connsiteX189" fmla="*/ 3381113 w 4261646"/>
              <a:gd name="connsiteY189" fmla="*/ 4166500 h 5749766"/>
              <a:gd name="connsiteX190" fmla="*/ 3321846 w 4261646"/>
              <a:gd name="connsiteY190" fmla="*/ 4141100 h 5749766"/>
              <a:gd name="connsiteX191" fmla="*/ 3254113 w 4261646"/>
              <a:gd name="connsiteY191" fmla="*/ 4107233 h 5749766"/>
              <a:gd name="connsiteX192" fmla="*/ 3194846 w 4261646"/>
              <a:gd name="connsiteY192" fmla="*/ 4073366 h 5749766"/>
              <a:gd name="connsiteX193" fmla="*/ 3152513 w 4261646"/>
              <a:gd name="connsiteY193" fmla="*/ 4064900 h 5749766"/>
              <a:gd name="connsiteX194" fmla="*/ 3110179 w 4261646"/>
              <a:gd name="connsiteY194" fmla="*/ 4031033 h 5749766"/>
              <a:gd name="connsiteX195" fmla="*/ 3084779 w 4261646"/>
              <a:gd name="connsiteY195" fmla="*/ 4022566 h 5749766"/>
              <a:gd name="connsiteX196" fmla="*/ 2847713 w 4261646"/>
              <a:gd name="connsiteY196" fmla="*/ 4014100 h 5749766"/>
              <a:gd name="connsiteX197" fmla="*/ 2415913 w 4261646"/>
              <a:gd name="connsiteY197" fmla="*/ 4022566 h 5749766"/>
              <a:gd name="connsiteX198" fmla="*/ 2356646 w 4261646"/>
              <a:gd name="connsiteY198" fmla="*/ 4047966 h 5749766"/>
              <a:gd name="connsiteX199" fmla="*/ 2331246 w 4261646"/>
              <a:gd name="connsiteY199" fmla="*/ 4056433 h 5749766"/>
              <a:gd name="connsiteX200" fmla="*/ 2288913 w 4261646"/>
              <a:gd name="connsiteY200" fmla="*/ 4098766 h 5749766"/>
              <a:gd name="connsiteX201" fmla="*/ 2221179 w 4261646"/>
              <a:gd name="connsiteY201" fmla="*/ 4149566 h 5749766"/>
              <a:gd name="connsiteX202" fmla="*/ 2043379 w 4261646"/>
              <a:gd name="connsiteY202" fmla="*/ 4268100 h 5749766"/>
              <a:gd name="connsiteX203" fmla="*/ 1789379 w 4261646"/>
              <a:gd name="connsiteY203" fmla="*/ 4420500 h 5749766"/>
              <a:gd name="connsiteX204" fmla="*/ 1696246 w 4261646"/>
              <a:gd name="connsiteY204" fmla="*/ 4496700 h 5749766"/>
              <a:gd name="connsiteX205" fmla="*/ 1679313 w 4261646"/>
              <a:gd name="connsiteY205" fmla="*/ 4462833 h 5749766"/>
              <a:gd name="connsiteX206" fmla="*/ 1560779 w 4261646"/>
              <a:gd name="connsiteY206" fmla="*/ 4361233 h 5749766"/>
              <a:gd name="connsiteX207" fmla="*/ 1552313 w 4261646"/>
              <a:gd name="connsiteY207" fmla="*/ 4327366 h 5749766"/>
              <a:gd name="connsiteX208" fmla="*/ 1509979 w 4261646"/>
              <a:gd name="connsiteY208" fmla="*/ 4276566 h 5749766"/>
              <a:gd name="connsiteX209" fmla="*/ 1484579 w 4261646"/>
              <a:gd name="connsiteY209" fmla="*/ 4268100 h 5749766"/>
              <a:gd name="connsiteX210" fmla="*/ 1450713 w 4261646"/>
              <a:gd name="connsiteY210" fmla="*/ 4234233 h 5749766"/>
              <a:gd name="connsiteX211" fmla="*/ 1298313 w 4261646"/>
              <a:gd name="connsiteY211" fmla="*/ 4276566 h 5749766"/>
              <a:gd name="connsiteX212" fmla="*/ 1281379 w 4261646"/>
              <a:gd name="connsiteY212" fmla="*/ 4572900 h 5749766"/>
              <a:gd name="connsiteX213" fmla="*/ 1264446 w 4261646"/>
              <a:gd name="connsiteY213" fmla="*/ 4598300 h 5749766"/>
              <a:gd name="connsiteX214" fmla="*/ 1255979 w 4261646"/>
              <a:gd name="connsiteY214" fmla="*/ 4649100 h 5749766"/>
              <a:gd name="connsiteX215" fmla="*/ 1230579 w 4261646"/>
              <a:gd name="connsiteY215" fmla="*/ 4716833 h 5749766"/>
              <a:gd name="connsiteX216" fmla="*/ 1222113 w 4261646"/>
              <a:gd name="connsiteY216" fmla="*/ 4759166 h 5749766"/>
              <a:gd name="connsiteX217" fmla="*/ 1205179 w 4261646"/>
              <a:gd name="connsiteY217" fmla="*/ 4818433 h 5749766"/>
              <a:gd name="connsiteX218" fmla="*/ 1196713 w 4261646"/>
              <a:gd name="connsiteY218" fmla="*/ 4860766 h 5749766"/>
              <a:gd name="connsiteX219" fmla="*/ 1171313 w 4261646"/>
              <a:gd name="connsiteY219" fmla="*/ 4877700 h 5749766"/>
              <a:gd name="connsiteX220" fmla="*/ 1154379 w 4261646"/>
              <a:gd name="connsiteY220" fmla="*/ 4911566 h 5749766"/>
              <a:gd name="connsiteX221" fmla="*/ 1137446 w 4261646"/>
              <a:gd name="connsiteY221" fmla="*/ 4928500 h 5749766"/>
              <a:gd name="connsiteX222" fmla="*/ 1112046 w 4261646"/>
              <a:gd name="connsiteY222" fmla="*/ 4962366 h 5749766"/>
              <a:gd name="connsiteX223" fmla="*/ 1095113 w 4261646"/>
              <a:gd name="connsiteY223" fmla="*/ 4979300 h 5749766"/>
              <a:gd name="connsiteX224" fmla="*/ 1052779 w 4261646"/>
              <a:gd name="connsiteY224" fmla="*/ 5038566 h 5749766"/>
              <a:gd name="connsiteX225" fmla="*/ 1044313 w 4261646"/>
              <a:gd name="connsiteY225" fmla="*/ 5131700 h 5749766"/>
              <a:gd name="connsiteX226" fmla="*/ 1018913 w 4261646"/>
              <a:gd name="connsiteY226" fmla="*/ 5157100 h 5749766"/>
              <a:gd name="connsiteX227" fmla="*/ 1001979 w 4261646"/>
              <a:gd name="connsiteY227" fmla="*/ 5216366 h 5749766"/>
              <a:gd name="connsiteX228" fmla="*/ 985046 w 4261646"/>
              <a:gd name="connsiteY228" fmla="*/ 5258700 h 5749766"/>
              <a:gd name="connsiteX0" fmla="*/ 1035846 w 4261646"/>
              <a:gd name="connsiteY0" fmla="*/ 5267166 h 5792104"/>
              <a:gd name="connsiteX1" fmla="*/ 985046 w 4261646"/>
              <a:gd name="connsiteY1" fmla="*/ 5258700 h 5792104"/>
              <a:gd name="connsiteX2" fmla="*/ 688713 w 4261646"/>
              <a:gd name="connsiteY2" fmla="*/ 5267166 h 5792104"/>
              <a:gd name="connsiteX3" fmla="*/ 705646 w 4261646"/>
              <a:gd name="connsiteY3" fmla="*/ 5292566 h 5792104"/>
              <a:gd name="connsiteX4" fmla="*/ 731046 w 4261646"/>
              <a:gd name="connsiteY4" fmla="*/ 5317966 h 5792104"/>
              <a:gd name="connsiteX5" fmla="*/ 764913 w 4261646"/>
              <a:gd name="connsiteY5" fmla="*/ 5334900 h 5792104"/>
              <a:gd name="connsiteX6" fmla="*/ 798779 w 4261646"/>
              <a:gd name="connsiteY6" fmla="*/ 5368766 h 5792104"/>
              <a:gd name="connsiteX7" fmla="*/ 824179 w 4261646"/>
              <a:gd name="connsiteY7" fmla="*/ 5377233 h 5792104"/>
              <a:gd name="connsiteX8" fmla="*/ 866513 w 4261646"/>
              <a:gd name="connsiteY8" fmla="*/ 5402633 h 5792104"/>
              <a:gd name="connsiteX9" fmla="*/ 874979 w 4261646"/>
              <a:gd name="connsiteY9" fmla="*/ 5436500 h 5792104"/>
              <a:gd name="connsiteX10" fmla="*/ 900379 w 4261646"/>
              <a:gd name="connsiteY10" fmla="*/ 5470366 h 5792104"/>
              <a:gd name="connsiteX11" fmla="*/ 883446 w 4261646"/>
              <a:gd name="connsiteY11" fmla="*/ 5732833 h 5792104"/>
              <a:gd name="connsiteX12" fmla="*/ 858046 w 4261646"/>
              <a:gd name="connsiteY12" fmla="*/ 5741300 h 5792104"/>
              <a:gd name="connsiteX13" fmla="*/ 722579 w 4261646"/>
              <a:gd name="connsiteY13" fmla="*/ 5749766 h 5792104"/>
              <a:gd name="connsiteX14" fmla="*/ 409313 w 4261646"/>
              <a:gd name="connsiteY14" fmla="*/ 5732833 h 5792104"/>
              <a:gd name="connsiteX15" fmla="*/ 358513 w 4261646"/>
              <a:gd name="connsiteY15" fmla="*/ 5724366 h 5792104"/>
              <a:gd name="connsiteX16" fmla="*/ 99433 w 4261646"/>
              <a:gd name="connsiteY16" fmla="*/ 5792100 h 5792104"/>
              <a:gd name="connsiteX17" fmla="*/ 112979 w 4261646"/>
              <a:gd name="connsiteY17" fmla="*/ 5707433 h 5792104"/>
              <a:gd name="connsiteX18" fmla="*/ 62179 w 4261646"/>
              <a:gd name="connsiteY18" fmla="*/ 5682033 h 5792104"/>
              <a:gd name="connsiteX19" fmla="*/ 36779 w 4261646"/>
              <a:gd name="connsiteY19" fmla="*/ 5665100 h 5792104"/>
              <a:gd name="connsiteX20" fmla="*/ 28313 w 4261646"/>
              <a:gd name="connsiteY20" fmla="*/ 5165566 h 5792104"/>
              <a:gd name="connsiteX21" fmla="*/ 45246 w 4261646"/>
              <a:gd name="connsiteY21" fmla="*/ 5140166 h 5792104"/>
              <a:gd name="connsiteX22" fmla="*/ 87579 w 4261646"/>
              <a:gd name="connsiteY22" fmla="*/ 5089366 h 5792104"/>
              <a:gd name="connsiteX23" fmla="*/ 96046 w 4261646"/>
              <a:gd name="connsiteY23" fmla="*/ 5055500 h 5792104"/>
              <a:gd name="connsiteX24" fmla="*/ 189179 w 4261646"/>
              <a:gd name="connsiteY24" fmla="*/ 5004700 h 5792104"/>
              <a:gd name="connsiteX25" fmla="*/ 206113 w 4261646"/>
              <a:gd name="connsiteY25" fmla="*/ 4987766 h 5792104"/>
              <a:gd name="connsiteX26" fmla="*/ 231513 w 4261646"/>
              <a:gd name="connsiteY26" fmla="*/ 4970833 h 5792104"/>
              <a:gd name="connsiteX27" fmla="*/ 248446 w 4261646"/>
              <a:gd name="connsiteY27" fmla="*/ 4936966 h 5792104"/>
              <a:gd name="connsiteX28" fmla="*/ 256913 w 4261646"/>
              <a:gd name="connsiteY28" fmla="*/ 4911566 h 5792104"/>
              <a:gd name="connsiteX29" fmla="*/ 290779 w 4261646"/>
              <a:gd name="connsiteY29" fmla="*/ 4886166 h 5792104"/>
              <a:gd name="connsiteX30" fmla="*/ 307713 w 4261646"/>
              <a:gd name="connsiteY30" fmla="*/ 4860766 h 5792104"/>
              <a:gd name="connsiteX31" fmla="*/ 333113 w 4261646"/>
              <a:gd name="connsiteY31" fmla="*/ 4826900 h 5792104"/>
              <a:gd name="connsiteX32" fmla="*/ 350046 w 4261646"/>
              <a:gd name="connsiteY32" fmla="*/ 4750700 h 5792104"/>
              <a:gd name="connsiteX33" fmla="*/ 358513 w 4261646"/>
              <a:gd name="connsiteY33" fmla="*/ 4682966 h 5792104"/>
              <a:gd name="connsiteX34" fmla="*/ 375446 w 4261646"/>
              <a:gd name="connsiteY34" fmla="*/ 4640633 h 5792104"/>
              <a:gd name="connsiteX35" fmla="*/ 383913 w 4261646"/>
              <a:gd name="connsiteY35" fmla="*/ 4589833 h 5792104"/>
              <a:gd name="connsiteX36" fmla="*/ 409313 w 4261646"/>
              <a:gd name="connsiteY36" fmla="*/ 4293500 h 5792104"/>
              <a:gd name="connsiteX37" fmla="*/ 460113 w 4261646"/>
              <a:gd name="connsiteY37" fmla="*/ 4107233 h 5792104"/>
              <a:gd name="connsiteX38" fmla="*/ 468579 w 4261646"/>
              <a:gd name="connsiteY38" fmla="*/ 4081833 h 5792104"/>
              <a:gd name="connsiteX39" fmla="*/ 477046 w 4261646"/>
              <a:gd name="connsiteY39" fmla="*/ 4047966 h 5792104"/>
              <a:gd name="connsiteX40" fmla="*/ 502446 w 4261646"/>
              <a:gd name="connsiteY40" fmla="*/ 3988700 h 5792104"/>
              <a:gd name="connsiteX41" fmla="*/ 519379 w 4261646"/>
              <a:gd name="connsiteY41" fmla="*/ 3971766 h 5792104"/>
              <a:gd name="connsiteX42" fmla="*/ 527846 w 4261646"/>
              <a:gd name="connsiteY42" fmla="*/ 3929433 h 5792104"/>
              <a:gd name="connsiteX43" fmla="*/ 544779 w 4261646"/>
              <a:gd name="connsiteY43" fmla="*/ 3861700 h 5792104"/>
              <a:gd name="connsiteX44" fmla="*/ 553246 w 4261646"/>
              <a:gd name="connsiteY44" fmla="*/ 3743166 h 5792104"/>
              <a:gd name="connsiteX45" fmla="*/ 570179 w 4261646"/>
              <a:gd name="connsiteY45" fmla="*/ 3709300 h 5792104"/>
              <a:gd name="connsiteX46" fmla="*/ 595579 w 4261646"/>
              <a:gd name="connsiteY46" fmla="*/ 3633100 h 5792104"/>
              <a:gd name="connsiteX47" fmla="*/ 604046 w 4261646"/>
              <a:gd name="connsiteY47" fmla="*/ 3607700 h 5792104"/>
              <a:gd name="connsiteX48" fmla="*/ 620979 w 4261646"/>
              <a:gd name="connsiteY48" fmla="*/ 3582300 h 5792104"/>
              <a:gd name="connsiteX49" fmla="*/ 637913 w 4261646"/>
              <a:gd name="connsiteY49" fmla="*/ 3565366 h 5792104"/>
              <a:gd name="connsiteX50" fmla="*/ 697179 w 4261646"/>
              <a:gd name="connsiteY50" fmla="*/ 3455300 h 5792104"/>
              <a:gd name="connsiteX51" fmla="*/ 722579 w 4261646"/>
              <a:gd name="connsiteY51" fmla="*/ 3421433 h 5792104"/>
              <a:gd name="connsiteX52" fmla="*/ 790313 w 4261646"/>
              <a:gd name="connsiteY52" fmla="*/ 3370633 h 5792104"/>
              <a:gd name="connsiteX53" fmla="*/ 832646 w 4261646"/>
              <a:gd name="connsiteY53" fmla="*/ 3285966 h 5792104"/>
              <a:gd name="connsiteX54" fmla="*/ 849579 w 4261646"/>
              <a:gd name="connsiteY54" fmla="*/ 3243633 h 5792104"/>
              <a:gd name="connsiteX55" fmla="*/ 908846 w 4261646"/>
              <a:gd name="connsiteY55" fmla="*/ 3201300 h 5792104"/>
              <a:gd name="connsiteX56" fmla="*/ 942713 w 4261646"/>
              <a:gd name="connsiteY56" fmla="*/ 3099700 h 5792104"/>
              <a:gd name="connsiteX57" fmla="*/ 959646 w 4261646"/>
              <a:gd name="connsiteY57" fmla="*/ 3040433 h 5792104"/>
              <a:gd name="connsiteX58" fmla="*/ 993513 w 4261646"/>
              <a:gd name="connsiteY58" fmla="*/ 2955766 h 5792104"/>
              <a:gd name="connsiteX59" fmla="*/ 1001979 w 4261646"/>
              <a:gd name="connsiteY59" fmla="*/ 2921900 h 5792104"/>
              <a:gd name="connsiteX60" fmla="*/ 1010446 w 4261646"/>
              <a:gd name="connsiteY60" fmla="*/ 2896500 h 5792104"/>
              <a:gd name="connsiteX61" fmla="*/ 1018913 w 4261646"/>
              <a:gd name="connsiteY61" fmla="*/ 2828766 h 5792104"/>
              <a:gd name="connsiteX62" fmla="*/ 1061246 w 4261646"/>
              <a:gd name="connsiteY62" fmla="*/ 2777966 h 5792104"/>
              <a:gd name="connsiteX63" fmla="*/ 1069713 w 4261646"/>
              <a:gd name="connsiteY63" fmla="*/ 2752566 h 5792104"/>
              <a:gd name="connsiteX64" fmla="*/ 1128979 w 4261646"/>
              <a:gd name="connsiteY64" fmla="*/ 2676366 h 5792104"/>
              <a:gd name="connsiteX65" fmla="*/ 1145913 w 4261646"/>
              <a:gd name="connsiteY65" fmla="*/ 2608633 h 5792104"/>
              <a:gd name="connsiteX66" fmla="*/ 1213646 w 4261646"/>
              <a:gd name="connsiteY66" fmla="*/ 2532433 h 5792104"/>
              <a:gd name="connsiteX67" fmla="*/ 1230579 w 4261646"/>
              <a:gd name="connsiteY67" fmla="*/ 2473166 h 5792104"/>
              <a:gd name="connsiteX68" fmla="*/ 1239046 w 4261646"/>
              <a:gd name="connsiteY68" fmla="*/ 2439300 h 5792104"/>
              <a:gd name="connsiteX69" fmla="*/ 1255979 w 4261646"/>
              <a:gd name="connsiteY69" fmla="*/ 2413900 h 5792104"/>
              <a:gd name="connsiteX70" fmla="*/ 1264446 w 4261646"/>
              <a:gd name="connsiteY70" fmla="*/ 2337700 h 5792104"/>
              <a:gd name="connsiteX71" fmla="*/ 1306779 w 4261646"/>
              <a:gd name="connsiteY71" fmla="*/ 2193766 h 5792104"/>
              <a:gd name="connsiteX72" fmla="*/ 1349113 w 4261646"/>
              <a:gd name="connsiteY72" fmla="*/ 2100633 h 5792104"/>
              <a:gd name="connsiteX73" fmla="*/ 1357579 w 4261646"/>
              <a:gd name="connsiteY73" fmla="*/ 1990566 h 5792104"/>
              <a:gd name="connsiteX74" fmla="*/ 1366046 w 4261646"/>
              <a:gd name="connsiteY74" fmla="*/ 1956700 h 5792104"/>
              <a:gd name="connsiteX75" fmla="*/ 1382979 w 4261646"/>
              <a:gd name="connsiteY75" fmla="*/ 1939766 h 5792104"/>
              <a:gd name="connsiteX76" fmla="*/ 1391446 w 4261646"/>
              <a:gd name="connsiteY76" fmla="*/ 1888966 h 5792104"/>
              <a:gd name="connsiteX77" fmla="*/ 1399913 w 4261646"/>
              <a:gd name="connsiteY77" fmla="*/ 1821233 h 5792104"/>
              <a:gd name="connsiteX78" fmla="*/ 1425313 w 4261646"/>
              <a:gd name="connsiteY78" fmla="*/ 1719633 h 5792104"/>
              <a:gd name="connsiteX79" fmla="*/ 1433779 w 4261646"/>
              <a:gd name="connsiteY79" fmla="*/ 1634966 h 5792104"/>
              <a:gd name="connsiteX80" fmla="*/ 1450713 w 4261646"/>
              <a:gd name="connsiteY80" fmla="*/ 1592633 h 5792104"/>
              <a:gd name="connsiteX81" fmla="*/ 1526913 w 4261646"/>
              <a:gd name="connsiteY81" fmla="*/ 1448700 h 5792104"/>
              <a:gd name="connsiteX82" fmla="*/ 1543846 w 4261646"/>
              <a:gd name="connsiteY82" fmla="*/ 1380966 h 5792104"/>
              <a:gd name="connsiteX83" fmla="*/ 1560779 w 4261646"/>
              <a:gd name="connsiteY83" fmla="*/ 1355566 h 5792104"/>
              <a:gd name="connsiteX84" fmla="*/ 1569246 w 4261646"/>
              <a:gd name="connsiteY84" fmla="*/ 1313233 h 5792104"/>
              <a:gd name="connsiteX85" fmla="*/ 1594646 w 4261646"/>
              <a:gd name="connsiteY85" fmla="*/ 1118500 h 5792104"/>
              <a:gd name="connsiteX86" fmla="*/ 1653913 w 4261646"/>
              <a:gd name="connsiteY86" fmla="*/ 1084633 h 5792104"/>
              <a:gd name="connsiteX87" fmla="*/ 1679313 w 4261646"/>
              <a:gd name="connsiteY87" fmla="*/ 1059233 h 5792104"/>
              <a:gd name="connsiteX88" fmla="*/ 1704713 w 4261646"/>
              <a:gd name="connsiteY88" fmla="*/ 1042300 h 5792104"/>
              <a:gd name="connsiteX89" fmla="*/ 1747046 w 4261646"/>
              <a:gd name="connsiteY89" fmla="*/ 999966 h 5792104"/>
              <a:gd name="connsiteX90" fmla="*/ 1797846 w 4261646"/>
              <a:gd name="connsiteY90" fmla="*/ 949166 h 5792104"/>
              <a:gd name="connsiteX91" fmla="*/ 1814779 w 4261646"/>
              <a:gd name="connsiteY91" fmla="*/ 889900 h 5792104"/>
              <a:gd name="connsiteX92" fmla="*/ 1840179 w 4261646"/>
              <a:gd name="connsiteY92" fmla="*/ 872966 h 5792104"/>
              <a:gd name="connsiteX93" fmla="*/ 1848646 w 4261646"/>
              <a:gd name="connsiteY93" fmla="*/ 847566 h 5792104"/>
              <a:gd name="connsiteX94" fmla="*/ 1882513 w 4261646"/>
              <a:gd name="connsiteY94" fmla="*/ 805233 h 5792104"/>
              <a:gd name="connsiteX95" fmla="*/ 1890979 w 4261646"/>
              <a:gd name="connsiteY95" fmla="*/ 779833 h 5792104"/>
              <a:gd name="connsiteX96" fmla="*/ 1899446 w 4261646"/>
              <a:gd name="connsiteY96" fmla="*/ 745966 h 5792104"/>
              <a:gd name="connsiteX97" fmla="*/ 1975646 w 4261646"/>
              <a:gd name="connsiteY97" fmla="*/ 661300 h 5792104"/>
              <a:gd name="connsiteX98" fmla="*/ 2001046 w 4261646"/>
              <a:gd name="connsiteY98" fmla="*/ 618966 h 5792104"/>
              <a:gd name="connsiteX99" fmla="*/ 2051846 w 4261646"/>
              <a:gd name="connsiteY99" fmla="*/ 568166 h 5792104"/>
              <a:gd name="connsiteX100" fmla="*/ 2085713 w 4261646"/>
              <a:gd name="connsiteY100" fmla="*/ 525833 h 5792104"/>
              <a:gd name="connsiteX101" fmla="*/ 2111113 w 4261646"/>
              <a:gd name="connsiteY101" fmla="*/ 517366 h 5792104"/>
              <a:gd name="connsiteX102" fmla="*/ 2136513 w 4261646"/>
              <a:gd name="connsiteY102" fmla="*/ 500433 h 5792104"/>
              <a:gd name="connsiteX103" fmla="*/ 2170379 w 4261646"/>
              <a:gd name="connsiteY103" fmla="*/ 491966 h 5792104"/>
              <a:gd name="connsiteX104" fmla="*/ 2204246 w 4261646"/>
              <a:gd name="connsiteY104" fmla="*/ 475033 h 5792104"/>
              <a:gd name="connsiteX105" fmla="*/ 2263513 w 4261646"/>
              <a:gd name="connsiteY105" fmla="*/ 458100 h 5792104"/>
              <a:gd name="connsiteX106" fmla="*/ 2322779 w 4261646"/>
              <a:gd name="connsiteY106" fmla="*/ 424233 h 5792104"/>
              <a:gd name="connsiteX107" fmla="*/ 2356646 w 4261646"/>
              <a:gd name="connsiteY107" fmla="*/ 415766 h 5792104"/>
              <a:gd name="connsiteX108" fmla="*/ 2382046 w 4261646"/>
              <a:gd name="connsiteY108" fmla="*/ 407300 h 5792104"/>
              <a:gd name="connsiteX109" fmla="*/ 2644513 w 4261646"/>
              <a:gd name="connsiteY109" fmla="*/ 398833 h 5792104"/>
              <a:gd name="connsiteX110" fmla="*/ 2754579 w 4261646"/>
              <a:gd name="connsiteY110" fmla="*/ 339566 h 5792104"/>
              <a:gd name="connsiteX111" fmla="*/ 2796913 w 4261646"/>
              <a:gd name="connsiteY111" fmla="*/ 280300 h 5792104"/>
              <a:gd name="connsiteX112" fmla="*/ 2864646 w 4261646"/>
              <a:gd name="connsiteY112" fmla="*/ 229500 h 5792104"/>
              <a:gd name="connsiteX113" fmla="*/ 2999054 w 4261646"/>
              <a:gd name="connsiteY113" fmla="*/ 207275 h 5792104"/>
              <a:gd name="connsiteX114" fmla="*/ 3192729 w 4261646"/>
              <a:gd name="connsiteY114" fmla="*/ 168116 h 5792104"/>
              <a:gd name="connsiteX115" fmla="*/ 3208604 w 4261646"/>
              <a:gd name="connsiteY115" fmla="*/ 185050 h 5792104"/>
              <a:gd name="connsiteX116" fmla="*/ 3254113 w 4261646"/>
              <a:gd name="connsiteY116" fmla="*/ 9366 h 5792104"/>
              <a:gd name="connsiteX117" fmla="*/ 3271046 w 4261646"/>
              <a:gd name="connsiteY117" fmla="*/ 26300 h 5792104"/>
              <a:gd name="connsiteX118" fmla="*/ 3313379 w 4261646"/>
              <a:gd name="connsiteY118" fmla="*/ 77100 h 5792104"/>
              <a:gd name="connsiteX119" fmla="*/ 3347246 w 4261646"/>
              <a:gd name="connsiteY119" fmla="*/ 85566 h 5792104"/>
              <a:gd name="connsiteX120" fmla="*/ 3414979 w 4261646"/>
              <a:gd name="connsiteY120" fmla="*/ 136366 h 5792104"/>
              <a:gd name="connsiteX121" fmla="*/ 3440379 w 4261646"/>
              <a:gd name="connsiteY121" fmla="*/ 144833 h 5792104"/>
              <a:gd name="connsiteX122" fmla="*/ 3448846 w 4261646"/>
              <a:gd name="connsiteY122" fmla="*/ 187166 h 5792104"/>
              <a:gd name="connsiteX123" fmla="*/ 3499646 w 4261646"/>
              <a:gd name="connsiteY123" fmla="*/ 288766 h 5792104"/>
              <a:gd name="connsiteX124" fmla="*/ 3525046 w 4261646"/>
              <a:gd name="connsiteY124" fmla="*/ 356500 h 5792104"/>
              <a:gd name="connsiteX125" fmla="*/ 3550446 w 4261646"/>
              <a:gd name="connsiteY125" fmla="*/ 424233 h 5792104"/>
              <a:gd name="connsiteX126" fmla="*/ 3575846 w 4261646"/>
              <a:gd name="connsiteY126" fmla="*/ 466566 h 5792104"/>
              <a:gd name="connsiteX127" fmla="*/ 3592779 w 4261646"/>
              <a:gd name="connsiteY127" fmla="*/ 559700 h 5792104"/>
              <a:gd name="connsiteX128" fmla="*/ 3575846 w 4261646"/>
              <a:gd name="connsiteY128" fmla="*/ 779833 h 5792104"/>
              <a:gd name="connsiteX129" fmla="*/ 3541979 w 4261646"/>
              <a:gd name="connsiteY129" fmla="*/ 839100 h 5792104"/>
              <a:gd name="connsiteX130" fmla="*/ 3491179 w 4261646"/>
              <a:gd name="connsiteY130" fmla="*/ 932233 h 5792104"/>
              <a:gd name="connsiteX131" fmla="*/ 3448846 w 4261646"/>
              <a:gd name="connsiteY131" fmla="*/ 1033833 h 5792104"/>
              <a:gd name="connsiteX132" fmla="*/ 3440379 w 4261646"/>
              <a:gd name="connsiteY132" fmla="*/ 1059233 h 5792104"/>
              <a:gd name="connsiteX133" fmla="*/ 3431913 w 4261646"/>
              <a:gd name="connsiteY133" fmla="*/ 1093100 h 5792104"/>
              <a:gd name="connsiteX134" fmla="*/ 3414979 w 4261646"/>
              <a:gd name="connsiteY134" fmla="*/ 1118500 h 5792104"/>
              <a:gd name="connsiteX135" fmla="*/ 3406513 w 4261646"/>
              <a:gd name="connsiteY135" fmla="*/ 1152366 h 5792104"/>
              <a:gd name="connsiteX136" fmla="*/ 3347246 w 4261646"/>
              <a:gd name="connsiteY136" fmla="*/ 1186233 h 5792104"/>
              <a:gd name="connsiteX137" fmla="*/ 3304913 w 4261646"/>
              <a:gd name="connsiteY137" fmla="*/ 1203166 h 5792104"/>
              <a:gd name="connsiteX138" fmla="*/ 3279513 w 4261646"/>
              <a:gd name="connsiteY138" fmla="*/ 1211633 h 5792104"/>
              <a:gd name="connsiteX139" fmla="*/ 3203313 w 4261646"/>
              <a:gd name="connsiteY139" fmla="*/ 1253966 h 5792104"/>
              <a:gd name="connsiteX140" fmla="*/ 3211779 w 4261646"/>
              <a:gd name="connsiteY140" fmla="*/ 1330166 h 5792104"/>
              <a:gd name="connsiteX141" fmla="*/ 3245646 w 4261646"/>
              <a:gd name="connsiteY141" fmla="*/ 1355566 h 5792104"/>
              <a:gd name="connsiteX142" fmla="*/ 3262579 w 4261646"/>
              <a:gd name="connsiteY142" fmla="*/ 1389433 h 5792104"/>
              <a:gd name="connsiteX143" fmla="*/ 3271046 w 4261646"/>
              <a:gd name="connsiteY143" fmla="*/ 1482566 h 5792104"/>
              <a:gd name="connsiteX144" fmla="*/ 3304913 w 4261646"/>
              <a:gd name="connsiteY144" fmla="*/ 1643433 h 5792104"/>
              <a:gd name="connsiteX145" fmla="*/ 3313379 w 4261646"/>
              <a:gd name="connsiteY145" fmla="*/ 1685766 h 5792104"/>
              <a:gd name="connsiteX146" fmla="*/ 3347246 w 4261646"/>
              <a:gd name="connsiteY146" fmla="*/ 1888966 h 5792104"/>
              <a:gd name="connsiteX147" fmla="*/ 3364179 w 4261646"/>
              <a:gd name="connsiteY147" fmla="*/ 1939766 h 5792104"/>
              <a:gd name="connsiteX148" fmla="*/ 3406513 w 4261646"/>
              <a:gd name="connsiteY148" fmla="*/ 2185300 h 5792104"/>
              <a:gd name="connsiteX149" fmla="*/ 3440379 w 4261646"/>
              <a:gd name="connsiteY149" fmla="*/ 2176833 h 5792104"/>
              <a:gd name="connsiteX150" fmla="*/ 3465779 w 4261646"/>
              <a:gd name="connsiteY150" fmla="*/ 2159900 h 5792104"/>
              <a:gd name="connsiteX151" fmla="*/ 3508113 w 4261646"/>
              <a:gd name="connsiteY151" fmla="*/ 2151433 h 5792104"/>
              <a:gd name="connsiteX152" fmla="*/ 3516579 w 4261646"/>
              <a:gd name="connsiteY152" fmla="*/ 2126033 h 5792104"/>
              <a:gd name="connsiteX153" fmla="*/ 3567379 w 4261646"/>
              <a:gd name="connsiteY153" fmla="*/ 2100633 h 5792104"/>
              <a:gd name="connsiteX154" fmla="*/ 3609713 w 4261646"/>
              <a:gd name="connsiteY154" fmla="*/ 2066766 h 5792104"/>
              <a:gd name="connsiteX155" fmla="*/ 3643579 w 4261646"/>
              <a:gd name="connsiteY155" fmla="*/ 2032900 h 5792104"/>
              <a:gd name="connsiteX156" fmla="*/ 3719779 w 4261646"/>
              <a:gd name="connsiteY156" fmla="*/ 1990566 h 5792104"/>
              <a:gd name="connsiteX157" fmla="*/ 3762113 w 4261646"/>
              <a:gd name="connsiteY157" fmla="*/ 1965166 h 5792104"/>
              <a:gd name="connsiteX158" fmla="*/ 3922979 w 4261646"/>
              <a:gd name="connsiteY158" fmla="*/ 1973633 h 5792104"/>
              <a:gd name="connsiteX159" fmla="*/ 4016113 w 4261646"/>
              <a:gd name="connsiteY159" fmla="*/ 2041366 h 5792104"/>
              <a:gd name="connsiteX160" fmla="*/ 4058446 w 4261646"/>
              <a:gd name="connsiteY160" fmla="*/ 2066766 h 5792104"/>
              <a:gd name="connsiteX161" fmla="*/ 4126179 w 4261646"/>
              <a:gd name="connsiteY161" fmla="*/ 2126033 h 5792104"/>
              <a:gd name="connsiteX162" fmla="*/ 4185446 w 4261646"/>
              <a:gd name="connsiteY162" fmla="*/ 2176833 h 5792104"/>
              <a:gd name="connsiteX163" fmla="*/ 4202379 w 4261646"/>
              <a:gd name="connsiteY163" fmla="*/ 2295366 h 5792104"/>
              <a:gd name="connsiteX164" fmla="*/ 4227779 w 4261646"/>
              <a:gd name="connsiteY164" fmla="*/ 2405433 h 5792104"/>
              <a:gd name="connsiteX165" fmla="*/ 4261646 w 4261646"/>
              <a:gd name="connsiteY165" fmla="*/ 2684833 h 5792104"/>
              <a:gd name="connsiteX166" fmla="*/ 4236246 w 4261646"/>
              <a:gd name="connsiteY166" fmla="*/ 3006566 h 5792104"/>
              <a:gd name="connsiteX167" fmla="*/ 4227779 w 4261646"/>
              <a:gd name="connsiteY167" fmla="*/ 3031966 h 5792104"/>
              <a:gd name="connsiteX168" fmla="*/ 4210846 w 4261646"/>
              <a:gd name="connsiteY168" fmla="*/ 3167433 h 5792104"/>
              <a:gd name="connsiteX169" fmla="*/ 4176979 w 4261646"/>
              <a:gd name="connsiteY169" fmla="*/ 3235166 h 5792104"/>
              <a:gd name="connsiteX170" fmla="*/ 4143113 w 4261646"/>
              <a:gd name="connsiteY170" fmla="*/ 3370633 h 5792104"/>
              <a:gd name="connsiteX171" fmla="*/ 4126179 w 4261646"/>
              <a:gd name="connsiteY171" fmla="*/ 3387566 h 5792104"/>
              <a:gd name="connsiteX172" fmla="*/ 4109246 w 4261646"/>
              <a:gd name="connsiteY172" fmla="*/ 3455300 h 5792104"/>
              <a:gd name="connsiteX173" fmla="*/ 4100779 w 4261646"/>
              <a:gd name="connsiteY173" fmla="*/ 3548433 h 5792104"/>
              <a:gd name="connsiteX174" fmla="*/ 4066913 w 4261646"/>
              <a:gd name="connsiteY174" fmla="*/ 3650033 h 5792104"/>
              <a:gd name="connsiteX175" fmla="*/ 4058446 w 4261646"/>
              <a:gd name="connsiteY175" fmla="*/ 3751633 h 5792104"/>
              <a:gd name="connsiteX176" fmla="*/ 4049979 w 4261646"/>
              <a:gd name="connsiteY176" fmla="*/ 3810900 h 5792104"/>
              <a:gd name="connsiteX177" fmla="*/ 4041513 w 4261646"/>
              <a:gd name="connsiteY177" fmla="*/ 4107233 h 5792104"/>
              <a:gd name="connsiteX178" fmla="*/ 4024579 w 4261646"/>
              <a:gd name="connsiteY178" fmla="*/ 4285033 h 5792104"/>
              <a:gd name="connsiteX179" fmla="*/ 4007646 w 4261646"/>
              <a:gd name="connsiteY179" fmla="*/ 4318900 h 5792104"/>
              <a:gd name="connsiteX180" fmla="*/ 3973779 w 4261646"/>
              <a:gd name="connsiteY180" fmla="*/ 4327366 h 5792104"/>
              <a:gd name="connsiteX181" fmla="*/ 3956846 w 4261646"/>
              <a:gd name="connsiteY181" fmla="*/ 4344300 h 5792104"/>
              <a:gd name="connsiteX182" fmla="*/ 3719779 w 4261646"/>
              <a:gd name="connsiteY182" fmla="*/ 4318900 h 5792104"/>
              <a:gd name="connsiteX183" fmla="*/ 3592779 w 4261646"/>
              <a:gd name="connsiteY183" fmla="*/ 4259633 h 5792104"/>
              <a:gd name="connsiteX184" fmla="*/ 3558913 w 4261646"/>
              <a:gd name="connsiteY184" fmla="*/ 4251166 h 5792104"/>
              <a:gd name="connsiteX185" fmla="*/ 3499646 w 4261646"/>
              <a:gd name="connsiteY185" fmla="*/ 4234233 h 5792104"/>
              <a:gd name="connsiteX186" fmla="*/ 3474246 w 4261646"/>
              <a:gd name="connsiteY186" fmla="*/ 4217300 h 5792104"/>
              <a:gd name="connsiteX187" fmla="*/ 3431913 w 4261646"/>
              <a:gd name="connsiteY187" fmla="*/ 4208833 h 5792104"/>
              <a:gd name="connsiteX188" fmla="*/ 3406513 w 4261646"/>
              <a:gd name="connsiteY188" fmla="*/ 4183433 h 5792104"/>
              <a:gd name="connsiteX189" fmla="*/ 3381113 w 4261646"/>
              <a:gd name="connsiteY189" fmla="*/ 4166500 h 5792104"/>
              <a:gd name="connsiteX190" fmla="*/ 3321846 w 4261646"/>
              <a:gd name="connsiteY190" fmla="*/ 4141100 h 5792104"/>
              <a:gd name="connsiteX191" fmla="*/ 3254113 w 4261646"/>
              <a:gd name="connsiteY191" fmla="*/ 4107233 h 5792104"/>
              <a:gd name="connsiteX192" fmla="*/ 3194846 w 4261646"/>
              <a:gd name="connsiteY192" fmla="*/ 4073366 h 5792104"/>
              <a:gd name="connsiteX193" fmla="*/ 3152513 w 4261646"/>
              <a:gd name="connsiteY193" fmla="*/ 4064900 h 5792104"/>
              <a:gd name="connsiteX194" fmla="*/ 3110179 w 4261646"/>
              <a:gd name="connsiteY194" fmla="*/ 4031033 h 5792104"/>
              <a:gd name="connsiteX195" fmla="*/ 3084779 w 4261646"/>
              <a:gd name="connsiteY195" fmla="*/ 4022566 h 5792104"/>
              <a:gd name="connsiteX196" fmla="*/ 2847713 w 4261646"/>
              <a:gd name="connsiteY196" fmla="*/ 4014100 h 5792104"/>
              <a:gd name="connsiteX197" fmla="*/ 2415913 w 4261646"/>
              <a:gd name="connsiteY197" fmla="*/ 4022566 h 5792104"/>
              <a:gd name="connsiteX198" fmla="*/ 2356646 w 4261646"/>
              <a:gd name="connsiteY198" fmla="*/ 4047966 h 5792104"/>
              <a:gd name="connsiteX199" fmla="*/ 2331246 w 4261646"/>
              <a:gd name="connsiteY199" fmla="*/ 4056433 h 5792104"/>
              <a:gd name="connsiteX200" fmla="*/ 2288913 w 4261646"/>
              <a:gd name="connsiteY200" fmla="*/ 4098766 h 5792104"/>
              <a:gd name="connsiteX201" fmla="*/ 2221179 w 4261646"/>
              <a:gd name="connsiteY201" fmla="*/ 4149566 h 5792104"/>
              <a:gd name="connsiteX202" fmla="*/ 2043379 w 4261646"/>
              <a:gd name="connsiteY202" fmla="*/ 4268100 h 5792104"/>
              <a:gd name="connsiteX203" fmla="*/ 1789379 w 4261646"/>
              <a:gd name="connsiteY203" fmla="*/ 4420500 h 5792104"/>
              <a:gd name="connsiteX204" fmla="*/ 1696246 w 4261646"/>
              <a:gd name="connsiteY204" fmla="*/ 4496700 h 5792104"/>
              <a:gd name="connsiteX205" fmla="*/ 1679313 w 4261646"/>
              <a:gd name="connsiteY205" fmla="*/ 4462833 h 5792104"/>
              <a:gd name="connsiteX206" fmla="*/ 1560779 w 4261646"/>
              <a:gd name="connsiteY206" fmla="*/ 4361233 h 5792104"/>
              <a:gd name="connsiteX207" fmla="*/ 1552313 w 4261646"/>
              <a:gd name="connsiteY207" fmla="*/ 4327366 h 5792104"/>
              <a:gd name="connsiteX208" fmla="*/ 1509979 w 4261646"/>
              <a:gd name="connsiteY208" fmla="*/ 4276566 h 5792104"/>
              <a:gd name="connsiteX209" fmla="*/ 1484579 w 4261646"/>
              <a:gd name="connsiteY209" fmla="*/ 4268100 h 5792104"/>
              <a:gd name="connsiteX210" fmla="*/ 1450713 w 4261646"/>
              <a:gd name="connsiteY210" fmla="*/ 4234233 h 5792104"/>
              <a:gd name="connsiteX211" fmla="*/ 1298313 w 4261646"/>
              <a:gd name="connsiteY211" fmla="*/ 4276566 h 5792104"/>
              <a:gd name="connsiteX212" fmla="*/ 1281379 w 4261646"/>
              <a:gd name="connsiteY212" fmla="*/ 4572900 h 5792104"/>
              <a:gd name="connsiteX213" fmla="*/ 1264446 w 4261646"/>
              <a:gd name="connsiteY213" fmla="*/ 4598300 h 5792104"/>
              <a:gd name="connsiteX214" fmla="*/ 1255979 w 4261646"/>
              <a:gd name="connsiteY214" fmla="*/ 4649100 h 5792104"/>
              <a:gd name="connsiteX215" fmla="*/ 1230579 w 4261646"/>
              <a:gd name="connsiteY215" fmla="*/ 4716833 h 5792104"/>
              <a:gd name="connsiteX216" fmla="*/ 1222113 w 4261646"/>
              <a:gd name="connsiteY216" fmla="*/ 4759166 h 5792104"/>
              <a:gd name="connsiteX217" fmla="*/ 1205179 w 4261646"/>
              <a:gd name="connsiteY217" fmla="*/ 4818433 h 5792104"/>
              <a:gd name="connsiteX218" fmla="*/ 1196713 w 4261646"/>
              <a:gd name="connsiteY218" fmla="*/ 4860766 h 5792104"/>
              <a:gd name="connsiteX219" fmla="*/ 1171313 w 4261646"/>
              <a:gd name="connsiteY219" fmla="*/ 4877700 h 5792104"/>
              <a:gd name="connsiteX220" fmla="*/ 1154379 w 4261646"/>
              <a:gd name="connsiteY220" fmla="*/ 4911566 h 5792104"/>
              <a:gd name="connsiteX221" fmla="*/ 1137446 w 4261646"/>
              <a:gd name="connsiteY221" fmla="*/ 4928500 h 5792104"/>
              <a:gd name="connsiteX222" fmla="*/ 1112046 w 4261646"/>
              <a:gd name="connsiteY222" fmla="*/ 4962366 h 5792104"/>
              <a:gd name="connsiteX223" fmla="*/ 1095113 w 4261646"/>
              <a:gd name="connsiteY223" fmla="*/ 4979300 h 5792104"/>
              <a:gd name="connsiteX224" fmla="*/ 1052779 w 4261646"/>
              <a:gd name="connsiteY224" fmla="*/ 5038566 h 5792104"/>
              <a:gd name="connsiteX225" fmla="*/ 1044313 w 4261646"/>
              <a:gd name="connsiteY225" fmla="*/ 5131700 h 5792104"/>
              <a:gd name="connsiteX226" fmla="*/ 1018913 w 4261646"/>
              <a:gd name="connsiteY226" fmla="*/ 5157100 h 5792104"/>
              <a:gd name="connsiteX227" fmla="*/ 1001979 w 4261646"/>
              <a:gd name="connsiteY227" fmla="*/ 5216366 h 5792104"/>
              <a:gd name="connsiteX228" fmla="*/ 985046 w 4261646"/>
              <a:gd name="connsiteY228" fmla="*/ 5258700 h 5792104"/>
              <a:gd name="connsiteX0" fmla="*/ 1010562 w 4236362"/>
              <a:gd name="connsiteY0" fmla="*/ 5267166 h 5792104"/>
              <a:gd name="connsiteX1" fmla="*/ 959762 w 4236362"/>
              <a:gd name="connsiteY1" fmla="*/ 5258700 h 5792104"/>
              <a:gd name="connsiteX2" fmla="*/ 663429 w 4236362"/>
              <a:gd name="connsiteY2" fmla="*/ 5267166 h 5792104"/>
              <a:gd name="connsiteX3" fmla="*/ 680362 w 4236362"/>
              <a:gd name="connsiteY3" fmla="*/ 5292566 h 5792104"/>
              <a:gd name="connsiteX4" fmla="*/ 705762 w 4236362"/>
              <a:gd name="connsiteY4" fmla="*/ 5317966 h 5792104"/>
              <a:gd name="connsiteX5" fmla="*/ 739629 w 4236362"/>
              <a:gd name="connsiteY5" fmla="*/ 5334900 h 5792104"/>
              <a:gd name="connsiteX6" fmla="*/ 773495 w 4236362"/>
              <a:gd name="connsiteY6" fmla="*/ 5368766 h 5792104"/>
              <a:gd name="connsiteX7" fmla="*/ 798895 w 4236362"/>
              <a:gd name="connsiteY7" fmla="*/ 5377233 h 5792104"/>
              <a:gd name="connsiteX8" fmla="*/ 841229 w 4236362"/>
              <a:gd name="connsiteY8" fmla="*/ 5402633 h 5792104"/>
              <a:gd name="connsiteX9" fmla="*/ 849695 w 4236362"/>
              <a:gd name="connsiteY9" fmla="*/ 5436500 h 5792104"/>
              <a:gd name="connsiteX10" fmla="*/ 875095 w 4236362"/>
              <a:gd name="connsiteY10" fmla="*/ 5470366 h 5792104"/>
              <a:gd name="connsiteX11" fmla="*/ 858162 w 4236362"/>
              <a:gd name="connsiteY11" fmla="*/ 5732833 h 5792104"/>
              <a:gd name="connsiteX12" fmla="*/ 832762 w 4236362"/>
              <a:gd name="connsiteY12" fmla="*/ 5741300 h 5792104"/>
              <a:gd name="connsiteX13" fmla="*/ 697295 w 4236362"/>
              <a:gd name="connsiteY13" fmla="*/ 5749766 h 5792104"/>
              <a:gd name="connsiteX14" fmla="*/ 384029 w 4236362"/>
              <a:gd name="connsiteY14" fmla="*/ 5732833 h 5792104"/>
              <a:gd name="connsiteX15" fmla="*/ 333229 w 4236362"/>
              <a:gd name="connsiteY15" fmla="*/ 5724366 h 5792104"/>
              <a:gd name="connsiteX16" fmla="*/ 74149 w 4236362"/>
              <a:gd name="connsiteY16" fmla="*/ 5792100 h 5792104"/>
              <a:gd name="connsiteX17" fmla="*/ 87695 w 4236362"/>
              <a:gd name="connsiteY17" fmla="*/ 5707433 h 5792104"/>
              <a:gd name="connsiteX18" fmla="*/ 36895 w 4236362"/>
              <a:gd name="connsiteY18" fmla="*/ 5682033 h 5792104"/>
              <a:gd name="connsiteX19" fmla="*/ 153735 w 4236362"/>
              <a:gd name="connsiteY19" fmla="*/ 5629540 h 5792104"/>
              <a:gd name="connsiteX20" fmla="*/ 3029 w 4236362"/>
              <a:gd name="connsiteY20" fmla="*/ 5165566 h 5792104"/>
              <a:gd name="connsiteX21" fmla="*/ 19962 w 4236362"/>
              <a:gd name="connsiteY21" fmla="*/ 5140166 h 5792104"/>
              <a:gd name="connsiteX22" fmla="*/ 62295 w 4236362"/>
              <a:gd name="connsiteY22" fmla="*/ 5089366 h 5792104"/>
              <a:gd name="connsiteX23" fmla="*/ 70762 w 4236362"/>
              <a:gd name="connsiteY23" fmla="*/ 5055500 h 5792104"/>
              <a:gd name="connsiteX24" fmla="*/ 163895 w 4236362"/>
              <a:gd name="connsiteY24" fmla="*/ 5004700 h 5792104"/>
              <a:gd name="connsiteX25" fmla="*/ 180829 w 4236362"/>
              <a:gd name="connsiteY25" fmla="*/ 4987766 h 5792104"/>
              <a:gd name="connsiteX26" fmla="*/ 206229 w 4236362"/>
              <a:gd name="connsiteY26" fmla="*/ 4970833 h 5792104"/>
              <a:gd name="connsiteX27" fmla="*/ 223162 w 4236362"/>
              <a:gd name="connsiteY27" fmla="*/ 4936966 h 5792104"/>
              <a:gd name="connsiteX28" fmla="*/ 231629 w 4236362"/>
              <a:gd name="connsiteY28" fmla="*/ 4911566 h 5792104"/>
              <a:gd name="connsiteX29" fmla="*/ 265495 w 4236362"/>
              <a:gd name="connsiteY29" fmla="*/ 4886166 h 5792104"/>
              <a:gd name="connsiteX30" fmla="*/ 282429 w 4236362"/>
              <a:gd name="connsiteY30" fmla="*/ 4860766 h 5792104"/>
              <a:gd name="connsiteX31" fmla="*/ 307829 w 4236362"/>
              <a:gd name="connsiteY31" fmla="*/ 4826900 h 5792104"/>
              <a:gd name="connsiteX32" fmla="*/ 324762 w 4236362"/>
              <a:gd name="connsiteY32" fmla="*/ 4750700 h 5792104"/>
              <a:gd name="connsiteX33" fmla="*/ 333229 w 4236362"/>
              <a:gd name="connsiteY33" fmla="*/ 4682966 h 5792104"/>
              <a:gd name="connsiteX34" fmla="*/ 350162 w 4236362"/>
              <a:gd name="connsiteY34" fmla="*/ 4640633 h 5792104"/>
              <a:gd name="connsiteX35" fmla="*/ 358629 w 4236362"/>
              <a:gd name="connsiteY35" fmla="*/ 4589833 h 5792104"/>
              <a:gd name="connsiteX36" fmla="*/ 384029 w 4236362"/>
              <a:gd name="connsiteY36" fmla="*/ 4293500 h 5792104"/>
              <a:gd name="connsiteX37" fmla="*/ 434829 w 4236362"/>
              <a:gd name="connsiteY37" fmla="*/ 4107233 h 5792104"/>
              <a:gd name="connsiteX38" fmla="*/ 443295 w 4236362"/>
              <a:gd name="connsiteY38" fmla="*/ 4081833 h 5792104"/>
              <a:gd name="connsiteX39" fmla="*/ 451762 w 4236362"/>
              <a:gd name="connsiteY39" fmla="*/ 4047966 h 5792104"/>
              <a:gd name="connsiteX40" fmla="*/ 477162 w 4236362"/>
              <a:gd name="connsiteY40" fmla="*/ 3988700 h 5792104"/>
              <a:gd name="connsiteX41" fmla="*/ 494095 w 4236362"/>
              <a:gd name="connsiteY41" fmla="*/ 3971766 h 5792104"/>
              <a:gd name="connsiteX42" fmla="*/ 502562 w 4236362"/>
              <a:gd name="connsiteY42" fmla="*/ 3929433 h 5792104"/>
              <a:gd name="connsiteX43" fmla="*/ 519495 w 4236362"/>
              <a:gd name="connsiteY43" fmla="*/ 3861700 h 5792104"/>
              <a:gd name="connsiteX44" fmla="*/ 527962 w 4236362"/>
              <a:gd name="connsiteY44" fmla="*/ 3743166 h 5792104"/>
              <a:gd name="connsiteX45" fmla="*/ 544895 w 4236362"/>
              <a:gd name="connsiteY45" fmla="*/ 3709300 h 5792104"/>
              <a:gd name="connsiteX46" fmla="*/ 570295 w 4236362"/>
              <a:gd name="connsiteY46" fmla="*/ 3633100 h 5792104"/>
              <a:gd name="connsiteX47" fmla="*/ 578762 w 4236362"/>
              <a:gd name="connsiteY47" fmla="*/ 3607700 h 5792104"/>
              <a:gd name="connsiteX48" fmla="*/ 595695 w 4236362"/>
              <a:gd name="connsiteY48" fmla="*/ 3582300 h 5792104"/>
              <a:gd name="connsiteX49" fmla="*/ 612629 w 4236362"/>
              <a:gd name="connsiteY49" fmla="*/ 3565366 h 5792104"/>
              <a:gd name="connsiteX50" fmla="*/ 671895 w 4236362"/>
              <a:gd name="connsiteY50" fmla="*/ 3455300 h 5792104"/>
              <a:gd name="connsiteX51" fmla="*/ 697295 w 4236362"/>
              <a:gd name="connsiteY51" fmla="*/ 3421433 h 5792104"/>
              <a:gd name="connsiteX52" fmla="*/ 765029 w 4236362"/>
              <a:gd name="connsiteY52" fmla="*/ 3370633 h 5792104"/>
              <a:gd name="connsiteX53" fmla="*/ 807362 w 4236362"/>
              <a:gd name="connsiteY53" fmla="*/ 3285966 h 5792104"/>
              <a:gd name="connsiteX54" fmla="*/ 824295 w 4236362"/>
              <a:gd name="connsiteY54" fmla="*/ 3243633 h 5792104"/>
              <a:gd name="connsiteX55" fmla="*/ 883562 w 4236362"/>
              <a:gd name="connsiteY55" fmla="*/ 3201300 h 5792104"/>
              <a:gd name="connsiteX56" fmla="*/ 917429 w 4236362"/>
              <a:gd name="connsiteY56" fmla="*/ 3099700 h 5792104"/>
              <a:gd name="connsiteX57" fmla="*/ 934362 w 4236362"/>
              <a:gd name="connsiteY57" fmla="*/ 3040433 h 5792104"/>
              <a:gd name="connsiteX58" fmla="*/ 968229 w 4236362"/>
              <a:gd name="connsiteY58" fmla="*/ 2955766 h 5792104"/>
              <a:gd name="connsiteX59" fmla="*/ 976695 w 4236362"/>
              <a:gd name="connsiteY59" fmla="*/ 2921900 h 5792104"/>
              <a:gd name="connsiteX60" fmla="*/ 985162 w 4236362"/>
              <a:gd name="connsiteY60" fmla="*/ 2896500 h 5792104"/>
              <a:gd name="connsiteX61" fmla="*/ 993629 w 4236362"/>
              <a:gd name="connsiteY61" fmla="*/ 2828766 h 5792104"/>
              <a:gd name="connsiteX62" fmla="*/ 1035962 w 4236362"/>
              <a:gd name="connsiteY62" fmla="*/ 2777966 h 5792104"/>
              <a:gd name="connsiteX63" fmla="*/ 1044429 w 4236362"/>
              <a:gd name="connsiteY63" fmla="*/ 2752566 h 5792104"/>
              <a:gd name="connsiteX64" fmla="*/ 1103695 w 4236362"/>
              <a:gd name="connsiteY64" fmla="*/ 2676366 h 5792104"/>
              <a:gd name="connsiteX65" fmla="*/ 1120629 w 4236362"/>
              <a:gd name="connsiteY65" fmla="*/ 2608633 h 5792104"/>
              <a:gd name="connsiteX66" fmla="*/ 1188362 w 4236362"/>
              <a:gd name="connsiteY66" fmla="*/ 2532433 h 5792104"/>
              <a:gd name="connsiteX67" fmla="*/ 1205295 w 4236362"/>
              <a:gd name="connsiteY67" fmla="*/ 2473166 h 5792104"/>
              <a:gd name="connsiteX68" fmla="*/ 1213762 w 4236362"/>
              <a:gd name="connsiteY68" fmla="*/ 2439300 h 5792104"/>
              <a:gd name="connsiteX69" fmla="*/ 1230695 w 4236362"/>
              <a:gd name="connsiteY69" fmla="*/ 2413900 h 5792104"/>
              <a:gd name="connsiteX70" fmla="*/ 1239162 w 4236362"/>
              <a:gd name="connsiteY70" fmla="*/ 2337700 h 5792104"/>
              <a:gd name="connsiteX71" fmla="*/ 1281495 w 4236362"/>
              <a:gd name="connsiteY71" fmla="*/ 2193766 h 5792104"/>
              <a:gd name="connsiteX72" fmla="*/ 1323829 w 4236362"/>
              <a:gd name="connsiteY72" fmla="*/ 2100633 h 5792104"/>
              <a:gd name="connsiteX73" fmla="*/ 1332295 w 4236362"/>
              <a:gd name="connsiteY73" fmla="*/ 1990566 h 5792104"/>
              <a:gd name="connsiteX74" fmla="*/ 1340762 w 4236362"/>
              <a:gd name="connsiteY74" fmla="*/ 1956700 h 5792104"/>
              <a:gd name="connsiteX75" fmla="*/ 1357695 w 4236362"/>
              <a:gd name="connsiteY75" fmla="*/ 1939766 h 5792104"/>
              <a:gd name="connsiteX76" fmla="*/ 1366162 w 4236362"/>
              <a:gd name="connsiteY76" fmla="*/ 1888966 h 5792104"/>
              <a:gd name="connsiteX77" fmla="*/ 1374629 w 4236362"/>
              <a:gd name="connsiteY77" fmla="*/ 1821233 h 5792104"/>
              <a:gd name="connsiteX78" fmla="*/ 1400029 w 4236362"/>
              <a:gd name="connsiteY78" fmla="*/ 1719633 h 5792104"/>
              <a:gd name="connsiteX79" fmla="*/ 1408495 w 4236362"/>
              <a:gd name="connsiteY79" fmla="*/ 1634966 h 5792104"/>
              <a:gd name="connsiteX80" fmla="*/ 1425429 w 4236362"/>
              <a:gd name="connsiteY80" fmla="*/ 1592633 h 5792104"/>
              <a:gd name="connsiteX81" fmla="*/ 1501629 w 4236362"/>
              <a:gd name="connsiteY81" fmla="*/ 1448700 h 5792104"/>
              <a:gd name="connsiteX82" fmla="*/ 1518562 w 4236362"/>
              <a:gd name="connsiteY82" fmla="*/ 1380966 h 5792104"/>
              <a:gd name="connsiteX83" fmla="*/ 1535495 w 4236362"/>
              <a:gd name="connsiteY83" fmla="*/ 1355566 h 5792104"/>
              <a:gd name="connsiteX84" fmla="*/ 1543962 w 4236362"/>
              <a:gd name="connsiteY84" fmla="*/ 1313233 h 5792104"/>
              <a:gd name="connsiteX85" fmla="*/ 1569362 w 4236362"/>
              <a:gd name="connsiteY85" fmla="*/ 1118500 h 5792104"/>
              <a:gd name="connsiteX86" fmla="*/ 1628629 w 4236362"/>
              <a:gd name="connsiteY86" fmla="*/ 1084633 h 5792104"/>
              <a:gd name="connsiteX87" fmla="*/ 1654029 w 4236362"/>
              <a:gd name="connsiteY87" fmla="*/ 1059233 h 5792104"/>
              <a:gd name="connsiteX88" fmla="*/ 1679429 w 4236362"/>
              <a:gd name="connsiteY88" fmla="*/ 1042300 h 5792104"/>
              <a:gd name="connsiteX89" fmla="*/ 1721762 w 4236362"/>
              <a:gd name="connsiteY89" fmla="*/ 999966 h 5792104"/>
              <a:gd name="connsiteX90" fmla="*/ 1772562 w 4236362"/>
              <a:gd name="connsiteY90" fmla="*/ 949166 h 5792104"/>
              <a:gd name="connsiteX91" fmla="*/ 1789495 w 4236362"/>
              <a:gd name="connsiteY91" fmla="*/ 889900 h 5792104"/>
              <a:gd name="connsiteX92" fmla="*/ 1814895 w 4236362"/>
              <a:gd name="connsiteY92" fmla="*/ 872966 h 5792104"/>
              <a:gd name="connsiteX93" fmla="*/ 1823362 w 4236362"/>
              <a:gd name="connsiteY93" fmla="*/ 847566 h 5792104"/>
              <a:gd name="connsiteX94" fmla="*/ 1857229 w 4236362"/>
              <a:gd name="connsiteY94" fmla="*/ 805233 h 5792104"/>
              <a:gd name="connsiteX95" fmla="*/ 1865695 w 4236362"/>
              <a:gd name="connsiteY95" fmla="*/ 779833 h 5792104"/>
              <a:gd name="connsiteX96" fmla="*/ 1874162 w 4236362"/>
              <a:gd name="connsiteY96" fmla="*/ 745966 h 5792104"/>
              <a:gd name="connsiteX97" fmla="*/ 1950362 w 4236362"/>
              <a:gd name="connsiteY97" fmla="*/ 661300 h 5792104"/>
              <a:gd name="connsiteX98" fmla="*/ 1975762 w 4236362"/>
              <a:gd name="connsiteY98" fmla="*/ 618966 h 5792104"/>
              <a:gd name="connsiteX99" fmla="*/ 2026562 w 4236362"/>
              <a:gd name="connsiteY99" fmla="*/ 568166 h 5792104"/>
              <a:gd name="connsiteX100" fmla="*/ 2060429 w 4236362"/>
              <a:gd name="connsiteY100" fmla="*/ 525833 h 5792104"/>
              <a:gd name="connsiteX101" fmla="*/ 2085829 w 4236362"/>
              <a:gd name="connsiteY101" fmla="*/ 517366 h 5792104"/>
              <a:gd name="connsiteX102" fmla="*/ 2111229 w 4236362"/>
              <a:gd name="connsiteY102" fmla="*/ 500433 h 5792104"/>
              <a:gd name="connsiteX103" fmla="*/ 2145095 w 4236362"/>
              <a:gd name="connsiteY103" fmla="*/ 491966 h 5792104"/>
              <a:gd name="connsiteX104" fmla="*/ 2178962 w 4236362"/>
              <a:gd name="connsiteY104" fmla="*/ 475033 h 5792104"/>
              <a:gd name="connsiteX105" fmla="*/ 2238229 w 4236362"/>
              <a:gd name="connsiteY105" fmla="*/ 458100 h 5792104"/>
              <a:gd name="connsiteX106" fmla="*/ 2297495 w 4236362"/>
              <a:gd name="connsiteY106" fmla="*/ 424233 h 5792104"/>
              <a:gd name="connsiteX107" fmla="*/ 2331362 w 4236362"/>
              <a:gd name="connsiteY107" fmla="*/ 415766 h 5792104"/>
              <a:gd name="connsiteX108" fmla="*/ 2356762 w 4236362"/>
              <a:gd name="connsiteY108" fmla="*/ 407300 h 5792104"/>
              <a:gd name="connsiteX109" fmla="*/ 2619229 w 4236362"/>
              <a:gd name="connsiteY109" fmla="*/ 398833 h 5792104"/>
              <a:gd name="connsiteX110" fmla="*/ 2729295 w 4236362"/>
              <a:gd name="connsiteY110" fmla="*/ 339566 h 5792104"/>
              <a:gd name="connsiteX111" fmla="*/ 2771629 w 4236362"/>
              <a:gd name="connsiteY111" fmla="*/ 280300 h 5792104"/>
              <a:gd name="connsiteX112" fmla="*/ 2839362 w 4236362"/>
              <a:gd name="connsiteY112" fmla="*/ 229500 h 5792104"/>
              <a:gd name="connsiteX113" fmla="*/ 2973770 w 4236362"/>
              <a:gd name="connsiteY113" fmla="*/ 207275 h 5792104"/>
              <a:gd name="connsiteX114" fmla="*/ 3167445 w 4236362"/>
              <a:gd name="connsiteY114" fmla="*/ 168116 h 5792104"/>
              <a:gd name="connsiteX115" fmla="*/ 3183320 w 4236362"/>
              <a:gd name="connsiteY115" fmla="*/ 185050 h 5792104"/>
              <a:gd name="connsiteX116" fmla="*/ 3228829 w 4236362"/>
              <a:gd name="connsiteY116" fmla="*/ 9366 h 5792104"/>
              <a:gd name="connsiteX117" fmla="*/ 3245762 w 4236362"/>
              <a:gd name="connsiteY117" fmla="*/ 26300 h 5792104"/>
              <a:gd name="connsiteX118" fmla="*/ 3288095 w 4236362"/>
              <a:gd name="connsiteY118" fmla="*/ 77100 h 5792104"/>
              <a:gd name="connsiteX119" fmla="*/ 3321962 w 4236362"/>
              <a:gd name="connsiteY119" fmla="*/ 85566 h 5792104"/>
              <a:gd name="connsiteX120" fmla="*/ 3389695 w 4236362"/>
              <a:gd name="connsiteY120" fmla="*/ 136366 h 5792104"/>
              <a:gd name="connsiteX121" fmla="*/ 3415095 w 4236362"/>
              <a:gd name="connsiteY121" fmla="*/ 144833 h 5792104"/>
              <a:gd name="connsiteX122" fmla="*/ 3423562 w 4236362"/>
              <a:gd name="connsiteY122" fmla="*/ 187166 h 5792104"/>
              <a:gd name="connsiteX123" fmla="*/ 3474362 w 4236362"/>
              <a:gd name="connsiteY123" fmla="*/ 288766 h 5792104"/>
              <a:gd name="connsiteX124" fmla="*/ 3499762 w 4236362"/>
              <a:gd name="connsiteY124" fmla="*/ 356500 h 5792104"/>
              <a:gd name="connsiteX125" fmla="*/ 3525162 w 4236362"/>
              <a:gd name="connsiteY125" fmla="*/ 424233 h 5792104"/>
              <a:gd name="connsiteX126" fmla="*/ 3550562 w 4236362"/>
              <a:gd name="connsiteY126" fmla="*/ 466566 h 5792104"/>
              <a:gd name="connsiteX127" fmla="*/ 3567495 w 4236362"/>
              <a:gd name="connsiteY127" fmla="*/ 559700 h 5792104"/>
              <a:gd name="connsiteX128" fmla="*/ 3550562 w 4236362"/>
              <a:gd name="connsiteY128" fmla="*/ 779833 h 5792104"/>
              <a:gd name="connsiteX129" fmla="*/ 3516695 w 4236362"/>
              <a:gd name="connsiteY129" fmla="*/ 839100 h 5792104"/>
              <a:gd name="connsiteX130" fmla="*/ 3465895 w 4236362"/>
              <a:gd name="connsiteY130" fmla="*/ 932233 h 5792104"/>
              <a:gd name="connsiteX131" fmla="*/ 3423562 w 4236362"/>
              <a:gd name="connsiteY131" fmla="*/ 1033833 h 5792104"/>
              <a:gd name="connsiteX132" fmla="*/ 3415095 w 4236362"/>
              <a:gd name="connsiteY132" fmla="*/ 1059233 h 5792104"/>
              <a:gd name="connsiteX133" fmla="*/ 3406629 w 4236362"/>
              <a:gd name="connsiteY133" fmla="*/ 1093100 h 5792104"/>
              <a:gd name="connsiteX134" fmla="*/ 3389695 w 4236362"/>
              <a:gd name="connsiteY134" fmla="*/ 1118500 h 5792104"/>
              <a:gd name="connsiteX135" fmla="*/ 3381229 w 4236362"/>
              <a:gd name="connsiteY135" fmla="*/ 1152366 h 5792104"/>
              <a:gd name="connsiteX136" fmla="*/ 3321962 w 4236362"/>
              <a:gd name="connsiteY136" fmla="*/ 1186233 h 5792104"/>
              <a:gd name="connsiteX137" fmla="*/ 3279629 w 4236362"/>
              <a:gd name="connsiteY137" fmla="*/ 1203166 h 5792104"/>
              <a:gd name="connsiteX138" fmla="*/ 3254229 w 4236362"/>
              <a:gd name="connsiteY138" fmla="*/ 1211633 h 5792104"/>
              <a:gd name="connsiteX139" fmla="*/ 3178029 w 4236362"/>
              <a:gd name="connsiteY139" fmla="*/ 1253966 h 5792104"/>
              <a:gd name="connsiteX140" fmla="*/ 3186495 w 4236362"/>
              <a:gd name="connsiteY140" fmla="*/ 1330166 h 5792104"/>
              <a:gd name="connsiteX141" fmla="*/ 3220362 w 4236362"/>
              <a:gd name="connsiteY141" fmla="*/ 1355566 h 5792104"/>
              <a:gd name="connsiteX142" fmla="*/ 3237295 w 4236362"/>
              <a:gd name="connsiteY142" fmla="*/ 1389433 h 5792104"/>
              <a:gd name="connsiteX143" fmla="*/ 3245762 w 4236362"/>
              <a:gd name="connsiteY143" fmla="*/ 1482566 h 5792104"/>
              <a:gd name="connsiteX144" fmla="*/ 3279629 w 4236362"/>
              <a:gd name="connsiteY144" fmla="*/ 1643433 h 5792104"/>
              <a:gd name="connsiteX145" fmla="*/ 3288095 w 4236362"/>
              <a:gd name="connsiteY145" fmla="*/ 1685766 h 5792104"/>
              <a:gd name="connsiteX146" fmla="*/ 3321962 w 4236362"/>
              <a:gd name="connsiteY146" fmla="*/ 1888966 h 5792104"/>
              <a:gd name="connsiteX147" fmla="*/ 3338895 w 4236362"/>
              <a:gd name="connsiteY147" fmla="*/ 1939766 h 5792104"/>
              <a:gd name="connsiteX148" fmla="*/ 3381229 w 4236362"/>
              <a:gd name="connsiteY148" fmla="*/ 2185300 h 5792104"/>
              <a:gd name="connsiteX149" fmla="*/ 3415095 w 4236362"/>
              <a:gd name="connsiteY149" fmla="*/ 2176833 h 5792104"/>
              <a:gd name="connsiteX150" fmla="*/ 3440495 w 4236362"/>
              <a:gd name="connsiteY150" fmla="*/ 2159900 h 5792104"/>
              <a:gd name="connsiteX151" fmla="*/ 3482829 w 4236362"/>
              <a:gd name="connsiteY151" fmla="*/ 2151433 h 5792104"/>
              <a:gd name="connsiteX152" fmla="*/ 3491295 w 4236362"/>
              <a:gd name="connsiteY152" fmla="*/ 2126033 h 5792104"/>
              <a:gd name="connsiteX153" fmla="*/ 3542095 w 4236362"/>
              <a:gd name="connsiteY153" fmla="*/ 2100633 h 5792104"/>
              <a:gd name="connsiteX154" fmla="*/ 3584429 w 4236362"/>
              <a:gd name="connsiteY154" fmla="*/ 2066766 h 5792104"/>
              <a:gd name="connsiteX155" fmla="*/ 3618295 w 4236362"/>
              <a:gd name="connsiteY155" fmla="*/ 2032900 h 5792104"/>
              <a:gd name="connsiteX156" fmla="*/ 3694495 w 4236362"/>
              <a:gd name="connsiteY156" fmla="*/ 1990566 h 5792104"/>
              <a:gd name="connsiteX157" fmla="*/ 3736829 w 4236362"/>
              <a:gd name="connsiteY157" fmla="*/ 1965166 h 5792104"/>
              <a:gd name="connsiteX158" fmla="*/ 3897695 w 4236362"/>
              <a:gd name="connsiteY158" fmla="*/ 1973633 h 5792104"/>
              <a:gd name="connsiteX159" fmla="*/ 3990829 w 4236362"/>
              <a:gd name="connsiteY159" fmla="*/ 2041366 h 5792104"/>
              <a:gd name="connsiteX160" fmla="*/ 4033162 w 4236362"/>
              <a:gd name="connsiteY160" fmla="*/ 2066766 h 5792104"/>
              <a:gd name="connsiteX161" fmla="*/ 4100895 w 4236362"/>
              <a:gd name="connsiteY161" fmla="*/ 2126033 h 5792104"/>
              <a:gd name="connsiteX162" fmla="*/ 4160162 w 4236362"/>
              <a:gd name="connsiteY162" fmla="*/ 2176833 h 5792104"/>
              <a:gd name="connsiteX163" fmla="*/ 4177095 w 4236362"/>
              <a:gd name="connsiteY163" fmla="*/ 2295366 h 5792104"/>
              <a:gd name="connsiteX164" fmla="*/ 4202495 w 4236362"/>
              <a:gd name="connsiteY164" fmla="*/ 2405433 h 5792104"/>
              <a:gd name="connsiteX165" fmla="*/ 4236362 w 4236362"/>
              <a:gd name="connsiteY165" fmla="*/ 2684833 h 5792104"/>
              <a:gd name="connsiteX166" fmla="*/ 4210962 w 4236362"/>
              <a:gd name="connsiteY166" fmla="*/ 3006566 h 5792104"/>
              <a:gd name="connsiteX167" fmla="*/ 4202495 w 4236362"/>
              <a:gd name="connsiteY167" fmla="*/ 3031966 h 5792104"/>
              <a:gd name="connsiteX168" fmla="*/ 4185562 w 4236362"/>
              <a:gd name="connsiteY168" fmla="*/ 3167433 h 5792104"/>
              <a:gd name="connsiteX169" fmla="*/ 4151695 w 4236362"/>
              <a:gd name="connsiteY169" fmla="*/ 3235166 h 5792104"/>
              <a:gd name="connsiteX170" fmla="*/ 4117829 w 4236362"/>
              <a:gd name="connsiteY170" fmla="*/ 3370633 h 5792104"/>
              <a:gd name="connsiteX171" fmla="*/ 4100895 w 4236362"/>
              <a:gd name="connsiteY171" fmla="*/ 3387566 h 5792104"/>
              <a:gd name="connsiteX172" fmla="*/ 4083962 w 4236362"/>
              <a:gd name="connsiteY172" fmla="*/ 3455300 h 5792104"/>
              <a:gd name="connsiteX173" fmla="*/ 4075495 w 4236362"/>
              <a:gd name="connsiteY173" fmla="*/ 3548433 h 5792104"/>
              <a:gd name="connsiteX174" fmla="*/ 4041629 w 4236362"/>
              <a:gd name="connsiteY174" fmla="*/ 3650033 h 5792104"/>
              <a:gd name="connsiteX175" fmla="*/ 4033162 w 4236362"/>
              <a:gd name="connsiteY175" fmla="*/ 3751633 h 5792104"/>
              <a:gd name="connsiteX176" fmla="*/ 4024695 w 4236362"/>
              <a:gd name="connsiteY176" fmla="*/ 3810900 h 5792104"/>
              <a:gd name="connsiteX177" fmla="*/ 4016229 w 4236362"/>
              <a:gd name="connsiteY177" fmla="*/ 4107233 h 5792104"/>
              <a:gd name="connsiteX178" fmla="*/ 3999295 w 4236362"/>
              <a:gd name="connsiteY178" fmla="*/ 4285033 h 5792104"/>
              <a:gd name="connsiteX179" fmla="*/ 3982362 w 4236362"/>
              <a:gd name="connsiteY179" fmla="*/ 4318900 h 5792104"/>
              <a:gd name="connsiteX180" fmla="*/ 3948495 w 4236362"/>
              <a:gd name="connsiteY180" fmla="*/ 4327366 h 5792104"/>
              <a:gd name="connsiteX181" fmla="*/ 3931562 w 4236362"/>
              <a:gd name="connsiteY181" fmla="*/ 4344300 h 5792104"/>
              <a:gd name="connsiteX182" fmla="*/ 3694495 w 4236362"/>
              <a:gd name="connsiteY182" fmla="*/ 4318900 h 5792104"/>
              <a:gd name="connsiteX183" fmla="*/ 3567495 w 4236362"/>
              <a:gd name="connsiteY183" fmla="*/ 4259633 h 5792104"/>
              <a:gd name="connsiteX184" fmla="*/ 3533629 w 4236362"/>
              <a:gd name="connsiteY184" fmla="*/ 4251166 h 5792104"/>
              <a:gd name="connsiteX185" fmla="*/ 3474362 w 4236362"/>
              <a:gd name="connsiteY185" fmla="*/ 4234233 h 5792104"/>
              <a:gd name="connsiteX186" fmla="*/ 3448962 w 4236362"/>
              <a:gd name="connsiteY186" fmla="*/ 4217300 h 5792104"/>
              <a:gd name="connsiteX187" fmla="*/ 3406629 w 4236362"/>
              <a:gd name="connsiteY187" fmla="*/ 4208833 h 5792104"/>
              <a:gd name="connsiteX188" fmla="*/ 3381229 w 4236362"/>
              <a:gd name="connsiteY188" fmla="*/ 4183433 h 5792104"/>
              <a:gd name="connsiteX189" fmla="*/ 3355829 w 4236362"/>
              <a:gd name="connsiteY189" fmla="*/ 4166500 h 5792104"/>
              <a:gd name="connsiteX190" fmla="*/ 3296562 w 4236362"/>
              <a:gd name="connsiteY190" fmla="*/ 4141100 h 5792104"/>
              <a:gd name="connsiteX191" fmla="*/ 3228829 w 4236362"/>
              <a:gd name="connsiteY191" fmla="*/ 4107233 h 5792104"/>
              <a:gd name="connsiteX192" fmla="*/ 3169562 w 4236362"/>
              <a:gd name="connsiteY192" fmla="*/ 4073366 h 5792104"/>
              <a:gd name="connsiteX193" fmla="*/ 3127229 w 4236362"/>
              <a:gd name="connsiteY193" fmla="*/ 4064900 h 5792104"/>
              <a:gd name="connsiteX194" fmla="*/ 3084895 w 4236362"/>
              <a:gd name="connsiteY194" fmla="*/ 4031033 h 5792104"/>
              <a:gd name="connsiteX195" fmla="*/ 3059495 w 4236362"/>
              <a:gd name="connsiteY195" fmla="*/ 4022566 h 5792104"/>
              <a:gd name="connsiteX196" fmla="*/ 2822429 w 4236362"/>
              <a:gd name="connsiteY196" fmla="*/ 4014100 h 5792104"/>
              <a:gd name="connsiteX197" fmla="*/ 2390629 w 4236362"/>
              <a:gd name="connsiteY197" fmla="*/ 4022566 h 5792104"/>
              <a:gd name="connsiteX198" fmla="*/ 2331362 w 4236362"/>
              <a:gd name="connsiteY198" fmla="*/ 4047966 h 5792104"/>
              <a:gd name="connsiteX199" fmla="*/ 2305962 w 4236362"/>
              <a:gd name="connsiteY199" fmla="*/ 4056433 h 5792104"/>
              <a:gd name="connsiteX200" fmla="*/ 2263629 w 4236362"/>
              <a:gd name="connsiteY200" fmla="*/ 4098766 h 5792104"/>
              <a:gd name="connsiteX201" fmla="*/ 2195895 w 4236362"/>
              <a:gd name="connsiteY201" fmla="*/ 4149566 h 5792104"/>
              <a:gd name="connsiteX202" fmla="*/ 2018095 w 4236362"/>
              <a:gd name="connsiteY202" fmla="*/ 4268100 h 5792104"/>
              <a:gd name="connsiteX203" fmla="*/ 1764095 w 4236362"/>
              <a:gd name="connsiteY203" fmla="*/ 4420500 h 5792104"/>
              <a:gd name="connsiteX204" fmla="*/ 1670962 w 4236362"/>
              <a:gd name="connsiteY204" fmla="*/ 4496700 h 5792104"/>
              <a:gd name="connsiteX205" fmla="*/ 1654029 w 4236362"/>
              <a:gd name="connsiteY205" fmla="*/ 4462833 h 5792104"/>
              <a:gd name="connsiteX206" fmla="*/ 1535495 w 4236362"/>
              <a:gd name="connsiteY206" fmla="*/ 4361233 h 5792104"/>
              <a:gd name="connsiteX207" fmla="*/ 1527029 w 4236362"/>
              <a:gd name="connsiteY207" fmla="*/ 4327366 h 5792104"/>
              <a:gd name="connsiteX208" fmla="*/ 1484695 w 4236362"/>
              <a:gd name="connsiteY208" fmla="*/ 4276566 h 5792104"/>
              <a:gd name="connsiteX209" fmla="*/ 1459295 w 4236362"/>
              <a:gd name="connsiteY209" fmla="*/ 4268100 h 5792104"/>
              <a:gd name="connsiteX210" fmla="*/ 1425429 w 4236362"/>
              <a:gd name="connsiteY210" fmla="*/ 4234233 h 5792104"/>
              <a:gd name="connsiteX211" fmla="*/ 1273029 w 4236362"/>
              <a:gd name="connsiteY211" fmla="*/ 4276566 h 5792104"/>
              <a:gd name="connsiteX212" fmla="*/ 1256095 w 4236362"/>
              <a:gd name="connsiteY212" fmla="*/ 4572900 h 5792104"/>
              <a:gd name="connsiteX213" fmla="*/ 1239162 w 4236362"/>
              <a:gd name="connsiteY213" fmla="*/ 4598300 h 5792104"/>
              <a:gd name="connsiteX214" fmla="*/ 1230695 w 4236362"/>
              <a:gd name="connsiteY214" fmla="*/ 4649100 h 5792104"/>
              <a:gd name="connsiteX215" fmla="*/ 1205295 w 4236362"/>
              <a:gd name="connsiteY215" fmla="*/ 4716833 h 5792104"/>
              <a:gd name="connsiteX216" fmla="*/ 1196829 w 4236362"/>
              <a:gd name="connsiteY216" fmla="*/ 4759166 h 5792104"/>
              <a:gd name="connsiteX217" fmla="*/ 1179895 w 4236362"/>
              <a:gd name="connsiteY217" fmla="*/ 4818433 h 5792104"/>
              <a:gd name="connsiteX218" fmla="*/ 1171429 w 4236362"/>
              <a:gd name="connsiteY218" fmla="*/ 4860766 h 5792104"/>
              <a:gd name="connsiteX219" fmla="*/ 1146029 w 4236362"/>
              <a:gd name="connsiteY219" fmla="*/ 4877700 h 5792104"/>
              <a:gd name="connsiteX220" fmla="*/ 1129095 w 4236362"/>
              <a:gd name="connsiteY220" fmla="*/ 4911566 h 5792104"/>
              <a:gd name="connsiteX221" fmla="*/ 1112162 w 4236362"/>
              <a:gd name="connsiteY221" fmla="*/ 4928500 h 5792104"/>
              <a:gd name="connsiteX222" fmla="*/ 1086762 w 4236362"/>
              <a:gd name="connsiteY222" fmla="*/ 4962366 h 5792104"/>
              <a:gd name="connsiteX223" fmla="*/ 1069829 w 4236362"/>
              <a:gd name="connsiteY223" fmla="*/ 4979300 h 5792104"/>
              <a:gd name="connsiteX224" fmla="*/ 1027495 w 4236362"/>
              <a:gd name="connsiteY224" fmla="*/ 5038566 h 5792104"/>
              <a:gd name="connsiteX225" fmla="*/ 1019029 w 4236362"/>
              <a:gd name="connsiteY225" fmla="*/ 5131700 h 5792104"/>
              <a:gd name="connsiteX226" fmla="*/ 993629 w 4236362"/>
              <a:gd name="connsiteY226" fmla="*/ 5157100 h 5792104"/>
              <a:gd name="connsiteX227" fmla="*/ 976695 w 4236362"/>
              <a:gd name="connsiteY227" fmla="*/ 5216366 h 5792104"/>
              <a:gd name="connsiteX228" fmla="*/ 959762 w 4236362"/>
              <a:gd name="connsiteY228" fmla="*/ 5258700 h 5792104"/>
              <a:gd name="connsiteX0" fmla="*/ 995463 w 4221263"/>
              <a:gd name="connsiteY0" fmla="*/ 5267166 h 5792104"/>
              <a:gd name="connsiteX1" fmla="*/ 944663 w 4221263"/>
              <a:gd name="connsiteY1" fmla="*/ 5258700 h 5792104"/>
              <a:gd name="connsiteX2" fmla="*/ 648330 w 4221263"/>
              <a:gd name="connsiteY2" fmla="*/ 5267166 h 5792104"/>
              <a:gd name="connsiteX3" fmla="*/ 665263 w 4221263"/>
              <a:gd name="connsiteY3" fmla="*/ 5292566 h 5792104"/>
              <a:gd name="connsiteX4" fmla="*/ 690663 w 4221263"/>
              <a:gd name="connsiteY4" fmla="*/ 5317966 h 5792104"/>
              <a:gd name="connsiteX5" fmla="*/ 724530 w 4221263"/>
              <a:gd name="connsiteY5" fmla="*/ 5334900 h 5792104"/>
              <a:gd name="connsiteX6" fmla="*/ 758396 w 4221263"/>
              <a:gd name="connsiteY6" fmla="*/ 5368766 h 5792104"/>
              <a:gd name="connsiteX7" fmla="*/ 783796 w 4221263"/>
              <a:gd name="connsiteY7" fmla="*/ 5377233 h 5792104"/>
              <a:gd name="connsiteX8" fmla="*/ 826130 w 4221263"/>
              <a:gd name="connsiteY8" fmla="*/ 5402633 h 5792104"/>
              <a:gd name="connsiteX9" fmla="*/ 834596 w 4221263"/>
              <a:gd name="connsiteY9" fmla="*/ 5436500 h 5792104"/>
              <a:gd name="connsiteX10" fmla="*/ 859996 w 4221263"/>
              <a:gd name="connsiteY10" fmla="*/ 5470366 h 5792104"/>
              <a:gd name="connsiteX11" fmla="*/ 843063 w 4221263"/>
              <a:gd name="connsiteY11" fmla="*/ 5732833 h 5792104"/>
              <a:gd name="connsiteX12" fmla="*/ 817663 w 4221263"/>
              <a:gd name="connsiteY12" fmla="*/ 5741300 h 5792104"/>
              <a:gd name="connsiteX13" fmla="*/ 682196 w 4221263"/>
              <a:gd name="connsiteY13" fmla="*/ 5749766 h 5792104"/>
              <a:gd name="connsiteX14" fmla="*/ 368930 w 4221263"/>
              <a:gd name="connsiteY14" fmla="*/ 5732833 h 5792104"/>
              <a:gd name="connsiteX15" fmla="*/ 318130 w 4221263"/>
              <a:gd name="connsiteY15" fmla="*/ 5724366 h 5792104"/>
              <a:gd name="connsiteX16" fmla="*/ 59050 w 4221263"/>
              <a:gd name="connsiteY16" fmla="*/ 5792100 h 5792104"/>
              <a:gd name="connsiteX17" fmla="*/ 72596 w 4221263"/>
              <a:gd name="connsiteY17" fmla="*/ 5707433 h 5792104"/>
              <a:gd name="connsiteX18" fmla="*/ 21796 w 4221263"/>
              <a:gd name="connsiteY18" fmla="*/ 5682033 h 5792104"/>
              <a:gd name="connsiteX19" fmla="*/ 138636 w 4221263"/>
              <a:gd name="connsiteY19" fmla="*/ 5629540 h 5792104"/>
              <a:gd name="connsiteX20" fmla="*/ 155570 w 4221263"/>
              <a:gd name="connsiteY20" fmla="*/ 5196046 h 5792104"/>
              <a:gd name="connsiteX21" fmla="*/ 4863 w 4221263"/>
              <a:gd name="connsiteY21" fmla="*/ 5140166 h 5792104"/>
              <a:gd name="connsiteX22" fmla="*/ 47196 w 4221263"/>
              <a:gd name="connsiteY22" fmla="*/ 5089366 h 5792104"/>
              <a:gd name="connsiteX23" fmla="*/ 55663 w 4221263"/>
              <a:gd name="connsiteY23" fmla="*/ 5055500 h 5792104"/>
              <a:gd name="connsiteX24" fmla="*/ 148796 w 4221263"/>
              <a:gd name="connsiteY24" fmla="*/ 5004700 h 5792104"/>
              <a:gd name="connsiteX25" fmla="*/ 165730 w 4221263"/>
              <a:gd name="connsiteY25" fmla="*/ 4987766 h 5792104"/>
              <a:gd name="connsiteX26" fmla="*/ 191130 w 4221263"/>
              <a:gd name="connsiteY26" fmla="*/ 4970833 h 5792104"/>
              <a:gd name="connsiteX27" fmla="*/ 208063 w 4221263"/>
              <a:gd name="connsiteY27" fmla="*/ 4936966 h 5792104"/>
              <a:gd name="connsiteX28" fmla="*/ 216530 w 4221263"/>
              <a:gd name="connsiteY28" fmla="*/ 4911566 h 5792104"/>
              <a:gd name="connsiteX29" fmla="*/ 250396 w 4221263"/>
              <a:gd name="connsiteY29" fmla="*/ 4886166 h 5792104"/>
              <a:gd name="connsiteX30" fmla="*/ 267330 w 4221263"/>
              <a:gd name="connsiteY30" fmla="*/ 4860766 h 5792104"/>
              <a:gd name="connsiteX31" fmla="*/ 292730 w 4221263"/>
              <a:gd name="connsiteY31" fmla="*/ 4826900 h 5792104"/>
              <a:gd name="connsiteX32" fmla="*/ 309663 w 4221263"/>
              <a:gd name="connsiteY32" fmla="*/ 4750700 h 5792104"/>
              <a:gd name="connsiteX33" fmla="*/ 318130 w 4221263"/>
              <a:gd name="connsiteY33" fmla="*/ 4682966 h 5792104"/>
              <a:gd name="connsiteX34" fmla="*/ 335063 w 4221263"/>
              <a:gd name="connsiteY34" fmla="*/ 4640633 h 5792104"/>
              <a:gd name="connsiteX35" fmla="*/ 343530 w 4221263"/>
              <a:gd name="connsiteY35" fmla="*/ 4589833 h 5792104"/>
              <a:gd name="connsiteX36" fmla="*/ 368930 w 4221263"/>
              <a:gd name="connsiteY36" fmla="*/ 4293500 h 5792104"/>
              <a:gd name="connsiteX37" fmla="*/ 419730 w 4221263"/>
              <a:gd name="connsiteY37" fmla="*/ 4107233 h 5792104"/>
              <a:gd name="connsiteX38" fmla="*/ 428196 w 4221263"/>
              <a:gd name="connsiteY38" fmla="*/ 4081833 h 5792104"/>
              <a:gd name="connsiteX39" fmla="*/ 436663 w 4221263"/>
              <a:gd name="connsiteY39" fmla="*/ 4047966 h 5792104"/>
              <a:gd name="connsiteX40" fmla="*/ 462063 w 4221263"/>
              <a:gd name="connsiteY40" fmla="*/ 3988700 h 5792104"/>
              <a:gd name="connsiteX41" fmla="*/ 478996 w 4221263"/>
              <a:gd name="connsiteY41" fmla="*/ 3971766 h 5792104"/>
              <a:gd name="connsiteX42" fmla="*/ 487463 w 4221263"/>
              <a:gd name="connsiteY42" fmla="*/ 3929433 h 5792104"/>
              <a:gd name="connsiteX43" fmla="*/ 504396 w 4221263"/>
              <a:gd name="connsiteY43" fmla="*/ 3861700 h 5792104"/>
              <a:gd name="connsiteX44" fmla="*/ 512863 w 4221263"/>
              <a:gd name="connsiteY44" fmla="*/ 3743166 h 5792104"/>
              <a:gd name="connsiteX45" fmla="*/ 529796 w 4221263"/>
              <a:gd name="connsiteY45" fmla="*/ 3709300 h 5792104"/>
              <a:gd name="connsiteX46" fmla="*/ 555196 w 4221263"/>
              <a:gd name="connsiteY46" fmla="*/ 3633100 h 5792104"/>
              <a:gd name="connsiteX47" fmla="*/ 563663 w 4221263"/>
              <a:gd name="connsiteY47" fmla="*/ 3607700 h 5792104"/>
              <a:gd name="connsiteX48" fmla="*/ 580596 w 4221263"/>
              <a:gd name="connsiteY48" fmla="*/ 3582300 h 5792104"/>
              <a:gd name="connsiteX49" fmla="*/ 597530 w 4221263"/>
              <a:gd name="connsiteY49" fmla="*/ 3565366 h 5792104"/>
              <a:gd name="connsiteX50" fmla="*/ 656796 w 4221263"/>
              <a:gd name="connsiteY50" fmla="*/ 3455300 h 5792104"/>
              <a:gd name="connsiteX51" fmla="*/ 682196 w 4221263"/>
              <a:gd name="connsiteY51" fmla="*/ 3421433 h 5792104"/>
              <a:gd name="connsiteX52" fmla="*/ 749930 w 4221263"/>
              <a:gd name="connsiteY52" fmla="*/ 3370633 h 5792104"/>
              <a:gd name="connsiteX53" fmla="*/ 792263 w 4221263"/>
              <a:gd name="connsiteY53" fmla="*/ 3285966 h 5792104"/>
              <a:gd name="connsiteX54" fmla="*/ 809196 w 4221263"/>
              <a:gd name="connsiteY54" fmla="*/ 3243633 h 5792104"/>
              <a:gd name="connsiteX55" fmla="*/ 868463 w 4221263"/>
              <a:gd name="connsiteY55" fmla="*/ 3201300 h 5792104"/>
              <a:gd name="connsiteX56" fmla="*/ 902330 w 4221263"/>
              <a:gd name="connsiteY56" fmla="*/ 3099700 h 5792104"/>
              <a:gd name="connsiteX57" fmla="*/ 919263 w 4221263"/>
              <a:gd name="connsiteY57" fmla="*/ 3040433 h 5792104"/>
              <a:gd name="connsiteX58" fmla="*/ 953130 w 4221263"/>
              <a:gd name="connsiteY58" fmla="*/ 2955766 h 5792104"/>
              <a:gd name="connsiteX59" fmla="*/ 961596 w 4221263"/>
              <a:gd name="connsiteY59" fmla="*/ 2921900 h 5792104"/>
              <a:gd name="connsiteX60" fmla="*/ 970063 w 4221263"/>
              <a:gd name="connsiteY60" fmla="*/ 2896500 h 5792104"/>
              <a:gd name="connsiteX61" fmla="*/ 978530 w 4221263"/>
              <a:gd name="connsiteY61" fmla="*/ 2828766 h 5792104"/>
              <a:gd name="connsiteX62" fmla="*/ 1020863 w 4221263"/>
              <a:gd name="connsiteY62" fmla="*/ 2777966 h 5792104"/>
              <a:gd name="connsiteX63" fmla="*/ 1029330 w 4221263"/>
              <a:gd name="connsiteY63" fmla="*/ 2752566 h 5792104"/>
              <a:gd name="connsiteX64" fmla="*/ 1088596 w 4221263"/>
              <a:gd name="connsiteY64" fmla="*/ 2676366 h 5792104"/>
              <a:gd name="connsiteX65" fmla="*/ 1105530 w 4221263"/>
              <a:gd name="connsiteY65" fmla="*/ 2608633 h 5792104"/>
              <a:gd name="connsiteX66" fmla="*/ 1173263 w 4221263"/>
              <a:gd name="connsiteY66" fmla="*/ 2532433 h 5792104"/>
              <a:gd name="connsiteX67" fmla="*/ 1190196 w 4221263"/>
              <a:gd name="connsiteY67" fmla="*/ 2473166 h 5792104"/>
              <a:gd name="connsiteX68" fmla="*/ 1198663 w 4221263"/>
              <a:gd name="connsiteY68" fmla="*/ 2439300 h 5792104"/>
              <a:gd name="connsiteX69" fmla="*/ 1215596 w 4221263"/>
              <a:gd name="connsiteY69" fmla="*/ 2413900 h 5792104"/>
              <a:gd name="connsiteX70" fmla="*/ 1224063 w 4221263"/>
              <a:gd name="connsiteY70" fmla="*/ 2337700 h 5792104"/>
              <a:gd name="connsiteX71" fmla="*/ 1266396 w 4221263"/>
              <a:gd name="connsiteY71" fmla="*/ 2193766 h 5792104"/>
              <a:gd name="connsiteX72" fmla="*/ 1308730 w 4221263"/>
              <a:gd name="connsiteY72" fmla="*/ 2100633 h 5792104"/>
              <a:gd name="connsiteX73" fmla="*/ 1317196 w 4221263"/>
              <a:gd name="connsiteY73" fmla="*/ 1990566 h 5792104"/>
              <a:gd name="connsiteX74" fmla="*/ 1325663 w 4221263"/>
              <a:gd name="connsiteY74" fmla="*/ 1956700 h 5792104"/>
              <a:gd name="connsiteX75" fmla="*/ 1342596 w 4221263"/>
              <a:gd name="connsiteY75" fmla="*/ 1939766 h 5792104"/>
              <a:gd name="connsiteX76" fmla="*/ 1351063 w 4221263"/>
              <a:gd name="connsiteY76" fmla="*/ 1888966 h 5792104"/>
              <a:gd name="connsiteX77" fmla="*/ 1359530 w 4221263"/>
              <a:gd name="connsiteY77" fmla="*/ 1821233 h 5792104"/>
              <a:gd name="connsiteX78" fmla="*/ 1384930 w 4221263"/>
              <a:gd name="connsiteY78" fmla="*/ 1719633 h 5792104"/>
              <a:gd name="connsiteX79" fmla="*/ 1393396 w 4221263"/>
              <a:gd name="connsiteY79" fmla="*/ 1634966 h 5792104"/>
              <a:gd name="connsiteX80" fmla="*/ 1410330 w 4221263"/>
              <a:gd name="connsiteY80" fmla="*/ 1592633 h 5792104"/>
              <a:gd name="connsiteX81" fmla="*/ 1486530 w 4221263"/>
              <a:gd name="connsiteY81" fmla="*/ 1448700 h 5792104"/>
              <a:gd name="connsiteX82" fmla="*/ 1503463 w 4221263"/>
              <a:gd name="connsiteY82" fmla="*/ 1380966 h 5792104"/>
              <a:gd name="connsiteX83" fmla="*/ 1520396 w 4221263"/>
              <a:gd name="connsiteY83" fmla="*/ 1355566 h 5792104"/>
              <a:gd name="connsiteX84" fmla="*/ 1528863 w 4221263"/>
              <a:gd name="connsiteY84" fmla="*/ 1313233 h 5792104"/>
              <a:gd name="connsiteX85" fmla="*/ 1554263 w 4221263"/>
              <a:gd name="connsiteY85" fmla="*/ 1118500 h 5792104"/>
              <a:gd name="connsiteX86" fmla="*/ 1613530 w 4221263"/>
              <a:gd name="connsiteY86" fmla="*/ 1084633 h 5792104"/>
              <a:gd name="connsiteX87" fmla="*/ 1638930 w 4221263"/>
              <a:gd name="connsiteY87" fmla="*/ 1059233 h 5792104"/>
              <a:gd name="connsiteX88" fmla="*/ 1664330 w 4221263"/>
              <a:gd name="connsiteY88" fmla="*/ 1042300 h 5792104"/>
              <a:gd name="connsiteX89" fmla="*/ 1706663 w 4221263"/>
              <a:gd name="connsiteY89" fmla="*/ 999966 h 5792104"/>
              <a:gd name="connsiteX90" fmla="*/ 1757463 w 4221263"/>
              <a:gd name="connsiteY90" fmla="*/ 949166 h 5792104"/>
              <a:gd name="connsiteX91" fmla="*/ 1774396 w 4221263"/>
              <a:gd name="connsiteY91" fmla="*/ 889900 h 5792104"/>
              <a:gd name="connsiteX92" fmla="*/ 1799796 w 4221263"/>
              <a:gd name="connsiteY92" fmla="*/ 872966 h 5792104"/>
              <a:gd name="connsiteX93" fmla="*/ 1808263 w 4221263"/>
              <a:gd name="connsiteY93" fmla="*/ 847566 h 5792104"/>
              <a:gd name="connsiteX94" fmla="*/ 1842130 w 4221263"/>
              <a:gd name="connsiteY94" fmla="*/ 805233 h 5792104"/>
              <a:gd name="connsiteX95" fmla="*/ 1850596 w 4221263"/>
              <a:gd name="connsiteY95" fmla="*/ 779833 h 5792104"/>
              <a:gd name="connsiteX96" fmla="*/ 1859063 w 4221263"/>
              <a:gd name="connsiteY96" fmla="*/ 745966 h 5792104"/>
              <a:gd name="connsiteX97" fmla="*/ 1935263 w 4221263"/>
              <a:gd name="connsiteY97" fmla="*/ 661300 h 5792104"/>
              <a:gd name="connsiteX98" fmla="*/ 1960663 w 4221263"/>
              <a:gd name="connsiteY98" fmla="*/ 618966 h 5792104"/>
              <a:gd name="connsiteX99" fmla="*/ 2011463 w 4221263"/>
              <a:gd name="connsiteY99" fmla="*/ 568166 h 5792104"/>
              <a:gd name="connsiteX100" fmla="*/ 2045330 w 4221263"/>
              <a:gd name="connsiteY100" fmla="*/ 525833 h 5792104"/>
              <a:gd name="connsiteX101" fmla="*/ 2070730 w 4221263"/>
              <a:gd name="connsiteY101" fmla="*/ 517366 h 5792104"/>
              <a:gd name="connsiteX102" fmla="*/ 2096130 w 4221263"/>
              <a:gd name="connsiteY102" fmla="*/ 500433 h 5792104"/>
              <a:gd name="connsiteX103" fmla="*/ 2129996 w 4221263"/>
              <a:gd name="connsiteY103" fmla="*/ 491966 h 5792104"/>
              <a:gd name="connsiteX104" fmla="*/ 2163863 w 4221263"/>
              <a:gd name="connsiteY104" fmla="*/ 475033 h 5792104"/>
              <a:gd name="connsiteX105" fmla="*/ 2223130 w 4221263"/>
              <a:gd name="connsiteY105" fmla="*/ 458100 h 5792104"/>
              <a:gd name="connsiteX106" fmla="*/ 2282396 w 4221263"/>
              <a:gd name="connsiteY106" fmla="*/ 424233 h 5792104"/>
              <a:gd name="connsiteX107" fmla="*/ 2316263 w 4221263"/>
              <a:gd name="connsiteY107" fmla="*/ 415766 h 5792104"/>
              <a:gd name="connsiteX108" fmla="*/ 2341663 w 4221263"/>
              <a:gd name="connsiteY108" fmla="*/ 407300 h 5792104"/>
              <a:gd name="connsiteX109" fmla="*/ 2604130 w 4221263"/>
              <a:gd name="connsiteY109" fmla="*/ 398833 h 5792104"/>
              <a:gd name="connsiteX110" fmla="*/ 2714196 w 4221263"/>
              <a:gd name="connsiteY110" fmla="*/ 339566 h 5792104"/>
              <a:gd name="connsiteX111" fmla="*/ 2756530 w 4221263"/>
              <a:gd name="connsiteY111" fmla="*/ 280300 h 5792104"/>
              <a:gd name="connsiteX112" fmla="*/ 2824263 w 4221263"/>
              <a:gd name="connsiteY112" fmla="*/ 229500 h 5792104"/>
              <a:gd name="connsiteX113" fmla="*/ 2958671 w 4221263"/>
              <a:gd name="connsiteY113" fmla="*/ 207275 h 5792104"/>
              <a:gd name="connsiteX114" fmla="*/ 3152346 w 4221263"/>
              <a:gd name="connsiteY114" fmla="*/ 168116 h 5792104"/>
              <a:gd name="connsiteX115" fmla="*/ 3168221 w 4221263"/>
              <a:gd name="connsiteY115" fmla="*/ 185050 h 5792104"/>
              <a:gd name="connsiteX116" fmla="*/ 3213730 w 4221263"/>
              <a:gd name="connsiteY116" fmla="*/ 9366 h 5792104"/>
              <a:gd name="connsiteX117" fmla="*/ 3230663 w 4221263"/>
              <a:gd name="connsiteY117" fmla="*/ 26300 h 5792104"/>
              <a:gd name="connsiteX118" fmla="*/ 3272996 w 4221263"/>
              <a:gd name="connsiteY118" fmla="*/ 77100 h 5792104"/>
              <a:gd name="connsiteX119" fmla="*/ 3306863 w 4221263"/>
              <a:gd name="connsiteY119" fmla="*/ 85566 h 5792104"/>
              <a:gd name="connsiteX120" fmla="*/ 3374596 w 4221263"/>
              <a:gd name="connsiteY120" fmla="*/ 136366 h 5792104"/>
              <a:gd name="connsiteX121" fmla="*/ 3399996 w 4221263"/>
              <a:gd name="connsiteY121" fmla="*/ 144833 h 5792104"/>
              <a:gd name="connsiteX122" fmla="*/ 3408463 w 4221263"/>
              <a:gd name="connsiteY122" fmla="*/ 187166 h 5792104"/>
              <a:gd name="connsiteX123" fmla="*/ 3459263 w 4221263"/>
              <a:gd name="connsiteY123" fmla="*/ 288766 h 5792104"/>
              <a:gd name="connsiteX124" fmla="*/ 3484663 w 4221263"/>
              <a:gd name="connsiteY124" fmla="*/ 356500 h 5792104"/>
              <a:gd name="connsiteX125" fmla="*/ 3510063 w 4221263"/>
              <a:gd name="connsiteY125" fmla="*/ 424233 h 5792104"/>
              <a:gd name="connsiteX126" fmla="*/ 3535463 w 4221263"/>
              <a:gd name="connsiteY126" fmla="*/ 466566 h 5792104"/>
              <a:gd name="connsiteX127" fmla="*/ 3552396 w 4221263"/>
              <a:gd name="connsiteY127" fmla="*/ 559700 h 5792104"/>
              <a:gd name="connsiteX128" fmla="*/ 3535463 w 4221263"/>
              <a:gd name="connsiteY128" fmla="*/ 779833 h 5792104"/>
              <a:gd name="connsiteX129" fmla="*/ 3501596 w 4221263"/>
              <a:gd name="connsiteY129" fmla="*/ 839100 h 5792104"/>
              <a:gd name="connsiteX130" fmla="*/ 3450796 w 4221263"/>
              <a:gd name="connsiteY130" fmla="*/ 932233 h 5792104"/>
              <a:gd name="connsiteX131" fmla="*/ 3408463 w 4221263"/>
              <a:gd name="connsiteY131" fmla="*/ 1033833 h 5792104"/>
              <a:gd name="connsiteX132" fmla="*/ 3399996 w 4221263"/>
              <a:gd name="connsiteY132" fmla="*/ 1059233 h 5792104"/>
              <a:gd name="connsiteX133" fmla="*/ 3391530 w 4221263"/>
              <a:gd name="connsiteY133" fmla="*/ 1093100 h 5792104"/>
              <a:gd name="connsiteX134" fmla="*/ 3374596 w 4221263"/>
              <a:gd name="connsiteY134" fmla="*/ 1118500 h 5792104"/>
              <a:gd name="connsiteX135" fmla="*/ 3366130 w 4221263"/>
              <a:gd name="connsiteY135" fmla="*/ 1152366 h 5792104"/>
              <a:gd name="connsiteX136" fmla="*/ 3306863 w 4221263"/>
              <a:gd name="connsiteY136" fmla="*/ 1186233 h 5792104"/>
              <a:gd name="connsiteX137" fmla="*/ 3264530 w 4221263"/>
              <a:gd name="connsiteY137" fmla="*/ 1203166 h 5792104"/>
              <a:gd name="connsiteX138" fmla="*/ 3239130 w 4221263"/>
              <a:gd name="connsiteY138" fmla="*/ 1211633 h 5792104"/>
              <a:gd name="connsiteX139" fmla="*/ 3162930 w 4221263"/>
              <a:gd name="connsiteY139" fmla="*/ 1253966 h 5792104"/>
              <a:gd name="connsiteX140" fmla="*/ 3171396 w 4221263"/>
              <a:gd name="connsiteY140" fmla="*/ 1330166 h 5792104"/>
              <a:gd name="connsiteX141" fmla="*/ 3205263 w 4221263"/>
              <a:gd name="connsiteY141" fmla="*/ 1355566 h 5792104"/>
              <a:gd name="connsiteX142" fmla="*/ 3222196 w 4221263"/>
              <a:gd name="connsiteY142" fmla="*/ 1389433 h 5792104"/>
              <a:gd name="connsiteX143" fmla="*/ 3230663 w 4221263"/>
              <a:gd name="connsiteY143" fmla="*/ 1482566 h 5792104"/>
              <a:gd name="connsiteX144" fmla="*/ 3264530 w 4221263"/>
              <a:gd name="connsiteY144" fmla="*/ 1643433 h 5792104"/>
              <a:gd name="connsiteX145" fmla="*/ 3272996 w 4221263"/>
              <a:gd name="connsiteY145" fmla="*/ 1685766 h 5792104"/>
              <a:gd name="connsiteX146" fmla="*/ 3306863 w 4221263"/>
              <a:gd name="connsiteY146" fmla="*/ 1888966 h 5792104"/>
              <a:gd name="connsiteX147" fmla="*/ 3323796 w 4221263"/>
              <a:gd name="connsiteY147" fmla="*/ 1939766 h 5792104"/>
              <a:gd name="connsiteX148" fmla="*/ 3366130 w 4221263"/>
              <a:gd name="connsiteY148" fmla="*/ 2185300 h 5792104"/>
              <a:gd name="connsiteX149" fmla="*/ 3399996 w 4221263"/>
              <a:gd name="connsiteY149" fmla="*/ 2176833 h 5792104"/>
              <a:gd name="connsiteX150" fmla="*/ 3425396 w 4221263"/>
              <a:gd name="connsiteY150" fmla="*/ 2159900 h 5792104"/>
              <a:gd name="connsiteX151" fmla="*/ 3467730 w 4221263"/>
              <a:gd name="connsiteY151" fmla="*/ 2151433 h 5792104"/>
              <a:gd name="connsiteX152" fmla="*/ 3476196 w 4221263"/>
              <a:gd name="connsiteY152" fmla="*/ 2126033 h 5792104"/>
              <a:gd name="connsiteX153" fmla="*/ 3526996 w 4221263"/>
              <a:gd name="connsiteY153" fmla="*/ 2100633 h 5792104"/>
              <a:gd name="connsiteX154" fmla="*/ 3569330 w 4221263"/>
              <a:gd name="connsiteY154" fmla="*/ 2066766 h 5792104"/>
              <a:gd name="connsiteX155" fmla="*/ 3603196 w 4221263"/>
              <a:gd name="connsiteY155" fmla="*/ 2032900 h 5792104"/>
              <a:gd name="connsiteX156" fmla="*/ 3679396 w 4221263"/>
              <a:gd name="connsiteY156" fmla="*/ 1990566 h 5792104"/>
              <a:gd name="connsiteX157" fmla="*/ 3721730 w 4221263"/>
              <a:gd name="connsiteY157" fmla="*/ 1965166 h 5792104"/>
              <a:gd name="connsiteX158" fmla="*/ 3882596 w 4221263"/>
              <a:gd name="connsiteY158" fmla="*/ 1973633 h 5792104"/>
              <a:gd name="connsiteX159" fmla="*/ 3975730 w 4221263"/>
              <a:gd name="connsiteY159" fmla="*/ 2041366 h 5792104"/>
              <a:gd name="connsiteX160" fmla="*/ 4018063 w 4221263"/>
              <a:gd name="connsiteY160" fmla="*/ 2066766 h 5792104"/>
              <a:gd name="connsiteX161" fmla="*/ 4085796 w 4221263"/>
              <a:gd name="connsiteY161" fmla="*/ 2126033 h 5792104"/>
              <a:gd name="connsiteX162" fmla="*/ 4145063 w 4221263"/>
              <a:gd name="connsiteY162" fmla="*/ 2176833 h 5792104"/>
              <a:gd name="connsiteX163" fmla="*/ 4161996 w 4221263"/>
              <a:gd name="connsiteY163" fmla="*/ 2295366 h 5792104"/>
              <a:gd name="connsiteX164" fmla="*/ 4187396 w 4221263"/>
              <a:gd name="connsiteY164" fmla="*/ 2405433 h 5792104"/>
              <a:gd name="connsiteX165" fmla="*/ 4221263 w 4221263"/>
              <a:gd name="connsiteY165" fmla="*/ 2684833 h 5792104"/>
              <a:gd name="connsiteX166" fmla="*/ 4195863 w 4221263"/>
              <a:gd name="connsiteY166" fmla="*/ 3006566 h 5792104"/>
              <a:gd name="connsiteX167" fmla="*/ 4187396 w 4221263"/>
              <a:gd name="connsiteY167" fmla="*/ 3031966 h 5792104"/>
              <a:gd name="connsiteX168" fmla="*/ 4170463 w 4221263"/>
              <a:gd name="connsiteY168" fmla="*/ 3167433 h 5792104"/>
              <a:gd name="connsiteX169" fmla="*/ 4136596 w 4221263"/>
              <a:gd name="connsiteY169" fmla="*/ 3235166 h 5792104"/>
              <a:gd name="connsiteX170" fmla="*/ 4102730 w 4221263"/>
              <a:gd name="connsiteY170" fmla="*/ 3370633 h 5792104"/>
              <a:gd name="connsiteX171" fmla="*/ 4085796 w 4221263"/>
              <a:gd name="connsiteY171" fmla="*/ 3387566 h 5792104"/>
              <a:gd name="connsiteX172" fmla="*/ 4068863 w 4221263"/>
              <a:gd name="connsiteY172" fmla="*/ 3455300 h 5792104"/>
              <a:gd name="connsiteX173" fmla="*/ 4060396 w 4221263"/>
              <a:gd name="connsiteY173" fmla="*/ 3548433 h 5792104"/>
              <a:gd name="connsiteX174" fmla="*/ 4026530 w 4221263"/>
              <a:gd name="connsiteY174" fmla="*/ 3650033 h 5792104"/>
              <a:gd name="connsiteX175" fmla="*/ 4018063 w 4221263"/>
              <a:gd name="connsiteY175" fmla="*/ 3751633 h 5792104"/>
              <a:gd name="connsiteX176" fmla="*/ 4009596 w 4221263"/>
              <a:gd name="connsiteY176" fmla="*/ 3810900 h 5792104"/>
              <a:gd name="connsiteX177" fmla="*/ 4001130 w 4221263"/>
              <a:gd name="connsiteY177" fmla="*/ 4107233 h 5792104"/>
              <a:gd name="connsiteX178" fmla="*/ 3984196 w 4221263"/>
              <a:gd name="connsiteY178" fmla="*/ 4285033 h 5792104"/>
              <a:gd name="connsiteX179" fmla="*/ 3967263 w 4221263"/>
              <a:gd name="connsiteY179" fmla="*/ 4318900 h 5792104"/>
              <a:gd name="connsiteX180" fmla="*/ 3933396 w 4221263"/>
              <a:gd name="connsiteY180" fmla="*/ 4327366 h 5792104"/>
              <a:gd name="connsiteX181" fmla="*/ 3916463 w 4221263"/>
              <a:gd name="connsiteY181" fmla="*/ 4344300 h 5792104"/>
              <a:gd name="connsiteX182" fmla="*/ 3679396 w 4221263"/>
              <a:gd name="connsiteY182" fmla="*/ 4318900 h 5792104"/>
              <a:gd name="connsiteX183" fmla="*/ 3552396 w 4221263"/>
              <a:gd name="connsiteY183" fmla="*/ 4259633 h 5792104"/>
              <a:gd name="connsiteX184" fmla="*/ 3518530 w 4221263"/>
              <a:gd name="connsiteY184" fmla="*/ 4251166 h 5792104"/>
              <a:gd name="connsiteX185" fmla="*/ 3459263 w 4221263"/>
              <a:gd name="connsiteY185" fmla="*/ 4234233 h 5792104"/>
              <a:gd name="connsiteX186" fmla="*/ 3433863 w 4221263"/>
              <a:gd name="connsiteY186" fmla="*/ 4217300 h 5792104"/>
              <a:gd name="connsiteX187" fmla="*/ 3391530 w 4221263"/>
              <a:gd name="connsiteY187" fmla="*/ 4208833 h 5792104"/>
              <a:gd name="connsiteX188" fmla="*/ 3366130 w 4221263"/>
              <a:gd name="connsiteY188" fmla="*/ 4183433 h 5792104"/>
              <a:gd name="connsiteX189" fmla="*/ 3340730 w 4221263"/>
              <a:gd name="connsiteY189" fmla="*/ 4166500 h 5792104"/>
              <a:gd name="connsiteX190" fmla="*/ 3281463 w 4221263"/>
              <a:gd name="connsiteY190" fmla="*/ 4141100 h 5792104"/>
              <a:gd name="connsiteX191" fmla="*/ 3213730 w 4221263"/>
              <a:gd name="connsiteY191" fmla="*/ 4107233 h 5792104"/>
              <a:gd name="connsiteX192" fmla="*/ 3154463 w 4221263"/>
              <a:gd name="connsiteY192" fmla="*/ 4073366 h 5792104"/>
              <a:gd name="connsiteX193" fmla="*/ 3112130 w 4221263"/>
              <a:gd name="connsiteY193" fmla="*/ 4064900 h 5792104"/>
              <a:gd name="connsiteX194" fmla="*/ 3069796 w 4221263"/>
              <a:gd name="connsiteY194" fmla="*/ 4031033 h 5792104"/>
              <a:gd name="connsiteX195" fmla="*/ 3044396 w 4221263"/>
              <a:gd name="connsiteY195" fmla="*/ 4022566 h 5792104"/>
              <a:gd name="connsiteX196" fmla="*/ 2807330 w 4221263"/>
              <a:gd name="connsiteY196" fmla="*/ 4014100 h 5792104"/>
              <a:gd name="connsiteX197" fmla="*/ 2375530 w 4221263"/>
              <a:gd name="connsiteY197" fmla="*/ 4022566 h 5792104"/>
              <a:gd name="connsiteX198" fmla="*/ 2316263 w 4221263"/>
              <a:gd name="connsiteY198" fmla="*/ 4047966 h 5792104"/>
              <a:gd name="connsiteX199" fmla="*/ 2290863 w 4221263"/>
              <a:gd name="connsiteY199" fmla="*/ 4056433 h 5792104"/>
              <a:gd name="connsiteX200" fmla="*/ 2248530 w 4221263"/>
              <a:gd name="connsiteY200" fmla="*/ 4098766 h 5792104"/>
              <a:gd name="connsiteX201" fmla="*/ 2180796 w 4221263"/>
              <a:gd name="connsiteY201" fmla="*/ 4149566 h 5792104"/>
              <a:gd name="connsiteX202" fmla="*/ 2002996 w 4221263"/>
              <a:gd name="connsiteY202" fmla="*/ 4268100 h 5792104"/>
              <a:gd name="connsiteX203" fmla="*/ 1748996 w 4221263"/>
              <a:gd name="connsiteY203" fmla="*/ 4420500 h 5792104"/>
              <a:gd name="connsiteX204" fmla="*/ 1655863 w 4221263"/>
              <a:gd name="connsiteY204" fmla="*/ 4496700 h 5792104"/>
              <a:gd name="connsiteX205" fmla="*/ 1638930 w 4221263"/>
              <a:gd name="connsiteY205" fmla="*/ 4462833 h 5792104"/>
              <a:gd name="connsiteX206" fmla="*/ 1520396 w 4221263"/>
              <a:gd name="connsiteY206" fmla="*/ 4361233 h 5792104"/>
              <a:gd name="connsiteX207" fmla="*/ 1511930 w 4221263"/>
              <a:gd name="connsiteY207" fmla="*/ 4327366 h 5792104"/>
              <a:gd name="connsiteX208" fmla="*/ 1469596 w 4221263"/>
              <a:gd name="connsiteY208" fmla="*/ 4276566 h 5792104"/>
              <a:gd name="connsiteX209" fmla="*/ 1444196 w 4221263"/>
              <a:gd name="connsiteY209" fmla="*/ 4268100 h 5792104"/>
              <a:gd name="connsiteX210" fmla="*/ 1410330 w 4221263"/>
              <a:gd name="connsiteY210" fmla="*/ 4234233 h 5792104"/>
              <a:gd name="connsiteX211" fmla="*/ 1257930 w 4221263"/>
              <a:gd name="connsiteY211" fmla="*/ 4276566 h 5792104"/>
              <a:gd name="connsiteX212" fmla="*/ 1240996 w 4221263"/>
              <a:gd name="connsiteY212" fmla="*/ 4572900 h 5792104"/>
              <a:gd name="connsiteX213" fmla="*/ 1224063 w 4221263"/>
              <a:gd name="connsiteY213" fmla="*/ 4598300 h 5792104"/>
              <a:gd name="connsiteX214" fmla="*/ 1215596 w 4221263"/>
              <a:gd name="connsiteY214" fmla="*/ 4649100 h 5792104"/>
              <a:gd name="connsiteX215" fmla="*/ 1190196 w 4221263"/>
              <a:gd name="connsiteY215" fmla="*/ 4716833 h 5792104"/>
              <a:gd name="connsiteX216" fmla="*/ 1181730 w 4221263"/>
              <a:gd name="connsiteY216" fmla="*/ 4759166 h 5792104"/>
              <a:gd name="connsiteX217" fmla="*/ 1164796 w 4221263"/>
              <a:gd name="connsiteY217" fmla="*/ 4818433 h 5792104"/>
              <a:gd name="connsiteX218" fmla="*/ 1156330 w 4221263"/>
              <a:gd name="connsiteY218" fmla="*/ 4860766 h 5792104"/>
              <a:gd name="connsiteX219" fmla="*/ 1130930 w 4221263"/>
              <a:gd name="connsiteY219" fmla="*/ 4877700 h 5792104"/>
              <a:gd name="connsiteX220" fmla="*/ 1113996 w 4221263"/>
              <a:gd name="connsiteY220" fmla="*/ 4911566 h 5792104"/>
              <a:gd name="connsiteX221" fmla="*/ 1097063 w 4221263"/>
              <a:gd name="connsiteY221" fmla="*/ 4928500 h 5792104"/>
              <a:gd name="connsiteX222" fmla="*/ 1071663 w 4221263"/>
              <a:gd name="connsiteY222" fmla="*/ 4962366 h 5792104"/>
              <a:gd name="connsiteX223" fmla="*/ 1054730 w 4221263"/>
              <a:gd name="connsiteY223" fmla="*/ 4979300 h 5792104"/>
              <a:gd name="connsiteX224" fmla="*/ 1012396 w 4221263"/>
              <a:gd name="connsiteY224" fmla="*/ 5038566 h 5792104"/>
              <a:gd name="connsiteX225" fmla="*/ 1003930 w 4221263"/>
              <a:gd name="connsiteY225" fmla="*/ 5131700 h 5792104"/>
              <a:gd name="connsiteX226" fmla="*/ 978530 w 4221263"/>
              <a:gd name="connsiteY226" fmla="*/ 5157100 h 5792104"/>
              <a:gd name="connsiteX227" fmla="*/ 961596 w 4221263"/>
              <a:gd name="connsiteY227" fmla="*/ 5216366 h 5792104"/>
              <a:gd name="connsiteX228" fmla="*/ 944663 w 4221263"/>
              <a:gd name="connsiteY228" fmla="*/ 5258700 h 5792104"/>
              <a:gd name="connsiteX0" fmla="*/ 995463 w 4221263"/>
              <a:gd name="connsiteY0" fmla="*/ 5267166 h 5792104"/>
              <a:gd name="connsiteX1" fmla="*/ 944663 w 4221263"/>
              <a:gd name="connsiteY1" fmla="*/ 5258700 h 5792104"/>
              <a:gd name="connsiteX2" fmla="*/ 648330 w 4221263"/>
              <a:gd name="connsiteY2" fmla="*/ 5267166 h 5792104"/>
              <a:gd name="connsiteX3" fmla="*/ 665263 w 4221263"/>
              <a:gd name="connsiteY3" fmla="*/ 5292566 h 5792104"/>
              <a:gd name="connsiteX4" fmla="*/ 690663 w 4221263"/>
              <a:gd name="connsiteY4" fmla="*/ 5317966 h 5792104"/>
              <a:gd name="connsiteX5" fmla="*/ 724530 w 4221263"/>
              <a:gd name="connsiteY5" fmla="*/ 5334900 h 5792104"/>
              <a:gd name="connsiteX6" fmla="*/ 758396 w 4221263"/>
              <a:gd name="connsiteY6" fmla="*/ 5368766 h 5792104"/>
              <a:gd name="connsiteX7" fmla="*/ 783796 w 4221263"/>
              <a:gd name="connsiteY7" fmla="*/ 5377233 h 5792104"/>
              <a:gd name="connsiteX8" fmla="*/ 826130 w 4221263"/>
              <a:gd name="connsiteY8" fmla="*/ 5402633 h 5792104"/>
              <a:gd name="connsiteX9" fmla="*/ 834596 w 4221263"/>
              <a:gd name="connsiteY9" fmla="*/ 5436500 h 5792104"/>
              <a:gd name="connsiteX10" fmla="*/ 859996 w 4221263"/>
              <a:gd name="connsiteY10" fmla="*/ 5470366 h 5792104"/>
              <a:gd name="connsiteX11" fmla="*/ 843063 w 4221263"/>
              <a:gd name="connsiteY11" fmla="*/ 5732833 h 5792104"/>
              <a:gd name="connsiteX12" fmla="*/ 817663 w 4221263"/>
              <a:gd name="connsiteY12" fmla="*/ 5741300 h 5792104"/>
              <a:gd name="connsiteX13" fmla="*/ 682196 w 4221263"/>
              <a:gd name="connsiteY13" fmla="*/ 5749766 h 5792104"/>
              <a:gd name="connsiteX14" fmla="*/ 368930 w 4221263"/>
              <a:gd name="connsiteY14" fmla="*/ 5732833 h 5792104"/>
              <a:gd name="connsiteX15" fmla="*/ 318130 w 4221263"/>
              <a:gd name="connsiteY15" fmla="*/ 5724366 h 5792104"/>
              <a:gd name="connsiteX16" fmla="*/ 59050 w 4221263"/>
              <a:gd name="connsiteY16" fmla="*/ 5792100 h 5792104"/>
              <a:gd name="connsiteX17" fmla="*/ 72596 w 4221263"/>
              <a:gd name="connsiteY17" fmla="*/ 5707433 h 5792104"/>
              <a:gd name="connsiteX18" fmla="*/ 21796 w 4221263"/>
              <a:gd name="connsiteY18" fmla="*/ 5682033 h 5792104"/>
              <a:gd name="connsiteX19" fmla="*/ 184356 w 4221263"/>
              <a:gd name="connsiteY19" fmla="*/ 5583820 h 5792104"/>
              <a:gd name="connsiteX20" fmla="*/ 155570 w 4221263"/>
              <a:gd name="connsiteY20" fmla="*/ 5196046 h 5792104"/>
              <a:gd name="connsiteX21" fmla="*/ 4863 w 4221263"/>
              <a:gd name="connsiteY21" fmla="*/ 5140166 h 5792104"/>
              <a:gd name="connsiteX22" fmla="*/ 47196 w 4221263"/>
              <a:gd name="connsiteY22" fmla="*/ 5089366 h 5792104"/>
              <a:gd name="connsiteX23" fmla="*/ 55663 w 4221263"/>
              <a:gd name="connsiteY23" fmla="*/ 5055500 h 5792104"/>
              <a:gd name="connsiteX24" fmla="*/ 148796 w 4221263"/>
              <a:gd name="connsiteY24" fmla="*/ 5004700 h 5792104"/>
              <a:gd name="connsiteX25" fmla="*/ 165730 w 4221263"/>
              <a:gd name="connsiteY25" fmla="*/ 4987766 h 5792104"/>
              <a:gd name="connsiteX26" fmla="*/ 191130 w 4221263"/>
              <a:gd name="connsiteY26" fmla="*/ 4970833 h 5792104"/>
              <a:gd name="connsiteX27" fmla="*/ 208063 w 4221263"/>
              <a:gd name="connsiteY27" fmla="*/ 4936966 h 5792104"/>
              <a:gd name="connsiteX28" fmla="*/ 216530 w 4221263"/>
              <a:gd name="connsiteY28" fmla="*/ 4911566 h 5792104"/>
              <a:gd name="connsiteX29" fmla="*/ 250396 w 4221263"/>
              <a:gd name="connsiteY29" fmla="*/ 4886166 h 5792104"/>
              <a:gd name="connsiteX30" fmla="*/ 267330 w 4221263"/>
              <a:gd name="connsiteY30" fmla="*/ 4860766 h 5792104"/>
              <a:gd name="connsiteX31" fmla="*/ 292730 w 4221263"/>
              <a:gd name="connsiteY31" fmla="*/ 4826900 h 5792104"/>
              <a:gd name="connsiteX32" fmla="*/ 309663 w 4221263"/>
              <a:gd name="connsiteY32" fmla="*/ 4750700 h 5792104"/>
              <a:gd name="connsiteX33" fmla="*/ 318130 w 4221263"/>
              <a:gd name="connsiteY33" fmla="*/ 4682966 h 5792104"/>
              <a:gd name="connsiteX34" fmla="*/ 335063 w 4221263"/>
              <a:gd name="connsiteY34" fmla="*/ 4640633 h 5792104"/>
              <a:gd name="connsiteX35" fmla="*/ 343530 w 4221263"/>
              <a:gd name="connsiteY35" fmla="*/ 4589833 h 5792104"/>
              <a:gd name="connsiteX36" fmla="*/ 368930 w 4221263"/>
              <a:gd name="connsiteY36" fmla="*/ 4293500 h 5792104"/>
              <a:gd name="connsiteX37" fmla="*/ 419730 w 4221263"/>
              <a:gd name="connsiteY37" fmla="*/ 4107233 h 5792104"/>
              <a:gd name="connsiteX38" fmla="*/ 428196 w 4221263"/>
              <a:gd name="connsiteY38" fmla="*/ 4081833 h 5792104"/>
              <a:gd name="connsiteX39" fmla="*/ 436663 w 4221263"/>
              <a:gd name="connsiteY39" fmla="*/ 4047966 h 5792104"/>
              <a:gd name="connsiteX40" fmla="*/ 462063 w 4221263"/>
              <a:gd name="connsiteY40" fmla="*/ 3988700 h 5792104"/>
              <a:gd name="connsiteX41" fmla="*/ 478996 w 4221263"/>
              <a:gd name="connsiteY41" fmla="*/ 3971766 h 5792104"/>
              <a:gd name="connsiteX42" fmla="*/ 487463 w 4221263"/>
              <a:gd name="connsiteY42" fmla="*/ 3929433 h 5792104"/>
              <a:gd name="connsiteX43" fmla="*/ 504396 w 4221263"/>
              <a:gd name="connsiteY43" fmla="*/ 3861700 h 5792104"/>
              <a:gd name="connsiteX44" fmla="*/ 512863 w 4221263"/>
              <a:gd name="connsiteY44" fmla="*/ 3743166 h 5792104"/>
              <a:gd name="connsiteX45" fmla="*/ 529796 w 4221263"/>
              <a:gd name="connsiteY45" fmla="*/ 3709300 h 5792104"/>
              <a:gd name="connsiteX46" fmla="*/ 555196 w 4221263"/>
              <a:gd name="connsiteY46" fmla="*/ 3633100 h 5792104"/>
              <a:gd name="connsiteX47" fmla="*/ 563663 w 4221263"/>
              <a:gd name="connsiteY47" fmla="*/ 3607700 h 5792104"/>
              <a:gd name="connsiteX48" fmla="*/ 580596 w 4221263"/>
              <a:gd name="connsiteY48" fmla="*/ 3582300 h 5792104"/>
              <a:gd name="connsiteX49" fmla="*/ 597530 w 4221263"/>
              <a:gd name="connsiteY49" fmla="*/ 3565366 h 5792104"/>
              <a:gd name="connsiteX50" fmla="*/ 656796 w 4221263"/>
              <a:gd name="connsiteY50" fmla="*/ 3455300 h 5792104"/>
              <a:gd name="connsiteX51" fmla="*/ 682196 w 4221263"/>
              <a:gd name="connsiteY51" fmla="*/ 3421433 h 5792104"/>
              <a:gd name="connsiteX52" fmla="*/ 749930 w 4221263"/>
              <a:gd name="connsiteY52" fmla="*/ 3370633 h 5792104"/>
              <a:gd name="connsiteX53" fmla="*/ 792263 w 4221263"/>
              <a:gd name="connsiteY53" fmla="*/ 3285966 h 5792104"/>
              <a:gd name="connsiteX54" fmla="*/ 809196 w 4221263"/>
              <a:gd name="connsiteY54" fmla="*/ 3243633 h 5792104"/>
              <a:gd name="connsiteX55" fmla="*/ 868463 w 4221263"/>
              <a:gd name="connsiteY55" fmla="*/ 3201300 h 5792104"/>
              <a:gd name="connsiteX56" fmla="*/ 902330 w 4221263"/>
              <a:gd name="connsiteY56" fmla="*/ 3099700 h 5792104"/>
              <a:gd name="connsiteX57" fmla="*/ 919263 w 4221263"/>
              <a:gd name="connsiteY57" fmla="*/ 3040433 h 5792104"/>
              <a:gd name="connsiteX58" fmla="*/ 953130 w 4221263"/>
              <a:gd name="connsiteY58" fmla="*/ 2955766 h 5792104"/>
              <a:gd name="connsiteX59" fmla="*/ 961596 w 4221263"/>
              <a:gd name="connsiteY59" fmla="*/ 2921900 h 5792104"/>
              <a:gd name="connsiteX60" fmla="*/ 970063 w 4221263"/>
              <a:gd name="connsiteY60" fmla="*/ 2896500 h 5792104"/>
              <a:gd name="connsiteX61" fmla="*/ 978530 w 4221263"/>
              <a:gd name="connsiteY61" fmla="*/ 2828766 h 5792104"/>
              <a:gd name="connsiteX62" fmla="*/ 1020863 w 4221263"/>
              <a:gd name="connsiteY62" fmla="*/ 2777966 h 5792104"/>
              <a:gd name="connsiteX63" fmla="*/ 1029330 w 4221263"/>
              <a:gd name="connsiteY63" fmla="*/ 2752566 h 5792104"/>
              <a:gd name="connsiteX64" fmla="*/ 1088596 w 4221263"/>
              <a:gd name="connsiteY64" fmla="*/ 2676366 h 5792104"/>
              <a:gd name="connsiteX65" fmla="*/ 1105530 w 4221263"/>
              <a:gd name="connsiteY65" fmla="*/ 2608633 h 5792104"/>
              <a:gd name="connsiteX66" fmla="*/ 1173263 w 4221263"/>
              <a:gd name="connsiteY66" fmla="*/ 2532433 h 5792104"/>
              <a:gd name="connsiteX67" fmla="*/ 1190196 w 4221263"/>
              <a:gd name="connsiteY67" fmla="*/ 2473166 h 5792104"/>
              <a:gd name="connsiteX68" fmla="*/ 1198663 w 4221263"/>
              <a:gd name="connsiteY68" fmla="*/ 2439300 h 5792104"/>
              <a:gd name="connsiteX69" fmla="*/ 1215596 w 4221263"/>
              <a:gd name="connsiteY69" fmla="*/ 2413900 h 5792104"/>
              <a:gd name="connsiteX70" fmla="*/ 1224063 w 4221263"/>
              <a:gd name="connsiteY70" fmla="*/ 2337700 h 5792104"/>
              <a:gd name="connsiteX71" fmla="*/ 1266396 w 4221263"/>
              <a:gd name="connsiteY71" fmla="*/ 2193766 h 5792104"/>
              <a:gd name="connsiteX72" fmla="*/ 1308730 w 4221263"/>
              <a:gd name="connsiteY72" fmla="*/ 2100633 h 5792104"/>
              <a:gd name="connsiteX73" fmla="*/ 1317196 w 4221263"/>
              <a:gd name="connsiteY73" fmla="*/ 1990566 h 5792104"/>
              <a:gd name="connsiteX74" fmla="*/ 1325663 w 4221263"/>
              <a:gd name="connsiteY74" fmla="*/ 1956700 h 5792104"/>
              <a:gd name="connsiteX75" fmla="*/ 1342596 w 4221263"/>
              <a:gd name="connsiteY75" fmla="*/ 1939766 h 5792104"/>
              <a:gd name="connsiteX76" fmla="*/ 1351063 w 4221263"/>
              <a:gd name="connsiteY76" fmla="*/ 1888966 h 5792104"/>
              <a:gd name="connsiteX77" fmla="*/ 1359530 w 4221263"/>
              <a:gd name="connsiteY77" fmla="*/ 1821233 h 5792104"/>
              <a:gd name="connsiteX78" fmla="*/ 1384930 w 4221263"/>
              <a:gd name="connsiteY78" fmla="*/ 1719633 h 5792104"/>
              <a:gd name="connsiteX79" fmla="*/ 1393396 w 4221263"/>
              <a:gd name="connsiteY79" fmla="*/ 1634966 h 5792104"/>
              <a:gd name="connsiteX80" fmla="*/ 1410330 w 4221263"/>
              <a:gd name="connsiteY80" fmla="*/ 1592633 h 5792104"/>
              <a:gd name="connsiteX81" fmla="*/ 1486530 w 4221263"/>
              <a:gd name="connsiteY81" fmla="*/ 1448700 h 5792104"/>
              <a:gd name="connsiteX82" fmla="*/ 1503463 w 4221263"/>
              <a:gd name="connsiteY82" fmla="*/ 1380966 h 5792104"/>
              <a:gd name="connsiteX83" fmla="*/ 1520396 w 4221263"/>
              <a:gd name="connsiteY83" fmla="*/ 1355566 h 5792104"/>
              <a:gd name="connsiteX84" fmla="*/ 1528863 w 4221263"/>
              <a:gd name="connsiteY84" fmla="*/ 1313233 h 5792104"/>
              <a:gd name="connsiteX85" fmla="*/ 1554263 w 4221263"/>
              <a:gd name="connsiteY85" fmla="*/ 1118500 h 5792104"/>
              <a:gd name="connsiteX86" fmla="*/ 1613530 w 4221263"/>
              <a:gd name="connsiteY86" fmla="*/ 1084633 h 5792104"/>
              <a:gd name="connsiteX87" fmla="*/ 1638930 w 4221263"/>
              <a:gd name="connsiteY87" fmla="*/ 1059233 h 5792104"/>
              <a:gd name="connsiteX88" fmla="*/ 1664330 w 4221263"/>
              <a:gd name="connsiteY88" fmla="*/ 1042300 h 5792104"/>
              <a:gd name="connsiteX89" fmla="*/ 1706663 w 4221263"/>
              <a:gd name="connsiteY89" fmla="*/ 999966 h 5792104"/>
              <a:gd name="connsiteX90" fmla="*/ 1757463 w 4221263"/>
              <a:gd name="connsiteY90" fmla="*/ 949166 h 5792104"/>
              <a:gd name="connsiteX91" fmla="*/ 1774396 w 4221263"/>
              <a:gd name="connsiteY91" fmla="*/ 889900 h 5792104"/>
              <a:gd name="connsiteX92" fmla="*/ 1799796 w 4221263"/>
              <a:gd name="connsiteY92" fmla="*/ 872966 h 5792104"/>
              <a:gd name="connsiteX93" fmla="*/ 1808263 w 4221263"/>
              <a:gd name="connsiteY93" fmla="*/ 847566 h 5792104"/>
              <a:gd name="connsiteX94" fmla="*/ 1842130 w 4221263"/>
              <a:gd name="connsiteY94" fmla="*/ 805233 h 5792104"/>
              <a:gd name="connsiteX95" fmla="*/ 1850596 w 4221263"/>
              <a:gd name="connsiteY95" fmla="*/ 779833 h 5792104"/>
              <a:gd name="connsiteX96" fmla="*/ 1859063 w 4221263"/>
              <a:gd name="connsiteY96" fmla="*/ 745966 h 5792104"/>
              <a:gd name="connsiteX97" fmla="*/ 1935263 w 4221263"/>
              <a:gd name="connsiteY97" fmla="*/ 661300 h 5792104"/>
              <a:gd name="connsiteX98" fmla="*/ 1960663 w 4221263"/>
              <a:gd name="connsiteY98" fmla="*/ 618966 h 5792104"/>
              <a:gd name="connsiteX99" fmla="*/ 2011463 w 4221263"/>
              <a:gd name="connsiteY99" fmla="*/ 568166 h 5792104"/>
              <a:gd name="connsiteX100" fmla="*/ 2045330 w 4221263"/>
              <a:gd name="connsiteY100" fmla="*/ 525833 h 5792104"/>
              <a:gd name="connsiteX101" fmla="*/ 2070730 w 4221263"/>
              <a:gd name="connsiteY101" fmla="*/ 517366 h 5792104"/>
              <a:gd name="connsiteX102" fmla="*/ 2096130 w 4221263"/>
              <a:gd name="connsiteY102" fmla="*/ 500433 h 5792104"/>
              <a:gd name="connsiteX103" fmla="*/ 2129996 w 4221263"/>
              <a:gd name="connsiteY103" fmla="*/ 491966 h 5792104"/>
              <a:gd name="connsiteX104" fmla="*/ 2163863 w 4221263"/>
              <a:gd name="connsiteY104" fmla="*/ 475033 h 5792104"/>
              <a:gd name="connsiteX105" fmla="*/ 2223130 w 4221263"/>
              <a:gd name="connsiteY105" fmla="*/ 458100 h 5792104"/>
              <a:gd name="connsiteX106" fmla="*/ 2282396 w 4221263"/>
              <a:gd name="connsiteY106" fmla="*/ 424233 h 5792104"/>
              <a:gd name="connsiteX107" fmla="*/ 2316263 w 4221263"/>
              <a:gd name="connsiteY107" fmla="*/ 415766 h 5792104"/>
              <a:gd name="connsiteX108" fmla="*/ 2341663 w 4221263"/>
              <a:gd name="connsiteY108" fmla="*/ 407300 h 5792104"/>
              <a:gd name="connsiteX109" fmla="*/ 2604130 w 4221263"/>
              <a:gd name="connsiteY109" fmla="*/ 398833 h 5792104"/>
              <a:gd name="connsiteX110" fmla="*/ 2714196 w 4221263"/>
              <a:gd name="connsiteY110" fmla="*/ 339566 h 5792104"/>
              <a:gd name="connsiteX111" fmla="*/ 2756530 w 4221263"/>
              <a:gd name="connsiteY111" fmla="*/ 280300 h 5792104"/>
              <a:gd name="connsiteX112" fmla="*/ 2824263 w 4221263"/>
              <a:gd name="connsiteY112" fmla="*/ 229500 h 5792104"/>
              <a:gd name="connsiteX113" fmla="*/ 2958671 w 4221263"/>
              <a:gd name="connsiteY113" fmla="*/ 207275 h 5792104"/>
              <a:gd name="connsiteX114" fmla="*/ 3152346 w 4221263"/>
              <a:gd name="connsiteY114" fmla="*/ 168116 h 5792104"/>
              <a:gd name="connsiteX115" fmla="*/ 3168221 w 4221263"/>
              <a:gd name="connsiteY115" fmla="*/ 185050 h 5792104"/>
              <a:gd name="connsiteX116" fmla="*/ 3213730 w 4221263"/>
              <a:gd name="connsiteY116" fmla="*/ 9366 h 5792104"/>
              <a:gd name="connsiteX117" fmla="*/ 3230663 w 4221263"/>
              <a:gd name="connsiteY117" fmla="*/ 26300 h 5792104"/>
              <a:gd name="connsiteX118" fmla="*/ 3272996 w 4221263"/>
              <a:gd name="connsiteY118" fmla="*/ 77100 h 5792104"/>
              <a:gd name="connsiteX119" fmla="*/ 3306863 w 4221263"/>
              <a:gd name="connsiteY119" fmla="*/ 85566 h 5792104"/>
              <a:gd name="connsiteX120" fmla="*/ 3374596 w 4221263"/>
              <a:gd name="connsiteY120" fmla="*/ 136366 h 5792104"/>
              <a:gd name="connsiteX121" fmla="*/ 3399996 w 4221263"/>
              <a:gd name="connsiteY121" fmla="*/ 144833 h 5792104"/>
              <a:gd name="connsiteX122" fmla="*/ 3408463 w 4221263"/>
              <a:gd name="connsiteY122" fmla="*/ 187166 h 5792104"/>
              <a:gd name="connsiteX123" fmla="*/ 3459263 w 4221263"/>
              <a:gd name="connsiteY123" fmla="*/ 288766 h 5792104"/>
              <a:gd name="connsiteX124" fmla="*/ 3484663 w 4221263"/>
              <a:gd name="connsiteY124" fmla="*/ 356500 h 5792104"/>
              <a:gd name="connsiteX125" fmla="*/ 3510063 w 4221263"/>
              <a:gd name="connsiteY125" fmla="*/ 424233 h 5792104"/>
              <a:gd name="connsiteX126" fmla="*/ 3535463 w 4221263"/>
              <a:gd name="connsiteY126" fmla="*/ 466566 h 5792104"/>
              <a:gd name="connsiteX127" fmla="*/ 3552396 w 4221263"/>
              <a:gd name="connsiteY127" fmla="*/ 559700 h 5792104"/>
              <a:gd name="connsiteX128" fmla="*/ 3535463 w 4221263"/>
              <a:gd name="connsiteY128" fmla="*/ 779833 h 5792104"/>
              <a:gd name="connsiteX129" fmla="*/ 3501596 w 4221263"/>
              <a:gd name="connsiteY129" fmla="*/ 839100 h 5792104"/>
              <a:gd name="connsiteX130" fmla="*/ 3450796 w 4221263"/>
              <a:gd name="connsiteY130" fmla="*/ 932233 h 5792104"/>
              <a:gd name="connsiteX131" fmla="*/ 3408463 w 4221263"/>
              <a:gd name="connsiteY131" fmla="*/ 1033833 h 5792104"/>
              <a:gd name="connsiteX132" fmla="*/ 3399996 w 4221263"/>
              <a:gd name="connsiteY132" fmla="*/ 1059233 h 5792104"/>
              <a:gd name="connsiteX133" fmla="*/ 3391530 w 4221263"/>
              <a:gd name="connsiteY133" fmla="*/ 1093100 h 5792104"/>
              <a:gd name="connsiteX134" fmla="*/ 3374596 w 4221263"/>
              <a:gd name="connsiteY134" fmla="*/ 1118500 h 5792104"/>
              <a:gd name="connsiteX135" fmla="*/ 3366130 w 4221263"/>
              <a:gd name="connsiteY135" fmla="*/ 1152366 h 5792104"/>
              <a:gd name="connsiteX136" fmla="*/ 3306863 w 4221263"/>
              <a:gd name="connsiteY136" fmla="*/ 1186233 h 5792104"/>
              <a:gd name="connsiteX137" fmla="*/ 3264530 w 4221263"/>
              <a:gd name="connsiteY137" fmla="*/ 1203166 h 5792104"/>
              <a:gd name="connsiteX138" fmla="*/ 3239130 w 4221263"/>
              <a:gd name="connsiteY138" fmla="*/ 1211633 h 5792104"/>
              <a:gd name="connsiteX139" fmla="*/ 3162930 w 4221263"/>
              <a:gd name="connsiteY139" fmla="*/ 1253966 h 5792104"/>
              <a:gd name="connsiteX140" fmla="*/ 3171396 w 4221263"/>
              <a:gd name="connsiteY140" fmla="*/ 1330166 h 5792104"/>
              <a:gd name="connsiteX141" fmla="*/ 3205263 w 4221263"/>
              <a:gd name="connsiteY141" fmla="*/ 1355566 h 5792104"/>
              <a:gd name="connsiteX142" fmla="*/ 3222196 w 4221263"/>
              <a:gd name="connsiteY142" fmla="*/ 1389433 h 5792104"/>
              <a:gd name="connsiteX143" fmla="*/ 3230663 w 4221263"/>
              <a:gd name="connsiteY143" fmla="*/ 1482566 h 5792104"/>
              <a:gd name="connsiteX144" fmla="*/ 3264530 w 4221263"/>
              <a:gd name="connsiteY144" fmla="*/ 1643433 h 5792104"/>
              <a:gd name="connsiteX145" fmla="*/ 3272996 w 4221263"/>
              <a:gd name="connsiteY145" fmla="*/ 1685766 h 5792104"/>
              <a:gd name="connsiteX146" fmla="*/ 3306863 w 4221263"/>
              <a:gd name="connsiteY146" fmla="*/ 1888966 h 5792104"/>
              <a:gd name="connsiteX147" fmla="*/ 3323796 w 4221263"/>
              <a:gd name="connsiteY147" fmla="*/ 1939766 h 5792104"/>
              <a:gd name="connsiteX148" fmla="*/ 3366130 w 4221263"/>
              <a:gd name="connsiteY148" fmla="*/ 2185300 h 5792104"/>
              <a:gd name="connsiteX149" fmla="*/ 3399996 w 4221263"/>
              <a:gd name="connsiteY149" fmla="*/ 2176833 h 5792104"/>
              <a:gd name="connsiteX150" fmla="*/ 3425396 w 4221263"/>
              <a:gd name="connsiteY150" fmla="*/ 2159900 h 5792104"/>
              <a:gd name="connsiteX151" fmla="*/ 3467730 w 4221263"/>
              <a:gd name="connsiteY151" fmla="*/ 2151433 h 5792104"/>
              <a:gd name="connsiteX152" fmla="*/ 3476196 w 4221263"/>
              <a:gd name="connsiteY152" fmla="*/ 2126033 h 5792104"/>
              <a:gd name="connsiteX153" fmla="*/ 3526996 w 4221263"/>
              <a:gd name="connsiteY153" fmla="*/ 2100633 h 5792104"/>
              <a:gd name="connsiteX154" fmla="*/ 3569330 w 4221263"/>
              <a:gd name="connsiteY154" fmla="*/ 2066766 h 5792104"/>
              <a:gd name="connsiteX155" fmla="*/ 3603196 w 4221263"/>
              <a:gd name="connsiteY155" fmla="*/ 2032900 h 5792104"/>
              <a:gd name="connsiteX156" fmla="*/ 3679396 w 4221263"/>
              <a:gd name="connsiteY156" fmla="*/ 1990566 h 5792104"/>
              <a:gd name="connsiteX157" fmla="*/ 3721730 w 4221263"/>
              <a:gd name="connsiteY157" fmla="*/ 1965166 h 5792104"/>
              <a:gd name="connsiteX158" fmla="*/ 3882596 w 4221263"/>
              <a:gd name="connsiteY158" fmla="*/ 1973633 h 5792104"/>
              <a:gd name="connsiteX159" fmla="*/ 3975730 w 4221263"/>
              <a:gd name="connsiteY159" fmla="*/ 2041366 h 5792104"/>
              <a:gd name="connsiteX160" fmla="*/ 4018063 w 4221263"/>
              <a:gd name="connsiteY160" fmla="*/ 2066766 h 5792104"/>
              <a:gd name="connsiteX161" fmla="*/ 4085796 w 4221263"/>
              <a:gd name="connsiteY161" fmla="*/ 2126033 h 5792104"/>
              <a:gd name="connsiteX162" fmla="*/ 4145063 w 4221263"/>
              <a:gd name="connsiteY162" fmla="*/ 2176833 h 5792104"/>
              <a:gd name="connsiteX163" fmla="*/ 4161996 w 4221263"/>
              <a:gd name="connsiteY163" fmla="*/ 2295366 h 5792104"/>
              <a:gd name="connsiteX164" fmla="*/ 4187396 w 4221263"/>
              <a:gd name="connsiteY164" fmla="*/ 2405433 h 5792104"/>
              <a:gd name="connsiteX165" fmla="*/ 4221263 w 4221263"/>
              <a:gd name="connsiteY165" fmla="*/ 2684833 h 5792104"/>
              <a:gd name="connsiteX166" fmla="*/ 4195863 w 4221263"/>
              <a:gd name="connsiteY166" fmla="*/ 3006566 h 5792104"/>
              <a:gd name="connsiteX167" fmla="*/ 4187396 w 4221263"/>
              <a:gd name="connsiteY167" fmla="*/ 3031966 h 5792104"/>
              <a:gd name="connsiteX168" fmla="*/ 4170463 w 4221263"/>
              <a:gd name="connsiteY168" fmla="*/ 3167433 h 5792104"/>
              <a:gd name="connsiteX169" fmla="*/ 4136596 w 4221263"/>
              <a:gd name="connsiteY169" fmla="*/ 3235166 h 5792104"/>
              <a:gd name="connsiteX170" fmla="*/ 4102730 w 4221263"/>
              <a:gd name="connsiteY170" fmla="*/ 3370633 h 5792104"/>
              <a:gd name="connsiteX171" fmla="*/ 4085796 w 4221263"/>
              <a:gd name="connsiteY171" fmla="*/ 3387566 h 5792104"/>
              <a:gd name="connsiteX172" fmla="*/ 4068863 w 4221263"/>
              <a:gd name="connsiteY172" fmla="*/ 3455300 h 5792104"/>
              <a:gd name="connsiteX173" fmla="*/ 4060396 w 4221263"/>
              <a:gd name="connsiteY173" fmla="*/ 3548433 h 5792104"/>
              <a:gd name="connsiteX174" fmla="*/ 4026530 w 4221263"/>
              <a:gd name="connsiteY174" fmla="*/ 3650033 h 5792104"/>
              <a:gd name="connsiteX175" fmla="*/ 4018063 w 4221263"/>
              <a:gd name="connsiteY175" fmla="*/ 3751633 h 5792104"/>
              <a:gd name="connsiteX176" fmla="*/ 4009596 w 4221263"/>
              <a:gd name="connsiteY176" fmla="*/ 3810900 h 5792104"/>
              <a:gd name="connsiteX177" fmla="*/ 4001130 w 4221263"/>
              <a:gd name="connsiteY177" fmla="*/ 4107233 h 5792104"/>
              <a:gd name="connsiteX178" fmla="*/ 3984196 w 4221263"/>
              <a:gd name="connsiteY178" fmla="*/ 4285033 h 5792104"/>
              <a:gd name="connsiteX179" fmla="*/ 3967263 w 4221263"/>
              <a:gd name="connsiteY179" fmla="*/ 4318900 h 5792104"/>
              <a:gd name="connsiteX180" fmla="*/ 3933396 w 4221263"/>
              <a:gd name="connsiteY180" fmla="*/ 4327366 h 5792104"/>
              <a:gd name="connsiteX181" fmla="*/ 3916463 w 4221263"/>
              <a:gd name="connsiteY181" fmla="*/ 4344300 h 5792104"/>
              <a:gd name="connsiteX182" fmla="*/ 3679396 w 4221263"/>
              <a:gd name="connsiteY182" fmla="*/ 4318900 h 5792104"/>
              <a:gd name="connsiteX183" fmla="*/ 3552396 w 4221263"/>
              <a:gd name="connsiteY183" fmla="*/ 4259633 h 5792104"/>
              <a:gd name="connsiteX184" fmla="*/ 3518530 w 4221263"/>
              <a:gd name="connsiteY184" fmla="*/ 4251166 h 5792104"/>
              <a:gd name="connsiteX185" fmla="*/ 3459263 w 4221263"/>
              <a:gd name="connsiteY185" fmla="*/ 4234233 h 5792104"/>
              <a:gd name="connsiteX186" fmla="*/ 3433863 w 4221263"/>
              <a:gd name="connsiteY186" fmla="*/ 4217300 h 5792104"/>
              <a:gd name="connsiteX187" fmla="*/ 3391530 w 4221263"/>
              <a:gd name="connsiteY187" fmla="*/ 4208833 h 5792104"/>
              <a:gd name="connsiteX188" fmla="*/ 3366130 w 4221263"/>
              <a:gd name="connsiteY188" fmla="*/ 4183433 h 5792104"/>
              <a:gd name="connsiteX189" fmla="*/ 3340730 w 4221263"/>
              <a:gd name="connsiteY189" fmla="*/ 4166500 h 5792104"/>
              <a:gd name="connsiteX190" fmla="*/ 3281463 w 4221263"/>
              <a:gd name="connsiteY190" fmla="*/ 4141100 h 5792104"/>
              <a:gd name="connsiteX191" fmla="*/ 3213730 w 4221263"/>
              <a:gd name="connsiteY191" fmla="*/ 4107233 h 5792104"/>
              <a:gd name="connsiteX192" fmla="*/ 3154463 w 4221263"/>
              <a:gd name="connsiteY192" fmla="*/ 4073366 h 5792104"/>
              <a:gd name="connsiteX193" fmla="*/ 3112130 w 4221263"/>
              <a:gd name="connsiteY193" fmla="*/ 4064900 h 5792104"/>
              <a:gd name="connsiteX194" fmla="*/ 3069796 w 4221263"/>
              <a:gd name="connsiteY194" fmla="*/ 4031033 h 5792104"/>
              <a:gd name="connsiteX195" fmla="*/ 3044396 w 4221263"/>
              <a:gd name="connsiteY195" fmla="*/ 4022566 h 5792104"/>
              <a:gd name="connsiteX196" fmla="*/ 2807330 w 4221263"/>
              <a:gd name="connsiteY196" fmla="*/ 4014100 h 5792104"/>
              <a:gd name="connsiteX197" fmla="*/ 2375530 w 4221263"/>
              <a:gd name="connsiteY197" fmla="*/ 4022566 h 5792104"/>
              <a:gd name="connsiteX198" fmla="*/ 2316263 w 4221263"/>
              <a:gd name="connsiteY198" fmla="*/ 4047966 h 5792104"/>
              <a:gd name="connsiteX199" fmla="*/ 2290863 w 4221263"/>
              <a:gd name="connsiteY199" fmla="*/ 4056433 h 5792104"/>
              <a:gd name="connsiteX200" fmla="*/ 2248530 w 4221263"/>
              <a:gd name="connsiteY200" fmla="*/ 4098766 h 5792104"/>
              <a:gd name="connsiteX201" fmla="*/ 2180796 w 4221263"/>
              <a:gd name="connsiteY201" fmla="*/ 4149566 h 5792104"/>
              <a:gd name="connsiteX202" fmla="*/ 2002996 w 4221263"/>
              <a:gd name="connsiteY202" fmla="*/ 4268100 h 5792104"/>
              <a:gd name="connsiteX203" fmla="*/ 1748996 w 4221263"/>
              <a:gd name="connsiteY203" fmla="*/ 4420500 h 5792104"/>
              <a:gd name="connsiteX204" fmla="*/ 1655863 w 4221263"/>
              <a:gd name="connsiteY204" fmla="*/ 4496700 h 5792104"/>
              <a:gd name="connsiteX205" fmla="*/ 1638930 w 4221263"/>
              <a:gd name="connsiteY205" fmla="*/ 4462833 h 5792104"/>
              <a:gd name="connsiteX206" fmla="*/ 1520396 w 4221263"/>
              <a:gd name="connsiteY206" fmla="*/ 4361233 h 5792104"/>
              <a:gd name="connsiteX207" fmla="*/ 1511930 w 4221263"/>
              <a:gd name="connsiteY207" fmla="*/ 4327366 h 5792104"/>
              <a:gd name="connsiteX208" fmla="*/ 1469596 w 4221263"/>
              <a:gd name="connsiteY208" fmla="*/ 4276566 h 5792104"/>
              <a:gd name="connsiteX209" fmla="*/ 1444196 w 4221263"/>
              <a:gd name="connsiteY209" fmla="*/ 4268100 h 5792104"/>
              <a:gd name="connsiteX210" fmla="*/ 1410330 w 4221263"/>
              <a:gd name="connsiteY210" fmla="*/ 4234233 h 5792104"/>
              <a:gd name="connsiteX211" fmla="*/ 1257930 w 4221263"/>
              <a:gd name="connsiteY211" fmla="*/ 4276566 h 5792104"/>
              <a:gd name="connsiteX212" fmla="*/ 1240996 w 4221263"/>
              <a:gd name="connsiteY212" fmla="*/ 4572900 h 5792104"/>
              <a:gd name="connsiteX213" fmla="*/ 1224063 w 4221263"/>
              <a:gd name="connsiteY213" fmla="*/ 4598300 h 5792104"/>
              <a:gd name="connsiteX214" fmla="*/ 1215596 w 4221263"/>
              <a:gd name="connsiteY214" fmla="*/ 4649100 h 5792104"/>
              <a:gd name="connsiteX215" fmla="*/ 1190196 w 4221263"/>
              <a:gd name="connsiteY215" fmla="*/ 4716833 h 5792104"/>
              <a:gd name="connsiteX216" fmla="*/ 1181730 w 4221263"/>
              <a:gd name="connsiteY216" fmla="*/ 4759166 h 5792104"/>
              <a:gd name="connsiteX217" fmla="*/ 1164796 w 4221263"/>
              <a:gd name="connsiteY217" fmla="*/ 4818433 h 5792104"/>
              <a:gd name="connsiteX218" fmla="*/ 1156330 w 4221263"/>
              <a:gd name="connsiteY218" fmla="*/ 4860766 h 5792104"/>
              <a:gd name="connsiteX219" fmla="*/ 1130930 w 4221263"/>
              <a:gd name="connsiteY219" fmla="*/ 4877700 h 5792104"/>
              <a:gd name="connsiteX220" fmla="*/ 1113996 w 4221263"/>
              <a:gd name="connsiteY220" fmla="*/ 4911566 h 5792104"/>
              <a:gd name="connsiteX221" fmla="*/ 1097063 w 4221263"/>
              <a:gd name="connsiteY221" fmla="*/ 4928500 h 5792104"/>
              <a:gd name="connsiteX222" fmla="*/ 1071663 w 4221263"/>
              <a:gd name="connsiteY222" fmla="*/ 4962366 h 5792104"/>
              <a:gd name="connsiteX223" fmla="*/ 1054730 w 4221263"/>
              <a:gd name="connsiteY223" fmla="*/ 4979300 h 5792104"/>
              <a:gd name="connsiteX224" fmla="*/ 1012396 w 4221263"/>
              <a:gd name="connsiteY224" fmla="*/ 5038566 h 5792104"/>
              <a:gd name="connsiteX225" fmla="*/ 1003930 w 4221263"/>
              <a:gd name="connsiteY225" fmla="*/ 5131700 h 5792104"/>
              <a:gd name="connsiteX226" fmla="*/ 978530 w 4221263"/>
              <a:gd name="connsiteY226" fmla="*/ 5157100 h 5792104"/>
              <a:gd name="connsiteX227" fmla="*/ 961596 w 4221263"/>
              <a:gd name="connsiteY227" fmla="*/ 5216366 h 5792104"/>
              <a:gd name="connsiteX228" fmla="*/ 944663 w 4221263"/>
              <a:gd name="connsiteY228" fmla="*/ 5258700 h 5792104"/>
              <a:gd name="connsiteX0" fmla="*/ 995463 w 4221263"/>
              <a:gd name="connsiteY0" fmla="*/ 5267166 h 5792104"/>
              <a:gd name="connsiteX1" fmla="*/ 944663 w 4221263"/>
              <a:gd name="connsiteY1" fmla="*/ 5258700 h 5792104"/>
              <a:gd name="connsiteX2" fmla="*/ 648330 w 4221263"/>
              <a:gd name="connsiteY2" fmla="*/ 5267166 h 5792104"/>
              <a:gd name="connsiteX3" fmla="*/ 665263 w 4221263"/>
              <a:gd name="connsiteY3" fmla="*/ 5292566 h 5792104"/>
              <a:gd name="connsiteX4" fmla="*/ 690663 w 4221263"/>
              <a:gd name="connsiteY4" fmla="*/ 5317966 h 5792104"/>
              <a:gd name="connsiteX5" fmla="*/ 724530 w 4221263"/>
              <a:gd name="connsiteY5" fmla="*/ 5334900 h 5792104"/>
              <a:gd name="connsiteX6" fmla="*/ 758396 w 4221263"/>
              <a:gd name="connsiteY6" fmla="*/ 5368766 h 5792104"/>
              <a:gd name="connsiteX7" fmla="*/ 783796 w 4221263"/>
              <a:gd name="connsiteY7" fmla="*/ 5377233 h 5792104"/>
              <a:gd name="connsiteX8" fmla="*/ 826130 w 4221263"/>
              <a:gd name="connsiteY8" fmla="*/ 5402633 h 5792104"/>
              <a:gd name="connsiteX9" fmla="*/ 834596 w 4221263"/>
              <a:gd name="connsiteY9" fmla="*/ 5436500 h 5792104"/>
              <a:gd name="connsiteX10" fmla="*/ 859996 w 4221263"/>
              <a:gd name="connsiteY10" fmla="*/ 5470366 h 5792104"/>
              <a:gd name="connsiteX11" fmla="*/ 843063 w 4221263"/>
              <a:gd name="connsiteY11" fmla="*/ 5732833 h 5792104"/>
              <a:gd name="connsiteX12" fmla="*/ 817663 w 4221263"/>
              <a:gd name="connsiteY12" fmla="*/ 5741300 h 5792104"/>
              <a:gd name="connsiteX13" fmla="*/ 682196 w 4221263"/>
              <a:gd name="connsiteY13" fmla="*/ 5749766 h 5792104"/>
              <a:gd name="connsiteX14" fmla="*/ 368930 w 4221263"/>
              <a:gd name="connsiteY14" fmla="*/ 5732833 h 5792104"/>
              <a:gd name="connsiteX15" fmla="*/ 318130 w 4221263"/>
              <a:gd name="connsiteY15" fmla="*/ 5724366 h 5792104"/>
              <a:gd name="connsiteX16" fmla="*/ 59050 w 4221263"/>
              <a:gd name="connsiteY16" fmla="*/ 5792100 h 5792104"/>
              <a:gd name="connsiteX17" fmla="*/ 72596 w 4221263"/>
              <a:gd name="connsiteY17" fmla="*/ 5707433 h 5792104"/>
              <a:gd name="connsiteX18" fmla="*/ 21796 w 4221263"/>
              <a:gd name="connsiteY18" fmla="*/ 5682033 h 5792104"/>
              <a:gd name="connsiteX19" fmla="*/ 184356 w 4221263"/>
              <a:gd name="connsiteY19" fmla="*/ 5583820 h 5792104"/>
              <a:gd name="connsiteX20" fmla="*/ 155570 w 4221263"/>
              <a:gd name="connsiteY20" fmla="*/ 5196046 h 5792104"/>
              <a:gd name="connsiteX21" fmla="*/ 4863 w 4221263"/>
              <a:gd name="connsiteY21" fmla="*/ 5140166 h 5792104"/>
              <a:gd name="connsiteX22" fmla="*/ 47196 w 4221263"/>
              <a:gd name="connsiteY22" fmla="*/ 5089366 h 5792104"/>
              <a:gd name="connsiteX23" fmla="*/ 55663 w 4221263"/>
              <a:gd name="connsiteY23" fmla="*/ 5055500 h 5792104"/>
              <a:gd name="connsiteX24" fmla="*/ 148796 w 4221263"/>
              <a:gd name="connsiteY24" fmla="*/ 5004700 h 5792104"/>
              <a:gd name="connsiteX25" fmla="*/ 135250 w 4221263"/>
              <a:gd name="connsiteY25" fmla="*/ 4952206 h 5792104"/>
              <a:gd name="connsiteX26" fmla="*/ 191130 w 4221263"/>
              <a:gd name="connsiteY26" fmla="*/ 4970833 h 5792104"/>
              <a:gd name="connsiteX27" fmla="*/ 208063 w 4221263"/>
              <a:gd name="connsiteY27" fmla="*/ 4936966 h 5792104"/>
              <a:gd name="connsiteX28" fmla="*/ 216530 w 4221263"/>
              <a:gd name="connsiteY28" fmla="*/ 4911566 h 5792104"/>
              <a:gd name="connsiteX29" fmla="*/ 250396 w 4221263"/>
              <a:gd name="connsiteY29" fmla="*/ 4886166 h 5792104"/>
              <a:gd name="connsiteX30" fmla="*/ 267330 w 4221263"/>
              <a:gd name="connsiteY30" fmla="*/ 4860766 h 5792104"/>
              <a:gd name="connsiteX31" fmla="*/ 292730 w 4221263"/>
              <a:gd name="connsiteY31" fmla="*/ 4826900 h 5792104"/>
              <a:gd name="connsiteX32" fmla="*/ 309663 w 4221263"/>
              <a:gd name="connsiteY32" fmla="*/ 4750700 h 5792104"/>
              <a:gd name="connsiteX33" fmla="*/ 318130 w 4221263"/>
              <a:gd name="connsiteY33" fmla="*/ 4682966 h 5792104"/>
              <a:gd name="connsiteX34" fmla="*/ 335063 w 4221263"/>
              <a:gd name="connsiteY34" fmla="*/ 4640633 h 5792104"/>
              <a:gd name="connsiteX35" fmla="*/ 343530 w 4221263"/>
              <a:gd name="connsiteY35" fmla="*/ 4589833 h 5792104"/>
              <a:gd name="connsiteX36" fmla="*/ 368930 w 4221263"/>
              <a:gd name="connsiteY36" fmla="*/ 4293500 h 5792104"/>
              <a:gd name="connsiteX37" fmla="*/ 419730 w 4221263"/>
              <a:gd name="connsiteY37" fmla="*/ 4107233 h 5792104"/>
              <a:gd name="connsiteX38" fmla="*/ 428196 w 4221263"/>
              <a:gd name="connsiteY38" fmla="*/ 4081833 h 5792104"/>
              <a:gd name="connsiteX39" fmla="*/ 436663 w 4221263"/>
              <a:gd name="connsiteY39" fmla="*/ 4047966 h 5792104"/>
              <a:gd name="connsiteX40" fmla="*/ 462063 w 4221263"/>
              <a:gd name="connsiteY40" fmla="*/ 3988700 h 5792104"/>
              <a:gd name="connsiteX41" fmla="*/ 478996 w 4221263"/>
              <a:gd name="connsiteY41" fmla="*/ 3971766 h 5792104"/>
              <a:gd name="connsiteX42" fmla="*/ 487463 w 4221263"/>
              <a:gd name="connsiteY42" fmla="*/ 3929433 h 5792104"/>
              <a:gd name="connsiteX43" fmla="*/ 504396 w 4221263"/>
              <a:gd name="connsiteY43" fmla="*/ 3861700 h 5792104"/>
              <a:gd name="connsiteX44" fmla="*/ 512863 w 4221263"/>
              <a:gd name="connsiteY44" fmla="*/ 3743166 h 5792104"/>
              <a:gd name="connsiteX45" fmla="*/ 529796 w 4221263"/>
              <a:gd name="connsiteY45" fmla="*/ 3709300 h 5792104"/>
              <a:gd name="connsiteX46" fmla="*/ 555196 w 4221263"/>
              <a:gd name="connsiteY46" fmla="*/ 3633100 h 5792104"/>
              <a:gd name="connsiteX47" fmla="*/ 563663 w 4221263"/>
              <a:gd name="connsiteY47" fmla="*/ 3607700 h 5792104"/>
              <a:gd name="connsiteX48" fmla="*/ 580596 w 4221263"/>
              <a:gd name="connsiteY48" fmla="*/ 3582300 h 5792104"/>
              <a:gd name="connsiteX49" fmla="*/ 597530 w 4221263"/>
              <a:gd name="connsiteY49" fmla="*/ 3565366 h 5792104"/>
              <a:gd name="connsiteX50" fmla="*/ 656796 w 4221263"/>
              <a:gd name="connsiteY50" fmla="*/ 3455300 h 5792104"/>
              <a:gd name="connsiteX51" fmla="*/ 682196 w 4221263"/>
              <a:gd name="connsiteY51" fmla="*/ 3421433 h 5792104"/>
              <a:gd name="connsiteX52" fmla="*/ 749930 w 4221263"/>
              <a:gd name="connsiteY52" fmla="*/ 3370633 h 5792104"/>
              <a:gd name="connsiteX53" fmla="*/ 792263 w 4221263"/>
              <a:gd name="connsiteY53" fmla="*/ 3285966 h 5792104"/>
              <a:gd name="connsiteX54" fmla="*/ 809196 w 4221263"/>
              <a:gd name="connsiteY54" fmla="*/ 3243633 h 5792104"/>
              <a:gd name="connsiteX55" fmla="*/ 868463 w 4221263"/>
              <a:gd name="connsiteY55" fmla="*/ 3201300 h 5792104"/>
              <a:gd name="connsiteX56" fmla="*/ 902330 w 4221263"/>
              <a:gd name="connsiteY56" fmla="*/ 3099700 h 5792104"/>
              <a:gd name="connsiteX57" fmla="*/ 919263 w 4221263"/>
              <a:gd name="connsiteY57" fmla="*/ 3040433 h 5792104"/>
              <a:gd name="connsiteX58" fmla="*/ 953130 w 4221263"/>
              <a:gd name="connsiteY58" fmla="*/ 2955766 h 5792104"/>
              <a:gd name="connsiteX59" fmla="*/ 961596 w 4221263"/>
              <a:gd name="connsiteY59" fmla="*/ 2921900 h 5792104"/>
              <a:gd name="connsiteX60" fmla="*/ 970063 w 4221263"/>
              <a:gd name="connsiteY60" fmla="*/ 2896500 h 5792104"/>
              <a:gd name="connsiteX61" fmla="*/ 978530 w 4221263"/>
              <a:gd name="connsiteY61" fmla="*/ 2828766 h 5792104"/>
              <a:gd name="connsiteX62" fmla="*/ 1020863 w 4221263"/>
              <a:gd name="connsiteY62" fmla="*/ 2777966 h 5792104"/>
              <a:gd name="connsiteX63" fmla="*/ 1029330 w 4221263"/>
              <a:gd name="connsiteY63" fmla="*/ 2752566 h 5792104"/>
              <a:gd name="connsiteX64" fmla="*/ 1088596 w 4221263"/>
              <a:gd name="connsiteY64" fmla="*/ 2676366 h 5792104"/>
              <a:gd name="connsiteX65" fmla="*/ 1105530 w 4221263"/>
              <a:gd name="connsiteY65" fmla="*/ 2608633 h 5792104"/>
              <a:gd name="connsiteX66" fmla="*/ 1173263 w 4221263"/>
              <a:gd name="connsiteY66" fmla="*/ 2532433 h 5792104"/>
              <a:gd name="connsiteX67" fmla="*/ 1190196 w 4221263"/>
              <a:gd name="connsiteY67" fmla="*/ 2473166 h 5792104"/>
              <a:gd name="connsiteX68" fmla="*/ 1198663 w 4221263"/>
              <a:gd name="connsiteY68" fmla="*/ 2439300 h 5792104"/>
              <a:gd name="connsiteX69" fmla="*/ 1215596 w 4221263"/>
              <a:gd name="connsiteY69" fmla="*/ 2413900 h 5792104"/>
              <a:gd name="connsiteX70" fmla="*/ 1224063 w 4221263"/>
              <a:gd name="connsiteY70" fmla="*/ 2337700 h 5792104"/>
              <a:gd name="connsiteX71" fmla="*/ 1266396 w 4221263"/>
              <a:gd name="connsiteY71" fmla="*/ 2193766 h 5792104"/>
              <a:gd name="connsiteX72" fmla="*/ 1308730 w 4221263"/>
              <a:gd name="connsiteY72" fmla="*/ 2100633 h 5792104"/>
              <a:gd name="connsiteX73" fmla="*/ 1317196 w 4221263"/>
              <a:gd name="connsiteY73" fmla="*/ 1990566 h 5792104"/>
              <a:gd name="connsiteX74" fmla="*/ 1325663 w 4221263"/>
              <a:gd name="connsiteY74" fmla="*/ 1956700 h 5792104"/>
              <a:gd name="connsiteX75" fmla="*/ 1342596 w 4221263"/>
              <a:gd name="connsiteY75" fmla="*/ 1939766 h 5792104"/>
              <a:gd name="connsiteX76" fmla="*/ 1351063 w 4221263"/>
              <a:gd name="connsiteY76" fmla="*/ 1888966 h 5792104"/>
              <a:gd name="connsiteX77" fmla="*/ 1359530 w 4221263"/>
              <a:gd name="connsiteY77" fmla="*/ 1821233 h 5792104"/>
              <a:gd name="connsiteX78" fmla="*/ 1384930 w 4221263"/>
              <a:gd name="connsiteY78" fmla="*/ 1719633 h 5792104"/>
              <a:gd name="connsiteX79" fmla="*/ 1393396 w 4221263"/>
              <a:gd name="connsiteY79" fmla="*/ 1634966 h 5792104"/>
              <a:gd name="connsiteX80" fmla="*/ 1410330 w 4221263"/>
              <a:gd name="connsiteY80" fmla="*/ 1592633 h 5792104"/>
              <a:gd name="connsiteX81" fmla="*/ 1486530 w 4221263"/>
              <a:gd name="connsiteY81" fmla="*/ 1448700 h 5792104"/>
              <a:gd name="connsiteX82" fmla="*/ 1503463 w 4221263"/>
              <a:gd name="connsiteY82" fmla="*/ 1380966 h 5792104"/>
              <a:gd name="connsiteX83" fmla="*/ 1520396 w 4221263"/>
              <a:gd name="connsiteY83" fmla="*/ 1355566 h 5792104"/>
              <a:gd name="connsiteX84" fmla="*/ 1528863 w 4221263"/>
              <a:gd name="connsiteY84" fmla="*/ 1313233 h 5792104"/>
              <a:gd name="connsiteX85" fmla="*/ 1554263 w 4221263"/>
              <a:gd name="connsiteY85" fmla="*/ 1118500 h 5792104"/>
              <a:gd name="connsiteX86" fmla="*/ 1613530 w 4221263"/>
              <a:gd name="connsiteY86" fmla="*/ 1084633 h 5792104"/>
              <a:gd name="connsiteX87" fmla="*/ 1638930 w 4221263"/>
              <a:gd name="connsiteY87" fmla="*/ 1059233 h 5792104"/>
              <a:gd name="connsiteX88" fmla="*/ 1664330 w 4221263"/>
              <a:gd name="connsiteY88" fmla="*/ 1042300 h 5792104"/>
              <a:gd name="connsiteX89" fmla="*/ 1706663 w 4221263"/>
              <a:gd name="connsiteY89" fmla="*/ 999966 h 5792104"/>
              <a:gd name="connsiteX90" fmla="*/ 1757463 w 4221263"/>
              <a:gd name="connsiteY90" fmla="*/ 949166 h 5792104"/>
              <a:gd name="connsiteX91" fmla="*/ 1774396 w 4221263"/>
              <a:gd name="connsiteY91" fmla="*/ 889900 h 5792104"/>
              <a:gd name="connsiteX92" fmla="*/ 1799796 w 4221263"/>
              <a:gd name="connsiteY92" fmla="*/ 872966 h 5792104"/>
              <a:gd name="connsiteX93" fmla="*/ 1808263 w 4221263"/>
              <a:gd name="connsiteY93" fmla="*/ 847566 h 5792104"/>
              <a:gd name="connsiteX94" fmla="*/ 1842130 w 4221263"/>
              <a:gd name="connsiteY94" fmla="*/ 805233 h 5792104"/>
              <a:gd name="connsiteX95" fmla="*/ 1850596 w 4221263"/>
              <a:gd name="connsiteY95" fmla="*/ 779833 h 5792104"/>
              <a:gd name="connsiteX96" fmla="*/ 1859063 w 4221263"/>
              <a:gd name="connsiteY96" fmla="*/ 745966 h 5792104"/>
              <a:gd name="connsiteX97" fmla="*/ 1935263 w 4221263"/>
              <a:gd name="connsiteY97" fmla="*/ 661300 h 5792104"/>
              <a:gd name="connsiteX98" fmla="*/ 1960663 w 4221263"/>
              <a:gd name="connsiteY98" fmla="*/ 618966 h 5792104"/>
              <a:gd name="connsiteX99" fmla="*/ 2011463 w 4221263"/>
              <a:gd name="connsiteY99" fmla="*/ 568166 h 5792104"/>
              <a:gd name="connsiteX100" fmla="*/ 2045330 w 4221263"/>
              <a:gd name="connsiteY100" fmla="*/ 525833 h 5792104"/>
              <a:gd name="connsiteX101" fmla="*/ 2070730 w 4221263"/>
              <a:gd name="connsiteY101" fmla="*/ 517366 h 5792104"/>
              <a:gd name="connsiteX102" fmla="*/ 2096130 w 4221263"/>
              <a:gd name="connsiteY102" fmla="*/ 500433 h 5792104"/>
              <a:gd name="connsiteX103" fmla="*/ 2129996 w 4221263"/>
              <a:gd name="connsiteY103" fmla="*/ 491966 h 5792104"/>
              <a:gd name="connsiteX104" fmla="*/ 2163863 w 4221263"/>
              <a:gd name="connsiteY104" fmla="*/ 475033 h 5792104"/>
              <a:gd name="connsiteX105" fmla="*/ 2223130 w 4221263"/>
              <a:gd name="connsiteY105" fmla="*/ 458100 h 5792104"/>
              <a:gd name="connsiteX106" fmla="*/ 2282396 w 4221263"/>
              <a:gd name="connsiteY106" fmla="*/ 424233 h 5792104"/>
              <a:gd name="connsiteX107" fmla="*/ 2316263 w 4221263"/>
              <a:gd name="connsiteY107" fmla="*/ 415766 h 5792104"/>
              <a:gd name="connsiteX108" fmla="*/ 2341663 w 4221263"/>
              <a:gd name="connsiteY108" fmla="*/ 407300 h 5792104"/>
              <a:gd name="connsiteX109" fmla="*/ 2604130 w 4221263"/>
              <a:gd name="connsiteY109" fmla="*/ 398833 h 5792104"/>
              <a:gd name="connsiteX110" fmla="*/ 2714196 w 4221263"/>
              <a:gd name="connsiteY110" fmla="*/ 339566 h 5792104"/>
              <a:gd name="connsiteX111" fmla="*/ 2756530 w 4221263"/>
              <a:gd name="connsiteY111" fmla="*/ 280300 h 5792104"/>
              <a:gd name="connsiteX112" fmla="*/ 2824263 w 4221263"/>
              <a:gd name="connsiteY112" fmla="*/ 229500 h 5792104"/>
              <a:gd name="connsiteX113" fmla="*/ 2958671 w 4221263"/>
              <a:gd name="connsiteY113" fmla="*/ 207275 h 5792104"/>
              <a:gd name="connsiteX114" fmla="*/ 3152346 w 4221263"/>
              <a:gd name="connsiteY114" fmla="*/ 168116 h 5792104"/>
              <a:gd name="connsiteX115" fmla="*/ 3168221 w 4221263"/>
              <a:gd name="connsiteY115" fmla="*/ 185050 h 5792104"/>
              <a:gd name="connsiteX116" fmla="*/ 3213730 w 4221263"/>
              <a:gd name="connsiteY116" fmla="*/ 9366 h 5792104"/>
              <a:gd name="connsiteX117" fmla="*/ 3230663 w 4221263"/>
              <a:gd name="connsiteY117" fmla="*/ 26300 h 5792104"/>
              <a:gd name="connsiteX118" fmla="*/ 3272996 w 4221263"/>
              <a:gd name="connsiteY118" fmla="*/ 77100 h 5792104"/>
              <a:gd name="connsiteX119" fmla="*/ 3306863 w 4221263"/>
              <a:gd name="connsiteY119" fmla="*/ 85566 h 5792104"/>
              <a:gd name="connsiteX120" fmla="*/ 3374596 w 4221263"/>
              <a:gd name="connsiteY120" fmla="*/ 136366 h 5792104"/>
              <a:gd name="connsiteX121" fmla="*/ 3399996 w 4221263"/>
              <a:gd name="connsiteY121" fmla="*/ 144833 h 5792104"/>
              <a:gd name="connsiteX122" fmla="*/ 3408463 w 4221263"/>
              <a:gd name="connsiteY122" fmla="*/ 187166 h 5792104"/>
              <a:gd name="connsiteX123" fmla="*/ 3459263 w 4221263"/>
              <a:gd name="connsiteY123" fmla="*/ 288766 h 5792104"/>
              <a:gd name="connsiteX124" fmla="*/ 3484663 w 4221263"/>
              <a:gd name="connsiteY124" fmla="*/ 356500 h 5792104"/>
              <a:gd name="connsiteX125" fmla="*/ 3510063 w 4221263"/>
              <a:gd name="connsiteY125" fmla="*/ 424233 h 5792104"/>
              <a:gd name="connsiteX126" fmla="*/ 3535463 w 4221263"/>
              <a:gd name="connsiteY126" fmla="*/ 466566 h 5792104"/>
              <a:gd name="connsiteX127" fmla="*/ 3552396 w 4221263"/>
              <a:gd name="connsiteY127" fmla="*/ 559700 h 5792104"/>
              <a:gd name="connsiteX128" fmla="*/ 3535463 w 4221263"/>
              <a:gd name="connsiteY128" fmla="*/ 779833 h 5792104"/>
              <a:gd name="connsiteX129" fmla="*/ 3501596 w 4221263"/>
              <a:gd name="connsiteY129" fmla="*/ 839100 h 5792104"/>
              <a:gd name="connsiteX130" fmla="*/ 3450796 w 4221263"/>
              <a:gd name="connsiteY130" fmla="*/ 932233 h 5792104"/>
              <a:gd name="connsiteX131" fmla="*/ 3408463 w 4221263"/>
              <a:gd name="connsiteY131" fmla="*/ 1033833 h 5792104"/>
              <a:gd name="connsiteX132" fmla="*/ 3399996 w 4221263"/>
              <a:gd name="connsiteY132" fmla="*/ 1059233 h 5792104"/>
              <a:gd name="connsiteX133" fmla="*/ 3391530 w 4221263"/>
              <a:gd name="connsiteY133" fmla="*/ 1093100 h 5792104"/>
              <a:gd name="connsiteX134" fmla="*/ 3374596 w 4221263"/>
              <a:gd name="connsiteY134" fmla="*/ 1118500 h 5792104"/>
              <a:gd name="connsiteX135" fmla="*/ 3366130 w 4221263"/>
              <a:gd name="connsiteY135" fmla="*/ 1152366 h 5792104"/>
              <a:gd name="connsiteX136" fmla="*/ 3306863 w 4221263"/>
              <a:gd name="connsiteY136" fmla="*/ 1186233 h 5792104"/>
              <a:gd name="connsiteX137" fmla="*/ 3264530 w 4221263"/>
              <a:gd name="connsiteY137" fmla="*/ 1203166 h 5792104"/>
              <a:gd name="connsiteX138" fmla="*/ 3239130 w 4221263"/>
              <a:gd name="connsiteY138" fmla="*/ 1211633 h 5792104"/>
              <a:gd name="connsiteX139" fmla="*/ 3162930 w 4221263"/>
              <a:gd name="connsiteY139" fmla="*/ 1253966 h 5792104"/>
              <a:gd name="connsiteX140" fmla="*/ 3171396 w 4221263"/>
              <a:gd name="connsiteY140" fmla="*/ 1330166 h 5792104"/>
              <a:gd name="connsiteX141" fmla="*/ 3205263 w 4221263"/>
              <a:gd name="connsiteY141" fmla="*/ 1355566 h 5792104"/>
              <a:gd name="connsiteX142" fmla="*/ 3222196 w 4221263"/>
              <a:gd name="connsiteY142" fmla="*/ 1389433 h 5792104"/>
              <a:gd name="connsiteX143" fmla="*/ 3230663 w 4221263"/>
              <a:gd name="connsiteY143" fmla="*/ 1482566 h 5792104"/>
              <a:gd name="connsiteX144" fmla="*/ 3264530 w 4221263"/>
              <a:gd name="connsiteY144" fmla="*/ 1643433 h 5792104"/>
              <a:gd name="connsiteX145" fmla="*/ 3272996 w 4221263"/>
              <a:gd name="connsiteY145" fmla="*/ 1685766 h 5792104"/>
              <a:gd name="connsiteX146" fmla="*/ 3306863 w 4221263"/>
              <a:gd name="connsiteY146" fmla="*/ 1888966 h 5792104"/>
              <a:gd name="connsiteX147" fmla="*/ 3323796 w 4221263"/>
              <a:gd name="connsiteY147" fmla="*/ 1939766 h 5792104"/>
              <a:gd name="connsiteX148" fmla="*/ 3366130 w 4221263"/>
              <a:gd name="connsiteY148" fmla="*/ 2185300 h 5792104"/>
              <a:gd name="connsiteX149" fmla="*/ 3399996 w 4221263"/>
              <a:gd name="connsiteY149" fmla="*/ 2176833 h 5792104"/>
              <a:gd name="connsiteX150" fmla="*/ 3425396 w 4221263"/>
              <a:gd name="connsiteY150" fmla="*/ 2159900 h 5792104"/>
              <a:gd name="connsiteX151" fmla="*/ 3467730 w 4221263"/>
              <a:gd name="connsiteY151" fmla="*/ 2151433 h 5792104"/>
              <a:gd name="connsiteX152" fmla="*/ 3476196 w 4221263"/>
              <a:gd name="connsiteY152" fmla="*/ 2126033 h 5792104"/>
              <a:gd name="connsiteX153" fmla="*/ 3526996 w 4221263"/>
              <a:gd name="connsiteY153" fmla="*/ 2100633 h 5792104"/>
              <a:gd name="connsiteX154" fmla="*/ 3569330 w 4221263"/>
              <a:gd name="connsiteY154" fmla="*/ 2066766 h 5792104"/>
              <a:gd name="connsiteX155" fmla="*/ 3603196 w 4221263"/>
              <a:gd name="connsiteY155" fmla="*/ 2032900 h 5792104"/>
              <a:gd name="connsiteX156" fmla="*/ 3679396 w 4221263"/>
              <a:gd name="connsiteY156" fmla="*/ 1990566 h 5792104"/>
              <a:gd name="connsiteX157" fmla="*/ 3721730 w 4221263"/>
              <a:gd name="connsiteY157" fmla="*/ 1965166 h 5792104"/>
              <a:gd name="connsiteX158" fmla="*/ 3882596 w 4221263"/>
              <a:gd name="connsiteY158" fmla="*/ 1973633 h 5792104"/>
              <a:gd name="connsiteX159" fmla="*/ 3975730 w 4221263"/>
              <a:gd name="connsiteY159" fmla="*/ 2041366 h 5792104"/>
              <a:gd name="connsiteX160" fmla="*/ 4018063 w 4221263"/>
              <a:gd name="connsiteY160" fmla="*/ 2066766 h 5792104"/>
              <a:gd name="connsiteX161" fmla="*/ 4085796 w 4221263"/>
              <a:gd name="connsiteY161" fmla="*/ 2126033 h 5792104"/>
              <a:gd name="connsiteX162" fmla="*/ 4145063 w 4221263"/>
              <a:gd name="connsiteY162" fmla="*/ 2176833 h 5792104"/>
              <a:gd name="connsiteX163" fmla="*/ 4161996 w 4221263"/>
              <a:gd name="connsiteY163" fmla="*/ 2295366 h 5792104"/>
              <a:gd name="connsiteX164" fmla="*/ 4187396 w 4221263"/>
              <a:gd name="connsiteY164" fmla="*/ 2405433 h 5792104"/>
              <a:gd name="connsiteX165" fmla="*/ 4221263 w 4221263"/>
              <a:gd name="connsiteY165" fmla="*/ 2684833 h 5792104"/>
              <a:gd name="connsiteX166" fmla="*/ 4195863 w 4221263"/>
              <a:gd name="connsiteY166" fmla="*/ 3006566 h 5792104"/>
              <a:gd name="connsiteX167" fmla="*/ 4187396 w 4221263"/>
              <a:gd name="connsiteY167" fmla="*/ 3031966 h 5792104"/>
              <a:gd name="connsiteX168" fmla="*/ 4170463 w 4221263"/>
              <a:gd name="connsiteY168" fmla="*/ 3167433 h 5792104"/>
              <a:gd name="connsiteX169" fmla="*/ 4136596 w 4221263"/>
              <a:gd name="connsiteY169" fmla="*/ 3235166 h 5792104"/>
              <a:gd name="connsiteX170" fmla="*/ 4102730 w 4221263"/>
              <a:gd name="connsiteY170" fmla="*/ 3370633 h 5792104"/>
              <a:gd name="connsiteX171" fmla="*/ 4085796 w 4221263"/>
              <a:gd name="connsiteY171" fmla="*/ 3387566 h 5792104"/>
              <a:gd name="connsiteX172" fmla="*/ 4068863 w 4221263"/>
              <a:gd name="connsiteY172" fmla="*/ 3455300 h 5792104"/>
              <a:gd name="connsiteX173" fmla="*/ 4060396 w 4221263"/>
              <a:gd name="connsiteY173" fmla="*/ 3548433 h 5792104"/>
              <a:gd name="connsiteX174" fmla="*/ 4026530 w 4221263"/>
              <a:gd name="connsiteY174" fmla="*/ 3650033 h 5792104"/>
              <a:gd name="connsiteX175" fmla="*/ 4018063 w 4221263"/>
              <a:gd name="connsiteY175" fmla="*/ 3751633 h 5792104"/>
              <a:gd name="connsiteX176" fmla="*/ 4009596 w 4221263"/>
              <a:gd name="connsiteY176" fmla="*/ 3810900 h 5792104"/>
              <a:gd name="connsiteX177" fmla="*/ 4001130 w 4221263"/>
              <a:gd name="connsiteY177" fmla="*/ 4107233 h 5792104"/>
              <a:gd name="connsiteX178" fmla="*/ 3984196 w 4221263"/>
              <a:gd name="connsiteY178" fmla="*/ 4285033 h 5792104"/>
              <a:gd name="connsiteX179" fmla="*/ 3967263 w 4221263"/>
              <a:gd name="connsiteY179" fmla="*/ 4318900 h 5792104"/>
              <a:gd name="connsiteX180" fmla="*/ 3933396 w 4221263"/>
              <a:gd name="connsiteY180" fmla="*/ 4327366 h 5792104"/>
              <a:gd name="connsiteX181" fmla="*/ 3916463 w 4221263"/>
              <a:gd name="connsiteY181" fmla="*/ 4344300 h 5792104"/>
              <a:gd name="connsiteX182" fmla="*/ 3679396 w 4221263"/>
              <a:gd name="connsiteY182" fmla="*/ 4318900 h 5792104"/>
              <a:gd name="connsiteX183" fmla="*/ 3552396 w 4221263"/>
              <a:gd name="connsiteY183" fmla="*/ 4259633 h 5792104"/>
              <a:gd name="connsiteX184" fmla="*/ 3518530 w 4221263"/>
              <a:gd name="connsiteY184" fmla="*/ 4251166 h 5792104"/>
              <a:gd name="connsiteX185" fmla="*/ 3459263 w 4221263"/>
              <a:gd name="connsiteY185" fmla="*/ 4234233 h 5792104"/>
              <a:gd name="connsiteX186" fmla="*/ 3433863 w 4221263"/>
              <a:gd name="connsiteY186" fmla="*/ 4217300 h 5792104"/>
              <a:gd name="connsiteX187" fmla="*/ 3391530 w 4221263"/>
              <a:gd name="connsiteY187" fmla="*/ 4208833 h 5792104"/>
              <a:gd name="connsiteX188" fmla="*/ 3366130 w 4221263"/>
              <a:gd name="connsiteY188" fmla="*/ 4183433 h 5792104"/>
              <a:gd name="connsiteX189" fmla="*/ 3340730 w 4221263"/>
              <a:gd name="connsiteY189" fmla="*/ 4166500 h 5792104"/>
              <a:gd name="connsiteX190" fmla="*/ 3281463 w 4221263"/>
              <a:gd name="connsiteY190" fmla="*/ 4141100 h 5792104"/>
              <a:gd name="connsiteX191" fmla="*/ 3213730 w 4221263"/>
              <a:gd name="connsiteY191" fmla="*/ 4107233 h 5792104"/>
              <a:gd name="connsiteX192" fmla="*/ 3154463 w 4221263"/>
              <a:gd name="connsiteY192" fmla="*/ 4073366 h 5792104"/>
              <a:gd name="connsiteX193" fmla="*/ 3112130 w 4221263"/>
              <a:gd name="connsiteY193" fmla="*/ 4064900 h 5792104"/>
              <a:gd name="connsiteX194" fmla="*/ 3069796 w 4221263"/>
              <a:gd name="connsiteY194" fmla="*/ 4031033 h 5792104"/>
              <a:gd name="connsiteX195" fmla="*/ 3044396 w 4221263"/>
              <a:gd name="connsiteY195" fmla="*/ 4022566 h 5792104"/>
              <a:gd name="connsiteX196" fmla="*/ 2807330 w 4221263"/>
              <a:gd name="connsiteY196" fmla="*/ 4014100 h 5792104"/>
              <a:gd name="connsiteX197" fmla="*/ 2375530 w 4221263"/>
              <a:gd name="connsiteY197" fmla="*/ 4022566 h 5792104"/>
              <a:gd name="connsiteX198" fmla="*/ 2316263 w 4221263"/>
              <a:gd name="connsiteY198" fmla="*/ 4047966 h 5792104"/>
              <a:gd name="connsiteX199" fmla="*/ 2290863 w 4221263"/>
              <a:gd name="connsiteY199" fmla="*/ 4056433 h 5792104"/>
              <a:gd name="connsiteX200" fmla="*/ 2248530 w 4221263"/>
              <a:gd name="connsiteY200" fmla="*/ 4098766 h 5792104"/>
              <a:gd name="connsiteX201" fmla="*/ 2180796 w 4221263"/>
              <a:gd name="connsiteY201" fmla="*/ 4149566 h 5792104"/>
              <a:gd name="connsiteX202" fmla="*/ 2002996 w 4221263"/>
              <a:gd name="connsiteY202" fmla="*/ 4268100 h 5792104"/>
              <a:gd name="connsiteX203" fmla="*/ 1748996 w 4221263"/>
              <a:gd name="connsiteY203" fmla="*/ 4420500 h 5792104"/>
              <a:gd name="connsiteX204" fmla="*/ 1655863 w 4221263"/>
              <a:gd name="connsiteY204" fmla="*/ 4496700 h 5792104"/>
              <a:gd name="connsiteX205" fmla="*/ 1638930 w 4221263"/>
              <a:gd name="connsiteY205" fmla="*/ 4462833 h 5792104"/>
              <a:gd name="connsiteX206" fmla="*/ 1520396 w 4221263"/>
              <a:gd name="connsiteY206" fmla="*/ 4361233 h 5792104"/>
              <a:gd name="connsiteX207" fmla="*/ 1511930 w 4221263"/>
              <a:gd name="connsiteY207" fmla="*/ 4327366 h 5792104"/>
              <a:gd name="connsiteX208" fmla="*/ 1469596 w 4221263"/>
              <a:gd name="connsiteY208" fmla="*/ 4276566 h 5792104"/>
              <a:gd name="connsiteX209" fmla="*/ 1444196 w 4221263"/>
              <a:gd name="connsiteY209" fmla="*/ 4268100 h 5792104"/>
              <a:gd name="connsiteX210" fmla="*/ 1410330 w 4221263"/>
              <a:gd name="connsiteY210" fmla="*/ 4234233 h 5792104"/>
              <a:gd name="connsiteX211" fmla="*/ 1257930 w 4221263"/>
              <a:gd name="connsiteY211" fmla="*/ 4276566 h 5792104"/>
              <a:gd name="connsiteX212" fmla="*/ 1240996 w 4221263"/>
              <a:gd name="connsiteY212" fmla="*/ 4572900 h 5792104"/>
              <a:gd name="connsiteX213" fmla="*/ 1224063 w 4221263"/>
              <a:gd name="connsiteY213" fmla="*/ 4598300 h 5792104"/>
              <a:gd name="connsiteX214" fmla="*/ 1215596 w 4221263"/>
              <a:gd name="connsiteY214" fmla="*/ 4649100 h 5792104"/>
              <a:gd name="connsiteX215" fmla="*/ 1190196 w 4221263"/>
              <a:gd name="connsiteY215" fmla="*/ 4716833 h 5792104"/>
              <a:gd name="connsiteX216" fmla="*/ 1181730 w 4221263"/>
              <a:gd name="connsiteY216" fmla="*/ 4759166 h 5792104"/>
              <a:gd name="connsiteX217" fmla="*/ 1164796 w 4221263"/>
              <a:gd name="connsiteY217" fmla="*/ 4818433 h 5792104"/>
              <a:gd name="connsiteX218" fmla="*/ 1156330 w 4221263"/>
              <a:gd name="connsiteY218" fmla="*/ 4860766 h 5792104"/>
              <a:gd name="connsiteX219" fmla="*/ 1130930 w 4221263"/>
              <a:gd name="connsiteY219" fmla="*/ 4877700 h 5792104"/>
              <a:gd name="connsiteX220" fmla="*/ 1113996 w 4221263"/>
              <a:gd name="connsiteY220" fmla="*/ 4911566 h 5792104"/>
              <a:gd name="connsiteX221" fmla="*/ 1097063 w 4221263"/>
              <a:gd name="connsiteY221" fmla="*/ 4928500 h 5792104"/>
              <a:gd name="connsiteX222" fmla="*/ 1071663 w 4221263"/>
              <a:gd name="connsiteY222" fmla="*/ 4962366 h 5792104"/>
              <a:gd name="connsiteX223" fmla="*/ 1054730 w 4221263"/>
              <a:gd name="connsiteY223" fmla="*/ 4979300 h 5792104"/>
              <a:gd name="connsiteX224" fmla="*/ 1012396 w 4221263"/>
              <a:gd name="connsiteY224" fmla="*/ 5038566 h 5792104"/>
              <a:gd name="connsiteX225" fmla="*/ 1003930 w 4221263"/>
              <a:gd name="connsiteY225" fmla="*/ 5131700 h 5792104"/>
              <a:gd name="connsiteX226" fmla="*/ 978530 w 4221263"/>
              <a:gd name="connsiteY226" fmla="*/ 5157100 h 5792104"/>
              <a:gd name="connsiteX227" fmla="*/ 961596 w 4221263"/>
              <a:gd name="connsiteY227" fmla="*/ 5216366 h 5792104"/>
              <a:gd name="connsiteX228" fmla="*/ 944663 w 4221263"/>
              <a:gd name="connsiteY228" fmla="*/ 5258700 h 5792104"/>
              <a:gd name="connsiteX0" fmla="*/ 995463 w 4221263"/>
              <a:gd name="connsiteY0" fmla="*/ 5267166 h 5792104"/>
              <a:gd name="connsiteX1" fmla="*/ 944663 w 4221263"/>
              <a:gd name="connsiteY1" fmla="*/ 5258700 h 5792104"/>
              <a:gd name="connsiteX2" fmla="*/ 648330 w 4221263"/>
              <a:gd name="connsiteY2" fmla="*/ 5267166 h 5792104"/>
              <a:gd name="connsiteX3" fmla="*/ 665263 w 4221263"/>
              <a:gd name="connsiteY3" fmla="*/ 5292566 h 5792104"/>
              <a:gd name="connsiteX4" fmla="*/ 690663 w 4221263"/>
              <a:gd name="connsiteY4" fmla="*/ 5317966 h 5792104"/>
              <a:gd name="connsiteX5" fmla="*/ 724530 w 4221263"/>
              <a:gd name="connsiteY5" fmla="*/ 5334900 h 5792104"/>
              <a:gd name="connsiteX6" fmla="*/ 758396 w 4221263"/>
              <a:gd name="connsiteY6" fmla="*/ 5368766 h 5792104"/>
              <a:gd name="connsiteX7" fmla="*/ 783796 w 4221263"/>
              <a:gd name="connsiteY7" fmla="*/ 5377233 h 5792104"/>
              <a:gd name="connsiteX8" fmla="*/ 826130 w 4221263"/>
              <a:gd name="connsiteY8" fmla="*/ 5402633 h 5792104"/>
              <a:gd name="connsiteX9" fmla="*/ 834596 w 4221263"/>
              <a:gd name="connsiteY9" fmla="*/ 5436500 h 5792104"/>
              <a:gd name="connsiteX10" fmla="*/ 859996 w 4221263"/>
              <a:gd name="connsiteY10" fmla="*/ 5470366 h 5792104"/>
              <a:gd name="connsiteX11" fmla="*/ 843063 w 4221263"/>
              <a:gd name="connsiteY11" fmla="*/ 5732833 h 5792104"/>
              <a:gd name="connsiteX12" fmla="*/ 817663 w 4221263"/>
              <a:gd name="connsiteY12" fmla="*/ 5741300 h 5792104"/>
              <a:gd name="connsiteX13" fmla="*/ 682196 w 4221263"/>
              <a:gd name="connsiteY13" fmla="*/ 5749766 h 5792104"/>
              <a:gd name="connsiteX14" fmla="*/ 368930 w 4221263"/>
              <a:gd name="connsiteY14" fmla="*/ 5732833 h 5792104"/>
              <a:gd name="connsiteX15" fmla="*/ 318130 w 4221263"/>
              <a:gd name="connsiteY15" fmla="*/ 5724366 h 5792104"/>
              <a:gd name="connsiteX16" fmla="*/ 59050 w 4221263"/>
              <a:gd name="connsiteY16" fmla="*/ 5792100 h 5792104"/>
              <a:gd name="connsiteX17" fmla="*/ 72596 w 4221263"/>
              <a:gd name="connsiteY17" fmla="*/ 5707433 h 5792104"/>
              <a:gd name="connsiteX18" fmla="*/ 21796 w 4221263"/>
              <a:gd name="connsiteY18" fmla="*/ 5682033 h 5792104"/>
              <a:gd name="connsiteX19" fmla="*/ 184356 w 4221263"/>
              <a:gd name="connsiteY19" fmla="*/ 5583820 h 5792104"/>
              <a:gd name="connsiteX20" fmla="*/ 155570 w 4221263"/>
              <a:gd name="connsiteY20" fmla="*/ 5196046 h 5792104"/>
              <a:gd name="connsiteX21" fmla="*/ 4863 w 4221263"/>
              <a:gd name="connsiteY21" fmla="*/ 5140166 h 5792104"/>
              <a:gd name="connsiteX22" fmla="*/ 47196 w 4221263"/>
              <a:gd name="connsiteY22" fmla="*/ 5089366 h 5792104"/>
              <a:gd name="connsiteX23" fmla="*/ 55663 w 4221263"/>
              <a:gd name="connsiteY23" fmla="*/ 5055500 h 5792104"/>
              <a:gd name="connsiteX24" fmla="*/ 148796 w 4221263"/>
              <a:gd name="connsiteY24" fmla="*/ 5004700 h 5792104"/>
              <a:gd name="connsiteX25" fmla="*/ 135250 w 4221263"/>
              <a:gd name="connsiteY25" fmla="*/ 4952206 h 5792104"/>
              <a:gd name="connsiteX26" fmla="*/ 191130 w 4221263"/>
              <a:gd name="connsiteY26" fmla="*/ 4970833 h 5792104"/>
              <a:gd name="connsiteX27" fmla="*/ 172503 w 4221263"/>
              <a:gd name="connsiteY27" fmla="*/ 4855686 h 5792104"/>
              <a:gd name="connsiteX28" fmla="*/ 216530 w 4221263"/>
              <a:gd name="connsiteY28" fmla="*/ 4911566 h 5792104"/>
              <a:gd name="connsiteX29" fmla="*/ 250396 w 4221263"/>
              <a:gd name="connsiteY29" fmla="*/ 4886166 h 5792104"/>
              <a:gd name="connsiteX30" fmla="*/ 267330 w 4221263"/>
              <a:gd name="connsiteY30" fmla="*/ 4860766 h 5792104"/>
              <a:gd name="connsiteX31" fmla="*/ 292730 w 4221263"/>
              <a:gd name="connsiteY31" fmla="*/ 4826900 h 5792104"/>
              <a:gd name="connsiteX32" fmla="*/ 309663 w 4221263"/>
              <a:gd name="connsiteY32" fmla="*/ 4750700 h 5792104"/>
              <a:gd name="connsiteX33" fmla="*/ 318130 w 4221263"/>
              <a:gd name="connsiteY33" fmla="*/ 4682966 h 5792104"/>
              <a:gd name="connsiteX34" fmla="*/ 335063 w 4221263"/>
              <a:gd name="connsiteY34" fmla="*/ 4640633 h 5792104"/>
              <a:gd name="connsiteX35" fmla="*/ 343530 w 4221263"/>
              <a:gd name="connsiteY35" fmla="*/ 4589833 h 5792104"/>
              <a:gd name="connsiteX36" fmla="*/ 368930 w 4221263"/>
              <a:gd name="connsiteY36" fmla="*/ 4293500 h 5792104"/>
              <a:gd name="connsiteX37" fmla="*/ 419730 w 4221263"/>
              <a:gd name="connsiteY37" fmla="*/ 4107233 h 5792104"/>
              <a:gd name="connsiteX38" fmla="*/ 428196 w 4221263"/>
              <a:gd name="connsiteY38" fmla="*/ 4081833 h 5792104"/>
              <a:gd name="connsiteX39" fmla="*/ 436663 w 4221263"/>
              <a:gd name="connsiteY39" fmla="*/ 4047966 h 5792104"/>
              <a:gd name="connsiteX40" fmla="*/ 462063 w 4221263"/>
              <a:gd name="connsiteY40" fmla="*/ 3988700 h 5792104"/>
              <a:gd name="connsiteX41" fmla="*/ 478996 w 4221263"/>
              <a:gd name="connsiteY41" fmla="*/ 3971766 h 5792104"/>
              <a:gd name="connsiteX42" fmla="*/ 487463 w 4221263"/>
              <a:gd name="connsiteY42" fmla="*/ 3929433 h 5792104"/>
              <a:gd name="connsiteX43" fmla="*/ 504396 w 4221263"/>
              <a:gd name="connsiteY43" fmla="*/ 3861700 h 5792104"/>
              <a:gd name="connsiteX44" fmla="*/ 512863 w 4221263"/>
              <a:gd name="connsiteY44" fmla="*/ 3743166 h 5792104"/>
              <a:gd name="connsiteX45" fmla="*/ 529796 w 4221263"/>
              <a:gd name="connsiteY45" fmla="*/ 3709300 h 5792104"/>
              <a:gd name="connsiteX46" fmla="*/ 555196 w 4221263"/>
              <a:gd name="connsiteY46" fmla="*/ 3633100 h 5792104"/>
              <a:gd name="connsiteX47" fmla="*/ 563663 w 4221263"/>
              <a:gd name="connsiteY47" fmla="*/ 3607700 h 5792104"/>
              <a:gd name="connsiteX48" fmla="*/ 580596 w 4221263"/>
              <a:gd name="connsiteY48" fmla="*/ 3582300 h 5792104"/>
              <a:gd name="connsiteX49" fmla="*/ 597530 w 4221263"/>
              <a:gd name="connsiteY49" fmla="*/ 3565366 h 5792104"/>
              <a:gd name="connsiteX50" fmla="*/ 656796 w 4221263"/>
              <a:gd name="connsiteY50" fmla="*/ 3455300 h 5792104"/>
              <a:gd name="connsiteX51" fmla="*/ 682196 w 4221263"/>
              <a:gd name="connsiteY51" fmla="*/ 3421433 h 5792104"/>
              <a:gd name="connsiteX52" fmla="*/ 749930 w 4221263"/>
              <a:gd name="connsiteY52" fmla="*/ 3370633 h 5792104"/>
              <a:gd name="connsiteX53" fmla="*/ 792263 w 4221263"/>
              <a:gd name="connsiteY53" fmla="*/ 3285966 h 5792104"/>
              <a:gd name="connsiteX54" fmla="*/ 809196 w 4221263"/>
              <a:gd name="connsiteY54" fmla="*/ 3243633 h 5792104"/>
              <a:gd name="connsiteX55" fmla="*/ 868463 w 4221263"/>
              <a:gd name="connsiteY55" fmla="*/ 3201300 h 5792104"/>
              <a:gd name="connsiteX56" fmla="*/ 902330 w 4221263"/>
              <a:gd name="connsiteY56" fmla="*/ 3099700 h 5792104"/>
              <a:gd name="connsiteX57" fmla="*/ 919263 w 4221263"/>
              <a:gd name="connsiteY57" fmla="*/ 3040433 h 5792104"/>
              <a:gd name="connsiteX58" fmla="*/ 953130 w 4221263"/>
              <a:gd name="connsiteY58" fmla="*/ 2955766 h 5792104"/>
              <a:gd name="connsiteX59" fmla="*/ 961596 w 4221263"/>
              <a:gd name="connsiteY59" fmla="*/ 2921900 h 5792104"/>
              <a:gd name="connsiteX60" fmla="*/ 970063 w 4221263"/>
              <a:gd name="connsiteY60" fmla="*/ 2896500 h 5792104"/>
              <a:gd name="connsiteX61" fmla="*/ 978530 w 4221263"/>
              <a:gd name="connsiteY61" fmla="*/ 2828766 h 5792104"/>
              <a:gd name="connsiteX62" fmla="*/ 1020863 w 4221263"/>
              <a:gd name="connsiteY62" fmla="*/ 2777966 h 5792104"/>
              <a:gd name="connsiteX63" fmla="*/ 1029330 w 4221263"/>
              <a:gd name="connsiteY63" fmla="*/ 2752566 h 5792104"/>
              <a:gd name="connsiteX64" fmla="*/ 1088596 w 4221263"/>
              <a:gd name="connsiteY64" fmla="*/ 2676366 h 5792104"/>
              <a:gd name="connsiteX65" fmla="*/ 1105530 w 4221263"/>
              <a:gd name="connsiteY65" fmla="*/ 2608633 h 5792104"/>
              <a:gd name="connsiteX66" fmla="*/ 1173263 w 4221263"/>
              <a:gd name="connsiteY66" fmla="*/ 2532433 h 5792104"/>
              <a:gd name="connsiteX67" fmla="*/ 1190196 w 4221263"/>
              <a:gd name="connsiteY67" fmla="*/ 2473166 h 5792104"/>
              <a:gd name="connsiteX68" fmla="*/ 1198663 w 4221263"/>
              <a:gd name="connsiteY68" fmla="*/ 2439300 h 5792104"/>
              <a:gd name="connsiteX69" fmla="*/ 1215596 w 4221263"/>
              <a:gd name="connsiteY69" fmla="*/ 2413900 h 5792104"/>
              <a:gd name="connsiteX70" fmla="*/ 1224063 w 4221263"/>
              <a:gd name="connsiteY70" fmla="*/ 2337700 h 5792104"/>
              <a:gd name="connsiteX71" fmla="*/ 1266396 w 4221263"/>
              <a:gd name="connsiteY71" fmla="*/ 2193766 h 5792104"/>
              <a:gd name="connsiteX72" fmla="*/ 1308730 w 4221263"/>
              <a:gd name="connsiteY72" fmla="*/ 2100633 h 5792104"/>
              <a:gd name="connsiteX73" fmla="*/ 1317196 w 4221263"/>
              <a:gd name="connsiteY73" fmla="*/ 1990566 h 5792104"/>
              <a:gd name="connsiteX74" fmla="*/ 1325663 w 4221263"/>
              <a:gd name="connsiteY74" fmla="*/ 1956700 h 5792104"/>
              <a:gd name="connsiteX75" fmla="*/ 1342596 w 4221263"/>
              <a:gd name="connsiteY75" fmla="*/ 1939766 h 5792104"/>
              <a:gd name="connsiteX76" fmla="*/ 1351063 w 4221263"/>
              <a:gd name="connsiteY76" fmla="*/ 1888966 h 5792104"/>
              <a:gd name="connsiteX77" fmla="*/ 1359530 w 4221263"/>
              <a:gd name="connsiteY77" fmla="*/ 1821233 h 5792104"/>
              <a:gd name="connsiteX78" fmla="*/ 1384930 w 4221263"/>
              <a:gd name="connsiteY78" fmla="*/ 1719633 h 5792104"/>
              <a:gd name="connsiteX79" fmla="*/ 1393396 w 4221263"/>
              <a:gd name="connsiteY79" fmla="*/ 1634966 h 5792104"/>
              <a:gd name="connsiteX80" fmla="*/ 1410330 w 4221263"/>
              <a:gd name="connsiteY80" fmla="*/ 1592633 h 5792104"/>
              <a:gd name="connsiteX81" fmla="*/ 1486530 w 4221263"/>
              <a:gd name="connsiteY81" fmla="*/ 1448700 h 5792104"/>
              <a:gd name="connsiteX82" fmla="*/ 1503463 w 4221263"/>
              <a:gd name="connsiteY82" fmla="*/ 1380966 h 5792104"/>
              <a:gd name="connsiteX83" fmla="*/ 1520396 w 4221263"/>
              <a:gd name="connsiteY83" fmla="*/ 1355566 h 5792104"/>
              <a:gd name="connsiteX84" fmla="*/ 1528863 w 4221263"/>
              <a:gd name="connsiteY84" fmla="*/ 1313233 h 5792104"/>
              <a:gd name="connsiteX85" fmla="*/ 1554263 w 4221263"/>
              <a:gd name="connsiteY85" fmla="*/ 1118500 h 5792104"/>
              <a:gd name="connsiteX86" fmla="*/ 1613530 w 4221263"/>
              <a:gd name="connsiteY86" fmla="*/ 1084633 h 5792104"/>
              <a:gd name="connsiteX87" fmla="*/ 1638930 w 4221263"/>
              <a:gd name="connsiteY87" fmla="*/ 1059233 h 5792104"/>
              <a:gd name="connsiteX88" fmla="*/ 1664330 w 4221263"/>
              <a:gd name="connsiteY88" fmla="*/ 1042300 h 5792104"/>
              <a:gd name="connsiteX89" fmla="*/ 1706663 w 4221263"/>
              <a:gd name="connsiteY89" fmla="*/ 999966 h 5792104"/>
              <a:gd name="connsiteX90" fmla="*/ 1757463 w 4221263"/>
              <a:gd name="connsiteY90" fmla="*/ 949166 h 5792104"/>
              <a:gd name="connsiteX91" fmla="*/ 1774396 w 4221263"/>
              <a:gd name="connsiteY91" fmla="*/ 889900 h 5792104"/>
              <a:gd name="connsiteX92" fmla="*/ 1799796 w 4221263"/>
              <a:gd name="connsiteY92" fmla="*/ 872966 h 5792104"/>
              <a:gd name="connsiteX93" fmla="*/ 1808263 w 4221263"/>
              <a:gd name="connsiteY93" fmla="*/ 847566 h 5792104"/>
              <a:gd name="connsiteX94" fmla="*/ 1842130 w 4221263"/>
              <a:gd name="connsiteY94" fmla="*/ 805233 h 5792104"/>
              <a:gd name="connsiteX95" fmla="*/ 1850596 w 4221263"/>
              <a:gd name="connsiteY95" fmla="*/ 779833 h 5792104"/>
              <a:gd name="connsiteX96" fmla="*/ 1859063 w 4221263"/>
              <a:gd name="connsiteY96" fmla="*/ 745966 h 5792104"/>
              <a:gd name="connsiteX97" fmla="*/ 1935263 w 4221263"/>
              <a:gd name="connsiteY97" fmla="*/ 661300 h 5792104"/>
              <a:gd name="connsiteX98" fmla="*/ 1960663 w 4221263"/>
              <a:gd name="connsiteY98" fmla="*/ 618966 h 5792104"/>
              <a:gd name="connsiteX99" fmla="*/ 2011463 w 4221263"/>
              <a:gd name="connsiteY99" fmla="*/ 568166 h 5792104"/>
              <a:gd name="connsiteX100" fmla="*/ 2045330 w 4221263"/>
              <a:gd name="connsiteY100" fmla="*/ 525833 h 5792104"/>
              <a:gd name="connsiteX101" fmla="*/ 2070730 w 4221263"/>
              <a:gd name="connsiteY101" fmla="*/ 517366 h 5792104"/>
              <a:gd name="connsiteX102" fmla="*/ 2096130 w 4221263"/>
              <a:gd name="connsiteY102" fmla="*/ 500433 h 5792104"/>
              <a:gd name="connsiteX103" fmla="*/ 2129996 w 4221263"/>
              <a:gd name="connsiteY103" fmla="*/ 491966 h 5792104"/>
              <a:gd name="connsiteX104" fmla="*/ 2163863 w 4221263"/>
              <a:gd name="connsiteY104" fmla="*/ 475033 h 5792104"/>
              <a:gd name="connsiteX105" fmla="*/ 2223130 w 4221263"/>
              <a:gd name="connsiteY105" fmla="*/ 458100 h 5792104"/>
              <a:gd name="connsiteX106" fmla="*/ 2282396 w 4221263"/>
              <a:gd name="connsiteY106" fmla="*/ 424233 h 5792104"/>
              <a:gd name="connsiteX107" fmla="*/ 2316263 w 4221263"/>
              <a:gd name="connsiteY107" fmla="*/ 415766 h 5792104"/>
              <a:gd name="connsiteX108" fmla="*/ 2341663 w 4221263"/>
              <a:gd name="connsiteY108" fmla="*/ 407300 h 5792104"/>
              <a:gd name="connsiteX109" fmla="*/ 2604130 w 4221263"/>
              <a:gd name="connsiteY109" fmla="*/ 398833 h 5792104"/>
              <a:gd name="connsiteX110" fmla="*/ 2714196 w 4221263"/>
              <a:gd name="connsiteY110" fmla="*/ 339566 h 5792104"/>
              <a:gd name="connsiteX111" fmla="*/ 2756530 w 4221263"/>
              <a:gd name="connsiteY111" fmla="*/ 280300 h 5792104"/>
              <a:gd name="connsiteX112" fmla="*/ 2824263 w 4221263"/>
              <a:gd name="connsiteY112" fmla="*/ 229500 h 5792104"/>
              <a:gd name="connsiteX113" fmla="*/ 2958671 w 4221263"/>
              <a:gd name="connsiteY113" fmla="*/ 207275 h 5792104"/>
              <a:gd name="connsiteX114" fmla="*/ 3152346 w 4221263"/>
              <a:gd name="connsiteY114" fmla="*/ 168116 h 5792104"/>
              <a:gd name="connsiteX115" fmla="*/ 3168221 w 4221263"/>
              <a:gd name="connsiteY115" fmla="*/ 185050 h 5792104"/>
              <a:gd name="connsiteX116" fmla="*/ 3213730 w 4221263"/>
              <a:gd name="connsiteY116" fmla="*/ 9366 h 5792104"/>
              <a:gd name="connsiteX117" fmla="*/ 3230663 w 4221263"/>
              <a:gd name="connsiteY117" fmla="*/ 26300 h 5792104"/>
              <a:gd name="connsiteX118" fmla="*/ 3272996 w 4221263"/>
              <a:gd name="connsiteY118" fmla="*/ 77100 h 5792104"/>
              <a:gd name="connsiteX119" fmla="*/ 3306863 w 4221263"/>
              <a:gd name="connsiteY119" fmla="*/ 85566 h 5792104"/>
              <a:gd name="connsiteX120" fmla="*/ 3374596 w 4221263"/>
              <a:gd name="connsiteY120" fmla="*/ 136366 h 5792104"/>
              <a:gd name="connsiteX121" fmla="*/ 3399996 w 4221263"/>
              <a:gd name="connsiteY121" fmla="*/ 144833 h 5792104"/>
              <a:gd name="connsiteX122" fmla="*/ 3408463 w 4221263"/>
              <a:gd name="connsiteY122" fmla="*/ 187166 h 5792104"/>
              <a:gd name="connsiteX123" fmla="*/ 3459263 w 4221263"/>
              <a:gd name="connsiteY123" fmla="*/ 288766 h 5792104"/>
              <a:gd name="connsiteX124" fmla="*/ 3484663 w 4221263"/>
              <a:gd name="connsiteY124" fmla="*/ 356500 h 5792104"/>
              <a:gd name="connsiteX125" fmla="*/ 3510063 w 4221263"/>
              <a:gd name="connsiteY125" fmla="*/ 424233 h 5792104"/>
              <a:gd name="connsiteX126" fmla="*/ 3535463 w 4221263"/>
              <a:gd name="connsiteY126" fmla="*/ 466566 h 5792104"/>
              <a:gd name="connsiteX127" fmla="*/ 3552396 w 4221263"/>
              <a:gd name="connsiteY127" fmla="*/ 559700 h 5792104"/>
              <a:gd name="connsiteX128" fmla="*/ 3535463 w 4221263"/>
              <a:gd name="connsiteY128" fmla="*/ 779833 h 5792104"/>
              <a:gd name="connsiteX129" fmla="*/ 3501596 w 4221263"/>
              <a:gd name="connsiteY129" fmla="*/ 839100 h 5792104"/>
              <a:gd name="connsiteX130" fmla="*/ 3450796 w 4221263"/>
              <a:gd name="connsiteY130" fmla="*/ 932233 h 5792104"/>
              <a:gd name="connsiteX131" fmla="*/ 3408463 w 4221263"/>
              <a:gd name="connsiteY131" fmla="*/ 1033833 h 5792104"/>
              <a:gd name="connsiteX132" fmla="*/ 3399996 w 4221263"/>
              <a:gd name="connsiteY132" fmla="*/ 1059233 h 5792104"/>
              <a:gd name="connsiteX133" fmla="*/ 3391530 w 4221263"/>
              <a:gd name="connsiteY133" fmla="*/ 1093100 h 5792104"/>
              <a:gd name="connsiteX134" fmla="*/ 3374596 w 4221263"/>
              <a:gd name="connsiteY134" fmla="*/ 1118500 h 5792104"/>
              <a:gd name="connsiteX135" fmla="*/ 3366130 w 4221263"/>
              <a:gd name="connsiteY135" fmla="*/ 1152366 h 5792104"/>
              <a:gd name="connsiteX136" fmla="*/ 3306863 w 4221263"/>
              <a:gd name="connsiteY136" fmla="*/ 1186233 h 5792104"/>
              <a:gd name="connsiteX137" fmla="*/ 3264530 w 4221263"/>
              <a:gd name="connsiteY137" fmla="*/ 1203166 h 5792104"/>
              <a:gd name="connsiteX138" fmla="*/ 3239130 w 4221263"/>
              <a:gd name="connsiteY138" fmla="*/ 1211633 h 5792104"/>
              <a:gd name="connsiteX139" fmla="*/ 3162930 w 4221263"/>
              <a:gd name="connsiteY139" fmla="*/ 1253966 h 5792104"/>
              <a:gd name="connsiteX140" fmla="*/ 3171396 w 4221263"/>
              <a:gd name="connsiteY140" fmla="*/ 1330166 h 5792104"/>
              <a:gd name="connsiteX141" fmla="*/ 3205263 w 4221263"/>
              <a:gd name="connsiteY141" fmla="*/ 1355566 h 5792104"/>
              <a:gd name="connsiteX142" fmla="*/ 3222196 w 4221263"/>
              <a:gd name="connsiteY142" fmla="*/ 1389433 h 5792104"/>
              <a:gd name="connsiteX143" fmla="*/ 3230663 w 4221263"/>
              <a:gd name="connsiteY143" fmla="*/ 1482566 h 5792104"/>
              <a:gd name="connsiteX144" fmla="*/ 3264530 w 4221263"/>
              <a:gd name="connsiteY144" fmla="*/ 1643433 h 5792104"/>
              <a:gd name="connsiteX145" fmla="*/ 3272996 w 4221263"/>
              <a:gd name="connsiteY145" fmla="*/ 1685766 h 5792104"/>
              <a:gd name="connsiteX146" fmla="*/ 3306863 w 4221263"/>
              <a:gd name="connsiteY146" fmla="*/ 1888966 h 5792104"/>
              <a:gd name="connsiteX147" fmla="*/ 3323796 w 4221263"/>
              <a:gd name="connsiteY147" fmla="*/ 1939766 h 5792104"/>
              <a:gd name="connsiteX148" fmla="*/ 3366130 w 4221263"/>
              <a:gd name="connsiteY148" fmla="*/ 2185300 h 5792104"/>
              <a:gd name="connsiteX149" fmla="*/ 3399996 w 4221263"/>
              <a:gd name="connsiteY149" fmla="*/ 2176833 h 5792104"/>
              <a:gd name="connsiteX150" fmla="*/ 3425396 w 4221263"/>
              <a:gd name="connsiteY150" fmla="*/ 2159900 h 5792104"/>
              <a:gd name="connsiteX151" fmla="*/ 3467730 w 4221263"/>
              <a:gd name="connsiteY151" fmla="*/ 2151433 h 5792104"/>
              <a:gd name="connsiteX152" fmla="*/ 3476196 w 4221263"/>
              <a:gd name="connsiteY152" fmla="*/ 2126033 h 5792104"/>
              <a:gd name="connsiteX153" fmla="*/ 3526996 w 4221263"/>
              <a:gd name="connsiteY153" fmla="*/ 2100633 h 5792104"/>
              <a:gd name="connsiteX154" fmla="*/ 3569330 w 4221263"/>
              <a:gd name="connsiteY154" fmla="*/ 2066766 h 5792104"/>
              <a:gd name="connsiteX155" fmla="*/ 3603196 w 4221263"/>
              <a:gd name="connsiteY155" fmla="*/ 2032900 h 5792104"/>
              <a:gd name="connsiteX156" fmla="*/ 3679396 w 4221263"/>
              <a:gd name="connsiteY156" fmla="*/ 1990566 h 5792104"/>
              <a:gd name="connsiteX157" fmla="*/ 3721730 w 4221263"/>
              <a:gd name="connsiteY157" fmla="*/ 1965166 h 5792104"/>
              <a:gd name="connsiteX158" fmla="*/ 3882596 w 4221263"/>
              <a:gd name="connsiteY158" fmla="*/ 1973633 h 5792104"/>
              <a:gd name="connsiteX159" fmla="*/ 3975730 w 4221263"/>
              <a:gd name="connsiteY159" fmla="*/ 2041366 h 5792104"/>
              <a:gd name="connsiteX160" fmla="*/ 4018063 w 4221263"/>
              <a:gd name="connsiteY160" fmla="*/ 2066766 h 5792104"/>
              <a:gd name="connsiteX161" fmla="*/ 4085796 w 4221263"/>
              <a:gd name="connsiteY161" fmla="*/ 2126033 h 5792104"/>
              <a:gd name="connsiteX162" fmla="*/ 4145063 w 4221263"/>
              <a:gd name="connsiteY162" fmla="*/ 2176833 h 5792104"/>
              <a:gd name="connsiteX163" fmla="*/ 4161996 w 4221263"/>
              <a:gd name="connsiteY163" fmla="*/ 2295366 h 5792104"/>
              <a:gd name="connsiteX164" fmla="*/ 4187396 w 4221263"/>
              <a:gd name="connsiteY164" fmla="*/ 2405433 h 5792104"/>
              <a:gd name="connsiteX165" fmla="*/ 4221263 w 4221263"/>
              <a:gd name="connsiteY165" fmla="*/ 2684833 h 5792104"/>
              <a:gd name="connsiteX166" fmla="*/ 4195863 w 4221263"/>
              <a:gd name="connsiteY166" fmla="*/ 3006566 h 5792104"/>
              <a:gd name="connsiteX167" fmla="*/ 4187396 w 4221263"/>
              <a:gd name="connsiteY167" fmla="*/ 3031966 h 5792104"/>
              <a:gd name="connsiteX168" fmla="*/ 4170463 w 4221263"/>
              <a:gd name="connsiteY168" fmla="*/ 3167433 h 5792104"/>
              <a:gd name="connsiteX169" fmla="*/ 4136596 w 4221263"/>
              <a:gd name="connsiteY169" fmla="*/ 3235166 h 5792104"/>
              <a:gd name="connsiteX170" fmla="*/ 4102730 w 4221263"/>
              <a:gd name="connsiteY170" fmla="*/ 3370633 h 5792104"/>
              <a:gd name="connsiteX171" fmla="*/ 4085796 w 4221263"/>
              <a:gd name="connsiteY171" fmla="*/ 3387566 h 5792104"/>
              <a:gd name="connsiteX172" fmla="*/ 4068863 w 4221263"/>
              <a:gd name="connsiteY172" fmla="*/ 3455300 h 5792104"/>
              <a:gd name="connsiteX173" fmla="*/ 4060396 w 4221263"/>
              <a:gd name="connsiteY173" fmla="*/ 3548433 h 5792104"/>
              <a:gd name="connsiteX174" fmla="*/ 4026530 w 4221263"/>
              <a:gd name="connsiteY174" fmla="*/ 3650033 h 5792104"/>
              <a:gd name="connsiteX175" fmla="*/ 4018063 w 4221263"/>
              <a:gd name="connsiteY175" fmla="*/ 3751633 h 5792104"/>
              <a:gd name="connsiteX176" fmla="*/ 4009596 w 4221263"/>
              <a:gd name="connsiteY176" fmla="*/ 3810900 h 5792104"/>
              <a:gd name="connsiteX177" fmla="*/ 4001130 w 4221263"/>
              <a:gd name="connsiteY177" fmla="*/ 4107233 h 5792104"/>
              <a:gd name="connsiteX178" fmla="*/ 3984196 w 4221263"/>
              <a:gd name="connsiteY178" fmla="*/ 4285033 h 5792104"/>
              <a:gd name="connsiteX179" fmla="*/ 3967263 w 4221263"/>
              <a:gd name="connsiteY179" fmla="*/ 4318900 h 5792104"/>
              <a:gd name="connsiteX180" fmla="*/ 3933396 w 4221263"/>
              <a:gd name="connsiteY180" fmla="*/ 4327366 h 5792104"/>
              <a:gd name="connsiteX181" fmla="*/ 3916463 w 4221263"/>
              <a:gd name="connsiteY181" fmla="*/ 4344300 h 5792104"/>
              <a:gd name="connsiteX182" fmla="*/ 3679396 w 4221263"/>
              <a:gd name="connsiteY182" fmla="*/ 4318900 h 5792104"/>
              <a:gd name="connsiteX183" fmla="*/ 3552396 w 4221263"/>
              <a:gd name="connsiteY183" fmla="*/ 4259633 h 5792104"/>
              <a:gd name="connsiteX184" fmla="*/ 3518530 w 4221263"/>
              <a:gd name="connsiteY184" fmla="*/ 4251166 h 5792104"/>
              <a:gd name="connsiteX185" fmla="*/ 3459263 w 4221263"/>
              <a:gd name="connsiteY185" fmla="*/ 4234233 h 5792104"/>
              <a:gd name="connsiteX186" fmla="*/ 3433863 w 4221263"/>
              <a:gd name="connsiteY186" fmla="*/ 4217300 h 5792104"/>
              <a:gd name="connsiteX187" fmla="*/ 3391530 w 4221263"/>
              <a:gd name="connsiteY187" fmla="*/ 4208833 h 5792104"/>
              <a:gd name="connsiteX188" fmla="*/ 3366130 w 4221263"/>
              <a:gd name="connsiteY188" fmla="*/ 4183433 h 5792104"/>
              <a:gd name="connsiteX189" fmla="*/ 3340730 w 4221263"/>
              <a:gd name="connsiteY189" fmla="*/ 4166500 h 5792104"/>
              <a:gd name="connsiteX190" fmla="*/ 3281463 w 4221263"/>
              <a:gd name="connsiteY190" fmla="*/ 4141100 h 5792104"/>
              <a:gd name="connsiteX191" fmla="*/ 3213730 w 4221263"/>
              <a:gd name="connsiteY191" fmla="*/ 4107233 h 5792104"/>
              <a:gd name="connsiteX192" fmla="*/ 3154463 w 4221263"/>
              <a:gd name="connsiteY192" fmla="*/ 4073366 h 5792104"/>
              <a:gd name="connsiteX193" fmla="*/ 3112130 w 4221263"/>
              <a:gd name="connsiteY193" fmla="*/ 4064900 h 5792104"/>
              <a:gd name="connsiteX194" fmla="*/ 3069796 w 4221263"/>
              <a:gd name="connsiteY194" fmla="*/ 4031033 h 5792104"/>
              <a:gd name="connsiteX195" fmla="*/ 3044396 w 4221263"/>
              <a:gd name="connsiteY195" fmla="*/ 4022566 h 5792104"/>
              <a:gd name="connsiteX196" fmla="*/ 2807330 w 4221263"/>
              <a:gd name="connsiteY196" fmla="*/ 4014100 h 5792104"/>
              <a:gd name="connsiteX197" fmla="*/ 2375530 w 4221263"/>
              <a:gd name="connsiteY197" fmla="*/ 4022566 h 5792104"/>
              <a:gd name="connsiteX198" fmla="*/ 2316263 w 4221263"/>
              <a:gd name="connsiteY198" fmla="*/ 4047966 h 5792104"/>
              <a:gd name="connsiteX199" fmla="*/ 2290863 w 4221263"/>
              <a:gd name="connsiteY199" fmla="*/ 4056433 h 5792104"/>
              <a:gd name="connsiteX200" fmla="*/ 2248530 w 4221263"/>
              <a:gd name="connsiteY200" fmla="*/ 4098766 h 5792104"/>
              <a:gd name="connsiteX201" fmla="*/ 2180796 w 4221263"/>
              <a:gd name="connsiteY201" fmla="*/ 4149566 h 5792104"/>
              <a:gd name="connsiteX202" fmla="*/ 2002996 w 4221263"/>
              <a:gd name="connsiteY202" fmla="*/ 4268100 h 5792104"/>
              <a:gd name="connsiteX203" fmla="*/ 1748996 w 4221263"/>
              <a:gd name="connsiteY203" fmla="*/ 4420500 h 5792104"/>
              <a:gd name="connsiteX204" fmla="*/ 1655863 w 4221263"/>
              <a:gd name="connsiteY204" fmla="*/ 4496700 h 5792104"/>
              <a:gd name="connsiteX205" fmla="*/ 1638930 w 4221263"/>
              <a:gd name="connsiteY205" fmla="*/ 4462833 h 5792104"/>
              <a:gd name="connsiteX206" fmla="*/ 1520396 w 4221263"/>
              <a:gd name="connsiteY206" fmla="*/ 4361233 h 5792104"/>
              <a:gd name="connsiteX207" fmla="*/ 1511930 w 4221263"/>
              <a:gd name="connsiteY207" fmla="*/ 4327366 h 5792104"/>
              <a:gd name="connsiteX208" fmla="*/ 1469596 w 4221263"/>
              <a:gd name="connsiteY208" fmla="*/ 4276566 h 5792104"/>
              <a:gd name="connsiteX209" fmla="*/ 1444196 w 4221263"/>
              <a:gd name="connsiteY209" fmla="*/ 4268100 h 5792104"/>
              <a:gd name="connsiteX210" fmla="*/ 1410330 w 4221263"/>
              <a:gd name="connsiteY210" fmla="*/ 4234233 h 5792104"/>
              <a:gd name="connsiteX211" fmla="*/ 1257930 w 4221263"/>
              <a:gd name="connsiteY211" fmla="*/ 4276566 h 5792104"/>
              <a:gd name="connsiteX212" fmla="*/ 1240996 w 4221263"/>
              <a:gd name="connsiteY212" fmla="*/ 4572900 h 5792104"/>
              <a:gd name="connsiteX213" fmla="*/ 1224063 w 4221263"/>
              <a:gd name="connsiteY213" fmla="*/ 4598300 h 5792104"/>
              <a:gd name="connsiteX214" fmla="*/ 1215596 w 4221263"/>
              <a:gd name="connsiteY214" fmla="*/ 4649100 h 5792104"/>
              <a:gd name="connsiteX215" fmla="*/ 1190196 w 4221263"/>
              <a:gd name="connsiteY215" fmla="*/ 4716833 h 5792104"/>
              <a:gd name="connsiteX216" fmla="*/ 1181730 w 4221263"/>
              <a:gd name="connsiteY216" fmla="*/ 4759166 h 5792104"/>
              <a:gd name="connsiteX217" fmla="*/ 1164796 w 4221263"/>
              <a:gd name="connsiteY217" fmla="*/ 4818433 h 5792104"/>
              <a:gd name="connsiteX218" fmla="*/ 1156330 w 4221263"/>
              <a:gd name="connsiteY218" fmla="*/ 4860766 h 5792104"/>
              <a:gd name="connsiteX219" fmla="*/ 1130930 w 4221263"/>
              <a:gd name="connsiteY219" fmla="*/ 4877700 h 5792104"/>
              <a:gd name="connsiteX220" fmla="*/ 1113996 w 4221263"/>
              <a:gd name="connsiteY220" fmla="*/ 4911566 h 5792104"/>
              <a:gd name="connsiteX221" fmla="*/ 1097063 w 4221263"/>
              <a:gd name="connsiteY221" fmla="*/ 4928500 h 5792104"/>
              <a:gd name="connsiteX222" fmla="*/ 1071663 w 4221263"/>
              <a:gd name="connsiteY222" fmla="*/ 4962366 h 5792104"/>
              <a:gd name="connsiteX223" fmla="*/ 1054730 w 4221263"/>
              <a:gd name="connsiteY223" fmla="*/ 4979300 h 5792104"/>
              <a:gd name="connsiteX224" fmla="*/ 1012396 w 4221263"/>
              <a:gd name="connsiteY224" fmla="*/ 5038566 h 5792104"/>
              <a:gd name="connsiteX225" fmla="*/ 1003930 w 4221263"/>
              <a:gd name="connsiteY225" fmla="*/ 5131700 h 5792104"/>
              <a:gd name="connsiteX226" fmla="*/ 978530 w 4221263"/>
              <a:gd name="connsiteY226" fmla="*/ 5157100 h 5792104"/>
              <a:gd name="connsiteX227" fmla="*/ 961596 w 4221263"/>
              <a:gd name="connsiteY227" fmla="*/ 5216366 h 5792104"/>
              <a:gd name="connsiteX228" fmla="*/ 944663 w 4221263"/>
              <a:gd name="connsiteY228" fmla="*/ 5258700 h 5792104"/>
              <a:gd name="connsiteX0" fmla="*/ 995463 w 4221263"/>
              <a:gd name="connsiteY0" fmla="*/ 5267166 h 5792104"/>
              <a:gd name="connsiteX1" fmla="*/ 944663 w 4221263"/>
              <a:gd name="connsiteY1" fmla="*/ 5258700 h 5792104"/>
              <a:gd name="connsiteX2" fmla="*/ 648330 w 4221263"/>
              <a:gd name="connsiteY2" fmla="*/ 5267166 h 5792104"/>
              <a:gd name="connsiteX3" fmla="*/ 665263 w 4221263"/>
              <a:gd name="connsiteY3" fmla="*/ 5292566 h 5792104"/>
              <a:gd name="connsiteX4" fmla="*/ 690663 w 4221263"/>
              <a:gd name="connsiteY4" fmla="*/ 5317966 h 5792104"/>
              <a:gd name="connsiteX5" fmla="*/ 724530 w 4221263"/>
              <a:gd name="connsiteY5" fmla="*/ 5334900 h 5792104"/>
              <a:gd name="connsiteX6" fmla="*/ 758396 w 4221263"/>
              <a:gd name="connsiteY6" fmla="*/ 5368766 h 5792104"/>
              <a:gd name="connsiteX7" fmla="*/ 783796 w 4221263"/>
              <a:gd name="connsiteY7" fmla="*/ 5377233 h 5792104"/>
              <a:gd name="connsiteX8" fmla="*/ 826130 w 4221263"/>
              <a:gd name="connsiteY8" fmla="*/ 5402633 h 5792104"/>
              <a:gd name="connsiteX9" fmla="*/ 834596 w 4221263"/>
              <a:gd name="connsiteY9" fmla="*/ 5436500 h 5792104"/>
              <a:gd name="connsiteX10" fmla="*/ 859996 w 4221263"/>
              <a:gd name="connsiteY10" fmla="*/ 5470366 h 5792104"/>
              <a:gd name="connsiteX11" fmla="*/ 843063 w 4221263"/>
              <a:gd name="connsiteY11" fmla="*/ 5732833 h 5792104"/>
              <a:gd name="connsiteX12" fmla="*/ 817663 w 4221263"/>
              <a:gd name="connsiteY12" fmla="*/ 5741300 h 5792104"/>
              <a:gd name="connsiteX13" fmla="*/ 682196 w 4221263"/>
              <a:gd name="connsiteY13" fmla="*/ 5749766 h 5792104"/>
              <a:gd name="connsiteX14" fmla="*/ 368930 w 4221263"/>
              <a:gd name="connsiteY14" fmla="*/ 5732833 h 5792104"/>
              <a:gd name="connsiteX15" fmla="*/ 318130 w 4221263"/>
              <a:gd name="connsiteY15" fmla="*/ 5724366 h 5792104"/>
              <a:gd name="connsiteX16" fmla="*/ 59050 w 4221263"/>
              <a:gd name="connsiteY16" fmla="*/ 5792100 h 5792104"/>
              <a:gd name="connsiteX17" fmla="*/ 72596 w 4221263"/>
              <a:gd name="connsiteY17" fmla="*/ 5707433 h 5792104"/>
              <a:gd name="connsiteX18" fmla="*/ 21796 w 4221263"/>
              <a:gd name="connsiteY18" fmla="*/ 5682033 h 5792104"/>
              <a:gd name="connsiteX19" fmla="*/ 184356 w 4221263"/>
              <a:gd name="connsiteY19" fmla="*/ 5583820 h 5792104"/>
              <a:gd name="connsiteX20" fmla="*/ 155570 w 4221263"/>
              <a:gd name="connsiteY20" fmla="*/ 5196046 h 5792104"/>
              <a:gd name="connsiteX21" fmla="*/ 4863 w 4221263"/>
              <a:gd name="connsiteY21" fmla="*/ 5140166 h 5792104"/>
              <a:gd name="connsiteX22" fmla="*/ 47196 w 4221263"/>
              <a:gd name="connsiteY22" fmla="*/ 5089366 h 5792104"/>
              <a:gd name="connsiteX23" fmla="*/ 55663 w 4221263"/>
              <a:gd name="connsiteY23" fmla="*/ 5055500 h 5792104"/>
              <a:gd name="connsiteX24" fmla="*/ 148796 w 4221263"/>
              <a:gd name="connsiteY24" fmla="*/ 5004700 h 5792104"/>
              <a:gd name="connsiteX25" fmla="*/ 135250 w 4221263"/>
              <a:gd name="connsiteY25" fmla="*/ 4952206 h 5792104"/>
              <a:gd name="connsiteX26" fmla="*/ 175890 w 4221263"/>
              <a:gd name="connsiteY26" fmla="*/ 4889553 h 5792104"/>
              <a:gd name="connsiteX27" fmla="*/ 172503 w 4221263"/>
              <a:gd name="connsiteY27" fmla="*/ 4855686 h 5792104"/>
              <a:gd name="connsiteX28" fmla="*/ 216530 w 4221263"/>
              <a:gd name="connsiteY28" fmla="*/ 4911566 h 5792104"/>
              <a:gd name="connsiteX29" fmla="*/ 250396 w 4221263"/>
              <a:gd name="connsiteY29" fmla="*/ 4886166 h 5792104"/>
              <a:gd name="connsiteX30" fmla="*/ 267330 w 4221263"/>
              <a:gd name="connsiteY30" fmla="*/ 4860766 h 5792104"/>
              <a:gd name="connsiteX31" fmla="*/ 292730 w 4221263"/>
              <a:gd name="connsiteY31" fmla="*/ 4826900 h 5792104"/>
              <a:gd name="connsiteX32" fmla="*/ 309663 w 4221263"/>
              <a:gd name="connsiteY32" fmla="*/ 4750700 h 5792104"/>
              <a:gd name="connsiteX33" fmla="*/ 318130 w 4221263"/>
              <a:gd name="connsiteY33" fmla="*/ 4682966 h 5792104"/>
              <a:gd name="connsiteX34" fmla="*/ 335063 w 4221263"/>
              <a:gd name="connsiteY34" fmla="*/ 4640633 h 5792104"/>
              <a:gd name="connsiteX35" fmla="*/ 343530 w 4221263"/>
              <a:gd name="connsiteY35" fmla="*/ 4589833 h 5792104"/>
              <a:gd name="connsiteX36" fmla="*/ 368930 w 4221263"/>
              <a:gd name="connsiteY36" fmla="*/ 4293500 h 5792104"/>
              <a:gd name="connsiteX37" fmla="*/ 419730 w 4221263"/>
              <a:gd name="connsiteY37" fmla="*/ 4107233 h 5792104"/>
              <a:gd name="connsiteX38" fmla="*/ 428196 w 4221263"/>
              <a:gd name="connsiteY38" fmla="*/ 4081833 h 5792104"/>
              <a:gd name="connsiteX39" fmla="*/ 436663 w 4221263"/>
              <a:gd name="connsiteY39" fmla="*/ 4047966 h 5792104"/>
              <a:gd name="connsiteX40" fmla="*/ 462063 w 4221263"/>
              <a:gd name="connsiteY40" fmla="*/ 3988700 h 5792104"/>
              <a:gd name="connsiteX41" fmla="*/ 478996 w 4221263"/>
              <a:gd name="connsiteY41" fmla="*/ 3971766 h 5792104"/>
              <a:gd name="connsiteX42" fmla="*/ 487463 w 4221263"/>
              <a:gd name="connsiteY42" fmla="*/ 3929433 h 5792104"/>
              <a:gd name="connsiteX43" fmla="*/ 504396 w 4221263"/>
              <a:gd name="connsiteY43" fmla="*/ 3861700 h 5792104"/>
              <a:gd name="connsiteX44" fmla="*/ 512863 w 4221263"/>
              <a:gd name="connsiteY44" fmla="*/ 3743166 h 5792104"/>
              <a:gd name="connsiteX45" fmla="*/ 529796 w 4221263"/>
              <a:gd name="connsiteY45" fmla="*/ 3709300 h 5792104"/>
              <a:gd name="connsiteX46" fmla="*/ 555196 w 4221263"/>
              <a:gd name="connsiteY46" fmla="*/ 3633100 h 5792104"/>
              <a:gd name="connsiteX47" fmla="*/ 563663 w 4221263"/>
              <a:gd name="connsiteY47" fmla="*/ 3607700 h 5792104"/>
              <a:gd name="connsiteX48" fmla="*/ 580596 w 4221263"/>
              <a:gd name="connsiteY48" fmla="*/ 3582300 h 5792104"/>
              <a:gd name="connsiteX49" fmla="*/ 597530 w 4221263"/>
              <a:gd name="connsiteY49" fmla="*/ 3565366 h 5792104"/>
              <a:gd name="connsiteX50" fmla="*/ 656796 w 4221263"/>
              <a:gd name="connsiteY50" fmla="*/ 3455300 h 5792104"/>
              <a:gd name="connsiteX51" fmla="*/ 682196 w 4221263"/>
              <a:gd name="connsiteY51" fmla="*/ 3421433 h 5792104"/>
              <a:gd name="connsiteX52" fmla="*/ 749930 w 4221263"/>
              <a:gd name="connsiteY52" fmla="*/ 3370633 h 5792104"/>
              <a:gd name="connsiteX53" fmla="*/ 792263 w 4221263"/>
              <a:gd name="connsiteY53" fmla="*/ 3285966 h 5792104"/>
              <a:gd name="connsiteX54" fmla="*/ 809196 w 4221263"/>
              <a:gd name="connsiteY54" fmla="*/ 3243633 h 5792104"/>
              <a:gd name="connsiteX55" fmla="*/ 868463 w 4221263"/>
              <a:gd name="connsiteY55" fmla="*/ 3201300 h 5792104"/>
              <a:gd name="connsiteX56" fmla="*/ 902330 w 4221263"/>
              <a:gd name="connsiteY56" fmla="*/ 3099700 h 5792104"/>
              <a:gd name="connsiteX57" fmla="*/ 919263 w 4221263"/>
              <a:gd name="connsiteY57" fmla="*/ 3040433 h 5792104"/>
              <a:gd name="connsiteX58" fmla="*/ 953130 w 4221263"/>
              <a:gd name="connsiteY58" fmla="*/ 2955766 h 5792104"/>
              <a:gd name="connsiteX59" fmla="*/ 961596 w 4221263"/>
              <a:gd name="connsiteY59" fmla="*/ 2921900 h 5792104"/>
              <a:gd name="connsiteX60" fmla="*/ 970063 w 4221263"/>
              <a:gd name="connsiteY60" fmla="*/ 2896500 h 5792104"/>
              <a:gd name="connsiteX61" fmla="*/ 978530 w 4221263"/>
              <a:gd name="connsiteY61" fmla="*/ 2828766 h 5792104"/>
              <a:gd name="connsiteX62" fmla="*/ 1020863 w 4221263"/>
              <a:gd name="connsiteY62" fmla="*/ 2777966 h 5792104"/>
              <a:gd name="connsiteX63" fmla="*/ 1029330 w 4221263"/>
              <a:gd name="connsiteY63" fmla="*/ 2752566 h 5792104"/>
              <a:gd name="connsiteX64" fmla="*/ 1088596 w 4221263"/>
              <a:gd name="connsiteY64" fmla="*/ 2676366 h 5792104"/>
              <a:gd name="connsiteX65" fmla="*/ 1105530 w 4221263"/>
              <a:gd name="connsiteY65" fmla="*/ 2608633 h 5792104"/>
              <a:gd name="connsiteX66" fmla="*/ 1173263 w 4221263"/>
              <a:gd name="connsiteY66" fmla="*/ 2532433 h 5792104"/>
              <a:gd name="connsiteX67" fmla="*/ 1190196 w 4221263"/>
              <a:gd name="connsiteY67" fmla="*/ 2473166 h 5792104"/>
              <a:gd name="connsiteX68" fmla="*/ 1198663 w 4221263"/>
              <a:gd name="connsiteY68" fmla="*/ 2439300 h 5792104"/>
              <a:gd name="connsiteX69" fmla="*/ 1215596 w 4221263"/>
              <a:gd name="connsiteY69" fmla="*/ 2413900 h 5792104"/>
              <a:gd name="connsiteX70" fmla="*/ 1224063 w 4221263"/>
              <a:gd name="connsiteY70" fmla="*/ 2337700 h 5792104"/>
              <a:gd name="connsiteX71" fmla="*/ 1266396 w 4221263"/>
              <a:gd name="connsiteY71" fmla="*/ 2193766 h 5792104"/>
              <a:gd name="connsiteX72" fmla="*/ 1308730 w 4221263"/>
              <a:gd name="connsiteY72" fmla="*/ 2100633 h 5792104"/>
              <a:gd name="connsiteX73" fmla="*/ 1317196 w 4221263"/>
              <a:gd name="connsiteY73" fmla="*/ 1990566 h 5792104"/>
              <a:gd name="connsiteX74" fmla="*/ 1325663 w 4221263"/>
              <a:gd name="connsiteY74" fmla="*/ 1956700 h 5792104"/>
              <a:gd name="connsiteX75" fmla="*/ 1342596 w 4221263"/>
              <a:gd name="connsiteY75" fmla="*/ 1939766 h 5792104"/>
              <a:gd name="connsiteX76" fmla="*/ 1351063 w 4221263"/>
              <a:gd name="connsiteY76" fmla="*/ 1888966 h 5792104"/>
              <a:gd name="connsiteX77" fmla="*/ 1359530 w 4221263"/>
              <a:gd name="connsiteY77" fmla="*/ 1821233 h 5792104"/>
              <a:gd name="connsiteX78" fmla="*/ 1384930 w 4221263"/>
              <a:gd name="connsiteY78" fmla="*/ 1719633 h 5792104"/>
              <a:gd name="connsiteX79" fmla="*/ 1393396 w 4221263"/>
              <a:gd name="connsiteY79" fmla="*/ 1634966 h 5792104"/>
              <a:gd name="connsiteX80" fmla="*/ 1410330 w 4221263"/>
              <a:gd name="connsiteY80" fmla="*/ 1592633 h 5792104"/>
              <a:gd name="connsiteX81" fmla="*/ 1486530 w 4221263"/>
              <a:gd name="connsiteY81" fmla="*/ 1448700 h 5792104"/>
              <a:gd name="connsiteX82" fmla="*/ 1503463 w 4221263"/>
              <a:gd name="connsiteY82" fmla="*/ 1380966 h 5792104"/>
              <a:gd name="connsiteX83" fmla="*/ 1520396 w 4221263"/>
              <a:gd name="connsiteY83" fmla="*/ 1355566 h 5792104"/>
              <a:gd name="connsiteX84" fmla="*/ 1528863 w 4221263"/>
              <a:gd name="connsiteY84" fmla="*/ 1313233 h 5792104"/>
              <a:gd name="connsiteX85" fmla="*/ 1554263 w 4221263"/>
              <a:gd name="connsiteY85" fmla="*/ 1118500 h 5792104"/>
              <a:gd name="connsiteX86" fmla="*/ 1613530 w 4221263"/>
              <a:gd name="connsiteY86" fmla="*/ 1084633 h 5792104"/>
              <a:gd name="connsiteX87" fmla="*/ 1638930 w 4221263"/>
              <a:gd name="connsiteY87" fmla="*/ 1059233 h 5792104"/>
              <a:gd name="connsiteX88" fmla="*/ 1664330 w 4221263"/>
              <a:gd name="connsiteY88" fmla="*/ 1042300 h 5792104"/>
              <a:gd name="connsiteX89" fmla="*/ 1706663 w 4221263"/>
              <a:gd name="connsiteY89" fmla="*/ 999966 h 5792104"/>
              <a:gd name="connsiteX90" fmla="*/ 1757463 w 4221263"/>
              <a:gd name="connsiteY90" fmla="*/ 949166 h 5792104"/>
              <a:gd name="connsiteX91" fmla="*/ 1774396 w 4221263"/>
              <a:gd name="connsiteY91" fmla="*/ 889900 h 5792104"/>
              <a:gd name="connsiteX92" fmla="*/ 1799796 w 4221263"/>
              <a:gd name="connsiteY92" fmla="*/ 872966 h 5792104"/>
              <a:gd name="connsiteX93" fmla="*/ 1808263 w 4221263"/>
              <a:gd name="connsiteY93" fmla="*/ 847566 h 5792104"/>
              <a:gd name="connsiteX94" fmla="*/ 1842130 w 4221263"/>
              <a:gd name="connsiteY94" fmla="*/ 805233 h 5792104"/>
              <a:gd name="connsiteX95" fmla="*/ 1850596 w 4221263"/>
              <a:gd name="connsiteY95" fmla="*/ 779833 h 5792104"/>
              <a:gd name="connsiteX96" fmla="*/ 1859063 w 4221263"/>
              <a:gd name="connsiteY96" fmla="*/ 745966 h 5792104"/>
              <a:gd name="connsiteX97" fmla="*/ 1935263 w 4221263"/>
              <a:gd name="connsiteY97" fmla="*/ 661300 h 5792104"/>
              <a:gd name="connsiteX98" fmla="*/ 1960663 w 4221263"/>
              <a:gd name="connsiteY98" fmla="*/ 618966 h 5792104"/>
              <a:gd name="connsiteX99" fmla="*/ 2011463 w 4221263"/>
              <a:gd name="connsiteY99" fmla="*/ 568166 h 5792104"/>
              <a:gd name="connsiteX100" fmla="*/ 2045330 w 4221263"/>
              <a:gd name="connsiteY100" fmla="*/ 525833 h 5792104"/>
              <a:gd name="connsiteX101" fmla="*/ 2070730 w 4221263"/>
              <a:gd name="connsiteY101" fmla="*/ 517366 h 5792104"/>
              <a:gd name="connsiteX102" fmla="*/ 2096130 w 4221263"/>
              <a:gd name="connsiteY102" fmla="*/ 500433 h 5792104"/>
              <a:gd name="connsiteX103" fmla="*/ 2129996 w 4221263"/>
              <a:gd name="connsiteY103" fmla="*/ 491966 h 5792104"/>
              <a:gd name="connsiteX104" fmla="*/ 2163863 w 4221263"/>
              <a:gd name="connsiteY104" fmla="*/ 475033 h 5792104"/>
              <a:gd name="connsiteX105" fmla="*/ 2223130 w 4221263"/>
              <a:gd name="connsiteY105" fmla="*/ 458100 h 5792104"/>
              <a:gd name="connsiteX106" fmla="*/ 2282396 w 4221263"/>
              <a:gd name="connsiteY106" fmla="*/ 424233 h 5792104"/>
              <a:gd name="connsiteX107" fmla="*/ 2316263 w 4221263"/>
              <a:gd name="connsiteY107" fmla="*/ 415766 h 5792104"/>
              <a:gd name="connsiteX108" fmla="*/ 2341663 w 4221263"/>
              <a:gd name="connsiteY108" fmla="*/ 407300 h 5792104"/>
              <a:gd name="connsiteX109" fmla="*/ 2604130 w 4221263"/>
              <a:gd name="connsiteY109" fmla="*/ 398833 h 5792104"/>
              <a:gd name="connsiteX110" fmla="*/ 2714196 w 4221263"/>
              <a:gd name="connsiteY110" fmla="*/ 339566 h 5792104"/>
              <a:gd name="connsiteX111" fmla="*/ 2756530 w 4221263"/>
              <a:gd name="connsiteY111" fmla="*/ 280300 h 5792104"/>
              <a:gd name="connsiteX112" fmla="*/ 2824263 w 4221263"/>
              <a:gd name="connsiteY112" fmla="*/ 229500 h 5792104"/>
              <a:gd name="connsiteX113" fmla="*/ 2958671 w 4221263"/>
              <a:gd name="connsiteY113" fmla="*/ 207275 h 5792104"/>
              <a:gd name="connsiteX114" fmla="*/ 3152346 w 4221263"/>
              <a:gd name="connsiteY114" fmla="*/ 168116 h 5792104"/>
              <a:gd name="connsiteX115" fmla="*/ 3168221 w 4221263"/>
              <a:gd name="connsiteY115" fmla="*/ 185050 h 5792104"/>
              <a:gd name="connsiteX116" fmla="*/ 3213730 w 4221263"/>
              <a:gd name="connsiteY116" fmla="*/ 9366 h 5792104"/>
              <a:gd name="connsiteX117" fmla="*/ 3230663 w 4221263"/>
              <a:gd name="connsiteY117" fmla="*/ 26300 h 5792104"/>
              <a:gd name="connsiteX118" fmla="*/ 3272996 w 4221263"/>
              <a:gd name="connsiteY118" fmla="*/ 77100 h 5792104"/>
              <a:gd name="connsiteX119" fmla="*/ 3306863 w 4221263"/>
              <a:gd name="connsiteY119" fmla="*/ 85566 h 5792104"/>
              <a:gd name="connsiteX120" fmla="*/ 3374596 w 4221263"/>
              <a:gd name="connsiteY120" fmla="*/ 136366 h 5792104"/>
              <a:gd name="connsiteX121" fmla="*/ 3399996 w 4221263"/>
              <a:gd name="connsiteY121" fmla="*/ 144833 h 5792104"/>
              <a:gd name="connsiteX122" fmla="*/ 3408463 w 4221263"/>
              <a:gd name="connsiteY122" fmla="*/ 187166 h 5792104"/>
              <a:gd name="connsiteX123" fmla="*/ 3459263 w 4221263"/>
              <a:gd name="connsiteY123" fmla="*/ 288766 h 5792104"/>
              <a:gd name="connsiteX124" fmla="*/ 3484663 w 4221263"/>
              <a:gd name="connsiteY124" fmla="*/ 356500 h 5792104"/>
              <a:gd name="connsiteX125" fmla="*/ 3510063 w 4221263"/>
              <a:gd name="connsiteY125" fmla="*/ 424233 h 5792104"/>
              <a:gd name="connsiteX126" fmla="*/ 3535463 w 4221263"/>
              <a:gd name="connsiteY126" fmla="*/ 466566 h 5792104"/>
              <a:gd name="connsiteX127" fmla="*/ 3552396 w 4221263"/>
              <a:gd name="connsiteY127" fmla="*/ 559700 h 5792104"/>
              <a:gd name="connsiteX128" fmla="*/ 3535463 w 4221263"/>
              <a:gd name="connsiteY128" fmla="*/ 779833 h 5792104"/>
              <a:gd name="connsiteX129" fmla="*/ 3501596 w 4221263"/>
              <a:gd name="connsiteY129" fmla="*/ 839100 h 5792104"/>
              <a:gd name="connsiteX130" fmla="*/ 3450796 w 4221263"/>
              <a:gd name="connsiteY130" fmla="*/ 932233 h 5792104"/>
              <a:gd name="connsiteX131" fmla="*/ 3408463 w 4221263"/>
              <a:gd name="connsiteY131" fmla="*/ 1033833 h 5792104"/>
              <a:gd name="connsiteX132" fmla="*/ 3399996 w 4221263"/>
              <a:gd name="connsiteY132" fmla="*/ 1059233 h 5792104"/>
              <a:gd name="connsiteX133" fmla="*/ 3391530 w 4221263"/>
              <a:gd name="connsiteY133" fmla="*/ 1093100 h 5792104"/>
              <a:gd name="connsiteX134" fmla="*/ 3374596 w 4221263"/>
              <a:gd name="connsiteY134" fmla="*/ 1118500 h 5792104"/>
              <a:gd name="connsiteX135" fmla="*/ 3366130 w 4221263"/>
              <a:gd name="connsiteY135" fmla="*/ 1152366 h 5792104"/>
              <a:gd name="connsiteX136" fmla="*/ 3306863 w 4221263"/>
              <a:gd name="connsiteY136" fmla="*/ 1186233 h 5792104"/>
              <a:gd name="connsiteX137" fmla="*/ 3264530 w 4221263"/>
              <a:gd name="connsiteY137" fmla="*/ 1203166 h 5792104"/>
              <a:gd name="connsiteX138" fmla="*/ 3239130 w 4221263"/>
              <a:gd name="connsiteY138" fmla="*/ 1211633 h 5792104"/>
              <a:gd name="connsiteX139" fmla="*/ 3162930 w 4221263"/>
              <a:gd name="connsiteY139" fmla="*/ 1253966 h 5792104"/>
              <a:gd name="connsiteX140" fmla="*/ 3171396 w 4221263"/>
              <a:gd name="connsiteY140" fmla="*/ 1330166 h 5792104"/>
              <a:gd name="connsiteX141" fmla="*/ 3205263 w 4221263"/>
              <a:gd name="connsiteY141" fmla="*/ 1355566 h 5792104"/>
              <a:gd name="connsiteX142" fmla="*/ 3222196 w 4221263"/>
              <a:gd name="connsiteY142" fmla="*/ 1389433 h 5792104"/>
              <a:gd name="connsiteX143" fmla="*/ 3230663 w 4221263"/>
              <a:gd name="connsiteY143" fmla="*/ 1482566 h 5792104"/>
              <a:gd name="connsiteX144" fmla="*/ 3264530 w 4221263"/>
              <a:gd name="connsiteY144" fmla="*/ 1643433 h 5792104"/>
              <a:gd name="connsiteX145" fmla="*/ 3272996 w 4221263"/>
              <a:gd name="connsiteY145" fmla="*/ 1685766 h 5792104"/>
              <a:gd name="connsiteX146" fmla="*/ 3306863 w 4221263"/>
              <a:gd name="connsiteY146" fmla="*/ 1888966 h 5792104"/>
              <a:gd name="connsiteX147" fmla="*/ 3323796 w 4221263"/>
              <a:gd name="connsiteY147" fmla="*/ 1939766 h 5792104"/>
              <a:gd name="connsiteX148" fmla="*/ 3366130 w 4221263"/>
              <a:gd name="connsiteY148" fmla="*/ 2185300 h 5792104"/>
              <a:gd name="connsiteX149" fmla="*/ 3399996 w 4221263"/>
              <a:gd name="connsiteY149" fmla="*/ 2176833 h 5792104"/>
              <a:gd name="connsiteX150" fmla="*/ 3425396 w 4221263"/>
              <a:gd name="connsiteY150" fmla="*/ 2159900 h 5792104"/>
              <a:gd name="connsiteX151" fmla="*/ 3467730 w 4221263"/>
              <a:gd name="connsiteY151" fmla="*/ 2151433 h 5792104"/>
              <a:gd name="connsiteX152" fmla="*/ 3476196 w 4221263"/>
              <a:gd name="connsiteY152" fmla="*/ 2126033 h 5792104"/>
              <a:gd name="connsiteX153" fmla="*/ 3526996 w 4221263"/>
              <a:gd name="connsiteY153" fmla="*/ 2100633 h 5792104"/>
              <a:gd name="connsiteX154" fmla="*/ 3569330 w 4221263"/>
              <a:gd name="connsiteY154" fmla="*/ 2066766 h 5792104"/>
              <a:gd name="connsiteX155" fmla="*/ 3603196 w 4221263"/>
              <a:gd name="connsiteY155" fmla="*/ 2032900 h 5792104"/>
              <a:gd name="connsiteX156" fmla="*/ 3679396 w 4221263"/>
              <a:gd name="connsiteY156" fmla="*/ 1990566 h 5792104"/>
              <a:gd name="connsiteX157" fmla="*/ 3721730 w 4221263"/>
              <a:gd name="connsiteY157" fmla="*/ 1965166 h 5792104"/>
              <a:gd name="connsiteX158" fmla="*/ 3882596 w 4221263"/>
              <a:gd name="connsiteY158" fmla="*/ 1973633 h 5792104"/>
              <a:gd name="connsiteX159" fmla="*/ 3975730 w 4221263"/>
              <a:gd name="connsiteY159" fmla="*/ 2041366 h 5792104"/>
              <a:gd name="connsiteX160" fmla="*/ 4018063 w 4221263"/>
              <a:gd name="connsiteY160" fmla="*/ 2066766 h 5792104"/>
              <a:gd name="connsiteX161" fmla="*/ 4085796 w 4221263"/>
              <a:gd name="connsiteY161" fmla="*/ 2126033 h 5792104"/>
              <a:gd name="connsiteX162" fmla="*/ 4145063 w 4221263"/>
              <a:gd name="connsiteY162" fmla="*/ 2176833 h 5792104"/>
              <a:gd name="connsiteX163" fmla="*/ 4161996 w 4221263"/>
              <a:gd name="connsiteY163" fmla="*/ 2295366 h 5792104"/>
              <a:gd name="connsiteX164" fmla="*/ 4187396 w 4221263"/>
              <a:gd name="connsiteY164" fmla="*/ 2405433 h 5792104"/>
              <a:gd name="connsiteX165" fmla="*/ 4221263 w 4221263"/>
              <a:gd name="connsiteY165" fmla="*/ 2684833 h 5792104"/>
              <a:gd name="connsiteX166" fmla="*/ 4195863 w 4221263"/>
              <a:gd name="connsiteY166" fmla="*/ 3006566 h 5792104"/>
              <a:gd name="connsiteX167" fmla="*/ 4187396 w 4221263"/>
              <a:gd name="connsiteY167" fmla="*/ 3031966 h 5792104"/>
              <a:gd name="connsiteX168" fmla="*/ 4170463 w 4221263"/>
              <a:gd name="connsiteY168" fmla="*/ 3167433 h 5792104"/>
              <a:gd name="connsiteX169" fmla="*/ 4136596 w 4221263"/>
              <a:gd name="connsiteY169" fmla="*/ 3235166 h 5792104"/>
              <a:gd name="connsiteX170" fmla="*/ 4102730 w 4221263"/>
              <a:gd name="connsiteY170" fmla="*/ 3370633 h 5792104"/>
              <a:gd name="connsiteX171" fmla="*/ 4085796 w 4221263"/>
              <a:gd name="connsiteY171" fmla="*/ 3387566 h 5792104"/>
              <a:gd name="connsiteX172" fmla="*/ 4068863 w 4221263"/>
              <a:gd name="connsiteY172" fmla="*/ 3455300 h 5792104"/>
              <a:gd name="connsiteX173" fmla="*/ 4060396 w 4221263"/>
              <a:gd name="connsiteY173" fmla="*/ 3548433 h 5792104"/>
              <a:gd name="connsiteX174" fmla="*/ 4026530 w 4221263"/>
              <a:gd name="connsiteY174" fmla="*/ 3650033 h 5792104"/>
              <a:gd name="connsiteX175" fmla="*/ 4018063 w 4221263"/>
              <a:gd name="connsiteY175" fmla="*/ 3751633 h 5792104"/>
              <a:gd name="connsiteX176" fmla="*/ 4009596 w 4221263"/>
              <a:gd name="connsiteY176" fmla="*/ 3810900 h 5792104"/>
              <a:gd name="connsiteX177" fmla="*/ 4001130 w 4221263"/>
              <a:gd name="connsiteY177" fmla="*/ 4107233 h 5792104"/>
              <a:gd name="connsiteX178" fmla="*/ 3984196 w 4221263"/>
              <a:gd name="connsiteY178" fmla="*/ 4285033 h 5792104"/>
              <a:gd name="connsiteX179" fmla="*/ 3967263 w 4221263"/>
              <a:gd name="connsiteY179" fmla="*/ 4318900 h 5792104"/>
              <a:gd name="connsiteX180" fmla="*/ 3933396 w 4221263"/>
              <a:gd name="connsiteY180" fmla="*/ 4327366 h 5792104"/>
              <a:gd name="connsiteX181" fmla="*/ 3916463 w 4221263"/>
              <a:gd name="connsiteY181" fmla="*/ 4344300 h 5792104"/>
              <a:gd name="connsiteX182" fmla="*/ 3679396 w 4221263"/>
              <a:gd name="connsiteY182" fmla="*/ 4318900 h 5792104"/>
              <a:gd name="connsiteX183" fmla="*/ 3552396 w 4221263"/>
              <a:gd name="connsiteY183" fmla="*/ 4259633 h 5792104"/>
              <a:gd name="connsiteX184" fmla="*/ 3518530 w 4221263"/>
              <a:gd name="connsiteY184" fmla="*/ 4251166 h 5792104"/>
              <a:gd name="connsiteX185" fmla="*/ 3459263 w 4221263"/>
              <a:gd name="connsiteY185" fmla="*/ 4234233 h 5792104"/>
              <a:gd name="connsiteX186" fmla="*/ 3433863 w 4221263"/>
              <a:gd name="connsiteY186" fmla="*/ 4217300 h 5792104"/>
              <a:gd name="connsiteX187" fmla="*/ 3391530 w 4221263"/>
              <a:gd name="connsiteY187" fmla="*/ 4208833 h 5792104"/>
              <a:gd name="connsiteX188" fmla="*/ 3366130 w 4221263"/>
              <a:gd name="connsiteY188" fmla="*/ 4183433 h 5792104"/>
              <a:gd name="connsiteX189" fmla="*/ 3340730 w 4221263"/>
              <a:gd name="connsiteY189" fmla="*/ 4166500 h 5792104"/>
              <a:gd name="connsiteX190" fmla="*/ 3281463 w 4221263"/>
              <a:gd name="connsiteY190" fmla="*/ 4141100 h 5792104"/>
              <a:gd name="connsiteX191" fmla="*/ 3213730 w 4221263"/>
              <a:gd name="connsiteY191" fmla="*/ 4107233 h 5792104"/>
              <a:gd name="connsiteX192" fmla="*/ 3154463 w 4221263"/>
              <a:gd name="connsiteY192" fmla="*/ 4073366 h 5792104"/>
              <a:gd name="connsiteX193" fmla="*/ 3112130 w 4221263"/>
              <a:gd name="connsiteY193" fmla="*/ 4064900 h 5792104"/>
              <a:gd name="connsiteX194" fmla="*/ 3069796 w 4221263"/>
              <a:gd name="connsiteY194" fmla="*/ 4031033 h 5792104"/>
              <a:gd name="connsiteX195" fmla="*/ 3044396 w 4221263"/>
              <a:gd name="connsiteY195" fmla="*/ 4022566 h 5792104"/>
              <a:gd name="connsiteX196" fmla="*/ 2807330 w 4221263"/>
              <a:gd name="connsiteY196" fmla="*/ 4014100 h 5792104"/>
              <a:gd name="connsiteX197" fmla="*/ 2375530 w 4221263"/>
              <a:gd name="connsiteY197" fmla="*/ 4022566 h 5792104"/>
              <a:gd name="connsiteX198" fmla="*/ 2316263 w 4221263"/>
              <a:gd name="connsiteY198" fmla="*/ 4047966 h 5792104"/>
              <a:gd name="connsiteX199" fmla="*/ 2290863 w 4221263"/>
              <a:gd name="connsiteY199" fmla="*/ 4056433 h 5792104"/>
              <a:gd name="connsiteX200" fmla="*/ 2248530 w 4221263"/>
              <a:gd name="connsiteY200" fmla="*/ 4098766 h 5792104"/>
              <a:gd name="connsiteX201" fmla="*/ 2180796 w 4221263"/>
              <a:gd name="connsiteY201" fmla="*/ 4149566 h 5792104"/>
              <a:gd name="connsiteX202" fmla="*/ 2002996 w 4221263"/>
              <a:gd name="connsiteY202" fmla="*/ 4268100 h 5792104"/>
              <a:gd name="connsiteX203" fmla="*/ 1748996 w 4221263"/>
              <a:gd name="connsiteY203" fmla="*/ 4420500 h 5792104"/>
              <a:gd name="connsiteX204" fmla="*/ 1655863 w 4221263"/>
              <a:gd name="connsiteY204" fmla="*/ 4496700 h 5792104"/>
              <a:gd name="connsiteX205" fmla="*/ 1638930 w 4221263"/>
              <a:gd name="connsiteY205" fmla="*/ 4462833 h 5792104"/>
              <a:gd name="connsiteX206" fmla="*/ 1520396 w 4221263"/>
              <a:gd name="connsiteY206" fmla="*/ 4361233 h 5792104"/>
              <a:gd name="connsiteX207" fmla="*/ 1511930 w 4221263"/>
              <a:gd name="connsiteY207" fmla="*/ 4327366 h 5792104"/>
              <a:gd name="connsiteX208" fmla="*/ 1469596 w 4221263"/>
              <a:gd name="connsiteY208" fmla="*/ 4276566 h 5792104"/>
              <a:gd name="connsiteX209" fmla="*/ 1444196 w 4221263"/>
              <a:gd name="connsiteY209" fmla="*/ 4268100 h 5792104"/>
              <a:gd name="connsiteX210" fmla="*/ 1410330 w 4221263"/>
              <a:gd name="connsiteY210" fmla="*/ 4234233 h 5792104"/>
              <a:gd name="connsiteX211" fmla="*/ 1257930 w 4221263"/>
              <a:gd name="connsiteY211" fmla="*/ 4276566 h 5792104"/>
              <a:gd name="connsiteX212" fmla="*/ 1240996 w 4221263"/>
              <a:gd name="connsiteY212" fmla="*/ 4572900 h 5792104"/>
              <a:gd name="connsiteX213" fmla="*/ 1224063 w 4221263"/>
              <a:gd name="connsiteY213" fmla="*/ 4598300 h 5792104"/>
              <a:gd name="connsiteX214" fmla="*/ 1215596 w 4221263"/>
              <a:gd name="connsiteY214" fmla="*/ 4649100 h 5792104"/>
              <a:gd name="connsiteX215" fmla="*/ 1190196 w 4221263"/>
              <a:gd name="connsiteY215" fmla="*/ 4716833 h 5792104"/>
              <a:gd name="connsiteX216" fmla="*/ 1181730 w 4221263"/>
              <a:gd name="connsiteY216" fmla="*/ 4759166 h 5792104"/>
              <a:gd name="connsiteX217" fmla="*/ 1164796 w 4221263"/>
              <a:gd name="connsiteY217" fmla="*/ 4818433 h 5792104"/>
              <a:gd name="connsiteX218" fmla="*/ 1156330 w 4221263"/>
              <a:gd name="connsiteY218" fmla="*/ 4860766 h 5792104"/>
              <a:gd name="connsiteX219" fmla="*/ 1130930 w 4221263"/>
              <a:gd name="connsiteY219" fmla="*/ 4877700 h 5792104"/>
              <a:gd name="connsiteX220" fmla="*/ 1113996 w 4221263"/>
              <a:gd name="connsiteY220" fmla="*/ 4911566 h 5792104"/>
              <a:gd name="connsiteX221" fmla="*/ 1097063 w 4221263"/>
              <a:gd name="connsiteY221" fmla="*/ 4928500 h 5792104"/>
              <a:gd name="connsiteX222" fmla="*/ 1071663 w 4221263"/>
              <a:gd name="connsiteY222" fmla="*/ 4962366 h 5792104"/>
              <a:gd name="connsiteX223" fmla="*/ 1054730 w 4221263"/>
              <a:gd name="connsiteY223" fmla="*/ 4979300 h 5792104"/>
              <a:gd name="connsiteX224" fmla="*/ 1012396 w 4221263"/>
              <a:gd name="connsiteY224" fmla="*/ 5038566 h 5792104"/>
              <a:gd name="connsiteX225" fmla="*/ 1003930 w 4221263"/>
              <a:gd name="connsiteY225" fmla="*/ 5131700 h 5792104"/>
              <a:gd name="connsiteX226" fmla="*/ 978530 w 4221263"/>
              <a:gd name="connsiteY226" fmla="*/ 5157100 h 5792104"/>
              <a:gd name="connsiteX227" fmla="*/ 961596 w 4221263"/>
              <a:gd name="connsiteY227" fmla="*/ 5216366 h 5792104"/>
              <a:gd name="connsiteX228" fmla="*/ 944663 w 4221263"/>
              <a:gd name="connsiteY228" fmla="*/ 5258700 h 5792104"/>
              <a:gd name="connsiteX0" fmla="*/ 995463 w 4221263"/>
              <a:gd name="connsiteY0" fmla="*/ 5267166 h 5792104"/>
              <a:gd name="connsiteX1" fmla="*/ 944663 w 4221263"/>
              <a:gd name="connsiteY1" fmla="*/ 5258700 h 5792104"/>
              <a:gd name="connsiteX2" fmla="*/ 648330 w 4221263"/>
              <a:gd name="connsiteY2" fmla="*/ 5267166 h 5792104"/>
              <a:gd name="connsiteX3" fmla="*/ 665263 w 4221263"/>
              <a:gd name="connsiteY3" fmla="*/ 5292566 h 5792104"/>
              <a:gd name="connsiteX4" fmla="*/ 690663 w 4221263"/>
              <a:gd name="connsiteY4" fmla="*/ 5317966 h 5792104"/>
              <a:gd name="connsiteX5" fmla="*/ 724530 w 4221263"/>
              <a:gd name="connsiteY5" fmla="*/ 5334900 h 5792104"/>
              <a:gd name="connsiteX6" fmla="*/ 758396 w 4221263"/>
              <a:gd name="connsiteY6" fmla="*/ 5368766 h 5792104"/>
              <a:gd name="connsiteX7" fmla="*/ 783796 w 4221263"/>
              <a:gd name="connsiteY7" fmla="*/ 5377233 h 5792104"/>
              <a:gd name="connsiteX8" fmla="*/ 826130 w 4221263"/>
              <a:gd name="connsiteY8" fmla="*/ 5402633 h 5792104"/>
              <a:gd name="connsiteX9" fmla="*/ 834596 w 4221263"/>
              <a:gd name="connsiteY9" fmla="*/ 5436500 h 5792104"/>
              <a:gd name="connsiteX10" fmla="*/ 859996 w 4221263"/>
              <a:gd name="connsiteY10" fmla="*/ 5470366 h 5792104"/>
              <a:gd name="connsiteX11" fmla="*/ 843063 w 4221263"/>
              <a:gd name="connsiteY11" fmla="*/ 5732833 h 5792104"/>
              <a:gd name="connsiteX12" fmla="*/ 817663 w 4221263"/>
              <a:gd name="connsiteY12" fmla="*/ 5741300 h 5792104"/>
              <a:gd name="connsiteX13" fmla="*/ 682196 w 4221263"/>
              <a:gd name="connsiteY13" fmla="*/ 5749766 h 5792104"/>
              <a:gd name="connsiteX14" fmla="*/ 368930 w 4221263"/>
              <a:gd name="connsiteY14" fmla="*/ 5732833 h 5792104"/>
              <a:gd name="connsiteX15" fmla="*/ 318130 w 4221263"/>
              <a:gd name="connsiteY15" fmla="*/ 5724366 h 5792104"/>
              <a:gd name="connsiteX16" fmla="*/ 59050 w 4221263"/>
              <a:gd name="connsiteY16" fmla="*/ 5792100 h 5792104"/>
              <a:gd name="connsiteX17" fmla="*/ 72596 w 4221263"/>
              <a:gd name="connsiteY17" fmla="*/ 5707433 h 5792104"/>
              <a:gd name="connsiteX18" fmla="*/ 21796 w 4221263"/>
              <a:gd name="connsiteY18" fmla="*/ 5682033 h 5792104"/>
              <a:gd name="connsiteX19" fmla="*/ 184356 w 4221263"/>
              <a:gd name="connsiteY19" fmla="*/ 5583820 h 5792104"/>
              <a:gd name="connsiteX20" fmla="*/ 155570 w 4221263"/>
              <a:gd name="connsiteY20" fmla="*/ 5196046 h 5792104"/>
              <a:gd name="connsiteX21" fmla="*/ 4863 w 4221263"/>
              <a:gd name="connsiteY21" fmla="*/ 5140166 h 5792104"/>
              <a:gd name="connsiteX22" fmla="*/ 47196 w 4221263"/>
              <a:gd name="connsiteY22" fmla="*/ 5089366 h 5792104"/>
              <a:gd name="connsiteX23" fmla="*/ 55663 w 4221263"/>
              <a:gd name="connsiteY23" fmla="*/ 5055500 h 5792104"/>
              <a:gd name="connsiteX24" fmla="*/ 148796 w 4221263"/>
              <a:gd name="connsiteY24" fmla="*/ 5004700 h 5792104"/>
              <a:gd name="connsiteX25" fmla="*/ 135250 w 4221263"/>
              <a:gd name="connsiteY25" fmla="*/ 4952206 h 5792104"/>
              <a:gd name="connsiteX26" fmla="*/ 175890 w 4221263"/>
              <a:gd name="connsiteY26" fmla="*/ 4889553 h 5792104"/>
              <a:gd name="connsiteX27" fmla="*/ 172503 w 4221263"/>
              <a:gd name="connsiteY27" fmla="*/ 4855686 h 5792104"/>
              <a:gd name="connsiteX28" fmla="*/ 216530 w 4221263"/>
              <a:gd name="connsiteY28" fmla="*/ 4911566 h 5792104"/>
              <a:gd name="connsiteX29" fmla="*/ 235156 w 4221263"/>
              <a:gd name="connsiteY29" fmla="*/ 4825206 h 5792104"/>
              <a:gd name="connsiteX30" fmla="*/ 267330 w 4221263"/>
              <a:gd name="connsiteY30" fmla="*/ 4860766 h 5792104"/>
              <a:gd name="connsiteX31" fmla="*/ 292730 w 4221263"/>
              <a:gd name="connsiteY31" fmla="*/ 4826900 h 5792104"/>
              <a:gd name="connsiteX32" fmla="*/ 309663 w 4221263"/>
              <a:gd name="connsiteY32" fmla="*/ 4750700 h 5792104"/>
              <a:gd name="connsiteX33" fmla="*/ 318130 w 4221263"/>
              <a:gd name="connsiteY33" fmla="*/ 4682966 h 5792104"/>
              <a:gd name="connsiteX34" fmla="*/ 335063 w 4221263"/>
              <a:gd name="connsiteY34" fmla="*/ 4640633 h 5792104"/>
              <a:gd name="connsiteX35" fmla="*/ 343530 w 4221263"/>
              <a:gd name="connsiteY35" fmla="*/ 4589833 h 5792104"/>
              <a:gd name="connsiteX36" fmla="*/ 368930 w 4221263"/>
              <a:gd name="connsiteY36" fmla="*/ 4293500 h 5792104"/>
              <a:gd name="connsiteX37" fmla="*/ 419730 w 4221263"/>
              <a:gd name="connsiteY37" fmla="*/ 4107233 h 5792104"/>
              <a:gd name="connsiteX38" fmla="*/ 428196 w 4221263"/>
              <a:gd name="connsiteY38" fmla="*/ 4081833 h 5792104"/>
              <a:gd name="connsiteX39" fmla="*/ 436663 w 4221263"/>
              <a:gd name="connsiteY39" fmla="*/ 4047966 h 5792104"/>
              <a:gd name="connsiteX40" fmla="*/ 462063 w 4221263"/>
              <a:gd name="connsiteY40" fmla="*/ 3988700 h 5792104"/>
              <a:gd name="connsiteX41" fmla="*/ 478996 w 4221263"/>
              <a:gd name="connsiteY41" fmla="*/ 3971766 h 5792104"/>
              <a:gd name="connsiteX42" fmla="*/ 487463 w 4221263"/>
              <a:gd name="connsiteY42" fmla="*/ 3929433 h 5792104"/>
              <a:gd name="connsiteX43" fmla="*/ 504396 w 4221263"/>
              <a:gd name="connsiteY43" fmla="*/ 3861700 h 5792104"/>
              <a:gd name="connsiteX44" fmla="*/ 512863 w 4221263"/>
              <a:gd name="connsiteY44" fmla="*/ 3743166 h 5792104"/>
              <a:gd name="connsiteX45" fmla="*/ 529796 w 4221263"/>
              <a:gd name="connsiteY45" fmla="*/ 3709300 h 5792104"/>
              <a:gd name="connsiteX46" fmla="*/ 555196 w 4221263"/>
              <a:gd name="connsiteY46" fmla="*/ 3633100 h 5792104"/>
              <a:gd name="connsiteX47" fmla="*/ 563663 w 4221263"/>
              <a:gd name="connsiteY47" fmla="*/ 3607700 h 5792104"/>
              <a:gd name="connsiteX48" fmla="*/ 580596 w 4221263"/>
              <a:gd name="connsiteY48" fmla="*/ 3582300 h 5792104"/>
              <a:gd name="connsiteX49" fmla="*/ 597530 w 4221263"/>
              <a:gd name="connsiteY49" fmla="*/ 3565366 h 5792104"/>
              <a:gd name="connsiteX50" fmla="*/ 656796 w 4221263"/>
              <a:gd name="connsiteY50" fmla="*/ 3455300 h 5792104"/>
              <a:gd name="connsiteX51" fmla="*/ 682196 w 4221263"/>
              <a:gd name="connsiteY51" fmla="*/ 3421433 h 5792104"/>
              <a:gd name="connsiteX52" fmla="*/ 749930 w 4221263"/>
              <a:gd name="connsiteY52" fmla="*/ 3370633 h 5792104"/>
              <a:gd name="connsiteX53" fmla="*/ 792263 w 4221263"/>
              <a:gd name="connsiteY53" fmla="*/ 3285966 h 5792104"/>
              <a:gd name="connsiteX54" fmla="*/ 809196 w 4221263"/>
              <a:gd name="connsiteY54" fmla="*/ 3243633 h 5792104"/>
              <a:gd name="connsiteX55" fmla="*/ 868463 w 4221263"/>
              <a:gd name="connsiteY55" fmla="*/ 3201300 h 5792104"/>
              <a:gd name="connsiteX56" fmla="*/ 902330 w 4221263"/>
              <a:gd name="connsiteY56" fmla="*/ 3099700 h 5792104"/>
              <a:gd name="connsiteX57" fmla="*/ 919263 w 4221263"/>
              <a:gd name="connsiteY57" fmla="*/ 3040433 h 5792104"/>
              <a:gd name="connsiteX58" fmla="*/ 953130 w 4221263"/>
              <a:gd name="connsiteY58" fmla="*/ 2955766 h 5792104"/>
              <a:gd name="connsiteX59" fmla="*/ 961596 w 4221263"/>
              <a:gd name="connsiteY59" fmla="*/ 2921900 h 5792104"/>
              <a:gd name="connsiteX60" fmla="*/ 970063 w 4221263"/>
              <a:gd name="connsiteY60" fmla="*/ 2896500 h 5792104"/>
              <a:gd name="connsiteX61" fmla="*/ 978530 w 4221263"/>
              <a:gd name="connsiteY61" fmla="*/ 2828766 h 5792104"/>
              <a:gd name="connsiteX62" fmla="*/ 1020863 w 4221263"/>
              <a:gd name="connsiteY62" fmla="*/ 2777966 h 5792104"/>
              <a:gd name="connsiteX63" fmla="*/ 1029330 w 4221263"/>
              <a:gd name="connsiteY63" fmla="*/ 2752566 h 5792104"/>
              <a:gd name="connsiteX64" fmla="*/ 1088596 w 4221263"/>
              <a:gd name="connsiteY64" fmla="*/ 2676366 h 5792104"/>
              <a:gd name="connsiteX65" fmla="*/ 1105530 w 4221263"/>
              <a:gd name="connsiteY65" fmla="*/ 2608633 h 5792104"/>
              <a:gd name="connsiteX66" fmla="*/ 1173263 w 4221263"/>
              <a:gd name="connsiteY66" fmla="*/ 2532433 h 5792104"/>
              <a:gd name="connsiteX67" fmla="*/ 1190196 w 4221263"/>
              <a:gd name="connsiteY67" fmla="*/ 2473166 h 5792104"/>
              <a:gd name="connsiteX68" fmla="*/ 1198663 w 4221263"/>
              <a:gd name="connsiteY68" fmla="*/ 2439300 h 5792104"/>
              <a:gd name="connsiteX69" fmla="*/ 1215596 w 4221263"/>
              <a:gd name="connsiteY69" fmla="*/ 2413900 h 5792104"/>
              <a:gd name="connsiteX70" fmla="*/ 1224063 w 4221263"/>
              <a:gd name="connsiteY70" fmla="*/ 2337700 h 5792104"/>
              <a:gd name="connsiteX71" fmla="*/ 1266396 w 4221263"/>
              <a:gd name="connsiteY71" fmla="*/ 2193766 h 5792104"/>
              <a:gd name="connsiteX72" fmla="*/ 1308730 w 4221263"/>
              <a:gd name="connsiteY72" fmla="*/ 2100633 h 5792104"/>
              <a:gd name="connsiteX73" fmla="*/ 1317196 w 4221263"/>
              <a:gd name="connsiteY73" fmla="*/ 1990566 h 5792104"/>
              <a:gd name="connsiteX74" fmla="*/ 1325663 w 4221263"/>
              <a:gd name="connsiteY74" fmla="*/ 1956700 h 5792104"/>
              <a:gd name="connsiteX75" fmla="*/ 1342596 w 4221263"/>
              <a:gd name="connsiteY75" fmla="*/ 1939766 h 5792104"/>
              <a:gd name="connsiteX76" fmla="*/ 1351063 w 4221263"/>
              <a:gd name="connsiteY76" fmla="*/ 1888966 h 5792104"/>
              <a:gd name="connsiteX77" fmla="*/ 1359530 w 4221263"/>
              <a:gd name="connsiteY77" fmla="*/ 1821233 h 5792104"/>
              <a:gd name="connsiteX78" fmla="*/ 1384930 w 4221263"/>
              <a:gd name="connsiteY78" fmla="*/ 1719633 h 5792104"/>
              <a:gd name="connsiteX79" fmla="*/ 1393396 w 4221263"/>
              <a:gd name="connsiteY79" fmla="*/ 1634966 h 5792104"/>
              <a:gd name="connsiteX80" fmla="*/ 1410330 w 4221263"/>
              <a:gd name="connsiteY80" fmla="*/ 1592633 h 5792104"/>
              <a:gd name="connsiteX81" fmla="*/ 1486530 w 4221263"/>
              <a:gd name="connsiteY81" fmla="*/ 1448700 h 5792104"/>
              <a:gd name="connsiteX82" fmla="*/ 1503463 w 4221263"/>
              <a:gd name="connsiteY82" fmla="*/ 1380966 h 5792104"/>
              <a:gd name="connsiteX83" fmla="*/ 1520396 w 4221263"/>
              <a:gd name="connsiteY83" fmla="*/ 1355566 h 5792104"/>
              <a:gd name="connsiteX84" fmla="*/ 1528863 w 4221263"/>
              <a:gd name="connsiteY84" fmla="*/ 1313233 h 5792104"/>
              <a:gd name="connsiteX85" fmla="*/ 1554263 w 4221263"/>
              <a:gd name="connsiteY85" fmla="*/ 1118500 h 5792104"/>
              <a:gd name="connsiteX86" fmla="*/ 1613530 w 4221263"/>
              <a:gd name="connsiteY86" fmla="*/ 1084633 h 5792104"/>
              <a:gd name="connsiteX87" fmla="*/ 1638930 w 4221263"/>
              <a:gd name="connsiteY87" fmla="*/ 1059233 h 5792104"/>
              <a:gd name="connsiteX88" fmla="*/ 1664330 w 4221263"/>
              <a:gd name="connsiteY88" fmla="*/ 1042300 h 5792104"/>
              <a:gd name="connsiteX89" fmla="*/ 1706663 w 4221263"/>
              <a:gd name="connsiteY89" fmla="*/ 999966 h 5792104"/>
              <a:gd name="connsiteX90" fmla="*/ 1757463 w 4221263"/>
              <a:gd name="connsiteY90" fmla="*/ 949166 h 5792104"/>
              <a:gd name="connsiteX91" fmla="*/ 1774396 w 4221263"/>
              <a:gd name="connsiteY91" fmla="*/ 889900 h 5792104"/>
              <a:gd name="connsiteX92" fmla="*/ 1799796 w 4221263"/>
              <a:gd name="connsiteY92" fmla="*/ 872966 h 5792104"/>
              <a:gd name="connsiteX93" fmla="*/ 1808263 w 4221263"/>
              <a:gd name="connsiteY93" fmla="*/ 847566 h 5792104"/>
              <a:gd name="connsiteX94" fmla="*/ 1842130 w 4221263"/>
              <a:gd name="connsiteY94" fmla="*/ 805233 h 5792104"/>
              <a:gd name="connsiteX95" fmla="*/ 1850596 w 4221263"/>
              <a:gd name="connsiteY95" fmla="*/ 779833 h 5792104"/>
              <a:gd name="connsiteX96" fmla="*/ 1859063 w 4221263"/>
              <a:gd name="connsiteY96" fmla="*/ 745966 h 5792104"/>
              <a:gd name="connsiteX97" fmla="*/ 1935263 w 4221263"/>
              <a:gd name="connsiteY97" fmla="*/ 661300 h 5792104"/>
              <a:gd name="connsiteX98" fmla="*/ 1960663 w 4221263"/>
              <a:gd name="connsiteY98" fmla="*/ 618966 h 5792104"/>
              <a:gd name="connsiteX99" fmla="*/ 2011463 w 4221263"/>
              <a:gd name="connsiteY99" fmla="*/ 568166 h 5792104"/>
              <a:gd name="connsiteX100" fmla="*/ 2045330 w 4221263"/>
              <a:gd name="connsiteY100" fmla="*/ 525833 h 5792104"/>
              <a:gd name="connsiteX101" fmla="*/ 2070730 w 4221263"/>
              <a:gd name="connsiteY101" fmla="*/ 517366 h 5792104"/>
              <a:gd name="connsiteX102" fmla="*/ 2096130 w 4221263"/>
              <a:gd name="connsiteY102" fmla="*/ 500433 h 5792104"/>
              <a:gd name="connsiteX103" fmla="*/ 2129996 w 4221263"/>
              <a:gd name="connsiteY103" fmla="*/ 491966 h 5792104"/>
              <a:gd name="connsiteX104" fmla="*/ 2163863 w 4221263"/>
              <a:gd name="connsiteY104" fmla="*/ 475033 h 5792104"/>
              <a:gd name="connsiteX105" fmla="*/ 2223130 w 4221263"/>
              <a:gd name="connsiteY105" fmla="*/ 458100 h 5792104"/>
              <a:gd name="connsiteX106" fmla="*/ 2282396 w 4221263"/>
              <a:gd name="connsiteY106" fmla="*/ 424233 h 5792104"/>
              <a:gd name="connsiteX107" fmla="*/ 2316263 w 4221263"/>
              <a:gd name="connsiteY107" fmla="*/ 415766 h 5792104"/>
              <a:gd name="connsiteX108" fmla="*/ 2341663 w 4221263"/>
              <a:gd name="connsiteY108" fmla="*/ 407300 h 5792104"/>
              <a:gd name="connsiteX109" fmla="*/ 2604130 w 4221263"/>
              <a:gd name="connsiteY109" fmla="*/ 398833 h 5792104"/>
              <a:gd name="connsiteX110" fmla="*/ 2714196 w 4221263"/>
              <a:gd name="connsiteY110" fmla="*/ 339566 h 5792104"/>
              <a:gd name="connsiteX111" fmla="*/ 2756530 w 4221263"/>
              <a:gd name="connsiteY111" fmla="*/ 280300 h 5792104"/>
              <a:gd name="connsiteX112" fmla="*/ 2824263 w 4221263"/>
              <a:gd name="connsiteY112" fmla="*/ 229500 h 5792104"/>
              <a:gd name="connsiteX113" fmla="*/ 2958671 w 4221263"/>
              <a:gd name="connsiteY113" fmla="*/ 207275 h 5792104"/>
              <a:gd name="connsiteX114" fmla="*/ 3152346 w 4221263"/>
              <a:gd name="connsiteY114" fmla="*/ 168116 h 5792104"/>
              <a:gd name="connsiteX115" fmla="*/ 3168221 w 4221263"/>
              <a:gd name="connsiteY115" fmla="*/ 185050 h 5792104"/>
              <a:gd name="connsiteX116" fmla="*/ 3213730 w 4221263"/>
              <a:gd name="connsiteY116" fmla="*/ 9366 h 5792104"/>
              <a:gd name="connsiteX117" fmla="*/ 3230663 w 4221263"/>
              <a:gd name="connsiteY117" fmla="*/ 26300 h 5792104"/>
              <a:gd name="connsiteX118" fmla="*/ 3272996 w 4221263"/>
              <a:gd name="connsiteY118" fmla="*/ 77100 h 5792104"/>
              <a:gd name="connsiteX119" fmla="*/ 3306863 w 4221263"/>
              <a:gd name="connsiteY119" fmla="*/ 85566 h 5792104"/>
              <a:gd name="connsiteX120" fmla="*/ 3374596 w 4221263"/>
              <a:gd name="connsiteY120" fmla="*/ 136366 h 5792104"/>
              <a:gd name="connsiteX121" fmla="*/ 3399996 w 4221263"/>
              <a:gd name="connsiteY121" fmla="*/ 144833 h 5792104"/>
              <a:gd name="connsiteX122" fmla="*/ 3408463 w 4221263"/>
              <a:gd name="connsiteY122" fmla="*/ 187166 h 5792104"/>
              <a:gd name="connsiteX123" fmla="*/ 3459263 w 4221263"/>
              <a:gd name="connsiteY123" fmla="*/ 288766 h 5792104"/>
              <a:gd name="connsiteX124" fmla="*/ 3484663 w 4221263"/>
              <a:gd name="connsiteY124" fmla="*/ 356500 h 5792104"/>
              <a:gd name="connsiteX125" fmla="*/ 3510063 w 4221263"/>
              <a:gd name="connsiteY125" fmla="*/ 424233 h 5792104"/>
              <a:gd name="connsiteX126" fmla="*/ 3535463 w 4221263"/>
              <a:gd name="connsiteY126" fmla="*/ 466566 h 5792104"/>
              <a:gd name="connsiteX127" fmla="*/ 3552396 w 4221263"/>
              <a:gd name="connsiteY127" fmla="*/ 559700 h 5792104"/>
              <a:gd name="connsiteX128" fmla="*/ 3535463 w 4221263"/>
              <a:gd name="connsiteY128" fmla="*/ 779833 h 5792104"/>
              <a:gd name="connsiteX129" fmla="*/ 3501596 w 4221263"/>
              <a:gd name="connsiteY129" fmla="*/ 839100 h 5792104"/>
              <a:gd name="connsiteX130" fmla="*/ 3450796 w 4221263"/>
              <a:gd name="connsiteY130" fmla="*/ 932233 h 5792104"/>
              <a:gd name="connsiteX131" fmla="*/ 3408463 w 4221263"/>
              <a:gd name="connsiteY131" fmla="*/ 1033833 h 5792104"/>
              <a:gd name="connsiteX132" fmla="*/ 3399996 w 4221263"/>
              <a:gd name="connsiteY132" fmla="*/ 1059233 h 5792104"/>
              <a:gd name="connsiteX133" fmla="*/ 3391530 w 4221263"/>
              <a:gd name="connsiteY133" fmla="*/ 1093100 h 5792104"/>
              <a:gd name="connsiteX134" fmla="*/ 3374596 w 4221263"/>
              <a:gd name="connsiteY134" fmla="*/ 1118500 h 5792104"/>
              <a:gd name="connsiteX135" fmla="*/ 3366130 w 4221263"/>
              <a:gd name="connsiteY135" fmla="*/ 1152366 h 5792104"/>
              <a:gd name="connsiteX136" fmla="*/ 3306863 w 4221263"/>
              <a:gd name="connsiteY136" fmla="*/ 1186233 h 5792104"/>
              <a:gd name="connsiteX137" fmla="*/ 3264530 w 4221263"/>
              <a:gd name="connsiteY137" fmla="*/ 1203166 h 5792104"/>
              <a:gd name="connsiteX138" fmla="*/ 3239130 w 4221263"/>
              <a:gd name="connsiteY138" fmla="*/ 1211633 h 5792104"/>
              <a:gd name="connsiteX139" fmla="*/ 3162930 w 4221263"/>
              <a:gd name="connsiteY139" fmla="*/ 1253966 h 5792104"/>
              <a:gd name="connsiteX140" fmla="*/ 3171396 w 4221263"/>
              <a:gd name="connsiteY140" fmla="*/ 1330166 h 5792104"/>
              <a:gd name="connsiteX141" fmla="*/ 3205263 w 4221263"/>
              <a:gd name="connsiteY141" fmla="*/ 1355566 h 5792104"/>
              <a:gd name="connsiteX142" fmla="*/ 3222196 w 4221263"/>
              <a:gd name="connsiteY142" fmla="*/ 1389433 h 5792104"/>
              <a:gd name="connsiteX143" fmla="*/ 3230663 w 4221263"/>
              <a:gd name="connsiteY143" fmla="*/ 1482566 h 5792104"/>
              <a:gd name="connsiteX144" fmla="*/ 3264530 w 4221263"/>
              <a:gd name="connsiteY144" fmla="*/ 1643433 h 5792104"/>
              <a:gd name="connsiteX145" fmla="*/ 3272996 w 4221263"/>
              <a:gd name="connsiteY145" fmla="*/ 1685766 h 5792104"/>
              <a:gd name="connsiteX146" fmla="*/ 3306863 w 4221263"/>
              <a:gd name="connsiteY146" fmla="*/ 1888966 h 5792104"/>
              <a:gd name="connsiteX147" fmla="*/ 3323796 w 4221263"/>
              <a:gd name="connsiteY147" fmla="*/ 1939766 h 5792104"/>
              <a:gd name="connsiteX148" fmla="*/ 3366130 w 4221263"/>
              <a:gd name="connsiteY148" fmla="*/ 2185300 h 5792104"/>
              <a:gd name="connsiteX149" fmla="*/ 3399996 w 4221263"/>
              <a:gd name="connsiteY149" fmla="*/ 2176833 h 5792104"/>
              <a:gd name="connsiteX150" fmla="*/ 3425396 w 4221263"/>
              <a:gd name="connsiteY150" fmla="*/ 2159900 h 5792104"/>
              <a:gd name="connsiteX151" fmla="*/ 3467730 w 4221263"/>
              <a:gd name="connsiteY151" fmla="*/ 2151433 h 5792104"/>
              <a:gd name="connsiteX152" fmla="*/ 3476196 w 4221263"/>
              <a:gd name="connsiteY152" fmla="*/ 2126033 h 5792104"/>
              <a:gd name="connsiteX153" fmla="*/ 3526996 w 4221263"/>
              <a:gd name="connsiteY153" fmla="*/ 2100633 h 5792104"/>
              <a:gd name="connsiteX154" fmla="*/ 3569330 w 4221263"/>
              <a:gd name="connsiteY154" fmla="*/ 2066766 h 5792104"/>
              <a:gd name="connsiteX155" fmla="*/ 3603196 w 4221263"/>
              <a:gd name="connsiteY155" fmla="*/ 2032900 h 5792104"/>
              <a:gd name="connsiteX156" fmla="*/ 3679396 w 4221263"/>
              <a:gd name="connsiteY156" fmla="*/ 1990566 h 5792104"/>
              <a:gd name="connsiteX157" fmla="*/ 3721730 w 4221263"/>
              <a:gd name="connsiteY157" fmla="*/ 1965166 h 5792104"/>
              <a:gd name="connsiteX158" fmla="*/ 3882596 w 4221263"/>
              <a:gd name="connsiteY158" fmla="*/ 1973633 h 5792104"/>
              <a:gd name="connsiteX159" fmla="*/ 3975730 w 4221263"/>
              <a:gd name="connsiteY159" fmla="*/ 2041366 h 5792104"/>
              <a:gd name="connsiteX160" fmla="*/ 4018063 w 4221263"/>
              <a:gd name="connsiteY160" fmla="*/ 2066766 h 5792104"/>
              <a:gd name="connsiteX161" fmla="*/ 4085796 w 4221263"/>
              <a:gd name="connsiteY161" fmla="*/ 2126033 h 5792104"/>
              <a:gd name="connsiteX162" fmla="*/ 4145063 w 4221263"/>
              <a:gd name="connsiteY162" fmla="*/ 2176833 h 5792104"/>
              <a:gd name="connsiteX163" fmla="*/ 4161996 w 4221263"/>
              <a:gd name="connsiteY163" fmla="*/ 2295366 h 5792104"/>
              <a:gd name="connsiteX164" fmla="*/ 4187396 w 4221263"/>
              <a:gd name="connsiteY164" fmla="*/ 2405433 h 5792104"/>
              <a:gd name="connsiteX165" fmla="*/ 4221263 w 4221263"/>
              <a:gd name="connsiteY165" fmla="*/ 2684833 h 5792104"/>
              <a:gd name="connsiteX166" fmla="*/ 4195863 w 4221263"/>
              <a:gd name="connsiteY166" fmla="*/ 3006566 h 5792104"/>
              <a:gd name="connsiteX167" fmla="*/ 4187396 w 4221263"/>
              <a:gd name="connsiteY167" fmla="*/ 3031966 h 5792104"/>
              <a:gd name="connsiteX168" fmla="*/ 4170463 w 4221263"/>
              <a:gd name="connsiteY168" fmla="*/ 3167433 h 5792104"/>
              <a:gd name="connsiteX169" fmla="*/ 4136596 w 4221263"/>
              <a:gd name="connsiteY169" fmla="*/ 3235166 h 5792104"/>
              <a:gd name="connsiteX170" fmla="*/ 4102730 w 4221263"/>
              <a:gd name="connsiteY170" fmla="*/ 3370633 h 5792104"/>
              <a:gd name="connsiteX171" fmla="*/ 4085796 w 4221263"/>
              <a:gd name="connsiteY171" fmla="*/ 3387566 h 5792104"/>
              <a:gd name="connsiteX172" fmla="*/ 4068863 w 4221263"/>
              <a:gd name="connsiteY172" fmla="*/ 3455300 h 5792104"/>
              <a:gd name="connsiteX173" fmla="*/ 4060396 w 4221263"/>
              <a:gd name="connsiteY173" fmla="*/ 3548433 h 5792104"/>
              <a:gd name="connsiteX174" fmla="*/ 4026530 w 4221263"/>
              <a:gd name="connsiteY174" fmla="*/ 3650033 h 5792104"/>
              <a:gd name="connsiteX175" fmla="*/ 4018063 w 4221263"/>
              <a:gd name="connsiteY175" fmla="*/ 3751633 h 5792104"/>
              <a:gd name="connsiteX176" fmla="*/ 4009596 w 4221263"/>
              <a:gd name="connsiteY176" fmla="*/ 3810900 h 5792104"/>
              <a:gd name="connsiteX177" fmla="*/ 4001130 w 4221263"/>
              <a:gd name="connsiteY177" fmla="*/ 4107233 h 5792104"/>
              <a:gd name="connsiteX178" fmla="*/ 3984196 w 4221263"/>
              <a:gd name="connsiteY178" fmla="*/ 4285033 h 5792104"/>
              <a:gd name="connsiteX179" fmla="*/ 3967263 w 4221263"/>
              <a:gd name="connsiteY179" fmla="*/ 4318900 h 5792104"/>
              <a:gd name="connsiteX180" fmla="*/ 3933396 w 4221263"/>
              <a:gd name="connsiteY180" fmla="*/ 4327366 h 5792104"/>
              <a:gd name="connsiteX181" fmla="*/ 3916463 w 4221263"/>
              <a:gd name="connsiteY181" fmla="*/ 4344300 h 5792104"/>
              <a:gd name="connsiteX182" fmla="*/ 3679396 w 4221263"/>
              <a:gd name="connsiteY182" fmla="*/ 4318900 h 5792104"/>
              <a:gd name="connsiteX183" fmla="*/ 3552396 w 4221263"/>
              <a:gd name="connsiteY183" fmla="*/ 4259633 h 5792104"/>
              <a:gd name="connsiteX184" fmla="*/ 3518530 w 4221263"/>
              <a:gd name="connsiteY184" fmla="*/ 4251166 h 5792104"/>
              <a:gd name="connsiteX185" fmla="*/ 3459263 w 4221263"/>
              <a:gd name="connsiteY185" fmla="*/ 4234233 h 5792104"/>
              <a:gd name="connsiteX186" fmla="*/ 3433863 w 4221263"/>
              <a:gd name="connsiteY186" fmla="*/ 4217300 h 5792104"/>
              <a:gd name="connsiteX187" fmla="*/ 3391530 w 4221263"/>
              <a:gd name="connsiteY187" fmla="*/ 4208833 h 5792104"/>
              <a:gd name="connsiteX188" fmla="*/ 3366130 w 4221263"/>
              <a:gd name="connsiteY188" fmla="*/ 4183433 h 5792104"/>
              <a:gd name="connsiteX189" fmla="*/ 3340730 w 4221263"/>
              <a:gd name="connsiteY189" fmla="*/ 4166500 h 5792104"/>
              <a:gd name="connsiteX190" fmla="*/ 3281463 w 4221263"/>
              <a:gd name="connsiteY190" fmla="*/ 4141100 h 5792104"/>
              <a:gd name="connsiteX191" fmla="*/ 3213730 w 4221263"/>
              <a:gd name="connsiteY191" fmla="*/ 4107233 h 5792104"/>
              <a:gd name="connsiteX192" fmla="*/ 3154463 w 4221263"/>
              <a:gd name="connsiteY192" fmla="*/ 4073366 h 5792104"/>
              <a:gd name="connsiteX193" fmla="*/ 3112130 w 4221263"/>
              <a:gd name="connsiteY193" fmla="*/ 4064900 h 5792104"/>
              <a:gd name="connsiteX194" fmla="*/ 3069796 w 4221263"/>
              <a:gd name="connsiteY194" fmla="*/ 4031033 h 5792104"/>
              <a:gd name="connsiteX195" fmla="*/ 3044396 w 4221263"/>
              <a:gd name="connsiteY195" fmla="*/ 4022566 h 5792104"/>
              <a:gd name="connsiteX196" fmla="*/ 2807330 w 4221263"/>
              <a:gd name="connsiteY196" fmla="*/ 4014100 h 5792104"/>
              <a:gd name="connsiteX197" fmla="*/ 2375530 w 4221263"/>
              <a:gd name="connsiteY197" fmla="*/ 4022566 h 5792104"/>
              <a:gd name="connsiteX198" fmla="*/ 2316263 w 4221263"/>
              <a:gd name="connsiteY198" fmla="*/ 4047966 h 5792104"/>
              <a:gd name="connsiteX199" fmla="*/ 2290863 w 4221263"/>
              <a:gd name="connsiteY199" fmla="*/ 4056433 h 5792104"/>
              <a:gd name="connsiteX200" fmla="*/ 2248530 w 4221263"/>
              <a:gd name="connsiteY200" fmla="*/ 4098766 h 5792104"/>
              <a:gd name="connsiteX201" fmla="*/ 2180796 w 4221263"/>
              <a:gd name="connsiteY201" fmla="*/ 4149566 h 5792104"/>
              <a:gd name="connsiteX202" fmla="*/ 2002996 w 4221263"/>
              <a:gd name="connsiteY202" fmla="*/ 4268100 h 5792104"/>
              <a:gd name="connsiteX203" fmla="*/ 1748996 w 4221263"/>
              <a:gd name="connsiteY203" fmla="*/ 4420500 h 5792104"/>
              <a:gd name="connsiteX204" fmla="*/ 1655863 w 4221263"/>
              <a:gd name="connsiteY204" fmla="*/ 4496700 h 5792104"/>
              <a:gd name="connsiteX205" fmla="*/ 1638930 w 4221263"/>
              <a:gd name="connsiteY205" fmla="*/ 4462833 h 5792104"/>
              <a:gd name="connsiteX206" fmla="*/ 1520396 w 4221263"/>
              <a:gd name="connsiteY206" fmla="*/ 4361233 h 5792104"/>
              <a:gd name="connsiteX207" fmla="*/ 1511930 w 4221263"/>
              <a:gd name="connsiteY207" fmla="*/ 4327366 h 5792104"/>
              <a:gd name="connsiteX208" fmla="*/ 1469596 w 4221263"/>
              <a:gd name="connsiteY208" fmla="*/ 4276566 h 5792104"/>
              <a:gd name="connsiteX209" fmla="*/ 1444196 w 4221263"/>
              <a:gd name="connsiteY209" fmla="*/ 4268100 h 5792104"/>
              <a:gd name="connsiteX210" fmla="*/ 1410330 w 4221263"/>
              <a:gd name="connsiteY210" fmla="*/ 4234233 h 5792104"/>
              <a:gd name="connsiteX211" fmla="*/ 1257930 w 4221263"/>
              <a:gd name="connsiteY211" fmla="*/ 4276566 h 5792104"/>
              <a:gd name="connsiteX212" fmla="*/ 1240996 w 4221263"/>
              <a:gd name="connsiteY212" fmla="*/ 4572900 h 5792104"/>
              <a:gd name="connsiteX213" fmla="*/ 1224063 w 4221263"/>
              <a:gd name="connsiteY213" fmla="*/ 4598300 h 5792104"/>
              <a:gd name="connsiteX214" fmla="*/ 1215596 w 4221263"/>
              <a:gd name="connsiteY214" fmla="*/ 4649100 h 5792104"/>
              <a:gd name="connsiteX215" fmla="*/ 1190196 w 4221263"/>
              <a:gd name="connsiteY215" fmla="*/ 4716833 h 5792104"/>
              <a:gd name="connsiteX216" fmla="*/ 1181730 w 4221263"/>
              <a:gd name="connsiteY216" fmla="*/ 4759166 h 5792104"/>
              <a:gd name="connsiteX217" fmla="*/ 1164796 w 4221263"/>
              <a:gd name="connsiteY217" fmla="*/ 4818433 h 5792104"/>
              <a:gd name="connsiteX218" fmla="*/ 1156330 w 4221263"/>
              <a:gd name="connsiteY218" fmla="*/ 4860766 h 5792104"/>
              <a:gd name="connsiteX219" fmla="*/ 1130930 w 4221263"/>
              <a:gd name="connsiteY219" fmla="*/ 4877700 h 5792104"/>
              <a:gd name="connsiteX220" fmla="*/ 1113996 w 4221263"/>
              <a:gd name="connsiteY220" fmla="*/ 4911566 h 5792104"/>
              <a:gd name="connsiteX221" fmla="*/ 1097063 w 4221263"/>
              <a:gd name="connsiteY221" fmla="*/ 4928500 h 5792104"/>
              <a:gd name="connsiteX222" fmla="*/ 1071663 w 4221263"/>
              <a:gd name="connsiteY222" fmla="*/ 4962366 h 5792104"/>
              <a:gd name="connsiteX223" fmla="*/ 1054730 w 4221263"/>
              <a:gd name="connsiteY223" fmla="*/ 4979300 h 5792104"/>
              <a:gd name="connsiteX224" fmla="*/ 1012396 w 4221263"/>
              <a:gd name="connsiteY224" fmla="*/ 5038566 h 5792104"/>
              <a:gd name="connsiteX225" fmla="*/ 1003930 w 4221263"/>
              <a:gd name="connsiteY225" fmla="*/ 5131700 h 5792104"/>
              <a:gd name="connsiteX226" fmla="*/ 978530 w 4221263"/>
              <a:gd name="connsiteY226" fmla="*/ 5157100 h 5792104"/>
              <a:gd name="connsiteX227" fmla="*/ 961596 w 4221263"/>
              <a:gd name="connsiteY227" fmla="*/ 5216366 h 5792104"/>
              <a:gd name="connsiteX228" fmla="*/ 944663 w 4221263"/>
              <a:gd name="connsiteY228" fmla="*/ 5258700 h 5792104"/>
              <a:gd name="connsiteX0" fmla="*/ 995463 w 4221263"/>
              <a:gd name="connsiteY0" fmla="*/ 5267166 h 5792104"/>
              <a:gd name="connsiteX1" fmla="*/ 944663 w 4221263"/>
              <a:gd name="connsiteY1" fmla="*/ 5258700 h 5792104"/>
              <a:gd name="connsiteX2" fmla="*/ 648330 w 4221263"/>
              <a:gd name="connsiteY2" fmla="*/ 5267166 h 5792104"/>
              <a:gd name="connsiteX3" fmla="*/ 665263 w 4221263"/>
              <a:gd name="connsiteY3" fmla="*/ 5292566 h 5792104"/>
              <a:gd name="connsiteX4" fmla="*/ 690663 w 4221263"/>
              <a:gd name="connsiteY4" fmla="*/ 5317966 h 5792104"/>
              <a:gd name="connsiteX5" fmla="*/ 724530 w 4221263"/>
              <a:gd name="connsiteY5" fmla="*/ 5334900 h 5792104"/>
              <a:gd name="connsiteX6" fmla="*/ 758396 w 4221263"/>
              <a:gd name="connsiteY6" fmla="*/ 5368766 h 5792104"/>
              <a:gd name="connsiteX7" fmla="*/ 783796 w 4221263"/>
              <a:gd name="connsiteY7" fmla="*/ 5377233 h 5792104"/>
              <a:gd name="connsiteX8" fmla="*/ 826130 w 4221263"/>
              <a:gd name="connsiteY8" fmla="*/ 5402633 h 5792104"/>
              <a:gd name="connsiteX9" fmla="*/ 834596 w 4221263"/>
              <a:gd name="connsiteY9" fmla="*/ 5436500 h 5792104"/>
              <a:gd name="connsiteX10" fmla="*/ 859996 w 4221263"/>
              <a:gd name="connsiteY10" fmla="*/ 5470366 h 5792104"/>
              <a:gd name="connsiteX11" fmla="*/ 843063 w 4221263"/>
              <a:gd name="connsiteY11" fmla="*/ 5732833 h 5792104"/>
              <a:gd name="connsiteX12" fmla="*/ 817663 w 4221263"/>
              <a:gd name="connsiteY12" fmla="*/ 5741300 h 5792104"/>
              <a:gd name="connsiteX13" fmla="*/ 682196 w 4221263"/>
              <a:gd name="connsiteY13" fmla="*/ 5749766 h 5792104"/>
              <a:gd name="connsiteX14" fmla="*/ 368930 w 4221263"/>
              <a:gd name="connsiteY14" fmla="*/ 5732833 h 5792104"/>
              <a:gd name="connsiteX15" fmla="*/ 318130 w 4221263"/>
              <a:gd name="connsiteY15" fmla="*/ 5724366 h 5792104"/>
              <a:gd name="connsiteX16" fmla="*/ 59050 w 4221263"/>
              <a:gd name="connsiteY16" fmla="*/ 5792100 h 5792104"/>
              <a:gd name="connsiteX17" fmla="*/ 72596 w 4221263"/>
              <a:gd name="connsiteY17" fmla="*/ 5707433 h 5792104"/>
              <a:gd name="connsiteX18" fmla="*/ 21796 w 4221263"/>
              <a:gd name="connsiteY18" fmla="*/ 5682033 h 5792104"/>
              <a:gd name="connsiteX19" fmla="*/ 184356 w 4221263"/>
              <a:gd name="connsiteY19" fmla="*/ 5583820 h 5792104"/>
              <a:gd name="connsiteX20" fmla="*/ 155570 w 4221263"/>
              <a:gd name="connsiteY20" fmla="*/ 5196046 h 5792104"/>
              <a:gd name="connsiteX21" fmla="*/ 4863 w 4221263"/>
              <a:gd name="connsiteY21" fmla="*/ 5140166 h 5792104"/>
              <a:gd name="connsiteX22" fmla="*/ 47196 w 4221263"/>
              <a:gd name="connsiteY22" fmla="*/ 5089366 h 5792104"/>
              <a:gd name="connsiteX23" fmla="*/ 55663 w 4221263"/>
              <a:gd name="connsiteY23" fmla="*/ 5055500 h 5792104"/>
              <a:gd name="connsiteX24" fmla="*/ 148796 w 4221263"/>
              <a:gd name="connsiteY24" fmla="*/ 5004700 h 5792104"/>
              <a:gd name="connsiteX25" fmla="*/ 135250 w 4221263"/>
              <a:gd name="connsiteY25" fmla="*/ 4952206 h 5792104"/>
              <a:gd name="connsiteX26" fmla="*/ 175890 w 4221263"/>
              <a:gd name="connsiteY26" fmla="*/ 4889553 h 5792104"/>
              <a:gd name="connsiteX27" fmla="*/ 172503 w 4221263"/>
              <a:gd name="connsiteY27" fmla="*/ 4855686 h 5792104"/>
              <a:gd name="connsiteX28" fmla="*/ 216530 w 4221263"/>
              <a:gd name="connsiteY28" fmla="*/ 4911566 h 5792104"/>
              <a:gd name="connsiteX29" fmla="*/ 235156 w 4221263"/>
              <a:gd name="connsiteY29" fmla="*/ 4825206 h 5792104"/>
              <a:gd name="connsiteX30" fmla="*/ 267330 w 4221263"/>
              <a:gd name="connsiteY30" fmla="*/ 4860766 h 5792104"/>
              <a:gd name="connsiteX31" fmla="*/ 262250 w 4221263"/>
              <a:gd name="connsiteY31" fmla="*/ 4760860 h 5792104"/>
              <a:gd name="connsiteX32" fmla="*/ 309663 w 4221263"/>
              <a:gd name="connsiteY32" fmla="*/ 4750700 h 5792104"/>
              <a:gd name="connsiteX33" fmla="*/ 318130 w 4221263"/>
              <a:gd name="connsiteY33" fmla="*/ 4682966 h 5792104"/>
              <a:gd name="connsiteX34" fmla="*/ 335063 w 4221263"/>
              <a:gd name="connsiteY34" fmla="*/ 4640633 h 5792104"/>
              <a:gd name="connsiteX35" fmla="*/ 343530 w 4221263"/>
              <a:gd name="connsiteY35" fmla="*/ 4589833 h 5792104"/>
              <a:gd name="connsiteX36" fmla="*/ 368930 w 4221263"/>
              <a:gd name="connsiteY36" fmla="*/ 4293500 h 5792104"/>
              <a:gd name="connsiteX37" fmla="*/ 419730 w 4221263"/>
              <a:gd name="connsiteY37" fmla="*/ 4107233 h 5792104"/>
              <a:gd name="connsiteX38" fmla="*/ 428196 w 4221263"/>
              <a:gd name="connsiteY38" fmla="*/ 4081833 h 5792104"/>
              <a:gd name="connsiteX39" fmla="*/ 436663 w 4221263"/>
              <a:gd name="connsiteY39" fmla="*/ 4047966 h 5792104"/>
              <a:gd name="connsiteX40" fmla="*/ 462063 w 4221263"/>
              <a:gd name="connsiteY40" fmla="*/ 3988700 h 5792104"/>
              <a:gd name="connsiteX41" fmla="*/ 478996 w 4221263"/>
              <a:gd name="connsiteY41" fmla="*/ 3971766 h 5792104"/>
              <a:gd name="connsiteX42" fmla="*/ 487463 w 4221263"/>
              <a:gd name="connsiteY42" fmla="*/ 3929433 h 5792104"/>
              <a:gd name="connsiteX43" fmla="*/ 504396 w 4221263"/>
              <a:gd name="connsiteY43" fmla="*/ 3861700 h 5792104"/>
              <a:gd name="connsiteX44" fmla="*/ 512863 w 4221263"/>
              <a:gd name="connsiteY44" fmla="*/ 3743166 h 5792104"/>
              <a:gd name="connsiteX45" fmla="*/ 529796 w 4221263"/>
              <a:gd name="connsiteY45" fmla="*/ 3709300 h 5792104"/>
              <a:gd name="connsiteX46" fmla="*/ 555196 w 4221263"/>
              <a:gd name="connsiteY46" fmla="*/ 3633100 h 5792104"/>
              <a:gd name="connsiteX47" fmla="*/ 563663 w 4221263"/>
              <a:gd name="connsiteY47" fmla="*/ 3607700 h 5792104"/>
              <a:gd name="connsiteX48" fmla="*/ 580596 w 4221263"/>
              <a:gd name="connsiteY48" fmla="*/ 3582300 h 5792104"/>
              <a:gd name="connsiteX49" fmla="*/ 597530 w 4221263"/>
              <a:gd name="connsiteY49" fmla="*/ 3565366 h 5792104"/>
              <a:gd name="connsiteX50" fmla="*/ 656796 w 4221263"/>
              <a:gd name="connsiteY50" fmla="*/ 3455300 h 5792104"/>
              <a:gd name="connsiteX51" fmla="*/ 682196 w 4221263"/>
              <a:gd name="connsiteY51" fmla="*/ 3421433 h 5792104"/>
              <a:gd name="connsiteX52" fmla="*/ 749930 w 4221263"/>
              <a:gd name="connsiteY52" fmla="*/ 3370633 h 5792104"/>
              <a:gd name="connsiteX53" fmla="*/ 792263 w 4221263"/>
              <a:gd name="connsiteY53" fmla="*/ 3285966 h 5792104"/>
              <a:gd name="connsiteX54" fmla="*/ 809196 w 4221263"/>
              <a:gd name="connsiteY54" fmla="*/ 3243633 h 5792104"/>
              <a:gd name="connsiteX55" fmla="*/ 868463 w 4221263"/>
              <a:gd name="connsiteY55" fmla="*/ 3201300 h 5792104"/>
              <a:gd name="connsiteX56" fmla="*/ 902330 w 4221263"/>
              <a:gd name="connsiteY56" fmla="*/ 3099700 h 5792104"/>
              <a:gd name="connsiteX57" fmla="*/ 919263 w 4221263"/>
              <a:gd name="connsiteY57" fmla="*/ 3040433 h 5792104"/>
              <a:gd name="connsiteX58" fmla="*/ 953130 w 4221263"/>
              <a:gd name="connsiteY58" fmla="*/ 2955766 h 5792104"/>
              <a:gd name="connsiteX59" fmla="*/ 961596 w 4221263"/>
              <a:gd name="connsiteY59" fmla="*/ 2921900 h 5792104"/>
              <a:gd name="connsiteX60" fmla="*/ 970063 w 4221263"/>
              <a:gd name="connsiteY60" fmla="*/ 2896500 h 5792104"/>
              <a:gd name="connsiteX61" fmla="*/ 978530 w 4221263"/>
              <a:gd name="connsiteY61" fmla="*/ 2828766 h 5792104"/>
              <a:gd name="connsiteX62" fmla="*/ 1020863 w 4221263"/>
              <a:gd name="connsiteY62" fmla="*/ 2777966 h 5792104"/>
              <a:gd name="connsiteX63" fmla="*/ 1029330 w 4221263"/>
              <a:gd name="connsiteY63" fmla="*/ 2752566 h 5792104"/>
              <a:gd name="connsiteX64" fmla="*/ 1088596 w 4221263"/>
              <a:gd name="connsiteY64" fmla="*/ 2676366 h 5792104"/>
              <a:gd name="connsiteX65" fmla="*/ 1105530 w 4221263"/>
              <a:gd name="connsiteY65" fmla="*/ 2608633 h 5792104"/>
              <a:gd name="connsiteX66" fmla="*/ 1173263 w 4221263"/>
              <a:gd name="connsiteY66" fmla="*/ 2532433 h 5792104"/>
              <a:gd name="connsiteX67" fmla="*/ 1190196 w 4221263"/>
              <a:gd name="connsiteY67" fmla="*/ 2473166 h 5792104"/>
              <a:gd name="connsiteX68" fmla="*/ 1198663 w 4221263"/>
              <a:gd name="connsiteY68" fmla="*/ 2439300 h 5792104"/>
              <a:gd name="connsiteX69" fmla="*/ 1215596 w 4221263"/>
              <a:gd name="connsiteY69" fmla="*/ 2413900 h 5792104"/>
              <a:gd name="connsiteX70" fmla="*/ 1224063 w 4221263"/>
              <a:gd name="connsiteY70" fmla="*/ 2337700 h 5792104"/>
              <a:gd name="connsiteX71" fmla="*/ 1266396 w 4221263"/>
              <a:gd name="connsiteY71" fmla="*/ 2193766 h 5792104"/>
              <a:gd name="connsiteX72" fmla="*/ 1308730 w 4221263"/>
              <a:gd name="connsiteY72" fmla="*/ 2100633 h 5792104"/>
              <a:gd name="connsiteX73" fmla="*/ 1317196 w 4221263"/>
              <a:gd name="connsiteY73" fmla="*/ 1990566 h 5792104"/>
              <a:gd name="connsiteX74" fmla="*/ 1325663 w 4221263"/>
              <a:gd name="connsiteY74" fmla="*/ 1956700 h 5792104"/>
              <a:gd name="connsiteX75" fmla="*/ 1342596 w 4221263"/>
              <a:gd name="connsiteY75" fmla="*/ 1939766 h 5792104"/>
              <a:gd name="connsiteX76" fmla="*/ 1351063 w 4221263"/>
              <a:gd name="connsiteY76" fmla="*/ 1888966 h 5792104"/>
              <a:gd name="connsiteX77" fmla="*/ 1359530 w 4221263"/>
              <a:gd name="connsiteY77" fmla="*/ 1821233 h 5792104"/>
              <a:gd name="connsiteX78" fmla="*/ 1384930 w 4221263"/>
              <a:gd name="connsiteY78" fmla="*/ 1719633 h 5792104"/>
              <a:gd name="connsiteX79" fmla="*/ 1393396 w 4221263"/>
              <a:gd name="connsiteY79" fmla="*/ 1634966 h 5792104"/>
              <a:gd name="connsiteX80" fmla="*/ 1410330 w 4221263"/>
              <a:gd name="connsiteY80" fmla="*/ 1592633 h 5792104"/>
              <a:gd name="connsiteX81" fmla="*/ 1486530 w 4221263"/>
              <a:gd name="connsiteY81" fmla="*/ 1448700 h 5792104"/>
              <a:gd name="connsiteX82" fmla="*/ 1503463 w 4221263"/>
              <a:gd name="connsiteY82" fmla="*/ 1380966 h 5792104"/>
              <a:gd name="connsiteX83" fmla="*/ 1520396 w 4221263"/>
              <a:gd name="connsiteY83" fmla="*/ 1355566 h 5792104"/>
              <a:gd name="connsiteX84" fmla="*/ 1528863 w 4221263"/>
              <a:gd name="connsiteY84" fmla="*/ 1313233 h 5792104"/>
              <a:gd name="connsiteX85" fmla="*/ 1554263 w 4221263"/>
              <a:gd name="connsiteY85" fmla="*/ 1118500 h 5792104"/>
              <a:gd name="connsiteX86" fmla="*/ 1613530 w 4221263"/>
              <a:gd name="connsiteY86" fmla="*/ 1084633 h 5792104"/>
              <a:gd name="connsiteX87" fmla="*/ 1638930 w 4221263"/>
              <a:gd name="connsiteY87" fmla="*/ 1059233 h 5792104"/>
              <a:gd name="connsiteX88" fmla="*/ 1664330 w 4221263"/>
              <a:gd name="connsiteY88" fmla="*/ 1042300 h 5792104"/>
              <a:gd name="connsiteX89" fmla="*/ 1706663 w 4221263"/>
              <a:gd name="connsiteY89" fmla="*/ 999966 h 5792104"/>
              <a:gd name="connsiteX90" fmla="*/ 1757463 w 4221263"/>
              <a:gd name="connsiteY90" fmla="*/ 949166 h 5792104"/>
              <a:gd name="connsiteX91" fmla="*/ 1774396 w 4221263"/>
              <a:gd name="connsiteY91" fmla="*/ 889900 h 5792104"/>
              <a:gd name="connsiteX92" fmla="*/ 1799796 w 4221263"/>
              <a:gd name="connsiteY92" fmla="*/ 872966 h 5792104"/>
              <a:gd name="connsiteX93" fmla="*/ 1808263 w 4221263"/>
              <a:gd name="connsiteY93" fmla="*/ 847566 h 5792104"/>
              <a:gd name="connsiteX94" fmla="*/ 1842130 w 4221263"/>
              <a:gd name="connsiteY94" fmla="*/ 805233 h 5792104"/>
              <a:gd name="connsiteX95" fmla="*/ 1850596 w 4221263"/>
              <a:gd name="connsiteY95" fmla="*/ 779833 h 5792104"/>
              <a:gd name="connsiteX96" fmla="*/ 1859063 w 4221263"/>
              <a:gd name="connsiteY96" fmla="*/ 745966 h 5792104"/>
              <a:gd name="connsiteX97" fmla="*/ 1935263 w 4221263"/>
              <a:gd name="connsiteY97" fmla="*/ 661300 h 5792104"/>
              <a:gd name="connsiteX98" fmla="*/ 1960663 w 4221263"/>
              <a:gd name="connsiteY98" fmla="*/ 618966 h 5792104"/>
              <a:gd name="connsiteX99" fmla="*/ 2011463 w 4221263"/>
              <a:gd name="connsiteY99" fmla="*/ 568166 h 5792104"/>
              <a:gd name="connsiteX100" fmla="*/ 2045330 w 4221263"/>
              <a:gd name="connsiteY100" fmla="*/ 525833 h 5792104"/>
              <a:gd name="connsiteX101" fmla="*/ 2070730 w 4221263"/>
              <a:gd name="connsiteY101" fmla="*/ 517366 h 5792104"/>
              <a:gd name="connsiteX102" fmla="*/ 2096130 w 4221263"/>
              <a:gd name="connsiteY102" fmla="*/ 500433 h 5792104"/>
              <a:gd name="connsiteX103" fmla="*/ 2129996 w 4221263"/>
              <a:gd name="connsiteY103" fmla="*/ 491966 h 5792104"/>
              <a:gd name="connsiteX104" fmla="*/ 2163863 w 4221263"/>
              <a:gd name="connsiteY104" fmla="*/ 475033 h 5792104"/>
              <a:gd name="connsiteX105" fmla="*/ 2223130 w 4221263"/>
              <a:gd name="connsiteY105" fmla="*/ 458100 h 5792104"/>
              <a:gd name="connsiteX106" fmla="*/ 2282396 w 4221263"/>
              <a:gd name="connsiteY106" fmla="*/ 424233 h 5792104"/>
              <a:gd name="connsiteX107" fmla="*/ 2316263 w 4221263"/>
              <a:gd name="connsiteY107" fmla="*/ 415766 h 5792104"/>
              <a:gd name="connsiteX108" fmla="*/ 2341663 w 4221263"/>
              <a:gd name="connsiteY108" fmla="*/ 407300 h 5792104"/>
              <a:gd name="connsiteX109" fmla="*/ 2604130 w 4221263"/>
              <a:gd name="connsiteY109" fmla="*/ 398833 h 5792104"/>
              <a:gd name="connsiteX110" fmla="*/ 2714196 w 4221263"/>
              <a:gd name="connsiteY110" fmla="*/ 339566 h 5792104"/>
              <a:gd name="connsiteX111" fmla="*/ 2756530 w 4221263"/>
              <a:gd name="connsiteY111" fmla="*/ 280300 h 5792104"/>
              <a:gd name="connsiteX112" fmla="*/ 2824263 w 4221263"/>
              <a:gd name="connsiteY112" fmla="*/ 229500 h 5792104"/>
              <a:gd name="connsiteX113" fmla="*/ 2958671 w 4221263"/>
              <a:gd name="connsiteY113" fmla="*/ 207275 h 5792104"/>
              <a:gd name="connsiteX114" fmla="*/ 3152346 w 4221263"/>
              <a:gd name="connsiteY114" fmla="*/ 168116 h 5792104"/>
              <a:gd name="connsiteX115" fmla="*/ 3168221 w 4221263"/>
              <a:gd name="connsiteY115" fmla="*/ 185050 h 5792104"/>
              <a:gd name="connsiteX116" fmla="*/ 3213730 w 4221263"/>
              <a:gd name="connsiteY116" fmla="*/ 9366 h 5792104"/>
              <a:gd name="connsiteX117" fmla="*/ 3230663 w 4221263"/>
              <a:gd name="connsiteY117" fmla="*/ 26300 h 5792104"/>
              <a:gd name="connsiteX118" fmla="*/ 3272996 w 4221263"/>
              <a:gd name="connsiteY118" fmla="*/ 77100 h 5792104"/>
              <a:gd name="connsiteX119" fmla="*/ 3306863 w 4221263"/>
              <a:gd name="connsiteY119" fmla="*/ 85566 h 5792104"/>
              <a:gd name="connsiteX120" fmla="*/ 3374596 w 4221263"/>
              <a:gd name="connsiteY120" fmla="*/ 136366 h 5792104"/>
              <a:gd name="connsiteX121" fmla="*/ 3399996 w 4221263"/>
              <a:gd name="connsiteY121" fmla="*/ 144833 h 5792104"/>
              <a:gd name="connsiteX122" fmla="*/ 3408463 w 4221263"/>
              <a:gd name="connsiteY122" fmla="*/ 187166 h 5792104"/>
              <a:gd name="connsiteX123" fmla="*/ 3459263 w 4221263"/>
              <a:gd name="connsiteY123" fmla="*/ 288766 h 5792104"/>
              <a:gd name="connsiteX124" fmla="*/ 3484663 w 4221263"/>
              <a:gd name="connsiteY124" fmla="*/ 356500 h 5792104"/>
              <a:gd name="connsiteX125" fmla="*/ 3510063 w 4221263"/>
              <a:gd name="connsiteY125" fmla="*/ 424233 h 5792104"/>
              <a:gd name="connsiteX126" fmla="*/ 3535463 w 4221263"/>
              <a:gd name="connsiteY126" fmla="*/ 466566 h 5792104"/>
              <a:gd name="connsiteX127" fmla="*/ 3552396 w 4221263"/>
              <a:gd name="connsiteY127" fmla="*/ 559700 h 5792104"/>
              <a:gd name="connsiteX128" fmla="*/ 3535463 w 4221263"/>
              <a:gd name="connsiteY128" fmla="*/ 779833 h 5792104"/>
              <a:gd name="connsiteX129" fmla="*/ 3501596 w 4221263"/>
              <a:gd name="connsiteY129" fmla="*/ 839100 h 5792104"/>
              <a:gd name="connsiteX130" fmla="*/ 3450796 w 4221263"/>
              <a:gd name="connsiteY130" fmla="*/ 932233 h 5792104"/>
              <a:gd name="connsiteX131" fmla="*/ 3408463 w 4221263"/>
              <a:gd name="connsiteY131" fmla="*/ 1033833 h 5792104"/>
              <a:gd name="connsiteX132" fmla="*/ 3399996 w 4221263"/>
              <a:gd name="connsiteY132" fmla="*/ 1059233 h 5792104"/>
              <a:gd name="connsiteX133" fmla="*/ 3391530 w 4221263"/>
              <a:gd name="connsiteY133" fmla="*/ 1093100 h 5792104"/>
              <a:gd name="connsiteX134" fmla="*/ 3374596 w 4221263"/>
              <a:gd name="connsiteY134" fmla="*/ 1118500 h 5792104"/>
              <a:gd name="connsiteX135" fmla="*/ 3366130 w 4221263"/>
              <a:gd name="connsiteY135" fmla="*/ 1152366 h 5792104"/>
              <a:gd name="connsiteX136" fmla="*/ 3306863 w 4221263"/>
              <a:gd name="connsiteY136" fmla="*/ 1186233 h 5792104"/>
              <a:gd name="connsiteX137" fmla="*/ 3264530 w 4221263"/>
              <a:gd name="connsiteY137" fmla="*/ 1203166 h 5792104"/>
              <a:gd name="connsiteX138" fmla="*/ 3239130 w 4221263"/>
              <a:gd name="connsiteY138" fmla="*/ 1211633 h 5792104"/>
              <a:gd name="connsiteX139" fmla="*/ 3162930 w 4221263"/>
              <a:gd name="connsiteY139" fmla="*/ 1253966 h 5792104"/>
              <a:gd name="connsiteX140" fmla="*/ 3171396 w 4221263"/>
              <a:gd name="connsiteY140" fmla="*/ 1330166 h 5792104"/>
              <a:gd name="connsiteX141" fmla="*/ 3205263 w 4221263"/>
              <a:gd name="connsiteY141" fmla="*/ 1355566 h 5792104"/>
              <a:gd name="connsiteX142" fmla="*/ 3222196 w 4221263"/>
              <a:gd name="connsiteY142" fmla="*/ 1389433 h 5792104"/>
              <a:gd name="connsiteX143" fmla="*/ 3230663 w 4221263"/>
              <a:gd name="connsiteY143" fmla="*/ 1482566 h 5792104"/>
              <a:gd name="connsiteX144" fmla="*/ 3264530 w 4221263"/>
              <a:gd name="connsiteY144" fmla="*/ 1643433 h 5792104"/>
              <a:gd name="connsiteX145" fmla="*/ 3272996 w 4221263"/>
              <a:gd name="connsiteY145" fmla="*/ 1685766 h 5792104"/>
              <a:gd name="connsiteX146" fmla="*/ 3306863 w 4221263"/>
              <a:gd name="connsiteY146" fmla="*/ 1888966 h 5792104"/>
              <a:gd name="connsiteX147" fmla="*/ 3323796 w 4221263"/>
              <a:gd name="connsiteY147" fmla="*/ 1939766 h 5792104"/>
              <a:gd name="connsiteX148" fmla="*/ 3366130 w 4221263"/>
              <a:gd name="connsiteY148" fmla="*/ 2185300 h 5792104"/>
              <a:gd name="connsiteX149" fmla="*/ 3399996 w 4221263"/>
              <a:gd name="connsiteY149" fmla="*/ 2176833 h 5792104"/>
              <a:gd name="connsiteX150" fmla="*/ 3425396 w 4221263"/>
              <a:gd name="connsiteY150" fmla="*/ 2159900 h 5792104"/>
              <a:gd name="connsiteX151" fmla="*/ 3467730 w 4221263"/>
              <a:gd name="connsiteY151" fmla="*/ 2151433 h 5792104"/>
              <a:gd name="connsiteX152" fmla="*/ 3476196 w 4221263"/>
              <a:gd name="connsiteY152" fmla="*/ 2126033 h 5792104"/>
              <a:gd name="connsiteX153" fmla="*/ 3526996 w 4221263"/>
              <a:gd name="connsiteY153" fmla="*/ 2100633 h 5792104"/>
              <a:gd name="connsiteX154" fmla="*/ 3569330 w 4221263"/>
              <a:gd name="connsiteY154" fmla="*/ 2066766 h 5792104"/>
              <a:gd name="connsiteX155" fmla="*/ 3603196 w 4221263"/>
              <a:gd name="connsiteY155" fmla="*/ 2032900 h 5792104"/>
              <a:gd name="connsiteX156" fmla="*/ 3679396 w 4221263"/>
              <a:gd name="connsiteY156" fmla="*/ 1990566 h 5792104"/>
              <a:gd name="connsiteX157" fmla="*/ 3721730 w 4221263"/>
              <a:gd name="connsiteY157" fmla="*/ 1965166 h 5792104"/>
              <a:gd name="connsiteX158" fmla="*/ 3882596 w 4221263"/>
              <a:gd name="connsiteY158" fmla="*/ 1973633 h 5792104"/>
              <a:gd name="connsiteX159" fmla="*/ 3975730 w 4221263"/>
              <a:gd name="connsiteY159" fmla="*/ 2041366 h 5792104"/>
              <a:gd name="connsiteX160" fmla="*/ 4018063 w 4221263"/>
              <a:gd name="connsiteY160" fmla="*/ 2066766 h 5792104"/>
              <a:gd name="connsiteX161" fmla="*/ 4085796 w 4221263"/>
              <a:gd name="connsiteY161" fmla="*/ 2126033 h 5792104"/>
              <a:gd name="connsiteX162" fmla="*/ 4145063 w 4221263"/>
              <a:gd name="connsiteY162" fmla="*/ 2176833 h 5792104"/>
              <a:gd name="connsiteX163" fmla="*/ 4161996 w 4221263"/>
              <a:gd name="connsiteY163" fmla="*/ 2295366 h 5792104"/>
              <a:gd name="connsiteX164" fmla="*/ 4187396 w 4221263"/>
              <a:gd name="connsiteY164" fmla="*/ 2405433 h 5792104"/>
              <a:gd name="connsiteX165" fmla="*/ 4221263 w 4221263"/>
              <a:gd name="connsiteY165" fmla="*/ 2684833 h 5792104"/>
              <a:gd name="connsiteX166" fmla="*/ 4195863 w 4221263"/>
              <a:gd name="connsiteY166" fmla="*/ 3006566 h 5792104"/>
              <a:gd name="connsiteX167" fmla="*/ 4187396 w 4221263"/>
              <a:gd name="connsiteY167" fmla="*/ 3031966 h 5792104"/>
              <a:gd name="connsiteX168" fmla="*/ 4170463 w 4221263"/>
              <a:gd name="connsiteY168" fmla="*/ 3167433 h 5792104"/>
              <a:gd name="connsiteX169" fmla="*/ 4136596 w 4221263"/>
              <a:gd name="connsiteY169" fmla="*/ 3235166 h 5792104"/>
              <a:gd name="connsiteX170" fmla="*/ 4102730 w 4221263"/>
              <a:gd name="connsiteY170" fmla="*/ 3370633 h 5792104"/>
              <a:gd name="connsiteX171" fmla="*/ 4085796 w 4221263"/>
              <a:gd name="connsiteY171" fmla="*/ 3387566 h 5792104"/>
              <a:gd name="connsiteX172" fmla="*/ 4068863 w 4221263"/>
              <a:gd name="connsiteY172" fmla="*/ 3455300 h 5792104"/>
              <a:gd name="connsiteX173" fmla="*/ 4060396 w 4221263"/>
              <a:gd name="connsiteY173" fmla="*/ 3548433 h 5792104"/>
              <a:gd name="connsiteX174" fmla="*/ 4026530 w 4221263"/>
              <a:gd name="connsiteY174" fmla="*/ 3650033 h 5792104"/>
              <a:gd name="connsiteX175" fmla="*/ 4018063 w 4221263"/>
              <a:gd name="connsiteY175" fmla="*/ 3751633 h 5792104"/>
              <a:gd name="connsiteX176" fmla="*/ 4009596 w 4221263"/>
              <a:gd name="connsiteY176" fmla="*/ 3810900 h 5792104"/>
              <a:gd name="connsiteX177" fmla="*/ 4001130 w 4221263"/>
              <a:gd name="connsiteY177" fmla="*/ 4107233 h 5792104"/>
              <a:gd name="connsiteX178" fmla="*/ 3984196 w 4221263"/>
              <a:gd name="connsiteY178" fmla="*/ 4285033 h 5792104"/>
              <a:gd name="connsiteX179" fmla="*/ 3967263 w 4221263"/>
              <a:gd name="connsiteY179" fmla="*/ 4318900 h 5792104"/>
              <a:gd name="connsiteX180" fmla="*/ 3933396 w 4221263"/>
              <a:gd name="connsiteY180" fmla="*/ 4327366 h 5792104"/>
              <a:gd name="connsiteX181" fmla="*/ 3916463 w 4221263"/>
              <a:gd name="connsiteY181" fmla="*/ 4344300 h 5792104"/>
              <a:gd name="connsiteX182" fmla="*/ 3679396 w 4221263"/>
              <a:gd name="connsiteY182" fmla="*/ 4318900 h 5792104"/>
              <a:gd name="connsiteX183" fmla="*/ 3552396 w 4221263"/>
              <a:gd name="connsiteY183" fmla="*/ 4259633 h 5792104"/>
              <a:gd name="connsiteX184" fmla="*/ 3518530 w 4221263"/>
              <a:gd name="connsiteY184" fmla="*/ 4251166 h 5792104"/>
              <a:gd name="connsiteX185" fmla="*/ 3459263 w 4221263"/>
              <a:gd name="connsiteY185" fmla="*/ 4234233 h 5792104"/>
              <a:gd name="connsiteX186" fmla="*/ 3433863 w 4221263"/>
              <a:gd name="connsiteY186" fmla="*/ 4217300 h 5792104"/>
              <a:gd name="connsiteX187" fmla="*/ 3391530 w 4221263"/>
              <a:gd name="connsiteY187" fmla="*/ 4208833 h 5792104"/>
              <a:gd name="connsiteX188" fmla="*/ 3366130 w 4221263"/>
              <a:gd name="connsiteY188" fmla="*/ 4183433 h 5792104"/>
              <a:gd name="connsiteX189" fmla="*/ 3340730 w 4221263"/>
              <a:gd name="connsiteY189" fmla="*/ 4166500 h 5792104"/>
              <a:gd name="connsiteX190" fmla="*/ 3281463 w 4221263"/>
              <a:gd name="connsiteY190" fmla="*/ 4141100 h 5792104"/>
              <a:gd name="connsiteX191" fmla="*/ 3213730 w 4221263"/>
              <a:gd name="connsiteY191" fmla="*/ 4107233 h 5792104"/>
              <a:gd name="connsiteX192" fmla="*/ 3154463 w 4221263"/>
              <a:gd name="connsiteY192" fmla="*/ 4073366 h 5792104"/>
              <a:gd name="connsiteX193" fmla="*/ 3112130 w 4221263"/>
              <a:gd name="connsiteY193" fmla="*/ 4064900 h 5792104"/>
              <a:gd name="connsiteX194" fmla="*/ 3069796 w 4221263"/>
              <a:gd name="connsiteY194" fmla="*/ 4031033 h 5792104"/>
              <a:gd name="connsiteX195" fmla="*/ 3044396 w 4221263"/>
              <a:gd name="connsiteY195" fmla="*/ 4022566 h 5792104"/>
              <a:gd name="connsiteX196" fmla="*/ 2807330 w 4221263"/>
              <a:gd name="connsiteY196" fmla="*/ 4014100 h 5792104"/>
              <a:gd name="connsiteX197" fmla="*/ 2375530 w 4221263"/>
              <a:gd name="connsiteY197" fmla="*/ 4022566 h 5792104"/>
              <a:gd name="connsiteX198" fmla="*/ 2316263 w 4221263"/>
              <a:gd name="connsiteY198" fmla="*/ 4047966 h 5792104"/>
              <a:gd name="connsiteX199" fmla="*/ 2290863 w 4221263"/>
              <a:gd name="connsiteY199" fmla="*/ 4056433 h 5792104"/>
              <a:gd name="connsiteX200" fmla="*/ 2248530 w 4221263"/>
              <a:gd name="connsiteY200" fmla="*/ 4098766 h 5792104"/>
              <a:gd name="connsiteX201" fmla="*/ 2180796 w 4221263"/>
              <a:gd name="connsiteY201" fmla="*/ 4149566 h 5792104"/>
              <a:gd name="connsiteX202" fmla="*/ 2002996 w 4221263"/>
              <a:gd name="connsiteY202" fmla="*/ 4268100 h 5792104"/>
              <a:gd name="connsiteX203" fmla="*/ 1748996 w 4221263"/>
              <a:gd name="connsiteY203" fmla="*/ 4420500 h 5792104"/>
              <a:gd name="connsiteX204" fmla="*/ 1655863 w 4221263"/>
              <a:gd name="connsiteY204" fmla="*/ 4496700 h 5792104"/>
              <a:gd name="connsiteX205" fmla="*/ 1638930 w 4221263"/>
              <a:gd name="connsiteY205" fmla="*/ 4462833 h 5792104"/>
              <a:gd name="connsiteX206" fmla="*/ 1520396 w 4221263"/>
              <a:gd name="connsiteY206" fmla="*/ 4361233 h 5792104"/>
              <a:gd name="connsiteX207" fmla="*/ 1511930 w 4221263"/>
              <a:gd name="connsiteY207" fmla="*/ 4327366 h 5792104"/>
              <a:gd name="connsiteX208" fmla="*/ 1469596 w 4221263"/>
              <a:gd name="connsiteY208" fmla="*/ 4276566 h 5792104"/>
              <a:gd name="connsiteX209" fmla="*/ 1444196 w 4221263"/>
              <a:gd name="connsiteY209" fmla="*/ 4268100 h 5792104"/>
              <a:gd name="connsiteX210" fmla="*/ 1410330 w 4221263"/>
              <a:gd name="connsiteY210" fmla="*/ 4234233 h 5792104"/>
              <a:gd name="connsiteX211" fmla="*/ 1257930 w 4221263"/>
              <a:gd name="connsiteY211" fmla="*/ 4276566 h 5792104"/>
              <a:gd name="connsiteX212" fmla="*/ 1240996 w 4221263"/>
              <a:gd name="connsiteY212" fmla="*/ 4572900 h 5792104"/>
              <a:gd name="connsiteX213" fmla="*/ 1224063 w 4221263"/>
              <a:gd name="connsiteY213" fmla="*/ 4598300 h 5792104"/>
              <a:gd name="connsiteX214" fmla="*/ 1215596 w 4221263"/>
              <a:gd name="connsiteY214" fmla="*/ 4649100 h 5792104"/>
              <a:gd name="connsiteX215" fmla="*/ 1190196 w 4221263"/>
              <a:gd name="connsiteY215" fmla="*/ 4716833 h 5792104"/>
              <a:gd name="connsiteX216" fmla="*/ 1181730 w 4221263"/>
              <a:gd name="connsiteY216" fmla="*/ 4759166 h 5792104"/>
              <a:gd name="connsiteX217" fmla="*/ 1164796 w 4221263"/>
              <a:gd name="connsiteY217" fmla="*/ 4818433 h 5792104"/>
              <a:gd name="connsiteX218" fmla="*/ 1156330 w 4221263"/>
              <a:gd name="connsiteY218" fmla="*/ 4860766 h 5792104"/>
              <a:gd name="connsiteX219" fmla="*/ 1130930 w 4221263"/>
              <a:gd name="connsiteY219" fmla="*/ 4877700 h 5792104"/>
              <a:gd name="connsiteX220" fmla="*/ 1113996 w 4221263"/>
              <a:gd name="connsiteY220" fmla="*/ 4911566 h 5792104"/>
              <a:gd name="connsiteX221" fmla="*/ 1097063 w 4221263"/>
              <a:gd name="connsiteY221" fmla="*/ 4928500 h 5792104"/>
              <a:gd name="connsiteX222" fmla="*/ 1071663 w 4221263"/>
              <a:gd name="connsiteY222" fmla="*/ 4962366 h 5792104"/>
              <a:gd name="connsiteX223" fmla="*/ 1054730 w 4221263"/>
              <a:gd name="connsiteY223" fmla="*/ 4979300 h 5792104"/>
              <a:gd name="connsiteX224" fmla="*/ 1012396 w 4221263"/>
              <a:gd name="connsiteY224" fmla="*/ 5038566 h 5792104"/>
              <a:gd name="connsiteX225" fmla="*/ 1003930 w 4221263"/>
              <a:gd name="connsiteY225" fmla="*/ 5131700 h 5792104"/>
              <a:gd name="connsiteX226" fmla="*/ 978530 w 4221263"/>
              <a:gd name="connsiteY226" fmla="*/ 5157100 h 5792104"/>
              <a:gd name="connsiteX227" fmla="*/ 961596 w 4221263"/>
              <a:gd name="connsiteY227" fmla="*/ 5216366 h 5792104"/>
              <a:gd name="connsiteX228" fmla="*/ 944663 w 4221263"/>
              <a:gd name="connsiteY228" fmla="*/ 5258700 h 5792104"/>
              <a:gd name="connsiteX0" fmla="*/ 995463 w 4221263"/>
              <a:gd name="connsiteY0" fmla="*/ 5267166 h 5792104"/>
              <a:gd name="connsiteX1" fmla="*/ 944663 w 4221263"/>
              <a:gd name="connsiteY1" fmla="*/ 5258700 h 5792104"/>
              <a:gd name="connsiteX2" fmla="*/ 648330 w 4221263"/>
              <a:gd name="connsiteY2" fmla="*/ 5267166 h 5792104"/>
              <a:gd name="connsiteX3" fmla="*/ 665263 w 4221263"/>
              <a:gd name="connsiteY3" fmla="*/ 5292566 h 5792104"/>
              <a:gd name="connsiteX4" fmla="*/ 690663 w 4221263"/>
              <a:gd name="connsiteY4" fmla="*/ 5317966 h 5792104"/>
              <a:gd name="connsiteX5" fmla="*/ 724530 w 4221263"/>
              <a:gd name="connsiteY5" fmla="*/ 5334900 h 5792104"/>
              <a:gd name="connsiteX6" fmla="*/ 758396 w 4221263"/>
              <a:gd name="connsiteY6" fmla="*/ 5368766 h 5792104"/>
              <a:gd name="connsiteX7" fmla="*/ 783796 w 4221263"/>
              <a:gd name="connsiteY7" fmla="*/ 5377233 h 5792104"/>
              <a:gd name="connsiteX8" fmla="*/ 826130 w 4221263"/>
              <a:gd name="connsiteY8" fmla="*/ 5402633 h 5792104"/>
              <a:gd name="connsiteX9" fmla="*/ 834596 w 4221263"/>
              <a:gd name="connsiteY9" fmla="*/ 5436500 h 5792104"/>
              <a:gd name="connsiteX10" fmla="*/ 859996 w 4221263"/>
              <a:gd name="connsiteY10" fmla="*/ 5470366 h 5792104"/>
              <a:gd name="connsiteX11" fmla="*/ 843063 w 4221263"/>
              <a:gd name="connsiteY11" fmla="*/ 5732833 h 5792104"/>
              <a:gd name="connsiteX12" fmla="*/ 817663 w 4221263"/>
              <a:gd name="connsiteY12" fmla="*/ 5741300 h 5792104"/>
              <a:gd name="connsiteX13" fmla="*/ 682196 w 4221263"/>
              <a:gd name="connsiteY13" fmla="*/ 5749766 h 5792104"/>
              <a:gd name="connsiteX14" fmla="*/ 368930 w 4221263"/>
              <a:gd name="connsiteY14" fmla="*/ 5732833 h 5792104"/>
              <a:gd name="connsiteX15" fmla="*/ 318130 w 4221263"/>
              <a:gd name="connsiteY15" fmla="*/ 5724366 h 5792104"/>
              <a:gd name="connsiteX16" fmla="*/ 59050 w 4221263"/>
              <a:gd name="connsiteY16" fmla="*/ 5792100 h 5792104"/>
              <a:gd name="connsiteX17" fmla="*/ 72596 w 4221263"/>
              <a:gd name="connsiteY17" fmla="*/ 5707433 h 5792104"/>
              <a:gd name="connsiteX18" fmla="*/ 21796 w 4221263"/>
              <a:gd name="connsiteY18" fmla="*/ 5682033 h 5792104"/>
              <a:gd name="connsiteX19" fmla="*/ 184356 w 4221263"/>
              <a:gd name="connsiteY19" fmla="*/ 5583820 h 5792104"/>
              <a:gd name="connsiteX20" fmla="*/ 155570 w 4221263"/>
              <a:gd name="connsiteY20" fmla="*/ 5196046 h 5792104"/>
              <a:gd name="connsiteX21" fmla="*/ 4863 w 4221263"/>
              <a:gd name="connsiteY21" fmla="*/ 5140166 h 5792104"/>
              <a:gd name="connsiteX22" fmla="*/ 47196 w 4221263"/>
              <a:gd name="connsiteY22" fmla="*/ 5089366 h 5792104"/>
              <a:gd name="connsiteX23" fmla="*/ 55663 w 4221263"/>
              <a:gd name="connsiteY23" fmla="*/ 5055500 h 5792104"/>
              <a:gd name="connsiteX24" fmla="*/ 148796 w 4221263"/>
              <a:gd name="connsiteY24" fmla="*/ 5004700 h 5792104"/>
              <a:gd name="connsiteX25" fmla="*/ 135250 w 4221263"/>
              <a:gd name="connsiteY25" fmla="*/ 4952206 h 5792104"/>
              <a:gd name="connsiteX26" fmla="*/ 175890 w 4221263"/>
              <a:gd name="connsiteY26" fmla="*/ 4889553 h 5792104"/>
              <a:gd name="connsiteX27" fmla="*/ 172503 w 4221263"/>
              <a:gd name="connsiteY27" fmla="*/ 4855686 h 5792104"/>
              <a:gd name="connsiteX28" fmla="*/ 216530 w 4221263"/>
              <a:gd name="connsiteY28" fmla="*/ 4855686 h 5792104"/>
              <a:gd name="connsiteX29" fmla="*/ 235156 w 4221263"/>
              <a:gd name="connsiteY29" fmla="*/ 4825206 h 5792104"/>
              <a:gd name="connsiteX30" fmla="*/ 267330 w 4221263"/>
              <a:gd name="connsiteY30" fmla="*/ 4860766 h 5792104"/>
              <a:gd name="connsiteX31" fmla="*/ 262250 w 4221263"/>
              <a:gd name="connsiteY31" fmla="*/ 4760860 h 5792104"/>
              <a:gd name="connsiteX32" fmla="*/ 309663 w 4221263"/>
              <a:gd name="connsiteY32" fmla="*/ 4750700 h 5792104"/>
              <a:gd name="connsiteX33" fmla="*/ 318130 w 4221263"/>
              <a:gd name="connsiteY33" fmla="*/ 4682966 h 5792104"/>
              <a:gd name="connsiteX34" fmla="*/ 335063 w 4221263"/>
              <a:gd name="connsiteY34" fmla="*/ 4640633 h 5792104"/>
              <a:gd name="connsiteX35" fmla="*/ 343530 w 4221263"/>
              <a:gd name="connsiteY35" fmla="*/ 4589833 h 5792104"/>
              <a:gd name="connsiteX36" fmla="*/ 368930 w 4221263"/>
              <a:gd name="connsiteY36" fmla="*/ 4293500 h 5792104"/>
              <a:gd name="connsiteX37" fmla="*/ 419730 w 4221263"/>
              <a:gd name="connsiteY37" fmla="*/ 4107233 h 5792104"/>
              <a:gd name="connsiteX38" fmla="*/ 428196 w 4221263"/>
              <a:gd name="connsiteY38" fmla="*/ 4081833 h 5792104"/>
              <a:gd name="connsiteX39" fmla="*/ 436663 w 4221263"/>
              <a:gd name="connsiteY39" fmla="*/ 4047966 h 5792104"/>
              <a:gd name="connsiteX40" fmla="*/ 462063 w 4221263"/>
              <a:gd name="connsiteY40" fmla="*/ 3988700 h 5792104"/>
              <a:gd name="connsiteX41" fmla="*/ 478996 w 4221263"/>
              <a:gd name="connsiteY41" fmla="*/ 3971766 h 5792104"/>
              <a:gd name="connsiteX42" fmla="*/ 487463 w 4221263"/>
              <a:gd name="connsiteY42" fmla="*/ 3929433 h 5792104"/>
              <a:gd name="connsiteX43" fmla="*/ 504396 w 4221263"/>
              <a:gd name="connsiteY43" fmla="*/ 3861700 h 5792104"/>
              <a:gd name="connsiteX44" fmla="*/ 512863 w 4221263"/>
              <a:gd name="connsiteY44" fmla="*/ 3743166 h 5792104"/>
              <a:gd name="connsiteX45" fmla="*/ 529796 w 4221263"/>
              <a:gd name="connsiteY45" fmla="*/ 3709300 h 5792104"/>
              <a:gd name="connsiteX46" fmla="*/ 555196 w 4221263"/>
              <a:gd name="connsiteY46" fmla="*/ 3633100 h 5792104"/>
              <a:gd name="connsiteX47" fmla="*/ 563663 w 4221263"/>
              <a:gd name="connsiteY47" fmla="*/ 3607700 h 5792104"/>
              <a:gd name="connsiteX48" fmla="*/ 580596 w 4221263"/>
              <a:gd name="connsiteY48" fmla="*/ 3582300 h 5792104"/>
              <a:gd name="connsiteX49" fmla="*/ 597530 w 4221263"/>
              <a:gd name="connsiteY49" fmla="*/ 3565366 h 5792104"/>
              <a:gd name="connsiteX50" fmla="*/ 656796 w 4221263"/>
              <a:gd name="connsiteY50" fmla="*/ 3455300 h 5792104"/>
              <a:gd name="connsiteX51" fmla="*/ 682196 w 4221263"/>
              <a:gd name="connsiteY51" fmla="*/ 3421433 h 5792104"/>
              <a:gd name="connsiteX52" fmla="*/ 749930 w 4221263"/>
              <a:gd name="connsiteY52" fmla="*/ 3370633 h 5792104"/>
              <a:gd name="connsiteX53" fmla="*/ 792263 w 4221263"/>
              <a:gd name="connsiteY53" fmla="*/ 3285966 h 5792104"/>
              <a:gd name="connsiteX54" fmla="*/ 809196 w 4221263"/>
              <a:gd name="connsiteY54" fmla="*/ 3243633 h 5792104"/>
              <a:gd name="connsiteX55" fmla="*/ 868463 w 4221263"/>
              <a:gd name="connsiteY55" fmla="*/ 3201300 h 5792104"/>
              <a:gd name="connsiteX56" fmla="*/ 902330 w 4221263"/>
              <a:gd name="connsiteY56" fmla="*/ 3099700 h 5792104"/>
              <a:gd name="connsiteX57" fmla="*/ 919263 w 4221263"/>
              <a:gd name="connsiteY57" fmla="*/ 3040433 h 5792104"/>
              <a:gd name="connsiteX58" fmla="*/ 953130 w 4221263"/>
              <a:gd name="connsiteY58" fmla="*/ 2955766 h 5792104"/>
              <a:gd name="connsiteX59" fmla="*/ 961596 w 4221263"/>
              <a:gd name="connsiteY59" fmla="*/ 2921900 h 5792104"/>
              <a:gd name="connsiteX60" fmla="*/ 970063 w 4221263"/>
              <a:gd name="connsiteY60" fmla="*/ 2896500 h 5792104"/>
              <a:gd name="connsiteX61" fmla="*/ 978530 w 4221263"/>
              <a:gd name="connsiteY61" fmla="*/ 2828766 h 5792104"/>
              <a:gd name="connsiteX62" fmla="*/ 1020863 w 4221263"/>
              <a:gd name="connsiteY62" fmla="*/ 2777966 h 5792104"/>
              <a:gd name="connsiteX63" fmla="*/ 1029330 w 4221263"/>
              <a:gd name="connsiteY63" fmla="*/ 2752566 h 5792104"/>
              <a:gd name="connsiteX64" fmla="*/ 1088596 w 4221263"/>
              <a:gd name="connsiteY64" fmla="*/ 2676366 h 5792104"/>
              <a:gd name="connsiteX65" fmla="*/ 1105530 w 4221263"/>
              <a:gd name="connsiteY65" fmla="*/ 2608633 h 5792104"/>
              <a:gd name="connsiteX66" fmla="*/ 1173263 w 4221263"/>
              <a:gd name="connsiteY66" fmla="*/ 2532433 h 5792104"/>
              <a:gd name="connsiteX67" fmla="*/ 1190196 w 4221263"/>
              <a:gd name="connsiteY67" fmla="*/ 2473166 h 5792104"/>
              <a:gd name="connsiteX68" fmla="*/ 1198663 w 4221263"/>
              <a:gd name="connsiteY68" fmla="*/ 2439300 h 5792104"/>
              <a:gd name="connsiteX69" fmla="*/ 1215596 w 4221263"/>
              <a:gd name="connsiteY69" fmla="*/ 2413900 h 5792104"/>
              <a:gd name="connsiteX70" fmla="*/ 1224063 w 4221263"/>
              <a:gd name="connsiteY70" fmla="*/ 2337700 h 5792104"/>
              <a:gd name="connsiteX71" fmla="*/ 1266396 w 4221263"/>
              <a:gd name="connsiteY71" fmla="*/ 2193766 h 5792104"/>
              <a:gd name="connsiteX72" fmla="*/ 1308730 w 4221263"/>
              <a:gd name="connsiteY72" fmla="*/ 2100633 h 5792104"/>
              <a:gd name="connsiteX73" fmla="*/ 1317196 w 4221263"/>
              <a:gd name="connsiteY73" fmla="*/ 1990566 h 5792104"/>
              <a:gd name="connsiteX74" fmla="*/ 1325663 w 4221263"/>
              <a:gd name="connsiteY74" fmla="*/ 1956700 h 5792104"/>
              <a:gd name="connsiteX75" fmla="*/ 1342596 w 4221263"/>
              <a:gd name="connsiteY75" fmla="*/ 1939766 h 5792104"/>
              <a:gd name="connsiteX76" fmla="*/ 1351063 w 4221263"/>
              <a:gd name="connsiteY76" fmla="*/ 1888966 h 5792104"/>
              <a:gd name="connsiteX77" fmla="*/ 1359530 w 4221263"/>
              <a:gd name="connsiteY77" fmla="*/ 1821233 h 5792104"/>
              <a:gd name="connsiteX78" fmla="*/ 1384930 w 4221263"/>
              <a:gd name="connsiteY78" fmla="*/ 1719633 h 5792104"/>
              <a:gd name="connsiteX79" fmla="*/ 1393396 w 4221263"/>
              <a:gd name="connsiteY79" fmla="*/ 1634966 h 5792104"/>
              <a:gd name="connsiteX80" fmla="*/ 1410330 w 4221263"/>
              <a:gd name="connsiteY80" fmla="*/ 1592633 h 5792104"/>
              <a:gd name="connsiteX81" fmla="*/ 1486530 w 4221263"/>
              <a:gd name="connsiteY81" fmla="*/ 1448700 h 5792104"/>
              <a:gd name="connsiteX82" fmla="*/ 1503463 w 4221263"/>
              <a:gd name="connsiteY82" fmla="*/ 1380966 h 5792104"/>
              <a:gd name="connsiteX83" fmla="*/ 1520396 w 4221263"/>
              <a:gd name="connsiteY83" fmla="*/ 1355566 h 5792104"/>
              <a:gd name="connsiteX84" fmla="*/ 1528863 w 4221263"/>
              <a:gd name="connsiteY84" fmla="*/ 1313233 h 5792104"/>
              <a:gd name="connsiteX85" fmla="*/ 1554263 w 4221263"/>
              <a:gd name="connsiteY85" fmla="*/ 1118500 h 5792104"/>
              <a:gd name="connsiteX86" fmla="*/ 1613530 w 4221263"/>
              <a:gd name="connsiteY86" fmla="*/ 1084633 h 5792104"/>
              <a:gd name="connsiteX87" fmla="*/ 1638930 w 4221263"/>
              <a:gd name="connsiteY87" fmla="*/ 1059233 h 5792104"/>
              <a:gd name="connsiteX88" fmla="*/ 1664330 w 4221263"/>
              <a:gd name="connsiteY88" fmla="*/ 1042300 h 5792104"/>
              <a:gd name="connsiteX89" fmla="*/ 1706663 w 4221263"/>
              <a:gd name="connsiteY89" fmla="*/ 999966 h 5792104"/>
              <a:gd name="connsiteX90" fmla="*/ 1757463 w 4221263"/>
              <a:gd name="connsiteY90" fmla="*/ 949166 h 5792104"/>
              <a:gd name="connsiteX91" fmla="*/ 1774396 w 4221263"/>
              <a:gd name="connsiteY91" fmla="*/ 889900 h 5792104"/>
              <a:gd name="connsiteX92" fmla="*/ 1799796 w 4221263"/>
              <a:gd name="connsiteY92" fmla="*/ 872966 h 5792104"/>
              <a:gd name="connsiteX93" fmla="*/ 1808263 w 4221263"/>
              <a:gd name="connsiteY93" fmla="*/ 847566 h 5792104"/>
              <a:gd name="connsiteX94" fmla="*/ 1842130 w 4221263"/>
              <a:gd name="connsiteY94" fmla="*/ 805233 h 5792104"/>
              <a:gd name="connsiteX95" fmla="*/ 1850596 w 4221263"/>
              <a:gd name="connsiteY95" fmla="*/ 779833 h 5792104"/>
              <a:gd name="connsiteX96" fmla="*/ 1859063 w 4221263"/>
              <a:gd name="connsiteY96" fmla="*/ 745966 h 5792104"/>
              <a:gd name="connsiteX97" fmla="*/ 1935263 w 4221263"/>
              <a:gd name="connsiteY97" fmla="*/ 661300 h 5792104"/>
              <a:gd name="connsiteX98" fmla="*/ 1960663 w 4221263"/>
              <a:gd name="connsiteY98" fmla="*/ 618966 h 5792104"/>
              <a:gd name="connsiteX99" fmla="*/ 2011463 w 4221263"/>
              <a:gd name="connsiteY99" fmla="*/ 568166 h 5792104"/>
              <a:gd name="connsiteX100" fmla="*/ 2045330 w 4221263"/>
              <a:gd name="connsiteY100" fmla="*/ 525833 h 5792104"/>
              <a:gd name="connsiteX101" fmla="*/ 2070730 w 4221263"/>
              <a:gd name="connsiteY101" fmla="*/ 517366 h 5792104"/>
              <a:gd name="connsiteX102" fmla="*/ 2096130 w 4221263"/>
              <a:gd name="connsiteY102" fmla="*/ 500433 h 5792104"/>
              <a:gd name="connsiteX103" fmla="*/ 2129996 w 4221263"/>
              <a:gd name="connsiteY103" fmla="*/ 491966 h 5792104"/>
              <a:gd name="connsiteX104" fmla="*/ 2163863 w 4221263"/>
              <a:gd name="connsiteY104" fmla="*/ 475033 h 5792104"/>
              <a:gd name="connsiteX105" fmla="*/ 2223130 w 4221263"/>
              <a:gd name="connsiteY105" fmla="*/ 458100 h 5792104"/>
              <a:gd name="connsiteX106" fmla="*/ 2282396 w 4221263"/>
              <a:gd name="connsiteY106" fmla="*/ 424233 h 5792104"/>
              <a:gd name="connsiteX107" fmla="*/ 2316263 w 4221263"/>
              <a:gd name="connsiteY107" fmla="*/ 415766 h 5792104"/>
              <a:gd name="connsiteX108" fmla="*/ 2341663 w 4221263"/>
              <a:gd name="connsiteY108" fmla="*/ 407300 h 5792104"/>
              <a:gd name="connsiteX109" fmla="*/ 2604130 w 4221263"/>
              <a:gd name="connsiteY109" fmla="*/ 398833 h 5792104"/>
              <a:gd name="connsiteX110" fmla="*/ 2714196 w 4221263"/>
              <a:gd name="connsiteY110" fmla="*/ 339566 h 5792104"/>
              <a:gd name="connsiteX111" fmla="*/ 2756530 w 4221263"/>
              <a:gd name="connsiteY111" fmla="*/ 280300 h 5792104"/>
              <a:gd name="connsiteX112" fmla="*/ 2824263 w 4221263"/>
              <a:gd name="connsiteY112" fmla="*/ 229500 h 5792104"/>
              <a:gd name="connsiteX113" fmla="*/ 2958671 w 4221263"/>
              <a:gd name="connsiteY113" fmla="*/ 207275 h 5792104"/>
              <a:gd name="connsiteX114" fmla="*/ 3152346 w 4221263"/>
              <a:gd name="connsiteY114" fmla="*/ 168116 h 5792104"/>
              <a:gd name="connsiteX115" fmla="*/ 3168221 w 4221263"/>
              <a:gd name="connsiteY115" fmla="*/ 185050 h 5792104"/>
              <a:gd name="connsiteX116" fmla="*/ 3213730 w 4221263"/>
              <a:gd name="connsiteY116" fmla="*/ 9366 h 5792104"/>
              <a:gd name="connsiteX117" fmla="*/ 3230663 w 4221263"/>
              <a:gd name="connsiteY117" fmla="*/ 26300 h 5792104"/>
              <a:gd name="connsiteX118" fmla="*/ 3272996 w 4221263"/>
              <a:gd name="connsiteY118" fmla="*/ 77100 h 5792104"/>
              <a:gd name="connsiteX119" fmla="*/ 3306863 w 4221263"/>
              <a:gd name="connsiteY119" fmla="*/ 85566 h 5792104"/>
              <a:gd name="connsiteX120" fmla="*/ 3374596 w 4221263"/>
              <a:gd name="connsiteY120" fmla="*/ 136366 h 5792104"/>
              <a:gd name="connsiteX121" fmla="*/ 3399996 w 4221263"/>
              <a:gd name="connsiteY121" fmla="*/ 144833 h 5792104"/>
              <a:gd name="connsiteX122" fmla="*/ 3408463 w 4221263"/>
              <a:gd name="connsiteY122" fmla="*/ 187166 h 5792104"/>
              <a:gd name="connsiteX123" fmla="*/ 3459263 w 4221263"/>
              <a:gd name="connsiteY123" fmla="*/ 288766 h 5792104"/>
              <a:gd name="connsiteX124" fmla="*/ 3484663 w 4221263"/>
              <a:gd name="connsiteY124" fmla="*/ 356500 h 5792104"/>
              <a:gd name="connsiteX125" fmla="*/ 3510063 w 4221263"/>
              <a:gd name="connsiteY125" fmla="*/ 424233 h 5792104"/>
              <a:gd name="connsiteX126" fmla="*/ 3535463 w 4221263"/>
              <a:gd name="connsiteY126" fmla="*/ 466566 h 5792104"/>
              <a:gd name="connsiteX127" fmla="*/ 3552396 w 4221263"/>
              <a:gd name="connsiteY127" fmla="*/ 559700 h 5792104"/>
              <a:gd name="connsiteX128" fmla="*/ 3535463 w 4221263"/>
              <a:gd name="connsiteY128" fmla="*/ 779833 h 5792104"/>
              <a:gd name="connsiteX129" fmla="*/ 3501596 w 4221263"/>
              <a:gd name="connsiteY129" fmla="*/ 839100 h 5792104"/>
              <a:gd name="connsiteX130" fmla="*/ 3450796 w 4221263"/>
              <a:gd name="connsiteY130" fmla="*/ 932233 h 5792104"/>
              <a:gd name="connsiteX131" fmla="*/ 3408463 w 4221263"/>
              <a:gd name="connsiteY131" fmla="*/ 1033833 h 5792104"/>
              <a:gd name="connsiteX132" fmla="*/ 3399996 w 4221263"/>
              <a:gd name="connsiteY132" fmla="*/ 1059233 h 5792104"/>
              <a:gd name="connsiteX133" fmla="*/ 3391530 w 4221263"/>
              <a:gd name="connsiteY133" fmla="*/ 1093100 h 5792104"/>
              <a:gd name="connsiteX134" fmla="*/ 3374596 w 4221263"/>
              <a:gd name="connsiteY134" fmla="*/ 1118500 h 5792104"/>
              <a:gd name="connsiteX135" fmla="*/ 3366130 w 4221263"/>
              <a:gd name="connsiteY135" fmla="*/ 1152366 h 5792104"/>
              <a:gd name="connsiteX136" fmla="*/ 3306863 w 4221263"/>
              <a:gd name="connsiteY136" fmla="*/ 1186233 h 5792104"/>
              <a:gd name="connsiteX137" fmla="*/ 3264530 w 4221263"/>
              <a:gd name="connsiteY137" fmla="*/ 1203166 h 5792104"/>
              <a:gd name="connsiteX138" fmla="*/ 3239130 w 4221263"/>
              <a:gd name="connsiteY138" fmla="*/ 1211633 h 5792104"/>
              <a:gd name="connsiteX139" fmla="*/ 3162930 w 4221263"/>
              <a:gd name="connsiteY139" fmla="*/ 1253966 h 5792104"/>
              <a:gd name="connsiteX140" fmla="*/ 3171396 w 4221263"/>
              <a:gd name="connsiteY140" fmla="*/ 1330166 h 5792104"/>
              <a:gd name="connsiteX141" fmla="*/ 3205263 w 4221263"/>
              <a:gd name="connsiteY141" fmla="*/ 1355566 h 5792104"/>
              <a:gd name="connsiteX142" fmla="*/ 3222196 w 4221263"/>
              <a:gd name="connsiteY142" fmla="*/ 1389433 h 5792104"/>
              <a:gd name="connsiteX143" fmla="*/ 3230663 w 4221263"/>
              <a:gd name="connsiteY143" fmla="*/ 1482566 h 5792104"/>
              <a:gd name="connsiteX144" fmla="*/ 3264530 w 4221263"/>
              <a:gd name="connsiteY144" fmla="*/ 1643433 h 5792104"/>
              <a:gd name="connsiteX145" fmla="*/ 3272996 w 4221263"/>
              <a:gd name="connsiteY145" fmla="*/ 1685766 h 5792104"/>
              <a:gd name="connsiteX146" fmla="*/ 3306863 w 4221263"/>
              <a:gd name="connsiteY146" fmla="*/ 1888966 h 5792104"/>
              <a:gd name="connsiteX147" fmla="*/ 3323796 w 4221263"/>
              <a:gd name="connsiteY147" fmla="*/ 1939766 h 5792104"/>
              <a:gd name="connsiteX148" fmla="*/ 3366130 w 4221263"/>
              <a:gd name="connsiteY148" fmla="*/ 2185300 h 5792104"/>
              <a:gd name="connsiteX149" fmla="*/ 3399996 w 4221263"/>
              <a:gd name="connsiteY149" fmla="*/ 2176833 h 5792104"/>
              <a:gd name="connsiteX150" fmla="*/ 3425396 w 4221263"/>
              <a:gd name="connsiteY150" fmla="*/ 2159900 h 5792104"/>
              <a:gd name="connsiteX151" fmla="*/ 3467730 w 4221263"/>
              <a:gd name="connsiteY151" fmla="*/ 2151433 h 5792104"/>
              <a:gd name="connsiteX152" fmla="*/ 3476196 w 4221263"/>
              <a:gd name="connsiteY152" fmla="*/ 2126033 h 5792104"/>
              <a:gd name="connsiteX153" fmla="*/ 3526996 w 4221263"/>
              <a:gd name="connsiteY153" fmla="*/ 2100633 h 5792104"/>
              <a:gd name="connsiteX154" fmla="*/ 3569330 w 4221263"/>
              <a:gd name="connsiteY154" fmla="*/ 2066766 h 5792104"/>
              <a:gd name="connsiteX155" fmla="*/ 3603196 w 4221263"/>
              <a:gd name="connsiteY155" fmla="*/ 2032900 h 5792104"/>
              <a:gd name="connsiteX156" fmla="*/ 3679396 w 4221263"/>
              <a:gd name="connsiteY156" fmla="*/ 1990566 h 5792104"/>
              <a:gd name="connsiteX157" fmla="*/ 3721730 w 4221263"/>
              <a:gd name="connsiteY157" fmla="*/ 1965166 h 5792104"/>
              <a:gd name="connsiteX158" fmla="*/ 3882596 w 4221263"/>
              <a:gd name="connsiteY158" fmla="*/ 1973633 h 5792104"/>
              <a:gd name="connsiteX159" fmla="*/ 3975730 w 4221263"/>
              <a:gd name="connsiteY159" fmla="*/ 2041366 h 5792104"/>
              <a:gd name="connsiteX160" fmla="*/ 4018063 w 4221263"/>
              <a:gd name="connsiteY160" fmla="*/ 2066766 h 5792104"/>
              <a:gd name="connsiteX161" fmla="*/ 4085796 w 4221263"/>
              <a:gd name="connsiteY161" fmla="*/ 2126033 h 5792104"/>
              <a:gd name="connsiteX162" fmla="*/ 4145063 w 4221263"/>
              <a:gd name="connsiteY162" fmla="*/ 2176833 h 5792104"/>
              <a:gd name="connsiteX163" fmla="*/ 4161996 w 4221263"/>
              <a:gd name="connsiteY163" fmla="*/ 2295366 h 5792104"/>
              <a:gd name="connsiteX164" fmla="*/ 4187396 w 4221263"/>
              <a:gd name="connsiteY164" fmla="*/ 2405433 h 5792104"/>
              <a:gd name="connsiteX165" fmla="*/ 4221263 w 4221263"/>
              <a:gd name="connsiteY165" fmla="*/ 2684833 h 5792104"/>
              <a:gd name="connsiteX166" fmla="*/ 4195863 w 4221263"/>
              <a:gd name="connsiteY166" fmla="*/ 3006566 h 5792104"/>
              <a:gd name="connsiteX167" fmla="*/ 4187396 w 4221263"/>
              <a:gd name="connsiteY167" fmla="*/ 3031966 h 5792104"/>
              <a:gd name="connsiteX168" fmla="*/ 4170463 w 4221263"/>
              <a:gd name="connsiteY168" fmla="*/ 3167433 h 5792104"/>
              <a:gd name="connsiteX169" fmla="*/ 4136596 w 4221263"/>
              <a:gd name="connsiteY169" fmla="*/ 3235166 h 5792104"/>
              <a:gd name="connsiteX170" fmla="*/ 4102730 w 4221263"/>
              <a:gd name="connsiteY170" fmla="*/ 3370633 h 5792104"/>
              <a:gd name="connsiteX171" fmla="*/ 4085796 w 4221263"/>
              <a:gd name="connsiteY171" fmla="*/ 3387566 h 5792104"/>
              <a:gd name="connsiteX172" fmla="*/ 4068863 w 4221263"/>
              <a:gd name="connsiteY172" fmla="*/ 3455300 h 5792104"/>
              <a:gd name="connsiteX173" fmla="*/ 4060396 w 4221263"/>
              <a:gd name="connsiteY173" fmla="*/ 3548433 h 5792104"/>
              <a:gd name="connsiteX174" fmla="*/ 4026530 w 4221263"/>
              <a:gd name="connsiteY174" fmla="*/ 3650033 h 5792104"/>
              <a:gd name="connsiteX175" fmla="*/ 4018063 w 4221263"/>
              <a:gd name="connsiteY175" fmla="*/ 3751633 h 5792104"/>
              <a:gd name="connsiteX176" fmla="*/ 4009596 w 4221263"/>
              <a:gd name="connsiteY176" fmla="*/ 3810900 h 5792104"/>
              <a:gd name="connsiteX177" fmla="*/ 4001130 w 4221263"/>
              <a:gd name="connsiteY177" fmla="*/ 4107233 h 5792104"/>
              <a:gd name="connsiteX178" fmla="*/ 3984196 w 4221263"/>
              <a:gd name="connsiteY178" fmla="*/ 4285033 h 5792104"/>
              <a:gd name="connsiteX179" fmla="*/ 3967263 w 4221263"/>
              <a:gd name="connsiteY179" fmla="*/ 4318900 h 5792104"/>
              <a:gd name="connsiteX180" fmla="*/ 3933396 w 4221263"/>
              <a:gd name="connsiteY180" fmla="*/ 4327366 h 5792104"/>
              <a:gd name="connsiteX181" fmla="*/ 3916463 w 4221263"/>
              <a:gd name="connsiteY181" fmla="*/ 4344300 h 5792104"/>
              <a:gd name="connsiteX182" fmla="*/ 3679396 w 4221263"/>
              <a:gd name="connsiteY182" fmla="*/ 4318900 h 5792104"/>
              <a:gd name="connsiteX183" fmla="*/ 3552396 w 4221263"/>
              <a:gd name="connsiteY183" fmla="*/ 4259633 h 5792104"/>
              <a:gd name="connsiteX184" fmla="*/ 3518530 w 4221263"/>
              <a:gd name="connsiteY184" fmla="*/ 4251166 h 5792104"/>
              <a:gd name="connsiteX185" fmla="*/ 3459263 w 4221263"/>
              <a:gd name="connsiteY185" fmla="*/ 4234233 h 5792104"/>
              <a:gd name="connsiteX186" fmla="*/ 3433863 w 4221263"/>
              <a:gd name="connsiteY186" fmla="*/ 4217300 h 5792104"/>
              <a:gd name="connsiteX187" fmla="*/ 3391530 w 4221263"/>
              <a:gd name="connsiteY187" fmla="*/ 4208833 h 5792104"/>
              <a:gd name="connsiteX188" fmla="*/ 3366130 w 4221263"/>
              <a:gd name="connsiteY188" fmla="*/ 4183433 h 5792104"/>
              <a:gd name="connsiteX189" fmla="*/ 3340730 w 4221263"/>
              <a:gd name="connsiteY189" fmla="*/ 4166500 h 5792104"/>
              <a:gd name="connsiteX190" fmla="*/ 3281463 w 4221263"/>
              <a:gd name="connsiteY190" fmla="*/ 4141100 h 5792104"/>
              <a:gd name="connsiteX191" fmla="*/ 3213730 w 4221263"/>
              <a:gd name="connsiteY191" fmla="*/ 4107233 h 5792104"/>
              <a:gd name="connsiteX192" fmla="*/ 3154463 w 4221263"/>
              <a:gd name="connsiteY192" fmla="*/ 4073366 h 5792104"/>
              <a:gd name="connsiteX193" fmla="*/ 3112130 w 4221263"/>
              <a:gd name="connsiteY193" fmla="*/ 4064900 h 5792104"/>
              <a:gd name="connsiteX194" fmla="*/ 3069796 w 4221263"/>
              <a:gd name="connsiteY194" fmla="*/ 4031033 h 5792104"/>
              <a:gd name="connsiteX195" fmla="*/ 3044396 w 4221263"/>
              <a:gd name="connsiteY195" fmla="*/ 4022566 h 5792104"/>
              <a:gd name="connsiteX196" fmla="*/ 2807330 w 4221263"/>
              <a:gd name="connsiteY196" fmla="*/ 4014100 h 5792104"/>
              <a:gd name="connsiteX197" fmla="*/ 2375530 w 4221263"/>
              <a:gd name="connsiteY197" fmla="*/ 4022566 h 5792104"/>
              <a:gd name="connsiteX198" fmla="*/ 2316263 w 4221263"/>
              <a:gd name="connsiteY198" fmla="*/ 4047966 h 5792104"/>
              <a:gd name="connsiteX199" fmla="*/ 2290863 w 4221263"/>
              <a:gd name="connsiteY199" fmla="*/ 4056433 h 5792104"/>
              <a:gd name="connsiteX200" fmla="*/ 2248530 w 4221263"/>
              <a:gd name="connsiteY200" fmla="*/ 4098766 h 5792104"/>
              <a:gd name="connsiteX201" fmla="*/ 2180796 w 4221263"/>
              <a:gd name="connsiteY201" fmla="*/ 4149566 h 5792104"/>
              <a:gd name="connsiteX202" fmla="*/ 2002996 w 4221263"/>
              <a:gd name="connsiteY202" fmla="*/ 4268100 h 5792104"/>
              <a:gd name="connsiteX203" fmla="*/ 1748996 w 4221263"/>
              <a:gd name="connsiteY203" fmla="*/ 4420500 h 5792104"/>
              <a:gd name="connsiteX204" fmla="*/ 1655863 w 4221263"/>
              <a:gd name="connsiteY204" fmla="*/ 4496700 h 5792104"/>
              <a:gd name="connsiteX205" fmla="*/ 1638930 w 4221263"/>
              <a:gd name="connsiteY205" fmla="*/ 4462833 h 5792104"/>
              <a:gd name="connsiteX206" fmla="*/ 1520396 w 4221263"/>
              <a:gd name="connsiteY206" fmla="*/ 4361233 h 5792104"/>
              <a:gd name="connsiteX207" fmla="*/ 1511930 w 4221263"/>
              <a:gd name="connsiteY207" fmla="*/ 4327366 h 5792104"/>
              <a:gd name="connsiteX208" fmla="*/ 1469596 w 4221263"/>
              <a:gd name="connsiteY208" fmla="*/ 4276566 h 5792104"/>
              <a:gd name="connsiteX209" fmla="*/ 1444196 w 4221263"/>
              <a:gd name="connsiteY209" fmla="*/ 4268100 h 5792104"/>
              <a:gd name="connsiteX210" fmla="*/ 1410330 w 4221263"/>
              <a:gd name="connsiteY210" fmla="*/ 4234233 h 5792104"/>
              <a:gd name="connsiteX211" fmla="*/ 1257930 w 4221263"/>
              <a:gd name="connsiteY211" fmla="*/ 4276566 h 5792104"/>
              <a:gd name="connsiteX212" fmla="*/ 1240996 w 4221263"/>
              <a:gd name="connsiteY212" fmla="*/ 4572900 h 5792104"/>
              <a:gd name="connsiteX213" fmla="*/ 1224063 w 4221263"/>
              <a:gd name="connsiteY213" fmla="*/ 4598300 h 5792104"/>
              <a:gd name="connsiteX214" fmla="*/ 1215596 w 4221263"/>
              <a:gd name="connsiteY214" fmla="*/ 4649100 h 5792104"/>
              <a:gd name="connsiteX215" fmla="*/ 1190196 w 4221263"/>
              <a:gd name="connsiteY215" fmla="*/ 4716833 h 5792104"/>
              <a:gd name="connsiteX216" fmla="*/ 1181730 w 4221263"/>
              <a:gd name="connsiteY216" fmla="*/ 4759166 h 5792104"/>
              <a:gd name="connsiteX217" fmla="*/ 1164796 w 4221263"/>
              <a:gd name="connsiteY217" fmla="*/ 4818433 h 5792104"/>
              <a:gd name="connsiteX218" fmla="*/ 1156330 w 4221263"/>
              <a:gd name="connsiteY218" fmla="*/ 4860766 h 5792104"/>
              <a:gd name="connsiteX219" fmla="*/ 1130930 w 4221263"/>
              <a:gd name="connsiteY219" fmla="*/ 4877700 h 5792104"/>
              <a:gd name="connsiteX220" fmla="*/ 1113996 w 4221263"/>
              <a:gd name="connsiteY220" fmla="*/ 4911566 h 5792104"/>
              <a:gd name="connsiteX221" fmla="*/ 1097063 w 4221263"/>
              <a:gd name="connsiteY221" fmla="*/ 4928500 h 5792104"/>
              <a:gd name="connsiteX222" fmla="*/ 1071663 w 4221263"/>
              <a:gd name="connsiteY222" fmla="*/ 4962366 h 5792104"/>
              <a:gd name="connsiteX223" fmla="*/ 1054730 w 4221263"/>
              <a:gd name="connsiteY223" fmla="*/ 4979300 h 5792104"/>
              <a:gd name="connsiteX224" fmla="*/ 1012396 w 4221263"/>
              <a:gd name="connsiteY224" fmla="*/ 5038566 h 5792104"/>
              <a:gd name="connsiteX225" fmla="*/ 1003930 w 4221263"/>
              <a:gd name="connsiteY225" fmla="*/ 5131700 h 5792104"/>
              <a:gd name="connsiteX226" fmla="*/ 978530 w 4221263"/>
              <a:gd name="connsiteY226" fmla="*/ 5157100 h 5792104"/>
              <a:gd name="connsiteX227" fmla="*/ 961596 w 4221263"/>
              <a:gd name="connsiteY227" fmla="*/ 5216366 h 5792104"/>
              <a:gd name="connsiteX228" fmla="*/ 944663 w 4221263"/>
              <a:gd name="connsiteY228" fmla="*/ 5258700 h 5792104"/>
              <a:gd name="connsiteX0" fmla="*/ 990692 w 4216492"/>
              <a:gd name="connsiteY0" fmla="*/ 5267166 h 5792104"/>
              <a:gd name="connsiteX1" fmla="*/ 939892 w 4216492"/>
              <a:gd name="connsiteY1" fmla="*/ 5258700 h 5792104"/>
              <a:gd name="connsiteX2" fmla="*/ 643559 w 4216492"/>
              <a:gd name="connsiteY2" fmla="*/ 5267166 h 5792104"/>
              <a:gd name="connsiteX3" fmla="*/ 660492 w 4216492"/>
              <a:gd name="connsiteY3" fmla="*/ 5292566 h 5792104"/>
              <a:gd name="connsiteX4" fmla="*/ 685892 w 4216492"/>
              <a:gd name="connsiteY4" fmla="*/ 5317966 h 5792104"/>
              <a:gd name="connsiteX5" fmla="*/ 719759 w 4216492"/>
              <a:gd name="connsiteY5" fmla="*/ 5334900 h 5792104"/>
              <a:gd name="connsiteX6" fmla="*/ 753625 w 4216492"/>
              <a:gd name="connsiteY6" fmla="*/ 5368766 h 5792104"/>
              <a:gd name="connsiteX7" fmla="*/ 779025 w 4216492"/>
              <a:gd name="connsiteY7" fmla="*/ 5377233 h 5792104"/>
              <a:gd name="connsiteX8" fmla="*/ 821359 w 4216492"/>
              <a:gd name="connsiteY8" fmla="*/ 5402633 h 5792104"/>
              <a:gd name="connsiteX9" fmla="*/ 829825 w 4216492"/>
              <a:gd name="connsiteY9" fmla="*/ 5436500 h 5792104"/>
              <a:gd name="connsiteX10" fmla="*/ 855225 w 4216492"/>
              <a:gd name="connsiteY10" fmla="*/ 5470366 h 5792104"/>
              <a:gd name="connsiteX11" fmla="*/ 838292 w 4216492"/>
              <a:gd name="connsiteY11" fmla="*/ 5732833 h 5792104"/>
              <a:gd name="connsiteX12" fmla="*/ 812892 w 4216492"/>
              <a:gd name="connsiteY12" fmla="*/ 5741300 h 5792104"/>
              <a:gd name="connsiteX13" fmla="*/ 677425 w 4216492"/>
              <a:gd name="connsiteY13" fmla="*/ 5749766 h 5792104"/>
              <a:gd name="connsiteX14" fmla="*/ 364159 w 4216492"/>
              <a:gd name="connsiteY14" fmla="*/ 5732833 h 5792104"/>
              <a:gd name="connsiteX15" fmla="*/ 313359 w 4216492"/>
              <a:gd name="connsiteY15" fmla="*/ 5724366 h 5792104"/>
              <a:gd name="connsiteX16" fmla="*/ 54279 w 4216492"/>
              <a:gd name="connsiteY16" fmla="*/ 5792100 h 5792104"/>
              <a:gd name="connsiteX17" fmla="*/ 67825 w 4216492"/>
              <a:gd name="connsiteY17" fmla="*/ 5707433 h 5792104"/>
              <a:gd name="connsiteX18" fmla="*/ 17025 w 4216492"/>
              <a:gd name="connsiteY18" fmla="*/ 5682033 h 5792104"/>
              <a:gd name="connsiteX19" fmla="*/ 179585 w 4216492"/>
              <a:gd name="connsiteY19" fmla="*/ 5583820 h 5792104"/>
              <a:gd name="connsiteX20" fmla="*/ 150799 w 4216492"/>
              <a:gd name="connsiteY20" fmla="*/ 5196046 h 5792104"/>
              <a:gd name="connsiteX21" fmla="*/ 92 w 4216492"/>
              <a:gd name="connsiteY21" fmla="*/ 5140166 h 5792104"/>
              <a:gd name="connsiteX22" fmla="*/ 128785 w 4216492"/>
              <a:gd name="connsiteY22" fmla="*/ 5084286 h 5792104"/>
              <a:gd name="connsiteX23" fmla="*/ 50892 w 4216492"/>
              <a:gd name="connsiteY23" fmla="*/ 5055500 h 5792104"/>
              <a:gd name="connsiteX24" fmla="*/ 144025 w 4216492"/>
              <a:gd name="connsiteY24" fmla="*/ 5004700 h 5792104"/>
              <a:gd name="connsiteX25" fmla="*/ 130479 w 4216492"/>
              <a:gd name="connsiteY25" fmla="*/ 4952206 h 5792104"/>
              <a:gd name="connsiteX26" fmla="*/ 171119 w 4216492"/>
              <a:gd name="connsiteY26" fmla="*/ 4889553 h 5792104"/>
              <a:gd name="connsiteX27" fmla="*/ 167732 w 4216492"/>
              <a:gd name="connsiteY27" fmla="*/ 4855686 h 5792104"/>
              <a:gd name="connsiteX28" fmla="*/ 211759 w 4216492"/>
              <a:gd name="connsiteY28" fmla="*/ 4855686 h 5792104"/>
              <a:gd name="connsiteX29" fmla="*/ 230385 w 4216492"/>
              <a:gd name="connsiteY29" fmla="*/ 4825206 h 5792104"/>
              <a:gd name="connsiteX30" fmla="*/ 262559 w 4216492"/>
              <a:gd name="connsiteY30" fmla="*/ 4860766 h 5792104"/>
              <a:gd name="connsiteX31" fmla="*/ 257479 w 4216492"/>
              <a:gd name="connsiteY31" fmla="*/ 4760860 h 5792104"/>
              <a:gd name="connsiteX32" fmla="*/ 304892 w 4216492"/>
              <a:gd name="connsiteY32" fmla="*/ 4750700 h 5792104"/>
              <a:gd name="connsiteX33" fmla="*/ 313359 w 4216492"/>
              <a:gd name="connsiteY33" fmla="*/ 4682966 h 5792104"/>
              <a:gd name="connsiteX34" fmla="*/ 330292 w 4216492"/>
              <a:gd name="connsiteY34" fmla="*/ 4640633 h 5792104"/>
              <a:gd name="connsiteX35" fmla="*/ 338759 w 4216492"/>
              <a:gd name="connsiteY35" fmla="*/ 4589833 h 5792104"/>
              <a:gd name="connsiteX36" fmla="*/ 364159 w 4216492"/>
              <a:gd name="connsiteY36" fmla="*/ 4293500 h 5792104"/>
              <a:gd name="connsiteX37" fmla="*/ 414959 w 4216492"/>
              <a:gd name="connsiteY37" fmla="*/ 4107233 h 5792104"/>
              <a:gd name="connsiteX38" fmla="*/ 423425 w 4216492"/>
              <a:gd name="connsiteY38" fmla="*/ 4081833 h 5792104"/>
              <a:gd name="connsiteX39" fmla="*/ 431892 w 4216492"/>
              <a:gd name="connsiteY39" fmla="*/ 4047966 h 5792104"/>
              <a:gd name="connsiteX40" fmla="*/ 457292 w 4216492"/>
              <a:gd name="connsiteY40" fmla="*/ 3988700 h 5792104"/>
              <a:gd name="connsiteX41" fmla="*/ 474225 w 4216492"/>
              <a:gd name="connsiteY41" fmla="*/ 3971766 h 5792104"/>
              <a:gd name="connsiteX42" fmla="*/ 482692 w 4216492"/>
              <a:gd name="connsiteY42" fmla="*/ 3929433 h 5792104"/>
              <a:gd name="connsiteX43" fmla="*/ 499625 w 4216492"/>
              <a:gd name="connsiteY43" fmla="*/ 3861700 h 5792104"/>
              <a:gd name="connsiteX44" fmla="*/ 508092 w 4216492"/>
              <a:gd name="connsiteY44" fmla="*/ 3743166 h 5792104"/>
              <a:gd name="connsiteX45" fmla="*/ 525025 w 4216492"/>
              <a:gd name="connsiteY45" fmla="*/ 3709300 h 5792104"/>
              <a:gd name="connsiteX46" fmla="*/ 550425 w 4216492"/>
              <a:gd name="connsiteY46" fmla="*/ 3633100 h 5792104"/>
              <a:gd name="connsiteX47" fmla="*/ 558892 w 4216492"/>
              <a:gd name="connsiteY47" fmla="*/ 3607700 h 5792104"/>
              <a:gd name="connsiteX48" fmla="*/ 575825 w 4216492"/>
              <a:gd name="connsiteY48" fmla="*/ 3582300 h 5792104"/>
              <a:gd name="connsiteX49" fmla="*/ 592759 w 4216492"/>
              <a:gd name="connsiteY49" fmla="*/ 3565366 h 5792104"/>
              <a:gd name="connsiteX50" fmla="*/ 652025 w 4216492"/>
              <a:gd name="connsiteY50" fmla="*/ 3455300 h 5792104"/>
              <a:gd name="connsiteX51" fmla="*/ 677425 w 4216492"/>
              <a:gd name="connsiteY51" fmla="*/ 3421433 h 5792104"/>
              <a:gd name="connsiteX52" fmla="*/ 745159 w 4216492"/>
              <a:gd name="connsiteY52" fmla="*/ 3370633 h 5792104"/>
              <a:gd name="connsiteX53" fmla="*/ 787492 w 4216492"/>
              <a:gd name="connsiteY53" fmla="*/ 3285966 h 5792104"/>
              <a:gd name="connsiteX54" fmla="*/ 804425 w 4216492"/>
              <a:gd name="connsiteY54" fmla="*/ 3243633 h 5792104"/>
              <a:gd name="connsiteX55" fmla="*/ 863692 w 4216492"/>
              <a:gd name="connsiteY55" fmla="*/ 3201300 h 5792104"/>
              <a:gd name="connsiteX56" fmla="*/ 897559 w 4216492"/>
              <a:gd name="connsiteY56" fmla="*/ 3099700 h 5792104"/>
              <a:gd name="connsiteX57" fmla="*/ 914492 w 4216492"/>
              <a:gd name="connsiteY57" fmla="*/ 3040433 h 5792104"/>
              <a:gd name="connsiteX58" fmla="*/ 948359 w 4216492"/>
              <a:gd name="connsiteY58" fmla="*/ 2955766 h 5792104"/>
              <a:gd name="connsiteX59" fmla="*/ 956825 w 4216492"/>
              <a:gd name="connsiteY59" fmla="*/ 2921900 h 5792104"/>
              <a:gd name="connsiteX60" fmla="*/ 965292 w 4216492"/>
              <a:gd name="connsiteY60" fmla="*/ 2896500 h 5792104"/>
              <a:gd name="connsiteX61" fmla="*/ 973759 w 4216492"/>
              <a:gd name="connsiteY61" fmla="*/ 2828766 h 5792104"/>
              <a:gd name="connsiteX62" fmla="*/ 1016092 w 4216492"/>
              <a:gd name="connsiteY62" fmla="*/ 2777966 h 5792104"/>
              <a:gd name="connsiteX63" fmla="*/ 1024559 w 4216492"/>
              <a:gd name="connsiteY63" fmla="*/ 2752566 h 5792104"/>
              <a:gd name="connsiteX64" fmla="*/ 1083825 w 4216492"/>
              <a:gd name="connsiteY64" fmla="*/ 2676366 h 5792104"/>
              <a:gd name="connsiteX65" fmla="*/ 1100759 w 4216492"/>
              <a:gd name="connsiteY65" fmla="*/ 2608633 h 5792104"/>
              <a:gd name="connsiteX66" fmla="*/ 1168492 w 4216492"/>
              <a:gd name="connsiteY66" fmla="*/ 2532433 h 5792104"/>
              <a:gd name="connsiteX67" fmla="*/ 1185425 w 4216492"/>
              <a:gd name="connsiteY67" fmla="*/ 2473166 h 5792104"/>
              <a:gd name="connsiteX68" fmla="*/ 1193892 w 4216492"/>
              <a:gd name="connsiteY68" fmla="*/ 2439300 h 5792104"/>
              <a:gd name="connsiteX69" fmla="*/ 1210825 w 4216492"/>
              <a:gd name="connsiteY69" fmla="*/ 2413900 h 5792104"/>
              <a:gd name="connsiteX70" fmla="*/ 1219292 w 4216492"/>
              <a:gd name="connsiteY70" fmla="*/ 2337700 h 5792104"/>
              <a:gd name="connsiteX71" fmla="*/ 1261625 w 4216492"/>
              <a:gd name="connsiteY71" fmla="*/ 2193766 h 5792104"/>
              <a:gd name="connsiteX72" fmla="*/ 1303959 w 4216492"/>
              <a:gd name="connsiteY72" fmla="*/ 2100633 h 5792104"/>
              <a:gd name="connsiteX73" fmla="*/ 1312425 w 4216492"/>
              <a:gd name="connsiteY73" fmla="*/ 1990566 h 5792104"/>
              <a:gd name="connsiteX74" fmla="*/ 1320892 w 4216492"/>
              <a:gd name="connsiteY74" fmla="*/ 1956700 h 5792104"/>
              <a:gd name="connsiteX75" fmla="*/ 1337825 w 4216492"/>
              <a:gd name="connsiteY75" fmla="*/ 1939766 h 5792104"/>
              <a:gd name="connsiteX76" fmla="*/ 1346292 w 4216492"/>
              <a:gd name="connsiteY76" fmla="*/ 1888966 h 5792104"/>
              <a:gd name="connsiteX77" fmla="*/ 1354759 w 4216492"/>
              <a:gd name="connsiteY77" fmla="*/ 1821233 h 5792104"/>
              <a:gd name="connsiteX78" fmla="*/ 1380159 w 4216492"/>
              <a:gd name="connsiteY78" fmla="*/ 1719633 h 5792104"/>
              <a:gd name="connsiteX79" fmla="*/ 1388625 w 4216492"/>
              <a:gd name="connsiteY79" fmla="*/ 1634966 h 5792104"/>
              <a:gd name="connsiteX80" fmla="*/ 1405559 w 4216492"/>
              <a:gd name="connsiteY80" fmla="*/ 1592633 h 5792104"/>
              <a:gd name="connsiteX81" fmla="*/ 1481759 w 4216492"/>
              <a:gd name="connsiteY81" fmla="*/ 1448700 h 5792104"/>
              <a:gd name="connsiteX82" fmla="*/ 1498692 w 4216492"/>
              <a:gd name="connsiteY82" fmla="*/ 1380966 h 5792104"/>
              <a:gd name="connsiteX83" fmla="*/ 1515625 w 4216492"/>
              <a:gd name="connsiteY83" fmla="*/ 1355566 h 5792104"/>
              <a:gd name="connsiteX84" fmla="*/ 1524092 w 4216492"/>
              <a:gd name="connsiteY84" fmla="*/ 1313233 h 5792104"/>
              <a:gd name="connsiteX85" fmla="*/ 1549492 w 4216492"/>
              <a:gd name="connsiteY85" fmla="*/ 1118500 h 5792104"/>
              <a:gd name="connsiteX86" fmla="*/ 1608759 w 4216492"/>
              <a:gd name="connsiteY86" fmla="*/ 1084633 h 5792104"/>
              <a:gd name="connsiteX87" fmla="*/ 1634159 w 4216492"/>
              <a:gd name="connsiteY87" fmla="*/ 1059233 h 5792104"/>
              <a:gd name="connsiteX88" fmla="*/ 1659559 w 4216492"/>
              <a:gd name="connsiteY88" fmla="*/ 1042300 h 5792104"/>
              <a:gd name="connsiteX89" fmla="*/ 1701892 w 4216492"/>
              <a:gd name="connsiteY89" fmla="*/ 999966 h 5792104"/>
              <a:gd name="connsiteX90" fmla="*/ 1752692 w 4216492"/>
              <a:gd name="connsiteY90" fmla="*/ 949166 h 5792104"/>
              <a:gd name="connsiteX91" fmla="*/ 1769625 w 4216492"/>
              <a:gd name="connsiteY91" fmla="*/ 889900 h 5792104"/>
              <a:gd name="connsiteX92" fmla="*/ 1795025 w 4216492"/>
              <a:gd name="connsiteY92" fmla="*/ 872966 h 5792104"/>
              <a:gd name="connsiteX93" fmla="*/ 1803492 w 4216492"/>
              <a:gd name="connsiteY93" fmla="*/ 847566 h 5792104"/>
              <a:gd name="connsiteX94" fmla="*/ 1837359 w 4216492"/>
              <a:gd name="connsiteY94" fmla="*/ 805233 h 5792104"/>
              <a:gd name="connsiteX95" fmla="*/ 1845825 w 4216492"/>
              <a:gd name="connsiteY95" fmla="*/ 779833 h 5792104"/>
              <a:gd name="connsiteX96" fmla="*/ 1854292 w 4216492"/>
              <a:gd name="connsiteY96" fmla="*/ 745966 h 5792104"/>
              <a:gd name="connsiteX97" fmla="*/ 1930492 w 4216492"/>
              <a:gd name="connsiteY97" fmla="*/ 661300 h 5792104"/>
              <a:gd name="connsiteX98" fmla="*/ 1955892 w 4216492"/>
              <a:gd name="connsiteY98" fmla="*/ 618966 h 5792104"/>
              <a:gd name="connsiteX99" fmla="*/ 2006692 w 4216492"/>
              <a:gd name="connsiteY99" fmla="*/ 568166 h 5792104"/>
              <a:gd name="connsiteX100" fmla="*/ 2040559 w 4216492"/>
              <a:gd name="connsiteY100" fmla="*/ 525833 h 5792104"/>
              <a:gd name="connsiteX101" fmla="*/ 2065959 w 4216492"/>
              <a:gd name="connsiteY101" fmla="*/ 517366 h 5792104"/>
              <a:gd name="connsiteX102" fmla="*/ 2091359 w 4216492"/>
              <a:gd name="connsiteY102" fmla="*/ 500433 h 5792104"/>
              <a:gd name="connsiteX103" fmla="*/ 2125225 w 4216492"/>
              <a:gd name="connsiteY103" fmla="*/ 491966 h 5792104"/>
              <a:gd name="connsiteX104" fmla="*/ 2159092 w 4216492"/>
              <a:gd name="connsiteY104" fmla="*/ 475033 h 5792104"/>
              <a:gd name="connsiteX105" fmla="*/ 2218359 w 4216492"/>
              <a:gd name="connsiteY105" fmla="*/ 458100 h 5792104"/>
              <a:gd name="connsiteX106" fmla="*/ 2277625 w 4216492"/>
              <a:gd name="connsiteY106" fmla="*/ 424233 h 5792104"/>
              <a:gd name="connsiteX107" fmla="*/ 2311492 w 4216492"/>
              <a:gd name="connsiteY107" fmla="*/ 415766 h 5792104"/>
              <a:gd name="connsiteX108" fmla="*/ 2336892 w 4216492"/>
              <a:gd name="connsiteY108" fmla="*/ 407300 h 5792104"/>
              <a:gd name="connsiteX109" fmla="*/ 2599359 w 4216492"/>
              <a:gd name="connsiteY109" fmla="*/ 398833 h 5792104"/>
              <a:gd name="connsiteX110" fmla="*/ 2709425 w 4216492"/>
              <a:gd name="connsiteY110" fmla="*/ 339566 h 5792104"/>
              <a:gd name="connsiteX111" fmla="*/ 2751759 w 4216492"/>
              <a:gd name="connsiteY111" fmla="*/ 280300 h 5792104"/>
              <a:gd name="connsiteX112" fmla="*/ 2819492 w 4216492"/>
              <a:gd name="connsiteY112" fmla="*/ 229500 h 5792104"/>
              <a:gd name="connsiteX113" fmla="*/ 2953900 w 4216492"/>
              <a:gd name="connsiteY113" fmla="*/ 207275 h 5792104"/>
              <a:gd name="connsiteX114" fmla="*/ 3147575 w 4216492"/>
              <a:gd name="connsiteY114" fmla="*/ 168116 h 5792104"/>
              <a:gd name="connsiteX115" fmla="*/ 3163450 w 4216492"/>
              <a:gd name="connsiteY115" fmla="*/ 185050 h 5792104"/>
              <a:gd name="connsiteX116" fmla="*/ 3208959 w 4216492"/>
              <a:gd name="connsiteY116" fmla="*/ 9366 h 5792104"/>
              <a:gd name="connsiteX117" fmla="*/ 3225892 w 4216492"/>
              <a:gd name="connsiteY117" fmla="*/ 26300 h 5792104"/>
              <a:gd name="connsiteX118" fmla="*/ 3268225 w 4216492"/>
              <a:gd name="connsiteY118" fmla="*/ 77100 h 5792104"/>
              <a:gd name="connsiteX119" fmla="*/ 3302092 w 4216492"/>
              <a:gd name="connsiteY119" fmla="*/ 85566 h 5792104"/>
              <a:gd name="connsiteX120" fmla="*/ 3369825 w 4216492"/>
              <a:gd name="connsiteY120" fmla="*/ 136366 h 5792104"/>
              <a:gd name="connsiteX121" fmla="*/ 3395225 w 4216492"/>
              <a:gd name="connsiteY121" fmla="*/ 144833 h 5792104"/>
              <a:gd name="connsiteX122" fmla="*/ 3403692 w 4216492"/>
              <a:gd name="connsiteY122" fmla="*/ 187166 h 5792104"/>
              <a:gd name="connsiteX123" fmla="*/ 3454492 w 4216492"/>
              <a:gd name="connsiteY123" fmla="*/ 288766 h 5792104"/>
              <a:gd name="connsiteX124" fmla="*/ 3479892 w 4216492"/>
              <a:gd name="connsiteY124" fmla="*/ 356500 h 5792104"/>
              <a:gd name="connsiteX125" fmla="*/ 3505292 w 4216492"/>
              <a:gd name="connsiteY125" fmla="*/ 424233 h 5792104"/>
              <a:gd name="connsiteX126" fmla="*/ 3530692 w 4216492"/>
              <a:gd name="connsiteY126" fmla="*/ 466566 h 5792104"/>
              <a:gd name="connsiteX127" fmla="*/ 3547625 w 4216492"/>
              <a:gd name="connsiteY127" fmla="*/ 559700 h 5792104"/>
              <a:gd name="connsiteX128" fmla="*/ 3530692 w 4216492"/>
              <a:gd name="connsiteY128" fmla="*/ 779833 h 5792104"/>
              <a:gd name="connsiteX129" fmla="*/ 3496825 w 4216492"/>
              <a:gd name="connsiteY129" fmla="*/ 839100 h 5792104"/>
              <a:gd name="connsiteX130" fmla="*/ 3446025 w 4216492"/>
              <a:gd name="connsiteY130" fmla="*/ 932233 h 5792104"/>
              <a:gd name="connsiteX131" fmla="*/ 3403692 w 4216492"/>
              <a:gd name="connsiteY131" fmla="*/ 1033833 h 5792104"/>
              <a:gd name="connsiteX132" fmla="*/ 3395225 w 4216492"/>
              <a:gd name="connsiteY132" fmla="*/ 1059233 h 5792104"/>
              <a:gd name="connsiteX133" fmla="*/ 3386759 w 4216492"/>
              <a:gd name="connsiteY133" fmla="*/ 1093100 h 5792104"/>
              <a:gd name="connsiteX134" fmla="*/ 3369825 w 4216492"/>
              <a:gd name="connsiteY134" fmla="*/ 1118500 h 5792104"/>
              <a:gd name="connsiteX135" fmla="*/ 3361359 w 4216492"/>
              <a:gd name="connsiteY135" fmla="*/ 1152366 h 5792104"/>
              <a:gd name="connsiteX136" fmla="*/ 3302092 w 4216492"/>
              <a:gd name="connsiteY136" fmla="*/ 1186233 h 5792104"/>
              <a:gd name="connsiteX137" fmla="*/ 3259759 w 4216492"/>
              <a:gd name="connsiteY137" fmla="*/ 1203166 h 5792104"/>
              <a:gd name="connsiteX138" fmla="*/ 3234359 w 4216492"/>
              <a:gd name="connsiteY138" fmla="*/ 1211633 h 5792104"/>
              <a:gd name="connsiteX139" fmla="*/ 3158159 w 4216492"/>
              <a:gd name="connsiteY139" fmla="*/ 1253966 h 5792104"/>
              <a:gd name="connsiteX140" fmla="*/ 3166625 w 4216492"/>
              <a:gd name="connsiteY140" fmla="*/ 1330166 h 5792104"/>
              <a:gd name="connsiteX141" fmla="*/ 3200492 w 4216492"/>
              <a:gd name="connsiteY141" fmla="*/ 1355566 h 5792104"/>
              <a:gd name="connsiteX142" fmla="*/ 3217425 w 4216492"/>
              <a:gd name="connsiteY142" fmla="*/ 1389433 h 5792104"/>
              <a:gd name="connsiteX143" fmla="*/ 3225892 w 4216492"/>
              <a:gd name="connsiteY143" fmla="*/ 1482566 h 5792104"/>
              <a:gd name="connsiteX144" fmla="*/ 3259759 w 4216492"/>
              <a:gd name="connsiteY144" fmla="*/ 1643433 h 5792104"/>
              <a:gd name="connsiteX145" fmla="*/ 3268225 w 4216492"/>
              <a:gd name="connsiteY145" fmla="*/ 1685766 h 5792104"/>
              <a:gd name="connsiteX146" fmla="*/ 3302092 w 4216492"/>
              <a:gd name="connsiteY146" fmla="*/ 1888966 h 5792104"/>
              <a:gd name="connsiteX147" fmla="*/ 3319025 w 4216492"/>
              <a:gd name="connsiteY147" fmla="*/ 1939766 h 5792104"/>
              <a:gd name="connsiteX148" fmla="*/ 3361359 w 4216492"/>
              <a:gd name="connsiteY148" fmla="*/ 2185300 h 5792104"/>
              <a:gd name="connsiteX149" fmla="*/ 3395225 w 4216492"/>
              <a:gd name="connsiteY149" fmla="*/ 2176833 h 5792104"/>
              <a:gd name="connsiteX150" fmla="*/ 3420625 w 4216492"/>
              <a:gd name="connsiteY150" fmla="*/ 2159900 h 5792104"/>
              <a:gd name="connsiteX151" fmla="*/ 3462959 w 4216492"/>
              <a:gd name="connsiteY151" fmla="*/ 2151433 h 5792104"/>
              <a:gd name="connsiteX152" fmla="*/ 3471425 w 4216492"/>
              <a:gd name="connsiteY152" fmla="*/ 2126033 h 5792104"/>
              <a:gd name="connsiteX153" fmla="*/ 3522225 w 4216492"/>
              <a:gd name="connsiteY153" fmla="*/ 2100633 h 5792104"/>
              <a:gd name="connsiteX154" fmla="*/ 3564559 w 4216492"/>
              <a:gd name="connsiteY154" fmla="*/ 2066766 h 5792104"/>
              <a:gd name="connsiteX155" fmla="*/ 3598425 w 4216492"/>
              <a:gd name="connsiteY155" fmla="*/ 2032900 h 5792104"/>
              <a:gd name="connsiteX156" fmla="*/ 3674625 w 4216492"/>
              <a:gd name="connsiteY156" fmla="*/ 1990566 h 5792104"/>
              <a:gd name="connsiteX157" fmla="*/ 3716959 w 4216492"/>
              <a:gd name="connsiteY157" fmla="*/ 1965166 h 5792104"/>
              <a:gd name="connsiteX158" fmla="*/ 3877825 w 4216492"/>
              <a:gd name="connsiteY158" fmla="*/ 1973633 h 5792104"/>
              <a:gd name="connsiteX159" fmla="*/ 3970959 w 4216492"/>
              <a:gd name="connsiteY159" fmla="*/ 2041366 h 5792104"/>
              <a:gd name="connsiteX160" fmla="*/ 4013292 w 4216492"/>
              <a:gd name="connsiteY160" fmla="*/ 2066766 h 5792104"/>
              <a:gd name="connsiteX161" fmla="*/ 4081025 w 4216492"/>
              <a:gd name="connsiteY161" fmla="*/ 2126033 h 5792104"/>
              <a:gd name="connsiteX162" fmla="*/ 4140292 w 4216492"/>
              <a:gd name="connsiteY162" fmla="*/ 2176833 h 5792104"/>
              <a:gd name="connsiteX163" fmla="*/ 4157225 w 4216492"/>
              <a:gd name="connsiteY163" fmla="*/ 2295366 h 5792104"/>
              <a:gd name="connsiteX164" fmla="*/ 4182625 w 4216492"/>
              <a:gd name="connsiteY164" fmla="*/ 2405433 h 5792104"/>
              <a:gd name="connsiteX165" fmla="*/ 4216492 w 4216492"/>
              <a:gd name="connsiteY165" fmla="*/ 2684833 h 5792104"/>
              <a:gd name="connsiteX166" fmla="*/ 4191092 w 4216492"/>
              <a:gd name="connsiteY166" fmla="*/ 3006566 h 5792104"/>
              <a:gd name="connsiteX167" fmla="*/ 4182625 w 4216492"/>
              <a:gd name="connsiteY167" fmla="*/ 3031966 h 5792104"/>
              <a:gd name="connsiteX168" fmla="*/ 4165692 w 4216492"/>
              <a:gd name="connsiteY168" fmla="*/ 3167433 h 5792104"/>
              <a:gd name="connsiteX169" fmla="*/ 4131825 w 4216492"/>
              <a:gd name="connsiteY169" fmla="*/ 3235166 h 5792104"/>
              <a:gd name="connsiteX170" fmla="*/ 4097959 w 4216492"/>
              <a:gd name="connsiteY170" fmla="*/ 3370633 h 5792104"/>
              <a:gd name="connsiteX171" fmla="*/ 4081025 w 4216492"/>
              <a:gd name="connsiteY171" fmla="*/ 3387566 h 5792104"/>
              <a:gd name="connsiteX172" fmla="*/ 4064092 w 4216492"/>
              <a:gd name="connsiteY172" fmla="*/ 3455300 h 5792104"/>
              <a:gd name="connsiteX173" fmla="*/ 4055625 w 4216492"/>
              <a:gd name="connsiteY173" fmla="*/ 3548433 h 5792104"/>
              <a:gd name="connsiteX174" fmla="*/ 4021759 w 4216492"/>
              <a:gd name="connsiteY174" fmla="*/ 3650033 h 5792104"/>
              <a:gd name="connsiteX175" fmla="*/ 4013292 w 4216492"/>
              <a:gd name="connsiteY175" fmla="*/ 3751633 h 5792104"/>
              <a:gd name="connsiteX176" fmla="*/ 4004825 w 4216492"/>
              <a:gd name="connsiteY176" fmla="*/ 3810900 h 5792104"/>
              <a:gd name="connsiteX177" fmla="*/ 3996359 w 4216492"/>
              <a:gd name="connsiteY177" fmla="*/ 4107233 h 5792104"/>
              <a:gd name="connsiteX178" fmla="*/ 3979425 w 4216492"/>
              <a:gd name="connsiteY178" fmla="*/ 4285033 h 5792104"/>
              <a:gd name="connsiteX179" fmla="*/ 3962492 w 4216492"/>
              <a:gd name="connsiteY179" fmla="*/ 4318900 h 5792104"/>
              <a:gd name="connsiteX180" fmla="*/ 3928625 w 4216492"/>
              <a:gd name="connsiteY180" fmla="*/ 4327366 h 5792104"/>
              <a:gd name="connsiteX181" fmla="*/ 3911692 w 4216492"/>
              <a:gd name="connsiteY181" fmla="*/ 4344300 h 5792104"/>
              <a:gd name="connsiteX182" fmla="*/ 3674625 w 4216492"/>
              <a:gd name="connsiteY182" fmla="*/ 4318900 h 5792104"/>
              <a:gd name="connsiteX183" fmla="*/ 3547625 w 4216492"/>
              <a:gd name="connsiteY183" fmla="*/ 4259633 h 5792104"/>
              <a:gd name="connsiteX184" fmla="*/ 3513759 w 4216492"/>
              <a:gd name="connsiteY184" fmla="*/ 4251166 h 5792104"/>
              <a:gd name="connsiteX185" fmla="*/ 3454492 w 4216492"/>
              <a:gd name="connsiteY185" fmla="*/ 4234233 h 5792104"/>
              <a:gd name="connsiteX186" fmla="*/ 3429092 w 4216492"/>
              <a:gd name="connsiteY186" fmla="*/ 4217300 h 5792104"/>
              <a:gd name="connsiteX187" fmla="*/ 3386759 w 4216492"/>
              <a:gd name="connsiteY187" fmla="*/ 4208833 h 5792104"/>
              <a:gd name="connsiteX188" fmla="*/ 3361359 w 4216492"/>
              <a:gd name="connsiteY188" fmla="*/ 4183433 h 5792104"/>
              <a:gd name="connsiteX189" fmla="*/ 3335959 w 4216492"/>
              <a:gd name="connsiteY189" fmla="*/ 4166500 h 5792104"/>
              <a:gd name="connsiteX190" fmla="*/ 3276692 w 4216492"/>
              <a:gd name="connsiteY190" fmla="*/ 4141100 h 5792104"/>
              <a:gd name="connsiteX191" fmla="*/ 3208959 w 4216492"/>
              <a:gd name="connsiteY191" fmla="*/ 4107233 h 5792104"/>
              <a:gd name="connsiteX192" fmla="*/ 3149692 w 4216492"/>
              <a:gd name="connsiteY192" fmla="*/ 4073366 h 5792104"/>
              <a:gd name="connsiteX193" fmla="*/ 3107359 w 4216492"/>
              <a:gd name="connsiteY193" fmla="*/ 4064900 h 5792104"/>
              <a:gd name="connsiteX194" fmla="*/ 3065025 w 4216492"/>
              <a:gd name="connsiteY194" fmla="*/ 4031033 h 5792104"/>
              <a:gd name="connsiteX195" fmla="*/ 3039625 w 4216492"/>
              <a:gd name="connsiteY195" fmla="*/ 4022566 h 5792104"/>
              <a:gd name="connsiteX196" fmla="*/ 2802559 w 4216492"/>
              <a:gd name="connsiteY196" fmla="*/ 4014100 h 5792104"/>
              <a:gd name="connsiteX197" fmla="*/ 2370759 w 4216492"/>
              <a:gd name="connsiteY197" fmla="*/ 4022566 h 5792104"/>
              <a:gd name="connsiteX198" fmla="*/ 2311492 w 4216492"/>
              <a:gd name="connsiteY198" fmla="*/ 4047966 h 5792104"/>
              <a:gd name="connsiteX199" fmla="*/ 2286092 w 4216492"/>
              <a:gd name="connsiteY199" fmla="*/ 4056433 h 5792104"/>
              <a:gd name="connsiteX200" fmla="*/ 2243759 w 4216492"/>
              <a:gd name="connsiteY200" fmla="*/ 4098766 h 5792104"/>
              <a:gd name="connsiteX201" fmla="*/ 2176025 w 4216492"/>
              <a:gd name="connsiteY201" fmla="*/ 4149566 h 5792104"/>
              <a:gd name="connsiteX202" fmla="*/ 1998225 w 4216492"/>
              <a:gd name="connsiteY202" fmla="*/ 4268100 h 5792104"/>
              <a:gd name="connsiteX203" fmla="*/ 1744225 w 4216492"/>
              <a:gd name="connsiteY203" fmla="*/ 4420500 h 5792104"/>
              <a:gd name="connsiteX204" fmla="*/ 1651092 w 4216492"/>
              <a:gd name="connsiteY204" fmla="*/ 4496700 h 5792104"/>
              <a:gd name="connsiteX205" fmla="*/ 1634159 w 4216492"/>
              <a:gd name="connsiteY205" fmla="*/ 4462833 h 5792104"/>
              <a:gd name="connsiteX206" fmla="*/ 1515625 w 4216492"/>
              <a:gd name="connsiteY206" fmla="*/ 4361233 h 5792104"/>
              <a:gd name="connsiteX207" fmla="*/ 1507159 w 4216492"/>
              <a:gd name="connsiteY207" fmla="*/ 4327366 h 5792104"/>
              <a:gd name="connsiteX208" fmla="*/ 1464825 w 4216492"/>
              <a:gd name="connsiteY208" fmla="*/ 4276566 h 5792104"/>
              <a:gd name="connsiteX209" fmla="*/ 1439425 w 4216492"/>
              <a:gd name="connsiteY209" fmla="*/ 4268100 h 5792104"/>
              <a:gd name="connsiteX210" fmla="*/ 1405559 w 4216492"/>
              <a:gd name="connsiteY210" fmla="*/ 4234233 h 5792104"/>
              <a:gd name="connsiteX211" fmla="*/ 1253159 w 4216492"/>
              <a:gd name="connsiteY211" fmla="*/ 4276566 h 5792104"/>
              <a:gd name="connsiteX212" fmla="*/ 1236225 w 4216492"/>
              <a:gd name="connsiteY212" fmla="*/ 4572900 h 5792104"/>
              <a:gd name="connsiteX213" fmla="*/ 1219292 w 4216492"/>
              <a:gd name="connsiteY213" fmla="*/ 4598300 h 5792104"/>
              <a:gd name="connsiteX214" fmla="*/ 1210825 w 4216492"/>
              <a:gd name="connsiteY214" fmla="*/ 4649100 h 5792104"/>
              <a:gd name="connsiteX215" fmla="*/ 1185425 w 4216492"/>
              <a:gd name="connsiteY215" fmla="*/ 4716833 h 5792104"/>
              <a:gd name="connsiteX216" fmla="*/ 1176959 w 4216492"/>
              <a:gd name="connsiteY216" fmla="*/ 4759166 h 5792104"/>
              <a:gd name="connsiteX217" fmla="*/ 1160025 w 4216492"/>
              <a:gd name="connsiteY217" fmla="*/ 4818433 h 5792104"/>
              <a:gd name="connsiteX218" fmla="*/ 1151559 w 4216492"/>
              <a:gd name="connsiteY218" fmla="*/ 4860766 h 5792104"/>
              <a:gd name="connsiteX219" fmla="*/ 1126159 w 4216492"/>
              <a:gd name="connsiteY219" fmla="*/ 4877700 h 5792104"/>
              <a:gd name="connsiteX220" fmla="*/ 1109225 w 4216492"/>
              <a:gd name="connsiteY220" fmla="*/ 4911566 h 5792104"/>
              <a:gd name="connsiteX221" fmla="*/ 1092292 w 4216492"/>
              <a:gd name="connsiteY221" fmla="*/ 4928500 h 5792104"/>
              <a:gd name="connsiteX222" fmla="*/ 1066892 w 4216492"/>
              <a:gd name="connsiteY222" fmla="*/ 4962366 h 5792104"/>
              <a:gd name="connsiteX223" fmla="*/ 1049959 w 4216492"/>
              <a:gd name="connsiteY223" fmla="*/ 4979300 h 5792104"/>
              <a:gd name="connsiteX224" fmla="*/ 1007625 w 4216492"/>
              <a:gd name="connsiteY224" fmla="*/ 5038566 h 5792104"/>
              <a:gd name="connsiteX225" fmla="*/ 999159 w 4216492"/>
              <a:gd name="connsiteY225" fmla="*/ 5131700 h 5792104"/>
              <a:gd name="connsiteX226" fmla="*/ 973759 w 4216492"/>
              <a:gd name="connsiteY226" fmla="*/ 5157100 h 5792104"/>
              <a:gd name="connsiteX227" fmla="*/ 956825 w 4216492"/>
              <a:gd name="connsiteY227" fmla="*/ 5216366 h 5792104"/>
              <a:gd name="connsiteX228" fmla="*/ 939892 w 4216492"/>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12310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33078 w 4210811"/>
              <a:gd name="connsiteY35" fmla="*/ 4589833 h 5792104"/>
              <a:gd name="connsiteX36" fmla="*/ 35847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19344 w 4210811"/>
              <a:gd name="connsiteY45" fmla="*/ 3709300 h 5792104"/>
              <a:gd name="connsiteX46" fmla="*/ 544744 w 4210811"/>
              <a:gd name="connsiteY46" fmla="*/ 3633100 h 5792104"/>
              <a:gd name="connsiteX47" fmla="*/ 553211 w 4210811"/>
              <a:gd name="connsiteY47" fmla="*/ 3607700 h 5792104"/>
              <a:gd name="connsiteX48" fmla="*/ 570144 w 4210811"/>
              <a:gd name="connsiteY48" fmla="*/ 3582300 h 5792104"/>
              <a:gd name="connsiteX49" fmla="*/ 587078 w 4210811"/>
              <a:gd name="connsiteY49" fmla="*/ 356536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33078 w 4210811"/>
              <a:gd name="connsiteY35" fmla="*/ 4589833 h 5792104"/>
              <a:gd name="connsiteX36" fmla="*/ 35847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19344 w 4210811"/>
              <a:gd name="connsiteY45" fmla="*/ 3709300 h 5792104"/>
              <a:gd name="connsiteX46" fmla="*/ 544744 w 4210811"/>
              <a:gd name="connsiteY46" fmla="*/ 3633100 h 5792104"/>
              <a:gd name="connsiteX47" fmla="*/ 553211 w 4210811"/>
              <a:gd name="connsiteY47" fmla="*/ 3607700 h 5792104"/>
              <a:gd name="connsiteX48" fmla="*/ 570144 w 4210811"/>
              <a:gd name="connsiteY48" fmla="*/ 3582300 h 5792104"/>
              <a:gd name="connsiteX49" fmla="*/ 587078 w 4210811"/>
              <a:gd name="connsiteY49" fmla="*/ 356536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5847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19344 w 4210811"/>
              <a:gd name="connsiteY45" fmla="*/ 3709300 h 5792104"/>
              <a:gd name="connsiteX46" fmla="*/ 544744 w 4210811"/>
              <a:gd name="connsiteY46" fmla="*/ 3633100 h 5792104"/>
              <a:gd name="connsiteX47" fmla="*/ 553211 w 4210811"/>
              <a:gd name="connsiteY47" fmla="*/ 3607700 h 5792104"/>
              <a:gd name="connsiteX48" fmla="*/ 570144 w 4210811"/>
              <a:gd name="connsiteY48" fmla="*/ 3582300 h 5792104"/>
              <a:gd name="connsiteX49" fmla="*/ 587078 w 4210811"/>
              <a:gd name="connsiteY49" fmla="*/ 356536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5847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19344 w 4210811"/>
              <a:gd name="connsiteY45" fmla="*/ 3709300 h 5792104"/>
              <a:gd name="connsiteX46" fmla="*/ 544744 w 4210811"/>
              <a:gd name="connsiteY46" fmla="*/ 3633100 h 5792104"/>
              <a:gd name="connsiteX47" fmla="*/ 553211 w 4210811"/>
              <a:gd name="connsiteY47" fmla="*/ 3607700 h 5792104"/>
              <a:gd name="connsiteX48" fmla="*/ 570144 w 4210811"/>
              <a:gd name="connsiteY48" fmla="*/ 3582300 h 5792104"/>
              <a:gd name="connsiteX49" fmla="*/ 587078 w 4210811"/>
              <a:gd name="connsiteY49" fmla="*/ 356536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19344 w 4210811"/>
              <a:gd name="connsiteY45" fmla="*/ 3709300 h 5792104"/>
              <a:gd name="connsiteX46" fmla="*/ 544744 w 4210811"/>
              <a:gd name="connsiteY46" fmla="*/ 3633100 h 5792104"/>
              <a:gd name="connsiteX47" fmla="*/ 553211 w 4210811"/>
              <a:gd name="connsiteY47" fmla="*/ 3607700 h 5792104"/>
              <a:gd name="connsiteX48" fmla="*/ 570144 w 4210811"/>
              <a:gd name="connsiteY48" fmla="*/ 3582300 h 5792104"/>
              <a:gd name="connsiteX49" fmla="*/ 587078 w 4210811"/>
              <a:gd name="connsiteY49" fmla="*/ 356536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19344 w 4210811"/>
              <a:gd name="connsiteY45" fmla="*/ 3709300 h 5792104"/>
              <a:gd name="connsiteX46" fmla="*/ 544744 w 4210811"/>
              <a:gd name="connsiteY46" fmla="*/ 3633100 h 5792104"/>
              <a:gd name="connsiteX47" fmla="*/ 583691 w 4210811"/>
              <a:gd name="connsiteY47" fmla="*/ 3602620 h 5792104"/>
              <a:gd name="connsiteX48" fmla="*/ 570144 w 4210811"/>
              <a:gd name="connsiteY48" fmla="*/ 3582300 h 5792104"/>
              <a:gd name="connsiteX49" fmla="*/ 587078 w 4210811"/>
              <a:gd name="connsiteY49" fmla="*/ 356536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19344 w 4210811"/>
              <a:gd name="connsiteY45" fmla="*/ 3709300 h 5792104"/>
              <a:gd name="connsiteX46" fmla="*/ 544744 w 4210811"/>
              <a:gd name="connsiteY46" fmla="*/ 3633100 h 5792104"/>
              <a:gd name="connsiteX47" fmla="*/ 583691 w 4210811"/>
              <a:gd name="connsiteY47" fmla="*/ 3602620 h 5792104"/>
              <a:gd name="connsiteX48" fmla="*/ 570144 w 4210811"/>
              <a:gd name="connsiteY48" fmla="*/ 358230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19344 w 4210811"/>
              <a:gd name="connsiteY45" fmla="*/ 3709300 h 5792104"/>
              <a:gd name="connsiteX46" fmla="*/ 544744 w 4210811"/>
              <a:gd name="connsiteY46" fmla="*/ 3633100 h 5792104"/>
              <a:gd name="connsiteX47" fmla="*/ 583691 w 4210811"/>
              <a:gd name="connsiteY47" fmla="*/ 360262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19344 w 4210811"/>
              <a:gd name="connsiteY45" fmla="*/ 3709300 h 5792104"/>
              <a:gd name="connsiteX46" fmla="*/ 54474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19344 w 4210811"/>
              <a:gd name="connsiteY45" fmla="*/ 370930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3458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858011 w 4210811"/>
              <a:gd name="connsiteY55" fmla="*/ 320130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98744 w 4210811"/>
              <a:gd name="connsiteY54" fmla="*/ 3243633 h 5792104"/>
              <a:gd name="connsiteX55" fmla="*/ 786891 w 4210811"/>
              <a:gd name="connsiteY55" fmla="*/ 318098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739478 w 4210811"/>
              <a:gd name="connsiteY52" fmla="*/ 3370633 h 5792104"/>
              <a:gd name="connsiteX53" fmla="*/ 781811 w 4210811"/>
              <a:gd name="connsiteY53" fmla="*/ 3285966 h 5792104"/>
              <a:gd name="connsiteX54" fmla="*/ 747944 w 4210811"/>
              <a:gd name="connsiteY54" fmla="*/ 3248713 h 5792104"/>
              <a:gd name="connsiteX55" fmla="*/ 786891 w 4210811"/>
              <a:gd name="connsiteY55" fmla="*/ 318098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81811 w 4210811"/>
              <a:gd name="connsiteY53" fmla="*/ 3285966 h 5792104"/>
              <a:gd name="connsiteX54" fmla="*/ 747944 w 4210811"/>
              <a:gd name="connsiteY54" fmla="*/ 3248713 h 5792104"/>
              <a:gd name="connsiteX55" fmla="*/ 786891 w 4210811"/>
              <a:gd name="connsiteY55" fmla="*/ 318098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81811 w 4210811"/>
              <a:gd name="connsiteY53" fmla="*/ 3285966 h 5792104"/>
              <a:gd name="connsiteX54" fmla="*/ 686984 w 4210811"/>
              <a:gd name="connsiteY54" fmla="*/ 3263953 h 5792104"/>
              <a:gd name="connsiteX55" fmla="*/ 786891 w 4210811"/>
              <a:gd name="connsiteY55" fmla="*/ 318098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81811 w 4210811"/>
              <a:gd name="connsiteY53" fmla="*/ 3285966 h 5792104"/>
              <a:gd name="connsiteX54" fmla="*/ 702224 w 4210811"/>
              <a:gd name="connsiteY54" fmla="*/ 3253793 h 5792104"/>
              <a:gd name="connsiteX55" fmla="*/ 786891 w 4210811"/>
              <a:gd name="connsiteY55" fmla="*/ 318098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91878 w 4210811"/>
              <a:gd name="connsiteY56" fmla="*/ 309970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959611 w 4210811"/>
              <a:gd name="connsiteY60" fmla="*/ 289650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968078 w 4210811"/>
              <a:gd name="connsiteY61" fmla="*/ 282876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216998 w 4210811"/>
              <a:gd name="connsiteY61" fmla="*/ 306244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216998 w 4210811"/>
              <a:gd name="connsiteY61" fmla="*/ 306244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1018878 w 4210811"/>
              <a:gd name="connsiteY63" fmla="*/ 275256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162811 w 4210811"/>
              <a:gd name="connsiteY66" fmla="*/ 253243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13611 w 4210811"/>
              <a:gd name="connsiteY70" fmla="*/ 233770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255944 w 4210811"/>
              <a:gd name="connsiteY71" fmla="*/ 219376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332144 w 4210811"/>
              <a:gd name="connsiteY75" fmla="*/ 193976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298278 w 4210811"/>
              <a:gd name="connsiteY72" fmla="*/ 2100633 h 5792104"/>
              <a:gd name="connsiteX73" fmla="*/ 1306744 w 4210811"/>
              <a:gd name="connsiteY73" fmla="*/ 1990566 h 5792104"/>
              <a:gd name="connsiteX74" fmla="*/ 1315211 w 4210811"/>
              <a:gd name="connsiteY74" fmla="*/ 1956700 h 5792104"/>
              <a:gd name="connsiteX75" fmla="*/ 1448984 w 4210811"/>
              <a:gd name="connsiteY75" fmla="*/ 190928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298278 w 4210811"/>
              <a:gd name="connsiteY72" fmla="*/ 2100633 h 5792104"/>
              <a:gd name="connsiteX73" fmla="*/ 1306744 w 4210811"/>
              <a:gd name="connsiteY73" fmla="*/ 1990566 h 5792104"/>
              <a:gd name="connsiteX74" fmla="*/ 1416811 w 4210811"/>
              <a:gd name="connsiteY74" fmla="*/ 1966860 h 5792104"/>
              <a:gd name="connsiteX75" fmla="*/ 1448984 w 4210811"/>
              <a:gd name="connsiteY75" fmla="*/ 190928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298278 w 4210811"/>
              <a:gd name="connsiteY72" fmla="*/ 2100633 h 5792104"/>
              <a:gd name="connsiteX73" fmla="*/ 1372784 w 4210811"/>
              <a:gd name="connsiteY73" fmla="*/ 2000726 h 5792104"/>
              <a:gd name="connsiteX74" fmla="*/ 1416811 w 4210811"/>
              <a:gd name="connsiteY74" fmla="*/ 1966860 h 5792104"/>
              <a:gd name="connsiteX75" fmla="*/ 1448984 w 4210811"/>
              <a:gd name="connsiteY75" fmla="*/ 190928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6811 w 4210811"/>
              <a:gd name="connsiteY74" fmla="*/ 1966860 h 5792104"/>
              <a:gd name="connsiteX75" fmla="*/ 1448984 w 4210811"/>
              <a:gd name="connsiteY75" fmla="*/ 190928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340611 w 4210811"/>
              <a:gd name="connsiteY76" fmla="*/ 18889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349078 w 4210811"/>
              <a:gd name="connsiteY77" fmla="*/ 182123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374478 w 4210811"/>
              <a:gd name="connsiteY78" fmla="*/ 171963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382944 w 4210811"/>
              <a:gd name="connsiteY79" fmla="*/ 1634966 h 5792104"/>
              <a:gd name="connsiteX80" fmla="*/ 1399878 w 4210811"/>
              <a:gd name="connsiteY80" fmla="*/ 159263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382944 w 4210811"/>
              <a:gd name="connsiteY79" fmla="*/ 1634966 h 5792104"/>
              <a:gd name="connsiteX80" fmla="*/ 1521798 w 4210811"/>
              <a:gd name="connsiteY80" fmla="*/ 158247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476078 w 4210811"/>
              <a:gd name="connsiteY81" fmla="*/ 144870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49301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509944 w 4210811"/>
              <a:gd name="connsiteY83" fmla="*/ 1355566 h 5792104"/>
              <a:gd name="connsiteX84" fmla="*/ 151841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509944 w 4210811"/>
              <a:gd name="connsiteY83" fmla="*/ 1355566 h 5792104"/>
              <a:gd name="connsiteX84" fmla="*/ 1548891 w 4210811"/>
              <a:gd name="connsiteY84" fmla="*/ 1313233 h 5792104"/>
              <a:gd name="connsiteX85" fmla="*/ 1543811 w 4210811"/>
              <a:gd name="connsiteY85" fmla="*/ 111850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509944 w 4210811"/>
              <a:gd name="connsiteY83" fmla="*/ 1355566 h 5792104"/>
              <a:gd name="connsiteX84" fmla="*/ 1548891 w 4210811"/>
              <a:gd name="connsiteY84" fmla="*/ 1313233 h 5792104"/>
              <a:gd name="connsiteX85" fmla="*/ 1701291 w 4210811"/>
              <a:gd name="connsiteY85" fmla="*/ 123026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509944 w 4210811"/>
              <a:gd name="connsiteY83" fmla="*/ 1355566 h 5792104"/>
              <a:gd name="connsiteX84" fmla="*/ 1640331 w 4210811"/>
              <a:gd name="connsiteY84" fmla="*/ 1318313 h 5792104"/>
              <a:gd name="connsiteX85" fmla="*/ 1701291 w 4210811"/>
              <a:gd name="connsiteY85" fmla="*/ 1230260 h 5792104"/>
              <a:gd name="connsiteX86" fmla="*/ 1603078 w 4210811"/>
              <a:gd name="connsiteY86" fmla="*/ 1084633 h 5792104"/>
              <a:gd name="connsiteX87" fmla="*/ 1628478 w 4210811"/>
              <a:gd name="connsiteY87" fmla="*/ 105923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509944 w 4210811"/>
              <a:gd name="connsiteY83" fmla="*/ 1355566 h 5792104"/>
              <a:gd name="connsiteX84" fmla="*/ 1640331 w 4210811"/>
              <a:gd name="connsiteY84" fmla="*/ 1318313 h 5792104"/>
              <a:gd name="connsiteX85" fmla="*/ 1701291 w 4210811"/>
              <a:gd name="connsiteY85" fmla="*/ 1230260 h 5792104"/>
              <a:gd name="connsiteX86" fmla="*/ 1603078 w 4210811"/>
              <a:gd name="connsiteY86" fmla="*/ 1084633 h 5792104"/>
              <a:gd name="connsiteX87" fmla="*/ 1765638 w 4210811"/>
              <a:gd name="connsiteY87" fmla="*/ 109479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50994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653878 w 4210811"/>
              <a:gd name="connsiteY88" fmla="*/ 104230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50994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696211 w 4210811"/>
              <a:gd name="connsiteY89" fmla="*/ 99996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50994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747011 w 4210811"/>
              <a:gd name="connsiteY90" fmla="*/ 94916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50994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763944 w 4210811"/>
              <a:gd name="connsiteY91" fmla="*/ 889900 h 5792104"/>
              <a:gd name="connsiteX92" fmla="*/ 1789344 w 4210811"/>
              <a:gd name="connsiteY92" fmla="*/ 87296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763944 w 4210811"/>
              <a:gd name="connsiteY91" fmla="*/ 889900 h 5792104"/>
              <a:gd name="connsiteX92" fmla="*/ 1850304 w 4210811"/>
              <a:gd name="connsiteY92" fmla="*/ 90344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797811 w 4210811"/>
              <a:gd name="connsiteY93" fmla="*/ 84756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831678 w 4210811"/>
              <a:gd name="connsiteY94" fmla="*/ 8052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840144 w 4210811"/>
              <a:gd name="connsiteY95" fmla="*/ 779833 h 5792104"/>
              <a:gd name="connsiteX96" fmla="*/ 1848611 w 4210811"/>
              <a:gd name="connsiteY96" fmla="*/ 7459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840144 w 4210811"/>
              <a:gd name="connsiteY95" fmla="*/ 779833 h 5792104"/>
              <a:gd name="connsiteX96" fmla="*/ 1980691 w 4210811"/>
              <a:gd name="connsiteY96" fmla="*/ 7967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92544 w 4210811"/>
              <a:gd name="connsiteY95" fmla="*/ 820473 h 5792104"/>
              <a:gd name="connsiteX96" fmla="*/ 1980691 w 4210811"/>
              <a:gd name="connsiteY96" fmla="*/ 796766 h 5792104"/>
              <a:gd name="connsiteX97" fmla="*/ 1924811 w 4210811"/>
              <a:gd name="connsiteY97" fmla="*/ 66130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92544 w 4210811"/>
              <a:gd name="connsiteY95" fmla="*/ 820473 h 5792104"/>
              <a:gd name="connsiteX96" fmla="*/ 1980691 w 4210811"/>
              <a:gd name="connsiteY96" fmla="*/ 796766 h 5792104"/>
              <a:gd name="connsiteX97" fmla="*/ 2031491 w 4210811"/>
              <a:gd name="connsiteY97" fmla="*/ 74766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1950211 w 4210811"/>
              <a:gd name="connsiteY98" fmla="*/ 61896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001011 w 4210811"/>
              <a:gd name="connsiteY99" fmla="*/ 56816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034878 w 4210811"/>
              <a:gd name="connsiteY100" fmla="*/ 525833 h 5792104"/>
              <a:gd name="connsiteX101" fmla="*/ 2060278 w 4210811"/>
              <a:gd name="connsiteY101" fmla="*/ 51736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034878 w 4210811"/>
              <a:gd name="connsiteY100" fmla="*/ 52583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153411 w 4210811"/>
              <a:gd name="connsiteY104" fmla="*/ 47503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244851 w 4210811"/>
              <a:gd name="connsiteY104" fmla="*/ 622353 h 5792104"/>
              <a:gd name="connsiteX105" fmla="*/ 2212678 w 4210811"/>
              <a:gd name="connsiteY105" fmla="*/ 458100 h 5792104"/>
              <a:gd name="connsiteX106" fmla="*/ 2271944 w 4210811"/>
              <a:gd name="connsiteY106" fmla="*/ 424233 h 5792104"/>
              <a:gd name="connsiteX107" fmla="*/ 2305811 w 4210811"/>
              <a:gd name="connsiteY107" fmla="*/ 41576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244851 w 4210811"/>
              <a:gd name="connsiteY104" fmla="*/ 622353 h 5792104"/>
              <a:gd name="connsiteX105" fmla="*/ 2212678 w 4210811"/>
              <a:gd name="connsiteY105" fmla="*/ 458100 h 5792104"/>
              <a:gd name="connsiteX106" fmla="*/ 2271944 w 4210811"/>
              <a:gd name="connsiteY106" fmla="*/ 424233 h 5792104"/>
              <a:gd name="connsiteX107" fmla="*/ 2376931 w 4210811"/>
              <a:gd name="connsiteY107" fmla="*/ 55292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244851 w 4210811"/>
              <a:gd name="connsiteY104" fmla="*/ 622353 h 5792104"/>
              <a:gd name="connsiteX105" fmla="*/ 2212678 w 4210811"/>
              <a:gd name="connsiteY105" fmla="*/ 458100 h 5792104"/>
              <a:gd name="connsiteX106" fmla="*/ 2348144 w 4210811"/>
              <a:gd name="connsiteY106" fmla="*/ 556313 h 5792104"/>
              <a:gd name="connsiteX107" fmla="*/ 2376931 w 4210811"/>
              <a:gd name="connsiteY107" fmla="*/ 552926 h 5792104"/>
              <a:gd name="connsiteX108" fmla="*/ 2331211 w 4210811"/>
              <a:gd name="connsiteY108" fmla="*/ 407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244851 w 4210811"/>
              <a:gd name="connsiteY104" fmla="*/ 622353 h 5792104"/>
              <a:gd name="connsiteX105" fmla="*/ 2212678 w 4210811"/>
              <a:gd name="connsiteY105" fmla="*/ 458100 h 5792104"/>
              <a:gd name="connsiteX106" fmla="*/ 2348144 w 4210811"/>
              <a:gd name="connsiteY106" fmla="*/ 556313 h 5792104"/>
              <a:gd name="connsiteX107" fmla="*/ 2376931 w 4210811"/>
              <a:gd name="connsiteY107" fmla="*/ 552926 h 5792104"/>
              <a:gd name="connsiteX108" fmla="*/ 2539491 w 4210811"/>
              <a:gd name="connsiteY108" fmla="*/ 534300 h 5792104"/>
              <a:gd name="connsiteX109" fmla="*/ 2593678 w 4210811"/>
              <a:gd name="connsiteY109" fmla="*/ 39883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244851 w 4210811"/>
              <a:gd name="connsiteY104" fmla="*/ 622353 h 5792104"/>
              <a:gd name="connsiteX105" fmla="*/ 2212678 w 4210811"/>
              <a:gd name="connsiteY105" fmla="*/ 458100 h 5792104"/>
              <a:gd name="connsiteX106" fmla="*/ 2348144 w 4210811"/>
              <a:gd name="connsiteY106" fmla="*/ 556313 h 5792104"/>
              <a:gd name="connsiteX107" fmla="*/ 2376931 w 4210811"/>
              <a:gd name="connsiteY107" fmla="*/ 552926 h 5792104"/>
              <a:gd name="connsiteX108" fmla="*/ 2539491 w 4210811"/>
              <a:gd name="connsiteY108" fmla="*/ 534300 h 5792104"/>
              <a:gd name="connsiteX109" fmla="*/ 2664798 w 4210811"/>
              <a:gd name="connsiteY109" fmla="*/ 40899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244851 w 4210811"/>
              <a:gd name="connsiteY104" fmla="*/ 622353 h 5792104"/>
              <a:gd name="connsiteX105" fmla="*/ 2212678 w 4210811"/>
              <a:gd name="connsiteY105" fmla="*/ 458100 h 5792104"/>
              <a:gd name="connsiteX106" fmla="*/ 2348144 w 4210811"/>
              <a:gd name="connsiteY106" fmla="*/ 556313 h 5792104"/>
              <a:gd name="connsiteX107" fmla="*/ 2463291 w 4210811"/>
              <a:gd name="connsiteY107" fmla="*/ 568166 h 5792104"/>
              <a:gd name="connsiteX108" fmla="*/ 2539491 w 4210811"/>
              <a:gd name="connsiteY108" fmla="*/ 534300 h 5792104"/>
              <a:gd name="connsiteX109" fmla="*/ 2664798 w 4210811"/>
              <a:gd name="connsiteY109" fmla="*/ 40899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244851 w 4210811"/>
              <a:gd name="connsiteY104" fmla="*/ 622353 h 5792104"/>
              <a:gd name="connsiteX105" fmla="*/ 2212678 w 4210811"/>
              <a:gd name="connsiteY105" fmla="*/ 458100 h 5792104"/>
              <a:gd name="connsiteX106" fmla="*/ 2485304 w 4210811"/>
              <a:gd name="connsiteY106" fmla="*/ 693473 h 5792104"/>
              <a:gd name="connsiteX107" fmla="*/ 2463291 w 4210811"/>
              <a:gd name="connsiteY107" fmla="*/ 568166 h 5792104"/>
              <a:gd name="connsiteX108" fmla="*/ 2539491 w 4210811"/>
              <a:gd name="connsiteY108" fmla="*/ 534300 h 5792104"/>
              <a:gd name="connsiteX109" fmla="*/ 2664798 w 4210811"/>
              <a:gd name="connsiteY109" fmla="*/ 40899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244851 w 4210811"/>
              <a:gd name="connsiteY104" fmla="*/ 622353 h 5792104"/>
              <a:gd name="connsiteX105" fmla="*/ 2339678 w 4210811"/>
              <a:gd name="connsiteY105" fmla="*/ 625740 h 5792104"/>
              <a:gd name="connsiteX106" fmla="*/ 2485304 w 4210811"/>
              <a:gd name="connsiteY106" fmla="*/ 693473 h 5792104"/>
              <a:gd name="connsiteX107" fmla="*/ 2463291 w 4210811"/>
              <a:gd name="connsiteY107" fmla="*/ 568166 h 5792104"/>
              <a:gd name="connsiteX108" fmla="*/ 2539491 w 4210811"/>
              <a:gd name="connsiteY108" fmla="*/ 534300 h 5792104"/>
              <a:gd name="connsiteX109" fmla="*/ 2664798 w 4210811"/>
              <a:gd name="connsiteY109" fmla="*/ 40899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19544 w 4210811"/>
              <a:gd name="connsiteY103" fmla="*/ 491966 h 5792104"/>
              <a:gd name="connsiteX104" fmla="*/ 2244851 w 4210811"/>
              <a:gd name="connsiteY104" fmla="*/ 622353 h 5792104"/>
              <a:gd name="connsiteX105" fmla="*/ 2339678 w 4210811"/>
              <a:gd name="connsiteY105" fmla="*/ 625740 h 5792104"/>
              <a:gd name="connsiteX106" fmla="*/ 2434504 w 4210811"/>
              <a:gd name="connsiteY106" fmla="*/ 607113 h 5792104"/>
              <a:gd name="connsiteX107" fmla="*/ 2463291 w 4210811"/>
              <a:gd name="connsiteY107" fmla="*/ 568166 h 5792104"/>
              <a:gd name="connsiteX108" fmla="*/ 2539491 w 4210811"/>
              <a:gd name="connsiteY108" fmla="*/ 534300 h 5792104"/>
              <a:gd name="connsiteX109" fmla="*/ 2664798 w 4210811"/>
              <a:gd name="connsiteY109" fmla="*/ 40899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085678 w 4210811"/>
              <a:gd name="connsiteY102" fmla="*/ 500433 h 5792104"/>
              <a:gd name="connsiteX103" fmla="*/ 2190664 w 4210811"/>
              <a:gd name="connsiteY103" fmla="*/ 618966 h 5792104"/>
              <a:gd name="connsiteX104" fmla="*/ 2244851 w 4210811"/>
              <a:gd name="connsiteY104" fmla="*/ 622353 h 5792104"/>
              <a:gd name="connsiteX105" fmla="*/ 2339678 w 4210811"/>
              <a:gd name="connsiteY105" fmla="*/ 625740 h 5792104"/>
              <a:gd name="connsiteX106" fmla="*/ 2434504 w 4210811"/>
              <a:gd name="connsiteY106" fmla="*/ 607113 h 5792104"/>
              <a:gd name="connsiteX107" fmla="*/ 2463291 w 4210811"/>
              <a:gd name="connsiteY107" fmla="*/ 568166 h 5792104"/>
              <a:gd name="connsiteX108" fmla="*/ 2539491 w 4210811"/>
              <a:gd name="connsiteY108" fmla="*/ 534300 h 5792104"/>
              <a:gd name="connsiteX109" fmla="*/ 2664798 w 4210811"/>
              <a:gd name="connsiteY109" fmla="*/ 40899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67166 h 5792104"/>
              <a:gd name="connsiteX1" fmla="*/ 934211 w 4210811"/>
              <a:gd name="connsiteY1" fmla="*/ 5258700 h 5792104"/>
              <a:gd name="connsiteX2" fmla="*/ 637878 w 4210811"/>
              <a:gd name="connsiteY2" fmla="*/ 5267166 h 5792104"/>
              <a:gd name="connsiteX3" fmla="*/ 654811 w 4210811"/>
              <a:gd name="connsiteY3" fmla="*/ 5292566 h 5792104"/>
              <a:gd name="connsiteX4" fmla="*/ 680211 w 4210811"/>
              <a:gd name="connsiteY4" fmla="*/ 5317966 h 5792104"/>
              <a:gd name="connsiteX5" fmla="*/ 714078 w 4210811"/>
              <a:gd name="connsiteY5" fmla="*/ 5334900 h 5792104"/>
              <a:gd name="connsiteX6" fmla="*/ 747944 w 4210811"/>
              <a:gd name="connsiteY6" fmla="*/ 5368766 h 5792104"/>
              <a:gd name="connsiteX7" fmla="*/ 773344 w 4210811"/>
              <a:gd name="connsiteY7" fmla="*/ 5377233 h 5792104"/>
              <a:gd name="connsiteX8" fmla="*/ 815678 w 4210811"/>
              <a:gd name="connsiteY8" fmla="*/ 5402633 h 5792104"/>
              <a:gd name="connsiteX9" fmla="*/ 824144 w 4210811"/>
              <a:gd name="connsiteY9" fmla="*/ 5436500 h 5792104"/>
              <a:gd name="connsiteX10" fmla="*/ 849544 w 4210811"/>
              <a:gd name="connsiteY10" fmla="*/ 5470366 h 5792104"/>
              <a:gd name="connsiteX11" fmla="*/ 832611 w 4210811"/>
              <a:gd name="connsiteY11" fmla="*/ 5732833 h 5792104"/>
              <a:gd name="connsiteX12" fmla="*/ 807211 w 4210811"/>
              <a:gd name="connsiteY12" fmla="*/ 5741300 h 5792104"/>
              <a:gd name="connsiteX13" fmla="*/ 671744 w 4210811"/>
              <a:gd name="connsiteY13" fmla="*/ 5749766 h 5792104"/>
              <a:gd name="connsiteX14" fmla="*/ 358478 w 4210811"/>
              <a:gd name="connsiteY14" fmla="*/ 5732833 h 5792104"/>
              <a:gd name="connsiteX15" fmla="*/ 307678 w 4210811"/>
              <a:gd name="connsiteY15" fmla="*/ 5724366 h 5792104"/>
              <a:gd name="connsiteX16" fmla="*/ 48598 w 4210811"/>
              <a:gd name="connsiteY16" fmla="*/ 5792100 h 5792104"/>
              <a:gd name="connsiteX17" fmla="*/ 62144 w 4210811"/>
              <a:gd name="connsiteY17" fmla="*/ 5707433 h 5792104"/>
              <a:gd name="connsiteX18" fmla="*/ 11344 w 4210811"/>
              <a:gd name="connsiteY18" fmla="*/ 5682033 h 5792104"/>
              <a:gd name="connsiteX19" fmla="*/ 173904 w 4210811"/>
              <a:gd name="connsiteY19" fmla="*/ 5583820 h 5792104"/>
              <a:gd name="connsiteX20" fmla="*/ 145118 w 4210811"/>
              <a:gd name="connsiteY20" fmla="*/ 5196046 h 5792104"/>
              <a:gd name="connsiteX21" fmla="*/ 24891 w 4210811"/>
              <a:gd name="connsiteY21" fmla="*/ 5160486 h 5792104"/>
              <a:gd name="connsiteX22" fmla="*/ 31664 w 4210811"/>
              <a:gd name="connsiteY22" fmla="*/ 5084286 h 5792104"/>
              <a:gd name="connsiteX23" fmla="*/ 45211 w 4210811"/>
              <a:gd name="connsiteY23" fmla="*/ 5055500 h 5792104"/>
              <a:gd name="connsiteX24" fmla="*/ 138344 w 4210811"/>
              <a:gd name="connsiteY24" fmla="*/ 5004700 h 5792104"/>
              <a:gd name="connsiteX25" fmla="*/ 124798 w 4210811"/>
              <a:gd name="connsiteY25" fmla="*/ 4952206 h 5792104"/>
              <a:gd name="connsiteX26" fmla="*/ 165438 w 4210811"/>
              <a:gd name="connsiteY26" fmla="*/ 4889553 h 5792104"/>
              <a:gd name="connsiteX27" fmla="*/ 162051 w 4210811"/>
              <a:gd name="connsiteY27" fmla="*/ 4855686 h 5792104"/>
              <a:gd name="connsiteX28" fmla="*/ 206078 w 4210811"/>
              <a:gd name="connsiteY28" fmla="*/ 4855686 h 5792104"/>
              <a:gd name="connsiteX29" fmla="*/ 224704 w 4210811"/>
              <a:gd name="connsiteY29" fmla="*/ 4825206 h 5792104"/>
              <a:gd name="connsiteX30" fmla="*/ 256878 w 4210811"/>
              <a:gd name="connsiteY30" fmla="*/ 4860766 h 5792104"/>
              <a:gd name="connsiteX31" fmla="*/ 251798 w 4210811"/>
              <a:gd name="connsiteY31" fmla="*/ 4760860 h 5792104"/>
              <a:gd name="connsiteX32" fmla="*/ 299211 w 4210811"/>
              <a:gd name="connsiteY32" fmla="*/ 4750700 h 5792104"/>
              <a:gd name="connsiteX33" fmla="*/ 307678 w 4210811"/>
              <a:gd name="connsiteY33" fmla="*/ 4682966 h 5792104"/>
              <a:gd name="connsiteX34" fmla="*/ 324611 w 4210811"/>
              <a:gd name="connsiteY34" fmla="*/ 4640633 h 5792104"/>
              <a:gd name="connsiteX35" fmla="*/ 373718 w 4210811"/>
              <a:gd name="connsiteY35" fmla="*/ 4533953 h 5792104"/>
              <a:gd name="connsiteX36" fmla="*/ 343238 w 4210811"/>
              <a:gd name="connsiteY36" fmla="*/ 4293500 h 5792104"/>
              <a:gd name="connsiteX37" fmla="*/ 409278 w 4210811"/>
              <a:gd name="connsiteY37" fmla="*/ 4107233 h 5792104"/>
              <a:gd name="connsiteX38" fmla="*/ 417744 w 4210811"/>
              <a:gd name="connsiteY38" fmla="*/ 4081833 h 5792104"/>
              <a:gd name="connsiteX39" fmla="*/ 426211 w 4210811"/>
              <a:gd name="connsiteY39" fmla="*/ 4047966 h 5792104"/>
              <a:gd name="connsiteX40" fmla="*/ 451611 w 4210811"/>
              <a:gd name="connsiteY40" fmla="*/ 3988700 h 5792104"/>
              <a:gd name="connsiteX41" fmla="*/ 468544 w 4210811"/>
              <a:gd name="connsiteY41" fmla="*/ 3971766 h 5792104"/>
              <a:gd name="connsiteX42" fmla="*/ 477011 w 4210811"/>
              <a:gd name="connsiteY42" fmla="*/ 3929433 h 5792104"/>
              <a:gd name="connsiteX43" fmla="*/ 493944 w 4210811"/>
              <a:gd name="connsiteY43" fmla="*/ 3861700 h 5792104"/>
              <a:gd name="connsiteX44" fmla="*/ 502411 w 4210811"/>
              <a:gd name="connsiteY44" fmla="*/ 3743166 h 5792104"/>
              <a:gd name="connsiteX45" fmla="*/ 544744 w 4210811"/>
              <a:gd name="connsiteY45" fmla="*/ 3719460 h 5792104"/>
              <a:gd name="connsiteX46" fmla="*/ 580304 w 4210811"/>
              <a:gd name="connsiteY46" fmla="*/ 3633100 h 5792104"/>
              <a:gd name="connsiteX47" fmla="*/ 598931 w 4210811"/>
              <a:gd name="connsiteY47" fmla="*/ 3622940 h 5792104"/>
              <a:gd name="connsiteX48" fmla="*/ 626024 w 4210811"/>
              <a:gd name="connsiteY48" fmla="*/ 3587380 h 5792104"/>
              <a:gd name="connsiteX49" fmla="*/ 648038 w 4210811"/>
              <a:gd name="connsiteY49" fmla="*/ 3555206 h 5792104"/>
              <a:gd name="connsiteX50" fmla="*/ 646344 w 4210811"/>
              <a:gd name="connsiteY50" fmla="*/ 3455300 h 5792104"/>
              <a:gd name="connsiteX51" fmla="*/ 671744 w 4210811"/>
              <a:gd name="connsiteY51" fmla="*/ 3421433 h 5792104"/>
              <a:gd name="connsiteX52" fmla="*/ 683598 w 4210811"/>
              <a:gd name="connsiteY52" fmla="*/ 3375713 h 5792104"/>
              <a:gd name="connsiteX53" fmla="*/ 710691 w 4210811"/>
              <a:gd name="connsiteY53" fmla="*/ 3291046 h 5792104"/>
              <a:gd name="connsiteX54" fmla="*/ 702224 w 4210811"/>
              <a:gd name="connsiteY54" fmla="*/ 3253793 h 5792104"/>
              <a:gd name="connsiteX55" fmla="*/ 786891 w 4210811"/>
              <a:gd name="connsiteY55" fmla="*/ 3180980 h 5792104"/>
              <a:gd name="connsiteX56" fmla="*/ 861398 w 4210811"/>
              <a:gd name="connsiteY56" fmla="*/ 3104780 h 5792104"/>
              <a:gd name="connsiteX57" fmla="*/ 908811 w 4210811"/>
              <a:gd name="connsiteY57" fmla="*/ 3040433 h 5792104"/>
              <a:gd name="connsiteX58" fmla="*/ 942678 w 4210811"/>
              <a:gd name="connsiteY58" fmla="*/ 2955766 h 5792104"/>
              <a:gd name="connsiteX59" fmla="*/ 951144 w 4210811"/>
              <a:gd name="connsiteY59" fmla="*/ 2921900 h 5792104"/>
              <a:gd name="connsiteX60" fmla="*/ 1076451 w 4210811"/>
              <a:gd name="connsiteY60" fmla="*/ 3043820 h 5792104"/>
              <a:gd name="connsiteX61" fmla="*/ 1318598 w 4210811"/>
              <a:gd name="connsiteY61" fmla="*/ 3179286 h 5792104"/>
              <a:gd name="connsiteX62" fmla="*/ 1010411 w 4210811"/>
              <a:gd name="connsiteY62" fmla="*/ 2777966 h 5792104"/>
              <a:gd name="connsiteX63" fmla="*/ 988398 w 4210811"/>
              <a:gd name="connsiteY63" fmla="*/ 2737326 h 5792104"/>
              <a:gd name="connsiteX64" fmla="*/ 1078144 w 4210811"/>
              <a:gd name="connsiteY64" fmla="*/ 2676366 h 5792104"/>
              <a:gd name="connsiteX65" fmla="*/ 1095078 w 4210811"/>
              <a:gd name="connsiteY65" fmla="*/ 2608633 h 5792104"/>
              <a:gd name="connsiteX66" fmla="*/ 1223771 w 4210811"/>
              <a:gd name="connsiteY66" fmla="*/ 2542593 h 5792104"/>
              <a:gd name="connsiteX67" fmla="*/ 1179744 w 4210811"/>
              <a:gd name="connsiteY67" fmla="*/ 2473166 h 5792104"/>
              <a:gd name="connsiteX68" fmla="*/ 1188211 w 4210811"/>
              <a:gd name="connsiteY68" fmla="*/ 2439300 h 5792104"/>
              <a:gd name="connsiteX69" fmla="*/ 1205144 w 4210811"/>
              <a:gd name="connsiteY69" fmla="*/ 2413900 h 5792104"/>
              <a:gd name="connsiteX70" fmla="*/ 1299971 w 4210811"/>
              <a:gd name="connsiteY70" fmla="*/ 2378340 h 5792104"/>
              <a:gd name="connsiteX71" fmla="*/ 1337224 w 4210811"/>
              <a:gd name="connsiteY71" fmla="*/ 2239486 h 5792104"/>
              <a:gd name="connsiteX72" fmla="*/ 1359238 w 4210811"/>
              <a:gd name="connsiteY72" fmla="*/ 2131113 h 5792104"/>
              <a:gd name="connsiteX73" fmla="*/ 1372784 w 4210811"/>
              <a:gd name="connsiteY73" fmla="*/ 2000726 h 5792104"/>
              <a:gd name="connsiteX74" fmla="*/ 1411731 w 4210811"/>
              <a:gd name="connsiteY74" fmla="*/ 1951620 h 5792104"/>
              <a:gd name="connsiteX75" fmla="*/ 1448984 w 4210811"/>
              <a:gd name="connsiteY75" fmla="*/ 1909286 h 5792104"/>
              <a:gd name="connsiteX76" fmla="*/ 1477771 w 4210811"/>
              <a:gd name="connsiteY76" fmla="*/ 1838166 h 5792104"/>
              <a:gd name="connsiteX77" fmla="*/ 1547198 w 4210811"/>
              <a:gd name="connsiteY77" fmla="*/ 1790753 h 5792104"/>
              <a:gd name="connsiteX78" fmla="*/ 1557358 w 4210811"/>
              <a:gd name="connsiteY78" fmla="*/ 1684073 h 5792104"/>
              <a:gd name="connsiteX79" fmla="*/ 1540424 w 4210811"/>
              <a:gd name="connsiteY79" fmla="*/ 1660366 h 5792104"/>
              <a:gd name="connsiteX80" fmla="*/ 1521798 w 4210811"/>
              <a:gd name="connsiteY80" fmla="*/ 1582473 h 5792104"/>
              <a:gd name="connsiteX81" fmla="*/ 1552278 w 4210811"/>
              <a:gd name="connsiteY81" fmla="*/ 1453780 h 5792104"/>
              <a:gd name="connsiteX82" fmla="*/ 1564131 w 4210811"/>
              <a:gd name="connsiteY82" fmla="*/ 1380966 h 5792104"/>
              <a:gd name="connsiteX83" fmla="*/ 1606464 w 4210811"/>
              <a:gd name="connsiteY83" fmla="*/ 1355566 h 5792104"/>
              <a:gd name="connsiteX84" fmla="*/ 1640331 w 4210811"/>
              <a:gd name="connsiteY84" fmla="*/ 1318313 h 5792104"/>
              <a:gd name="connsiteX85" fmla="*/ 1701291 w 4210811"/>
              <a:gd name="connsiteY85" fmla="*/ 1230260 h 5792104"/>
              <a:gd name="connsiteX86" fmla="*/ 1750398 w 4210811"/>
              <a:gd name="connsiteY86" fmla="*/ 1186233 h 5792104"/>
              <a:gd name="connsiteX87" fmla="*/ 1765638 w 4210811"/>
              <a:gd name="connsiteY87" fmla="*/ 1094793 h 5792104"/>
              <a:gd name="connsiteX88" fmla="*/ 1791038 w 4210811"/>
              <a:gd name="connsiteY88" fmla="*/ 1082940 h 5792104"/>
              <a:gd name="connsiteX89" fmla="*/ 1777491 w 4210811"/>
              <a:gd name="connsiteY89" fmla="*/ 1010126 h 5792104"/>
              <a:gd name="connsiteX90" fmla="*/ 1818131 w 4210811"/>
              <a:gd name="connsiteY90" fmla="*/ 1010126 h 5792104"/>
              <a:gd name="connsiteX91" fmla="*/ 1885864 w 4210811"/>
              <a:gd name="connsiteY91" fmla="*/ 955940 h 5792104"/>
              <a:gd name="connsiteX92" fmla="*/ 1850304 w 4210811"/>
              <a:gd name="connsiteY92" fmla="*/ 903446 h 5792104"/>
              <a:gd name="connsiteX93" fmla="*/ 1879091 w 4210811"/>
              <a:gd name="connsiteY93" fmla="*/ 862806 h 5792104"/>
              <a:gd name="connsiteX94" fmla="*/ 1968838 w 4210811"/>
              <a:gd name="connsiteY94" fmla="*/ 830633 h 5792104"/>
              <a:gd name="connsiteX95" fmla="*/ 1936664 w 4210811"/>
              <a:gd name="connsiteY95" fmla="*/ 800153 h 5792104"/>
              <a:gd name="connsiteX96" fmla="*/ 1980691 w 4210811"/>
              <a:gd name="connsiteY96" fmla="*/ 796766 h 5792104"/>
              <a:gd name="connsiteX97" fmla="*/ 2031491 w 4210811"/>
              <a:gd name="connsiteY97" fmla="*/ 747660 h 5792104"/>
              <a:gd name="connsiteX98" fmla="*/ 2056891 w 4210811"/>
              <a:gd name="connsiteY98" fmla="*/ 690086 h 5792104"/>
              <a:gd name="connsiteX99" fmla="*/ 2107691 w 4210811"/>
              <a:gd name="connsiteY99" fmla="*/ 659606 h 5792104"/>
              <a:gd name="connsiteX100" fmla="*/ 2131398 w 4210811"/>
              <a:gd name="connsiteY100" fmla="*/ 622353 h 5792104"/>
              <a:gd name="connsiteX101" fmla="*/ 2161878 w 4210811"/>
              <a:gd name="connsiteY101" fmla="*/ 664686 h 5792104"/>
              <a:gd name="connsiteX102" fmla="*/ 2161878 w 4210811"/>
              <a:gd name="connsiteY102" fmla="*/ 637593 h 5792104"/>
              <a:gd name="connsiteX103" fmla="*/ 2190664 w 4210811"/>
              <a:gd name="connsiteY103" fmla="*/ 618966 h 5792104"/>
              <a:gd name="connsiteX104" fmla="*/ 2244851 w 4210811"/>
              <a:gd name="connsiteY104" fmla="*/ 622353 h 5792104"/>
              <a:gd name="connsiteX105" fmla="*/ 2339678 w 4210811"/>
              <a:gd name="connsiteY105" fmla="*/ 625740 h 5792104"/>
              <a:gd name="connsiteX106" fmla="*/ 2434504 w 4210811"/>
              <a:gd name="connsiteY106" fmla="*/ 607113 h 5792104"/>
              <a:gd name="connsiteX107" fmla="*/ 2463291 w 4210811"/>
              <a:gd name="connsiteY107" fmla="*/ 568166 h 5792104"/>
              <a:gd name="connsiteX108" fmla="*/ 2539491 w 4210811"/>
              <a:gd name="connsiteY108" fmla="*/ 534300 h 5792104"/>
              <a:gd name="connsiteX109" fmla="*/ 2664798 w 4210811"/>
              <a:gd name="connsiteY109" fmla="*/ 408993 h 5792104"/>
              <a:gd name="connsiteX110" fmla="*/ 2703744 w 4210811"/>
              <a:gd name="connsiteY110" fmla="*/ 339566 h 5792104"/>
              <a:gd name="connsiteX111" fmla="*/ 2746078 w 4210811"/>
              <a:gd name="connsiteY111" fmla="*/ 280300 h 5792104"/>
              <a:gd name="connsiteX112" fmla="*/ 2813811 w 4210811"/>
              <a:gd name="connsiteY112" fmla="*/ 229500 h 5792104"/>
              <a:gd name="connsiteX113" fmla="*/ 2948219 w 4210811"/>
              <a:gd name="connsiteY113" fmla="*/ 207275 h 5792104"/>
              <a:gd name="connsiteX114" fmla="*/ 3141894 w 4210811"/>
              <a:gd name="connsiteY114" fmla="*/ 168116 h 5792104"/>
              <a:gd name="connsiteX115" fmla="*/ 3157769 w 4210811"/>
              <a:gd name="connsiteY115" fmla="*/ 185050 h 5792104"/>
              <a:gd name="connsiteX116" fmla="*/ 3203278 w 4210811"/>
              <a:gd name="connsiteY116" fmla="*/ 9366 h 5792104"/>
              <a:gd name="connsiteX117" fmla="*/ 3220211 w 4210811"/>
              <a:gd name="connsiteY117" fmla="*/ 26300 h 5792104"/>
              <a:gd name="connsiteX118" fmla="*/ 3262544 w 4210811"/>
              <a:gd name="connsiteY118" fmla="*/ 77100 h 5792104"/>
              <a:gd name="connsiteX119" fmla="*/ 3296411 w 4210811"/>
              <a:gd name="connsiteY119" fmla="*/ 85566 h 5792104"/>
              <a:gd name="connsiteX120" fmla="*/ 3364144 w 4210811"/>
              <a:gd name="connsiteY120" fmla="*/ 136366 h 5792104"/>
              <a:gd name="connsiteX121" fmla="*/ 3389544 w 4210811"/>
              <a:gd name="connsiteY121" fmla="*/ 144833 h 5792104"/>
              <a:gd name="connsiteX122" fmla="*/ 3398011 w 4210811"/>
              <a:gd name="connsiteY122" fmla="*/ 187166 h 5792104"/>
              <a:gd name="connsiteX123" fmla="*/ 3448811 w 4210811"/>
              <a:gd name="connsiteY123" fmla="*/ 288766 h 5792104"/>
              <a:gd name="connsiteX124" fmla="*/ 3474211 w 4210811"/>
              <a:gd name="connsiteY124" fmla="*/ 356500 h 5792104"/>
              <a:gd name="connsiteX125" fmla="*/ 3499611 w 4210811"/>
              <a:gd name="connsiteY125" fmla="*/ 424233 h 5792104"/>
              <a:gd name="connsiteX126" fmla="*/ 3525011 w 4210811"/>
              <a:gd name="connsiteY126" fmla="*/ 466566 h 5792104"/>
              <a:gd name="connsiteX127" fmla="*/ 3541944 w 4210811"/>
              <a:gd name="connsiteY127" fmla="*/ 559700 h 5792104"/>
              <a:gd name="connsiteX128" fmla="*/ 3525011 w 4210811"/>
              <a:gd name="connsiteY128" fmla="*/ 779833 h 5792104"/>
              <a:gd name="connsiteX129" fmla="*/ 3491144 w 4210811"/>
              <a:gd name="connsiteY129" fmla="*/ 839100 h 5792104"/>
              <a:gd name="connsiteX130" fmla="*/ 3440344 w 4210811"/>
              <a:gd name="connsiteY130" fmla="*/ 932233 h 5792104"/>
              <a:gd name="connsiteX131" fmla="*/ 3398011 w 4210811"/>
              <a:gd name="connsiteY131" fmla="*/ 1033833 h 5792104"/>
              <a:gd name="connsiteX132" fmla="*/ 3389544 w 4210811"/>
              <a:gd name="connsiteY132" fmla="*/ 1059233 h 5792104"/>
              <a:gd name="connsiteX133" fmla="*/ 3381078 w 4210811"/>
              <a:gd name="connsiteY133" fmla="*/ 1093100 h 5792104"/>
              <a:gd name="connsiteX134" fmla="*/ 3364144 w 4210811"/>
              <a:gd name="connsiteY134" fmla="*/ 1118500 h 5792104"/>
              <a:gd name="connsiteX135" fmla="*/ 3355678 w 4210811"/>
              <a:gd name="connsiteY135" fmla="*/ 1152366 h 5792104"/>
              <a:gd name="connsiteX136" fmla="*/ 3296411 w 4210811"/>
              <a:gd name="connsiteY136" fmla="*/ 1186233 h 5792104"/>
              <a:gd name="connsiteX137" fmla="*/ 3254078 w 4210811"/>
              <a:gd name="connsiteY137" fmla="*/ 1203166 h 5792104"/>
              <a:gd name="connsiteX138" fmla="*/ 3228678 w 4210811"/>
              <a:gd name="connsiteY138" fmla="*/ 1211633 h 5792104"/>
              <a:gd name="connsiteX139" fmla="*/ 3152478 w 4210811"/>
              <a:gd name="connsiteY139" fmla="*/ 1253966 h 5792104"/>
              <a:gd name="connsiteX140" fmla="*/ 3160944 w 4210811"/>
              <a:gd name="connsiteY140" fmla="*/ 1330166 h 5792104"/>
              <a:gd name="connsiteX141" fmla="*/ 3194811 w 4210811"/>
              <a:gd name="connsiteY141" fmla="*/ 1355566 h 5792104"/>
              <a:gd name="connsiteX142" fmla="*/ 3211744 w 4210811"/>
              <a:gd name="connsiteY142" fmla="*/ 1389433 h 5792104"/>
              <a:gd name="connsiteX143" fmla="*/ 3220211 w 4210811"/>
              <a:gd name="connsiteY143" fmla="*/ 1482566 h 5792104"/>
              <a:gd name="connsiteX144" fmla="*/ 3254078 w 4210811"/>
              <a:gd name="connsiteY144" fmla="*/ 1643433 h 5792104"/>
              <a:gd name="connsiteX145" fmla="*/ 3262544 w 4210811"/>
              <a:gd name="connsiteY145" fmla="*/ 1685766 h 5792104"/>
              <a:gd name="connsiteX146" fmla="*/ 3296411 w 4210811"/>
              <a:gd name="connsiteY146" fmla="*/ 1888966 h 5792104"/>
              <a:gd name="connsiteX147" fmla="*/ 3313344 w 4210811"/>
              <a:gd name="connsiteY147" fmla="*/ 1939766 h 5792104"/>
              <a:gd name="connsiteX148" fmla="*/ 3355678 w 4210811"/>
              <a:gd name="connsiteY148" fmla="*/ 2185300 h 5792104"/>
              <a:gd name="connsiteX149" fmla="*/ 3389544 w 4210811"/>
              <a:gd name="connsiteY149" fmla="*/ 2176833 h 5792104"/>
              <a:gd name="connsiteX150" fmla="*/ 3414944 w 4210811"/>
              <a:gd name="connsiteY150" fmla="*/ 2159900 h 5792104"/>
              <a:gd name="connsiteX151" fmla="*/ 3457278 w 4210811"/>
              <a:gd name="connsiteY151" fmla="*/ 2151433 h 5792104"/>
              <a:gd name="connsiteX152" fmla="*/ 3465744 w 4210811"/>
              <a:gd name="connsiteY152" fmla="*/ 2126033 h 5792104"/>
              <a:gd name="connsiteX153" fmla="*/ 3516544 w 4210811"/>
              <a:gd name="connsiteY153" fmla="*/ 2100633 h 5792104"/>
              <a:gd name="connsiteX154" fmla="*/ 3558878 w 4210811"/>
              <a:gd name="connsiteY154" fmla="*/ 2066766 h 5792104"/>
              <a:gd name="connsiteX155" fmla="*/ 3592744 w 4210811"/>
              <a:gd name="connsiteY155" fmla="*/ 2032900 h 5792104"/>
              <a:gd name="connsiteX156" fmla="*/ 3668944 w 4210811"/>
              <a:gd name="connsiteY156" fmla="*/ 1990566 h 5792104"/>
              <a:gd name="connsiteX157" fmla="*/ 3711278 w 4210811"/>
              <a:gd name="connsiteY157" fmla="*/ 1965166 h 5792104"/>
              <a:gd name="connsiteX158" fmla="*/ 3872144 w 4210811"/>
              <a:gd name="connsiteY158" fmla="*/ 1973633 h 5792104"/>
              <a:gd name="connsiteX159" fmla="*/ 3965278 w 4210811"/>
              <a:gd name="connsiteY159" fmla="*/ 2041366 h 5792104"/>
              <a:gd name="connsiteX160" fmla="*/ 4007611 w 4210811"/>
              <a:gd name="connsiteY160" fmla="*/ 2066766 h 5792104"/>
              <a:gd name="connsiteX161" fmla="*/ 4075344 w 4210811"/>
              <a:gd name="connsiteY161" fmla="*/ 2126033 h 5792104"/>
              <a:gd name="connsiteX162" fmla="*/ 4134611 w 4210811"/>
              <a:gd name="connsiteY162" fmla="*/ 2176833 h 5792104"/>
              <a:gd name="connsiteX163" fmla="*/ 4151544 w 4210811"/>
              <a:gd name="connsiteY163" fmla="*/ 2295366 h 5792104"/>
              <a:gd name="connsiteX164" fmla="*/ 4176944 w 4210811"/>
              <a:gd name="connsiteY164" fmla="*/ 2405433 h 5792104"/>
              <a:gd name="connsiteX165" fmla="*/ 4210811 w 4210811"/>
              <a:gd name="connsiteY165" fmla="*/ 2684833 h 5792104"/>
              <a:gd name="connsiteX166" fmla="*/ 4185411 w 4210811"/>
              <a:gd name="connsiteY166" fmla="*/ 3006566 h 5792104"/>
              <a:gd name="connsiteX167" fmla="*/ 4176944 w 4210811"/>
              <a:gd name="connsiteY167" fmla="*/ 3031966 h 5792104"/>
              <a:gd name="connsiteX168" fmla="*/ 4160011 w 4210811"/>
              <a:gd name="connsiteY168" fmla="*/ 3167433 h 5792104"/>
              <a:gd name="connsiteX169" fmla="*/ 4126144 w 4210811"/>
              <a:gd name="connsiteY169" fmla="*/ 3235166 h 5792104"/>
              <a:gd name="connsiteX170" fmla="*/ 4092278 w 4210811"/>
              <a:gd name="connsiteY170" fmla="*/ 3370633 h 5792104"/>
              <a:gd name="connsiteX171" fmla="*/ 4075344 w 4210811"/>
              <a:gd name="connsiteY171" fmla="*/ 3387566 h 5792104"/>
              <a:gd name="connsiteX172" fmla="*/ 4058411 w 4210811"/>
              <a:gd name="connsiteY172" fmla="*/ 3455300 h 5792104"/>
              <a:gd name="connsiteX173" fmla="*/ 4049944 w 4210811"/>
              <a:gd name="connsiteY173" fmla="*/ 3548433 h 5792104"/>
              <a:gd name="connsiteX174" fmla="*/ 4016078 w 4210811"/>
              <a:gd name="connsiteY174" fmla="*/ 3650033 h 5792104"/>
              <a:gd name="connsiteX175" fmla="*/ 4007611 w 4210811"/>
              <a:gd name="connsiteY175" fmla="*/ 3751633 h 5792104"/>
              <a:gd name="connsiteX176" fmla="*/ 3999144 w 4210811"/>
              <a:gd name="connsiteY176" fmla="*/ 3810900 h 5792104"/>
              <a:gd name="connsiteX177" fmla="*/ 3990678 w 4210811"/>
              <a:gd name="connsiteY177" fmla="*/ 4107233 h 5792104"/>
              <a:gd name="connsiteX178" fmla="*/ 3973744 w 4210811"/>
              <a:gd name="connsiteY178" fmla="*/ 4285033 h 5792104"/>
              <a:gd name="connsiteX179" fmla="*/ 3956811 w 4210811"/>
              <a:gd name="connsiteY179" fmla="*/ 4318900 h 5792104"/>
              <a:gd name="connsiteX180" fmla="*/ 3922944 w 4210811"/>
              <a:gd name="connsiteY180" fmla="*/ 4327366 h 5792104"/>
              <a:gd name="connsiteX181" fmla="*/ 3906011 w 4210811"/>
              <a:gd name="connsiteY181" fmla="*/ 4344300 h 5792104"/>
              <a:gd name="connsiteX182" fmla="*/ 3668944 w 4210811"/>
              <a:gd name="connsiteY182" fmla="*/ 4318900 h 5792104"/>
              <a:gd name="connsiteX183" fmla="*/ 3541944 w 4210811"/>
              <a:gd name="connsiteY183" fmla="*/ 4259633 h 5792104"/>
              <a:gd name="connsiteX184" fmla="*/ 3508078 w 4210811"/>
              <a:gd name="connsiteY184" fmla="*/ 4251166 h 5792104"/>
              <a:gd name="connsiteX185" fmla="*/ 3448811 w 4210811"/>
              <a:gd name="connsiteY185" fmla="*/ 4234233 h 5792104"/>
              <a:gd name="connsiteX186" fmla="*/ 3423411 w 4210811"/>
              <a:gd name="connsiteY186" fmla="*/ 4217300 h 5792104"/>
              <a:gd name="connsiteX187" fmla="*/ 3381078 w 4210811"/>
              <a:gd name="connsiteY187" fmla="*/ 4208833 h 5792104"/>
              <a:gd name="connsiteX188" fmla="*/ 3355678 w 4210811"/>
              <a:gd name="connsiteY188" fmla="*/ 4183433 h 5792104"/>
              <a:gd name="connsiteX189" fmla="*/ 3330278 w 4210811"/>
              <a:gd name="connsiteY189" fmla="*/ 4166500 h 5792104"/>
              <a:gd name="connsiteX190" fmla="*/ 3271011 w 4210811"/>
              <a:gd name="connsiteY190" fmla="*/ 4141100 h 5792104"/>
              <a:gd name="connsiteX191" fmla="*/ 3203278 w 4210811"/>
              <a:gd name="connsiteY191" fmla="*/ 4107233 h 5792104"/>
              <a:gd name="connsiteX192" fmla="*/ 3144011 w 4210811"/>
              <a:gd name="connsiteY192" fmla="*/ 4073366 h 5792104"/>
              <a:gd name="connsiteX193" fmla="*/ 3101678 w 4210811"/>
              <a:gd name="connsiteY193" fmla="*/ 4064900 h 5792104"/>
              <a:gd name="connsiteX194" fmla="*/ 3059344 w 4210811"/>
              <a:gd name="connsiteY194" fmla="*/ 4031033 h 5792104"/>
              <a:gd name="connsiteX195" fmla="*/ 3033944 w 4210811"/>
              <a:gd name="connsiteY195" fmla="*/ 4022566 h 5792104"/>
              <a:gd name="connsiteX196" fmla="*/ 2796878 w 4210811"/>
              <a:gd name="connsiteY196" fmla="*/ 4014100 h 5792104"/>
              <a:gd name="connsiteX197" fmla="*/ 2365078 w 4210811"/>
              <a:gd name="connsiteY197" fmla="*/ 4022566 h 5792104"/>
              <a:gd name="connsiteX198" fmla="*/ 2305811 w 4210811"/>
              <a:gd name="connsiteY198" fmla="*/ 4047966 h 5792104"/>
              <a:gd name="connsiteX199" fmla="*/ 2280411 w 4210811"/>
              <a:gd name="connsiteY199" fmla="*/ 4056433 h 5792104"/>
              <a:gd name="connsiteX200" fmla="*/ 2238078 w 4210811"/>
              <a:gd name="connsiteY200" fmla="*/ 4098766 h 5792104"/>
              <a:gd name="connsiteX201" fmla="*/ 2170344 w 4210811"/>
              <a:gd name="connsiteY201" fmla="*/ 4149566 h 5792104"/>
              <a:gd name="connsiteX202" fmla="*/ 1992544 w 4210811"/>
              <a:gd name="connsiteY202" fmla="*/ 4268100 h 5792104"/>
              <a:gd name="connsiteX203" fmla="*/ 1738544 w 4210811"/>
              <a:gd name="connsiteY203" fmla="*/ 4420500 h 5792104"/>
              <a:gd name="connsiteX204" fmla="*/ 1645411 w 4210811"/>
              <a:gd name="connsiteY204" fmla="*/ 4496700 h 5792104"/>
              <a:gd name="connsiteX205" fmla="*/ 1628478 w 4210811"/>
              <a:gd name="connsiteY205" fmla="*/ 4462833 h 5792104"/>
              <a:gd name="connsiteX206" fmla="*/ 1509944 w 4210811"/>
              <a:gd name="connsiteY206" fmla="*/ 4361233 h 5792104"/>
              <a:gd name="connsiteX207" fmla="*/ 1501478 w 4210811"/>
              <a:gd name="connsiteY207" fmla="*/ 4327366 h 5792104"/>
              <a:gd name="connsiteX208" fmla="*/ 1459144 w 4210811"/>
              <a:gd name="connsiteY208" fmla="*/ 4276566 h 5792104"/>
              <a:gd name="connsiteX209" fmla="*/ 1433744 w 4210811"/>
              <a:gd name="connsiteY209" fmla="*/ 4268100 h 5792104"/>
              <a:gd name="connsiteX210" fmla="*/ 1399878 w 4210811"/>
              <a:gd name="connsiteY210" fmla="*/ 4234233 h 5792104"/>
              <a:gd name="connsiteX211" fmla="*/ 1247478 w 4210811"/>
              <a:gd name="connsiteY211" fmla="*/ 4276566 h 5792104"/>
              <a:gd name="connsiteX212" fmla="*/ 1230544 w 4210811"/>
              <a:gd name="connsiteY212" fmla="*/ 4572900 h 5792104"/>
              <a:gd name="connsiteX213" fmla="*/ 1213611 w 4210811"/>
              <a:gd name="connsiteY213" fmla="*/ 4598300 h 5792104"/>
              <a:gd name="connsiteX214" fmla="*/ 1205144 w 4210811"/>
              <a:gd name="connsiteY214" fmla="*/ 4649100 h 5792104"/>
              <a:gd name="connsiteX215" fmla="*/ 1179744 w 4210811"/>
              <a:gd name="connsiteY215" fmla="*/ 4716833 h 5792104"/>
              <a:gd name="connsiteX216" fmla="*/ 1171278 w 4210811"/>
              <a:gd name="connsiteY216" fmla="*/ 4759166 h 5792104"/>
              <a:gd name="connsiteX217" fmla="*/ 1154344 w 4210811"/>
              <a:gd name="connsiteY217" fmla="*/ 4818433 h 5792104"/>
              <a:gd name="connsiteX218" fmla="*/ 1145878 w 4210811"/>
              <a:gd name="connsiteY218" fmla="*/ 4860766 h 5792104"/>
              <a:gd name="connsiteX219" fmla="*/ 1120478 w 4210811"/>
              <a:gd name="connsiteY219" fmla="*/ 4877700 h 5792104"/>
              <a:gd name="connsiteX220" fmla="*/ 1103544 w 4210811"/>
              <a:gd name="connsiteY220" fmla="*/ 4911566 h 5792104"/>
              <a:gd name="connsiteX221" fmla="*/ 1086611 w 4210811"/>
              <a:gd name="connsiteY221" fmla="*/ 4928500 h 5792104"/>
              <a:gd name="connsiteX222" fmla="*/ 1061211 w 4210811"/>
              <a:gd name="connsiteY222" fmla="*/ 4962366 h 5792104"/>
              <a:gd name="connsiteX223" fmla="*/ 1044278 w 4210811"/>
              <a:gd name="connsiteY223" fmla="*/ 4979300 h 5792104"/>
              <a:gd name="connsiteX224" fmla="*/ 1001944 w 4210811"/>
              <a:gd name="connsiteY224" fmla="*/ 5038566 h 5792104"/>
              <a:gd name="connsiteX225" fmla="*/ 993478 w 4210811"/>
              <a:gd name="connsiteY225" fmla="*/ 5131700 h 5792104"/>
              <a:gd name="connsiteX226" fmla="*/ 968078 w 4210811"/>
              <a:gd name="connsiteY226" fmla="*/ 5157100 h 5792104"/>
              <a:gd name="connsiteX227" fmla="*/ 951144 w 4210811"/>
              <a:gd name="connsiteY227" fmla="*/ 5216366 h 5792104"/>
              <a:gd name="connsiteX228" fmla="*/ 934211 w 4210811"/>
              <a:gd name="connsiteY228" fmla="*/ 5258700 h 5792104"/>
              <a:gd name="connsiteX0" fmla="*/ 985011 w 4210811"/>
              <a:gd name="connsiteY0" fmla="*/ 5257837 h 5782775"/>
              <a:gd name="connsiteX1" fmla="*/ 934211 w 4210811"/>
              <a:gd name="connsiteY1" fmla="*/ 5249371 h 5782775"/>
              <a:gd name="connsiteX2" fmla="*/ 637878 w 4210811"/>
              <a:gd name="connsiteY2" fmla="*/ 5257837 h 5782775"/>
              <a:gd name="connsiteX3" fmla="*/ 654811 w 4210811"/>
              <a:gd name="connsiteY3" fmla="*/ 5283237 h 5782775"/>
              <a:gd name="connsiteX4" fmla="*/ 680211 w 4210811"/>
              <a:gd name="connsiteY4" fmla="*/ 5308637 h 5782775"/>
              <a:gd name="connsiteX5" fmla="*/ 714078 w 4210811"/>
              <a:gd name="connsiteY5" fmla="*/ 5325571 h 5782775"/>
              <a:gd name="connsiteX6" fmla="*/ 747944 w 4210811"/>
              <a:gd name="connsiteY6" fmla="*/ 5359437 h 5782775"/>
              <a:gd name="connsiteX7" fmla="*/ 773344 w 4210811"/>
              <a:gd name="connsiteY7" fmla="*/ 5367904 h 5782775"/>
              <a:gd name="connsiteX8" fmla="*/ 815678 w 4210811"/>
              <a:gd name="connsiteY8" fmla="*/ 5393304 h 5782775"/>
              <a:gd name="connsiteX9" fmla="*/ 824144 w 4210811"/>
              <a:gd name="connsiteY9" fmla="*/ 5427171 h 5782775"/>
              <a:gd name="connsiteX10" fmla="*/ 849544 w 4210811"/>
              <a:gd name="connsiteY10" fmla="*/ 5461037 h 5782775"/>
              <a:gd name="connsiteX11" fmla="*/ 832611 w 4210811"/>
              <a:gd name="connsiteY11" fmla="*/ 5723504 h 5782775"/>
              <a:gd name="connsiteX12" fmla="*/ 807211 w 4210811"/>
              <a:gd name="connsiteY12" fmla="*/ 5731971 h 5782775"/>
              <a:gd name="connsiteX13" fmla="*/ 671744 w 4210811"/>
              <a:gd name="connsiteY13" fmla="*/ 5740437 h 5782775"/>
              <a:gd name="connsiteX14" fmla="*/ 358478 w 4210811"/>
              <a:gd name="connsiteY14" fmla="*/ 5723504 h 5782775"/>
              <a:gd name="connsiteX15" fmla="*/ 307678 w 4210811"/>
              <a:gd name="connsiteY15" fmla="*/ 5715037 h 5782775"/>
              <a:gd name="connsiteX16" fmla="*/ 48598 w 4210811"/>
              <a:gd name="connsiteY16" fmla="*/ 5782771 h 5782775"/>
              <a:gd name="connsiteX17" fmla="*/ 62144 w 4210811"/>
              <a:gd name="connsiteY17" fmla="*/ 5698104 h 5782775"/>
              <a:gd name="connsiteX18" fmla="*/ 11344 w 4210811"/>
              <a:gd name="connsiteY18" fmla="*/ 5672704 h 5782775"/>
              <a:gd name="connsiteX19" fmla="*/ 173904 w 4210811"/>
              <a:gd name="connsiteY19" fmla="*/ 5574491 h 5782775"/>
              <a:gd name="connsiteX20" fmla="*/ 145118 w 4210811"/>
              <a:gd name="connsiteY20" fmla="*/ 5186717 h 5782775"/>
              <a:gd name="connsiteX21" fmla="*/ 24891 w 4210811"/>
              <a:gd name="connsiteY21" fmla="*/ 5151157 h 5782775"/>
              <a:gd name="connsiteX22" fmla="*/ 31664 w 4210811"/>
              <a:gd name="connsiteY22" fmla="*/ 5074957 h 5782775"/>
              <a:gd name="connsiteX23" fmla="*/ 45211 w 4210811"/>
              <a:gd name="connsiteY23" fmla="*/ 5046171 h 5782775"/>
              <a:gd name="connsiteX24" fmla="*/ 138344 w 4210811"/>
              <a:gd name="connsiteY24" fmla="*/ 4995371 h 5782775"/>
              <a:gd name="connsiteX25" fmla="*/ 124798 w 4210811"/>
              <a:gd name="connsiteY25" fmla="*/ 4942877 h 5782775"/>
              <a:gd name="connsiteX26" fmla="*/ 165438 w 4210811"/>
              <a:gd name="connsiteY26" fmla="*/ 4880224 h 5782775"/>
              <a:gd name="connsiteX27" fmla="*/ 162051 w 4210811"/>
              <a:gd name="connsiteY27" fmla="*/ 4846357 h 5782775"/>
              <a:gd name="connsiteX28" fmla="*/ 206078 w 4210811"/>
              <a:gd name="connsiteY28" fmla="*/ 4846357 h 5782775"/>
              <a:gd name="connsiteX29" fmla="*/ 224704 w 4210811"/>
              <a:gd name="connsiteY29" fmla="*/ 4815877 h 5782775"/>
              <a:gd name="connsiteX30" fmla="*/ 256878 w 4210811"/>
              <a:gd name="connsiteY30" fmla="*/ 4851437 h 5782775"/>
              <a:gd name="connsiteX31" fmla="*/ 251798 w 4210811"/>
              <a:gd name="connsiteY31" fmla="*/ 4751531 h 5782775"/>
              <a:gd name="connsiteX32" fmla="*/ 299211 w 4210811"/>
              <a:gd name="connsiteY32" fmla="*/ 4741371 h 5782775"/>
              <a:gd name="connsiteX33" fmla="*/ 307678 w 4210811"/>
              <a:gd name="connsiteY33" fmla="*/ 4673637 h 5782775"/>
              <a:gd name="connsiteX34" fmla="*/ 324611 w 4210811"/>
              <a:gd name="connsiteY34" fmla="*/ 4631304 h 5782775"/>
              <a:gd name="connsiteX35" fmla="*/ 373718 w 4210811"/>
              <a:gd name="connsiteY35" fmla="*/ 4524624 h 5782775"/>
              <a:gd name="connsiteX36" fmla="*/ 343238 w 4210811"/>
              <a:gd name="connsiteY36" fmla="*/ 4284171 h 5782775"/>
              <a:gd name="connsiteX37" fmla="*/ 409278 w 4210811"/>
              <a:gd name="connsiteY37" fmla="*/ 4097904 h 5782775"/>
              <a:gd name="connsiteX38" fmla="*/ 417744 w 4210811"/>
              <a:gd name="connsiteY38" fmla="*/ 4072504 h 5782775"/>
              <a:gd name="connsiteX39" fmla="*/ 426211 w 4210811"/>
              <a:gd name="connsiteY39" fmla="*/ 4038637 h 5782775"/>
              <a:gd name="connsiteX40" fmla="*/ 451611 w 4210811"/>
              <a:gd name="connsiteY40" fmla="*/ 3979371 h 5782775"/>
              <a:gd name="connsiteX41" fmla="*/ 468544 w 4210811"/>
              <a:gd name="connsiteY41" fmla="*/ 3962437 h 5782775"/>
              <a:gd name="connsiteX42" fmla="*/ 477011 w 4210811"/>
              <a:gd name="connsiteY42" fmla="*/ 3920104 h 5782775"/>
              <a:gd name="connsiteX43" fmla="*/ 493944 w 4210811"/>
              <a:gd name="connsiteY43" fmla="*/ 3852371 h 5782775"/>
              <a:gd name="connsiteX44" fmla="*/ 502411 w 4210811"/>
              <a:gd name="connsiteY44" fmla="*/ 3733837 h 5782775"/>
              <a:gd name="connsiteX45" fmla="*/ 544744 w 4210811"/>
              <a:gd name="connsiteY45" fmla="*/ 3710131 h 5782775"/>
              <a:gd name="connsiteX46" fmla="*/ 580304 w 4210811"/>
              <a:gd name="connsiteY46" fmla="*/ 3623771 h 5782775"/>
              <a:gd name="connsiteX47" fmla="*/ 598931 w 4210811"/>
              <a:gd name="connsiteY47" fmla="*/ 3613611 h 5782775"/>
              <a:gd name="connsiteX48" fmla="*/ 626024 w 4210811"/>
              <a:gd name="connsiteY48" fmla="*/ 3578051 h 5782775"/>
              <a:gd name="connsiteX49" fmla="*/ 648038 w 4210811"/>
              <a:gd name="connsiteY49" fmla="*/ 3545877 h 5782775"/>
              <a:gd name="connsiteX50" fmla="*/ 646344 w 4210811"/>
              <a:gd name="connsiteY50" fmla="*/ 3445971 h 5782775"/>
              <a:gd name="connsiteX51" fmla="*/ 671744 w 4210811"/>
              <a:gd name="connsiteY51" fmla="*/ 3412104 h 5782775"/>
              <a:gd name="connsiteX52" fmla="*/ 683598 w 4210811"/>
              <a:gd name="connsiteY52" fmla="*/ 3366384 h 5782775"/>
              <a:gd name="connsiteX53" fmla="*/ 710691 w 4210811"/>
              <a:gd name="connsiteY53" fmla="*/ 3281717 h 5782775"/>
              <a:gd name="connsiteX54" fmla="*/ 702224 w 4210811"/>
              <a:gd name="connsiteY54" fmla="*/ 3244464 h 5782775"/>
              <a:gd name="connsiteX55" fmla="*/ 786891 w 4210811"/>
              <a:gd name="connsiteY55" fmla="*/ 3171651 h 5782775"/>
              <a:gd name="connsiteX56" fmla="*/ 861398 w 4210811"/>
              <a:gd name="connsiteY56" fmla="*/ 3095451 h 5782775"/>
              <a:gd name="connsiteX57" fmla="*/ 908811 w 4210811"/>
              <a:gd name="connsiteY57" fmla="*/ 3031104 h 5782775"/>
              <a:gd name="connsiteX58" fmla="*/ 942678 w 4210811"/>
              <a:gd name="connsiteY58" fmla="*/ 2946437 h 5782775"/>
              <a:gd name="connsiteX59" fmla="*/ 951144 w 4210811"/>
              <a:gd name="connsiteY59" fmla="*/ 2912571 h 5782775"/>
              <a:gd name="connsiteX60" fmla="*/ 1076451 w 4210811"/>
              <a:gd name="connsiteY60" fmla="*/ 3034491 h 5782775"/>
              <a:gd name="connsiteX61" fmla="*/ 1318598 w 4210811"/>
              <a:gd name="connsiteY61" fmla="*/ 3169957 h 5782775"/>
              <a:gd name="connsiteX62" fmla="*/ 1010411 w 4210811"/>
              <a:gd name="connsiteY62" fmla="*/ 2768637 h 5782775"/>
              <a:gd name="connsiteX63" fmla="*/ 988398 w 4210811"/>
              <a:gd name="connsiteY63" fmla="*/ 2727997 h 5782775"/>
              <a:gd name="connsiteX64" fmla="*/ 1078144 w 4210811"/>
              <a:gd name="connsiteY64" fmla="*/ 2667037 h 5782775"/>
              <a:gd name="connsiteX65" fmla="*/ 1095078 w 4210811"/>
              <a:gd name="connsiteY65" fmla="*/ 2599304 h 5782775"/>
              <a:gd name="connsiteX66" fmla="*/ 1223771 w 4210811"/>
              <a:gd name="connsiteY66" fmla="*/ 2533264 h 5782775"/>
              <a:gd name="connsiteX67" fmla="*/ 1179744 w 4210811"/>
              <a:gd name="connsiteY67" fmla="*/ 2463837 h 5782775"/>
              <a:gd name="connsiteX68" fmla="*/ 1188211 w 4210811"/>
              <a:gd name="connsiteY68" fmla="*/ 2429971 h 5782775"/>
              <a:gd name="connsiteX69" fmla="*/ 1205144 w 4210811"/>
              <a:gd name="connsiteY69" fmla="*/ 2404571 h 5782775"/>
              <a:gd name="connsiteX70" fmla="*/ 1299971 w 4210811"/>
              <a:gd name="connsiteY70" fmla="*/ 2369011 h 5782775"/>
              <a:gd name="connsiteX71" fmla="*/ 1337224 w 4210811"/>
              <a:gd name="connsiteY71" fmla="*/ 2230157 h 5782775"/>
              <a:gd name="connsiteX72" fmla="*/ 1359238 w 4210811"/>
              <a:gd name="connsiteY72" fmla="*/ 2121784 h 5782775"/>
              <a:gd name="connsiteX73" fmla="*/ 1372784 w 4210811"/>
              <a:gd name="connsiteY73" fmla="*/ 1991397 h 5782775"/>
              <a:gd name="connsiteX74" fmla="*/ 1411731 w 4210811"/>
              <a:gd name="connsiteY74" fmla="*/ 1942291 h 5782775"/>
              <a:gd name="connsiteX75" fmla="*/ 1448984 w 4210811"/>
              <a:gd name="connsiteY75" fmla="*/ 1899957 h 5782775"/>
              <a:gd name="connsiteX76" fmla="*/ 1477771 w 4210811"/>
              <a:gd name="connsiteY76" fmla="*/ 1828837 h 5782775"/>
              <a:gd name="connsiteX77" fmla="*/ 1547198 w 4210811"/>
              <a:gd name="connsiteY77" fmla="*/ 1781424 h 5782775"/>
              <a:gd name="connsiteX78" fmla="*/ 1557358 w 4210811"/>
              <a:gd name="connsiteY78" fmla="*/ 1674744 h 5782775"/>
              <a:gd name="connsiteX79" fmla="*/ 1540424 w 4210811"/>
              <a:gd name="connsiteY79" fmla="*/ 1651037 h 5782775"/>
              <a:gd name="connsiteX80" fmla="*/ 1521798 w 4210811"/>
              <a:gd name="connsiteY80" fmla="*/ 1573144 h 5782775"/>
              <a:gd name="connsiteX81" fmla="*/ 1552278 w 4210811"/>
              <a:gd name="connsiteY81" fmla="*/ 1444451 h 5782775"/>
              <a:gd name="connsiteX82" fmla="*/ 1564131 w 4210811"/>
              <a:gd name="connsiteY82" fmla="*/ 1371637 h 5782775"/>
              <a:gd name="connsiteX83" fmla="*/ 1606464 w 4210811"/>
              <a:gd name="connsiteY83" fmla="*/ 1346237 h 5782775"/>
              <a:gd name="connsiteX84" fmla="*/ 1640331 w 4210811"/>
              <a:gd name="connsiteY84" fmla="*/ 1308984 h 5782775"/>
              <a:gd name="connsiteX85" fmla="*/ 1701291 w 4210811"/>
              <a:gd name="connsiteY85" fmla="*/ 1220931 h 5782775"/>
              <a:gd name="connsiteX86" fmla="*/ 1750398 w 4210811"/>
              <a:gd name="connsiteY86" fmla="*/ 1176904 h 5782775"/>
              <a:gd name="connsiteX87" fmla="*/ 1765638 w 4210811"/>
              <a:gd name="connsiteY87" fmla="*/ 1085464 h 5782775"/>
              <a:gd name="connsiteX88" fmla="*/ 1791038 w 4210811"/>
              <a:gd name="connsiteY88" fmla="*/ 1073611 h 5782775"/>
              <a:gd name="connsiteX89" fmla="*/ 1777491 w 4210811"/>
              <a:gd name="connsiteY89" fmla="*/ 1000797 h 5782775"/>
              <a:gd name="connsiteX90" fmla="*/ 1818131 w 4210811"/>
              <a:gd name="connsiteY90" fmla="*/ 1000797 h 5782775"/>
              <a:gd name="connsiteX91" fmla="*/ 1885864 w 4210811"/>
              <a:gd name="connsiteY91" fmla="*/ 946611 h 5782775"/>
              <a:gd name="connsiteX92" fmla="*/ 1850304 w 4210811"/>
              <a:gd name="connsiteY92" fmla="*/ 894117 h 5782775"/>
              <a:gd name="connsiteX93" fmla="*/ 1879091 w 4210811"/>
              <a:gd name="connsiteY93" fmla="*/ 853477 h 5782775"/>
              <a:gd name="connsiteX94" fmla="*/ 1968838 w 4210811"/>
              <a:gd name="connsiteY94" fmla="*/ 821304 h 5782775"/>
              <a:gd name="connsiteX95" fmla="*/ 1936664 w 4210811"/>
              <a:gd name="connsiteY95" fmla="*/ 790824 h 5782775"/>
              <a:gd name="connsiteX96" fmla="*/ 1980691 w 4210811"/>
              <a:gd name="connsiteY96" fmla="*/ 787437 h 5782775"/>
              <a:gd name="connsiteX97" fmla="*/ 2031491 w 4210811"/>
              <a:gd name="connsiteY97" fmla="*/ 738331 h 5782775"/>
              <a:gd name="connsiteX98" fmla="*/ 2056891 w 4210811"/>
              <a:gd name="connsiteY98" fmla="*/ 680757 h 5782775"/>
              <a:gd name="connsiteX99" fmla="*/ 2107691 w 4210811"/>
              <a:gd name="connsiteY99" fmla="*/ 650277 h 5782775"/>
              <a:gd name="connsiteX100" fmla="*/ 2131398 w 4210811"/>
              <a:gd name="connsiteY100" fmla="*/ 613024 h 5782775"/>
              <a:gd name="connsiteX101" fmla="*/ 2161878 w 4210811"/>
              <a:gd name="connsiteY101" fmla="*/ 655357 h 5782775"/>
              <a:gd name="connsiteX102" fmla="*/ 2161878 w 4210811"/>
              <a:gd name="connsiteY102" fmla="*/ 628264 h 5782775"/>
              <a:gd name="connsiteX103" fmla="*/ 2190664 w 4210811"/>
              <a:gd name="connsiteY103" fmla="*/ 609637 h 5782775"/>
              <a:gd name="connsiteX104" fmla="*/ 2244851 w 4210811"/>
              <a:gd name="connsiteY104" fmla="*/ 613024 h 5782775"/>
              <a:gd name="connsiteX105" fmla="*/ 2339678 w 4210811"/>
              <a:gd name="connsiteY105" fmla="*/ 616411 h 5782775"/>
              <a:gd name="connsiteX106" fmla="*/ 2434504 w 4210811"/>
              <a:gd name="connsiteY106" fmla="*/ 597784 h 5782775"/>
              <a:gd name="connsiteX107" fmla="*/ 2463291 w 4210811"/>
              <a:gd name="connsiteY107" fmla="*/ 558837 h 5782775"/>
              <a:gd name="connsiteX108" fmla="*/ 2539491 w 4210811"/>
              <a:gd name="connsiteY108" fmla="*/ 524971 h 5782775"/>
              <a:gd name="connsiteX109" fmla="*/ 2664798 w 4210811"/>
              <a:gd name="connsiteY109" fmla="*/ 399664 h 5782775"/>
              <a:gd name="connsiteX110" fmla="*/ 2703744 w 4210811"/>
              <a:gd name="connsiteY110" fmla="*/ 330237 h 5782775"/>
              <a:gd name="connsiteX111" fmla="*/ 2746078 w 4210811"/>
              <a:gd name="connsiteY111" fmla="*/ 270971 h 5782775"/>
              <a:gd name="connsiteX112" fmla="*/ 2813811 w 4210811"/>
              <a:gd name="connsiteY112" fmla="*/ 220171 h 5782775"/>
              <a:gd name="connsiteX113" fmla="*/ 2948219 w 4210811"/>
              <a:gd name="connsiteY113" fmla="*/ 197946 h 5782775"/>
              <a:gd name="connsiteX114" fmla="*/ 3141894 w 4210811"/>
              <a:gd name="connsiteY114" fmla="*/ 158787 h 5782775"/>
              <a:gd name="connsiteX115" fmla="*/ 3157769 w 4210811"/>
              <a:gd name="connsiteY115" fmla="*/ 175721 h 5782775"/>
              <a:gd name="connsiteX116" fmla="*/ 3203278 w 4210811"/>
              <a:gd name="connsiteY116" fmla="*/ 37 h 5782775"/>
              <a:gd name="connsiteX117" fmla="*/ 3255771 w 4210811"/>
              <a:gd name="connsiteY117" fmla="*/ 159211 h 5782775"/>
              <a:gd name="connsiteX118" fmla="*/ 3262544 w 4210811"/>
              <a:gd name="connsiteY118" fmla="*/ 67771 h 5782775"/>
              <a:gd name="connsiteX119" fmla="*/ 3296411 w 4210811"/>
              <a:gd name="connsiteY119" fmla="*/ 76237 h 5782775"/>
              <a:gd name="connsiteX120" fmla="*/ 3364144 w 4210811"/>
              <a:gd name="connsiteY120" fmla="*/ 127037 h 5782775"/>
              <a:gd name="connsiteX121" fmla="*/ 3389544 w 4210811"/>
              <a:gd name="connsiteY121" fmla="*/ 135504 h 5782775"/>
              <a:gd name="connsiteX122" fmla="*/ 3398011 w 4210811"/>
              <a:gd name="connsiteY122" fmla="*/ 177837 h 5782775"/>
              <a:gd name="connsiteX123" fmla="*/ 3448811 w 4210811"/>
              <a:gd name="connsiteY123" fmla="*/ 279437 h 5782775"/>
              <a:gd name="connsiteX124" fmla="*/ 3474211 w 4210811"/>
              <a:gd name="connsiteY124" fmla="*/ 347171 h 5782775"/>
              <a:gd name="connsiteX125" fmla="*/ 3499611 w 4210811"/>
              <a:gd name="connsiteY125" fmla="*/ 414904 h 5782775"/>
              <a:gd name="connsiteX126" fmla="*/ 3525011 w 4210811"/>
              <a:gd name="connsiteY126" fmla="*/ 457237 h 5782775"/>
              <a:gd name="connsiteX127" fmla="*/ 3541944 w 4210811"/>
              <a:gd name="connsiteY127" fmla="*/ 550371 h 5782775"/>
              <a:gd name="connsiteX128" fmla="*/ 3525011 w 4210811"/>
              <a:gd name="connsiteY128" fmla="*/ 770504 h 5782775"/>
              <a:gd name="connsiteX129" fmla="*/ 3491144 w 4210811"/>
              <a:gd name="connsiteY129" fmla="*/ 829771 h 5782775"/>
              <a:gd name="connsiteX130" fmla="*/ 3440344 w 4210811"/>
              <a:gd name="connsiteY130" fmla="*/ 922904 h 5782775"/>
              <a:gd name="connsiteX131" fmla="*/ 3398011 w 4210811"/>
              <a:gd name="connsiteY131" fmla="*/ 1024504 h 5782775"/>
              <a:gd name="connsiteX132" fmla="*/ 3389544 w 4210811"/>
              <a:gd name="connsiteY132" fmla="*/ 1049904 h 5782775"/>
              <a:gd name="connsiteX133" fmla="*/ 3381078 w 4210811"/>
              <a:gd name="connsiteY133" fmla="*/ 1083771 h 5782775"/>
              <a:gd name="connsiteX134" fmla="*/ 3364144 w 4210811"/>
              <a:gd name="connsiteY134" fmla="*/ 1109171 h 5782775"/>
              <a:gd name="connsiteX135" fmla="*/ 3355678 w 4210811"/>
              <a:gd name="connsiteY135" fmla="*/ 1143037 h 5782775"/>
              <a:gd name="connsiteX136" fmla="*/ 3296411 w 4210811"/>
              <a:gd name="connsiteY136" fmla="*/ 1176904 h 5782775"/>
              <a:gd name="connsiteX137" fmla="*/ 3254078 w 4210811"/>
              <a:gd name="connsiteY137" fmla="*/ 1193837 h 5782775"/>
              <a:gd name="connsiteX138" fmla="*/ 3228678 w 4210811"/>
              <a:gd name="connsiteY138" fmla="*/ 1202304 h 5782775"/>
              <a:gd name="connsiteX139" fmla="*/ 3152478 w 4210811"/>
              <a:gd name="connsiteY139" fmla="*/ 1244637 h 5782775"/>
              <a:gd name="connsiteX140" fmla="*/ 3160944 w 4210811"/>
              <a:gd name="connsiteY140" fmla="*/ 1320837 h 5782775"/>
              <a:gd name="connsiteX141" fmla="*/ 3194811 w 4210811"/>
              <a:gd name="connsiteY141" fmla="*/ 1346237 h 5782775"/>
              <a:gd name="connsiteX142" fmla="*/ 3211744 w 4210811"/>
              <a:gd name="connsiteY142" fmla="*/ 1380104 h 5782775"/>
              <a:gd name="connsiteX143" fmla="*/ 3220211 w 4210811"/>
              <a:gd name="connsiteY143" fmla="*/ 1473237 h 5782775"/>
              <a:gd name="connsiteX144" fmla="*/ 3254078 w 4210811"/>
              <a:gd name="connsiteY144" fmla="*/ 1634104 h 5782775"/>
              <a:gd name="connsiteX145" fmla="*/ 3262544 w 4210811"/>
              <a:gd name="connsiteY145" fmla="*/ 1676437 h 5782775"/>
              <a:gd name="connsiteX146" fmla="*/ 3296411 w 4210811"/>
              <a:gd name="connsiteY146" fmla="*/ 1879637 h 5782775"/>
              <a:gd name="connsiteX147" fmla="*/ 3313344 w 4210811"/>
              <a:gd name="connsiteY147" fmla="*/ 1930437 h 5782775"/>
              <a:gd name="connsiteX148" fmla="*/ 3355678 w 4210811"/>
              <a:gd name="connsiteY148" fmla="*/ 2175971 h 5782775"/>
              <a:gd name="connsiteX149" fmla="*/ 3389544 w 4210811"/>
              <a:gd name="connsiteY149" fmla="*/ 2167504 h 5782775"/>
              <a:gd name="connsiteX150" fmla="*/ 3414944 w 4210811"/>
              <a:gd name="connsiteY150" fmla="*/ 2150571 h 5782775"/>
              <a:gd name="connsiteX151" fmla="*/ 3457278 w 4210811"/>
              <a:gd name="connsiteY151" fmla="*/ 2142104 h 5782775"/>
              <a:gd name="connsiteX152" fmla="*/ 3465744 w 4210811"/>
              <a:gd name="connsiteY152" fmla="*/ 2116704 h 5782775"/>
              <a:gd name="connsiteX153" fmla="*/ 3516544 w 4210811"/>
              <a:gd name="connsiteY153" fmla="*/ 2091304 h 5782775"/>
              <a:gd name="connsiteX154" fmla="*/ 3558878 w 4210811"/>
              <a:gd name="connsiteY154" fmla="*/ 2057437 h 5782775"/>
              <a:gd name="connsiteX155" fmla="*/ 3592744 w 4210811"/>
              <a:gd name="connsiteY155" fmla="*/ 2023571 h 5782775"/>
              <a:gd name="connsiteX156" fmla="*/ 3668944 w 4210811"/>
              <a:gd name="connsiteY156" fmla="*/ 1981237 h 5782775"/>
              <a:gd name="connsiteX157" fmla="*/ 3711278 w 4210811"/>
              <a:gd name="connsiteY157" fmla="*/ 1955837 h 5782775"/>
              <a:gd name="connsiteX158" fmla="*/ 3872144 w 4210811"/>
              <a:gd name="connsiteY158" fmla="*/ 1964304 h 5782775"/>
              <a:gd name="connsiteX159" fmla="*/ 3965278 w 4210811"/>
              <a:gd name="connsiteY159" fmla="*/ 2032037 h 5782775"/>
              <a:gd name="connsiteX160" fmla="*/ 4007611 w 4210811"/>
              <a:gd name="connsiteY160" fmla="*/ 2057437 h 5782775"/>
              <a:gd name="connsiteX161" fmla="*/ 4075344 w 4210811"/>
              <a:gd name="connsiteY161" fmla="*/ 2116704 h 5782775"/>
              <a:gd name="connsiteX162" fmla="*/ 4134611 w 4210811"/>
              <a:gd name="connsiteY162" fmla="*/ 2167504 h 5782775"/>
              <a:gd name="connsiteX163" fmla="*/ 4151544 w 4210811"/>
              <a:gd name="connsiteY163" fmla="*/ 2286037 h 5782775"/>
              <a:gd name="connsiteX164" fmla="*/ 4176944 w 4210811"/>
              <a:gd name="connsiteY164" fmla="*/ 2396104 h 5782775"/>
              <a:gd name="connsiteX165" fmla="*/ 4210811 w 4210811"/>
              <a:gd name="connsiteY165" fmla="*/ 2675504 h 5782775"/>
              <a:gd name="connsiteX166" fmla="*/ 4185411 w 4210811"/>
              <a:gd name="connsiteY166" fmla="*/ 2997237 h 5782775"/>
              <a:gd name="connsiteX167" fmla="*/ 4176944 w 4210811"/>
              <a:gd name="connsiteY167" fmla="*/ 3022637 h 5782775"/>
              <a:gd name="connsiteX168" fmla="*/ 4160011 w 4210811"/>
              <a:gd name="connsiteY168" fmla="*/ 3158104 h 5782775"/>
              <a:gd name="connsiteX169" fmla="*/ 4126144 w 4210811"/>
              <a:gd name="connsiteY169" fmla="*/ 3225837 h 5782775"/>
              <a:gd name="connsiteX170" fmla="*/ 4092278 w 4210811"/>
              <a:gd name="connsiteY170" fmla="*/ 3361304 h 5782775"/>
              <a:gd name="connsiteX171" fmla="*/ 4075344 w 4210811"/>
              <a:gd name="connsiteY171" fmla="*/ 3378237 h 5782775"/>
              <a:gd name="connsiteX172" fmla="*/ 4058411 w 4210811"/>
              <a:gd name="connsiteY172" fmla="*/ 3445971 h 5782775"/>
              <a:gd name="connsiteX173" fmla="*/ 4049944 w 4210811"/>
              <a:gd name="connsiteY173" fmla="*/ 3539104 h 5782775"/>
              <a:gd name="connsiteX174" fmla="*/ 4016078 w 4210811"/>
              <a:gd name="connsiteY174" fmla="*/ 3640704 h 5782775"/>
              <a:gd name="connsiteX175" fmla="*/ 4007611 w 4210811"/>
              <a:gd name="connsiteY175" fmla="*/ 3742304 h 5782775"/>
              <a:gd name="connsiteX176" fmla="*/ 3999144 w 4210811"/>
              <a:gd name="connsiteY176" fmla="*/ 3801571 h 5782775"/>
              <a:gd name="connsiteX177" fmla="*/ 3990678 w 4210811"/>
              <a:gd name="connsiteY177" fmla="*/ 4097904 h 5782775"/>
              <a:gd name="connsiteX178" fmla="*/ 3973744 w 4210811"/>
              <a:gd name="connsiteY178" fmla="*/ 4275704 h 5782775"/>
              <a:gd name="connsiteX179" fmla="*/ 3956811 w 4210811"/>
              <a:gd name="connsiteY179" fmla="*/ 4309571 h 5782775"/>
              <a:gd name="connsiteX180" fmla="*/ 3922944 w 4210811"/>
              <a:gd name="connsiteY180" fmla="*/ 4318037 h 5782775"/>
              <a:gd name="connsiteX181" fmla="*/ 3906011 w 4210811"/>
              <a:gd name="connsiteY181" fmla="*/ 4334971 h 5782775"/>
              <a:gd name="connsiteX182" fmla="*/ 3668944 w 4210811"/>
              <a:gd name="connsiteY182" fmla="*/ 4309571 h 5782775"/>
              <a:gd name="connsiteX183" fmla="*/ 3541944 w 4210811"/>
              <a:gd name="connsiteY183" fmla="*/ 4250304 h 5782775"/>
              <a:gd name="connsiteX184" fmla="*/ 3508078 w 4210811"/>
              <a:gd name="connsiteY184" fmla="*/ 4241837 h 5782775"/>
              <a:gd name="connsiteX185" fmla="*/ 3448811 w 4210811"/>
              <a:gd name="connsiteY185" fmla="*/ 4224904 h 5782775"/>
              <a:gd name="connsiteX186" fmla="*/ 3423411 w 4210811"/>
              <a:gd name="connsiteY186" fmla="*/ 4207971 h 5782775"/>
              <a:gd name="connsiteX187" fmla="*/ 3381078 w 4210811"/>
              <a:gd name="connsiteY187" fmla="*/ 4199504 h 5782775"/>
              <a:gd name="connsiteX188" fmla="*/ 3355678 w 4210811"/>
              <a:gd name="connsiteY188" fmla="*/ 4174104 h 5782775"/>
              <a:gd name="connsiteX189" fmla="*/ 3330278 w 4210811"/>
              <a:gd name="connsiteY189" fmla="*/ 4157171 h 5782775"/>
              <a:gd name="connsiteX190" fmla="*/ 3271011 w 4210811"/>
              <a:gd name="connsiteY190" fmla="*/ 4131771 h 5782775"/>
              <a:gd name="connsiteX191" fmla="*/ 3203278 w 4210811"/>
              <a:gd name="connsiteY191" fmla="*/ 4097904 h 5782775"/>
              <a:gd name="connsiteX192" fmla="*/ 3144011 w 4210811"/>
              <a:gd name="connsiteY192" fmla="*/ 4064037 h 5782775"/>
              <a:gd name="connsiteX193" fmla="*/ 3101678 w 4210811"/>
              <a:gd name="connsiteY193" fmla="*/ 4055571 h 5782775"/>
              <a:gd name="connsiteX194" fmla="*/ 3059344 w 4210811"/>
              <a:gd name="connsiteY194" fmla="*/ 4021704 h 5782775"/>
              <a:gd name="connsiteX195" fmla="*/ 3033944 w 4210811"/>
              <a:gd name="connsiteY195" fmla="*/ 4013237 h 5782775"/>
              <a:gd name="connsiteX196" fmla="*/ 2796878 w 4210811"/>
              <a:gd name="connsiteY196" fmla="*/ 4004771 h 5782775"/>
              <a:gd name="connsiteX197" fmla="*/ 2365078 w 4210811"/>
              <a:gd name="connsiteY197" fmla="*/ 4013237 h 5782775"/>
              <a:gd name="connsiteX198" fmla="*/ 2305811 w 4210811"/>
              <a:gd name="connsiteY198" fmla="*/ 4038637 h 5782775"/>
              <a:gd name="connsiteX199" fmla="*/ 2280411 w 4210811"/>
              <a:gd name="connsiteY199" fmla="*/ 4047104 h 5782775"/>
              <a:gd name="connsiteX200" fmla="*/ 2238078 w 4210811"/>
              <a:gd name="connsiteY200" fmla="*/ 4089437 h 5782775"/>
              <a:gd name="connsiteX201" fmla="*/ 2170344 w 4210811"/>
              <a:gd name="connsiteY201" fmla="*/ 4140237 h 5782775"/>
              <a:gd name="connsiteX202" fmla="*/ 1992544 w 4210811"/>
              <a:gd name="connsiteY202" fmla="*/ 4258771 h 5782775"/>
              <a:gd name="connsiteX203" fmla="*/ 1738544 w 4210811"/>
              <a:gd name="connsiteY203" fmla="*/ 4411171 h 5782775"/>
              <a:gd name="connsiteX204" fmla="*/ 1645411 w 4210811"/>
              <a:gd name="connsiteY204" fmla="*/ 4487371 h 5782775"/>
              <a:gd name="connsiteX205" fmla="*/ 1628478 w 4210811"/>
              <a:gd name="connsiteY205" fmla="*/ 4453504 h 5782775"/>
              <a:gd name="connsiteX206" fmla="*/ 1509944 w 4210811"/>
              <a:gd name="connsiteY206" fmla="*/ 4351904 h 5782775"/>
              <a:gd name="connsiteX207" fmla="*/ 1501478 w 4210811"/>
              <a:gd name="connsiteY207" fmla="*/ 4318037 h 5782775"/>
              <a:gd name="connsiteX208" fmla="*/ 1459144 w 4210811"/>
              <a:gd name="connsiteY208" fmla="*/ 4267237 h 5782775"/>
              <a:gd name="connsiteX209" fmla="*/ 1433744 w 4210811"/>
              <a:gd name="connsiteY209" fmla="*/ 4258771 h 5782775"/>
              <a:gd name="connsiteX210" fmla="*/ 1399878 w 4210811"/>
              <a:gd name="connsiteY210" fmla="*/ 4224904 h 5782775"/>
              <a:gd name="connsiteX211" fmla="*/ 1247478 w 4210811"/>
              <a:gd name="connsiteY211" fmla="*/ 4267237 h 5782775"/>
              <a:gd name="connsiteX212" fmla="*/ 1230544 w 4210811"/>
              <a:gd name="connsiteY212" fmla="*/ 4563571 h 5782775"/>
              <a:gd name="connsiteX213" fmla="*/ 1213611 w 4210811"/>
              <a:gd name="connsiteY213" fmla="*/ 4588971 h 5782775"/>
              <a:gd name="connsiteX214" fmla="*/ 1205144 w 4210811"/>
              <a:gd name="connsiteY214" fmla="*/ 4639771 h 5782775"/>
              <a:gd name="connsiteX215" fmla="*/ 1179744 w 4210811"/>
              <a:gd name="connsiteY215" fmla="*/ 4707504 h 5782775"/>
              <a:gd name="connsiteX216" fmla="*/ 1171278 w 4210811"/>
              <a:gd name="connsiteY216" fmla="*/ 4749837 h 5782775"/>
              <a:gd name="connsiteX217" fmla="*/ 1154344 w 4210811"/>
              <a:gd name="connsiteY217" fmla="*/ 4809104 h 5782775"/>
              <a:gd name="connsiteX218" fmla="*/ 1145878 w 4210811"/>
              <a:gd name="connsiteY218" fmla="*/ 4851437 h 5782775"/>
              <a:gd name="connsiteX219" fmla="*/ 1120478 w 4210811"/>
              <a:gd name="connsiteY219" fmla="*/ 4868371 h 5782775"/>
              <a:gd name="connsiteX220" fmla="*/ 1103544 w 4210811"/>
              <a:gd name="connsiteY220" fmla="*/ 4902237 h 5782775"/>
              <a:gd name="connsiteX221" fmla="*/ 1086611 w 4210811"/>
              <a:gd name="connsiteY221" fmla="*/ 4919171 h 5782775"/>
              <a:gd name="connsiteX222" fmla="*/ 1061211 w 4210811"/>
              <a:gd name="connsiteY222" fmla="*/ 4953037 h 5782775"/>
              <a:gd name="connsiteX223" fmla="*/ 1044278 w 4210811"/>
              <a:gd name="connsiteY223" fmla="*/ 4969971 h 5782775"/>
              <a:gd name="connsiteX224" fmla="*/ 1001944 w 4210811"/>
              <a:gd name="connsiteY224" fmla="*/ 5029237 h 5782775"/>
              <a:gd name="connsiteX225" fmla="*/ 993478 w 4210811"/>
              <a:gd name="connsiteY225" fmla="*/ 5122371 h 5782775"/>
              <a:gd name="connsiteX226" fmla="*/ 968078 w 4210811"/>
              <a:gd name="connsiteY226" fmla="*/ 5147771 h 5782775"/>
              <a:gd name="connsiteX227" fmla="*/ 951144 w 4210811"/>
              <a:gd name="connsiteY227" fmla="*/ 5207037 h 5782775"/>
              <a:gd name="connsiteX228" fmla="*/ 934211 w 4210811"/>
              <a:gd name="connsiteY228" fmla="*/ 5249371 h 5782775"/>
              <a:gd name="connsiteX0" fmla="*/ 985011 w 4210811"/>
              <a:gd name="connsiteY0" fmla="*/ 5194978 h 5719916"/>
              <a:gd name="connsiteX1" fmla="*/ 934211 w 4210811"/>
              <a:gd name="connsiteY1" fmla="*/ 5186512 h 5719916"/>
              <a:gd name="connsiteX2" fmla="*/ 637878 w 4210811"/>
              <a:gd name="connsiteY2" fmla="*/ 5194978 h 5719916"/>
              <a:gd name="connsiteX3" fmla="*/ 654811 w 4210811"/>
              <a:gd name="connsiteY3" fmla="*/ 5220378 h 5719916"/>
              <a:gd name="connsiteX4" fmla="*/ 680211 w 4210811"/>
              <a:gd name="connsiteY4" fmla="*/ 5245778 h 5719916"/>
              <a:gd name="connsiteX5" fmla="*/ 714078 w 4210811"/>
              <a:gd name="connsiteY5" fmla="*/ 5262712 h 5719916"/>
              <a:gd name="connsiteX6" fmla="*/ 747944 w 4210811"/>
              <a:gd name="connsiteY6" fmla="*/ 5296578 h 5719916"/>
              <a:gd name="connsiteX7" fmla="*/ 773344 w 4210811"/>
              <a:gd name="connsiteY7" fmla="*/ 5305045 h 5719916"/>
              <a:gd name="connsiteX8" fmla="*/ 815678 w 4210811"/>
              <a:gd name="connsiteY8" fmla="*/ 5330445 h 5719916"/>
              <a:gd name="connsiteX9" fmla="*/ 824144 w 4210811"/>
              <a:gd name="connsiteY9" fmla="*/ 5364312 h 5719916"/>
              <a:gd name="connsiteX10" fmla="*/ 849544 w 4210811"/>
              <a:gd name="connsiteY10" fmla="*/ 5398178 h 5719916"/>
              <a:gd name="connsiteX11" fmla="*/ 832611 w 4210811"/>
              <a:gd name="connsiteY11" fmla="*/ 5660645 h 5719916"/>
              <a:gd name="connsiteX12" fmla="*/ 807211 w 4210811"/>
              <a:gd name="connsiteY12" fmla="*/ 5669112 h 5719916"/>
              <a:gd name="connsiteX13" fmla="*/ 671744 w 4210811"/>
              <a:gd name="connsiteY13" fmla="*/ 5677578 h 5719916"/>
              <a:gd name="connsiteX14" fmla="*/ 358478 w 4210811"/>
              <a:gd name="connsiteY14" fmla="*/ 5660645 h 5719916"/>
              <a:gd name="connsiteX15" fmla="*/ 307678 w 4210811"/>
              <a:gd name="connsiteY15" fmla="*/ 5652178 h 5719916"/>
              <a:gd name="connsiteX16" fmla="*/ 48598 w 4210811"/>
              <a:gd name="connsiteY16" fmla="*/ 5719912 h 5719916"/>
              <a:gd name="connsiteX17" fmla="*/ 62144 w 4210811"/>
              <a:gd name="connsiteY17" fmla="*/ 5635245 h 5719916"/>
              <a:gd name="connsiteX18" fmla="*/ 11344 w 4210811"/>
              <a:gd name="connsiteY18" fmla="*/ 5609845 h 5719916"/>
              <a:gd name="connsiteX19" fmla="*/ 173904 w 4210811"/>
              <a:gd name="connsiteY19" fmla="*/ 5511632 h 5719916"/>
              <a:gd name="connsiteX20" fmla="*/ 145118 w 4210811"/>
              <a:gd name="connsiteY20" fmla="*/ 5123858 h 5719916"/>
              <a:gd name="connsiteX21" fmla="*/ 24891 w 4210811"/>
              <a:gd name="connsiteY21" fmla="*/ 5088298 h 5719916"/>
              <a:gd name="connsiteX22" fmla="*/ 31664 w 4210811"/>
              <a:gd name="connsiteY22" fmla="*/ 5012098 h 5719916"/>
              <a:gd name="connsiteX23" fmla="*/ 45211 w 4210811"/>
              <a:gd name="connsiteY23" fmla="*/ 4983312 h 5719916"/>
              <a:gd name="connsiteX24" fmla="*/ 138344 w 4210811"/>
              <a:gd name="connsiteY24" fmla="*/ 4932512 h 5719916"/>
              <a:gd name="connsiteX25" fmla="*/ 124798 w 4210811"/>
              <a:gd name="connsiteY25" fmla="*/ 4880018 h 5719916"/>
              <a:gd name="connsiteX26" fmla="*/ 165438 w 4210811"/>
              <a:gd name="connsiteY26" fmla="*/ 4817365 h 5719916"/>
              <a:gd name="connsiteX27" fmla="*/ 162051 w 4210811"/>
              <a:gd name="connsiteY27" fmla="*/ 4783498 h 5719916"/>
              <a:gd name="connsiteX28" fmla="*/ 206078 w 4210811"/>
              <a:gd name="connsiteY28" fmla="*/ 4783498 h 5719916"/>
              <a:gd name="connsiteX29" fmla="*/ 224704 w 4210811"/>
              <a:gd name="connsiteY29" fmla="*/ 4753018 h 5719916"/>
              <a:gd name="connsiteX30" fmla="*/ 256878 w 4210811"/>
              <a:gd name="connsiteY30" fmla="*/ 4788578 h 5719916"/>
              <a:gd name="connsiteX31" fmla="*/ 251798 w 4210811"/>
              <a:gd name="connsiteY31" fmla="*/ 4688672 h 5719916"/>
              <a:gd name="connsiteX32" fmla="*/ 299211 w 4210811"/>
              <a:gd name="connsiteY32" fmla="*/ 4678512 h 5719916"/>
              <a:gd name="connsiteX33" fmla="*/ 307678 w 4210811"/>
              <a:gd name="connsiteY33" fmla="*/ 4610778 h 5719916"/>
              <a:gd name="connsiteX34" fmla="*/ 324611 w 4210811"/>
              <a:gd name="connsiteY34" fmla="*/ 4568445 h 5719916"/>
              <a:gd name="connsiteX35" fmla="*/ 373718 w 4210811"/>
              <a:gd name="connsiteY35" fmla="*/ 4461765 h 5719916"/>
              <a:gd name="connsiteX36" fmla="*/ 343238 w 4210811"/>
              <a:gd name="connsiteY36" fmla="*/ 4221312 h 5719916"/>
              <a:gd name="connsiteX37" fmla="*/ 409278 w 4210811"/>
              <a:gd name="connsiteY37" fmla="*/ 4035045 h 5719916"/>
              <a:gd name="connsiteX38" fmla="*/ 417744 w 4210811"/>
              <a:gd name="connsiteY38" fmla="*/ 4009645 h 5719916"/>
              <a:gd name="connsiteX39" fmla="*/ 426211 w 4210811"/>
              <a:gd name="connsiteY39" fmla="*/ 3975778 h 5719916"/>
              <a:gd name="connsiteX40" fmla="*/ 451611 w 4210811"/>
              <a:gd name="connsiteY40" fmla="*/ 3916512 h 5719916"/>
              <a:gd name="connsiteX41" fmla="*/ 468544 w 4210811"/>
              <a:gd name="connsiteY41" fmla="*/ 3899578 h 5719916"/>
              <a:gd name="connsiteX42" fmla="*/ 477011 w 4210811"/>
              <a:gd name="connsiteY42" fmla="*/ 3857245 h 5719916"/>
              <a:gd name="connsiteX43" fmla="*/ 493944 w 4210811"/>
              <a:gd name="connsiteY43" fmla="*/ 3789512 h 5719916"/>
              <a:gd name="connsiteX44" fmla="*/ 502411 w 4210811"/>
              <a:gd name="connsiteY44" fmla="*/ 3670978 h 5719916"/>
              <a:gd name="connsiteX45" fmla="*/ 544744 w 4210811"/>
              <a:gd name="connsiteY45" fmla="*/ 3647272 h 5719916"/>
              <a:gd name="connsiteX46" fmla="*/ 580304 w 4210811"/>
              <a:gd name="connsiteY46" fmla="*/ 3560912 h 5719916"/>
              <a:gd name="connsiteX47" fmla="*/ 598931 w 4210811"/>
              <a:gd name="connsiteY47" fmla="*/ 3550752 h 5719916"/>
              <a:gd name="connsiteX48" fmla="*/ 626024 w 4210811"/>
              <a:gd name="connsiteY48" fmla="*/ 3515192 h 5719916"/>
              <a:gd name="connsiteX49" fmla="*/ 648038 w 4210811"/>
              <a:gd name="connsiteY49" fmla="*/ 3483018 h 5719916"/>
              <a:gd name="connsiteX50" fmla="*/ 646344 w 4210811"/>
              <a:gd name="connsiteY50" fmla="*/ 3383112 h 5719916"/>
              <a:gd name="connsiteX51" fmla="*/ 671744 w 4210811"/>
              <a:gd name="connsiteY51" fmla="*/ 3349245 h 5719916"/>
              <a:gd name="connsiteX52" fmla="*/ 683598 w 4210811"/>
              <a:gd name="connsiteY52" fmla="*/ 3303525 h 5719916"/>
              <a:gd name="connsiteX53" fmla="*/ 710691 w 4210811"/>
              <a:gd name="connsiteY53" fmla="*/ 3218858 h 5719916"/>
              <a:gd name="connsiteX54" fmla="*/ 702224 w 4210811"/>
              <a:gd name="connsiteY54" fmla="*/ 3181605 h 5719916"/>
              <a:gd name="connsiteX55" fmla="*/ 786891 w 4210811"/>
              <a:gd name="connsiteY55" fmla="*/ 3108792 h 5719916"/>
              <a:gd name="connsiteX56" fmla="*/ 861398 w 4210811"/>
              <a:gd name="connsiteY56" fmla="*/ 3032592 h 5719916"/>
              <a:gd name="connsiteX57" fmla="*/ 908811 w 4210811"/>
              <a:gd name="connsiteY57" fmla="*/ 2968245 h 5719916"/>
              <a:gd name="connsiteX58" fmla="*/ 942678 w 4210811"/>
              <a:gd name="connsiteY58" fmla="*/ 2883578 h 5719916"/>
              <a:gd name="connsiteX59" fmla="*/ 951144 w 4210811"/>
              <a:gd name="connsiteY59" fmla="*/ 2849712 h 5719916"/>
              <a:gd name="connsiteX60" fmla="*/ 1076451 w 4210811"/>
              <a:gd name="connsiteY60" fmla="*/ 2971632 h 5719916"/>
              <a:gd name="connsiteX61" fmla="*/ 1318598 w 4210811"/>
              <a:gd name="connsiteY61" fmla="*/ 3107098 h 5719916"/>
              <a:gd name="connsiteX62" fmla="*/ 1010411 w 4210811"/>
              <a:gd name="connsiteY62" fmla="*/ 2705778 h 5719916"/>
              <a:gd name="connsiteX63" fmla="*/ 988398 w 4210811"/>
              <a:gd name="connsiteY63" fmla="*/ 2665138 h 5719916"/>
              <a:gd name="connsiteX64" fmla="*/ 1078144 w 4210811"/>
              <a:gd name="connsiteY64" fmla="*/ 2604178 h 5719916"/>
              <a:gd name="connsiteX65" fmla="*/ 1095078 w 4210811"/>
              <a:gd name="connsiteY65" fmla="*/ 2536445 h 5719916"/>
              <a:gd name="connsiteX66" fmla="*/ 1223771 w 4210811"/>
              <a:gd name="connsiteY66" fmla="*/ 2470405 h 5719916"/>
              <a:gd name="connsiteX67" fmla="*/ 1179744 w 4210811"/>
              <a:gd name="connsiteY67" fmla="*/ 2400978 h 5719916"/>
              <a:gd name="connsiteX68" fmla="*/ 1188211 w 4210811"/>
              <a:gd name="connsiteY68" fmla="*/ 2367112 h 5719916"/>
              <a:gd name="connsiteX69" fmla="*/ 1205144 w 4210811"/>
              <a:gd name="connsiteY69" fmla="*/ 2341712 h 5719916"/>
              <a:gd name="connsiteX70" fmla="*/ 1299971 w 4210811"/>
              <a:gd name="connsiteY70" fmla="*/ 2306152 h 5719916"/>
              <a:gd name="connsiteX71" fmla="*/ 1337224 w 4210811"/>
              <a:gd name="connsiteY71" fmla="*/ 2167298 h 5719916"/>
              <a:gd name="connsiteX72" fmla="*/ 1359238 w 4210811"/>
              <a:gd name="connsiteY72" fmla="*/ 2058925 h 5719916"/>
              <a:gd name="connsiteX73" fmla="*/ 1372784 w 4210811"/>
              <a:gd name="connsiteY73" fmla="*/ 1928538 h 5719916"/>
              <a:gd name="connsiteX74" fmla="*/ 1411731 w 4210811"/>
              <a:gd name="connsiteY74" fmla="*/ 1879432 h 5719916"/>
              <a:gd name="connsiteX75" fmla="*/ 1448984 w 4210811"/>
              <a:gd name="connsiteY75" fmla="*/ 1837098 h 5719916"/>
              <a:gd name="connsiteX76" fmla="*/ 1477771 w 4210811"/>
              <a:gd name="connsiteY76" fmla="*/ 1765978 h 5719916"/>
              <a:gd name="connsiteX77" fmla="*/ 1547198 w 4210811"/>
              <a:gd name="connsiteY77" fmla="*/ 1718565 h 5719916"/>
              <a:gd name="connsiteX78" fmla="*/ 1557358 w 4210811"/>
              <a:gd name="connsiteY78" fmla="*/ 1611885 h 5719916"/>
              <a:gd name="connsiteX79" fmla="*/ 1540424 w 4210811"/>
              <a:gd name="connsiteY79" fmla="*/ 1588178 h 5719916"/>
              <a:gd name="connsiteX80" fmla="*/ 1521798 w 4210811"/>
              <a:gd name="connsiteY80" fmla="*/ 1510285 h 5719916"/>
              <a:gd name="connsiteX81" fmla="*/ 1552278 w 4210811"/>
              <a:gd name="connsiteY81" fmla="*/ 1381592 h 5719916"/>
              <a:gd name="connsiteX82" fmla="*/ 1564131 w 4210811"/>
              <a:gd name="connsiteY82" fmla="*/ 1308778 h 5719916"/>
              <a:gd name="connsiteX83" fmla="*/ 1606464 w 4210811"/>
              <a:gd name="connsiteY83" fmla="*/ 1283378 h 5719916"/>
              <a:gd name="connsiteX84" fmla="*/ 1640331 w 4210811"/>
              <a:gd name="connsiteY84" fmla="*/ 1246125 h 5719916"/>
              <a:gd name="connsiteX85" fmla="*/ 1701291 w 4210811"/>
              <a:gd name="connsiteY85" fmla="*/ 1158072 h 5719916"/>
              <a:gd name="connsiteX86" fmla="*/ 1750398 w 4210811"/>
              <a:gd name="connsiteY86" fmla="*/ 1114045 h 5719916"/>
              <a:gd name="connsiteX87" fmla="*/ 1765638 w 4210811"/>
              <a:gd name="connsiteY87" fmla="*/ 1022605 h 5719916"/>
              <a:gd name="connsiteX88" fmla="*/ 1791038 w 4210811"/>
              <a:gd name="connsiteY88" fmla="*/ 1010752 h 5719916"/>
              <a:gd name="connsiteX89" fmla="*/ 1777491 w 4210811"/>
              <a:gd name="connsiteY89" fmla="*/ 937938 h 5719916"/>
              <a:gd name="connsiteX90" fmla="*/ 1818131 w 4210811"/>
              <a:gd name="connsiteY90" fmla="*/ 937938 h 5719916"/>
              <a:gd name="connsiteX91" fmla="*/ 1885864 w 4210811"/>
              <a:gd name="connsiteY91" fmla="*/ 883752 h 5719916"/>
              <a:gd name="connsiteX92" fmla="*/ 1850304 w 4210811"/>
              <a:gd name="connsiteY92" fmla="*/ 831258 h 5719916"/>
              <a:gd name="connsiteX93" fmla="*/ 1879091 w 4210811"/>
              <a:gd name="connsiteY93" fmla="*/ 790618 h 5719916"/>
              <a:gd name="connsiteX94" fmla="*/ 1968838 w 4210811"/>
              <a:gd name="connsiteY94" fmla="*/ 758445 h 5719916"/>
              <a:gd name="connsiteX95" fmla="*/ 1936664 w 4210811"/>
              <a:gd name="connsiteY95" fmla="*/ 727965 h 5719916"/>
              <a:gd name="connsiteX96" fmla="*/ 1980691 w 4210811"/>
              <a:gd name="connsiteY96" fmla="*/ 724578 h 5719916"/>
              <a:gd name="connsiteX97" fmla="*/ 2031491 w 4210811"/>
              <a:gd name="connsiteY97" fmla="*/ 675472 h 5719916"/>
              <a:gd name="connsiteX98" fmla="*/ 2056891 w 4210811"/>
              <a:gd name="connsiteY98" fmla="*/ 617898 h 5719916"/>
              <a:gd name="connsiteX99" fmla="*/ 2107691 w 4210811"/>
              <a:gd name="connsiteY99" fmla="*/ 587418 h 5719916"/>
              <a:gd name="connsiteX100" fmla="*/ 2131398 w 4210811"/>
              <a:gd name="connsiteY100" fmla="*/ 550165 h 5719916"/>
              <a:gd name="connsiteX101" fmla="*/ 2161878 w 4210811"/>
              <a:gd name="connsiteY101" fmla="*/ 592498 h 5719916"/>
              <a:gd name="connsiteX102" fmla="*/ 2161878 w 4210811"/>
              <a:gd name="connsiteY102" fmla="*/ 565405 h 5719916"/>
              <a:gd name="connsiteX103" fmla="*/ 2190664 w 4210811"/>
              <a:gd name="connsiteY103" fmla="*/ 546778 h 5719916"/>
              <a:gd name="connsiteX104" fmla="*/ 2244851 w 4210811"/>
              <a:gd name="connsiteY104" fmla="*/ 550165 h 5719916"/>
              <a:gd name="connsiteX105" fmla="*/ 2339678 w 4210811"/>
              <a:gd name="connsiteY105" fmla="*/ 553552 h 5719916"/>
              <a:gd name="connsiteX106" fmla="*/ 2434504 w 4210811"/>
              <a:gd name="connsiteY106" fmla="*/ 534925 h 5719916"/>
              <a:gd name="connsiteX107" fmla="*/ 2463291 w 4210811"/>
              <a:gd name="connsiteY107" fmla="*/ 495978 h 5719916"/>
              <a:gd name="connsiteX108" fmla="*/ 2539491 w 4210811"/>
              <a:gd name="connsiteY108" fmla="*/ 462112 h 5719916"/>
              <a:gd name="connsiteX109" fmla="*/ 2664798 w 4210811"/>
              <a:gd name="connsiteY109" fmla="*/ 336805 h 5719916"/>
              <a:gd name="connsiteX110" fmla="*/ 2703744 w 4210811"/>
              <a:gd name="connsiteY110" fmla="*/ 267378 h 5719916"/>
              <a:gd name="connsiteX111" fmla="*/ 2746078 w 4210811"/>
              <a:gd name="connsiteY111" fmla="*/ 208112 h 5719916"/>
              <a:gd name="connsiteX112" fmla="*/ 2813811 w 4210811"/>
              <a:gd name="connsiteY112" fmla="*/ 157312 h 5719916"/>
              <a:gd name="connsiteX113" fmla="*/ 2948219 w 4210811"/>
              <a:gd name="connsiteY113" fmla="*/ 135087 h 5719916"/>
              <a:gd name="connsiteX114" fmla="*/ 3141894 w 4210811"/>
              <a:gd name="connsiteY114" fmla="*/ 95928 h 5719916"/>
              <a:gd name="connsiteX115" fmla="*/ 3157769 w 4210811"/>
              <a:gd name="connsiteY115" fmla="*/ 112862 h 5719916"/>
              <a:gd name="connsiteX116" fmla="*/ 3182958 w 4210811"/>
              <a:gd name="connsiteY116" fmla="*/ 109898 h 5719916"/>
              <a:gd name="connsiteX117" fmla="*/ 3255771 w 4210811"/>
              <a:gd name="connsiteY117" fmla="*/ 96352 h 5719916"/>
              <a:gd name="connsiteX118" fmla="*/ 3262544 w 4210811"/>
              <a:gd name="connsiteY118" fmla="*/ 4912 h 5719916"/>
              <a:gd name="connsiteX119" fmla="*/ 3296411 w 4210811"/>
              <a:gd name="connsiteY119" fmla="*/ 13378 h 5719916"/>
              <a:gd name="connsiteX120" fmla="*/ 3364144 w 4210811"/>
              <a:gd name="connsiteY120" fmla="*/ 64178 h 5719916"/>
              <a:gd name="connsiteX121" fmla="*/ 3389544 w 4210811"/>
              <a:gd name="connsiteY121" fmla="*/ 72645 h 5719916"/>
              <a:gd name="connsiteX122" fmla="*/ 3398011 w 4210811"/>
              <a:gd name="connsiteY122" fmla="*/ 114978 h 5719916"/>
              <a:gd name="connsiteX123" fmla="*/ 3448811 w 4210811"/>
              <a:gd name="connsiteY123" fmla="*/ 216578 h 5719916"/>
              <a:gd name="connsiteX124" fmla="*/ 3474211 w 4210811"/>
              <a:gd name="connsiteY124" fmla="*/ 284312 h 5719916"/>
              <a:gd name="connsiteX125" fmla="*/ 3499611 w 4210811"/>
              <a:gd name="connsiteY125" fmla="*/ 352045 h 5719916"/>
              <a:gd name="connsiteX126" fmla="*/ 3525011 w 4210811"/>
              <a:gd name="connsiteY126" fmla="*/ 394378 h 5719916"/>
              <a:gd name="connsiteX127" fmla="*/ 3541944 w 4210811"/>
              <a:gd name="connsiteY127" fmla="*/ 487512 h 5719916"/>
              <a:gd name="connsiteX128" fmla="*/ 3525011 w 4210811"/>
              <a:gd name="connsiteY128" fmla="*/ 707645 h 5719916"/>
              <a:gd name="connsiteX129" fmla="*/ 3491144 w 4210811"/>
              <a:gd name="connsiteY129" fmla="*/ 766912 h 5719916"/>
              <a:gd name="connsiteX130" fmla="*/ 3440344 w 4210811"/>
              <a:gd name="connsiteY130" fmla="*/ 860045 h 5719916"/>
              <a:gd name="connsiteX131" fmla="*/ 3398011 w 4210811"/>
              <a:gd name="connsiteY131" fmla="*/ 961645 h 5719916"/>
              <a:gd name="connsiteX132" fmla="*/ 3389544 w 4210811"/>
              <a:gd name="connsiteY132" fmla="*/ 987045 h 5719916"/>
              <a:gd name="connsiteX133" fmla="*/ 3381078 w 4210811"/>
              <a:gd name="connsiteY133" fmla="*/ 1020912 h 5719916"/>
              <a:gd name="connsiteX134" fmla="*/ 3364144 w 4210811"/>
              <a:gd name="connsiteY134" fmla="*/ 1046312 h 5719916"/>
              <a:gd name="connsiteX135" fmla="*/ 3355678 w 4210811"/>
              <a:gd name="connsiteY135" fmla="*/ 1080178 h 5719916"/>
              <a:gd name="connsiteX136" fmla="*/ 3296411 w 4210811"/>
              <a:gd name="connsiteY136" fmla="*/ 1114045 h 5719916"/>
              <a:gd name="connsiteX137" fmla="*/ 3254078 w 4210811"/>
              <a:gd name="connsiteY137" fmla="*/ 1130978 h 5719916"/>
              <a:gd name="connsiteX138" fmla="*/ 3228678 w 4210811"/>
              <a:gd name="connsiteY138" fmla="*/ 1139445 h 5719916"/>
              <a:gd name="connsiteX139" fmla="*/ 3152478 w 4210811"/>
              <a:gd name="connsiteY139" fmla="*/ 1181778 h 5719916"/>
              <a:gd name="connsiteX140" fmla="*/ 3160944 w 4210811"/>
              <a:gd name="connsiteY140" fmla="*/ 1257978 h 5719916"/>
              <a:gd name="connsiteX141" fmla="*/ 3194811 w 4210811"/>
              <a:gd name="connsiteY141" fmla="*/ 1283378 h 5719916"/>
              <a:gd name="connsiteX142" fmla="*/ 3211744 w 4210811"/>
              <a:gd name="connsiteY142" fmla="*/ 1317245 h 5719916"/>
              <a:gd name="connsiteX143" fmla="*/ 3220211 w 4210811"/>
              <a:gd name="connsiteY143" fmla="*/ 1410378 h 5719916"/>
              <a:gd name="connsiteX144" fmla="*/ 3254078 w 4210811"/>
              <a:gd name="connsiteY144" fmla="*/ 1571245 h 5719916"/>
              <a:gd name="connsiteX145" fmla="*/ 3262544 w 4210811"/>
              <a:gd name="connsiteY145" fmla="*/ 1613578 h 5719916"/>
              <a:gd name="connsiteX146" fmla="*/ 3296411 w 4210811"/>
              <a:gd name="connsiteY146" fmla="*/ 1816778 h 5719916"/>
              <a:gd name="connsiteX147" fmla="*/ 3313344 w 4210811"/>
              <a:gd name="connsiteY147" fmla="*/ 1867578 h 5719916"/>
              <a:gd name="connsiteX148" fmla="*/ 3355678 w 4210811"/>
              <a:gd name="connsiteY148" fmla="*/ 2113112 h 5719916"/>
              <a:gd name="connsiteX149" fmla="*/ 3389544 w 4210811"/>
              <a:gd name="connsiteY149" fmla="*/ 2104645 h 5719916"/>
              <a:gd name="connsiteX150" fmla="*/ 3414944 w 4210811"/>
              <a:gd name="connsiteY150" fmla="*/ 2087712 h 5719916"/>
              <a:gd name="connsiteX151" fmla="*/ 3457278 w 4210811"/>
              <a:gd name="connsiteY151" fmla="*/ 2079245 h 5719916"/>
              <a:gd name="connsiteX152" fmla="*/ 3465744 w 4210811"/>
              <a:gd name="connsiteY152" fmla="*/ 2053845 h 5719916"/>
              <a:gd name="connsiteX153" fmla="*/ 3516544 w 4210811"/>
              <a:gd name="connsiteY153" fmla="*/ 2028445 h 5719916"/>
              <a:gd name="connsiteX154" fmla="*/ 3558878 w 4210811"/>
              <a:gd name="connsiteY154" fmla="*/ 1994578 h 5719916"/>
              <a:gd name="connsiteX155" fmla="*/ 3592744 w 4210811"/>
              <a:gd name="connsiteY155" fmla="*/ 1960712 h 5719916"/>
              <a:gd name="connsiteX156" fmla="*/ 3668944 w 4210811"/>
              <a:gd name="connsiteY156" fmla="*/ 1918378 h 5719916"/>
              <a:gd name="connsiteX157" fmla="*/ 3711278 w 4210811"/>
              <a:gd name="connsiteY157" fmla="*/ 1892978 h 5719916"/>
              <a:gd name="connsiteX158" fmla="*/ 3872144 w 4210811"/>
              <a:gd name="connsiteY158" fmla="*/ 1901445 h 5719916"/>
              <a:gd name="connsiteX159" fmla="*/ 3965278 w 4210811"/>
              <a:gd name="connsiteY159" fmla="*/ 1969178 h 5719916"/>
              <a:gd name="connsiteX160" fmla="*/ 4007611 w 4210811"/>
              <a:gd name="connsiteY160" fmla="*/ 1994578 h 5719916"/>
              <a:gd name="connsiteX161" fmla="*/ 4075344 w 4210811"/>
              <a:gd name="connsiteY161" fmla="*/ 2053845 h 5719916"/>
              <a:gd name="connsiteX162" fmla="*/ 4134611 w 4210811"/>
              <a:gd name="connsiteY162" fmla="*/ 2104645 h 5719916"/>
              <a:gd name="connsiteX163" fmla="*/ 4151544 w 4210811"/>
              <a:gd name="connsiteY163" fmla="*/ 2223178 h 5719916"/>
              <a:gd name="connsiteX164" fmla="*/ 4176944 w 4210811"/>
              <a:gd name="connsiteY164" fmla="*/ 2333245 h 5719916"/>
              <a:gd name="connsiteX165" fmla="*/ 4210811 w 4210811"/>
              <a:gd name="connsiteY165" fmla="*/ 2612645 h 5719916"/>
              <a:gd name="connsiteX166" fmla="*/ 4185411 w 4210811"/>
              <a:gd name="connsiteY166" fmla="*/ 2934378 h 5719916"/>
              <a:gd name="connsiteX167" fmla="*/ 4176944 w 4210811"/>
              <a:gd name="connsiteY167" fmla="*/ 2959778 h 5719916"/>
              <a:gd name="connsiteX168" fmla="*/ 4160011 w 4210811"/>
              <a:gd name="connsiteY168" fmla="*/ 3095245 h 5719916"/>
              <a:gd name="connsiteX169" fmla="*/ 4126144 w 4210811"/>
              <a:gd name="connsiteY169" fmla="*/ 3162978 h 5719916"/>
              <a:gd name="connsiteX170" fmla="*/ 4092278 w 4210811"/>
              <a:gd name="connsiteY170" fmla="*/ 3298445 h 5719916"/>
              <a:gd name="connsiteX171" fmla="*/ 4075344 w 4210811"/>
              <a:gd name="connsiteY171" fmla="*/ 3315378 h 5719916"/>
              <a:gd name="connsiteX172" fmla="*/ 4058411 w 4210811"/>
              <a:gd name="connsiteY172" fmla="*/ 3383112 h 5719916"/>
              <a:gd name="connsiteX173" fmla="*/ 4049944 w 4210811"/>
              <a:gd name="connsiteY173" fmla="*/ 3476245 h 5719916"/>
              <a:gd name="connsiteX174" fmla="*/ 4016078 w 4210811"/>
              <a:gd name="connsiteY174" fmla="*/ 3577845 h 5719916"/>
              <a:gd name="connsiteX175" fmla="*/ 4007611 w 4210811"/>
              <a:gd name="connsiteY175" fmla="*/ 3679445 h 5719916"/>
              <a:gd name="connsiteX176" fmla="*/ 3999144 w 4210811"/>
              <a:gd name="connsiteY176" fmla="*/ 3738712 h 5719916"/>
              <a:gd name="connsiteX177" fmla="*/ 3990678 w 4210811"/>
              <a:gd name="connsiteY177" fmla="*/ 4035045 h 5719916"/>
              <a:gd name="connsiteX178" fmla="*/ 3973744 w 4210811"/>
              <a:gd name="connsiteY178" fmla="*/ 4212845 h 5719916"/>
              <a:gd name="connsiteX179" fmla="*/ 3956811 w 4210811"/>
              <a:gd name="connsiteY179" fmla="*/ 4246712 h 5719916"/>
              <a:gd name="connsiteX180" fmla="*/ 3922944 w 4210811"/>
              <a:gd name="connsiteY180" fmla="*/ 4255178 h 5719916"/>
              <a:gd name="connsiteX181" fmla="*/ 3906011 w 4210811"/>
              <a:gd name="connsiteY181" fmla="*/ 4272112 h 5719916"/>
              <a:gd name="connsiteX182" fmla="*/ 3668944 w 4210811"/>
              <a:gd name="connsiteY182" fmla="*/ 4246712 h 5719916"/>
              <a:gd name="connsiteX183" fmla="*/ 3541944 w 4210811"/>
              <a:gd name="connsiteY183" fmla="*/ 4187445 h 5719916"/>
              <a:gd name="connsiteX184" fmla="*/ 3508078 w 4210811"/>
              <a:gd name="connsiteY184" fmla="*/ 4178978 h 5719916"/>
              <a:gd name="connsiteX185" fmla="*/ 3448811 w 4210811"/>
              <a:gd name="connsiteY185" fmla="*/ 4162045 h 5719916"/>
              <a:gd name="connsiteX186" fmla="*/ 3423411 w 4210811"/>
              <a:gd name="connsiteY186" fmla="*/ 4145112 h 5719916"/>
              <a:gd name="connsiteX187" fmla="*/ 3381078 w 4210811"/>
              <a:gd name="connsiteY187" fmla="*/ 4136645 h 5719916"/>
              <a:gd name="connsiteX188" fmla="*/ 3355678 w 4210811"/>
              <a:gd name="connsiteY188" fmla="*/ 4111245 h 5719916"/>
              <a:gd name="connsiteX189" fmla="*/ 3330278 w 4210811"/>
              <a:gd name="connsiteY189" fmla="*/ 4094312 h 5719916"/>
              <a:gd name="connsiteX190" fmla="*/ 3271011 w 4210811"/>
              <a:gd name="connsiteY190" fmla="*/ 4068912 h 5719916"/>
              <a:gd name="connsiteX191" fmla="*/ 3203278 w 4210811"/>
              <a:gd name="connsiteY191" fmla="*/ 4035045 h 5719916"/>
              <a:gd name="connsiteX192" fmla="*/ 3144011 w 4210811"/>
              <a:gd name="connsiteY192" fmla="*/ 4001178 h 5719916"/>
              <a:gd name="connsiteX193" fmla="*/ 3101678 w 4210811"/>
              <a:gd name="connsiteY193" fmla="*/ 3992712 h 5719916"/>
              <a:gd name="connsiteX194" fmla="*/ 3059344 w 4210811"/>
              <a:gd name="connsiteY194" fmla="*/ 3958845 h 5719916"/>
              <a:gd name="connsiteX195" fmla="*/ 3033944 w 4210811"/>
              <a:gd name="connsiteY195" fmla="*/ 3950378 h 5719916"/>
              <a:gd name="connsiteX196" fmla="*/ 2796878 w 4210811"/>
              <a:gd name="connsiteY196" fmla="*/ 3941912 h 5719916"/>
              <a:gd name="connsiteX197" fmla="*/ 2365078 w 4210811"/>
              <a:gd name="connsiteY197" fmla="*/ 3950378 h 5719916"/>
              <a:gd name="connsiteX198" fmla="*/ 2305811 w 4210811"/>
              <a:gd name="connsiteY198" fmla="*/ 3975778 h 5719916"/>
              <a:gd name="connsiteX199" fmla="*/ 2280411 w 4210811"/>
              <a:gd name="connsiteY199" fmla="*/ 3984245 h 5719916"/>
              <a:gd name="connsiteX200" fmla="*/ 2238078 w 4210811"/>
              <a:gd name="connsiteY200" fmla="*/ 4026578 h 5719916"/>
              <a:gd name="connsiteX201" fmla="*/ 2170344 w 4210811"/>
              <a:gd name="connsiteY201" fmla="*/ 4077378 h 5719916"/>
              <a:gd name="connsiteX202" fmla="*/ 1992544 w 4210811"/>
              <a:gd name="connsiteY202" fmla="*/ 4195912 h 5719916"/>
              <a:gd name="connsiteX203" fmla="*/ 1738544 w 4210811"/>
              <a:gd name="connsiteY203" fmla="*/ 4348312 h 5719916"/>
              <a:gd name="connsiteX204" fmla="*/ 1645411 w 4210811"/>
              <a:gd name="connsiteY204" fmla="*/ 4424512 h 5719916"/>
              <a:gd name="connsiteX205" fmla="*/ 1628478 w 4210811"/>
              <a:gd name="connsiteY205" fmla="*/ 4390645 h 5719916"/>
              <a:gd name="connsiteX206" fmla="*/ 1509944 w 4210811"/>
              <a:gd name="connsiteY206" fmla="*/ 4289045 h 5719916"/>
              <a:gd name="connsiteX207" fmla="*/ 1501478 w 4210811"/>
              <a:gd name="connsiteY207" fmla="*/ 4255178 h 5719916"/>
              <a:gd name="connsiteX208" fmla="*/ 1459144 w 4210811"/>
              <a:gd name="connsiteY208" fmla="*/ 4204378 h 5719916"/>
              <a:gd name="connsiteX209" fmla="*/ 1433744 w 4210811"/>
              <a:gd name="connsiteY209" fmla="*/ 4195912 h 5719916"/>
              <a:gd name="connsiteX210" fmla="*/ 1399878 w 4210811"/>
              <a:gd name="connsiteY210" fmla="*/ 4162045 h 5719916"/>
              <a:gd name="connsiteX211" fmla="*/ 1247478 w 4210811"/>
              <a:gd name="connsiteY211" fmla="*/ 4204378 h 5719916"/>
              <a:gd name="connsiteX212" fmla="*/ 1230544 w 4210811"/>
              <a:gd name="connsiteY212" fmla="*/ 4500712 h 5719916"/>
              <a:gd name="connsiteX213" fmla="*/ 1213611 w 4210811"/>
              <a:gd name="connsiteY213" fmla="*/ 4526112 h 5719916"/>
              <a:gd name="connsiteX214" fmla="*/ 1205144 w 4210811"/>
              <a:gd name="connsiteY214" fmla="*/ 4576912 h 5719916"/>
              <a:gd name="connsiteX215" fmla="*/ 1179744 w 4210811"/>
              <a:gd name="connsiteY215" fmla="*/ 4644645 h 5719916"/>
              <a:gd name="connsiteX216" fmla="*/ 1171278 w 4210811"/>
              <a:gd name="connsiteY216" fmla="*/ 4686978 h 5719916"/>
              <a:gd name="connsiteX217" fmla="*/ 1154344 w 4210811"/>
              <a:gd name="connsiteY217" fmla="*/ 4746245 h 5719916"/>
              <a:gd name="connsiteX218" fmla="*/ 1145878 w 4210811"/>
              <a:gd name="connsiteY218" fmla="*/ 4788578 h 5719916"/>
              <a:gd name="connsiteX219" fmla="*/ 1120478 w 4210811"/>
              <a:gd name="connsiteY219" fmla="*/ 4805512 h 5719916"/>
              <a:gd name="connsiteX220" fmla="*/ 1103544 w 4210811"/>
              <a:gd name="connsiteY220" fmla="*/ 4839378 h 5719916"/>
              <a:gd name="connsiteX221" fmla="*/ 1086611 w 4210811"/>
              <a:gd name="connsiteY221" fmla="*/ 4856312 h 5719916"/>
              <a:gd name="connsiteX222" fmla="*/ 1061211 w 4210811"/>
              <a:gd name="connsiteY222" fmla="*/ 4890178 h 5719916"/>
              <a:gd name="connsiteX223" fmla="*/ 1044278 w 4210811"/>
              <a:gd name="connsiteY223" fmla="*/ 4907112 h 5719916"/>
              <a:gd name="connsiteX224" fmla="*/ 1001944 w 4210811"/>
              <a:gd name="connsiteY224" fmla="*/ 4966378 h 5719916"/>
              <a:gd name="connsiteX225" fmla="*/ 993478 w 4210811"/>
              <a:gd name="connsiteY225" fmla="*/ 5059512 h 5719916"/>
              <a:gd name="connsiteX226" fmla="*/ 968078 w 4210811"/>
              <a:gd name="connsiteY226" fmla="*/ 5084912 h 5719916"/>
              <a:gd name="connsiteX227" fmla="*/ 951144 w 4210811"/>
              <a:gd name="connsiteY227" fmla="*/ 5144178 h 5719916"/>
              <a:gd name="connsiteX228" fmla="*/ 934211 w 4210811"/>
              <a:gd name="connsiteY228" fmla="*/ 5186512 h 5719916"/>
              <a:gd name="connsiteX0" fmla="*/ 985011 w 4210811"/>
              <a:gd name="connsiteY0" fmla="*/ 5190158 h 5715096"/>
              <a:gd name="connsiteX1" fmla="*/ 934211 w 4210811"/>
              <a:gd name="connsiteY1" fmla="*/ 5181692 h 5715096"/>
              <a:gd name="connsiteX2" fmla="*/ 637878 w 4210811"/>
              <a:gd name="connsiteY2" fmla="*/ 5190158 h 5715096"/>
              <a:gd name="connsiteX3" fmla="*/ 654811 w 4210811"/>
              <a:gd name="connsiteY3" fmla="*/ 5215558 h 5715096"/>
              <a:gd name="connsiteX4" fmla="*/ 680211 w 4210811"/>
              <a:gd name="connsiteY4" fmla="*/ 5240958 h 5715096"/>
              <a:gd name="connsiteX5" fmla="*/ 714078 w 4210811"/>
              <a:gd name="connsiteY5" fmla="*/ 5257892 h 5715096"/>
              <a:gd name="connsiteX6" fmla="*/ 747944 w 4210811"/>
              <a:gd name="connsiteY6" fmla="*/ 5291758 h 5715096"/>
              <a:gd name="connsiteX7" fmla="*/ 773344 w 4210811"/>
              <a:gd name="connsiteY7" fmla="*/ 5300225 h 5715096"/>
              <a:gd name="connsiteX8" fmla="*/ 815678 w 4210811"/>
              <a:gd name="connsiteY8" fmla="*/ 5325625 h 5715096"/>
              <a:gd name="connsiteX9" fmla="*/ 824144 w 4210811"/>
              <a:gd name="connsiteY9" fmla="*/ 5359492 h 5715096"/>
              <a:gd name="connsiteX10" fmla="*/ 849544 w 4210811"/>
              <a:gd name="connsiteY10" fmla="*/ 5393358 h 5715096"/>
              <a:gd name="connsiteX11" fmla="*/ 832611 w 4210811"/>
              <a:gd name="connsiteY11" fmla="*/ 5655825 h 5715096"/>
              <a:gd name="connsiteX12" fmla="*/ 807211 w 4210811"/>
              <a:gd name="connsiteY12" fmla="*/ 5664292 h 5715096"/>
              <a:gd name="connsiteX13" fmla="*/ 671744 w 4210811"/>
              <a:gd name="connsiteY13" fmla="*/ 5672758 h 5715096"/>
              <a:gd name="connsiteX14" fmla="*/ 358478 w 4210811"/>
              <a:gd name="connsiteY14" fmla="*/ 5655825 h 5715096"/>
              <a:gd name="connsiteX15" fmla="*/ 307678 w 4210811"/>
              <a:gd name="connsiteY15" fmla="*/ 5647358 h 5715096"/>
              <a:gd name="connsiteX16" fmla="*/ 48598 w 4210811"/>
              <a:gd name="connsiteY16" fmla="*/ 5715092 h 5715096"/>
              <a:gd name="connsiteX17" fmla="*/ 62144 w 4210811"/>
              <a:gd name="connsiteY17" fmla="*/ 5630425 h 5715096"/>
              <a:gd name="connsiteX18" fmla="*/ 11344 w 4210811"/>
              <a:gd name="connsiteY18" fmla="*/ 5605025 h 5715096"/>
              <a:gd name="connsiteX19" fmla="*/ 173904 w 4210811"/>
              <a:gd name="connsiteY19" fmla="*/ 5506812 h 5715096"/>
              <a:gd name="connsiteX20" fmla="*/ 145118 w 4210811"/>
              <a:gd name="connsiteY20" fmla="*/ 5119038 h 5715096"/>
              <a:gd name="connsiteX21" fmla="*/ 24891 w 4210811"/>
              <a:gd name="connsiteY21" fmla="*/ 5083478 h 5715096"/>
              <a:gd name="connsiteX22" fmla="*/ 31664 w 4210811"/>
              <a:gd name="connsiteY22" fmla="*/ 5007278 h 5715096"/>
              <a:gd name="connsiteX23" fmla="*/ 45211 w 4210811"/>
              <a:gd name="connsiteY23" fmla="*/ 4978492 h 5715096"/>
              <a:gd name="connsiteX24" fmla="*/ 138344 w 4210811"/>
              <a:gd name="connsiteY24" fmla="*/ 4927692 h 5715096"/>
              <a:gd name="connsiteX25" fmla="*/ 124798 w 4210811"/>
              <a:gd name="connsiteY25" fmla="*/ 4875198 h 5715096"/>
              <a:gd name="connsiteX26" fmla="*/ 165438 w 4210811"/>
              <a:gd name="connsiteY26" fmla="*/ 4812545 h 5715096"/>
              <a:gd name="connsiteX27" fmla="*/ 162051 w 4210811"/>
              <a:gd name="connsiteY27" fmla="*/ 4778678 h 5715096"/>
              <a:gd name="connsiteX28" fmla="*/ 206078 w 4210811"/>
              <a:gd name="connsiteY28" fmla="*/ 4778678 h 5715096"/>
              <a:gd name="connsiteX29" fmla="*/ 224704 w 4210811"/>
              <a:gd name="connsiteY29" fmla="*/ 4748198 h 5715096"/>
              <a:gd name="connsiteX30" fmla="*/ 256878 w 4210811"/>
              <a:gd name="connsiteY30" fmla="*/ 4783758 h 5715096"/>
              <a:gd name="connsiteX31" fmla="*/ 251798 w 4210811"/>
              <a:gd name="connsiteY31" fmla="*/ 4683852 h 5715096"/>
              <a:gd name="connsiteX32" fmla="*/ 299211 w 4210811"/>
              <a:gd name="connsiteY32" fmla="*/ 4673692 h 5715096"/>
              <a:gd name="connsiteX33" fmla="*/ 307678 w 4210811"/>
              <a:gd name="connsiteY33" fmla="*/ 4605958 h 5715096"/>
              <a:gd name="connsiteX34" fmla="*/ 324611 w 4210811"/>
              <a:gd name="connsiteY34" fmla="*/ 4563625 h 5715096"/>
              <a:gd name="connsiteX35" fmla="*/ 373718 w 4210811"/>
              <a:gd name="connsiteY35" fmla="*/ 4456945 h 5715096"/>
              <a:gd name="connsiteX36" fmla="*/ 343238 w 4210811"/>
              <a:gd name="connsiteY36" fmla="*/ 4216492 h 5715096"/>
              <a:gd name="connsiteX37" fmla="*/ 409278 w 4210811"/>
              <a:gd name="connsiteY37" fmla="*/ 4030225 h 5715096"/>
              <a:gd name="connsiteX38" fmla="*/ 417744 w 4210811"/>
              <a:gd name="connsiteY38" fmla="*/ 4004825 h 5715096"/>
              <a:gd name="connsiteX39" fmla="*/ 426211 w 4210811"/>
              <a:gd name="connsiteY39" fmla="*/ 3970958 h 5715096"/>
              <a:gd name="connsiteX40" fmla="*/ 451611 w 4210811"/>
              <a:gd name="connsiteY40" fmla="*/ 3911692 h 5715096"/>
              <a:gd name="connsiteX41" fmla="*/ 468544 w 4210811"/>
              <a:gd name="connsiteY41" fmla="*/ 3894758 h 5715096"/>
              <a:gd name="connsiteX42" fmla="*/ 477011 w 4210811"/>
              <a:gd name="connsiteY42" fmla="*/ 3852425 h 5715096"/>
              <a:gd name="connsiteX43" fmla="*/ 493944 w 4210811"/>
              <a:gd name="connsiteY43" fmla="*/ 3784692 h 5715096"/>
              <a:gd name="connsiteX44" fmla="*/ 502411 w 4210811"/>
              <a:gd name="connsiteY44" fmla="*/ 3666158 h 5715096"/>
              <a:gd name="connsiteX45" fmla="*/ 544744 w 4210811"/>
              <a:gd name="connsiteY45" fmla="*/ 3642452 h 5715096"/>
              <a:gd name="connsiteX46" fmla="*/ 580304 w 4210811"/>
              <a:gd name="connsiteY46" fmla="*/ 3556092 h 5715096"/>
              <a:gd name="connsiteX47" fmla="*/ 598931 w 4210811"/>
              <a:gd name="connsiteY47" fmla="*/ 3545932 h 5715096"/>
              <a:gd name="connsiteX48" fmla="*/ 626024 w 4210811"/>
              <a:gd name="connsiteY48" fmla="*/ 3510372 h 5715096"/>
              <a:gd name="connsiteX49" fmla="*/ 648038 w 4210811"/>
              <a:gd name="connsiteY49" fmla="*/ 3478198 h 5715096"/>
              <a:gd name="connsiteX50" fmla="*/ 646344 w 4210811"/>
              <a:gd name="connsiteY50" fmla="*/ 3378292 h 5715096"/>
              <a:gd name="connsiteX51" fmla="*/ 671744 w 4210811"/>
              <a:gd name="connsiteY51" fmla="*/ 3344425 h 5715096"/>
              <a:gd name="connsiteX52" fmla="*/ 683598 w 4210811"/>
              <a:gd name="connsiteY52" fmla="*/ 3298705 h 5715096"/>
              <a:gd name="connsiteX53" fmla="*/ 710691 w 4210811"/>
              <a:gd name="connsiteY53" fmla="*/ 3214038 h 5715096"/>
              <a:gd name="connsiteX54" fmla="*/ 702224 w 4210811"/>
              <a:gd name="connsiteY54" fmla="*/ 3176785 h 5715096"/>
              <a:gd name="connsiteX55" fmla="*/ 786891 w 4210811"/>
              <a:gd name="connsiteY55" fmla="*/ 3103972 h 5715096"/>
              <a:gd name="connsiteX56" fmla="*/ 861398 w 4210811"/>
              <a:gd name="connsiteY56" fmla="*/ 3027772 h 5715096"/>
              <a:gd name="connsiteX57" fmla="*/ 908811 w 4210811"/>
              <a:gd name="connsiteY57" fmla="*/ 2963425 h 5715096"/>
              <a:gd name="connsiteX58" fmla="*/ 942678 w 4210811"/>
              <a:gd name="connsiteY58" fmla="*/ 2878758 h 5715096"/>
              <a:gd name="connsiteX59" fmla="*/ 951144 w 4210811"/>
              <a:gd name="connsiteY59" fmla="*/ 2844892 h 5715096"/>
              <a:gd name="connsiteX60" fmla="*/ 1076451 w 4210811"/>
              <a:gd name="connsiteY60" fmla="*/ 2966812 h 5715096"/>
              <a:gd name="connsiteX61" fmla="*/ 1318598 w 4210811"/>
              <a:gd name="connsiteY61" fmla="*/ 3102278 h 5715096"/>
              <a:gd name="connsiteX62" fmla="*/ 1010411 w 4210811"/>
              <a:gd name="connsiteY62" fmla="*/ 2700958 h 5715096"/>
              <a:gd name="connsiteX63" fmla="*/ 988398 w 4210811"/>
              <a:gd name="connsiteY63" fmla="*/ 2660318 h 5715096"/>
              <a:gd name="connsiteX64" fmla="*/ 1078144 w 4210811"/>
              <a:gd name="connsiteY64" fmla="*/ 2599358 h 5715096"/>
              <a:gd name="connsiteX65" fmla="*/ 1095078 w 4210811"/>
              <a:gd name="connsiteY65" fmla="*/ 2531625 h 5715096"/>
              <a:gd name="connsiteX66" fmla="*/ 1223771 w 4210811"/>
              <a:gd name="connsiteY66" fmla="*/ 2465585 h 5715096"/>
              <a:gd name="connsiteX67" fmla="*/ 1179744 w 4210811"/>
              <a:gd name="connsiteY67" fmla="*/ 2396158 h 5715096"/>
              <a:gd name="connsiteX68" fmla="*/ 1188211 w 4210811"/>
              <a:gd name="connsiteY68" fmla="*/ 2362292 h 5715096"/>
              <a:gd name="connsiteX69" fmla="*/ 1205144 w 4210811"/>
              <a:gd name="connsiteY69" fmla="*/ 2336892 h 5715096"/>
              <a:gd name="connsiteX70" fmla="*/ 1299971 w 4210811"/>
              <a:gd name="connsiteY70" fmla="*/ 2301332 h 5715096"/>
              <a:gd name="connsiteX71" fmla="*/ 1337224 w 4210811"/>
              <a:gd name="connsiteY71" fmla="*/ 2162478 h 5715096"/>
              <a:gd name="connsiteX72" fmla="*/ 1359238 w 4210811"/>
              <a:gd name="connsiteY72" fmla="*/ 2054105 h 5715096"/>
              <a:gd name="connsiteX73" fmla="*/ 1372784 w 4210811"/>
              <a:gd name="connsiteY73" fmla="*/ 1923718 h 5715096"/>
              <a:gd name="connsiteX74" fmla="*/ 1411731 w 4210811"/>
              <a:gd name="connsiteY74" fmla="*/ 1874612 h 5715096"/>
              <a:gd name="connsiteX75" fmla="*/ 1448984 w 4210811"/>
              <a:gd name="connsiteY75" fmla="*/ 1832278 h 5715096"/>
              <a:gd name="connsiteX76" fmla="*/ 1477771 w 4210811"/>
              <a:gd name="connsiteY76" fmla="*/ 1761158 h 5715096"/>
              <a:gd name="connsiteX77" fmla="*/ 1547198 w 4210811"/>
              <a:gd name="connsiteY77" fmla="*/ 1713745 h 5715096"/>
              <a:gd name="connsiteX78" fmla="*/ 1557358 w 4210811"/>
              <a:gd name="connsiteY78" fmla="*/ 1607065 h 5715096"/>
              <a:gd name="connsiteX79" fmla="*/ 1540424 w 4210811"/>
              <a:gd name="connsiteY79" fmla="*/ 1583358 h 5715096"/>
              <a:gd name="connsiteX80" fmla="*/ 1521798 w 4210811"/>
              <a:gd name="connsiteY80" fmla="*/ 1505465 h 5715096"/>
              <a:gd name="connsiteX81" fmla="*/ 1552278 w 4210811"/>
              <a:gd name="connsiteY81" fmla="*/ 1376772 h 5715096"/>
              <a:gd name="connsiteX82" fmla="*/ 1564131 w 4210811"/>
              <a:gd name="connsiteY82" fmla="*/ 1303958 h 5715096"/>
              <a:gd name="connsiteX83" fmla="*/ 1606464 w 4210811"/>
              <a:gd name="connsiteY83" fmla="*/ 1278558 h 5715096"/>
              <a:gd name="connsiteX84" fmla="*/ 1640331 w 4210811"/>
              <a:gd name="connsiteY84" fmla="*/ 1241305 h 5715096"/>
              <a:gd name="connsiteX85" fmla="*/ 1701291 w 4210811"/>
              <a:gd name="connsiteY85" fmla="*/ 1153252 h 5715096"/>
              <a:gd name="connsiteX86" fmla="*/ 1750398 w 4210811"/>
              <a:gd name="connsiteY86" fmla="*/ 1109225 h 5715096"/>
              <a:gd name="connsiteX87" fmla="*/ 1765638 w 4210811"/>
              <a:gd name="connsiteY87" fmla="*/ 1017785 h 5715096"/>
              <a:gd name="connsiteX88" fmla="*/ 1791038 w 4210811"/>
              <a:gd name="connsiteY88" fmla="*/ 1005932 h 5715096"/>
              <a:gd name="connsiteX89" fmla="*/ 1777491 w 4210811"/>
              <a:gd name="connsiteY89" fmla="*/ 933118 h 5715096"/>
              <a:gd name="connsiteX90" fmla="*/ 1818131 w 4210811"/>
              <a:gd name="connsiteY90" fmla="*/ 933118 h 5715096"/>
              <a:gd name="connsiteX91" fmla="*/ 1885864 w 4210811"/>
              <a:gd name="connsiteY91" fmla="*/ 878932 h 5715096"/>
              <a:gd name="connsiteX92" fmla="*/ 1850304 w 4210811"/>
              <a:gd name="connsiteY92" fmla="*/ 826438 h 5715096"/>
              <a:gd name="connsiteX93" fmla="*/ 1879091 w 4210811"/>
              <a:gd name="connsiteY93" fmla="*/ 785798 h 5715096"/>
              <a:gd name="connsiteX94" fmla="*/ 1968838 w 4210811"/>
              <a:gd name="connsiteY94" fmla="*/ 753625 h 5715096"/>
              <a:gd name="connsiteX95" fmla="*/ 1936664 w 4210811"/>
              <a:gd name="connsiteY95" fmla="*/ 723145 h 5715096"/>
              <a:gd name="connsiteX96" fmla="*/ 1980691 w 4210811"/>
              <a:gd name="connsiteY96" fmla="*/ 719758 h 5715096"/>
              <a:gd name="connsiteX97" fmla="*/ 2031491 w 4210811"/>
              <a:gd name="connsiteY97" fmla="*/ 670652 h 5715096"/>
              <a:gd name="connsiteX98" fmla="*/ 2056891 w 4210811"/>
              <a:gd name="connsiteY98" fmla="*/ 613078 h 5715096"/>
              <a:gd name="connsiteX99" fmla="*/ 2107691 w 4210811"/>
              <a:gd name="connsiteY99" fmla="*/ 582598 h 5715096"/>
              <a:gd name="connsiteX100" fmla="*/ 2131398 w 4210811"/>
              <a:gd name="connsiteY100" fmla="*/ 545345 h 5715096"/>
              <a:gd name="connsiteX101" fmla="*/ 2161878 w 4210811"/>
              <a:gd name="connsiteY101" fmla="*/ 587678 h 5715096"/>
              <a:gd name="connsiteX102" fmla="*/ 2161878 w 4210811"/>
              <a:gd name="connsiteY102" fmla="*/ 560585 h 5715096"/>
              <a:gd name="connsiteX103" fmla="*/ 2190664 w 4210811"/>
              <a:gd name="connsiteY103" fmla="*/ 541958 h 5715096"/>
              <a:gd name="connsiteX104" fmla="*/ 2244851 w 4210811"/>
              <a:gd name="connsiteY104" fmla="*/ 545345 h 5715096"/>
              <a:gd name="connsiteX105" fmla="*/ 2339678 w 4210811"/>
              <a:gd name="connsiteY105" fmla="*/ 548732 h 5715096"/>
              <a:gd name="connsiteX106" fmla="*/ 2434504 w 4210811"/>
              <a:gd name="connsiteY106" fmla="*/ 530105 h 5715096"/>
              <a:gd name="connsiteX107" fmla="*/ 2463291 w 4210811"/>
              <a:gd name="connsiteY107" fmla="*/ 491158 h 5715096"/>
              <a:gd name="connsiteX108" fmla="*/ 2539491 w 4210811"/>
              <a:gd name="connsiteY108" fmla="*/ 457292 h 5715096"/>
              <a:gd name="connsiteX109" fmla="*/ 2664798 w 4210811"/>
              <a:gd name="connsiteY109" fmla="*/ 331985 h 5715096"/>
              <a:gd name="connsiteX110" fmla="*/ 2703744 w 4210811"/>
              <a:gd name="connsiteY110" fmla="*/ 262558 h 5715096"/>
              <a:gd name="connsiteX111" fmla="*/ 2746078 w 4210811"/>
              <a:gd name="connsiteY111" fmla="*/ 203292 h 5715096"/>
              <a:gd name="connsiteX112" fmla="*/ 2813811 w 4210811"/>
              <a:gd name="connsiteY112" fmla="*/ 152492 h 5715096"/>
              <a:gd name="connsiteX113" fmla="*/ 2948219 w 4210811"/>
              <a:gd name="connsiteY113" fmla="*/ 130267 h 5715096"/>
              <a:gd name="connsiteX114" fmla="*/ 3141894 w 4210811"/>
              <a:gd name="connsiteY114" fmla="*/ 91108 h 5715096"/>
              <a:gd name="connsiteX115" fmla="*/ 3157769 w 4210811"/>
              <a:gd name="connsiteY115" fmla="*/ 108042 h 5715096"/>
              <a:gd name="connsiteX116" fmla="*/ 3182958 w 4210811"/>
              <a:gd name="connsiteY116" fmla="*/ 105078 h 5715096"/>
              <a:gd name="connsiteX117" fmla="*/ 3255771 w 4210811"/>
              <a:gd name="connsiteY117" fmla="*/ 91532 h 5715096"/>
              <a:gd name="connsiteX118" fmla="*/ 3262544 w 4210811"/>
              <a:gd name="connsiteY118" fmla="*/ 92 h 5715096"/>
              <a:gd name="connsiteX119" fmla="*/ 3301491 w 4210811"/>
              <a:gd name="connsiteY119" fmla="*/ 110158 h 5715096"/>
              <a:gd name="connsiteX120" fmla="*/ 3364144 w 4210811"/>
              <a:gd name="connsiteY120" fmla="*/ 59358 h 5715096"/>
              <a:gd name="connsiteX121" fmla="*/ 3389544 w 4210811"/>
              <a:gd name="connsiteY121" fmla="*/ 67825 h 5715096"/>
              <a:gd name="connsiteX122" fmla="*/ 3398011 w 4210811"/>
              <a:gd name="connsiteY122" fmla="*/ 110158 h 5715096"/>
              <a:gd name="connsiteX123" fmla="*/ 3448811 w 4210811"/>
              <a:gd name="connsiteY123" fmla="*/ 211758 h 5715096"/>
              <a:gd name="connsiteX124" fmla="*/ 3474211 w 4210811"/>
              <a:gd name="connsiteY124" fmla="*/ 279492 h 5715096"/>
              <a:gd name="connsiteX125" fmla="*/ 3499611 w 4210811"/>
              <a:gd name="connsiteY125" fmla="*/ 347225 h 5715096"/>
              <a:gd name="connsiteX126" fmla="*/ 3525011 w 4210811"/>
              <a:gd name="connsiteY126" fmla="*/ 389558 h 5715096"/>
              <a:gd name="connsiteX127" fmla="*/ 3541944 w 4210811"/>
              <a:gd name="connsiteY127" fmla="*/ 482692 h 5715096"/>
              <a:gd name="connsiteX128" fmla="*/ 3525011 w 4210811"/>
              <a:gd name="connsiteY128" fmla="*/ 702825 h 5715096"/>
              <a:gd name="connsiteX129" fmla="*/ 3491144 w 4210811"/>
              <a:gd name="connsiteY129" fmla="*/ 762092 h 5715096"/>
              <a:gd name="connsiteX130" fmla="*/ 3440344 w 4210811"/>
              <a:gd name="connsiteY130" fmla="*/ 855225 h 5715096"/>
              <a:gd name="connsiteX131" fmla="*/ 3398011 w 4210811"/>
              <a:gd name="connsiteY131" fmla="*/ 956825 h 5715096"/>
              <a:gd name="connsiteX132" fmla="*/ 3389544 w 4210811"/>
              <a:gd name="connsiteY132" fmla="*/ 982225 h 5715096"/>
              <a:gd name="connsiteX133" fmla="*/ 3381078 w 4210811"/>
              <a:gd name="connsiteY133" fmla="*/ 1016092 h 5715096"/>
              <a:gd name="connsiteX134" fmla="*/ 3364144 w 4210811"/>
              <a:gd name="connsiteY134" fmla="*/ 1041492 h 5715096"/>
              <a:gd name="connsiteX135" fmla="*/ 3355678 w 4210811"/>
              <a:gd name="connsiteY135" fmla="*/ 1075358 h 5715096"/>
              <a:gd name="connsiteX136" fmla="*/ 3296411 w 4210811"/>
              <a:gd name="connsiteY136" fmla="*/ 1109225 h 5715096"/>
              <a:gd name="connsiteX137" fmla="*/ 3254078 w 4210811"/>
              <a:gd name="connsiteY137" fmla="*/ 1126158 h 5715096"/>
              <a:gd name="connsiteX138" fmla="*/ 3228678 w 4210811"/>
              <a:gd name="connsiteY138" fmla="*/ 1134625 h 5715096"/>
              <a:gd name="connsiteX139" fmla="*/ 3152478 w 4210811"/>
              <a:gd name="connsiteY139" fmla="*/ 1176958 h 5715096"/>
              <a:gd name="connsiteX140" fmla="*/ 3160944 w 4210811"/>
              <a:gd name="connsiteY140" fmla="*/ 1253158 h 5715096"/>
              <a:gd name="connsiteX141" fmla="*/ 3194811 w 4210811"/>
              <a:gd name="connsiteY141" fmla="*/ 1278558 h 5715096"/>
              <a:gd name="connsiteX142" fmla="*/ 3211744 w 4210811"/>
              <a:gd name="connsiteY142" fmla="*/ 1312425 h 5715096"/>
              <a:gd name="connsiteX143" fmla="*/ 3220211 w 4210811"/>
              <a:gd name="connsiteY143" fmla="*/ 1405558 h 5715096"/>
              <a:gd name="connsiteX144" fmla="*/ 3254078 w 4210811"/>
              <a:gd name="connsiteY144" fmla="*/ 1566425 h 5715096"/>
              <a:gd name="connsiteX145" fmla="*/ 3262544 w 4210811"/>
              <a:gd name="connsiteY145" fmla="*/ 1608758 h 5715096"/>
              <a:gd name="connsiteX146" fmla="*/ 3296411 w 4210811"/>
              <a:gd name="connsiteY146" fmla="*/ 1811958 h 5715096"/>
              <a:gd name="connsiteX147" fmla="*/ 3313344 w 4210811"/>
              <a:gd name="connsiteY147" fmla="*/ 1862758 h 5715096"/>
              <a:gd name="connsiteX148" fmla="*/ 3355678 w 4210811"/>
              <a:gd name="connsiteY148" fmla="*/ 2108292 h 5715096"/>
              <a:gd name="connsiteX149" fmla="*/ 3389544 w 4210811"/>
              <a:gd name="connsiteY149" fmla="*/ 2099825 h 5715096"/>
              <a:gd name="connsiteX150" fmla="*/ 3414944 w 4210811"/>
              <a:gd name="connsiteY150" fmla="*/ 2082892 h 5715096"/>
              <a:gd name="connsiteX151" fmla="*/ 3457278 w 4210811"/>
              <a:gd name="connsiteY151" fmla="*/ 2074425 h 5715096"/>
              <a:gd name="connsiteX152" fmla="*/ 3465744 w 4210811"/>
              <a:gd name="connsiteY152" fmla="*/ 2049025 h 5715096"/>
              <a:gd name="connsiteX153" fmla="*/ 3516544 w 4210811"/>
              <a:gd name="connsiteY153" fmla="*/ 2023625 h 5715096"/>
              <a:gd name="connsiteX154" fmla="*/ 3558878 w 4210811"/>
              <a:gd name="connsiteY154" fmla="*/ 1989758 h 5715096"/>
              <a:gd name="connsiteX155" fmla="*/ 3592744 w 4210811"/>
              <a:gd name="connsiteY155" fmla="*/ 1955892 h 5715096"/>
              <a:gd name="connsiteX156" fmla="*/ 3668944 w 4210811"/>
              <a:gd name="connsiteY156" fmla="*/ 1913558 h 5715096"/>
              <a:gd name="connsiteX157" fmla="*/ 3711278 w 4210811"/>
              <a:gd name="connsiteY157" fmla="*/ 1888158 h 5715096"/>
              <a:gd name="connsiteX158" fmla="*/ 3872144 w 4210811"/>
              <a:gd name="connsiteY158" fmla="*/ 1896625 h 5715096"/>
              <a:gd name="connsiteX159" fmla="*/ 3965278 w 4210811"/>
              <a:gd name="connsiteY159" fmla="*/ 1964358 h 5715096"/>
              <a:gd name="connsiteX160" fmla="*/ 4007611 w 4210811"/>
              <a:gd name="connsiteY160" fmla="*/ 1989758 h 5715096"/>
              <a:gd name="connsiteX161" fmla="*/ 4075344 w 4210811"/>
              <a:gd name="connsiteY161" fmla="*/ 2049025 h 5715096"/>
              <a:gd name="connsiteX162" fmla="*/ 4134611 w 4210811"/>
              <a:gd name="connsiteY162" fmla="*/ 2099825 h 5715096"/>
              <a:gd name="connsiteX163" fmla="*/ 4151544 w 4210811"/>
              <a:gd name="connsiteY163" fmla="*/ 2218358 h 5715096"/>
              <a:gd name="connsiteX164" fmla="*/ 4176944 w 4210811"/>
              <a:gd name="connsiteY164" fmla="*/ 2328425 h 5715096"/>
              <a:gd name="connsiteX165" fmla="*/ 4210811 w 4210811"/>
              <a:gd name="connsiteY165" fmla="*/ 2607825 h 5715096"/>
              <a:gd name="connsiteX166" fmla="*/ 4185411 w 4210811"/>
              <a:gd name="connsiteY166" fmla="*/ 2929558 h 5715096"/>
              <a:gd name="connsiteX167" fmla="*/ 4176944 w 4210811"/>
              <a:gd name="connsiteY167" fmla="*/ 2954958 h 5715096"/>
              <a:gd name="connsiteX168" fmla="*/ 4160011 w 4210811"/>
              <a:gd name="connsiteY168" fmla="*/ 3090425 h 5715096"/>
              <a:gd name="connsiteX169" fmla="*/ 4126144 w 4210811"/>
              <a:gd name="connsiteY169" fmla="*/ 3158158 h 5715096"/>
              <a:gd name="connsiteX170" fmla="*/ 4092278 w 4210811"/>
              <a:gd name="connsiteY170" fmla="*/ 3293625 h 5715096"/>
              <a:gd name="connsiteX171" fmla="*/ 4075344 w 4210811"/>
              <a:gd name="connsiteY171" fmla="*/ 3310558 h 5715096"/>
              <a:gd name="connsiteX172" fmla="*/ 4058411 w 4210811"/>
              <a:gd name="connsiteY172" fmla="*/ 3378292 h 5715096"/>
              <a:gd name="connsiteX173" fmla="*/ 4049944 w 4210811"/>
              <a:gd name="connsiteY173" fmla="*/ 3471425 h 5715096"/>
              <a:gd name="connsiteX174" fmla="*/ 4016078 w 4210811"/>
              <a:gd name="connsiteY174" fmla="*/ 3573025 h 5715096"/>
              <a:gd name="connsiteX175" fmla="*/ 4007611 w 4210811"/>
              <a:gd name="connsiteY175" fmla="*/ 3674625 h 5715096"/>
              <a:gd name="connsiteX176" fmla="*/ 3999144 w 4210811"/>
              <a:gd name="connsiteY176" fmla="*/ 3733892 h 5715096"/>
              <a:gd name="connsiteX177" fmla="*/ 3990678 w 4210811"/>
              <a:gd name="connsiteY177" fmla="*/ 4030225 h 5715096"/>
              <a:gd name="connsiteX178" fmla="*/ 3973744 w 4210811"/>
              <a:gd name="connsiteY178" fmla="*/ 4208025 h 5715096"/>
              <a:gd name="connsiteX179" fmla="*/ 3956811 w 4210811"/>
              <a:gd name="connsiteY179" fmla="*/ 4241892 h 5715096"/>
              <a:gd name="connsiteX180" fmla="*/ 3922944 w 4210811"/>
              <a:gd name="connsiteY180" fmla="*/ 4250358 h 5715096"/>
              <a:gd name="connsiteX181" fmla="*/ 3906011 w 4210811"/>
              <a:gd name="connsiteY181" fmla="*/ 4267292 h 5715096"/>
              <a:gd name="connsiteX182" fmla="*/ 3668944 w 4210811"/>
              <a:gd name="connsiteY182" fmla="*/ 4241892 h 5715096"/>
              <a:gd name="connsiteX183" fmla="*/ 3541944 w 4210811"/>
              <a:gd name="connsiteY183" fmla="*/ 4182625 h 5715096"/>
              <a:gd name="connsiteX184" fmla="*/ 3508078 w 4210811"/>
              <a:gd name="connsiteY184" fmla="*/ 4174158 h 5715096"/>
              <a:gd name="connsiteX185" fmla="*/ 3448811 w 4210811"/>
              <a:gd name="connsiteY185" fmla="*/ 4157225 h 5715096"/>
              <a:gd name="connsiteX186" fmla="*/ 3423411 w 4210811"/>
              <a:gd name="connsiteY186" fmla="*/ 4140292 h 5715096"/>
              <a:gd name="connsiteX187" fmla="*/ 3381078 w 4210811"/>
              <a:gd name="connsiteY187" fmla="*/ 4131825 h 5715096"/>
              <a:gd name="connsiteX188" fmla="*/ 3355678 w 4210811"/>
              <a:gd name="connsiteY188" fmla="*/ 4106425 h 5715096"/>
              <a:gd name="connsiteX189" fmla="*/ 3330278 w 4210811"/>
              <a:gd name="connsiteY189" fmla="*/ 4089492 h 5715096"/>
              <a:gd name="connsiteX190" fmla="*/ 3271011 w 4210811"/>
              <a:gd name="connsiteY190" fmla="*/ 4064092 h 5715096"/>
              <a:gd name="connsiteX191" fmla="*/ 3203278 w 4210811"/>
              <a:gd name="connsiteY191" fmla="*/ 4030225 h 5715096"/>
              <a:gd name="connsiteX192" fmla="*/ 3144011 w 4210811"/>
              <a:gd name="connsiteY192" fmla="*/ 3996358 h 5715096"/>
              <a:gd name="connsiteX193" fmla="*/ 3101678 w 4210811"/>
              <a:gd name="connsiteY193" fmla="*/ 3987892 h 5715096"/>
              <a:gd name="connsiteX194" fmla="*/ 3059344 w 4210811"/>
              <a:gd name="connsiteY194" fmla="*/ 3954025 h 5715096"/>
              <a:gd name="connsiteX195" fmla="*/ 3033944 w 4210811"/>
              <a:gd name="connsiteY195" fmla="*/ 3945558 h 5715096"/>
              <a:gd name="connsiteX196" fmla="*/ 2796878 w 4210811"/>
              <a:gd name="connsiteY196" fmla="*/ 3937092 h 5715096"/>
              <a:gd name="connsiteX197" fmla="*/ 2365078 w 4210811"/>
              <a:gd name="connsiteY197" fmla="*/ 3945558 h 5715096"/>
              <a:gd name="connsiteX198" fmla="*/ 2305811 w 4210811"/>
              <a:gd name="connsiteY198" fmla="*/ 3970958 h 5715096"/>
              <a:gd name="connsiteX199" fmla="*/ 2280411 w 4210811"/>
              <a:gd name="connsiteY199" fmla="*/ 3979425 h 5715096"/>
              <a:gd name="connsiteX200" fmla="*/ 2238078 w 4210811"/>
              <a:gd name="connsiteY200" fmla="*/ 4021758 h 5715096"/>
              <a:gd name="connsiteX201" fmla="*/ 2170344 w 4210811"/>
              <a:gd name="connsiteY201" fmla="*/ 4072558 h 5715096"/>
              <a:gd name="connsiteX202" fmla="*/ 1992544 w 4210811"/>
              <a:gd name="connsiteY202" fmla="*/ 4191092 h 5715096"/>
              <a:gd name="connsiteX203" fmla="*/ 1738544 w 4210811"/>
              <a:gd name="connsiteY203" fmla="*/ 4343492 h 5715096"/>
              <a:gd name="connsiteX204" fmla="*/ 1645411 w 4210811"/>
              <a:gd name="connsiteY204" fmla="*/ 4419692 h 5715096"/>
              <a:gd name="connsiteX205" fmla="*/ 1628478 w 4210811"/>
              <a:gd name="connsiteY205" fmla="*/ 4385825 h 5715096"/>
              <a:gd name="connsiteX206" fmla="*/ 1509944 w 4210811"/>
              <a:gd name="connsiteY206" fmla="*/ 4284225 h 5715096"/>
              <a:gd name="connsiteX207" fmla="*/ 1501478 w 4210811"/>
              <a:gd name="connsiteY207" fmla="*/ 4250358 h 5715096"/>
              <a:gd name="connsiteX208" fmla="*/ 1459144 w 4210811"/>
              <a:gd name="connsiteY208" fmla="*/ 4199558 h 5715096"/>
              <a:gd name="connsiteX209" fmla="*/ 1433744 w 4210811"/>
              <a:gd name="connsiteY209" fmla="*/ 4191092 h 5715096"/>
              <a:gd name="connsiteX210" fmla="*/ 1399878 w 4210811"/>
              <a:gd name="connsiteY210" fmla="*/ 4157225 h 5715096"/>
              <a:gd name="connsiteX211" fmla="*/ 1247478 w 4210811"/>
              <a:gd name="connsiteY211" fmla="*/ 4199558 h 5715096"/>
              <a:gd name="connsiteX212" fmla="*/ 1230544 w 4210811"/>
              <a:gd name="connsiteY212" fmla="*/ 4495892 h 5715096"/>
              <a:gd name="connsiteX213" fmla="*/ 1213611 w 4210811"/>
              <a:gd name="connsiteY213" fmla="*/ 4521292 h 5715096"/>
              <a:gd name="connsiteX214" fmla="*/ 1205144 w 4210811"/>
              <a:gd name="connsiteY214" fmla="*/ 4572092 h 5715096"/>
              <a:gd name="connsiteX215" fmla="*/ 1179744 w 4210811"/>
              <a:gd name="connsiteY215" fmla="*/ 4639825 h 5715096"/>
              <a:gd name="connsiteX216" fmla="*/ 1171278 w 4210811"/>
              <a:gd name="connsiteY216" fmla="*/ 4682158 h 5715096"/>
              <a:gd name="connsiteX217" fmla="*/ 1154344 w 4210811"/>
              <a:gd name="connsiteY217" fmla="*/ 4741425 h 5715096"/>
              <a:gd name="connsiteX218" fmla="*/ 1145878 w 4210811"/>
              <a:gd name="connsiteY218" fmla="*/ 4783758 h 5715096"/>
              <a:gd name="connsiteX219" fmla="*/ 1120478 w 4210811"/>
              <a:gd name="connsiteY219" fmla="*/ 4800692 h 5715096"/>
              <a:gd name="connsiteX220" fmla="*/ 1103544 w 4210811"/>
              <a:gd name="connsiteY220" fmla="*/ 4834558 h 5715096"/>
              <a:gd name="connsiteX221" fmla="*/ 1086611 w 4210811"/>
              <a:gd name="connsiteY221" fmla="*/ 4851492 h 5715096"/>
              <a:gd name="connsiteX222" fmla="*/ 1061211 w 4210811"/>
              <a:gd name="connsiteY222" fmla="*/ 4885358 h 5715096"/>
              <a:gd name="connsiteX223" fmla="*/ 1044278 w 4210811"/>
              <a:gd name="connsiteY223" fmla="*/ 4902292 h 5715096"/>
              <a:gd name="connsiteX224" fmla="*/ 1001944 w 4210811"/>
              <a:gd name="connsiteY224" fmla="*/ 4961558 h 5715096"/>
              <a:gd name="connsiteX225" fmla="*/ 993478 w 4210811"/>
              <a:gd name="connsiteY225" fmla="*/ 5054692 h 5715096"/>
              <a:gd name="connsiteX226" fmla="*/ 968078 w 4210811"/>
              <a:gd name="connsiteY226" fmla="*/ 5080092 h 5715096"/>
              <a:gd name="connsiteX227" fmla="*/ 951144 w 4210811"/>
              <a:gd name="connsiteY227" fmla="*/ 5139358 h 5715096"/>
              <a:gd name="connsiteX228" fmla="*/ 934211 w 4210811"/>
              <a:gd name="connsiteY228" fmla="*/ 5181692 h 5715096"/>
              <a:gd name="connsiteX0" fmla="*/ 985011 w 4210811"/>
              <a:gd name="connsiteY0" fmla="*/ 5133513 h 5658451"/>
              <a:gd name="connsiteX1" fmla="*/ 934211 w 4210811"/>
              <a:gd name="connsiteY1" fmla="*/ 5125047 h 5658451"/>
              <a:gd name="connsiteX2" fmla="*/ 637878 w 4210811"/>
              <a:gd name="connsiteY2" fmla="*/ 5133513 h 5658451"/>
              <a:gd name="connsiteX3" fmla="*/ 654811 w 4210811"/>
              <a:gd name="connsiteY3" fmla="*/ 5158913 h 5658451"/>
              <a:gd name="connsiteX4" fmla="*/ 680211 w 4210811"/>
              <a:gd name="connsiteY4" fmla="*/ 5184313 h 5658451"/>
              <a:gd name="connsiteX5" fmla="*/ 714078 w 4210811"/>
              <a:gd name="connsiteY5" fmla="*/ 5201247 h 5658451"/>
              <a:gd name="connsiteX6" fmla="*/ 747944 w 4210811"/>
              <a:gd name="connsiteY6" fmla="*/ 5235113 h 5658451"/>
              <a:gd name="connsiteX7" fmla="*/ 773344 w 4210811"/>
              <a:gd name="connsiteY7" fmla="*/ 5243580 h 5658451"/>
              <a:gd name="connsiteX8" fmla="*/ 815678 w 4210811"/>
              <a:gd name="connsiteY8" fmla="*/ 5268980 h 5658451"/>
              <a:gd name="connsiteX9" fmla="*/ 824144 w 4210811"/>
              <a:gd name="connsiteY9" fmla="*/ 5302847 h 5658451"/>
              <a:gd name="connsiteX10" fmla="*/ 849544 w 4210811"/>
              <a:gd name="connsiteY10" fmla="*/ 5336713 h 5658451"/>
              <a:gd name="connsiteX11" fmla="*/ 832611 w 4210811"/>
              <a:gd name="connsiteY11" fmla="*/ 5599180 h 5658451"/>
              <a:gd name="connsiteX12" fmla="*/ 807211 w 4210811"/>
              <a:gd name="connsiteY12" fmla="*/ 5607647 h 5658451"/>
              <a:gd name="connsiteX13" fmla="*/ 671744 w 4210811"/>
              <a:gd name="connsiteY13" fmla="*/ 5616113 h 5658451"/>
              <a:gd name="connsiteX14" fmla="*/ 358478 w 4210811"/>
              <a:gd name="connsiteY14" fmla="*/ 5599180 h 5658451"/>
              <a:gd name="connsiteX15" fmla="*/ 307678 w 4210811"/>
              <a:gd name="connsiteY15" fmla="*/ 5590713 h 5658451"/>
              <a:gd name="connsiteX16" fmla="*/ 48598 w 4210811"/>
              <a:gd name="connsiteY16" fmla="*/ 5658447 h 5658451"/>
              <a:gd name="connsiteX17" fmla="*/ 62144 w 4210811"/>
              <a:gd name="connsiteY17" fmla="*/ 5573780 h 5658451"/>
              <a:gd name="connsiteX18" fmla="*/ 11344 w 4210811"/>
              <a:gd name="connsiteY18" fmla="*/ 5548380 h 5658451"/>
              <a:gd name="connsiteX19" fmla="*/ 173904 w 4210811"/>
              <a:gd name="connsiteY19" fmla="*/ 5450167 h 5658451"/>
              <a:gd name="connsiteX20" fmla="*/ 145118 w 4210811"/>
              <a:gd name="connsiteY20" fmla="*/ 5062393 h 5658451"/>
              <a:gd name="connsiteX21" fmla="*/ 24891 w 4210811"/>
              <a:gd name="connsiteY21" fmla="*/ 5026833 h 5658451"/>
              <a:gd name="connsiteX22" fmla="*/ 31664 w 4210811"/>
              <a:gd name="connsiteY22" fmla="*/ 4950633 h 5658451"/>
              <a:gd name="connsiteX23" fmla="*/ 45211 w 4210811"/>
              <a:gd name="connsiteY23" fmla="*/ 4921847 h 5658451"/>
              <a:gd name="connsiteX24" fmla="*/ 138344 w 4210811"/>
              <a:gd name="connsiteY24" fmla="*/ 4871047 h 5658451"/>
              <a:gd name="connsiteX25" fmla="*/ 124798 w 4210811"/>
              <a:gd name="connsiteY25" fmla="*/ 4818553 h 5658451"/>
              <a:gd name="connsiteX26" fmla="*/ 165438 w 4210811"/>
              <a:gd name="connsiteY26" fmla="*/ 4755900 h 5658451"/>
              <a:gd name="connsiteX27" fmla="*/ 162051 w 4210811"/>
              <a:gd name="connsiteY27" fmla="*/ 4722033 h 5658451"/>
              <a:gd name="connsiteX28" fmla="*/ 206078 w 4210811"/>
              <a:gd name="connsiteY28" fmla="*/ 4722033 h 5658451"/>
              <a:gd name="connsiteX29" fmla="*/ 224704 w 4210811"/>
              <a:gd name="connsiteY29" fmla="*/ 4691553 h 5658451"/>
              <a:gd name="connsiteX30" fmla="*/ 256878 w 4210811"/>
              <a:gd name="connsiteY30" fmla="*/ 4727113 h 5658451"/>
              <a:gd name="connsiteX31" fmla="*/ 251798 w 4210811"/>
              <a:gd name="connsiteY31" fmla="*/ 4627207 h 5658451"/>
              <a:gd name="connsiteX32" fmla="*/ 299211 w 4210811"/>
              <a:gd name="connsiteY32" fmla="*/ 4617047 h 5658451"/>
              <a:gd name="connsiteX33" fmla="*/ 307678 w 4210811"/>
              <a:gd name="connsiteY33" fmla="*/ 4549313 h 5658451"/>
              <a:gd name="connsiteX34" fmla="*/ 324611 w 4210811"/>
              <a:gd name="connsiteY34" fmla="*/ 4506980 h 5658451"/>
              <a:gd name="connsiteX35" fmla="*/ 373718 w 4210811"/>
              <a:gd name="connsiteY35" fmla="*/ 4400300 h 5658451"/>
              <a:gd name="connsiteX36" fmla="*/ 343238 w 4210811"/>
              <a:gd name="connsiteY36" fmla="*/ 4159847 h 5658451"/>
              <a:gd name="connsiteX37" fmla="*/ 409278 w 4210811"/>
              <a:gd name="connsiteY37" fmla="*/ 3973580 h 5658451"/>
              <a:gd name="connsiteX38" fmla="*/ 417744 w 4210811"/>
              <a:gd name="connsiteY38" fmla="*/ 3948180 h 5658451"/>
              <a:gd name="connsiteX39" fmla="*/ 426211 w 4210811"/>
              <a:gd name="connsiteY39" fmla="*/ 3914313 h 5658451"/>
              <a:gd name="connsiteX40" fmla="*/ 451611 w 4210811"/>
              <a:gd name="connsiteY40" fmla="*/ 3855047 h 5658451"/>
              <a:gd name="connsiteX41" fmla="*/ 468544 w 4210811"/>
              <a:gd name="connsiteY41" fmla="*/ 3838113 h 5658451"/>
              <a:gd name="connsiteX42" fmla="*/ 477011 w 4210811"/>
              <a:gd name="connsiteY42" fmla="*/ 3795780 h 5658451"/>
              <a:gd name="connsiteX43" fmla="*/ 493944 w 4210811"/>
              <a:gd name="connsiteY43" fmla="*/ 3728047 h 5658451"/>
              <a:gd name="connsiteX44" fmla="*/ 502411 w 4210811"/>
              <a:gd name="connsiteY44" fmla="*/ 3609513 h 5658451"/>
              <a:gd name="connsiteX45" fmla="*/ 544744 w 4210811"/>
              <a:gd name="connsiteY45" fmla="*/ 3585807 h 5658451"/>
              <a:gd name="connsiteX46" fmla="*/ 580304 w 4210811"/>
              <a:gd name="connsiteY46" fmla="*/ 3499447 h 5658451"/>
              <a:gd name="connsiteX47" fmla="*/ 598931 w 4210811"/>
              <a:gd name="connsiteY47" fmla="*/ 3489287 h 5658451"/>
              <a:gd name="connsiteX48" fmla="*/ 626024 w 4210811"/>
              <a:gd name="connsiteY48" fmla="*/ 3453727 h 5658451"/>
              <a:gd name="connsiteX49" fmla="*/ 648038 w 4210811"/>
              <a:gd name="connsiteY49" fmla="*/ 3421553 h 5658451"/>
              <a:gd name="connsiteX50" fmla="*/ 646344 w 4210811"/>
              <a:gd name="connsiteY50" fmla="*/ 3321647 h 5658451"/>
              <a:gd name="connsiteX51" fmla="*/ 671744 w 4210811"/>
              <a:gd name="connsiteY51" fmla="*/ 3287780 h 5658451"/>
              <a:gd name="connsiteX52" fmla="*/ 683598 w 4210811"/>
              <a:gd name="connsiteY52" fmla="*/ 3242060 h 5658451"/>
              <a:gd name="connsiteX53" fmla="*/ 710691 w 4210811"/>
              <a:gd name="connsiteY53" fmla="*/ 3157393 h 5658451"/>
              <a:gd name="connsiteX54" fmla="*/ 702224 w 4210811"/>
              <a:gd name="connsiteY54" fmla="*/ 3120140 h 5658451"/>
              <a:gd name="connsiteX55" fmla="*/ 786891 w 4210811"/>
              <a:gd name="connsiteY55" fmla="*/ 3047327 h 5658451"/>
              <a:gd name="connsiteX56" fmla="*/ 861398 w 4210811"/>
              <a:gd name="connsiteY56" fmla="*/ 2971127 h 5658451"/>
              <a:gd name="connsiteX57" fmla="*/ 908811 w 4210811"/>
              <a:gd name="connsiteY57" fmla="*/ 2906780 h 5658451"/>
              <a:gd name="connsiteX58" fmla="*/ 942678 w 4210811"/>
              <a:gd name="connsiteY58" fmla="*/ 2822113 h 5658451"/>
              <a:gd name="connsiteX59" fmla="*/ 951144 w 4210811"/>
              <a:gd name="connsiteY59" fmla="*/ 2788247 h 5658451"/>
              <a:gd name="connsiteX60" fmla="*/ 1076451 w 4210811"/>
              <a:gd name="connsiteY60" fmla="*/ 2910167 h 5658451"/>
              <a:gd name="connsiteX61" fmla="*/ 1318598 w 4210811"/>
              <a:gd name="connsiteY61" fmla="*/ 3045633 h 5658451"/>
              <a:gd name="connsiteX62" fmla="*/ 1010411 w 4210811"/>
              <a:gd name="connsiteY62" fmla="*/ 2644313 h 5658451"/>
              <a:gd name="connsiteX63" fmla="*/ 988398 w 4210811"/>
              <a:gd name="connsiteY63" fmla="*/ 2603673 h 5658451"/>
              <a:gd name="connsiteX64" fmla="*/ 1078144 w 4210811"/>
              <a:gd name="connsiteY64" fmla="*/ 2542713 h 5658451"/>
              <a:gd name="connsiteX65" fmla="*/ 1095078 w 4210811"/>
              <a:gd name="connsiteY65" fmla="*/ 2474980 h 5658451"/>
              <a:gd name="connsiteX66" fmla="*/ 1223771 w 4210811"/>
              <a:gd name="connsiteY66" fmla="*/ 2408940 h 5658451"/>
              <a:gd name="connsiteX67" fmla="*/ 1179744 w 4210811"/>
              <a:gd name="connsiteY67" fmla="*/ 2339513 h 5658451"/>
              <a:gd name="connsiteX68" fmla="*/ 1188211 w 4210811"/>
              <a:gd name="connsiteY68" fmla="*/ 2305647 h 5658451"/>
              <a:gd name="connsiteX69" fmla="*/ 1205144 w 4210811"/>
              <a:gd name="connsiteY69" fmla="*/ 2280247 h 5658451"/>
              <a:gd name="connsiteX70" fmla="*/ 1299971 w 4210811"/>
              <a:gd name="connsiteY70" fmla="*/ 2244687 h 5658451"/>
              <a:gd name="connsiteX71" fmla="*/ 1337224 w 4210811"/>
              <a:gd name="connsiteY71" fmla="*/ 2105833 h 5658451"/>
              <a:gd name="connsiteX72" fmla="*/ 1359238 w 4210811"/>
              <a:gd name="connsiteY72" fmla="*/ 1997460 h 5658451"/>
              <a:gd name="connsiteX73" fmla="*/ 1372784 w 4210811"/>
              <a:gd name="connsiteY73" fmla="*/ 1867073 h 5658451"/>
              <a:gd name="connsiteX74" fmla="*/ 1411731 w 4210811"/>
              <a:gd name="connsiteY74" fmla="*/ 1817967 h 5658451"/>
              <a:gd name="connsiteX75" fmla="*/ 1448984 w 4210811"/>
              <a:gd name="connsiteY75" fmla="*/ 1775633 h 5658451"/>
              <a:gd name="connsiteX76" fmla="*/ 1477771 w 4210811"/>
              <a:gd name="connsiteY76" fmla="*/ 1704513 h 5658451"/>
              <a:gd name="connsiteX77" fmla="*/ 1547198 w 4210811"/>
              <a:gd name="connsiteY77" fmla="*/ 1657100 h 5658451"/>
              <a:gd name="connsiteX78" fmla="*/ 1557358 w 4210811"/>
              <a:gd name="connsiteY78" fmla="*/ 1550420 h 5658451"/>
              <a:gd name="connsiteX79" fmla="*/ 1540424 w 4210811"/>
              <a:gd name="connsiteY79" fmla="*/ 1526713 h 5658451"/>
              <a:gd name="connsiteX80" fmla="*/ 1521798 w 4210811"/>
              <a:gd name="connsiteY80" fmla="*/ 1448820 h 5658451"/>
              <a:gd name="connsiteX81" fmla="*/ 1552278 w 4210811"/>
              <a:gd name="connsiteY81" fmla="*/ 1320127 h 5658451"/>
              <a:gd name="connsiteX82" fmla="*/ 1564131 w 4210811"/>
              <a:gd name="connsiteY82" fmla="*/ 1247313 h 5658451"/>
              <a:gd name="connsiteX83" fmla="*/ 1606464 w 4210811"/>
              <a:gd name="connsiteY83" fmla="*/ 1221913 h 5658451"/>
              <a:gd name="connsiteX84" fmla="*/ 1640331 w 4210811"/>
              <a:gd name="connsiteY84" fmla="*/ 1184660 h 5658451"/>
              <a:gd name="connsiteX85" fmla="*/ 1701291 w 4210811"/>
              <a:gd name="connsiteY85" fmla="*/ 1096607 h 5658451"/>
              <a:gd name="connsiteX86" fmla="*/ 1750398 w 4210811"/>
              <a:gd name="connsiteY86" fmla="*/ 1052580 h 5658451"/>
              <a:gd name="connsiteX87" fmla="*/ 1765638 w 4210811"/>
              <a:gd name="connsiteY87" fmla="*/ 961140 h 5658451"/>
              <a:gd name="connsiteX88" fmla="*/ 1791038 w 4210811"/>
              <a:gd name="connsiteY88" fmla="*/ 949287 h 5658451"/>
              <a:gd name="connsiteX89" fmla="*/ 1777491 w 4210811"/>
              <a:gd name="connsiteY89" fmla="*/ 876473 h 5658451"/>
              <a:gd name="connsiteX90" fmla="*/ 1818131 w 4210811"/>
              <a:gd name="connsiteY90" fmla="*/ 876473 h 5658451"/>
              <a:gd name="connsiteX91" fmla="*/ 1885864 w 4210811"/>
              <a:gd name="connsiteY91" fmla="*/ 822287 h 5658451"/>
              <a:gd name="connsiteX92" fmla="*/ 1850304 w 4210811"/>
              <a:gd name="connsiteY92" fmla="*/ 769793 h 5658451"/>
              <a:gd name="connsiteX93" fmla="*/ 1879091 w 4210811"/>
              <a:gd name="connsiteY93" fmla="*/ 729153 h 5658451"/>
              <a:gd name="connsiteX94" fmla="*/ 1968838 w 4210811"/>
              <a:gd name="connsiteY94" fmla="*/ 696980 h 5658451"/>
              <a:gd name="connsiteX95" fmla="*/ 1936664 w 4210811"/>
              <a:gd name="connsiteY95" fmla="*/ 666500 h 5658451"/>
              <a:gd name="connsiteX96" fmla="*/ 1980691 w 4210811"/>
              <a:gd name="connsiteY96" fmla="*/ 663113 h 5658451"/>
              <a:gd name="connsiteX97" fmla="*/ 2031491 w 4210811"/>
              <a:gd name="connsiteY97" fmla="*/ 614007 h 5658451"/>
              <a:gd name="connsiteX98" fmla="*/ 2056891 w 4210811"/>
              <a:gd name="connsiteY98" fmla="*/ 556433 h 5658451"/>
              <a:gd name="connsiteX99" fmla="*/ 2107691 w 4210811"/>
              <a:gd name="connsiteY99" fmla="*/ 525953 h 5658451"/>
              <a:gd name="connsiteX100" fmla="*/ 2131398 w 4210811"/>
              <a:gd name="connsiteY100" fmla="*/ 488700 h 5658451"/>
              <a:gd name="connsiteX101" fmla="*/ 2161878 w 4210811"/>
              <a:gd name="connsiteY101" fmla="*/ 531033 h 5658451"/>
              <a:gd name="connsiteX102" fmla="*/ 2161878 w 4210811"/>
              <a:gd name="connsiteY102" fmla="*/ 503940 h 5658451"/>
              <a:gd name="connsiteX103" fmla="*/ 2190664 w 4210811"/>
              <a:gd name="connsiteY103" fmla="*/ 485313 h 5658451"/>
              <a:gd name="connsiteX104" fmla="*/ 2244851 w 4210811"/>
              <a:gd name="connsiteY104" fmla="*/ 488700 h 5658451"/>
              <a:gd name="connsiteX105" fmla="*/ 2339678 w 4210811"/>
              <a:gd name="connsiteY105" fmla="*/ 492087 h 5658451"/>
              <a:gd name="connsiteX106" fmla="*/ 2434504 w 4210811"/>
              <a:gd name="connsiteY106" fmla="*/ 473460 h 5658451"/>
              <a:gd name="connsiteX107" fmla="*/ 2463291 w 4210811"/>
              <a:gd name="connsiteY107" fmla="*/ 434513 h 5658451"/>
              <a:gd name="connsiteX108" fmla="*/ 2539491 w 4210811"/>
              <a:gd name="connsiteY108" fmla="*/ 400647 h 5658451"/>
              <a:gd name="connsiteX109" fmla="*/ 2664798 w 4210811"/>
              <a:gd name="connsiteY109" fmla="*/ 275340 h 5658451"/>
              <a:gd name="connsiteX110" fmla="*/ 2703744 w 4210811"/>
              <a:gd name="connsiteY110" fmla="*/ 205913 h 5658451"/>
              <a:gd name="connsiteX111" fmla="*/ 2746078 w 4210811"/>
              <a:gd name="connsiteY111" fmla="*/ 146647 h 5658451"/>
              <a:gd name="connsiteX112" fmla="*/ 2813811 w 4210811"/>
              <a:gd name="connsiteY112" fmla="*/ 95847 h 5658451"/>
              <a:gd name="connsiteX113" fmla="*/ 2948219 w 4210811"/>
              <a:gd name="connsiteY113" fmla="*/ 73622 h 5658451"/>
              <a:gd name="connsiteX114" fmla="*/ 3141894 w 4210811"/>
              <a:gd name="connsiteY114" fmla="*/ 34463 h 5658451"/>
              <a:gd name="connsiteX115" fmla="*/ 3157769 w 4210811"/>
              <a:gd name="connsiteY115" fmla="*/ 51397 h 5658451"/>
              <a:gd name="connsiteX116" fmla="*/ 3182958 w 4210811"/>
              <a:gd name="connsiteY116" fmla="*/ 48433 h 5658451"/>
              <a:gd name="connsiteX117" fmla="*/ 3255771 w 4210811"/>
              <a:gd name="connsiteY117" fmla="*/ 34887 h 5658451"/>
              <a:gd name="connsiteX118" fmla="*/ 3252384 w 4210811"/>
              <a:gd name="connsiteY118" fmla="*/ 24727 h 5658451"/>
              <a:gd name="connsiteX119" fmla="*/ 3301491 w 4210811"/>
              <a:gd name="connsiteY119" fmla="*/ 53513 h 5658451"/>
              <a:gd name="connsiteX120" fmla="*/ 3364144 w 4210811"/>
              <a:gd name="connsiteY120" fmla="*/ 2713 h 5658451"/>
              <a:gd name="connsiteX121" fmla="*/ 3389544 w 4210811"/>
              <a:gd name="connsiteY121" fmla="*/ 11180 h 5658451"/>
              <a:gd name="connsiteX122" fmla="*/ 3398011 w 4210811"/>
              <a:gd name="connsiteY122" fmla="*/ 53513 h 5658451"/>
              <a:gd name="connsiteX123" fmla="*/ 3448811 w 4210811"/>
              <a:gd name="connsiteY123" fmla="*/ 155113 h 5658451"/>
              <a:gd name="connsiteX124" fmla="*/ 3474211 w 4210811"/>
              <a:gd name="connsiteY124" fmla="*/ 222847 h 5658451"/>
              <a:gd name="connsiteX125" fmla="*/ 3499611 w 4210811"/>
              <a:gd name="connsiteY125" fmla="*/ 290580 h 5658451"/>
              <a:gd name="connsiteX126" fmla="*/ 3525011 w 4210811"/>
              <a:gd name="connsiteY126" fmla="*/ 332913 h 5658451"/>
              <a:gd name="connsiteX127" fmla="*/ 3541944 w 4210811"/>
              <a:gd name="connsiteY127" fmla="*/ 426047 h 5658451"/>
              <a:gd name="connsiteX128" fmla="*/ 3525011 w 4210811"/>
              <a:gd name="connsiteY128" fmla="*/ 646180 h 5658451"/>
              <a:gd name="connsiteX129" fmla="*/ 3491144 w 4210811"/>
              <a:gd name="connsiteY129" fmla="*/ 705447 h 5658451"/>
              <a:gd name="connsiteX130" fmla="*/ 3440344 w 4210811"/>
              <a:gd name="connsiteY130" fmla="*/ 798580 h 5658451"/>
              <a:gd name="connsiteX131" fmla="*/ 3398011 w 4210811"/>
              <a:gd name="connsiteY131" fmla="*/ 900180 h 5658451"/>
              <a:gd name="connsiteX132" fmla="*/ 3389544 w 4210811"/>
              <a:gd name="connsiteY132" fmla="*/ 925580 h 5658451"/>
              <a:gd name="connsiteX133" fmla="*/ 3381078 w 4210811"/>
              <a:gd name="connsiteY133" fmla="*/ 959447 h 5658451"/>
              <a:gd name="connsiteX134" fmla="*/ 3364144 w 4210811"/>
              <a:gd name="connsiteY134" fmla="*/ 984847 h 5658451"/>
              <a:gd name="connsiteX135" fmla="*/ 3355678 w 4210811"/>
              <a:gd name="connsiteY135" fmla="*/ 1018713 h 5658451"/>
              <a:gd name="connsiteX136" fmla="*/ 3296411 w 4210811"/>
              <a:gd name="connsiteY136" fmla="*/ 1052580 h 5658451"/>
              <a:gd name="connsiteX137" fmla="*/ 3254078 w 4210811"/>
              <a:gd name="connsiteY137" fmla="*/ 1069513 h 5658451"/>
              <a:gd name="connsiteX138" fmla="*/ 3228678 w 4210811"/>
              <a:gd name="connsiteY138" fmla="*/ 1077980 h 5658451"/>
              <a:gd name="connsiteX139" fmla="*/ 3152478 w 4210811"/>
              <a:gd name="connsiteY139" fmla="*/ 1120313 h 5658451"/>
              <a:gd name="connsiteX140" fmla="*/ 3160944 w 4210811"/>
              <a:gd name="connsiteY140" fmla="*/ 1196513 h 5658451"/>
              <a:gd name="connsiteX141" fmla="*/ 3194811 w 4210811"/>
              <a:gd name="connsiteY141" fmla="*/ 1221913 h 5658451"/>
              <a:gd name="connsiteX142" fmla="*/ 3211744 w 4210811"/>
              <a:gd name="connsiteY142" fmla="*/ 1255780 h 5658451"/>
              <a:gd name="connsiteX143" fmla="*/ 3220211 w 4210811"/>
              <a:gd name="connsiteY143" fmla="*/ 1348913 h 5658451"/>
              <a:gd name="connsiteX144" fmla="*/ 3254078 w 4210811"/>
              <a:gd name="connsiteY144" fmla="*/ 1509780 h 5658451"/>
              <a:gd name="connsiteX145" fmla="*/ 3262544 w 4210811"/>
              <a:gd name="connsiteY145" fmla="*/ 1552113 h 5658451"/>
              <a:gd name="connsiteX146" fmla="*/ 3296411 w 4210811"/>
              <a:gd name="connsiteY146" fmla="*/ 1755313 h 5658451"/>
              <a:gd name="connsiteX147" fmla="*/ 3313344 w 4210811"/>
              <a:gd name="connsiteY147" fmla="*/ 1806113 h 5658451"/>
              <a:gd name="connsiteX148" fmla="*/ 3355678 w 4210811"/>
              <a:gd name="connsiteY148" fmla="*/ 2051647 h 5658451"/>
              <a:gd name="connsiteX149" fmla="*/ 3389544 w 4210811"/>
              <a:gd name="connsiteY149" fmla="*/ 2043180 h 5658451"/>
              <a:gd name="connsiteX150" fmla="*/ 3414944 w 4210811"/>
              <a:gd name="connsiteY150" fmla="*/ 2026247 h 5658451"/>
              <a:gd name="connsiteX151" fmla="*/ 3457278 w 4210811"/>
              <a:gd name="connsiteY151" fmla="*/ 2017780 h 5658451"/>
              <a:gd name="connsiteX152" fmla="*/ 3465744 w 4210811"/>
              <a:gd name="connsiteY152" fmla="*/ 1992380 h 5658451"/>
              <a:gd name="connsiteX153" fmla="*/ 3516544 w 4210811"/>
              <a:gd name="connsiteY153" fmla="*/ 1966980 h 5658451"/>
              <a:gd name="connsiteX154" fmla="*/ 3558878 w 4210811"/>
              <a:gd name="connsiteY154" fmla="*/ 1933113 h 5658451"/>
              <a:gd name="connsiteX155" fmla="*/ 3592744 w 4210811"/>
              <a:gd name="connsiteY155" fmla="*/ 1899247 h 5658451"/>
              <a:gd name="connsiteX156" fmla="*/ 3668944 w 4210811"/>
              <a:gd name="connsiteY156" fmla="*/ 1856913 h 5658451"/>
              <a:gd name="connsiteX157" fmla="*/ 3711278 w 4210811"/>
              <a:gd name="connsiteY157" fmla="*/ 1831513 h 5658451"/>
              <a:gd name="connsiteX158" fmla="*/ 3872144 w 4210811"/>
              <a:gd name="connsiteY158" fmla="*/ 1839980 h 5658451"/>
              <a:gd name="connsiteX159" fmla="*/ 3965278 w 4210811"/>
              <a:gd name="connsiteY159" fmla="*/ 1907713 h 5658451"/>
              <a:gd name="connsiteX160" fmla="*/ 4007611 w 4210811"/>
              <a:gd name="connsiteY160" fmla="*/ 1933113 h 5658451"/>
              <a:gd name="connsiteX161" fmla="*/ 4075344 w 4210811"/>
              <a:gd name="connsiteY161" fmla="*/ 1992380 h 5658451"/>
              <a:gd name="connsiteX162" fmla="*/ 4134611 w 4210811"/>
              <a:gd name="connsiteY162" fmla="*/ 2043180 h 5658451"/>
              <a:gd name="connsiteX163" fmla="*/ 4151544 w 4210811"/>
              <a:gd name="connsiteY163" fmla="*/ 2161713 h 5658451"/>
              <a:gd name="connsiteX164" fmla="*/ 4176944 w 4210811"/>
              <a:gd name="connsiteY164" fmla="*/ 2271780 h 5658451"/>
              <a:gd name="connsiteX165" fmla="*/ 4210811 w 4210811"/>
              <a:gd name="connsiteY165" fmla="*/ 2551180 h 5658451"/>
              <a:gd name="connsiteX166" fmla="*/ 4185411 w 4210811"/>
              <a:gd name="connsiteY166" fmla="*/ 2872913 h 5658451"/>
              <a:gd name="connsiteX167" fmla="*/ 4176944 w 4210811"/>
              <a:gd name="connsiteY167" fmla="*/ 2898313 h 5658451"/>
              <a:gd name="connsiteX168" fmla="*/ 4160011 w 4210811"/>
              <a:gd name="connsiteY168" fmla="*/ 3033780 h 5658451"/>
              <a:gd name="connsiteX169" fmla="*/ 4126144 w 4210811"/>
              <a:gd name="connsiteY169" fmla="*/ 3101513 h 5658451"/>
              <a:gd name="connsiteX170" fmla="*/ 4092278 w 4210811"/>
              <a:gd name="connsiteY170" fmla="*/ 3236980 h 5658451"/>
              <a:gd name="connsiteX171" fmla="*/ 4075344 w 4210811"/>
              <a:gd name="connsiteY171" fmla="*/ 3253913 h 5658451"/>
              <a:gd name="connsiteX172" fmla="*/ 4058411 w 4210811"/>
              <a:gd name="connsiteY172" fmla="*/ 3321647 h 5658451"/>
              <a:gd name="connsiteX173" fmla="*/ 4049944 w 4210811"/>
              <a:gd name="connsiteY173" fmla="*/ 3414780 h 5658451"/>
              <a:gd name="connsiteX174" fmla="*/ 4016078 w 4210811"/>
              <a:gd name="connsiteY174" fmla="*/ 3516380 h 5658451"/>
              <a:gd name="connsiteX175" fmla="*/ 4007611 w 4210811"/>
              <a:gd name="connsiteY175" fmla="*/ 3617980 h 5658451"/>
              <a:gd name="connsiteX176" fmla="*/ 3999144 w 4210811"/>
              <a:gd name="connsiteY176" fmla="*/ 3677247 h 5658451"/>
              <a:gd name="connsiteX177" fmla="*/ 3990678 w 4210811"/>
              <a:gd name="connsiteY177" fmla="*/ 3973580 h 5658451"/>
              <a:gd name="connsiteX178" fmla="*/ 3973744 w 4210811"/>
              <a:gd name="connsiteY178" fmla="*/ 4151380 h 5658451"/>
              <a:gd name="connsiteX179" fmla="*/ 3956811 w 4210811"/>
              <a:gd name="connsiteY179" fmla="*/ 4185247 h 5658451"/>
              <a:gd name="connsiteX180" fmla="*/ 3922944 w 4210811"/>
              <a:gd name="connsiteY180" fmla="*/ 4193713 h 5658451"/>
              <a:gd name="connsiteX181" fmla="*/ 3906011 w 4210811"/>
              <a:gd name="connsiteY181" fmla="*/ 4210647 h 5658451"/>
              <a:gd name="connsiteX182" fmla="*/ 3668944 w 4210811"/>
              <a:gd name="connsiteY182" fmla="*/ 4185247 h 5658451"/>
              <a:gd name="connsiteX183" fmla="*/ 3541944 w 4210811"/>
              <a:gd name="connsiteY183" fmla="*/ 4125980 h 5658451"/>
              <a:gd name="connsiteX184" fmla="*/ 3508078 w 4210811"/>
              <a:gd name="connsiteY184" fmla="*/ 4117513 h 5658451"/>
              <a:gd name="connsiteX185" fmla="*/ 3448811 w 4210811"/>
              <a:gd name="connsiteY185" fmla="*/ 4100580 h 5658451"/>
              <a:gd name="connsiteX186" fmla="*/ 3423411 w 4210811"/>
              <a:gd name="connsiteY186" fmla="*/ 4083647 h 5658451"/>
              <a:gd name="connsiteX187" fmla="*/ 3381078 w 4210811"/>
              <a:gd name="connsiteY187" fmla="*/ 4075180 h 5658451"/>
              <a:gd name="connsiteX188" fmla="*/ 3355678 w 4210811"/>
              <a:gd name="connsiteY188" fmla="*/ 4049780 h 5658451"/>
              <a:gd name="connsiteX189" fmla="*/ 3330278 w 4210811"/>
              <a:gd name="connsiteY189" fmla="*/ 4032847 h 5658451"/>
              <a:gd name="connsiteX190" fmla="*/ 3271011 w 4210811"/>
              <a:gd name="connsiteY190" fmla="*/ 4007447 h 5658451"/>
              <a:gd name="connsiteX191" fmla="*/ 3203278 w 4210811"/>
              <a:gd name="connsiteY191" fmla="*/ 3973580 h 5658451"/>
              <a:gd name="connsiteX192" fmla="*/ 3144011 w 4210811"/>
              <a:gd name="connsiteY192" fmla="*/ 3939713 h 5658451"/>
              <a:gd name="connsiteX193" fmla="*/ 3101678 w 4210811"/>
              <a:gd name="connsiteY193" fmla="*/ 3931247 h 5658451"/>
              <a:gd name="connsiteX194" fmla="*/ 3059344 w 4210811"/>
              <a:gd name="connsiteY194" fmla="*/ 3897380 h 5658451"/>
              <a:gd name="connsiteX195" fmla="*/ 3033944 w 4210811"/>
              <a:gd name="connsiteY195" fmla="*/ 3888913 h 5658451"/>
              <a:gd name="connsiteX196" fmla="*/ 2796878 w 4210811"/>
              <a:gd name="connsiteY196" fmla="*/ 3880447 h 5658451"/>
              <a:gd name="connsiteX197" fmla="*/ 2365078 w 4210811"/>
              <a:gd name="connsiteY197" fmla="*/ 3888913 h 5658451"/>
              <a:gd name="connsiteX198" fmla="*/ 2305811 w 4210811"/>
              <a:gd name="connsiteY198" fmla="*/ 3914313 h 5658451"/>
              <a:gd name="connsiteX199" fmla="*/ 2280411 w 4210811"/>
              <a:gd name="connsiteY199" fmla="*/ 3922780 h 5658451"/>
              <a:gd name="connsiteX200" fmla="*/ 2238078 w 4210811"/>
              <a:gd name="connsiteY200" fmla="*/ 3965113 h 5658451"/>
              <a:gd name="connsiteX201" fmla="*/ 2170344 w 4210811"/>
              <a:gd name="connsiteY201" fmla="*/ 4015913 h 5658451"/>
              <a:gd name="connsiteX202" fmla="*/ 1992544 w 4210811"/>
              <a:gd name="connsiteY202" fmla="*/ 4134447 h 5658451"/>
              <a:gd name="connsiteX203" fmla="*/ 1738544 w 4210811"/>
              <a:gd name="connsiteY203" fmla="*/ 4286847 h 5658451"/>
              <a:gd name="connsiteX204" fmla="*/ 1645411 w 4210811"/>
              <a:gd name="connsiteY204" fmla="*/ 4363047 h 5658451"/>
              <a:gd name="connsiteX205" fmla="*/ 1628478 w 4210811"/>
              <a:gd name="connsiteY205" fmla="*/ 4329180 h 5658451"/>
              <a:gd name="connsiteX206" fmla="*/ 1509944 w 4210811"/>
              <a:gd name="connsiteY206" fmla="*/ 4227580 h 5658451"/>
              <a:gd name="connsiteX207" fmla="*/ 1501478 w 4210811"/>
              <a:gd name="connsiteY207" fmla="*/ 4193713 h 5658451"/>
              <a:gd name="connsiteX208" fmla="*/ 1459144 w 4210811"/>
              <a:gd name="connsiteY208" fmla="*/ 4142913 h 5658451"/>
              <a:gd name="connsiteX209" fmla="*/ 1433744 w 4210811"/>
              <a:gd name="connsiteY209" fmla="*/ 4134447 h 5658451"/>
              <a:gd name="connsiteX210" fmla="*/ 1399878 w 4210811"/>
              <a:gd name="connsiteY210" fmla="*/ 4100580 h 5658451"/>
              <a:gd name="connsiteX211" fmla="*/ 1247478 w 4210811"/>
              <a:gd name="connsiteY211" fmla="*/ 4142913 h 5658451"/>
              <a:gd name="connsiteX212" fmla="*/ 1230544 w 4210811"/>
              <a:gd name="connsiteY212" fmla="*/ 4439247 h 5658451"/>
              <a:gd name="connsiteX213" fmla="*/ 1213611 w 4210811"/>
              <a:gd name="connsiteY213" fmla="*/ 4464647 h 5658451"/>
              <a:gd name="connsiteX214" fmla="*/ 1205144 w 4210811"/>
              <a:gd name="connsiteY214" fmla="*/ 4515447 h 5658451"/>
              <a:gd name="connsiteX215" fmla="*/ 1179744 w 4210811"/>
              <a:gd name="connsiteY215" fmla="*/ 4583180 h 5658451"/>
              <a:gd name="connsiteX216" fmla="*/ 1171278 w 4210811"/>
              <a:gd name="connsiteY216" fmla="*/ 4625513 h 5658451"/>
              <a:gd name="connsiteX217" fmla="*/ 1154344 w 4210811"/>
              <a:gd name="connsiteY217" fmla="*/ 4684780 h 5658451"/>
              <a:gd name="connsiteX218" fmla="*/ 1145878 w 4210811"/>
              <a:gd name="connsiteY218" fmla="*/ 4727113 h 5658451"/>
              <a:gd name="connsiteX219" fmla="*/ 1120478 w 4210811"/>
              <a:gd name="connsiteY219" fmla="*/ 4744047 h 5658451"/>
              <a:gd name="connsiteX220" fmla="*/ 1103544 w 4210811"/>
              <a:gd name="connsiteY220" fmla="*/ 4777913 h 5658451"/>
              <a:gd name="connsiteX221" fmla="*/ 1086611 w 4210811"/>
              <a:gd name="connsiteY221" fmla="*/ 4794847 h 5658451"/>
              <a:gd name="connsiteX222" fmla="*/ 1061211 w 4210811"/>
              <a:gd name="connsiteY222" fmla="*/ 4828713 h 5658451"/>
              <a:gd name="connsiteX223" fmla="*/ 1044278 w 4210811"/>
              <a:gd name="connsiteY223" fmla="*/ 4845647 h 5658451"/>
              <a:gd name="connsiteX224" fmla="*/ 1001944 w 4210811"/>
              <a:gd name="connsiteY224" fmla="*/ 4904913 h 5658451"/>
              <a:gd name="connsiteX225" fmla="*/ 993478 w 4210811"/>
              <a:gd name="connsiteY225" fmla="*/ 4998047 h 5658451"/>
              <a:gd name="connsiteX226" fmla="*/ 968078 w 4210811"/>
              <a:gd name="connsiteY226" fmla="*/ 5023447 h 5658451"/>
              <a:gd name="connsiteX227" fmla="*/ 951144 w 4210811"/>
              <a:gd name="connsiteY227" fmla="*/ 5082713 h 5658451"/>
              <a:gd name="connsiteX228" fmla="*/ 934211 w 4210811"/>
              <a:gd name="connsiteY228" fmla="*/ 5125047 h 5658451"/>
              <a:gd name="connsiteX0" fmla="*/ 985011 w 4210811"/>
              <a:gd name="connsiteY0" fmla="*/ 5133513 h 5658451"/>
              <a:gd name="connsiteX1" fmla="*/ 934211 w 4210811"/>
              <a:gd name="connsiteY1" fmla="*/ 5125047 h 5658451"/>
              <a:gd name="connsiteX2" fmla="*/ 637878 w 4210811"/>
              <a:gd name="connsiteY2" fmla="*/ 5133513 h 5658451"/>
              <a:gd name="connsiteX3" fmla="*/ 654811 w 4210811"/>
              <a:gd name="connsiteY3" fmla="*/ 5158913 h 5658451"/>
              <a:gd name="connsiteX4" fmla="*/ 680211 w 4210811"/>
              <a:gd name="connsiteY4" fmla="*/ 5184313 h 5658451"/>
              <a:gd name="connsiteX5" fmla="*/ 714078 w 4210811"/>
              <a:gd name="connsiteY5" fmla="*/ 5201247 h 5658451"/>
              <a:gd name="connsiteX6" fmla="*/ 747944 w 4210811"/>
              <a:gd name="connsiteY6" fmla="*/ 5235113 h 5658451"/>
              <a:gd name="connsiteX7" fmla="*/ 773344 w 4210811"/>
              <a:gd name="connsiteY7" fmla="*/ 5243580 h 5658451"/>
              <a:gd name="connsiteX8" fmla="*/ 815678 w 4210811"/>
              <a:gd name="connsiteY8" fmla="*/ 5268980 h 5658451"/>
              <a:gd name="connsiteX9" fmla="*/ 824144 w 4210811"/>
              <a:gd name="connsiteY9" fmla="*/ 5302847 h 5658451"/>
              <a:gd name="connsiteX10" fmla="*/ 849544 w 4210811"/>
              <a:gd name="connsiteY10" fmla="*/ 5336713 h 5658451"/>
              <a:gd name="connsiteX11" fmla="*/ 832611 w 4210811"/>
              <a:gd name="connsiteY11" fmla="*/ 5599180 h 5658451"/>
              <a:gd name="connsiteX12" fmla="*/ 807211 w 4210811"/>
              <a:gd name="connsiteY12" fmla="*/ 5607647 h 5658451"/>
              <a:gd name="connsiteX13" fmla="*/ 671744 w 4210811"/>
              <a:gd name="connsiteY13" fmla="*/ 5616113 h 5658451"/>
              <a:gd name="connsiteX14" fmla="*/ 358478 w 4210811"/>
              <a:gd name="connsiteY14" fmla="*/ 5599180 h 5658451"/>
              <a:gd name="connsiteX15" fmla="*/ 307678 w 4210811"/>
              <a:gd name="connsiteY15" fmla="*/ 5590713 h 5658451"/>
              <a:gd name="connsiteX16" fmla="*/ 48598 w 4210811"/>
              <a:gd name="connsiteY16" fmla="*/ 5658447 h 5658451"/>
              <a:gd name="connsiteX17" fmla="*/ 62144 w 4210811"/>
              <a:gd name="connsiteY17" fmla="*/ 5573780 h 5658451"/>
              <a:gd name="connsiteX18" fmla="*/ 11344 w 4210811"/>
              <a:gd name="connsiteY18" fmla="*/ 5548380 h 5658451"/>
              <a:gd name="connsiteX19" fmla="*/ 173904 w 4210811"/>
              <a:gd name="connsiteY19" fmla="*/ 5450167 h 5658451"/>
              <a:gd name="connsiteX20" fmla="*/ 145118 w 4210811"/>
              <a:gd name="connsiteY20" fmla="*/ 5062393 h 5658451"/>
              <a:gd name="connsiteX21" fmla="*/ 24891 w 4210811"/>
              <a:gd name="connsiteY21" fmla="*/ 5026833 h 5658451"/>
              <a:gd name="connsiteX22" fmla="*/ 31664 w 4210811"/>
              <a:gd name="connsiteY22" fmla="*/ 4950633 h 5658451"/>
              <a:gd name="connsiteX23" fmla="*/ 45211 w 4210811"/>
              <a:gd name="connsiteY23" fmla="*/ 4921847 h 5658451"/>
              <a:gd name="connsiteX24" fmla="*/ 138344 w 4210811"/>
              <a:gd name="connsiteY24" fmla="*/ 4871047 h 5658451"/>
              <a:gd name="connsiteX25" fmla="*/ 124798 w 4210811"/>
              <a:gd name="connsiteY25" fmla="*/ 4818553 h 5658451"/>
              <a:gd name="connsiteX26" fmla="*/ 165438 w 4210811"/>
              <a:gd name="connsiteY26" fmla="*/ 4755900 h 5658451"/>
              <a:gd name="connsiteX27" fmla="*/ 162051 w 4210811"/>
              <a:gd name="connsiteY27" fmla="*/ 4722033 h 5658451"/>
              <a:gd name="connsiteX28" fmla="*/ 206078 w 4210811"/>
              <a:gd name="connsiteY28" fmla="*/ 4722033 h 5658451"/>
              <a:gd name="connsiteX29" fmla="*/ 224704 w 4210811"/>
              <a:gd name="connsiteY29" fmla="*/ 4691553 h 5658451"/>
              <a:gd name="connsiteX30" fmla="*/ 256878 w 4210811"/>
              <a:gd name="connsiteY30" fmla="*/ 4727113 h 5658451"/>
              <a:gd name="connsiteX31" fmla="*/ 251798 w 4210811"/>
              <a:gd name="connsiteY31" fmla="*/ 4627207 h 5658451"/>
              <a:gd name="connsiteX32" fmla="*/ 299211 w 4210811"/>
              <a:gd name="connsiteY32" fmla="*/ 4617047 h 5658451"/>
              <a:gd name="connsiteX33" fmla="*/ 307678 w 4210811"/>
              <a:gd name="connsiteY33" fmla="*/ 4549313 h 5658451"/>
              <a:gd name="connsiteX34" fmla="*/ 324611 w 4210811"/>
              <a:gd name="connsiteY34" fmla="*/ 4506980 h 5658451"/>
              <a:gd name="connsiteX35" fmla="*/ 373718 w 4210811"/>
              <a:gd name="connsiteY35" fmla="*/ 4400300 h 5658451"/>
              <a:gd name="connsiteX36" fmla="*/ 343238 w 4210811"/>
              <a:gd name="connsiteY36" fmla="*/ 4159847 h 5658451"/>
              <a:gd name="connsiteX37" fmla="*/ 409278 w 4210811"/>
              <a:gd name="connsiteY37" fmla="*/ 3973580 h 5658451"/>
              <a:gd name="connsiteX38" fmla="*/ 417744 w 4210811"/>
              <a:gd name="connsiteY38" fmla="*/ 3948180 h 5658451"/>
              <a:gd name="connsiteX39" fmla="*/ 426211 w 4210811"/>
              <a:gd name="connsiteY39" fmla="*/ 3914313 h 5658451"/>
              <a:gd name="connsiteX40" fmla="*/ 451611 w 4210811"/>
              <a:gd name="connsiteY40" fmla="*/ 3855047 h 5658451"/>
              <a:gd name="connsiteX41" fmla="*/ 468544 w 4210811"/>
              <a:gd name="connsiteY41" fmla="*/ 3838113 h 5658451"/>
              <a:gd name="connsiteX42" fmla="*/ 477011 w 4210811"/>
              <a:gd name="connsiteY42" fmla="*/ 3795780 h 5658451"/>
              <a:gd name="connsiteX43" fmla="*/ 493944 w 4210811"/>
              <a:gd name="connsiteY43" fmla="*/ 3728047 h 5658451"/>
              <a:gd name="connsiteX44" fmla="*/ 502411 w 4210811"/>
              <a:gd name="connsiteY44" fmla="*/ 3609513 h 5658451"/>
              <a:gd name="connsiteX45" fmla="*/ 544744 w 4210811"/>
              <a:gd name="connsiteY45" fmla="*/ 3585807 h 5658451"/>
              <a:gd name="connsiteX46" fmla="*/ 580304 w 4210811"/>
              <a:gd name="connsiteY46" fmla="*/ 3499447 h 5658451"/>
              <a:gd name="connsiteX47" fmla="*/ 598931 w 4210811"/>
              <a:gd name="connsiteY47" fmla="*/ 3489287 h 5658451"/>
              <a:gd name="connsiteX48" fmla="*/ 626024 w 4210811"/>
              <a:gd name="connsiteY48" fmla="*/ 3453727 h 5658451"/>
              <a:gd name="connsiteX49" fmla="*/ 648038 w 4210811"/>
              <a:gd name="connsiteY49" fmla="*/ 3421553 h 5658451"/>
              <a:gd name="connsiteX50" fmla="*/ 646344 w 4210811"/>
              <a:gd name="connsiteY50" fmla="*/ 3321647 h 5658451"/>
              <a:gd name="connsiteX51" fmla="*/ 671744 w 4210811"/>
              <a:gd name="connsiteY51" fmla="*/ 3287780 h 5658451"/>
              <a:gd name="connsiteX52" fmla="*/ 683598 w 4210811"/>
              <a:gd name="connsiteY52" fmla="*/ 3242060 h 5658451"/>
              <a:gd name="connsiteX53" fmla="*/ 710691 w 4210811"/>
              <a:gd name="connsiteY53" fmla="*/ 3157393 h 5658451"/>
              <a:gd name="connsiteX54" fmla="*/ 702224 w 4210811"/>
              <a:gd name="connsiteY54" fmla="*/ 3120140 h 5658451"/>
              <a:gd name="connsiteX55" fmla="*/ 786891 w 4210811"/>
              <a:gd name="connsiteY55" fmla="*/ 3047327 h 5658451"/>
              <a:gd name="connsiteX56" fmla="*/ 861398 w 4210811"/>
              <a:gd name="connsiteY56" fmla="*/ 2971127 h 5658451"/>
              <a:gd name="connsiteX57" fmla="*/ 908811 w 4210811"/>
              <a:gd name="connsiteY57" fmla="*/ 2906780 h 5658451"/>
              <a:gd name="connsiteX58" fmla="*/ 942678 w 4210811"/>
              <a:gd name="connsiteY58" fmla="*/ 2822113 h 5658451"/>
              <a:gd name="connsiteX59" fmla="*/ 951144 w 4210811"/>
              <a:gd name="connsiteY59" fmla="*/ 2788247 h 5658451"/>
              <a:gd name="connsiteX60" fmla="*/ 1076451 w 4210811"/>
              <a:gd name="connsiteY60" fmla="*/ 2910167 h 5658451"/>
              <a:gd name="connsiteX61" fmla="*/ 1318598 w 4210811"/>
              <a:gd name="connsiteY61" fmla="*/ 3045633 h 5658451"/>
              <a:gd name="connsiteX62" fmla="*/ 1010411 w 4210811"/>
              <a:gd name="connsiteY62" fmla="*/ 2644313 h 5658451"/>
              <a:gd name="connsiteX63" fmla="*/ 988398 w 4210811"/>
              <a:gd name="connsiteY63" fmla="*/ 2603673 h 5658451"/>
              <a:gd name="connsiteX64" fmla="*/ 1078144 w 4210811"/>
              <a:gd name="connsiteY64" fmla="*/ 2542713 h 5658451"/>
              <a:gd name="connsiteX65" fmla="*/ 1095078 w 4210811"/>
              <a:gd name="connsiteY65" fmla="*/ 2474980 h 5658451"/>
              <a:gd name="connsiteX66" fmla="*/ 1223771 w 4210811"/>
              <a:gd name="connsiteY66" fmla="*/ 2408940 h 5658451"/>
              <a:gd name="connsiteX67" fmla="*/ 1179744 w 4210811"/>
              <a:gd name="connsiteY67" fmla="*/ 2339513 h 5658451"/>
              <a:gd name="connsiteX68" fmla="*/ 1188211 w 4210811"/>
              <a:gd name="connsiteY68" fmla="*/ 2305647 h 5658451"/>
              <a:gd name="connsiteX69" fmla="*/ 1205144 w 4210811"/>
              <a:gd name="connsiteY69" fmla="*/ 2280247 h 5658451"/>
              <a:gd name="connsiteX70" fmla="*/ 1299971 w 4210811"/>
              <a:gd name="connsiteY70" fmla="*/ 2244687 h 5658451"/>
              <a:gd name="connsiteX71" fmla="*/ 1337224 w 4210811"/>
              <a:gd name="connsiteY71" fmla="*/ 2105833 h 5658451"/>
              <a:gd name="connsiteX72" fmla="*/ 1359238 w 4210811"/>
              <a:gd name="connsiteY72" fmla="*/ 1997460 h 5658451"/>
              <a:gd name="connsiteX73" fmla="*/ 1372784 w 4210811"/>
              <a:gd name="connsiteY73" fmla="*/ 1867073 h 5658451"/>
              <a:gd name="connsiteX74" fmla="*/ 1411731 w 4210811"/>
              <a:gd name="connsiteY74" fmla="*/ 1817967 h 5658451"/>
              <a:gd name="connsiteX75" fmla="*/ 1448984 w 4210811"/>
              <a:gd name="connsiteY75" fmla="*/ 1775633 h 5658451"/>
              <a:gd name="connsiteX76" fmla="*/ 1477771 w 4210811"/>
              <a:gd name="connsiteY76" fmla="*/ 1704513 h 5658451"/>
              <a:gd name="connsiteX77" fmla="*/ 1547198 w 4210811"/>
              <a:gd name="connsiteY77" fmla="*/ 1657100 h 5658451"/>
              <a:gd name="connsiteX78" fmla="*/ 1557358 w 4210811"/>
              <a:gd name="connsiteY78" fmla="*/ 1550420 h 5658451"/>
              <a:gd name="connsiteX79" fmla="*/ 1540424 w 4210811"/>
              <a:gd name="connsiteY79" fmla="*/ 1526713 h 5658451"/>
              <a:gd name="connsiteX80" fmla="*/ 1521798 w 4210811"/>
              <a:gd name="connsiteY80" fmla="*/ 1448820 h 5658451"/>
              <a:gd name="connsiteX81" fmla="*/ 1552278 w 4210811"/>
              <a:gd name="connsiteY81" fmla="*/ 1320127 h 5658451"/>
              <a:gd name="connsiteX82" fmla="*/ 1564131 w 4210811"/>
              <a:gd name="connsiteY82" fmla="*/ 1247313 h 5658451"/>
              <a:gd name="connsiteX83" fmla="*/ 1606464 w 4210811"/>
              <a:gd name="connsiteY83" fmla="*/ 1221913 h 5658451"/>
              <a:gd name="connsiteX84" fmla="*/ 1640331 w 4210811"/>
              <a:gd name="connsiteY84" fmla="*/ 1184660 h 5658451"/>
              <a:gd name="connsiteX85" fmla="*/ 1701291 w 4210811"/>
              <a:gd name="connsiteY85" fmla="*/ 1096607 h 5658451"/>
              <a:gd name="connsiteX86" fmla="*/ 1750398 w 4210811"/>
              <a:gd name="connsiteY86" fmla="*/ 1052580 h 5658451"/>
              <a:gd name="connsiteX87" fmla="*/ 1765638 w 4210811"/>
              <a:gd name="connsiteY87" fmla="*/ 961140 h 5658451"/>
              <a:gd name="connsiteX88" fmla="*/ 1791038 w 4210811"/>
              <a:gd name="connsiteY88" fmla="*/ 949287 h 5658451"/>
              <a:gd name="connsiteX89" fmla="*/ 1777491 w 4210811"/>
              <a:gd name="connsiteY89" fmla="*/ 876473 h 5658451"/>
              <a:gd name="connsiteX90" fmla="*/ 1818131 w 4210811"/>
              <a:gd name="connsiteY90" fmla="*/ 876473 h 5658451"/>
              <a:gd name="connsiteX91" fmla="*/ 1885864 w 4210811"/>
              <a:gd name="connsiteY91" fmla="*/ 822287 h 5658451"/>
              <a:gd name="connsiteX92" fmla="*/ 1850304 w 4210811"/>
              <a:gd name="connsiteY92" fmla="*/ 769793 h 5658451"/>
              <a:gd name="connsiteX93" fmla="*/ 1879091 w 4210811"/>
              <a:gd name="connsiteY93" fmla="*/ 729153 h 5658451"/>
              <a:gd name="connsiteX94" fmla="*/ 1968838 w 4210811"/>
              <a:gd name="connsiteY94" fmla="*/ 696980 h 5658451"/>
              <a:gd name="connsiteX95" fmla="*/ 1936664 w 4210811"/>
              <a:gd name="connsiteY95" fmla="*/ 666500 h 5658451"/>
              <a:gd name="connsiteX96" fmla="*/ 1980691 w 4210811"/>
              <a:gd name="connsiteY96" fmla="*/ 663113 h 5658451"/>
              <a:gd name="connsiteX97" fmla="*/ 2031491 w 4210811"/>
              <a:gd name="connsiteY97" fmla="*/ 614007 h 5658451"/>
              <a:gd name="connsiteX98" fmla="*/ 2056891 w 4210811"/>
              <a:gd name="connsiteY98" fmla="*/ 556433 h 5658451"/>
              <a:gd name="connsiteX99" fmla="*/ 2107691 w 4210811"/>
              <a:gd name="connsiteY99" fmla="*/ 525953 h 5658451"/>
              <a:gd name="connsiteX100" fmla="*/ 2131398 w 4210811"/>
              <a:gd name="connsiteY100" fmla="*/ 488700 h 5658451"/>
              <a:gd name="connsiteX101" fmla="*/ 2161878 w 4210811"/>
              <a:gd name="connsiteY101" fmla="*/ 531033 h 5658451"/>
              <a:gd name="connsiteX102" fmla="*/ 2161878 w 4210811"/>
              <a:gd name="connsiteY102" fmla="*/ 503940 h 5658451"/>
              <a:gd name="connsiteX103" fmla="*/ 2190664 w 4210811"/>
              <a:gd name="connsiteY103" fmla="*/ 485313 h 5658451"/>
              <a:gd name="connsiteX104" fmla="*/ 2244851 w 4210811"/>
              <a:gd name="connsiteY104" fmla="*/ 488700 h 5658451"/>
              <a:gd name="connsiteX105" fmla="*/ 2339678 w 4210811"/>
              <a:gd name="connsiteY105" fmla="*/ 492087 h 5658451"/>
              <a:gd name="connsiteX106" fmla="*/ 2434504 w 4210811"/>
              <a:gd name="connsiteY106" fmla="*/ 473460 h 5658451"/>
              <a:gd name="connsiteX107" fmla="*/ 2463291 w 4210811"/>
              <a:gd name="connsiteY107" fmla="*/ 434513 h 5658451"/>
              <a:gd name="connsiteX108" fmla="*/ 2539491 w 4210811"/>
              <a:gd name="connsiteY108" fmla="*/ 400647 h 5658451"/>
              <a:gd name="connsiteX109" fmla="*/ 2664798 w 4210811"/>
              <a:gd name="connsiteY109" fmla="*/ 275340 h 5658451"/>
              <a:gd name="connsiteX110" fmla="*/ 2703744 w 4210811"/>
              <a:gd name="connsiteY110" fmla="*/ 205913 h 5658451"/>
              <a:gd name="connsiteX111" fmla="*/ 2746078 w 4210811"/>
              <a:gd name="connsiteY111" fmla="*/ 146647 h 5658451"/>
              <a:gd name="connsiteX112" fmla="*/ 2829051 w 4210811"/>
              <a:gd name="connsiteY112" fmla="*/ 131407 h 5658451"/>
              <a:gd name="connsiteX113" fmla="*/ 2948219 w 4210811"/>
              <a:gd name="connsiteY113" fmla="*/ 73622 h 5658451"/>
              <a:gd name="connsiteX114" fmla="*/ 3141894 w 4210811"/>
              <a:gd name="connsiteY114" fmla="*/ 34463 h 5658451"/>
              <a:gd name="connsiteX115" fmla="*/ 3157769 w 4210811"/>
              <a:gd name="connsiteY115" fmla="*/ 51397 h 5658451"/>
              <a:gd name="connsiteX116" fmla="*/ 3182958 w 4210811"/>
              <a:gd name="connsiteY116" fmla="*/ 48433 h 5658451"/>
              <a:gd name="connsiteX117" fmla="*/ 3255771 w 4210811"/>
              <a:gd name="connsiteY117" fmla="*/ 34887 h 5658451"/>
              <a:gd name="connsiteX118" fmla="*/ 3252384 w 4210811"/>
              <a:gd name="connsiteY118" fmla="*/ 24727 h 5658451"/>
              <a:gd name="connsiteX119" fmla="*/ 3301491 w 4210811"/>
              <a:gd name="connsiteY119" fmla="*/ 53513 h 5658451"/>
              <a:gd name="connsiteX120" fmla="*/ 3364144 w 4210811"/>
              <a:gd name="connsiteY120" fmla="*/ 2713 h 5658451"/>
              <a:gd name="connsiteX121" fmla="*/ 3389544 w 4210811"/>
              <a:gd name="connsiteY121" fmla="*/ 11180 h 5658451"/>
              <a:gd name="connsiteX122" fmla="*/ 3398011 w 4210811"/>
              <a:gd name="connsiteY122" fmla="*/ 53513 h 5658451"/>
              <a:gd name="connsiteX123" fmla="*/ 3448811 w 4210811"/>
              <a:gd name="connsiteY123" fmla="*/ 155113 h 5658451"/>
              <a:gd name="connsiteX124" fmla="*/ 3474211 w 4210811"/>
              <a:gd name="connsiteY124" fmla="*/ 222847 h 5658451"/>
              <a:gd name="connsiteX125" fmla="*/ 3499611 w 4210811"/>
              <a:gd name="connsiteY125" fmla="*/ 290580 h 5658451"/>
              <a:gd name="connsiteX126" fmla="*/ 3525011 w 4210811"/>
              <a:gd name="connsiteY126" fmla="*/ 332913 h 5658451"/>
              <a:gd name="connsiteX127" fmla="*/ 3541944 w 4210811"/>
              <a:gd name="connsiteY127" fmla="*/ 426047 h 5658451"/>
              <a:gd name="connsiteX128" fmla="*/ 3525011 w 4210811"/>
              <a:gd name="connsiteY128" fmla="*/ 646180 h 5658451"/>
              <a:gd name="connsiteX129" fmla="*/ 3491144 w 4210811"/>
              <a:gd name="connsiteY129" fmla="*/ 705447 h 5658451"/>
              <a:gd name="connsiteX130" fmla="*/ 3440344 w 4210811"/>
              <a:gd name="connsiteY130" fmla="*/ 798580 h 5658451"/>
              <a:gd name="connsiteX131" fmla="*/ 3398011 w 4210811"/>
              <a:gd name="connsiteY131" fmla="*/ 900180 h 5658451"/>
              <a:gd name="connsiteX132" fmla="*/ 3389544 w 4210811"/>
              <a:gd name="connsiteY132" fmla="*/ 925580 h 5658451"/>
              <a:gd name="connsiteX133" fmla="*/ 3381078 w 4210811"/>
              <a:gd name="connsiteY133" fmla="*/ 959447 h 5658451"/>
              <a:gd name="connsiteX134" fmla="*/ 3364144 w 4210811"/>
              <a:gd name="connsiteY134" fmla="*/ 984847 h 5658451"/>
              <a:gd name="connsiteX135" fmla="*/ 3355678 w 4210811"/>
              <a:gd name="connsiteY135" fmla="*/ 1018713 h 5658451"/>
              <a:gd name="connsiteX136" fmla="*/ 3296411 w 4210811"/>
              <a:gd name="connsiteY136" fmla="*/ 1052580 h 5658451"/>
              <a:gd name="connsiteX137" fmla="*/ 3254078 w 4210811"/>
              <a:gd name="connsiteY137" fmla="*/ 1069513 h 5658451"/>
              <a:gd name="connsiteX138" fmla="*/ 3228678 w 4210811"/>
              <a:gd name="connsiteY138" fmla="*/ 1077980 h 5658451"/>
              <a:gd name="connsiteX139" fmla="*/ 3152478 w 4210811"/>
              <a:gd name="connsiteY139" fmla="*/ 1120313 h 5658451"/>
              <a:gd name="connsiteX140" fmla="*/ 3160944 w 4210811"/>
              <a:gd name="connsiteY140" fmla="*/ 1196513 h 5658451"/>
              <a:gd name="connsiteX141" fmla="*/ 3194811 w 4210811"/>
              <a:gd name="connsiteY141" fmla="*/ 1221913 h 5658451"/>
              <a:gd name="connsiteX142" fmla="*/ 3211744 w 4210811"/>
              <a:gd name="connsiteY142" fmla="*/ 1255780 h 5658451"/>
              <a:gd name="connsiteX143" fmla="*/ 3220211 w 4210811"/>
              <a:gd name="connsiteY143" fmla="*/ 1348913 h 5658451"/>
              <a:gd name="connsiteX144" fmla="*/ 3254078 w 4210811"/>
              <a:gd name="connsiteY144" fmla="*/ 1509780 h 5658451"/>
              <a:gd name="connsiteX145" fmla="*/ 3262544 w 4210811"/>
              <a:gd name="connsiteY145" fmla="*/ 1552113 h 5658451"/>
              <a:gd name="connsiteX146" fmla="*/ 3296411 w 4210811"/>
              <a:gd name="connsiteY146" fmla="*/ 1755313 h 5658451"/>
              <a:gd name="connsiteX147" fmla="*/ 3313344 w 4210811"/>
              <a:gd name="connsiteY147" fmla="*/ 1806113 h 5658451"/>
              <a:gd name="connsiteX148" fmla="*/ 3355678 w 4210811"/>
              <a:gd name="connsiteY148" fmla="*/ 2051647 h 5658451"/>
              <a:gd name="connsiteX149" fmla="*/ 3389544 w 4210811"/>
              <a:gd name="connsiteY149" fmla="*/ 2043180 h 5658451"/>
              <a:gd name="connsiteX150" fmla="*/ 3414944 w 4210811"/>
              <a:gd name="connsiteY150" fmla="*/ 2026247 h 5658451"/>
              <a:gd name="connsiteX151" fmla="*/ 3457278 w 4210811"/>
              <a:gd name="connsiteY151" fmla="*/ 2017780 h 5658451"/>
              <a:gd name="connsiteX152" fmla="*/ 3465744 w 4210811"/>
              <a:gd name="connsiteY152" fmla="*/ 1992380 h 5658451"/>
              <a:gd name="connsiteX153" fmla="*/ 3516544 w 4210811"/>
              <a:gd name="connsiteY153" fmla="*/ 1966980 h 5658451"/>
              <a:gd name="connsiteX154" fmla="*/ 3558878 w 4210811"/>
              <a:gd name="connsiteY154" fmla="*/ 1933113 h 5658451"/>
              <a:gd name="connsiteX155" fmla="*/ 3592744 w 4210811"/>
              <a:gd name="connsiteY155" fmla="*/ 1899247 h 5658451"/>
              <a:gd name="connsiteX156" fmla="*/ 3668944 w 4210811"/>
              <a:gd name="connsiteY156" fmla="*/ 1856913 h 5658451"/>
              <a:gd name="connsiteX157" fmla="*/ 3711278 w 4210811"/>
              <a:gd name="connsiteY157" fmla="*/ 1831513 h 5658451"/>
              <a:gd name="connsiteX158" fmla="*/ 3872144 w 4210811"/>
              <a:gd name="connsiteY158" fmla="*/ 1839980 h 5658451"/>
              <a:gd name="connsiteX159" fmla="*/ 3965278 w 4210811"/>
              <a:gd name="connsiteY159" fmla="*/ 1907713 h 5658451"/>
              <a:gd name="connsiteX160" fmla="*/ 4007611 w 4210811"/>
              <a:gd name="connsiteY160" fmla="*/ 1933113 h 5658451"/>
              <a:gd name="connsiteX161" fmla="*/ 4075344 w 4210811"/>
              <a:gd name="connsiteY161" fmla="*/ 1992380 h 5658451"/>
              <a:gd name="connsiteX162" fmla="*/ 4134611 w 4210811"/>
              <a:gd name="connsiteY162" fmla="*/ 2043180 h 5658451"/>
              <a:gd name="connsiteX163" fmla="*/ 4151544 w 4210811"/>
              <a:gd name="connsiteY163" fmla="*/ 2161713 h 5658451"/>
              <a:gd name="connsiteX164" fmla="*/ 4176944 w 4210811"/>
              <a:gd name="connsiteY164" fmla="*/ 2271780 h 5658451"/>
              <a:gd name="connsiteX165" fmla="*/ 4210811 w 4210811"/>
              <a:gd name="connsiteY165" fmla="*/ 2551180 h 5658451"/>
              <a:gd name="connsiteX166" fmla="*/ 4185411 w 4210811"/>
              <a:gd name="connsiteY166" fmla="*/ 2872913 h 5658451"/>
              <a:gd name="connsiteX167" fmla="*/ 4176944 w 4210811"/>
              <a:gd name="connsiteY167" fmla="*/ 2898313 h 5658451"/>
              <a:gd name="connsiteX168" fmla="*/ 4160011 w 4210811"/>
              <a:gd name="connsiteY168" fmla="*/ 3033780 h 5658451"/>
              <a:gd name="connsiteX169" fmla="*/ 4126144 w 4210811"/>
              <a:gd name="connsiteY169" fmla="*/ 3101513 h 5658451"/>
              <a:gd name="connsiteX170" fmla="*/ 4092278 w 4210811"/>
              <a:gd name="connsiteY170" fmla="*/ 3236980 h 5658451"/>
              <a:gd name="connsiteX171" fmla="*/ 4075344 w 4210811"/>
              <a:gd name="connsiteY171" fmla="*/ 3253913 h 5658451"/>
              <a:gd name="connsiteX172" fmla="*/ 4058411 w 4210811"/>
              <a:gd name="connsiteY172" fmla="*/ 3321647 h 5658451"/>
              <a:gd name="connsiteX173" fmla="*/ 4049944 w 4210811"/>
              <a:gd name="connsiteY173" fmla="*/ 3414780 h 5658451"/>
              <a:gd name="connsiteX174" fmla="*/ 4016078 w 4210811"/>
              <a:gd name="connsiteY174" fmla="*/ 3516380 h 5658451"/>
              <a:gd name="connsiteX175" fmla="*/ 4007611 w 4210811"/>
              <a:gd name="connsiteY175" fmla="*/ 3617980 h 5658451"/>
              <a:gd name="connsiteX176" fmla="*/ 3999144 w 4210811"/>
              <a:gd name="connsiteY176" fmla="*/ 3677247 h 5658451"/>
              <a:gd name="connsiteX177" fmla="*/ 3990678 w 4210811"/>
              <a:gd name="connsiteY177" fmla="*/ 3973580 h 5658451"/>
              <a:gd name="connsiteX178" fmla="*/ 3973744 w 4210811"/>
              <a:gd name="connsiteY178" fmla="*/ 4151380 h 5658451"/>
              <a:gd name="connsiteX179" fmla="*/ 3956811 w 4210811"/>
              <a:gd name="connsiteY179" fmla="*/ 4185247 h 5658451"/>
              <a:gd name="connsiteX180" fmla="*/ 3922944 w 4210811"/>
              <a:gd name="connsiteY180" fmla="*/ 4193713 h 5658451"/>
              <a:gd name="connsiteX181" fmla="*/ 3906011 w 4210811"/>
              <a:gd name="connsiteY181" fmla="*/ 4210647 h 5658451"/>
              <a:gd name="connsiteX182" fmla="*/ 3668944 w 4210811"/>
              <a:gd name="connsiteY182" fmla="*/ 4185247 h 5658451"/>
              <a:gd name="connsiteX183" fmla="*/ 3541944 w 4210811"/>
              <a:gd name="connsiteY183" fmla="*/ 4125980 h 5658451"/>
              <a:gd name="connsiteX184" fmla="*/ 3508078 w 4210811"/>
              <a:gd name="connsiteY184" fmla="*/ 4117513 h 5658451"/>
              <a:gd name="connsiteX185" fmla="*/ 3448811 w 4210811"/>
              <a:gd name="connsiteY185" fmla="*/ 4100580 h 5658451"/>
              <a:gd name="connsiteX186" fmla="*/ 3423411 w 4210811"/>
              <a:gd name="connsiteY186" fmla="*/ 4083647 h 5658451"/>
              <a:gd name="connsiteX187" fmla="*/ 3381078 w 4210811"/>
              <a:gd name="connsiteY187" fmla="*/ 4075180 h 5658451"/>
              <a:gd name="connsiteX188" fmla="*/ 3355678 w 4210811"/>
              <a:gd name="connsiteY188" fmla="*/ 4049780 h 5658451"/>
              <a:gd name="connsiteX189" fmla="*/ 3330278 w 4210811"/>
              <a:gd name="connsiteY189" fmla="*/ 4032847 h 5658451"/>
              <a:gd name="connsiteX190" fmla="*/ 3271011 w 4210811"/>
              <a:gd name="connsiteY190" fmla="*/ 4007447 h 5658451"/>
              <a:gd name="connsiteX191" fmla="*/ 3203278 w 4210811"/>
              <a:gd name="connsiteY191" fmla="*/ 3973580 h 5658451"/>
              <a:gd name="connsiteX192" fmla="*/ 3144011 w 4210811"/>
              <a:gd name="connsiteY192" fmla="*/ 3939713 h 5658451"/>
              <a:gd name="connsiteX193" fmla="*/ 3101678 w 4210811"/>
              <a:gd name="connsiteY193" fmla="*/ 3931247 h 5658451"/>
              <a:gd name="connsiteX194" fmla="*/ 3059344 w 4210811"/>
              <a:gd name="connsiteY194" fmla="*/ 3897380 h 5658451"/>
              <a:gd name="connsiteX195" fmla="*/ 3033944 w 4210811"/>
              <a:gd name="connsiteY195" fmla="*/ 3888913 h 5658451"/>
              <a:gd name="connsiteX196" fmla="*/ 2796878 w 4210811"/>
              <a:gd name="connsiteY196" fmla="*/ 3880447 h 5658451"/>
              <a:gd name="connsiteX197" fmla="*/ 2365078 w 4210811"/>
              <a:gd name="connsiteY197" fmla="*/ 3888913 h 5658451"/>
              <a:gd name="connsiteX198" fmla="*/ 2305811 w 4210811"/>
              <a:gd name="connsiteY198" fmla="*/ 3914313 h 5658451"/>
              <a:gd name="connsiteX199" fmla="*/ 2280411 w 4210811"/>
              <a:gd name="connsiteY199" fmla="*/ 3922780 h 5658451"/>
              <a:gd name="connsiteX200" fmla="*/ 2238078 w 4210811"/>
              <a:gd name="connsiteY200" fmla="*/ 3965113 h 5658451"/>
              <a:gd name="connsiteX201" fmla="*/ 2170344 w 4210811"/>
              <a:gd name="connsiteY201" fmla="*/ 4015913 h 5658451"/>
              <a:gd name="connsiteX202" fmla="*/ 1992544 w 4210811"/>
              <a:gd name="connsiteY202" fmla="*/ 4134447 h 5658451"/>
              <a:gd name="connsiteX203" fmla="*/ 1738544 w 4210811"/>
              <a:gd name="connsiteY203" fmla="*/ 4286847 h 5658451"/>
              <a:gd name="connsiteX204" fmla="*/ 1645411 w 4210811"/>
              <a:gd name="connsiteY204" fmla="*/ 4363047 h 5658451"/>
              <a:gd name="connsiteX205" fmla="*/ 1628478 w 4210811"/>
              <a:gd name="connsiteY205" fmla="*/ 4329180 h 5658451"/>
              <a:gd name="connsiteX206" fmla="*/ 1509944 w 4210811"/>
              <a:gd name="connsiteY206" fmla="*/ 4227580 h 5658451"/>
              <a:gd name="connsiteX207" fmla="*/ 1501478 w 4210811"/>
              <a:gd name="connsiteY207" fmla="*/ 4193713 h 5658451"/>
              <a:gd name="connsiteX208" fmla="*/ 1459144 w 4210811"/>
              <a:gd name="connsiteY208" fmla="*/ 4142913 h 5658451"/>
              <a:gd name="connsiteX209" fmla="*/ 1433744 w 4210811"/>
              <a:gd name="connsiteY209" fmla="*/ 4134447 h 5658451"/>
              <a:gd name="connsiteX210" fmla="*/ 1399878 w 4210811"/>
              <a:gd name="connsiteY210" fmla="*/ 4100580 h 5658451"/>
              <a:gd name="connsiteX211" fmla="*/ 1247478 w 4210811"/>
              <a:gd name="connsiteY211" fmla="*/ 4142913 h 5658451"/>
              <a:gd name="connsiteX212" fmla="*/ 1230544 w 4210811"/>
              <a:gd name="connsiteY212" fmla="*/ 4439247 h 5658451"/>
              <a:gd name="connsiteX213" fmla="*/ 1213611 w 4210811"/>
              <a:gd name="connsiteY213" fmla="*/ 4464647 h 5658451"/>
              <a:gd name="connsiteX214" fmla="*/ 1205144 w 4210811"/>
              <a:gd name="connsiteY214" fmla="*/ 4515447 h 5658451"/>
              <a:gd name="connsiteX215" fmla="*/ 1179744 w 4210811"/>
              <a:gd name="connsiteY215" fmla="*/ 4583180 h 5658451"/>
              <a:gd name="connsiteX216" fmla="*/ 1171278 w 4210811"/>
              <a:gd name="connsiteY216" fmla="*/ 4625513 h 5658451"/>
              <a:gd name="connsiteX217" fmla="*/ 1154344 w 4210811"/>
              <a:gd name="connsiteY217" fmla="*/ 4684780 h 5658451"/>
              <a:gd name="connsiteX218" fmla="*/ 1145878 w 4210811"/>
              <a:gd name="connsiteY218" fmla="*/ 4727113 h 5658451"/>
              <a:gd name="connsiteX219" fmla="*/ 1120478 w 4210811"/>
              <a:gd name="connsiteY219" fmla="*/ 4744047 h 5658451"/>
              <a:gd name="connsiteX220" fmla="*/ 1103544 w 4210811"/>
              <a:gd name="connsiteY220" fmla="*/ 4777913 h 5658451"/>
              <a:gd name="connsiteX221" fmla="*/ 1086611 w 4210811"/>
              <a:gd name="connsiteY221" fmla="*/ 4794847 h 5658451"/>
              <a:gd name="connsiteX222" fmla="*/ 1061211 w 4210811"/>
              <a:gd name="connsiteY222" fmla="*/ 4828713 h 5658451"/>
              <a:gd name="connsiteX223" fmla="*/ 1044278 w 4210811"/>
              <a:gd name="connsiteY223" fmla="*/ 4845647 h 5658451"/>
              <a:gd name="connsiteX224" fmla="*/ 1001944 w 4210811"/>
              <a:gd name="connsiteY224" fmla="*/ 4904913 h 5658451"/>
              <a:gd name="connsiteX225" fmla="*/ 993478 w 4210811"/>
              <a:gd name="connsiteY225" fmla="*/ 4998047 h 5658451"/>
              <a:gd name="connsiteX226" fmla="*/ 968078 w 4210811"/>
              <a:gd name="connsiteY226" fmla="*/ 5023447 h 5658451"/>
              <a:gd name="connsiteX227" fmla="*/ 951144 w 4210811"/>
              <a:gd name="connsiteY227" fmla="*/ 5082713 h 5658451"/>
              <a:gd name="connsiteX228" fmla="*/ 934211 w 4210811"/>
              <a:gd name="connsiteY228" fmla="*/ 5125047 h 5658451"/>
              <a:gd name="connsiteX0" fmla="*/ 985011 w 4210811"/>
              <a:gd name="connsiteY0" fmla="*/ 5133513 h 5658451"/>
              <a:gd name="connsiteX1" fmla="*/ 934211 w 4210811"/>
              <a:gd name="connsiteY1" fmla="*/ 5125047 h 5658451"/>
              <a:gd name="connsiteX2" fmla="*/ 637878 w 4210811"/>
              <a:gd name="connsiteY2" fmla="*/ 5133513 h 5658451"/>
              <a:gd name="connsiteX3" fmla="*/ 654811 w 4210811"/>
              <a:gd name="connsiteY3" fmla="*/ 5158913 h 5658451"/>
              <a:gd name="connsiteX4" fmla="*/ 680211 w 4210811"/>
              <a:gd name="connsiteY4" fmla="*/ 5184313 h 5658451"/>
              <a:gd name="connsiteX5" fmla="*/ 714078 w 4210811"/>
              <a:gd name="connsiteY5" fmla="*/ 5201247 h 5658451"/>
              <a:gd name="connsiteX6" fmla="*/ 747944 w 4210811"/>
              <a:gd name="connsiteY6" fmla="*/ 5235113 h 5658451"/>
              <a:gd name="connsiteX7" fmla="*/ 773344 w 4210811"/>
              <a:gd name="connsiteY7" fmla="*/ 5243580 h 5658451"/>
              <a:gd name="connsiteX8" fmla="*/ 815678 w 4210811"/>
              <a:gd name="connsiteY8" fmla="*/ 5268980 h 5658451"/>
              <a:gd name="connsiteX9" fmla="*/ 824144 w 4210811"/>
              <a:gd name="connsiteY9" fmla="*/ 5302847 h 5658451"/>
              <a:gd name="connsiteX10" fmla="*/ 849544 w 4210811"/>
              <a:gd name="connsiteY10" fmla="*/ 5336713 h 5658451"/>
              <a:gd name="connsiteX11" fmla="*/ 832611 w 4210811"/>
              <a:gd name="connsiteY11" fmla="*/ 5599180 h 5658451"/>
              <a:gd name="connsiteX12" fmla="*/ 807211 w 4210811"/>
              <a:gd name="connsiteY12" fmla="*/ 5607647 h 5658451"/>
              <a:gd name="connsiteX13" fmla="*/ 671744 w 4210811"/>
              <a:gd name="connsiteY13" fmla="*/ 5616113 h 5658451"/>
              <a:gd name="connsiteX14" fmla="*/ 358478 w 4210811"/>
              <a:gd name="connsiteY14" fmla="*/ 5599180 h 5658451"/>
              <a:gd name="connsiteX15" fmla="*/ 307678 w 4210811"/>
              <a:gd name="connsiteY15" fmla="*/ 5590713 h 5658451"/>
              <a:gd name="connsiteX16" fmla="*/ 48598 w 4210811"/>
              <a:gd name="connsiteY16" fmla="*/ 5658447 h 5658451"/>
              <a:gd name="connsiteX17" fmla="*/ 62144 w 4210811"/>
              <a:gd name="connsiteY17" fmla="*/ 5573780 h 5658451"/>
              <a:gd name="connsiteX18" fmla="*/ 11344 w 4210811"/>
              <a:gd name="connsiteY18" fmla="*/ 5548380 h 5658451"/>
              <a:gd name="connsiteX19" fmla="*/ 173904 w 4210811"/>
              <a:gd name="connsiteY19" fmla="*/ 5450167 h 5658451"/>
              <a:gd name="connsiteX20" fmla="*/ 145118 w 4210811"/>
              <a:gd name="connsiteY20" fmla="*/ 5062393 h 5658451"/>
              <a:gd name="connsiteX21" fmla="*/ 24891 w 4210811"/>
              <a:gd name="connsiteY21" fmla="*/ 5026833 h 5658451"/>
              <a:gd name="connsiteX22" fmla="*/ 31664 w 4210811"/>
              <a:gd name="connsiteY22" fmla="*/ 4950633 h 5658451"/>
              <a:gd name="connsiteX23" fmla="*/ 45211 w 4210811"/>
              <a:gd name="connsiteY23" fmla="*/ 4921847 h 5658451"/>
              <a:gd name="connsiteX24" fmla="*/ 138344 w 4210811"/>
              <a:gd name="connsiteY24" fmla="*/ 4871047 h 5658451"/>
              <a:gd name="connsiteX25" fmla="*/ 124798 w 4210811"/>
              <a:gd name="connsiteY25" fmla="*/ 4818553 h 5658451"/>
              <a:gd name="connsiteX26" fmla="*/ 165438 w 4210811"/>
              <a:gd name="connsiteY26" fmla="*/ 4755900 h 5658451"/>
              <a:gd name="connsiteX27" fmla="*/ 162051 w 4210811"/>
              <a:gd name="connsiteY27" fmla="*/ 4722033 h 5658451"/>
              <a:gd name="connsiteX28" fmla="*/ 206078 w 4210811"/>
              <a:gd name="connsiteY28" fmla="*/ 4722033 h 5658451"/>
              <a:gd name="connsiteX29" fmla="*/ 224704 w 4210811"/>
              <a:gd name="connsiteY29" fmla="*/ 4691553 h 5658451"/>
              <a:gd name="connsiteX30" fmla="*/ 256878 w 4210811"/>
              <a:gd name="connsiteY30" fmla="*/ 4727113 h 5658451"/>
              <a:gd name="connsiteX31" fmla="*/ 251798 w 4210811"/>
              <a:gd name="connsiteY31" fmla="*/ 4627207 h 5658451"/>
              <a:gd name="connsiteX32" fmla="*/ 299211 w 4210811"/>
              <a:gd name="connsiteY32" fmla="*/ 4617047 h 5658451"/>
              <a:gd name="connsiteX33" fmla="*/ 307678 w 4210811"/>
              <a:gd name="connsiteY33" fmla="*/ 4549313 h 5658451"/>
              <a:gd name="connsiteX34" fmla="*/ 324611 w 4210811"/>
              <a:gd name="connsiteY34" fmla="*/ 4506980 h 5658451"/>
              <a:gd name="connsiteX35" fmla="*/ 373718 w 4210811"/>
              <a:gd name="connsiteY35" fmla="*/ 4400300 h 5658451"/>
              <a:gd name="connsiteX36" fmla="*/ 343238 w 4210811"/>
              <a:gd name="connsiteY36" fmla="*/ 4159847 h 5658451"/>
              <a:gd name="connsiteX37" fmla="*/ 409278 w 4210811"/>
              <a:gd name="connsiteY37" fmla="*/ 3973580 h 5658451"/>
              <a:gd name="connsiteX38" fmla="*/ 417744 w 4210811"/>
              <a:gd name="connsiteY38" fmla="*/ 3948180 h 5658451"/>
              <a:gd name="connsiteX39" fmla="*/ 426211 w 4210811"/>
              <a:gd name="connsiteY39" fmla="*/ 3914313 h 5658451"/>
              <a:gd name="connsiteX40" fmla="*/ 451611 w 4210811"/>
              <a:gd name="connsiteY40" fmla="*/ 3855047 h 5658451"/>
              <a:gd name="connsiteX41" fmla="*/ 468544 w 4210811"/>
              <a:gd name="connsiteY41" fmla="*/ 3838113 h 5658451"/>
              <a:gd name="connsiteX42" fmla="*/ 477011 w 4210811"/>
              <a:gd name="connsiteY42" fmla="*/ 3795780 h 5658451"/>
              <a:gd name="connsiteX43" fmla="*/ 493944 w 4210811"/>
              <a:gd name="connsiteY43" fmla="*/ 3728047 h 5658451"/>
              <a:gd name="connsiteX44" fmla="*/ 502411 w 4210811"/>
              <a:gd name="connsiteY44" fmla="*/ 3609513 h 5658451"/>
              <a:gd name="connsiteX45" fmla="*/ 544744 w 4210811"/>
              <a:gd name="connsiteY45" fmla="*/ 3585807 h 5658451"/>
              <a:gd name="connsiteX46" fmla="*/ 580304 w 4210811"/>
              <a:gd name="connsiteY46" fmla="*/ 3499447 h 5658451"/>
              <a:gd name="connsiteX47" fmla="*/ 598931 w 4210811"/>
              <a:gd name="connsiteY47" fmla="*/ 3489287 h 5658451"/>
              <a:gd name="connsiteX48" fmla="*/ 626024 w 4210811"/>
              <a:gd name="connsiteY48" fmla="*/ 3453727 h 5658451"/>
              <a:gd name="connsiteX49" fmla="*/ 648038 w 4210811"/>
              <a:gd name="connsiteY49" fmla="*/ 3421553 h 5658451"/>
              <a:gd name="connsiteX50" fmla="*/ 646344 w 4210811"/>
              <a:gd name="connsiteY50" fmla="*/ 3321647 h 5658451"/>
              <a:gd name="connsiteX51" fmla="*/ 671744 w 4210811"/>
              <a:gd name="connsiteY51" fmla="*/ 3287780 h 5658451"/>
              <a:gd name="connsiteX52" fmla="*/ 683598 w 4210811"/>
              <a:gd name="connsiteY52" fmla="*/ 3242060 h 5658451"/>
              <a:gd name="connsiteX53" fmla="*/ 710691 w 4210811"/>
              <a:gd name="connsiteY53" fmla="*/ 3157393 h 5658451"/>
              <a:gd name="connsiteX54" fmla="*/ 702224 w 4210811"/>
              <a:gd name="connsiteY54" fmla="*/ 3120140 h 5658451"/>
              <a:gd name="connsiteX55" fmla="*/ 786891 w 4210811"/>
              <a:gd name="connsiteY55" fmla="*/ 3047327 h 5658451"/>
              <a:gd name="connsiteX56" fmla="*/ 861398 w 4210811"/>
              <a:gd name="connsiteY56" fmla="*/ 2971127 h 5658451"/>
              <a:gd name="connsiteX57" fmla="*/ 908811 w 4210811"/>
              <a:gd name="connsiteY57" fmla="*/ 2906780 h 5658451"/>
              <a:gd name="connsiteX58" fmla="*/ 942678 w 4210811"/>
              <a:gd name="connsiteY58" fmla="*/ 2822113 h 5658451"/>
              <a:gd name="connsiteX59" fmla="*/ 951144 w 4210811"/>
              <a:gd name="connsiteY59" fmla="*/ 2788247 h 5658451"/>
              <a:gd name="connsiteX60" fmla="*/ 1076451 w 4210811"/>
              <a:gd name="connsiteY60" fmla="*/ 2910167 h 5658451"/>
              <a:gd name="connsiteX61" fmla="*/ 1318598 w 4210811"/>
              <a:gd name="connsiteY61" fmla="*/ 3045633 h 5658451"/>
              <a:gd name="connsiteX62" fmla="*/ 1010411 w 4210811"/>
              <a:gd name="connsiteY62" fmla="*/ 2644313 h 5658451"/>
              <a:gd name="connsiteX63" fmla="*/ 988398 w 4210811"/>
              <a:gd name="connsiteY63" fmla="*/ 2603673 h 5658451"/>
              <a:gd name="connsiteX64" fmla="*/ 1078144 w 4210811"/>
              <a:gd name="connsiteY64" fmla="*/ 2542713 h 5658451"/>
              <a:gd name="connsiteX65" fmla="*/ 1095078 w 4210811"/>
              <a:gd name="connsiteY65" fmla="*/ 2474980 h 5658451"/>
              <a:gd name="connsiteX66" fmla="*/ 1223771 w 4210811"/>
              <a:gd name="connsiteY66" fmla="*/ 2408940 h 5658451"/>
              <a:gd name="connsiteX67" fmla="*/ 1179744 w 4210811"/>
              <a:gd name="connsiteY67" fmla="*/ 2339513 h 5658451"/>
              <a:gd name="connsiteX68" fmla="*/ 1188211 w 4210811"/>
              <a:gd name="connsiteY68" fmla="*/ 2305647 h 5658451"/>
              <a:gd name="connsiteX69" fmla="*/ 1205144 w 4210811"/>
              <a:gd name="connsiteY69" fmla="*/ 2280247 h 5658451"/>
              <a:gd name="connsiteX70" fmla="*/ 1299971 w 4210811"/>
              <a:gd name="connsiteY70" fmla="*/ 2244687 h 5658451"/>
              <a:gd name="connsiteX71" fmla="*/ 1337224 w 4210811"/>
              <a:gd name="connsiteY71" fmla="*/ 2105833 h 5658451"/>
              <a:gd name="connsiteX72" fmla="*/ 1359238 w 4210811"/>
              <a:gd name="connsiteY72" fmla="*/ 1997460 h 5658451"/>
              <a:gd name="connsiteX73" fmla="*/ 1372784 w 4210811"/>
              <a:gd name="connsiteY73" fmla="*/ 1867073 h 5658451"/>
              <a:gd name="connsiteX74" fmla="*/ 1411731 w 4210811"/>
              <a:gd name="connsiteY74" fmla="*/ 1817967 h 5658451"/>
              <a:gd name="connsiteX75" fmla="*/ 1448984 w 4210811"/>
              <a:gd name="connsiteY75" fmla="*/ 1775633 h 5658451"/>
              <a:gd name="connsiteX76" fmla="*/ 1477771 w 4210811"/>
              <a:gd name="connsiteY76" fmla="*/ 1704513 h 5658451"/>
              <a:gd name="connsiteX77" fmla="*/ 1547198 w 4210811"/>
              <a:gd name="connsiteY77" fmla="*/ 1657100 h 5658451"/>
              <a:gd name="connsiteX78" fmla="*/ 1557358 w 4210811"/>
              <a:gd name="connsiteY78" fmla="*/ 1550420 h 5658451"/>
              <a:gd name="connsiteX79" fmla="*/ 1540424 w 4210811"/>
              <a:gd name="connsiteY79" fmla="*/ 1526713 h 5658451"/>
              <a:gd name="connsiteX80" fmla="*/ 1521798 w 4210811"/>
              <a:gd name="connsiteY80" fmla="*/ 1448820 h 5658451"/>
              <a:gd name="connsiteX81" fmla="*/ 1552278 w 4210811"/>
              <a:gd name="connsiteY81" fmla="*/ 1320127 h 5658451"/>
              <a:gd name="connsiteX82" fmla="*/ 1564131 w 4210811"/>
              <a:gd name="connsiteY82" fmla="*/ 1247313 h 5658451"/>
              <a:gd name="connsiteX83" fmla="*/ 1606464 w 4210811"/>
              <a:gd name="connsiteY83" fmla="*/ 1221913 h 5658451"/>
              <a:gd name="connsiteX84" fmla="*/ 1640331 w 4210811"/>
              <a:gd name="connsiteY84" fmla="*/ 1184660 h 5658451"/>
              <a:gd name="connsiteX85" fmla="*/ 1701291 w 4210811"/>
              <a:gd name="connsiteY85" fmla="*/ 1096607 h 5658451"/>
              <a:gd name="connsiteX86" fmla="*/ 1750398 w 4210811"/>
              <a:gd name="connsiteY86" fmla="*/ 1052580 h 5658451"/>
              <a:gd name="connsiteX87" fmla="*/ 1765638 w 4210811"/>
              <a:gd name="connsiteY87" fmla="*/ 961140 h 5658451"/>
              <a:gd name="connsiteX88" fmla="*/ 1791038 w 4210811"/>
              <a:gd name="connsiteY88" fmla="*/ 949287 h 5658451"/>
              <a:gd name="connsiteX89" fmla="*/ 1777491 w 4210811"/>
              <a:gd name="connsiteY89" fmla="*/ 876473 h 5658451"/>
              <a:gd name="connsiteX90" fmla="*/ 1818131 w 4210811"/>
              <a:gd name="connsiteY90" fmla="*/ 876473 h 5658451"/>
              <a:gd name="connsiteX91" fmla="*/ 1885864 w 4210811"/>
              <a:gd name="connsiteY91" fmla="*/ 822287 h 5658451"/>
              <a:gd name="connsiteX92" fmla="*/ 1850304 w 4210811"/>
              <a:gd name="connsiteY92" fmla="*/ 769793 h 5658451"/>
              <a:gd name="connsiteX93" fmla="*/ 1879091 w 4210811"/>
              <a:gd name="connsiteY93" fmla="*/ 729153 h 5658451"/>
              <a:gd name="connsiteX94" fmla="*/ 1968838 w 4210811"/>
              <a:gd name="connsiteY94" fmla="*/ 696980 h 5658451"/>
              <a:gd name="connsiteX95" fmla="*/ 1936664 w 4210811"/>
              <a:gd name="connsiteY95" fmla="*/ 666500 h 5658451"/>
              <a:gd name="connsiteX96" fmla="*/ 1980691 w 4210811"/>
              <a:gd name="connsiteY96" fmla="*/ 663113 h 5658451"/>
              <a:gd name="connsiteX97" fmla="*/ 2031491 w 4210811"/>
              <a:gd name="connsiteY97" fmla="*/ 614007 h 5658451"/>
              <a:gd name="connsiteX98" fmla="*/ 2056891 w 4210811"/>
              <a:gd name="connsiteY98" fmla="*/ 556433 h 5658451"/>
              <a:gd name="connsiteX99" fmla="*/ 2107691 w 4210811"/>
              <a:gd name="connsiteY99" fmla="*/ 525953 h 5658451"/>
              <a:gd name="connsiteX100" fmla="*/ 2131398 w 4210811"/>
              <a:gd name="connsiteY100" fmla="*/ 488700 h 5658451"/>
              <a:gd name="connsiteX101" fmla="*/ 2161878 w 4210811"/>
              <a:gd name="connsiteY101" fmla="*/ 531033 h 5658451"/>
              <a:gd name="connsiteX102" fmla="*/ 2161878 w 4210811"/>
              <a:gd name="connsiteY102" fmla="*/ 503940 h 5658451"/>
              <a:gd name="connsiteX103" fmla="*/ 2190664 w 4210811"/>
              <a:gd name="connsiteY103" fmla="*/ 485313 h 5658451"/>
              <a:gd name="connsiteX104" fmla="*/ 2244851 w 4210811"/>
              <a:gd name="connsiteY104" fmla="*/ 488700 h 5658451"/>
              <a:gd name="connsiteX105" fmla="*/ 2339678 w 4210811"/>
              <a:gd name="connsiteY105" fmla="*/ 492087 h 5658451"/>
              <a:gd name="connsiteX106" fmla="*/ 2434504 w 4210811"/>
              <a:gd name="connsiteY106" fmla="*/ 473460 h 5658451"/>
              <a:gd name="connsiteX107" fmla="*/ 2463291 w 4210811"/>
              <a:gd name="connsiteY107" fmla="*/ 434513 h 5658451"/>
              <a:gd name="connsiteX108" fmla="*/ 2539491 w 4210811"/>
              <a:gd name="connsiteY108" fmla="*/ 400647 h 5658451"/>
              <a:gd name="connsiteX109" fmla="*/ 2664798 w 4210811"/>
              <a:gd name="connsiteY109" fmla="*/ 275340 h 5658451"/>
              <a:gd name="connsiteX110" fmla="*/ 2703744 w 4210811"/>
              <a:gd name="connsiteY110" fmla="*/ 205913 h 5658451"/>
              <a:gd name="connsiteX111" fmla="*/ 2751158 w 4210811"/>
              <a:gd name="connsiteY111" fmla="*/ 182207 h 5658451"/>
              <a:gd name="connsiteX112" fmla="*/ 2829051 w 4210811"/>
              <a:gd name="connsiteY112" fmla="*/ 131407 h 5658451"/>
              <a:gd name="connsiteX113" fmla="*/ 2948219 w 4210811"/>
              <a:gd name="connsiteY113" fmla="*/ 73622 h 5658451"/>
              <a:gd name="connsiteX114" fmla="*/ 3141894 w 4210811"/>
              <a:gd name="connsiteY114" fmla="*/ 34463 h 5658451"/>
              <a:gd name="connsiteX115" fmla="*/ 3157769 w 4210811"/>
              <a:gd name="connsiteY115" fmla="*/ 51397 h 5658451"/>
              <a:gd name="connsiteX116" fmla="*/ 3182958 w 4210811"/>
              <a:gd name="connsiteY116" fmla="*/ 48433 h 5658451"/>
              <a:gd name="connsiteX117" fmla="*/ 3255771 w 4210811"/>
              <a:gd name="connsiteY117" fmla="*/ 34887 h 5658451"/>
              <a:gd name="connsiteX118" fmla="*/ 3252384 w 4210811"/>
              <a:gd name="connsiteY118" fmla="*/ 24727 h 5658451"/>
              <a:gd name="connsiteX119" fmla="*/ 3301491 w 4210811"/>
              <a:gd name="connsiteY119" fmla="*/ 53513 h 5658451"/>
              <a:gd name="connsiteX120" fmla="*/ 3364144 w 4210811"/>
              <a:gd name="connsiteY120" fmla="*/ 2713 h 5658451"/>
              <a:gd name="connsiteX121" fmla="*/ 3389544 w 4210811"/>
              <a:gd name="connsiteY121" fmla="*/ 11180 h 5658451"/>
              <a:gd name="connsiteX122" fmla="*/ 3398011 w 4210811"/>
              <a:gd name="connsiteY122" fmla="*/ 53513 h 5658451"/>
              <a:gd name="connsiteX123" fmla="*/ 3448811 w 4210811"/>
              <a:gd name="connsiteY123" fmla="*/ 155113 h 5658451"/>
              <a:gd name="connsiteX124" fmla="*/ 3474211 w 4210811"/>
              <a:gd name="connsiteY124" fmla="*/ 222847 h 5658451"/>
              <a:gd name="connsiteX125" fmla="*/ 3499611 w 4210811"/>
              <a:gd name="connsiteY125" fmla="*/ 290580 h 5658451"/>
              <a:gd name="connsiteX126" fmla="*/ 3525011 w 4210811"/>
              <a:gd name="connsiteY126" fmla="*/ 332913 h 5658451"/>
              <a:gd name="connsiteX127" fmla="*/ 3541944 w 4210811"/>
              <a:gd name="connsiteY127" fmla="*/ 426047 h 5658451"/>
              <a:gd name="connsiteX128" fmla="*/ 3525011 w 4210811"/>
              <a:gd name="connsiteY128" fmla="*/ 646180 h 5658451"/>
              <a:gd name="connsiteX129" fmla="*/ 3491144 w 4210811"/>
              <a:gd name="connsiteY129" fmla="*/ 705447 h 5658451"/>
              <a:gd name="connsiteX130" fmla="*/ 3440344 w 4210811"/>
              <a:gd name="connsiteY130" fmla="*/ 798580 h 5658451"/>
              <a:gd name="connsiteX131" fmla="*/ 3398011 w 4210811"/>
              <a:gd name="connsiteY131" fmla="*/ 900180 h 5658451"/>
              <a:gd name="connsiteX132" fmla="*/ 3389544 w 4210811"/>
              <a:gd name="connsiteY132" fmla="*/ 925580 h 5658451"/>
              <a:gd name="connsiteX133" fmla="*/ 3381078 w 4210811"/>
              <a:gd name="connsiteY133" fmla="*/ 959447 h 5658451"/>
              <a:gd name="connsiteX134" fmla="*/ 3364144 w 4210811"/>
              <a:gd name="connsiteY134" fmla="*/ 984847 h 5658451"/>
              <a:gd name="connsiteX135" fmla="*/ 3355678 w 4210811"/>
              <a:gd name="connsiteY135" fmla="*/ 1018713 h 5658451"/>
              <a:gd name="connsiteX136" fmla="*/ 3296411 w 4210811"/>
              <a:gd name="connsiteY136" fmla="*/ 1052580 h 5658451"/>
              <a:gd name="connsiteX137" fmla="*/ 3254078 w 4210811"/>
              <a:gd name="connsiteY137" fmla="*/ 1069513 h 5658451"/>
              <a:gd name="connsiteX138" fmla="*/ 3228678 w 4210811"/>
              <a:gd name="connsiteY138" fmla="*/ 1077980 h 5658451"/>
              <a:gd name="connsiteX139" fmla="*/ 3152478 w 4210811"/>
              <a:gd name="connsiteY139" fmla="*/ 1120313 h 5658451"/>
              <a:gd name="connsiteX140" fmla="*/ 3160944 w 4210811"/>
              <a:gd name="connsiteY140" fmla="*/ 1196513 h 5658451"/>
              <a:gd name="connsiteX141" fmla="*/ 3194811 w 4210811"/>
              <a:gd name="connsiteY141" fmla="*/ 1221913 h 5658451"/>
              <a:gd name="connsiteX142" fmla="*/ 3211744 w 4210811"/>
              <a:gd name="connsiteY142" fmla="*/ 1255780 h 5658451"/>
              <a:gd name="connsiteX143" fmla="*/ 3220211 w 4210811"/>
              <a:gd name="connsiteY143" fmla="*/ 1348913 h 5658451"/>
              <a:gd name="connsiteX144" fmla="*/ 3254078 w 4210811"/>
              <a:gd name="connsiteY144" fmla="*/ 1509780 h 5658451"/>
              <a:gd name="connsiteX145" fmla="*/ 3262544 w 4210811"/>
              <a:gd name="connsiteY145" fmla="*/ 1552113 h 5658451"/>
              <a:gd name="connsiteX146" fmla="*/ 3296411 w 4210811"/>
              <a:gd name="connsiteY146" fmla="*/ 1755313 h 5658451"/>
              <a:gd name="connsiteX147" fmla="*/ 3313344 w 4210811"/>
              <a:gd name="connsiteY147" fmla="*/ 1806113 h 5658451"/>
              <a:gd name="connsiteX148" fmla="*/ 3355678 w 4210811"/>
              <a:gd name="connsiteY148" fmla="*/ 2051647 h 5658451"/>
              <a:gd name="connsiteX149" fmla="*/ 3389544 w 4210811"/>
              <a:gd name="connsiteY149" fmla="*/ 2043180 h 5658451"/>
              <a:gd name="connsiteX150" fmla="*/ 3414944 w 4210811"/>
              <a:gd name="connsiteY150" fmla="*/ 2026247 h 5658451"/>
              <a:gd name="connsiteX151" fmla="*/ 3457278 w 4210811"/>
              <a:gd name="connsiteY151" fmla="*/ 2017780 h 5658451"/>
              <a:gd name="connsiteX152" fmla="*/ 3465744 w 4210811"/>
              <a:gd name="connsiteY152" fmla="*/ 1992380 h 5658451"/>
              <a:gd name="connsiteX153" fmla="*/ 3516544 w 4210811"/>
              <a:gd name="connsiteY153" fmla="*/ 1966980 h 5658451"/>
              <a:gd name="connsiteX154" fmla="*/ 3558878 w 4210811"/>
              <a:gd name="connsiteY154" fmla="*/ 1933113 h 5658451"/>
              <a:gd name="connsiteX155" fmla="*/ 3592744 w 4210811"/>
              <a:gd name="connsiteY155" fmla="*/ 1899247 h 5658451"/>
              <a:gd name="connsiteX156" fmla="*/ 3668944 w 4210811"/>
              <a:gd name="connsiteY156" fmla="*/ 1856913 h 5658451"/>
              <a:gd name="connsiteX157" fmla="*/ 3711278 w 4210811"/>
              <a:gd name="connsiteY157" fmla="*/ 1831513 h 5658451"/>
              <a:gd name="connsiteX158" fmla="*/ 3872144 w 4210811"/>
              <a:gd name="connsiteY158" fmla="*/ 1839980 h 5658451"/>
              <a:gd name="connsiteX159" fmla="*/ 3965278 w 4210811"/>
              <a:gd name="connsiteY159" fmla="*/ 1907713 h 5658451"/>
              <a:gd name="connsiteX160" fmla="*/ 4007611 w 4210811"/>
              <a:gd name="connsiteY160" fmla="*/ 1933113 h 5658451"/>
              <a:gd name="connsiteX161" fmla="*/ 4075344 w 4210811"/>
              <a:gd name="connsiteY161" fmla="*/ 1992380 h 5658451"/>
              <a:gd name="connsiteX162" fmla="*/ 4134611 w 4210811"/>
              <a:gd name="connsiteY162" fmla="*/ 2043180 h 5658451"/>
              <a:gd name="connsiteX163" fmla="*/ 4151544 w 4210811"/>
              <a:gd name="connsiteY163" fmla="*/ 2161713 h 5658451"/>
              <a:gd name="connsiteX164" fmla="*/ 4176944 w 4210811"/>
              <a:gd name="connsiteY164" fmla="*/ 2271780 h 5658451"/>
              <a:gd name="connsiteX165" fmla="*/ 4210811 w 4210811"/>
              <a:gd name="connsiteY165" fmla="*/ 2551180 h 5658451"/>
              <a:gd name="connsiteX166" fmla="*/ 4185411 w 4210811"/>
              <a:gd name="connsiteY166" fmla="*/ 2872913 h 5658451"/>
              <a:gd name="connsiteX167" fmla="*/ 4176944 w 4210811"/>
              <a:gd name="connsiteY167" fmla="*/ 2898313 h 5658451"/>
              <a:gd name="connsiteX168" fmla="*/ 4160011 w 4210811"/>
              <a:gd name="connsiteY168" fmla="*/ 3033780 h 5658451"/>
              <a:gd name="connsiteX169" fmla="*/ 4126144 w 4210811"/>
              <a:gd name="connsiteY169" fmla="*/ 3101513 h 5658451"/>
              <a:gd name="connsiteX170" fmla="*/ 4092278 w 4210811"/>
              <a:gd name="connsiteY170" fmla="*/ 3236980 h 5658451"/>
              <a:gd name="connsiteX171" fmla="*/ 4075344 w 4210811"/>
              <a:gd name="connsiteY171" fmla="*/ 3253913 h 5658451"/>
              <a:gd name="connsiteX172" fmla="*/ 4058411 w 4210811"/>
              <a:gd name="connsiteY172" fmla="*/ 3321647 h 5658451"/>
              <a:gd name="connsiteX173" fmla="*/ 4049944 w 4210811"/>
              <a:gd name="connsiteY173" fmla="*/ 3414780 h 5658451"/>
              <a:gd name="connsiteX174" fmla="*/ 4016078 w 4210811"/>
              <a:gd name="connsiteY174" fmla="*/ 3516380 h 5658451"/>
              <a:gd name="connsiteX175" fmla="*/ 4007611 w 4210811"/>
              <a:gd name="connsiteY175" fmla="*/ 3617980 h 5658451"/>
              <a:gd name="connsiteX176" fmla="*/ 3999144 w 4210811"/>
              <a:gd name="connsiteY176" fmla="*/ 3677247 h 5658451"/>
              <a:gd name="connsiteX177" fmla="*/ 3990678 w 4210811"/>
              <a:gd name="connsiteY177" fmla="*/ 3973580 h 5658451"/>
              <a:gd name="connsiteX178" fmla="*/ 3973744 w 4210811"/>
              <a:gd name="connsiteY178" fmla="*/ 4151380 h 5658451"/>
              <a:gd name="connsiteX179" fmla="*/ 3956811 w 4210811"/>
              <a:gd name="connsiteY179" fmla="*/ 4185247 h 5658451"/>
              <a:gd name="connsiteX180" fmla="*/ 3922944 w 4210811"/>
              <a:gd name="connsiteY180" fmla="*/ 4193713 h 5658451"/>
              <a:gd name="connsiteX181" fmla="*/ 3906011 w 4210811"/>
              <a:gd name="connsiteY181" fmla="*/ 4210647 h 5658451"/>
              <a:gd name="connsiteX182" fmla="*/ 3668944 w 4210811"/>
              <a:gd name="connsiteY182" fmla="*/ 4185247 h 5658451"/>
              <a:gd name="connsiteX183" fmla="*/ 3541944 w 4210811"/>
              <a:gd name="connsiteY183" fmla="*/ 4125980 h 5658451"/>
              <a:gd name="connsiteX184" fmla="*/ 3508078 w 4210811"/>
              <a:gd name="connsiteY184" fmla="*/ 4117513 h 5658451"/>
              <a:gd name="connsiteX185" fmla="*/ 3448811 w 4210811"/>
              <a:gd name="connsiteY185" fmla="*/ 4100580 h 5658451"/>
              <a:gd name="connsiteX186" fmla="*/ 3423411 w 4210811"/>
              <a:gd name="connsiteY186" fmla="*/ 4083647 h 5658451"/>
              <a:gd name="connsiteX187" fmla="*/ 3381078 w 4210811"/>
              <a:gd name="connsiteY187" fmla="*/ 4075180 h 5658451"/>
              <a:gd name="connsiteX188" fmla="*/ 3355678 w 4210811"/>
              <a:gd name="connsiteY188" fmla="*/ 4049780 h 5658451"/>
              <a:gd name="connsiteX189" fmla="*/ 3330278 w 4210811"/>
              <a:gd name="connsiteY189" fmla="*/ 4032847 h 5658451"/>
              <a:gd name="connsiteX190" fmla="*/ 3271011 w 4210811"/>
              <a:gd name="connsiteY190" fmla="*/ 4007447 h 5658451"/>
              <a:gd name="connsiteX191" fmla="*/ 3203278 w 4210811"/>
              <a:gd name="connsiteY191" fmla="*/ 3973580 h 5658451"/>
              <a:gd name="connsiteX192" fmla="*/ 3144011 w 4210811"/>
              <a:gd name="connsiteY192" fmla="*/ 3939713 h 5658451"/>
              <a:gd name="connsiteX193" fmla="*/ 3101678 w 4210811"/>
              <a:gd name="connsiteY193" fmla="*/ 3931247 h 5658451"/>
              <a:gd name="connsiteX194" fmla="*/ 3059344 w 4210811"/>
              <a:gd name="connsiteY194" fmla="*/ 3897380 h 5658451"/>
              <a:gd name="connsiteX195" fmla="*/ 3033944 w 4210811"/>
              <a:gd name="connsiteY195" fmla="*/ 3888913 h 5658451"/>
              <a:gd name="connsiteX196" fmla="*/ 2796878 w 4210811"/>
              <a:gd name="connsiteY196" fmla="*/ 3880447 h 5658451"/>
              <a:gd name="connsiteX197" fmla="*/ 2365078 w 4210811"/>
              <a:gd name="connsiteY197" fmla="*/ 3888913 h 5658451"/>
              <a:gd name="connsiteX198" fmla="*/ 2305811 w 4210811"/>
              <a:gd name="connsiteY198" fmla="*/ 3914313 h 5658451"/>
              <a:gd name="connsiteX199" fmla="*/ 2280411 w 4210811"/>
              <a:gd name="connsiteY199" fmla="*/ 3922780 h 5658451"/>
              <a:gd name="connsiteX200" fmla="*/ 2238078 w 4210811"/>
              <a:gd name="connsiteY200" fmla="*/ 3965113 h 5658451"/>
              <a:gd name="connsiteX201" fmla="*/ 2170344 w 4210811"/>
              <a:gd name="connsiteY201" fmla="*/ 4015913 h 5658451"/>
              <a:gd name="connsiteX202" fmla="*/ 1992544 w 4210811"/>
              <a:gd name="connsiteY202" fmla="*/ 4134447 h 5658451"/>
              <a:gd name="connsiteX203" fmla="*/ 1738544 w 4210811"/>
              <a:gd name="connsiteY203" fmla="*/ 4286847 h 5658451"/>
              <a:gd name="connsiteX204" fmla="*/ 1645411 w 4210811"/>
              <a:gd name="connsiteY204" fmla="*/ 4363047 h 5658451"/>
              <a:gd name="connsiteX205" fmla="*/ 1628478 w 4210811"/>
              <a:gd name="connsiteY205" fmla="*/ 4329180 h 5658451"/>
              <a:gd name="connsiteX206" fmla="*/ 1509944 w 4210811"/>
              <a:gd name="connsiteY206" fmla="*/ 4227580 h 5658451"/>
              <a:gd name="connsiteX207" fmla="*/ 1501478 w 4210811"/>
              <a:gd name="connsiteY207" fmla="*/ 4193713 h 5658451"/>
              <a:gd name="connsiteX208" fmla="*/ 1459144 w 4210811"/>
              <a:gd name="connsiteY208" fmla="*/ 4142913 h 5658451"/>
              <a:gd name="connsiteX209" fmla="*/ 1433744 w 4210811"/>
              <a:gd name="connsiteY209" fmla="*/ 4134447 h 5658451"/>
              <a:gd name="connsiteX210" fmla="*/ 1399878 w 4210811"/>
              <a:gd name="connsiteY210" fmla="*/ 4100580 h 5658451"/>
              <a:gd name="connsiteX211" fmla="*/ 1247478 w 4210811"/>
              <a:gd name="connsiteY211" fmla="*/ 4142913 h 5658451"/>
              <a:gd name="connsiteX212" fmla="*/ 1230544 w 4210811"/>
              <a:gd name="connsiteY212" fmla="*/ 4439247 h 5658451"/>
              <a:gd name="connsiteX213" fmla="*/ 1213611 w 4210811"/>
              <a:gd name="connsiteY213" fmla="*/ 4464647 h 5658451"/>
              <a:gd name="connsiteX214" fmla="*/ 1205144 w 4210811"/>
              <a:gd name="connsiteY214" fmla="*/ 4515447 h 5658451"/>
              <a:gd name="connsiteX215" fmla="*/ 1179744 w 4210811"/>
              <a:gd name="connsiteY215" fmla="*/ 4583180 h 5658451"/>
              <a:gd name="connsiteX216" fmla="*/ 1171278 w 4210811"/>
              <a:gd name="connsiteY216" fmla="*/ 4625513 h 5658451"/>
              <a:gd name="connsiteX217" fmla="*/ 1154344 w 4210811"/>
              <a:gd name="connsiteY217" fmla="*/ 4684780 h 5658451"/>
              <a:gd name="connsiteX218" fmla="*/ 1145878 w 4210811"/>
              <a:gd name="connsiteY218" fmla="*/ 4727113 h 5658451"/>
              <a:gd name="connsiteX219" fmla="*/ 1120478 w 4210811"/>
              <a:gd name="connsiteY219" fmla="*/ 4744047 h 5658451"/>
              <a:gd name="connsiteX220" fmla="*/ 1103544 w 4210811"/>
              <a:gd name="connsiteY220" fmla="*/ 4777913 h 5658451"/>
              <a:gd name="connsiteX221" fmla="*/ 1086611 w 4210811"/>
              <a:gd name="connsiteY221" fmla="*/ 4794847 h 5658451"/>
              <a:gd name="connsiteX222" fmla="*/ 1061211 w 4210811"/>
              <a:gd name="connsiteY222" fmla="*/ 4828713 h 5658451"/>
              <a:gd name="connsiteX223" fmla="*/ 1044278 w 4210811"/>
              <a:gd name="connsiteY223" fmla="*/ 4845647 h 5658451"/>
              <a:gd name="connsiteX224" fmla="*/ 1001944 w 4210811"/>
              <a:gd name="connsiteY224" fmla="*/ 4904913 h 5658451"/>
              <a:gd name="connsiteX225" fmla="*/ 993478 w 4210811"/>
              <a:gd name="connsiteY225" fmla="*/ 4998047 h 5658451"/>
              <a:gd name="connsiteX226" fmla="*/ 968078 w 4210811"/>
              <a:gd name="connsiteY226" fmla="*/ 5023447 h 5658451"/>
              <a:gd name="connsiteX227" fmla="*/ 951144 w 4210811"/>
              <a:gd name="connsiteY227" fmla="*/ 5082713 h 5658451"/>
              <a:gd name="connsiteX228" fmla="*/ 934211 w 4210811"/>
              <a:gd name="connsiteY228" fmla="*/ 5125047 h 5658451"/>
              <a:gd name="connsiteX0" fmla="*/ 985011 w 4210811"/>
              <a:gd name="connsiteY0" fmla="*/ 5138420 h 5663358"/>
              <a:gd name="connsiteX1" fmla="*/ 934211 w 4210811"/>
              <a:gd name="connsiteY1" fmla="*/ 5129954 h 5663358"/>
              <a:gd name="connsiteX2" fmla="*/ 637878 w 4210811"/>
              <a:gd name="connsiteY2" fmla="*/ 5138420 h 5663358"/>
              <a:gd name="connsiteX3" fmla="*/ 654811 w 4210811"/>
              <a:gd name="connsiteY3" fmla="*/ 5163820 h 5663358"/>
              <a:gd name="connsiteX4" fmla="*/ 680211 w 4210811"/>
              <a:gd name="connsiteY4" fmla="*/ 5189220 h 5663358"/>
              <a:gd name="connsiteX5" fmla="*/ 714078 w 4210811"/>
              <a:gd name="connsiteY5" fmla="*/ 5206154 h 5663358"/>
              <a:gd name="connsiteX6" fmla="*/ 747944 w 4210811"/>
              <a:gd name="connsiteY6" fmla="*/ 5240020 h 5663358"/>
              <a:gd name="connsiteX7" fmla="*/ 773344 w 4210811"/>
              <a:gd name="connsiteY7" fmla="*/ 5248487 h 5663358"/>
              <a:gd name="connsiteX8" fmla="*/ 815678 w 4210811"/>
              <a:gd name="connsiteY8" fmla="*/ 5273887 h 5663358"/>
              <a:gd name="connsiteX9" fmla="*/ 824144 w 4210811"/>
              <a:gd name="connsiteY9" fmla="*/ 5307754 h 5663358"/>
              <a:gd name="connsiteX10" fmla="*/ 849544 w 4210811"/>
              <a:gd name="connsiteY10" fmla="*/ 5341620 h 5663358"/>
              <a:gd name="connsiteX11" fmla="*/ 832611 w 4210811"/>
              <a:gd name="connsiteY11" fmla="*/ 5604087 h 5663358"/>
              <a:gd name="connsiteX12" fmla="*/ 807211 w 4210811"/>
              <a:gd name="connsiteY12" fmla="*/ 5612554 h 5663358"/>
              <a:gd name="connsiteX13" fmla="*/ 671744 w 4210811"/>
              <a:gd name="connsiteY13" fmla="*/ 5621020 h 5663358"/>
              <a:gd name="connsiteX14" fmla="*/ 358478 w 4210811"/>
              <a:gd name="connsiteY14" fmla="*/ 5604087 h 5663358"/>
              <a:gd name="connsiteX15" fmla="*/ 307678 w 4210811"/>
              <a:gd name="connsiteY15" fmla="*/ 5595620 h 5663358"/>
              <a:gd name="connsiteX16" fmla="*/ 48598 w 4210811"/>
              <a:gd name="connsiteY16" fmla="*/ 5663354 h 5663358"/>
              <a:gd name="connsiteX17" fmla="*/ 62144 w 4210811"/>
              <a:gd name="connsiteY17" fmla="*/ 5578687 h 5663358"/>
              <a:gd name="connsiteX18" fmla="*/ 11344 w 4210811"/>
              <a:gd name="connsiteY18" fmla="*/ 5553287 h 5663358"/>
              <a:gd name="connsiteX19" fmla="*/ 173904 w 4210811"/>
              <a:gd name="connsiteY19" fmla="*/ 5455074 h 5663358"/>
              <a:gd name="connsiteX20" fmla="*/ 145118 w 4210811"/>
              <a:gd name="connsiteY20" fmla="*/ 5067300 h 5663358"/>
              <a:gd name="connsiteX21" fmla="*/ 24891 w 4210811"/>
              <a:gd name="connsiteY21" fmla="*/ 5031740 h 5663358"/>
              <a:gd name="connsiteX22" fmla="*/ 31664 w 4210811"/>
              <a:gd name="connsiteY22" fmla="*/ 4955540 h 5663358"/>
              <a:gd name="connsiteX23" fmla="*/ 45211 w 4210811"/>
              <a:gd name="connsiteY23" fmla="*/ 4926754 h 5663358"/>
              <a:gd name="connsiteX24" fmla="*/ 138344 w 4210811"/>
              <a:gd name="connsiteY24" fmla="*/ 4875954 h 5663358"/>
              <a:gd name="connsiteX25" fmla="*/ 124798 w 4210811"/>
              <a:gd name="connsiteY25" fmla="*/ 4823460 h 5663358"/>
              <a:gd name="connsiteX26" fmla="*/ 165438 w 4210811"/>
              <a:gd name="connsiteY26" fmla="*/ 4760807 h 5663358"/>
              <a:gd name="connsiteX27" fmla="*/ 162051 w 4210811"/>
              <a:gd name="connsiteY27" fmla="*/ 4726940 h 5663358"/>
              <a:gd name="connsiteX28" fmla="*/ 206078 w 4210811"/>
              <a:gd name="connsiteY28" fmla="*/ 4726940 h 5663358"/>
              <a:gd name="connsiteX29" fmla="*/ 224704 w 4210811"/>
              <a:gd name="connsiteY29" fmla="*/ 4696460 h 5663358"/>
              <a:gd name="connsiteX30" fmla="*/ 256878 w 4210811"/>
              <a:gd name="connsiteY30" fmla="*/ 4732020 h 5663358"/>
              <a:gd name="connsiteX31" fmla="*/ 251798 w 4210811"/>
              <a:gd name="connsiteY31" fmla="*/ 4632114 h 5663358"/>
              <a:gd name="connsiteX32" fmla="*/ 299211 w 4210811"/>
              <a:gd name="connsiteY32" fmla="*/ 4621954 h 5663358"/>
              <a:gd name="connsiteX33" fmla="*/ 307678 w 4210811"/>
              <a:gd name="connsiteY33" fmla="*/ 4554220 h 5663358"/>
              <a:gd name="connsiteX34" fmla="*/ 324611 w 4210811"/>
              <a:gd name="connsiteY34" fmla="*/ 4511887 h 5663358"/>
              <a:gd name="connsiteX35" fmla="*/ 373718 w 4210811"/>
              <a:gd name="connsiteY35" fmla="*/ 4405207 h 5663358"/>
              <a:gd name="connsiteX36" fmla="*/ 343238 w 4210811"/>
              <a:gd name="connsiteY36" fmla="*/ 4164754 h 5663358"/>
              <a:gd name="connsiteX37" fmla="*/ 409278 w 4210811"/>
              <a:gd name="connsiteY37" fmla="*/ 3978487 h 5663358"/>
              <a:gd name="connsiteX38" fmla="*/ 417744 w 4210811"/>
              <a:gd name="connsiteY38" fmla="*/ 3953087 h 5663358"/>
              <a:gd name="connsiteX39" fmla="*/ 426211 w 4210811"/>
              <a:gd name="connsiteY39" fmla="*/ 3919220 h 5663358"/>
              <a:gd name="connsiteX40" fmla="*/ 451611 w 4210811"/>
              <a:gd name="connsiteY40" fmla="*/ 3859954 h 5663358"/>
              <a:gd name="connsiteX41" fmla="*/ 468544 w 4210811"/>
              <a:gd name="connsiteY41" fmla="*/ 3843020 h 5663358"/>
              <a:gd name="connsiteX42" fmla="*/ 477011 w 4210811"/>
              <a:gd name="connsiteY42" fmla="*/ 3800687 h 5663358"/>
              <a:gd name="connsiteX43" fmla="*/ 493944 w 4210811"/>
              <a:gd name="connsiteY43" fmla="*/ 3732954 h 5663358"/>
              <a:gd name="connsiteX44" fmla="*/ 502411 w 4210811"/>
              <a:gd name="connsiteY44" fmla="*/ 3614420 h 5663358"/>
              <a:gd name="connsiteX45" fmla="*/ 544744 w 4210811"/>
              <a:gd name="connsiteY45" fmla="*/ 3590714 h 5663358"/>
              <a:gd name="connsiteX46" fmla="*/ 580304 w 4210811"/>
              <a:gd name="connsiteY46" fmla="*/ 3504354 h 5663358"/>
              <a:gd name="connsiteX47" fmla="*/ 598931 w 4210811"/>
              <a:gd name="connsiteY47" fmla="*/ 3494194 h 5663358"/>
              <a:gd name="connsiteX48" fmla="*/ 626024 w 4210811"/>
              <a:gd name="connsiteY48" fmla="*/ 3458634 h 5663358"/>
              <a:gd name="connsiteX49" fmla="*/ 648038 w 4210811"/>
              <a:gd name="connsiteY49" fmla="*/ 3426460 h 5663358"/>
              <a:gd name="connsiteX50" fmla="*/ 646344 w 4210811"/>
              <a:gd name="connsiteY50" fmla="*/ 3326554 h 5663358"/>
              <a:gd name="connsiteX51" fmla="*/ 671744 w 4210811"/>
              <a:gd name="connsiteY51" fmla="*/ 3292687 h 5663358"/>
              <a:gd name="connsiteX52" fmla="*/ 683598 w 4210811"/>
              <a:gd name="connsiteY52" fmla="*/ 3246967 h 5663358"/>
              <a:gd name="connsiteX53" fmla="*/ 710691 w 4210811"/>
              <a:gd name="connsiteY53" fmla="*/ 3162300 h 5663358"/>
              <a:gd name="connsiteX54" fmla="*/ 702224 w 4210811"/>
              <a:gd name="connsiteY54" fmla="*/ 3125047 h 5663358"/>
              <a:gd name="connsiteX55" fmla="*/ 786891 w 4210811"/>
              <a:gd name="connsiteY55" fmla="*/ 3052234 h 5663358"/>
              <a:gd name="connsiteX56" fmla="*/ 861398 w 4210811"/>
              <a:gd name="connsiteY56" fmla="*/ 2976034 h 5663358"/>
              <a:gd name="connsiteX57" fmla="*/ 908811 w 4210811"/>
              <a:gd name="connsiteY57" fmla="*/ 2911687 h 5663358"/>
              <a:gd name="connsiteX58" fmla="*/ 942678 w 4210811"/>
              <a:gd name="connsiteY58" fmla="*/ 2827020 h 5663358"/>
              <a:gd name="connsiteX59" fmla="*/ 951144 w 4210811"/>
              <a:gd name="connsiteY59" fmla="*/ 2793154 h 5663358"/>
              <a:gd name="connsiteX60" fmla="*/ 1076451 w 4210811"/>
              <a:gd name="connsiteY60" fmla="*/ 2915074 h 5663358"/>
              <a:gd name="connsiteX61" fmla="*/ 1318598 w 4210811"/>
              <a:gd name="connsiteY61" fmla="*/ 3050540 h 5663358"/>
              <a:gd name="connsiteX62" fmla="*/ 1010411 w 4210811"/>
              <a:gd name="connsiteY62" fmla="*/ 2649220 h 5663358"/>
              <a:gd name="connsiteX63" fmla="*/ 988398 w 4210811"/>
              <a:gd name="connsiteY63" fmla="*/ 2608580 h 5663358"/>
              <a:gd name="connsiteX64" fmla="*/ 1078144 w 4210811"/>
              <a:gd name="connsiteY64" fmla="*/ 2547620 h 5663358"/>
              <a:gd name="connsiteX65" fmla="*/ 1095078 w 4210811"/>
              <a:gd name="connsiteY65" fmla="*/ 2479887 h 5663358"/>
              <a:gd name="connsiteX66" fmla="*/ 1223771 w 4210811"/>
              <a:gd name="connsiteY66" fmla="*/ 2413847 h 5663358"/>
              <a:gd name="connsiteX67" fmla="*/ 1179744 w 4210811"/>
              <a:gd name="connsiteY67" fmla="*/ 2344420 h 5663358"/>
              <a:gd name="connsiteX68" fmla="*/ 1188211 w 4210811"/>
              <a:gd name="connsiteY68" fmla="*/ 2310554 h 5663358"/>
              <a:gd name="connsiteX69" fmla="*/ 1205144 w 4210811"/>
              <a:gd name="connsiteY69" fmla="*/ 2285154 h 5663358"/>
              <a:gd name="connsiteX70" fmla="*/ 1299971 w 4210811"/>
              <a:gd name="connsiteY70" fmla="*/ 2249594 h 5663358"/>
              <a:gd name="connsiteX71" fmla="*/ 1337224 w 4210811"/>
              <a:gd name="connsiteY71" fmla="*/ 2110740 h 5663358"/>
              <a:gd name="connsiteX72" fmla="*/ 1359238 w 4210811"/>
              <a:gd name="connsiteY72" fmla="*/ 2002367 h 5663358"/>
              <a:gd name="connsiteX73" fmla="*/ 1372784 w 4210811"/>
              <a:gd name="connsiteY73" fmla="*/ 1871980 h 5663358"/>
              <a:gd name="connsiteX74" fmla="*/ 1411731 w 4210811"/>
              <a:gd name="connsiteY74" fmla="*/ 1822874 h 5663358"/>
              <a:gd name="connsiteX75" fmla="*/ 1448984 w 4210811"/>
              <a:gd name="connsiteY75" fmla="*/ 1780540 h 5663358"/>
              <a:gd name="connsiteX76" fmla="*/ 1477771 w 4210811"/>
              <a:gd name="connsiteY76" fmla="*/ 1709420 h 5663358"/>
              <a:gd name="connsiteX77" fmla="*/ 1547198 w 4210811"/>
              <a:gd name="connsiteY77" fmla="*/ 1662007 h 5663358"/>
              <a:gd name="connsiteX78" fmla="*/ 1557358 w 4210811"/>
              <a:gd name="connsiteY78" fmla="*/ 1555327 h 5663358"/>
              <a:gd name="connsiteX79" fmla="*/ 1540424 w 4210811"/>
              <a:gd name="connsiteY79" fmla="*/ 1531620 h 5663358"/>
              <a:gd name="connsiteX80" fmla="*/ 1521798 w 4210811"/>
              <a:gd name="connsiteY80" fmla="*/ 1453727 h 5663358"/>
              <a:gd name="connsiteX81" fmla="*/ 1552278 w 4210811"/>
              <a:gd name="connsiteY81" fmla="*/ 1325034 h 5663358"/>
              <a:gd name="connsiteX82" fmla="*/ 1564131 w 4210811"/>
              <a:gd name="connsiteY82" fmla="*/ 1252220 h 5663358"/>
              <a:gd name="connsiteX83" fmla="*/ 1606464 w 4210811"/>
              <a:gd name="connsiteY83" fmla="*/ 1226820 h 5663358"/>
              <a:gd name="connsiteX84" fmla="*/ 1640331 w 4210811"/>
              <a:gd name="connsiteY84" fmla="*/ 1189567 h 5663358"/>
              <a:gd name="connsiteX85" fmla="*/ 1701291 w 4210811"/>
              <a:gd name="connsiteY85" fmla="*/ 1101514 h 5663358"/>
              <a:gd name="connsiteX86" fmla="*/ 1750398 w 4210811"/>
              <a:gd name="connsiteY86" fmla="*/ 1057487 h 5663358"/>
              <a:gd name="connsiteX87" fmla="*/ 1765638 w 4210811"/>
              <a:gd name="connsiteY87" fmla="*/ 966047 h 5663358"/>
              <a:gd name="connsiteX88" fmla="*/ 1791038 w 4210811"/>
              <a:gd name="connsiteY88" fmla="*/ 954194 h 5663358"/>
              <a:gd name="connsiteX89" fmla="*/ 1777491 w 4210811"/>
              <a:gd name="connsiteY89" fmla="*/ 881380 h 5663358"/>
              <a:gd name="connsiteX90" fmla="*/ 1818131 w 4210811"/>
              <a:gd name="connsiteY90" fmla="*/ 881380 h 5663358"/>
              <a:gd name="connsiteX91" fmla="*/ 1885864 w 4210811"/>
              <a:gd name="connsiteY91" fmla="*/ 827194 h 5663358"/>
              <a:gd name="connsiteX92" fmla="*/ 1850304 w 4210811"/>
              <a:gd name="connsiteY92" fmla="*/ 774700 h 5663358"/>
              <a:gd name="connsiteX93" fmla="*/ 1879091 w 4210811"/>
              <a:gd name="connsiteY93" fmla="*/ 734060 h 5663358"/>
              <a:gd name="connsiteX94" fmla="*/ 1968838 w 4210811"/>
              <a:gd name="connsiteY94" fmla="*/ 701887 h 5663358"/>
              <a:gd name="connsiteX95" fmla="*/ 1936664 w 4210811"/>
              <a:gd name="connsiteY95" fmla="*/ 671407 h 5663358"/>
              <a:gd name="connsiteX96" fmla="*/ 1980691 w 4210811"/>
              <a:gd name="connsiteY96" fmla="*/ 668020 h 5663358"/>
              <a:gd name="connsiteX97" fmla="*/ 2031491 w 4210811"/>
              <a:gd name="connsiteY97" fmla="*/ 618914 h 5663358"/>
              <a:gd name="connsiteX98" fmla="*/ 2056891 w 4210811"/>
              <a:gd name="connsiteY98" fmla="*/ 561340 h 5663358"/>
              <a:gd name="connsiteX99" fmla="*/ 2107691 w 4210811"/>
              <a:gd name="connsiteY99" fmla="*/ 530860 h 5663358"/>
              <a:gd name="connsiteX100" fmla="*/ 2131398 w 4210811"/>
              <a:gd name="connsiteY100" fmla="*/ 493607 h 5663358"/>
              <a:gd name="connsiteX101" fmla="*/ 2161878 w 4210811"/>
              <a:gd name="connsiteY101" fmla="*/ 535940 h 5663358"/>
              <a:gd name="connsiteX102" fmla="*/ 2161878 w 4210811"/>
              <a:gd name="connsiteY102" fmla="*/ 508847 h 5663358"/>
              <a:gd name="connsiteX103" fmla="*/ 2190664 w 4210811"/>
              <a:gd name="connsiteY103" fmla="*/ 490220 h 5663358"/>
              <a:gd name="connsiteX104" fmla="*/ 2244851 w 4210811"/>
              <a:gd name="connsiteY104" fmla="*/ 493607 h 5663358"/>
              <a:gd name="connsiteX105" fmla="*/ 2339678 w 4210811"/>
              <a:gd name="connsiteY105" fmla="*/ 496994 h 5663358"/>
              <a:gd name="connsiteX106" fmla="*/ 2434504 w 4210811"/>
              <a:gd name="connsiteY106" fmla="*/ 478367 h 5663358"/>
              <a:gd name="connsiteX107" fmla="*/ 2463291 w 4210811"/>
              <a:gd name="connsiteY107" fmla="*/ 439420 h 5663358"/>
              <a:gd name="connsiteX108" fmla="*/ 2539491 w 4210811"/>
              <a:gd name="connsiteY108" fmla="*/ 405554 h 5663358"/>
              <a:gd name="connsiteX109" fmla="*/ 2664798 w 4210811"/>
              <a:gd name="connsiteY109" fmla="*/ 280247 h 5663358"/>
              <a:gd name="connsiteX110" fmla="*/ 2703744 w 4210811"/>
              <a:gd name="connsiteY110" fmla="*/ 210820 h 5663358"/>
              <a:gd name="connsiteX111" fmla="*/ 2751158 w 4210811"/>
              <a:gd name="connsiteY111" fmla="*/ 187114 h 5663358"/>
              <a:gd name="connsiteX112" fmla="*/ 2829051 w 4210811"/>
              <a:gd name="connsiteY112" fmla="*/ 136314 h 5663358"/>
              <a:gd name="connsiteX113" fmla="*/ 2948219 w 4210811"/>
              <a:gd name="connsiteY113" fmla="*/ 78529 h 5663358"/>
              <a:gd name="connsiteX114" fmla="*/ 3141894 w 4210811"/>
              <a:gd name="connsiteY114" fmla="*/ 39370 h 5663358"/>
              <a:gd name="connsiteX115" fmla="*/ 3157769 w 4210811"/>
              <a:gd name="connsiteY115" fmla="*/ 56304 h 5663358"/>
              <a:gd name="connsiteX116" fmla="*/ 3182958 w 4210811"/>
              <a:gd name="connsiteY116" fmla="*/ 53340 h 5663358"/>
              <a:gd name="connsiteX117" fmla="*/ 3255771 w 4210811"/>
              <a:gd name="connsiteY117" fmla="*/ 39794 h 5663358"/>
              <a:gd name="connsiteX118" fmla="*/ 3252384 w 4210811"/>
              <a:gd name="connsiteY118" fmla="*/ 29634 h 5663358"/>
              <a:gd name="connsiteX119" fmla="*/ 3301491 w 4210811"/>
              <a:gd name="connsiteY119" fmla="*/ 58420 h 5663358"/>
              <a:gd name="connsiteX120" fmla="*/ 3364144 w 4210811"/>
              <a:gd name="connsiteY120" fmla="*/ 7620 h 5663358"/>
              <a:gd name="connsiteX121" fmla="*/ 3389544 w 4210811"/>
              <a:gd name="connsiteY121" fmla="*/ 16087 h 5663358"/>
              <a:gd name="connsiteX122" fmla="*/ 3398011 w 4210811"/>
              <a:gd name="connsiteY122" fmla="*/ 154940 h 5663358"/>
              <a:gd name="connsiteX123" fmla="*/ 3448811 w 4210811"/>
              <a:gd name="connsiteY123" fmla="*/ 160020 h 5663358"/>
              <a:gd name="connsiteX124" fmla="*/ 3474211 w 4210811"/>
              <a:gd name="connsiteY124" fmla="*/ 227754 h 5663358"/>
              <a:gd name="connsiteX125" fmla="*/ 3499611 w 4210811"/>
              <a:gd name="connsiteY125" fmla="*/ 295487 h 5663358"/>
              <a:gd name="connsiteX126" fmla="*/ 3525011 w 4210811"/>
              <a:gd name="connsiteY126" fmla="*/ 337820 h 5663358"/>
              <a:gd name="connsiteX127" fmla="*/ 3541944 w 4210811"/>
              <a:gd name="connsiteY127" fmla="*/ 430954 h 5663358"/>
              <a:gd name="connsiteX128" fmla="*/ 3525011 w 4210811"/>
              <a:gd name="connsiteY128" fmla="*/ 651087 h 5663358"/>
              <a:gd name="connsiteX129" fmla="*/ 3491144 w 4210811"/>
              <a:gd name="connsiteY129" fmla="*/ 710354 h 5663358"/>
              <a:gd name="connsiteX130" fmla="*/ 3440344 w 4210811"/>
              <a:gd name="connsiteY130" fmla="*/ 803487 h 5663358"/>
              <a:gd name="connsiteX131" fmla="*/ 3398011 w 4210811"/>
              <a:gd name="connsiteY131" fmla="*/ 905087 h 5663358"/>
              <a:gd name="connsiteX132" fmla="*/ 3389544 w 4210811"/>
              <a:gd name="connsiteY132" fmla="*/ 930487 h 5663358"/>
              <a:gd name="connsiteX133" fmla="*/ 3381078 w 4210811"/>
              <a:gd name="connsiteY133" fmla="*/ 964354 h 5663358"/>
              <a:gd name="connsiteX134" fmla="*/ 3364144 w 4210811"/>
              <a:gd name="connsiteY134" fmla="*/ 989754 h 5663358"/>
              <a:gd name="connsiteX135" fmla="*/ 3355678 w 4210811"/>
              <a:gd name="connsiteY135" fmla="*/ 1023620 h 5663358"/>
              <a:gd name="connsiteX136" fmla="*/ 3296411 w 4210811"/>
              <a:gd name="connsiteY136" fmla="*/ 1057487 h 5663358"/>
              <a:gd name="connsiteX137" fmla="*/ 3254078 w 4210811"/>
              <a:gd name="connsiteY137" fmla="*/ 1074420 h 5663358"/>
              <a:gd name="connsiteX138" fmla="*/ 3228678 w 4210811"/>
              <a:gd name="connsiteY138" fmla="*/ 1082887 h 5663358"/>
              <a:gd name="connsiteX139" fmla="*/ 3152478 w 4210811"/>
              <a:gd name="connsiteY139" fmla="*/ 1125220 h 5663358"/>
              <a:gd name="connsiteX140" fmla="*/ 3160944 w 4210811"/>
              <a:gd name="connsiteY140" fmla="*/ 1201420 h 5663358"/>
              <a:gd name="connsiteX141" fmla="*/ 3194811 w 4210811"/>
              <a:gd name="connsiteY141" fmla="*/ 1226820 h 5663358"/>
              <a:gd name="connsiteX142" fmla="*/ 3211744 w 4210811"/>
              <a:gd name="connsiteY142" fmla="*/ 1260687 h 5663358"/>
              <a:gd name="connsiteX143" fmla="*/ 3220211 w 4210811"/>
              <a:gd name="connsiteY143" fmla="*/ 1353820 h 5663358"/>
              <a:gd name="connsiteX144" fmla="*/ 3254078 w 4210811"/>
              <a:gd name="connsiteY144" fmla="*/ 1514687 h 5663358"/>
              <a:gd name="connsiteX145" fmla="*/ 3262544 w 4210811"/>
              <a:gd name="connsiteY145" fmla="*/ 1557020 h 5663358"/>
              <a:gd name="connsiteX146" fmla="*/ 3296411 w 4210811"/>
              <a:gd name="connsiteY146" fmla="*/ 1760220 h 5663358"/>
              <a:gd name="connsiteX147" fmla="*/ 3313344 w 4210811"/>
              <a:gd name="connsiteY147" fmla="*/ 1811020 h 5663358"/>
              <a:gd name="connsiteX148" fmla="*/ 3355678 w 4210811"/>
              <a:gd name="connsiteY148" fmla="*/ 2056554 h 5663358"/>
              <a:gd name="connsiteX149" fmla="*/ 3389544 w 4210811"/>
              <a:gd name="connsiteY149" fmla="*/ 2048087 h 5663358"/>
              <a:gd name="connsiteX150" fmla="*/ 3414944 w 4210811"/>
              <a:gd name="connsiteY150" fmla="*/ 2031154 h 5663358"/>
              <a:gd name="connsiteX151" fmla="*/ 3457278 w 4210811"/>
              <a:gd name="connsiteY151" fmla="*/ 2022687 h 5663358"/>
              <a:gd name="connsiteX152" fmla="*/ 3465744 w 4210811"/>
              <a:gd name="connsiteY152" fmla="*/ 1997287 h 5663358"/>
              <a:gd name="connsiteX153" fmla="*/ 3516544 w 4210811"/>
              <a:gd name="connsiteY153" fmla="*/ 1971887 h 5663358"/>
              <a:gd name="connsiteX154" fmla="*/ 3558878 w 4210811"/>
              <a:gd name="connsiteY154" fmla="*/ 1938020 h 5663358"/>
              <a:gd name="connsiteX155" fmla="*/ 3592744 w 4210811"/>
              <a:gd name="connsiteY155" fmla="*/ 1904154 h 5663358"/>
              <a:gd name="connsiteX156" fmla="*/ 3668944 w 4210811"/>
              <a:gd name="connsiteY156" fmla="*/ 1861820 h 5663358"/>
              <a:gd name="connsiteX157" fmla="*/ 3711278 w 4210811"/>
              <a:gd name="connsiteY157" fmla="*/ 1836420 h 5663358"/>
              <a:gd name="connsiteX158" fmla="*/ 3872144 w 4210811"/>
              <a:gd name="connsiteY158" fmla="*/ 1844887 h 5663358"/>
              <a:gd name="connsiteX159" fmla="*/ 3965278 w 4210811"/>
              <a:gd name="connsiteY159" fmla="*/ 1912620 h 5663358"/>
              <a:gd name="connsiteX160" fmla="*/ 4007611 w 4210811"/>
              <a:gd name="connsiteY160" fmla="*/ 1938020 h 5663358"/>
              <a:gd name="connsiteX161" fmla="*/ 4075344 w 4210811"/>
              <a:gd name="connsiteY161" fmla="*/ 1997287 h 5663358"/>
              <a:gd name="connsiteX162" fmla="*/ 4134611 w 4210811"/>
              <a:gd name="connsiteY162" fmla="*/ 2048087 h 5663358"/>
              <a:gd name="connsiteX163" fmla="*/ 4151544 w 4210811"/>
              <a:gd name="connsiteY163" fmla="*/ 2166620 h 5663358"/>
              <a:gd name="connsiteX164" fmla="*/ 4176944 w 4210811"/>
              <a:gd name="connsiteY164" fmla="*/ 2276687 h 5663358"/>
              <a:gd name="connsiteX165" fmla="*/ 4210811 w 4210811"/>
              <a:gd name="connsiteY165" fmla="*/ 2556087 h 5663358"/>
              <a:gd name="connsiteX166" fmla="*/ 4185411 w 4210811"/>
              <a:gd name="connsiteY166" fmla="*/ 2877820 h 5663358"/>
              <a:gd name="connsiteX167" fmla="*/ 4176944 w 4210811"/>
              <a:gd name="connsiteY167" fmla="*/ 2903220 h 5663358"/>
              <a:gd name="connsiteX168" fmla="*/ 4160011 w 4210811"/>
              <a:gd name="connsiteY168" fmla="*/ 3038687 h 5663358"/>
              <a:gd name="connsiteX169" fmla="*/ 4126144 w 4210811"/>
              <a:gd name="connsiteY169" fmla="*/ 3106420 h 5663358"/>
              <a:gd name="connsiteX170" fmla="*/ 4092278 w 4210811"/>
              <a:gd name="connsiteY170" fmla="*/ 3241887 h 5663358"/>
              <a:gd name="connsiteX171" fmla="*/ 4075344 w 4210811"/>
              <a:gd name="connsiteY171" fmla="*/ 3258820 h 5663358"/>
              <a:gd name="connsiteX172" fmla="*/ 4058411 w 4210811"/>
              <a:gd name="connsiteY172" fmla="*/ 3326554 h 5663358"/>
              <a:gd name="connsiteX173" fmla="*/ 4049944 w 4210811"/>
              <a:gd name="connsiteY173" fmla="*/ 3419687 h 5663358"/>
              <a:gd name="connsiteX174" fmla="*/ 4016078 w 4210811"/>
              <a:gd name="connsiteY174" fmla="*/ 3521287 h 5663358"/>
              <a:gd name="connsiteX175" fmla="*/ 4007611 w 4210811"/>
              <a:gd name="connsiteY175" fmla="*/ 3622887 h 5663358"/>
              <a:gd name="connsiteX176" fmla="*/ 3999144 w 4210811"/>
              <a:gd name="connsiteY176" fmla="*/ 3682154 h 5663358"/>
              <a:gd name="connsiteX177" fmla="*/ 3990678 w 4210811"/>
              <a:gd name="connsiteY177" fmla="*/ 3978487 h 5663358"/>
              <a:gd name="connsiteX178" fmla="*/ 3973744 w 4210811"/>
              <a:gd name="connsiteY178" fmla="*/ 4156287 h 5663358"/>
              <a:gd name="connsiteX179" fmla="*/ 3956811 w 4210811"/>
              <a:gd name="connsiteY179" fmla="*/ 4190154 h 5663358"/>
              <a:gd name="connsiteX180" fmla="*/ 3922944 w 4210811"/>
              <a:gd name="connsiteY180" fmla="*/ 4198620 h 5663358"/>
              <a:gd name="connsiteX181" fmla="*/ 3906011 w 4210811"/>
              <a:gd name="connsiteY181" fmla="*/ 4215554 h 5663358"/>
              <a:gd name="connsiteX182" fmla="*/ 3668944 w 4210811"/>
              <a:gd name="connsiteY182" fmla="*/ 4190154 h 5663358"/>
              <a:gd name="connsiteX183" fmla="*/ 3541944 w 4210811"/>
              <a:gd name="connsiteY183" fmla="*/ 4130887 h 5663358"/>
              <a:gd name="connsiteX184" fmla="*/ 3508078 w 4210811"/>
              <a:gd name="connsiteY184" fmla="*/ 4122420 h 5663358"/>
              <a:gd name="connsiteX185" fmla="*/ 3448811 w 4210811"/>
              <a:gd name="connsiteY185" fmla="*/ 4105487 h 5663358"/>
              <a:gd name="connsiteX186" fmla="*/ 3423411 w 4210811"/>
              <a:gd name="connsiteY186" fmla="*/ 4088554 h 5663358"/>
              <a:gd name="connsiteX187" fmla="*/ 3381078 w 4210811"/>
              <a:gd name="connsiteY187" fmla="*/ 4080087 h 5663358"/>
              <a:gd name="connsiteX188" fmla="*/ 3355678 w 4210811"/>
              <a:gd name="connsiteY188" fmla="*/ 4054687 h 5663358"/>
              <a:gd name="connsiteX189" fmla="*/ 3330278 w 4210811"/>
              <a:gd name="connsiteY189" fmla="*/ 4037754 h 5663358"/>
              <a:gd name="connsiteX190" fmla="*/ 3271011 w 4210811"/>
              <a:gd name="connsiteY190" fmla="*/ 4012354 h 5663358"/>
              <a:gd name="connsiteX191" fmla="*/ 3203278 w 4210811"/>
              <a:gd name="connsiteY191" fmla="*/ 3978487 h 5663358"/>
              <a:gd name="connsiteX192" fmla="*/ 3144011 w 4210811"/>
              <a:gd name="connsiteY192" fmla="*/ 3944620 h 5663358"/>
              <a:gd name="connsiteX193" fmla="*/ 3101678 w 4210811"/>
              <a:gd name="connsiteY193" fmla="*/ 3936154 h 5663358"/>
              <a:gd name="connsiteX194" fmla="*/ 3059344 w 4210811"/>
              <a:gd name="connsiteY194" fmla="*/ 3902287 h 5663358"/>
              <a:gd name="connsiteX195" fmla="*/ 3033944 w 4210811"/>
              <a:gd name="connsiteY195" fmla="*/ 3893820 h 5663358"/>
              <a:gd name="connsiteX196" fmla="*/ 2796878 w 4210811"/>
              <a:gd name="connsiteY196" fmla="*/ 3885354 h 5663358"/>
              <a:gd name="connsiteX197" fmla="*/ 2365078 w 4210811"/>
              <a:gd name="connsiteY197" fmla="*/ 3893820 h 5663358"/>
              <a:gd name="connsiteX198" fmla="*/ 2305811 w 4210811"/>
              <a:gd name="connsiteY198" fmla="*/ 3919220 h 5663358"/>
              <a:gd name="connsiteX199" fmla="*/ 2280411 w 4210811"/>
              <a:gd name="connsiteY199" fmla="*/ 3927687 h 5663358"/>
              <a:gd name="connsiteX200" fmla="*/ 2238078 w 4210811"/>
              <a:gd name="connsiteY200" fmla="*/ 3970020 h 5663358"/>
              <a:gd name="connsiteX201" fmla="*/ 2170344 w 4210811"/>
              <a:gd name="connsiteY201" fmla="*/ 4020820 h 5663358"/>
              <a:gd name="connsiteX202" fmla="*/ 1992544 w 4210811"/>
              <a:gd name="connsiteY202" fmla="*/ 4139354 h 5663358"/>
              <a:gd name="connsiteX203" fmla="*/ 1738544 w 4210811"/>
              <a:gd name="connsiteY203" fmla="*/ 4291754 h 5663358"/>
              <a:gd name="connsiteX204" fmla="*/ 1645411 w 4210811"/>
              <a:gd name="connsiteY204" fmla="*/ 4367954 h 5663358"/>
              <a:gd name="connsiteX205" fmla="*/ 1628478 w 4210811"/>
              <a:gd name="connsiteY205" fmla="*/ 4334087 h 5663358"/>
              <a:gd name="connsiteX206" fmla="*/ 1509944 w 4210811"/>
              <a:gd name="connsiteY206" fmla="*/ 4232487 h 5663358"/>
              <a:gd name="connsiteX207" fmla="*/ 1501478 w 4210811"/>
              <a:gd name="connsiteY207" fmla="*/ 4198620 h 5663358"/>
              <a:gd name="connsiteX208" fmla="*/ 1459144 w 4210811"/>
              <a:gd name="connsiteY208" fmla="*/ 4147820 h 5663358"/>
              <a:gd name="connsiteX209" fmla="*/ 1433744 w 4210811"/>
              <a:gd name="connsiteY209" fmla="*/ 4139354 h 5663358"/>
              <a:gd name="connsiteX210" fmla="*/ 1399878 w 4210811"/>
              <a:gd name="connsiteY210" fmla="*/ 4105487 h 5663358"/>
              <a:gd name="connsiteX211" fmla="*/ 1247478 w 4210811"/>
              <a:gd name="connsiteY211" fmla="*/ 4147820 h 5663358"/>
              <a:gd name="connsiteX212" fmla="*/ 1230544 w 4210811"/>
              <a:gd name="connsiteY212" fmla="*/ 4444154 h 5663358"/>
              <a:gd name="connsiteX213" fmla="*/ 1213611 w 4210811"/>
              <a:gd name="connsiteY213" fmla="*/ 4469554 h 5663358"/>
              <a:gd name="connsiteX214" fmla="*/ 1205144 w 4210811"/>
              <a:gd name="connsiteY214" fmla="*/ 4520354 h 5663358"/>
              <a:gd name="connsiteX215" fmla="*/ 1179744 w 4210811"/>
              <a:gd name="connsiteY215" fmla="*/ 4588087 h 5663358"/>
              <a:gd name="connsiteX216" fmla="*/ 1171278 w 4210811"/>
              <a:gd name="connsiteY216" fmla="*/ 4630420 h 5663358"/>
              <a:gd name="connsiteX217" fmla="*/ 1154344 w 4210811"/>
              <a:gd name="connsiteY217" fmla="*/ 4689687 h 5663358"/>
              <a:gd name="connsiteX218" fmla="*/ 1145878 w 4210811"/>
              <a:gd name="connsiteY218" fmla="*/ 4732020 h 5663358"/>
              <a:gd name="connsiteX219" fmla="*/ 1120478 w 4210811"/>
              <a:gd name="connsiteY219" fmla="*/ 4748954 h 5663358"/>
              <a:gd name="connsiteX220" fmla="*/ 1103544 w 4210811"/>
              <a:gd name="connsiteY220" fmla="*/ 4782820 h 5663358"/>
              <a:gd name="connsiteX221" fmla="*/ 1086611 w 4210811"/>
              <a:gd name="connsiteY221" fmla="*/ 4799754 h 5663358"/>
              <a:gd name="connsiteX222" fmla="*/ 1061211 w 4210811"/>
              <a:gd name="connsiteY222" fmla="*/ 4833620 h 5663358"/>
              <a:gd name="connsiteX223" fmla="*/ 1044278 w 4210811"/>
              <a:gd name="connsiteY223" fmla="*/ 4850554 h 5663358"/>
              <a:gd name="connsiteX224" fmla="*/ 1001944 w 4210811"/>
              <a:gd name="connsiteY224" fmla="*/ 4909820 h 5663358"/>
              <a:gd name="connsiteX225" fmla="*/ 993478 w 4210811"/>
              <a:gd name="connsiteY225" fmla="*/ 5002954 h 5663358"/>
              <a:gd name="connsiteX226" fmla="*/ 968078 w 4210811"/>
              <a:gd name="connsiteY226" fmla="*/ 5028354 h 5663358"/>
              <a:gd name="connsiteX227" fmla="*/ 951144 w 4210811"/>
              <a:gd name="connsiteY227" fmla="*/ 5087620 h 5663358"/>
              <a:gd name="connsiteX228" fmla="*/ 934211 w 4210811"/>
              <a:gd name="connsiteY228" fmla="*/ 5129954 h 5663358"/>
              <a:gd name="connsiteX0" fmla="*/ 985011 w 4210811"/>
              <a:gd name="connsiteY0" fmla="*/ 5122669 h 5647607"/>
              <a:gd name="connsiteX1" fmla="*/ 934211 w 4210811"/>
              <a:gd name="connsiteY1" fmla="*/ 5114203 h 5647607"/>
              <a:gd name="connsiteX2" fmla="*/ 637878 w 4210811"/>
              <a:gd name="connsiteY2" fmla="*/ 5122669 h 5647607"/>
              <a:gd name="connsiteX3" fmla="*/ 654811 w 4210811"/>
              <a:gd name="connsiteY3" fmla="*/ 5148069 h 5647607"/>
              <a:gd name="connsiteX4" fmla="*/ 680211 w 4210811"/>
              <a:gd name="connsiteY4" fmla="*/ 5173469 h 5647607"/>
              <a:gd name="connsiteX5" fmla="*/ 714078 w 4210811"/>
              <a:gd name="connsiteY5" fmla="*/ 5190403 h 5647607"/>
              <a:gd name="connsiteX6" fmla="*/ 747944 w 4210811"/>
              <a:gd name="connsiteY6" fmla="*/ 5224269 h 5647607"/>
              <a:gd name="connsiteX7" fmla="*/ 773344 w 4210811"/>
              <a:gd name="connsiteY7" fmla="*/ 5232736 h 5647607"/>
              <a:gd name="connsiteX8" fmla="*/ 815678 w 4210811"/>
              <a:gd name="connsiteY8" fmla="*/ 5258136 h 5647607"/>
              <a:gd name="connsiteX9" fmla="*/ 824144 w 4210811"/>
              <a:gd name="connsiteY9" fmla="*/ 5292003 h 5647607"/>
              <a:gd name="connsiteX10" fmla="*/ 849544 w 4210811"/>
              <a:gd name="connsiteY10" fmla="*/ 5325869 h 5647607"/>
              <a:gd name="connsiteX11" fmla="*/ 832611 w 4210811"/>
              <a:gd name="connsiteY11" fmla="*/ 5588336 h 5647607"/>
              <a:gd name="connsiteX12" fmla="*/ 807211 w 4210811"/>
              <a:gd name="connsiteY12" fmla="*/ 5596803 h 5647607"/>
              <a:gd name="connsiteX13" fmla="*/ 671744 w 4210811"/>
              <a:gd name="connsiteY13" fmla="*/ 5605269 h 5647607"/>
              <a:gd name="connsiteX14" fmla="*/ 358478 w 4210811"/>
              <a:gd name="connsiteY14" fmla="*/ 5588336 h 5647607"/>
              <a:gd name="connsiteX15" fmla="*/ 307678 w 4210811"/>
              <a:gd name="connsiteY15" fmla="*/ 5579869 h 5647607"/>
              <a:gd name="connsiteX16" fmla="*/ 48598 w 4210811"/>
              <a:gd name="connsiteY16" fmla="*/ 5647603 h 5647607"/>
              <a:gd name="connsiteX17" fmla="*/ 62144 w 4210811"/>
              <a:gd name="connsiteY17" fmla="*/ 5562936 h 5647607"/>
              <a:gd name="connsiteX18" fmla="*/ 11344 w 4210811"/>
              <a:gd name="connsiteY18" fmla="*/ 5537536 h 5647607"/>
              <a:gd name="connsiteX19" fmla="*/ 173904 w 4210811"/>
              <a:gd name="connsiteY19" fmla="*/ 5439323 h 5647607"/>
              <a:gd name="connsiteX20" fmla="*/ 145118 w 4210811"/>
              <a:gd name="connsiteY20" fmla="*/ 5051549 h 5647607"/>
              <a:gd name="connsiteX21" fmla="*/ 24891 w 4210811"/>
              <a:gd name="connsiteY21" fmla="*/ 5015989 h 5647607"/>
              <a:gd name="connsiteX22" fmla="*/ 31664 w 4210811"/>
              <a:gd name="connsiteY22" fmla="*/ 4939789 h 5647607"/>
              <a:gd name="connsiteX23" fmla="*/ 45211 w 4210811"/>
              <a:gd name="connsiteY23" fmla="*/ 4911003 h 5647607"/>
              <a:gd name="connsiteX24" fmla="*/ 138344 w 4210811"/>
              <a:gd name="connsiteY24" fmla="*/ 4860203 h 5647607"/>
              <a:gd name="connsiteX25" fmla="*/ 124798 w 4210811"/>
              <a:gd name="connsiteY25" fmla="*/ 4807709 h 5647607"/>
              <a:gd name="connsiteX26" fmla="*/ 165438 w 4210811"/>
              <a:gd name="connsiteY26" fmla="*/ 4745056 h 5647607"/>
              <a:gd name="connsiteX27" fmla="*/ 162051 w 4210811"/>
              <a:gd name="connsiteY27" fmla="*/ 4711189 h 5647607"/>
              <a:gd name="connsiteX28" fmla="*/ 206078 w 4210811"/>
              <a:gd name="connsiteY28" fmla="*/ 4711189 h 5647607"/>
              <a:gd name="connsiteX29" fmla="*/ 224704 w 4210811"/>
              <a:gd name="connsiteY29" fmla="*/ 4680709 h 5647607"/>
              <a:gd name="connsiteX30" fmla="*/ 256878 w 4210811"/>
              <a:gd name="connsiteY30" fmla="*/ 4716269 h 5647607"/>
              <a:gd name="connsiteX31" fmla="*/ 251798 w 4210811"/>
              <a:gd name="connsiteY31" fmla="*/ 4616363 h 5647607"/>
              <a:gd name="connsiteX32" fmla="*/ 299211 w 4210811"/>
              <a:gd name="connsiteY32" fmla="*/ 4606203 h 5647607"/>
              <a:gd name="connsiteX33" fmla="*/ 307678 w 4210811"/>
              <a:gd name="connsiteY33" fmla="*/ 4538469 h 5647607"/>
              <a:gd name="connsiteX34" fmla="*/ 324611 w 4210811"/>
              <a:gd name="connsiteY34" fmla="*/ 4496136 h 5647607"/>
              <a:gd name="connsiteX35" fmla="*/ 373718 w 4210811"/>
              <a:gd name="connsiteY35" fmla="*/ 4389456 h 5647607"/>
              <a:gd name="connsiteX36" fmla="*/ 343238 w 4210811"/>
              <a:gd name="connsiteY36" fmla="*/ 4149003 h 5647607"/>
              <a:gd name="connsiteX37" fmla="*/ 409278 w 4210811"/>
              <a:gd name="connsiteY37" fmla="*/ 3962736 h 5647607"/>
              <a:gd name="connsiteX38" fmla="*/ 417744 w 4210811"/>
              <a:gd name="connsiteY38" fmla="*/ 3937336 h 5647607"/>
              <a:gd name="connsiteX39" fmla="*/ 426211 w 4210811"/>
              <a:gd name="connsiteY39" fmla="*/ 3903469 h 5647607"/>
              <a:gd name="connsiteX40" fmla="*/ 451611 w 4210811"/>
              <a:gd name="connsiteY40" fmla="*/ 3844203 h 5647607"/>
              <a:gd name="connsiteX41" fmla="*/ 468544 w 4210811"/>
              <a:gd name="connsiteY41" fmla="*/ 3827269 h 5647607"/>
              <a:gd name="connsiteX42" fmla="*/ 477011 w 4210811"/>
              <a:gd name="connsiteY42" fmla="*/ 3784936 h 5647607"/>
              <a:gd name="connsiteX43" fmla="*/ 493944 w 4210811"/>
              <a:gd name="connsiteY43" fmla="*/ 3717203 h 5647607"/>
              <a:gd name="connsiteX44" fmla="*/ 502411 w 4210811"/>
              <a:gd name="connsiteY44" fmla="*/ 3598669 h 5647607"/>
              <a:gd name="connsiteX45" fmla="*/ 544744 w 4210811"/>
              <a:gd name="connsiteY45" fmla="*/ 3574963 h 5647607"/>
              <a:gd name="connsiteX46" fmla="*/ 580304 w 4210811"/>
              <a:gd name="connsiteY46" fmla="*/ 3488603 h 5647607"/>
              <a:gd name="connsiteX47" fmla="*/ 598931 w 4210811"/>
              <a:gd name="connsiteY47" fmla="*/ 3478443 h 5647607"/>
              <a:gd name="connsiteX48" fmla="*/ 626024 w 4210811"/>
              <a:gd name="connsiteY48" fmla="*/ 3442883 h 5647607"/>
              <a:gd name="connsiteX49" fmla="*/ 648038 w 4210811"/>
              <a:gd name="connsiteY49" fmla="*/ 3410709 h 5647607"/>
              <a:gd name="connsiteX50" fmla="*/ 646344 w 4210811"/>
              <a:gd name="connsiteY50" fmla="*/ 3310803 h 5647607"/>
              <a:gd name="connsiteX51" fmla="*/ 671744 w 4210811"/>
              <a:gd name="connsiteY51" fmla="*/ 3276936 h 5647607"/>
              <a:gd name="connsiteX52" fmla="*/ 683598 w 4210811"/>
              <a:gd name="connsiteY52" fmla="*/ 3231216 h 5647607"/>
              <a:gd name="connsiteX53" fmla="*/ 710691 w 4210811"/>
              <a:gd name="connsiteY53" fmla="*/ 3146549 h 5647607"/>
              <a:gd name="connsiteX54" fmla="*/ 702224 w 4210811"/>
              <a:gd name="connsiteY54" fmla="*/ 3109296 h 5647607"/>
              <a:gd name="connsiteX55" fmla="*/ 786891 w 4210811"/>
              <a:gd name="connsiteY55" fmla="*/ 3036483 h 5647607"/>
              <a:gd name="connsiteX56" fmla="*/ 861398 w 4210811"/>
              <a:gd name="connsiteY56" fmla="*/ 2960283 h 5647607"/>
              <a:gd name="connsiteX57" fmla="*/ 908811 w 4210811"/>
              <a:gd name="connsiteY57" fmla="*/ 2895936 h 5647607"/>
              <a:gd name="connsiteX58" fmla="*/ 942678 w 4210811"/>
              <a:gd name="connsiteY58" fmla="*/ 2811269 h 5647607"/>
              <a:gd name="connsiteX59" fmla="*/ 951144 w 4210811"/>
              <a:gd name="connsiteY59" fmla="*/ 2777403 h 5647607"/>
              <a:gd name="connsiteX60" fmla="*/ 1076451 w 4210811"/>
              <a:gd name="connsiteY60" fmla="*/ 2899323 h 5647607"/>
              <a:gd name="connsiteX61" fmla="*/ 1318598 w 4210811"/>
              <a:gd name="connsiteY61" fmla="*/ 3034789 h 5647607"/>
              <a:gd name="connsiteX62" fmla="*/ 1010411 w 4210811"/>
              <a:gd name="connsiteY62" fmla="*/ 2633469 h 5647607"/>
              <a:gd name="connsiteX63" fmla="*/ 988398 w 4210811"/>
              <a:gd name="connsiteY63" fmla="*/ 2592829 h 5647607"/>
              <a:gd name="connsiteX64" fmla="*/ 1078144 w 4210811"/>
              <a:gd name="connsiteY64" fmla="*/ 2531869 h 5647607"/>
              <a:gd name="connsiteX65" fmla="*/ 1095078 w 4210811"/>
              <a:gd name="connsiteY65" fmla="*/ 2464136 h 5647607"/>
              <a:gd name="connsiteX66" fmla="*/ 1223771 w 4210811"/>
              <a:gd name="connsiteY66" fmla="*/ 2398096 h 5647607"/>
              <a:gd name="connsiteX67" fmla="*/ 1179744 w 4210811"/>
              <a:gd name="connsiteY67" fmla="*/ 2328669 h 5647607"/>
              <a:gd name="connsiteX68" fmla="*/ 1188211 w 4210811"/>
              <a:gd name="connsiteY68" fmla="*/ 2294803 h 5647607"/>
              <a:gd name="connsiteX69" fmla="*/ 1205144 w 4210811"/>
              <a:gd name="connsiteY69" fmla="*/ 2269403 h 5647607"/>
              <a:gd name="connsiteX70" fmla="*/ 1299971 w 4210811"/>
              <a:gd name="connsiteY70" fmla="*/ 2233843 h 5647607"/>
              <a:gd name="connsiteX71" fmla="*/ 1337224 w 4210811"/>
              <a:gd name="connsiteY71" fmla="*/ 2094989 h 5647607"/>
              <a:gd name="connsiteX72" fmla="*/ 1359238 w 4210811"/>
              <a:gd name="connsiteY72" fmla="*/ 1986616 h 5647607"/>
              <a:gd name="connsiteX73" fmla="*/ 1372784 w 4210811"/>
              <a:gd name="connsiteY73" fmla="*/ 1856229 h 5647607"/>
              <a:gd name="connsiteX74" fmla="*/ 1411731 w 4210811"/>
              <a:gd name="connsiteY74" fmla="*/ 1807123 h 5647607"/>
              <a:gd name="connsiteX75" fmla="*/ 1448984 w 4210811"/>
              <a:gd name="connsiteY75" fmla="*/ 1764789 h 5647607"/>
              <a:gd name="connsiteX76" fmla="*/ 1477771 w 4210811"/>
              <a:gd name="connsiteY76" fmla="*/ 1693669 h 5647607"/>
              <a:gd name="connsiteX77" fmla="*/ 1547198 w 4210811"/>
              <a:gd name="connsiteY77" fmla="*/ 1646256 h 5647607"/>
              <a:gd name="connsiteX78" fmla="*/ 1557358 w 4210811"/>
              <a:gd name="connsiteY78" fmla="*/ 1539576 h 5647607"/>
              <a:gd name="connsiteX79" fmla="*/ 1540424 w 4210811"/>
              <a:gd name="connsiteY79" fmla="*/ 1515869 h 5647607"/>
              <a:gd name="connsiteX80" fmla="*/ 1521798 w 4210811"/>
              <a:gd name="connsiteY80" fmla="*/ 1437976 h 5647607"/>
              <a:gd name="connsiteX81" fmla="*/ 1552278 w 4210811"/>
              <a:gd name="connsiteY81" fmla="*/ 1309283 h 5647607"/>
              <a:gd name="connsiteX82" fmla="*/ 1564131 w 4210811"/>
              <a:gd name="connsiteY82" fmla="*/ 1236469 h 5647607"/>
              <a:gd name="connsiteX83" fmla="*/ 1606464 w 4210811"/>
              <a:gd name="connsiteY83" fmla="*/ 1211069 h 5647607"/>
              <a:gd name="connsiteX84" fmla="*/ 1640331 w 4210811"/>
              <a:gd name="connsiteY84" fmla="*/ 1173816 h 5647607"/>
              <a:gd name="connsiteX85" fmla="*/ 1701291 w 4210811"/>
              <a:gd name="connsiteY85" fmla="*/ 1085763 h 5647607"/>
              <a:gd name="connsiteX86" fmla="*/ 1750398 w 4210811"/>
              <a:gd name="connsiteY86" fmla="*/ 1041736 h 5647607"/>
              <a:gd name="connsiteX87" fmla="*/ 1765638 w 4210811"/>
              <a:gd name="connsiteY87" fmla="*/ 950296 h 5647607"/>
              <a:gd name="connsiteX88" fmla="*/ 1791038 w 4210811"/>
              <a:gd name="connsiteY88" fmla="*/ 938443 h 5647607"/>
              <a:gd name="connsiteX89" fmla="*/ 1777491 w 4210811"/>
              <a:gd name="connsiteY89" fmla="*/ 865629 h 5647607"/>
              <a:gd name="connsiteX90" fmla="*/ 1818131 w 4210811"/>
              <a:gd name="connsiteY90" fmla="*/ 865629 h 5647607"/>
              <a:gd name="connsiteX91" fmla="*/ 1885864 w 4210811"/>
              <a:gd name="connsiteY91" fmla="*/ 811443 h 5647607"/>
              <a:gd name="connsiteX92" fmla="*/ 1850304 w 4210811"/>
              <a:gd name="connsiteY92" fmla="*/ 758949 h 5647607"/>
              <a:gd name="connsiteX93" fmla="*/ 1879091 w 4210811"/>
              <a:gd name="connsiteY93" fmla="*/ 718309 h 5647607"/>
              <a:gd name="connsiteX94" fmla="*/ 1968838 w 4210811"/>
              <a:gd name="connsiteY94" fmla="*/ 686136 h 5647607"/>
              <a:gd name="connsiteX95" fmla="*/ 1936664 w 4210811"/>
              <a:gd name="connsiteY95" fmla="*/ 655656 h 5647607"/>
              <a:gd name="connsiteX96" fmla="*/ 1980691 w 4210811"/>
              <a:gd name="connsiteY96" fmla="*/ 652269 h 5647607"/>
              <a:gd name="connsiteX97" fmla="*/ 2031491 w 4210811"/>
              <a:gd name="connsiteY97" fmla="*/ 603163 h 5647607"/>
              <a:gd name="connsiteX98" fmla="*/ 2056891 w 4210811"/>
              <a:gd name="connsiteY98" fmla="*/ 545589 h 5647607"/>
              <a:gd name="connsiteX99" fmla="*/ 2107691 w 4210811"/>
              <a:gd name="connsiteY99" fmla="*/ 515109 h 5647607"/>
              <a:gd name="connsiteX100" fmla="*/ 2131398 w 4210811"/>
              <a:gd name="connsiteY100" fmla="*/ 477856 h 5647607"/>
              <a:gd name="connsiteX101" fmla="*/ 2161878 w 4210811"/>
              <a:gd name="connsiteY101" fmla="*/ 520189 h 5647607"/>
              <a:gd name="connsiteX102" fmla="*/ 2161878 w 4210811"/>
              <a:gd name="connsiteY102" fmla="*/ 493096 h 5647607"/>
              <a:gd name="connsiteX103" fmla="*/ 2190664 w 4210811"/>
              <a:gd name="connsiteY103" fmla="*/ 474469 h 5647607"/>
              <a:gd name="connsiteX104" fmla="*/ 2244851 w 4210811"/>
              <a:gd name="connsiteY104" fmla="*/ 477856 h 5647607"/>
              <a:gd name="connsiteX105" fmla="*/ 2339678 w 4210811"/>
              <a:gd name="connsiteY105" fmla="*/ 481243 h 5647607"/>
              <a:gd name="connsiteX106" fmla="*/ 2434504 w 4210811"/>
              <a:gd name="connsiteY106" fmla="*/ 462616 h 5647607"/>
              <a:gd name="connsiteX107" fmla="*/ 2463291 w 4210811"/>
              <a:gd name="connsiteY107" fmla="*/ 423669 h 5647607"/>
              <a:gd name="connsiteX108" fmla="*/ 2539491 w 4210811"/>
              <a:gd name="connsiteY108" fmla="*/ 389803 h 5647607"/>
              <a:gd name="connsiteX109" fmla="*/ 2664798 w 4210811"/>
              <a:gd name="connsiteY109" fmla="*/ 264496 h 5647607"/>
              <a:gd name="connsiteX110" fmla="*/ 2703744 w 4210811"/>
              <a:gd name="connsiteY110" fmla="*/ 195069 h 5647607"/>
              <a:gd name="connsiteX111" fmla="*/ 2751158 w 4210811"/>
              <a:gd name="connsiteY111" fmla="*/ 171363 h 5647607"/>
              <a:gd name="connsiteX112" fmla="*/ 2829051 w 4210811"/>
              <a:gd name="connsiteY112" fmla="*/ 120563 h 5647607"/>
              <a:gd name="connsiteX113" fmla="*/ 2948219 w 4210811"/>
              <a:gd name="connsiteY113" fmla="*/ 62778 h 5647607"/>
              <a:gd name="connsiteX114" fmla="*/ 3141894 w 4210811"/>
              <a:gd name="connsiteY114" fmla="*/ 23619 h 5647607"/>
              <a:gd name="connsiteX115" fmla="*/ 3157769 w 4210811"/>
              <a:gd name="connsiteY115" fmla="*/ 40553 h 5647607"/>
              <a:gd name="connsiteX116" fmla="*/ 3182958 w 4210811"/>
              <a:gd name="connsiteY116" fmla="*/ 37589 h 5647607"/>
              <a:gd name="connsiteX117" fmla="*/ 3255771 w 4210811"/>
              <a:gd name="connsiteY117" fmla="*/ 24043 h 5647607"/>
              <a:gd name="connsiteX118" fmla="*/ 3252384 w 4210811"/>
              <a:gd name="connsiteY118" fmla="*/ 13883 h 5647607"/>
              <a:gd name="connsiteX119" fmla="*/ 3301491 w 4210811"/>
              <a:gd name="connsiteY119" fmla="*/ 42669 h 5647607"/>
              <a:gd name="connsiteX120" fmla="*/ 3343824 w 4210811"/>
              <a:gd name="connsiteY120" fmla="*/ 98549 h 5647607"/>
              <a:gd name="connsiteX121" fmla="*/ 3389544 w 4210811"/>
              <a:gd name="connsiteY121" fmla="*/ 336 h 5647607"/>
              <a:gd name="connsiteX122" fmla="*/ 3398011 w 4210811"/>
              <a:gd name="connsiteY122" fmla="*/ 139189 h 5647607"/>
              <a:gd name="connsiteX123" fmla="*/ 3448811 w 4210811"/>
              <a:gd name="connsiteY123" fmla="*/ 144269 h 5647607"/>
              <a:gd name="connsiteX124" fmla="*/ 3474211 w 4210811"/>
              <a:gd name="connsiteY124" fmla="*/ 212003 h 5647607"/>
              <a:gd name="connsiteX125" fmla="*/ 3499611 w 4210811"/>
              <a:gd name="connsiteY125" fmla="*/ 279736 h 5647607"/>
              <a:gd name="connsiteX126" fmla="*/ 3525011 w 4210811"/>
              <a:gd name="connsiteY126" fmla="*/ 322069 h 5647607"/>
              <a:gd name="connsiteX127" fmla="*/ 3541944 w 4210811"/>
              <a:gd name="connsiteY127" fmla="*/ 415203 h 5647607"/>
              <a:gd name="connsiteX128" fmla="*/ 3525011 w 4210811"/>
              <a:gd name="connsiteY128" fmla="*/ 635336 h 5647607"/>
              <a:gd name="connsiteX129" fmla="*/ 3491144 w 4210811"/>
              <a:gd name="connsiteY129" fmla="*/ 694603 h 5647607"/>
              <a:gd name="connsiteX130" fmla="*/ 3440344 w 4210811"/>
              <a:gd name="connsiteY130" fmla="*/ 787736 h 5647607"/>
              <a:gd name="connsiteX131" fmla="*/ 3398011 w 4210811"/>
              <a:gd name="connsiteY131" fmla="*/ 889336 h 5647607"/>
              <a:gd name="connsiteX132" fmla="*/ 3389544 w 4210811"/>
              <a:gd name="connsiteY132" fmla="*/ 914736 h 5647607"/>
              <a:gd name="connsiteX133" fmla="*/ 3381078 w 4210811"/>
              <a:gd name="connsiteY133" fmla="*/ 948603 h 5647607"/>
              <a:gd name="connsiteX134" fmla="*/ 3364144 w 4210811"/>
              <a:gd name="connsiteY134" fmla="*/ 974003 h 5647607"/>
              <a:gd name="connsiteX135" fmla="*/ 3355678 w 4210811"/>
              <a:gd name="connsiteY135" fmla="*/ 1007869 h 5647607"/>
              <a:gd name="connsiteX136" fmla="*/ 3296411 w 4210811"/>
              <a:gd name="connsiteY136" fmla="*/ 1041736 h 5647607"/>
              <a:gd name="connsiteX137" fmla="*/ 3254078 w 4210811"/>
              <a:gd name="connsiteY137" fmla="*/ 1058669 h 5647607"/>
              <a:gd name="connsiteX138" fmla="*/ 3228678 w 4210811"/>
              <a:gd name="connsiteY138" fmla="*/ 1067136 h 5647607"/>
              <a:gd name="connsiteX139" fmla="*/ 3152478 w 4210811"/>
              <a:gd name="connsiteY139" fmla="*/ 1109469 h 5647607"/>
              <a:gd name="connsiteX140" fmla="*/ 3160944 w 4210811"/>
              <a:gd name="connsiteY140" fmla="*/ 1185669 h 5647607"/>
              <a:gd name="connsiteX141" fmla="*/ 3194811 w 4210811"/>
              <a:gd name="connsiteY141" fmla="*/ 1211069 h 5647607"/>
              <a:gd name="connsiteX142" fmla="*/ 3211744 w 4210811"/>
              <a:gd name="connsiteY142" fmla="*/ 1244936 h 5647607"/>
              <a:gd name="connsiteX143" fmla="*/ 3220211 w 4210811"/>
              <a:gd name="connsiteY143" fmla="*/ 1338069 h 5647607"/>
              <a:gd name="connsiteX144" fmla="*/ 3254078 w 4210811"/>
              <a:gd name="connsiteY144" fmla="*/ 1498936 h 5647607"/>
              <a:gd name="connsiteX145" fmla="*/ 3262544 w 4210811"/>
              <a:gd name="connsiteY145" fmla="*/ 1541269 h 5647607"/>
              <a:gd name="connsiteX146" fmla="*/ 3296411 w 4210811"/>
              <a:gd name="connsiteY146" fmla="*/ 1744469 h 5647607"/>
              <a:gd name="connsiteX147" fmla="*/ 3313344 w 4210811"/>
              <a:gd name="connsiteY147" fmla="*/ 1795269 h 5647607"/>
              <a:gd name="connsiteX148" fmla="*/ 3355678 w 4210811"/>
              <a:gd name="connsiteY148" fmla="*/ 2040803 h 5647607"/>
              <a:gd name="connsiteX149" fmla="*/ 3389544 w 4210811"/>
              <a:gd name="connsiteY149" fmla="*/ 2032336 h 5647607"/>
              <a:gd name="connsiteX150" fmla="*/ 3414944 w 4210811"/>
              <a:gd name="connsiteY150" fmla="*/ 2015403 h 5647607"/>
              <a:gd name="connsiteX151" fmla="*/ 3457278 w 4210811"/>
              <a:gd name="connsiteY151" fmla="*/ 2006936 h 5647607"/>
              <a:gd name="connsiteX152" fmla="*/ 3465744 w 4210811"/>
              <a:gd name="connsiteY152" fmla="*/ 1981536 h 5647607"/>
              <a:gd name="connsiteX153" fmla="*/ 3516544 w 4210811"/>
              <a:gd name="connsiteY153" fmla="*/ 1956136 h 5647607"/>
              <a:gd name="connsiteX154" fmla="*/ 3558878 w 4210811"/>
              <a:gd name="connsiteY154" fmla="*/ 1922269 h 5647607"/>
              <a:gd name="connsiteX155" fmla="*/ 3592744 w 4210811"/>
              <a:gd name="connsiteY155" fmla="*/ 1888403 h 5647607"/>
              <a:gd name="connsiteX156" fmla="*/ 3668944 w 4210811"/>
              <a:gd name="connsiteY156" fmla="*/ 1846069 h 5647607"/>
              <a:gd name="connsiteX157" fmla="*/ 3711278 w 4210811"/>
              <a:gd name="connsiteY157" fmla="*/ 1820669 h 5647607"/>
              <a:gd name="connsiteX158" fmla="*/ 3872144 w 4210811"/>
              <a:gd name="connsiteY158" fmla="*/ 1829136 h 5647607"/>
              <a:gd name="connsiteX159" fmla="*/ 3965278 w 4210811"/>
              <a:gd name="connsiteY159" fmla="*/ 1896869 h 5647607"/>
              <a:gd name="connsiteX160" fmla="*/ 4007611 w 4210811"/>
              <a:gd name="connsiteY160" fmla="*/ 1922269 h 5647607"/>
              <a:gd name="connsiteX161" fmla="*/ 4075344 w 4210811"/>
              <a:gd name="connsiteY161" fmla="*/ 1981536 h 5647607"/>
              <a:gd name="connsiteX162" fmla="*/ 4134611 w 4210811"/>
              <a:gd name="connsiteY162" fmla="*/ 2032336 h 5647607"/>
              <a:gd name="connsiteX163" fmla="*/ 4151544 w 4210811"/>
              <a:gd name="connsiteY163" fmla="*/ 2150869 h 5647607"/>
              <a:gd name="connsiteX164" fmla="*/ 4176944 w 4210811"/>
              <a:gd name="connsiteY164" fmla="*/ 2260936 h 5647607"/>
              <a:gd name="connsiteX165" fmla="*/ 4210811 w 4210811"/>
              <a:gd name="connsiteY165" fmla="*/ 2540336 h 5647607"/>
              <a:gd name="connsiteX166" fmla="*/ 4185411 w 4210811"/>
              <a:gd name="connsiteY166" fmla="*/ 2862069 h 5647607"/>
              <a:gd name="connsiteX167" fmla="*/ 4176944 w 4210811"/>
              <a:gd name="connsiteY167" fmla="*/ 2887469 h 5647607"/>
              <a:gd name="connsiteX168" fmla="*/ 4160011 w 4210811"/>
              <a:gd name="connsiteY168" fmla="*/ 3022936 h 5647607"/>
              <a:gd name="connsiteX169" fmla="*/ 4126144 w 4210811"/>
              <a:gd name="connsiteY169" fmla="*/ 3090669 h 5647607"/>
              <a:gd name="connsiteX170" fmla="*/ 4092278 w 4210811"/>
              <a:gd name="connsiteY170" fmla="*/ 3226136 h 5647607"/>
              <a:gd name="connsiteX171" fmla="*/ 4075344 w 4210811"/>
              <a:gd name="connsiteY171" fmla="*/ 3243069 h 5647607"/>
              <a:gd name="connsiteX172" fmla="*/ 4058411 w 4210811"/>
              <a:gd name="connsiteY172" fmla="*/ 3310803 h 5647607"/>
              <a:gd name="connsiteX173" fmla="*/ 4049944 w 4210811"/>
              <a:gd name="connsiteY173" fmla="*/ 3403936 h 5647607"/>
              <a:gd name="connsiteX174" fmla="*/ 4016078 w 4210811"/>
              <a:gd name="connsiteY174" fmla="*/ 3505536 h 5647607"/>
              <a:gd name="connsiteX175" fmla="*/ 4007611 w 4210811"/>
              <a:gd name="connsiteY175" fmla="*/ 3607136 h 5647607"/>
              <a:gd name="connsiteX176" fmla="*/ 3999144 w 4210811"/>
              <a:gd name="connsiteY176" fmla="*/ 3666403 h 5647607"/>
              <a:gd name="connsiteX177" fmla="*/ 3990678 w 4210811"/>
              <a:gd name="connsiteY177" fmla="*/ 3962736 h 5647607"/>
              <a:gd name="connsiteX178" fmla="*/ 3973744 w 4210811"/>
              <a:gd name="connsiteY178" fmla="*/ 4140536 h 5647607"/>
              <a:gd name="connsiteX179" fmla="*/ 3956811 w 4210811"/>
              <a:gd name="connsiteY179" fmla="*/ 4174403 h 5647607"/>
              <a:gd name="connsiteX180" fmla="*/ 3922944 w 4210811"/>
              <a:gd name="connsiteY180" fmla="*/ 4182869 h 5647607"/>
              <a:gd name="connsiteX181" fmla="*/ 3906011 w 4210811"/>
              <a:gd name="connsiteY181" fmla="*/ 4199803 h 5647607"/>
              <a:gd name="connsiteX182" fmla="*/ 3668944 w 4210811"/>
              <a:gd name="connsiteY182" fmla="*/ 4174403 h 5647607"/>
              <a:gd name="connsiteX183" fmla="*/ 3541944 w 4210811"/>
              <a:gd name="connsiteY183" fmla="*/ 4115136 h 5647607"/>
              <a:gd name="connsiteX184" fmla="*/ 3508078 w 4210811"/>
              <a:gd name="connsiteY184" fmla="*/ 4106669 h 5647607"/>
              <a:gd name="connsiteX185" fmla="*/ 3448811 w 4210811"/>
              <a:gd name="connsiteY185" fmla="*/ 4089736 h 5647607"/>
              <a:gd name="connsiteX186" fmla="*/ 3423411 w 4210811"/>
              <a:gd name="connsiteY186" fmla="*/ 4072803 h 5647607"/>
              <a:gd name="connsiteX187" fmla="*/ 3381078 w 4210811"/>
              <a:gd name="connsiteY187" fmla="*/ 4064336 h 5647607"/>
              <a:gd name="connsiteX188" fmla="*/ 3355678 w 4210811"/>
              <a:gd name="connsiteY188" fmla="*/ 4038936 h 5647607"/>
              <a:gd name="connsiteX189" fmla="*/ 3330278 w 4210811"/>
              <a:gd name="connsiteY189" fmla="*/ 4022003 h 5647607"/>
              <a:gd name="connsiteX190" fmla="*/ 3271011 w 4210811"/>
              <a:gd name="connsiteY190" fmla="*/ 3996603 h 5647607"/>
              <a:gd name="connsiteX191" fmla="*/ 3203278 w 4210811"/>
              <a:gd name="connsiteY191" fmla="*/ 3962736 h 5647607"/>
              <a:gd name="connsiteX192" fmla="*/ 3144011 w 4210811"/>
              <a:gd name="connsiteY192" fmla="*/ 3928869 h 5647607"/>
              <a:gd name="connsiteX193" fmla="*/ 3101678 w 4210811"/>
              <a:gd name="connsiteY193" fmla="*/ 3920403 h 5647607"/>
              <a:gd name="connsiteX194" fmla="*/ 3059344 w 4210811"/>
              <a:gd name="connsiteY194" fmla="*/ 3886536 h 5647607"/>
              <a:gd name="connsiteX195" fmla="*/ 3033944 w 4210811"/>
              <a:gd name="connsiteY195" fmla="*/ 3878069 h 5647607"/>
              <a:gd name="connsiteX196" fmla="*/ 2796878 w 4210811"/>
              <a:gd name="connsiteY196" fmla="*/ 3869603 h 5647607"/>
              <a:gd name="connsiteX197" fmla="*/ 2365078 w 4210811"/>
              <a:gd name="connsiteY197" fmla="*/ 3878069 h 5647607"/>
              <a:gd name="connsiteX198" fmla="*/ 2305811 w 4210811"/>
              <a:gd name="connsiteY198" fmla="*/ 3903469 h 5647607"/>
              <a:gd name="connsiteX199" fmla="*/ 2280411 w 4210811"/>
              <a:gd name="connsiteY199" fmla="*/ 3911936 h 5647607"/>
              <a:gd name="connsiteX200" fmla="*/ 2238078 w 4210811"/>
              <a:gd name="connsiteY200" fmla="*/ 3954269 h 5647607"/>
              <a:gd name="connsiteX201" fmla="*/ 2170344 w 4210811"/>
              <a:gd name="connsiteY201" fmla="*/ 4005069 h 5647607"/>
              <a:gd name="connsiteX202" fmla="*/ 1992544 w 4210811"/>
              <a:gd name="connsiteY202" fmla="*/ 4123603 h 5647607"/>
              <a:gd name="connsiteX203" fmla="*/ 1738544 w 4210811"/>
              <a:gd name="connsiteY203" fmla="*/ 4276003 h 5647607"/>
              <a:gd name="connsiteX204" fmla="*/ 1645411 w 4210811"/>
              <a:gd name="connsiteY204" fmla="*/ 4352203 h 5647607"/>
              <a:gd name="connsiteX205" fmla="*/ 1628478 w 4210811"/>
              <a:gd name="connsiteY205" fmla="*/ 4318336 h 5647607"/>
              <a:gd name="connsiteX206" fmla="*/ 1509944 w 4210811"/>
              <a:gd name="connsiteY206" fmla="*/ 4216736 h 5647607"/>
              <a:gd name="connsiteX207" fmla="*/ 1501478 w 4210811"/>
              <a:gd name="connsiteY207" fmla="*/ 4182869 h 5647607"/>
              <a:gd name="connsiteX208" fmla="*/ 1459144 w 4210811"/>
              <a:gd name="connsiteY208" fmla="*/ 4132069 h 5647607"/>
              <a:gd name="connsiteX209" fmla="*/ 1433744 w 4210811"/>
              <a:gd name="connsiteY209" fmla="*/ 4123603 h 5647607"/>
              <a:gd name="connsiteX210" fmla="*/ 1399878 w 4210811"/>
              <a:gd name="connsiteY210" fmla="*/ 4089736 h 5647607"/>
              <a:gd name="connsiteX211" fmla="*/ 1247478 w 4210811"/>
              <a:gd name="connsiteY211" fmla="*/ 4132069 h 5647607"/>
              <a:gd name="connsiteX212" fmla="*/ 1230544 w 4210811"/>
              <a:gd name="connsiteY212" fmla="*/ 4428403 h 5647607"/>
              <a:gd name="connsiteX213" fmla="*/ 1213611 w 4210811"/>
              <a:gd name="connsiteY213" fmla="*/ 4453803 h 5647607"/>
              <a:gd name="connsiteX214" fmla="*/ 1205144 w 4210811"/>
              <a:gd name="connsiteY214" fmla="*/ 4504603 h 5647607"/>
              <a:gd name="connsiteX215" fmla="*/ 1179744 w 4210811"/>
              <a:gd name="connsiteY215" fmla="*/ 4572336 h 5647607"/>
              <a:gd name="connsiteX216" fmla="*/ 1171278 w 4210811"/>
              <a:gd name="connsiteY216" fmla="*/ 4614669 h 5647607"/>
              <a:gd name="connsiteX217" fmla="*/ 1154344 w 4210811"/>
              <a:gd name="connsiteY217" fmla="*/ 4673936 h 5647607"/>
              <a:gd name="connsiteX218" fmla="*/ 1145878 w 4210811"/>
              <a:gd name="connsiteY218" fmla="*/ 4716269 h 5647607"/>
              <a:gd name="connsiteX219" fmla="*/ 1120478 w 4210811"/>
              <a:gd name="connsiteY219" fmla="*/ 4733203 h 5647607"/>
              <a:gd name="connsiteX220" fmla="*/ 1103544 w 4210811"/>
              <a:gd name="connsiteY220" fmla="*/ 4767069 h 5647607"/>
              <a:gd name="connsiteX221" fmla="*/ 1086611 w 4210811"/>
              <a:gd name="connsiteY221" fmla="*/ 4784003 h 5647607"/>
              <a:gd name="connsiteX222" fmla="*/ 1061211 w 4210811"/>
              <a:gd name="connsiteY222" fmla="*/ 4817869 h 5647607"/>
              <a:gd name="connsiteX223" fmla="*/ 1044278 w 4210811"/>
              <a:gd name="connsiteY223" fmla="*/ 4834803 h 5647607"/>
              <a:gd name="connsiteX224" fmla="*/ 1001944 w 4210811"/>
              <a:gd name="connsiteY224" fmla="*/ 4894069 h 5647607"/>
              <a:gd name="connsiteX225" fmla="*/ 993478 w 4210811"/>
              <a:gd name="connsiteY225" fmla="*/ 4987203 h 5647607"/>
              <a:gd name="connsiteX226" fmla="*/ 968078 w 4210811"/>
              <a:gd name="connsiteY226" fmla="*/ 5012603 h 5647607"/>
              <a:gd name="connsiteX227" fmla="*/ 951144 w 4210811"/>
              <a:gd name="connsiteY227" fmla="*/ 5071869 h 5647607"/>
              <a:gd name="connsiteX228" fmla="*/ 934211 w 4210811"/>
              <a:gd name="connsiteY228" fmla="*/ 5114203 h 564760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01291 w 4210811"/>
              <a:gd name="connsiteY85" fmla="*/ 107250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190664 w 4210811"/>
              <a:gd name="connsiteY103" fmla="*/ 46120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491144 w 4210811"/>
              <a:gd name="connsiteY129" fmla="*/ 681343 h 5634347"/>
              <a:gd name="connsiteX130" fmla="*/ 3440344 w 4210811"/>
              <a:gd name="connsiteY130" fmla="*/ 774476 h 5634347"/>
              <a:gd name="connsiteX131" fmla="*/ 3398011 w 4210811"/>
              <a:gd name="connsiteY131" fmla="*/ 876076 h 5634347"/>
              <a:gd name="connsiteX132" fmla="*/ 3389544 w 4210811"/>
              <a:gd name="connsiteY132" fmla="*/ 90147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194811 w 4210811"/>
              <a:gd name="connsiteY141" fmla="*/ 1197809 h 5634347"/>
              <a:gd name="connsiteX142" fmla="*/ 3211744 w 4210811"/>
              <a:gd name="connsiteY142" fmla="*/ 12316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01291 w 4210811"/>
              <a:gd name="connsiteY85" fmla="*/ 107250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190664 w 4210811"/>
              <a:gd name="connsiteY103" fmla="*/ 46120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491144 w 4210811"/>
              <a:gd name="connsiteY129" fmla="*/ 681343 h 5634347"/>
              <a:gd name="connsiteX130" fmla="*/ 3511464 w 4210811"/>
              <a:gd name="connsiteY130" fmla="*/ 794796 h 5634347"/>
              <a:gd name="connsiteX131" fmla="*/ 3398011 w 4210811"/>
              <a:gd name="connsiteY131" fmla="*/ 876076 h 5634347"/>
              <a:gd name="connsiteX132" fmla="*/ 3389544 w 4210811"/>
              <a:gd name="connsiteY132" fmla="*/ 90147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194811 w 4210811"/>
              <a:gd name="connsiteY141" fmla="*/ 1197809 h 5634347"/>
              <a:gd name="connsiteX142" fmla="*/ 3211744 w 4210811"/>
              <a:gd name="connsiteY142" fmla="*/ 12316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01291 w 4210811"/>
              <a:gd name="connsiteY85" fmla="*/ 107250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190664 w 4210811"/>
              <a:gd name="connsiteY103" fmla="*/ 46120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398011 w 4210811"/>
              <a:gd name="connsiteY131" fmla="*/ 876076 h 5634347"/>
              <a:gd name="connsiteX132" fmla="*/ 3389544 w 4210811"/>
              <a:gd name="connsiteY132" fmla="*/ 90147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194811 w 4210811"/>
              <a:gd name="connsiteY141" fmla="*/ 1197809 h 5634347"/>
              <a:gd name="connsiteX142" fmla="*/ 3211744 w 4210811"/>
              <a:gd name="connsiteY142" fmla="*/ 12316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01291 w 4210811"/>
              <a:gd name="connsiteY85" fmla="*/ 107250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190664 w 4210811"/>
              <a:gd name="connsiteY103" fmla="*/ 46120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398011 w 4210811"/>
              <a:gd name="connsiteY131" fmla="*/ 876076 h 5634347"/>
              <a:gd name="connsiteX132" fmla="*/ 3425104 w 4210811"/>
              <a:gd name="connsiteY132" fmla="*/ 90655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194811 w 4210811"/>
              <a:gd name="connsiteY141" fmla="*/ 1197809 h 5634347"/>
              <a:gd name="connsiteX142" fmla="*/ 3211744 w 4210811"/>
              <a:gd name="connsiteY142" fmla="*/ 12316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01291 w 4210811"/>
              <a:gd name="connsiteY85" fmla="*/ 107250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190664 w 4210811"/>
              <a:gd name="connsiteY103" fmla="*/ 46120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398011 w 4210811"/>
              <a:gd name="connsiteY131" fmla="*/ 876076 h 5634347"/>
              <a:gd name="connsiteX132" fmla="*/ 3470824 w 4210811"/>
              <a:gd name="connsiteY132" fmla="*/ 92687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194811 w 4210811"/>
              <a:gd name="connsiteY141" fmla="*/ 1197809 h 5634347"/>
              <a:gd name="connsiteX142" fmla="*/ 3211744 w 4210811"/>
              <a:gd name="connsiteY142" fmla="*/ 12316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01291 w 4210811"/>
              <a:gd name="connsiteY85" fmla="*/ 107250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190664 w 4210811"/>
              <a:gd name="connsiteY103" fmla="*/ 46120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438651 w 4210811"/>
              <a:gd name="connsiteY131" fmla="*/ 876076 h 5634347"/>
              <a:gd name="connsiteX132" fmla="*/ 3470824 w 4210811"/>
              <a:gd name="connsiteY132" fmla="*/ 92687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194811 w 4210811"/>
              <a:gd name="connsiteY141" fmla="*/ 1197809 h 5634347"/>
              <a:gd name="connsiteX142" fmla="*/ 3211744 w 4210811"/>
              <a:gd name="connsiteY142" fmla="*/ 12316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01291 w 4210811"/>
              <a:gd name="connsiteY85" fmla="*/ 107250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190664 w 4210811"/>
              <a:gd name="connsiteY103" fmla="*/ 46120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438651 w 4210811"/>
              <a:gd name="connsiteY131" fmla="*/ 876076 h 5634347"/>
              <a:gd name="connsiteX132" fmla="*/ 3394624 w 4210811"/>
              <a:gd name="connsiteY132" fmla="*/ 91163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194811 w 4210811"/>
              <a:gd name="connsiteY141" fmla="*/ 1197809 h 5634347"/>
              <a:gd name="connsiteX142" fmla="*/ 3211744 w 4210811"/>
              <a:gd name="connsiteY142" fmla="*/ 12316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01291 w 4210811"/>
              <a:gd name="connsiteY85" fmla="*/ 107250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190664 w 4210811"/>
              <a:gd name="connsiteY103" fmla="*/ 46120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438651 w 4210811"/>
              <a:gd name="connsiteY131" fmla="*/ 876076 h 5634347"/>
              <a:gd name="connsiteX132" fmla="*/ 3394624 w 4210811"/>
              <a:gd name="connsiteY132" fmla="*/ 91163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194811 w 4210811"/>
              <a:gd name="connsiteY141" fmla="*/ 1197809 h 5634347"/>
              <a:gd name="connsiteX142" fmla="*/ 3298104 w 4210811"/>
              <a:gd name="connsiteY142" fmla="*/ 11808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01291 w 4210811"/>
              <a:gd name="connsiteY85" fmla="*/ 107250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190664 w 4210811"/>
              <a:gd name="connsiteY103" fmla="*/ 46120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438651 w 4210811"/>
              <a:gd name="connsiteY131" fmla="*/ 876076 h 5634347"/>
              <a:gd name="connsiteX132" fmla="*/ 3394624 w 4210811"/>
              <a:gd name="connsiteY132" fmla="*/ 91163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230371 w 4210811"/>
              <a:gd name="connsiteY141" fmla="*/ 1126689 h 5634347"/>
              <a:gd name="connsiteX142" fmla="*/ 3298104 w 4210811"/>
              <a:gd name="connsiteY142" fmla="*/ 11808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190664 w 4210811"/>
              <a:gd name="connsiteY103" fmla="*/ 46120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438651 w 4210811"/>
              <a:gd name="connsiteY131" fmla="*/ 876076 h 5634347"/>
              <a:gd name="connsiteX132" fmla="*/ 3394624 w 4210811"/>
              <a:gd name="connsiteY132" fmla="*/ 91163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230371 w 4210811"/>
              <a:gd name="connsiteY141" fmla="*/ 1126689 h 5634347"/>
              <a:gd name="connsiteX142" fmla="*/ 3298104 w 4210811"/>
              <a:gd name="connsiteY142" fmla="*/ 11808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479836 h 5634347"/>
              <a:gd name="connsiteX103" fmla="*/ 2205904 w 4210811"/>
              <a:gd name="connsiteY103" fmla="*/ 50692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438651 w 4210811"/>
              <a:gd name="connsiteY131" fmla="*/ 876076 h 5634347"/>
              <a:gd name="connsiteX132" fmla="*/ 3394624 w 4210811"/>
              <a:gd name="connsiteY132" fmla="*/ 91163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230371 w 4210811"/>
              <a:gd name="connsiteY141" fmla="*/ 1126689 h 5634347"/>
              <a:gd name="connsiteX142" fmla="*/ 3298104 w 4210811"/>
              <a:gd name="connsiteY142" fmla="*/ 11808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464596 h 5634347"/>
              <a:gd name="connsiteX101" fmla="*/ 2161878 w 4210811"/>
              <a:gd name="connsiteY101" fmla="*/ 506929 h 5634347"/>
              <a:gd name="connsiteX102" fmla="*/ 2161878 w 4210811"/>
              <a:gd name="connsiteY102" fmla="*/ 540796 h 5634347"/>
              <a:gd name="connsiteX103" fmla="*/ 2205904 w 4210811"/>
              <a:gd name="connsiteY103" fmla="*/ 50692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438651 w 4210811"/>
              <a:gd name="connsiteY131" fmla="*/ 876076 h 5634347"/>
              <a:gd name="connsiteX132" fmla="*/ 3394624 w 4210811"/>
              <a:gd name="connsiteY132" fmla="*/ 91163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230371 w 4210811"/>
              <a:gd name="connsiteY141" fmla="*/ 1126689 h 5634347"/>
              <a:gd name="connsiteX142" fmla="*/ 3298104 w 4210811"/>
              <a:gd name="connsiteY142" fmla="*/ 11808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31398 w 4210811"/>
              <a:gd name="connsiteY100" fmla="*/ 540796 h 5634347"/>
              <a:gd name="connsiteX101" fmla="*/ 2161878 w 4210811"/>
              <a:gd name="connsiteY101" fmla="*/ 506929 h 5634347"/>
              <a:gd name="connsiteX102" fmla="*/ 2161878 w 4210811"/>
              <a:gd name="connsiteY102" fmla="*/ 540796 h 5634347"/>
              <a:gd name="connsiteX103" fmla="*/ 2205904 w 4210811"/>
              <a:gd name="connsiteY103" fmla="*/ 50692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438651 w 4210811"/>
              <a:gd name="connsiteY131" fmla="*/ 876076 h 5634347"/>
              <a:gd name="connsiteX132" fmla="*/ 3394624 w 4210811"/>
              <a:gd name="connsiteY132" fmla="*/ 91163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230371 w 4210811"/>
              <a:gd name="connsiteY141" fmla="*/ 1126689 h 5634347"/>
              <a:gd name="connsiteX142" fmla="*/ 3298104 w 4210811"/>
              <a:gd name="connsiteY142" fmla="*/ 11808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61878 w 4210811"/>
              <a:gd name="connsiteY100" fmla="*/ 571276 h 5634347"/>
              <a:gd name="connsiteX101" fmla="*/ 2161878 w 4210811"/>
              <a:gd name="connsiteY101" fmla="*/ 506929 h 5634347"/>
              <a:gd name="connsiteX102" fmla="*/ 2161878 w 4210811"/>
              <a:gd name="connsiteY102" fmla="*/ 540796 h 5634347"/>
              <a:gd name="connsiteX103" fmla="*/ 2205904 w 4210811"/>
              <a:gd name="connsiteY103" fmla="*/ 506929 h 5634347"/>
              <a:gd name="connsiteX104" fmla="*/ 2244851 w 4210811"/>
              <a:gd name="connsiteY104" fmla="*/ 464596 h 5634347"/>
              <a:gd name="connsiteX105" fmla="*/ 2339678 w 4210811"/>
              <a:gd name="connsiteY105" fmla="*/ 467983 h 5634347"/>
              <a:gd name="connsiteX106" fmla="*/ 2434504 w 4210811"/>
              <a:gd name="connsiteY106" fmla="*/ 449356 h 5634347"/>
              <a:gd name="connsiteX107" fmla="*/ 2463291 w 4210811"/>
              <a:gd name="connsiteY107" fmla="*/ 410409 h 5634347"/>
              <a:gd name="connsiteX108" fmla="*/ 2539491 w 4210811"/>
              <a:gd name="connsiteY108" fmla="*/ 376543 h 5634347"/>
              <a:gd name="connsiteX109" fmla="*/ 2664798 w 4210811"/>
              <a:gd name="connsiteY109" fmla="*/ 251236 h 5634347"/>
              <a:gd name="connsiteX110" fmla="*/ 2703744 w 4210811"/>
              <a:gd name="connsiteY110" fmla="*/ 181809 h 5634347"/>
              <a:gd name="connsiteX111" fmla="*/ 2751158 w 4210811"/>
              <a:gd name="connsiteY111" fmla="*/ 158103 h 5634347"/>
              <a:gd name="connsiteX112" fmla="*/ 2829051 w 4210811"/>
              <a:gd name="connsiteY112" fmla="*/ 107303 h 5634347"/>
              <a:gd name="connsiteX113" fmla="*/ 2948219 w 4210811"/>
              <a:gd name="connsiteY113" fmla="*/ 49518 h 5634347"/>
              <a:gd name="connsiteX114" fmla="*/ 3141894 w 4210811"/>
              <a:gd name="connsiteY114" fmla="*/ 10359 h 5634347"/>
              <a:gd name="connsiteX115" fmla="*/ 3157769 w 4210811"/>
              <a:gd name="connsiteY115" fmla="*/ 27293 h 5634347"/>
              <a:gd name="connsiteX116" fmla="*/ 3182958 w 4210811"/>
              <a:gd name="connsiteY116" fmla="*/ 24329 h 5634347"/>
              <a:gd name="connsiteX117" fmla="*/ 3255771 w 4210811"/>
              <a:gd name="connsiteY117" fmla="*/ 10783 h 5634347"/>
              <a:gd name="connsiteX118" fmla="*/ 3252384 w 4210811"/>
              <a:gd name="connsiteY118" fmla="*/ 623 h 5634347"/>
              <a:gd name="connsiteX119" fmla="*/ 3301491 w 4210811"/>
              <a:gd name="connsiteY119" fmla="*/ 29409 h 5634347"/>
              <a:gd name="connsiteX120" fmla="*/ 3343824 w 4210811"/>
              <a:gd name="connsiteY120" fmla="*/ 85289 h 5634347"/>
              <a:gd name="connsiteX121" fmla="*/ 3384464 w 4210811"/>
              <a:gd name="connsiteY121" fmla="*/ 124236 h 5634347"/>
              <a:gd name="connsiteX122" fmla="*/ 3398011 w 4210811"/>
              <a:gd name="connsiteY122" fmla="*/ 125929 h 5634347"/>
              <a:gd name="connsiteX123" fmla="*/ 3448811 w 4210811"/>
              <a:gd name="connsiteY123" fmla="*/ 131009 h 5634347"/>
              <a:gd name="connsiteX124" fmla="*/ 3474211 w 4210811"/>
              <a:gd name="connsiteY124" fmla="*/ 198743 h 5634347"/>
              <a:gd name="connsiteX125" fmla="*/ 3499611 w 4210811"/>
              <a:gd name="connsiteY125" fmla="*/ 266476 h 5634347"/>
              <a:gd name="connsiteX126" fmla="*/ 3525011 w 4210811"/>
              <a:gd name="connsiteY126" fmla="*/ 308809 h 5634347"/>
              <a:gd name="connsiteX127" fmla="*/ 3541944 w 4210811"/>
              <a:gd name="connsiteY127" fmla="*/ 401943 h 5634347"/>
              <a:gd name="connsiteX128" fmla="*/ 3525011 w 4210811"/>
              <a:gd name="connsiteY128" fmla="*/ 622076 h 5634347"/>
              <a:gd name="connsiteX129" fmla="*/ 3531784 w 4210811"/>
              <a:gd name="connsiteY129" fmla="*/ 691503 h 5634347"/>
              <a:gd name="connsiteX130" fmla="*/ 3511464 w 4210811"/>
              <a:gd name="connsiteY130" fmla="*/ 794796 h 5634347"/>
              <a:gd name="connsiteX131" fmla="*/ 3438651 w 4210811"/>
              <a:gd name="connsiteY131" fmla="*/ 876076 h 5634347"/>
              <a:gd name="connsiteX132" fmla="*/ 3394624 w 4210811"/>
              <a:gd name="connsiteY132" fmla="*/ 911636 h 5634347"/>
              <a:gd name="connsiteX133" fmla="*/ 3381078 w 4210811"/>
              <a:gd name="connsiteY133" fmla="*/ 935343 h 5634347"/>
              <a:gd name="connsiteX134" fmla="*/ 3364144 w 4210811"/>
              <a:gd name="connsiteY134" fmla="*/ 960743 h 5634347"/>
              <a:gd name="connsiteX135" fmla="*/ 3355678 w 4210811"/>
              <a:gd name="connsiteY135" fmla="*/ 994609 h 5634347"/>
              <a:gd name="connsiteX136" fmla="*/ 3296411 w 4210811"/>
              <a:gd name="connsiteY136" fmla="*/ 1028476 h 5634347"/>
              <a:gd name="connsiteX137" fmla="*/ 3254078 w 4210811"/>
              <a:gd name="connsiteY137" fmla="*/ 1045409 h 5634347"/>
              <a:gd name="connsiteX138" fmla="*/ 3228678 w 4210811"/>
              <a:gd name="connsiteY138" fmla="*/ 1053876 h 5634347"/>
              <a:gd name="connsiteX139" fmla="*/ 3152478 w 4210811"/>
              <a:gd name="connsiteY139" fmla="*/ 1096209 h 5634347"/>
              <a:gd name="connsiteX140" fmla="*/ 3160944 w 4210811"/>
              <a:gd name="connsiteY140" fmla="*/ 1172409 h 5634347"/>
              <a:gd name="connsiteX141" fmla="*/ 3230371 w 4210811"/>
              <a:gd name="connsiteY141" fmla="*/ 1126689 h 5634347"/>
              <a:gd name="connsiteX142" fmla="*/ 3298104 w 4210811"/>
              <a:gd name="connsiteY142" fmla="*/ 1180876 h 5634347"/>
              <a:gd name="connsiteX143" fmla="*/ 3220211 w 4210811"/>
              <a:gd name="connsiteY143" fmla="*/ 1324809 h 5634347"/>
              <a:gd name="connsiteX144" fmla="*/ 3254078 w 4210811"/>
              <a:gd name="connsiteY144" fmla="*/ 1485676 h 5634347"/>
              <a:gd name="connsiteX145" fmla="*/ 3262544 w 4210811"/>
              <a:gd name="connsiteY145" fmla="*/ 1528009 h 5634347"/>
              <a:gd name="connsiteX146" fmla="*/ 3296411 w 4210811"/>
              <a:gd name="connsiteY146" fmla="*/ 1731209 h 5634347"/>
              <a:gd name="connsiteX147" fmla="*/ 3313344 w 4210811"/>
              <a:gd name="connsiteY147" fmla="*/ 1782009 h 5634347"/>
              <a:gd name="connsiteX148" fmla="*/ 3355678 w 4210811"/>
              <a:gd name="connsiteY148" fmla="*/ 2027543 h 5634347"/>
              <a:gd name="connsiteX149" fmla="*/ 3389544 w 4210811"/>
              <a:gd name="connsiteY149" fmla="*/ 2019076 h 5634347"/>
              <a:gd name="connsiteX150" fmla="*/ 3414944 w 4210811"/>
              <a:gd name="connsiteY150" fmla="*/ 2002143 h 5634347"/>
              <a:gd name="connsiteX151" fmla="*/ 3457278 w 4210811"/>
              <a:gd name="connsiteY151" fmla="*/ 1993676 h 5634347"/>
              <a:gd name="connsiteX152" fmla="*/ 3465744 w 4210811"/>
              <a:gd name="connsiteY152" fmla="*/ 1968276 h 5634347"/>
              <a:gd name="connsiteX153" fmla="*/ 3516544 w 4210811"/>
              <a:gd name="connsiteY153" fmla="*/ 1942876 h 5634347"/>
              <a:gd name="connsiteX154" fmla="*/ 3558878 w 4210811"/>
              <a:gd name="connsiteY154" fmla="*/ 1909009 h 5634347"/>
              <a:gd name="connsiteX155" fmla="*/ 3592744 w 4210811"/>
              <a:gd name="connsiteY155" fmla="*/ 1875143 h 5634347"/>
              <a:gd name="connsiteX156" fmla="*/ 3668944 w 4210811"/>
              <a:gd name="connsiteY156" fmla="*/ 1832809 h 5634347"/>
              <a:gd name="connsiteX157" fmla="*/ 3711278 w 4210811"/>
              <a:gd name="connsiteY157" fmla="*/ 1807409 h 5634347"/>
              <a:gd name="connsiteX158" fmla="*/ 3872144 w 4210811"/>
              <a:gd name="connsiteY158" fmla="*/ 1815876 h 5634347"/>
              <a:gd name="connsiteX159" fmla="*/ 3965278 w 4210811"/>
              <a:gd name="connsiteY159" fmla="*/ 1883609 h 5634347"/>
              <a:gd name="connsiteX160" fmla="*/ 4007611 w 4210811"/>
              <a:gd name="connsiteY160" fmla="*/ 1909009 h 5634347"/>
              <a:gd name="connsiteX161" fmla="*/ 4075344 w 4210811"/>
              <a:gd name="connsiteY161" fmla="*/ 1968276 h 5634347"/>
              <a:gd name="connsiteX162" fmla="*/ 4134611 w 4210811"/>
              <a:gd name="connsiteY162" fmla="*/ 2019076 h 5634347"/>
              <a:gd name="connsiteX163" fmla="*/ 4151544 w 4210811"/>
              <a:gd name="connsiteY163" fmla="*/ 2137609 h 5634347"/>
              <a:gd name="connsiteX164" fmla="*/ 4176944 w 4210811"/>
              <a:gd name="connsiteY164" fmla="*/ 2247676 h 5634347"/>
              <a:gd name="connsiteX165" fmla="*/ 4210811 w 4210811"/>
              <a:gd name="connsiteY165" fmla="*/ 2527076 h 5634347"/>
              <a:gd name="connsiteX166" fmla="*/ 4185411 w 4210811"/>
              <a:gd name="connsiteY166" fmla="*/ 2848809 h 5634347"/>
              <a:gd name="connsiteX167" fmla="*/ 4176944 w 4210811"/>
              <a:gd name="connsiteY167" fmla="*/ 2874209 h 5634347"/>
              <a:gd name="connsiteX168" fmla="*/ 4160011 w 4210811"/>
              <a:gd name="connsiteY168" fmla="*/ 3009676 h 5634347"/>
              <a:gd name="connsiteX169" fmla="*/ 4126144 w 4210811"/>
              <a:gd name="connsiteY169" fmla="*/ 3077409 h 5634347"/>
              <a:gd name="connsiteX170" fmla="*/ 4092278 w 4210811"/>
              <a:gd name="connsiteY170" fmla="*/ 3212876 h 5634347"/>
              <a:gd name="connsiteX171" fmla="*/ 4075344 w 4210811"/>
              <a:gd name="connsiteY171" fmla="*/ 3229809 h 5634347"/>
              <a:gd name="connsiteX172" fmla="*/ 4058411 w 4210811"/>
              <a:gd name="connsiteY172" fmla="*/ 3297543 h 5634347"/>
              <a:gd name="connsiteX173" fmla="*/ 4049944 w 4210811"/>
              <a:gd name="connsiteY173" fmla="*/ 3390676 h 5634347"/>
              <a:gd name="connsiteX174" fmla="*/ 4016078 w 4210811"/>
              <a:gd name="connsiteY174" fmla="*/ 3492276 h 5634347"/>
              <a:gd name="connsiteX175" fmla="*/ 4007611 w 4210811"/>
              <a:gd name="connsiteY175" fmla="*/ 3593876 h 5634347"/>
              <a:gd name="connsiteX176" fmla="*/ 3999144 w 4210811"/>
              <a:gd name="connsiteY176" fmla="*/ 3653143 h 5634347"/>
              <a:gd name="connsiteX177" fmla="*/ 3990678 w 4210811"/>
              <a:gd name="connsiteY177" fmla="*/ 3949476 h 5634347"/>
              <a:gd name="connsiteX178" fmla="*/ 3973744 w 4210811"/>
              <a:gd name="connsiteY178" fmla="*/ 4127276 h 5634347"/>
              <a:gd name="connsiteX179" fmla="*/ 3956811 w 4210811"/>
              <a:gd name="connsiteY179" fmla="*/ 4161143 h 5634347"/>
              <a:gd name="connsiteX180" fmla="*/ 3922944 w 4210811"/>
              <a:gd name="connsiteY180" fmla="*/ 4169609 h 5634347"/>
              <a:gd name="connsiteX181" fmla="*/ 3906011 w 4210811"/>
              <a:gd name="connsiteY181" fmla="*/ 4186543 h 5634347"/>
              <a:gd name="connsiteX182" fmla="*/ 3668944 w 4210811"/>
              <a:gd name="connsiteY182" fmla="*/ 4161143 h 5634347"/>
              <a:gd name="connsiteX183" fmla="*/ 3541944 w 4210811"/>
              <a:gd name="connsiteY183" fmla="*/ 4101876 h 5634347"/>
              <a:gd name="connsiteX184" fmla="*/ 3508078 w 4210811"/>
              <a:gd name="connsiteY184" fmla="*/ 4093409 h 5634347"/>
              <a:gd name="connsiteX185" fmla="*/ 3448811 w 4210811"/>
              <a:gd name="connsiteY185" fmla="*/ 4076476 h 5634347"/>
              <a:gd name="connsiteX186" fmla="*/ 3423411 w 4210811"/>
              <a:gd name="connsiteY186" fmla="*/ 4059543 h 5634347"/>
              <a:gd name="connsiteX187" fmla="*/ 3381078 w 4210811"/>
              <a:gd name="connsiteY187" fmla="*/ 4051076 h 5634347"/>
              <a:gd name="connsiteX188" fmla="*/ 3355678 w 4210811"/>
              <a:gd name="connsiteY188" fmla="*/ 4025676 h 5634347"/>
              <a:gd name="connsiteX189" fmla="*/ 3330278 w 4210811"/>
              <a:gd name="connsiteY189" fmla="*/ 4008743 h 5634347"/>
              <a:gd name="connsiteX190" fmla="*/ 3271011 w 4210811"/>
              <a:gd name="connsiteY190" fmla="*/ 3983343 h 5634347"/>
              <a:gd name="connsiteX191" fmla="*/ 3203278 w 4210811"/>
              <a:gd name="connsiteY191" fmla="*/ 3949476 h 5634347"/>
              <a:gd name="connsiteX192" fmla="*/ 3144011 w 4210811"/>
              <a:gd name="connsiteY192" fmla="*/ 3915609 h 5634347"/>
              <a:gd name="connsiteX193" fmla="*/ 3101678 w 4210811"/>
              <a:gd name="connsiteY193" fmla="*/ 3907143 h 5634347"/>
              <a:gd name="connsiteX194" fmla="*/ 3059344 w 4210811"/>
              <a:gd name="connsiteY194" fmla="*/ 3873276 h 5634347"/>
              <a:gd name="connsiteX195" fmla="*/ 3033944 w 4210811"/>
              <a:gd name="connsiteY195" fmla="*/ 3864809 h 5634347"/>
              <a:gd name="connsiteX196" fmla="*/ 2796878 w 4210811"/>
              <a:gd name="connsiteY196" fmla="*/ 3856343 h 5634347"/>
              <a:gd name="connsiteX197" fmla="*/ 2365078 w 4210811"/>
              <a:gd name="connsiteY197" fmla="*/ 3864809 h 5634347"/>
              <a:gd name="connsiteX198" fmla="*/ 2305811 w 4210811"/>
              <a:gd name="connsiteY198" fmla="*/ 3890209 h 5634347"/>
              <a:gd name="connsiteX199" fmla="*/ 2280411 w 4210811"/>
              <a:gd name="connsiteY199" fmla="*/ 3898676 h 5634347"/>
              <a:gd name="connsiteX200" fmla="*/ 2238078 w 4210811"/>
              <a:gd name="connsiteY200" fmla="*/ 3941009 h 5634347"/>
              <a:gd name="connsiteX201" fmla="*/ 2170344 w 4210811"/>
              <a:gd name="connsiteY201" fmla="*/ 3991809 h 5634347"/>
              <a:gd name="connsiteX202" fmla="*/ 1992544 w 4210811"/>
              <a:gd name="connsiteY202" fmla="*/ 4110343 h 5634347"/>
              <a:gd name="connsiteX203" fmla="*/ 1738544 w 4210811"/>
              <a:gd name="connsiteY203" fmla="*/ 4262743 h 5634347"/>
              <a:gd name="connsiteX204" fmla="*/ 1645411 w 4210811"/>
              <a:gd name="connsiteY204" fmla="*/ 4338943 h 5634347"/>
              <a:gd name="connsiteX205" fmla="*/ 1628478 w 4210811"/>
              <a:gd name="connsiteY205" fmla="*/ 4305076 h 5634347"/>
              <a:gd name="connsiteX206" fmla="*/ 1509944 w 4210811"/>
              <a:gd name="connsiteY206" fmla="*/ 4203476 h 5634347"/>
              <a:gd name="connsiteX207" fmla="*/ 1501478 w 4210811"/>
              <a:gd name="connsiteY207" fmla="*/ 4169609 h 5634347"/>
              <a:gd name="connsiteX208" fmla="*/ 1459144 w 4210811"/>
              <a:gd name="connsiteY208" fmla="*/ 4118809 h 5634347"/>
              <a:gd name="connsiteX209" fmla="*/ 1433744 w 4210811"/>
              <a:gd name="connsiteY209" fmla="*/ 4110343 h 5634347"/>
              <a:gd name="connsiteX210" fmla="*/ 1399878 w 4210811"/>
              <a:gd name="connsiteY210" fmla="*/ 4076476 h 5634347"/>
              <a:gd name="connsiteX211" fmla="*/ 1247478 w 4210811"/>
              <a:gd name="connsiteY211" fmla="*/ 4118809 h 5634347"/>
              <a:gd name="connsiteX212" fmla="*/ 1230544 w 4210811"/>
              <a:gd name="connsiteY212" fmla="*/ 4415143 h 5634347"/>
              <a:gd name="connsiteX213" fmla="*/ 1213611 w 4210811"/>
              <a:gd name="connsiteY213" fmla="*/ 4440543 h 5634347"/>
              <a:gd name="connsiteX214" fmla="*/ 1205144 w 4210811"/>
              <a:gd name="connsiteY214" fmla="*/ 4491343 h 5634347"/>
              <a:gd name="connsiteX215" fmla="*/ 1179744 w 4210811"/>
              <a:gd name="connsiteY215" fmla="*/ 4559076 h 5634347"/>
              <a:gd name="connsiteX216" fmla="*/ 1171278 w 4210811"/>
              <a:gd name="connsiteY216" fmla="*/ 4601409 h 5634347"/>
              <a:gd name="connsiteX217" fmla="*/ 1154344 w 4210811"/>
              <a:gd name="connsiteY217" fmla="*/ 4660676 h 5634347"/>
              <a:gd name="connsiteX218" fmla="*/ 1145878 w 4210811"/>
              <a:gd name="connsiteY218" fmla="*/ 4703009 h 5634347"/>
              <a:gd name="connsiteX219" fmla="*/ 1120478 w 4210811"/>
              <a:gd name="connsiteY219" fmla="*/ 4719943 h 5634347"/>
              <a:gd name="connsiteX220" fmla="*/ 1103544 w 4210811"/>
              <a:gd name="connsiteY220" fmla="*/ 4753809 h 5634347"/>
              <a:gd name="connsiteX221" fmla="*/ 1086611 w 4210811"/>
              <a:gd name="connsiteY221" fmla="*/ 4770743 h 5634347"/>
              <a:gd name="connsiteX222" fmla="*/ 1061211 w 4210811"/>
              <a:gd name="connsiteY222" fmla="*/ 4804609 h 5634347"/>
              <a:gd name="connsiteX223" fmla="*/ 1044278 w 4210811"/>
              <a:gd name="connsiteY223" fmla="*/ 4821543 h 5634347"/>
              <a:gd name="connsiteX224" fmla="*/ 1001944 w 4210811"/>
              <a:gd name="connsiteY224" fmla="*/ 4880809 h 5634347"/>
              <a:gd name="connsiteX225" fmla="*/ 993478 w 4210811"/>
              <a:gd name="connsiteY225" fmla="*/ 4973943 h 5634347"/>
              <a:gd name="connsiteX226" fmla="*/ 968078 w 4210811"/>
              <a:gd name="connsiteY226" fmla="*/ 4999343 h 5634347"/>
              <a:gd name="connsiteX227" fmla="*/ 951144 w 4210811"/>
              <a:gd name="connsiteY227" fmla="*/ 5058609 h 5634347"/>
              <a:gd name="connsiteX228" fmla="*/ 934211 w 4210811"/>
              <a:gd name="connsiteY22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61878 w 4210811"/>
              <a:gd name="connsiteY100" fmla="*/ 571276 h 5634347"/>
              <a:gd name="connsiteX101" fmla="*/ 2161878 w 4210811"/>
              <a:gd name="connsiteY101" fmla="*/ 506929 h 5634347"/>
              <a:gd name="connsiteX102" fmla="*/ 2205904 w 4210811"/>
              <a:gd name="connsiteY102" fmla="*/ 506929 h 5634347"/>
              <a:gd name="connsiteX103" fmla="*/ 2244851 w 4210811"/>
              <a:gd name="connsiteY103" fmla="*/ 464596 h 5634347"/>
              <a:gd name="connsiteX104" fmla="*/ 2339678 w 4210811"/>
              <a:gd name="connsiteY104" fmla="*/ 467983 h 5634347"/>
              <a:gd name="connsiteX105" fmla="*/ 2434504 w 4210811"/>
              <a:gd name="connsiteY105" fmla="*/ 449356 h 5634347"/>
              <a:gd name="connsiteX106" fmla="*/ 2463291 w 4210811"/>
              <a:gd name="connsiteY106" fmla="*/ 410409 h 5634347"/>
              <a:gd name="connsiteX107" fmla="*/ 2539491 w 4210811"/>
              <a:gd name="connsiteY107" fmla="*/ 376543 h 5634347"/>
              <a:gd name="connsiteX108" fmla="*/ 2664798 w 4210811"/>
              <a:gd name="connsiteY108" fmla="*/ 251236 h 5634347"/>
              <a:gd name="connsiteX109" fmla="*/ 2703744 w 4210811"/>
              <a:gd name="connsiteY109" fmla="*/ 181809 h 5634347"/>
              <a:gd name="connsiteX110" fmla="*/ 2751158 w 4210811"/>
              <a:gd name="connsiteY110" fmla="*/ 158103 h 5634347"/>
              <a:gd name="connsiteX111" fmla="*/ 2829051 w 4210811"/>
              <a:gd name="connsiteY111" fmla="*/ 107303 h 5634347"/>
              <a:gd name="connsiteX112" fmla="*/ 2948219 w 4210811"/>
              <a:gd name="connsiteY112" fmla="*/ 49518 h 5634347"/>
              <a:gd name="connsiteX113" fmla="*/ 3141894 w 4210811"/>
              <a:gd name="connsiteY113" fmla="*/ 10359 h 5634347"/>
              <a:gd name="connsiteX114" fmla="*/ 3157769 w 4210811"/>
              <a:gd name="connsiteY114" fmla="*/ 27293 h 5634347"/>
              <a:gd name="connsiteX115" fmla="*/ 3182958 w 4210811"/>
              <a:gd name="connsiteY115" fmla="*/ 24329 h 5634347"/>
              <a:gd name="connsiteX116" fmla="*/ 3255771 w 4210811"/>
              <a:gd name="connsiteY116" fmla="*/ 10783 h 5634347"/>
              <a:gd name="connsiteX117" fmla="*/ 3252384 w 4210811"/>
              <a:gd name="connsiteY117" fmla="*/ 623 h 5634347"/>
              <a:gd name="connsiteX118" fmla="*/ 3301491 w 4210811"/>
              <a:gd name="connsiteY118" fmla="*/ 29409 h 5634347"/>
              <a:gd name="connsiteX119" fmla="*/ 3343824 w 4210811"/>
              <a:gd name="connsiteY119" fmla="*/ 85289 h 5634347"/>
              <a:gd name="connsiteX120" fmla="*/ 3384464 w 4210811"/>
              <a:gd name="connsiteY120" fmla="*/ 124236 h 5634347"/>
              <a:gd name="connsiteX121" fmla="*/ 3398011 w 4210811"/>
              <a:gd name="connsiteY121" fmla="*/ 125929 h 5634347"/>
              <a:gd name="connsiteX122" fmla="*/ 3448811 w 4210811"/>
              <a:gd name="connsiteY122" fmla="*/ 131009 h 5634347"/>
              <a:gd name="connsiteX123" fmla="*/ 3474211 w 4210811"/>
              <a:gd name="connsiteY123" fmla="*/ 198743 h 5634347"/>
              <a:gd name="connsiteX124" fmla="*/ 3499611 w 4210811"/>
              <a:gd name="connsiteY124" fmla="*/ 266476 h 5634347"/>
              <a:gd name="connsiteX125" fmla="*/ 3525011 w 4210811"/>
              <a:gd name="connsiteY125" fmla="*/ 308809 h 5634347"/>
              <a:gd name="connsiteX126" fmla="*/ 3541944 w 4210811"/>
              <a:gd name="connsiteY126" fmla="*/ 401943 h 5634347"/>
              <a:gd name="connsiteX127" fmla="*/ 3525011 w 4210811"/>
              <a:gd name="connsiteY127" fmla="*/ 622076 h 5634347"/>
              <a:gd name="connsiteX128" fmla="*/ 3531784 w 4210811"/>
              <a:gd name="connsiteY128" fmla="*/ 691503 h 5634347"/>
              <a:gd name="connsiteX129" fmla="*/ 3511464 w 4210811"/>
              <a:gd name="connsiteY129" fmla="*/ 794796 h 5634347"/>
              <a:gd name="connsiteX130" fmla="*/ 3438651 w 4210811"/>
              <a:gd name="connsiteY130" fmla="*/ 876076 h 5634347"/>
              <a:gd name="connsiteX131" fmla="*/ 3394624 w 4210811"/>
              <a:gd name="connsiteY131" fmla="*/ 911636 h 5634347"/>
              <a:gd name="connsiteX132" fmla="*/ 3381078 w 4210811"/>
              <a:gd name="connsiteY132" fmla="*/ 935343 h 5634347"/>
              <a:gd name="connsiteX133" fmla="*/ 3364144 w 4210811"/>
              <a:gd name="connsiteY133" fmla="*/ 960743 h 5634347"/>
              <a:gd name="connsiteX134" fmla="*/ 3355678 w 4210811"/>
              <a:gd name="connsiteY134" fmla="*/ 994609 h 5634347"/>
              <a:gd name="connsiteX135" fmla="*/ 3296411 w 4210811"/>
              <a:gd name="connsiteY135" fmla="*/ 1028476 h 5634347"/>
              <a:gd name="connsiteX136" fmla="*/ 3254078 w 4210811"/>
              <a:gd name="connsiteY136" fmla="*/ 1045409 h 5634347"/>
              <a:gd name="connsiteX137" fmla="*/ 3228678 w 4210811"/>
              <a:gd name="connsiteY137" fmla="*/ 1053876 h 5634347"/>
              <a:gd name="connsiteX138" fmla="*/ 3152478 w 4210811"/>
              <a:gd name="connsiteY138" fmla="*/ 1096209 h 5634347"/>
              <a:gd name="connsiteX139" fmla="*/ 3160944 w 4210811"/>
              <a:gd name="connsiteY139" fmla="*/ 1172409 h 5634347"/>
              <a:gd name="connsiteX140" fmla="*/ 3230371 w 4210811"/>
              <a:gd name="connsiteY140" fmla="*/ 1126689 h 5634347"/>
              <a:gd name="connsiteX141" fmla="*/ 3298104 w 4210811"/>
              <a:gd name="connsiteY141" fmla="*/ 1180876 h 5634347"/>
              <a:gd name="connsiteX142" fmla="*/ 3220211 w 4210811"/>
              <a:gd name="connsiteY142" fmla="*/ 1324809 h 5634347"/>
              <a:gd name="connsiteX143" fmla="*/ 3254078 w 4210811"/>
              <a:gd name="connsiteY143" fmla="*/ 1485676 h 5634347"/>
              <a:gd name="connsiteX144" fmla="*/ 3262544 w 4210811"/>
              <a:gd name="connsiteY144" fmla="*/ 1528009 h 5634347"/>
              <a:gd name="connsiteX145" fmla="*/ 3296411 w 4210811"/>
              <a:gd name="connsiteY145" fmla="*/ 1731209 h 5634347"/>
              <a:gd name="connsiteX146" fmla="*/ 3313344 w 4210811"/>
              <a:gd name="connsiteY146" fmla="*/ 1782009 h 5634347"/>
              <a:gd name="connsiteX147" fmla="*/ 3355678 w 4210811"/>
              <a:gd name="connsiteY147" fmla="*/ 2027543 h 5634347"/>
              <a:gd name="connsiteX148" fmla="*/ 3389544 w 4210811"/>
              <a:gd name="connsiteY148" fmla="*/ 2019076 h 5634347"/>
              <a:gd name="connsiteX149" fmla="*/ 3414944 w 4210811"/>
              <a:gd name="connsiteY149" fmla="*/ 2002143 h 5634347"/>
              <a:gd name="connsiteX150" fmla="*/ 3457278 w 4210811"/>
              <a:gd name="connsiteY150" fmla="*/ 1993676 h 5634347"/>
              <a:gd name="connsiteX151" fmla="*/ 3465744 w 4210811"/>
              <a:gd name="connsiteY151" fmla="*/ 1968276 h 5634347"/>
              <a:gd name="connsiteX152" fmla="*/ 3516544 w 4210811"/>
              <a:gd name="connsiteY152" fmla="*/ 1942876 h 5634347"/>
              <a:gd name="connsiteX153" fmla="*/ 3558878 w 4210811"/>
              <a:gd name="connsiteY153" fmla="*/ 1909009 h 5634347"/>
              <a:gd name="connsiteX154" fmla="*/ 3592744 w 4210811"/>
              <a:gd name="connsiteY154" fmla="*/ 1875143 h 5634347"/>
              <a:gd name="connsiteX155" fmla="*/ 3668944 w 4210811"/>
              <a:gd name="connsiteY155" fmla="*/ 1832809 h 5634347"/>
              <a:gd name="connsiteX156" fmla="*/ 3711278 w 4210811"/>
              <a:gd name="connsiteY156" fmla="*/ 1807409 h 5634347"/>
              <a:gd name="connsiteX157" fmla="*/ 3872144 w 4210811"/>
              <a:gd name="connsiteY157" fmla="*/ 1815876 h 5634347"/>
              <a:gd name="connsiteX158" fmla="*/ 3965278 w 4210811"/>
              <a:gd name="connsiteY158" fmla="*/ 1883609 h 5634347"/>
              <a:gd name="connsiteX159" fmla="*/ 4007611 w 4210811"/>
              <a:gd name="connsiteY159" fmla="*/ 1909009 h 5634347"/>
              <a:gd name="connsiteX160" fmla="*/ 4075344 w 4210811"/>
              <a:gd name="connsiteY160" fmla="*/ 1968276 h 5634347"/>
              <a:gd name="connsiteX161" fmla="*/ 4134611 w 4210811"/>
              <a:gd name="connsiteY161" fmla="*/ 2019076 h 5634347"/>
              <a:gd name="connsiteX162" fmla="*/ 4151544 w 4210811"/>
              <a:gd name="connsiteY162" fmla="*/ 2137609 h 5634347"/>
              <a:gd name="connsiteX163" fmla="*/ 4176944 w 4210811"/>
              <a:gd name="connsiteY163" fmla="*/ 2247676 h 5634347"/>
              <a:gd name="connsiteX164" fmla="*/ 4210811 w 4210811"/>
              <a:gd name="connsiteY164" fmla="*/ 2527076 h 5634347"/>
              <a:gd name="connsiteX165" fmla="*/ 4185411 w 4210811"/>
              <a:gd name="connsiteY165" fmla="*/ 2848809 h 5634347"/>
              <a:gd name="connsiteX166" fmla="*/ 4176944 w 4210811"/>
              <a:gd name="connsiteY166" fmla="*/ 2874209 h 5634347"/>
              <a:gd name="connsiteX167" fmla="*/ 4160011 w 4210811"/>
              <a:gd name="connsiteY167" fmla="*/ 3009676 h 5634347"/>
              <a:gd name="connsiteX168" fmla="*/ 4126144 w 4210811"/>
              <a:gd name="connsiteY168" fmla="*/ 3077409 h 5634347"/>
              <a:gd name="connsiteX169" fmla="*/ 4092278 w 4210811"/>
              <a:gd name="connsiteY169" fmla="*/ 3212876 h 5634347"/>
              <a:gd name="connsiteX170" fmla="*/ 4075344 w 4210811"/>
              <a:gd name="connsiteY170" fmla="*/ 3229809 h 5634347"/>
              <a:gd name="connsiteX171" fmla="*/ 4058411 w 4210811"/>
              <a:gd name="connsiteY171" fmla="*/ 3297543 h 5634347"/>
              <a:gd name="connsiteX172" fmla="*/ 4049944 w 4210811"/>
              <a:gd name="connsiteY172" fmla="*/ 3390676 h 5634347"/>
              <a:gd name="connsiteX173" fmla="*/ 4016078 w 4210811"/>
              <a:gd name="connsiteY173" fmla="*/ 3492276 h 5634347"/>
              <a:gd name="connsiteX174" fmla="*/ 4007611 w 4210811"/>
              <a:gd name="connsiteY174" fmla="*/ 3593876 h 5634347"/>
              <a:gd name="connsiteX175" fmla="*/ 3999144 w 4210811"/>
              <a:gd name="connsiteY175" fmla="*/ 3653143 h 5634347"/>
              <a:gd name="connsiteX176" fmla="*/ 3990678 w 4210811"/>
              <a:gd name="connsiteY176" fmla="*/ 3949476 h 5634347"/>
              <a:gd name="connsiteX177" fmla="*/ 3973744 w 4210811"/>
              <a:gd name="connsiteY177" fmla="*/ 4127276 h 5634347"/>
              <a:gd name="connsiteX178" fmla="*/ 3956811 w 4210811"/>
              <a:gd name="connsiteY178" fmla="*/ 4161143 h 5634347"/>
              <a:gd name="connsiteX179" fmla="*/ 3922944 w 4210811"/>
              <a:gd name="connsiteY179" fmla="*/ 4169609 h 5634347"/>
              <a:gd name="connsiteX180" fmla="*/ 3906011 w 4210811"/>
              <a:gd name="connsiteY180" fmla="*/ 4186543 h 5634347"/>
              <a:gd name="connsiteX181" fmla="*/ 3668944 w 4210811"/>
              <a:gd name="connsiteY181" fmla="*/ 4161143 h 5634347"/>
              <a:gd name="connsiteX182" fmla="*/ 3541944 w 4210811"/>
              <a:gd name="connsiteY182" fmla="*/ 4101876 h 5634347"/>
              <a:gd name="connsiteX183" fmla="*/ 3508078 w 4210811"/>
              <a:gd name="connsiteY183" fmla="*/ 4093409 h 5634347"/>
              <a:gd name="connsiteX184" fmla="*/ 3448811 w 4210811"/>
              <a:gd name="connsiteY184" fmla="*/ 4076476 h 5634347"/>
              <a:gd name="connsiteX185" fmla="*/ 3423411 w 4210811"/>
              <a:gd name="connsiteY185" fmla="*/ 4059543 h 5634347"/>
              <a:gd name="connsiteX186" fmla="*/ 3381078 w 4210811"/>
              <a:gd name="connsiteY186" fmla="*/ 4051076 h 5634347"/>
              <a:gd name="connsiteX187" fmla="*/ 3355678 w 4210811"/>
              <a:gd name="connsiteY187" fmla="*/ 4025676 h 5634347"/>
              <a:gd name="connsiteX188" fmla="*/ 3330278 w 4210811"/>
              <a:gd name="connsiteY188" fmla="*/ 4008743 h 5634347"/>
              <a:gd name="connsiteX189" fmla="*/ 3271011 w 4210811"/>
              <a:gd name="connsiteY189" fmla="*/ 3983343 h 5634347"/>
              <a:gd name="connsiteX190" fmla="*/ 3203278 w 4210811"/>
              <a:gd name="connsiteY190" fmla="*/ 3949476 h 5634347"/>
              <a:gd name="connsiteX191" fmla="*/ 3144011 w 4210811"/>
              <a:gd name="connsiteY191" fmla="*/ 3915609 h 5634347"/>
              <a:gd name="connsiteX192" fmla="*/ 3101678 w 4210811"/>
              <a:gd name="connsiteY192" fmla="*/ 3907143 h 5634347"/>
              <a:gd name="connsiteX193" fmla="*/ 3059344 w 4210811"/>
              <a:gd name="connsiteY193" fmla="*/ 3873276 h 5634347"/>
              <a:gd name="connsiteX194" fmla="*/ 3033944 w 4210811"/>
              <a:gd name="connsiteY194" fmla="*/ 3864809 h 5634347"/>
              <a:gd name="connsiteX195" fmla="*/ 2796878 w 4210811"/>
              <a:gd name="connsiteY195" fmla="*/ 3856343 h 5634347"/>
              <a:gd name="connsiteX196" fmla="*/ 2365078 w 4210811"/>
              <a:gd name="connsiteY196" fmla="*/ 3864809 h 5634347"/>
              <a:gd name="connsiteX197" fmla="*/ 2305811 w 4210811"/>
              <a:gd name="connsiteY197" fmla="*/ 3890209 h 5634347"/>
              <a:gd name="connsiteX198" fmla="*/ 2280411 w 4210811"/>
              <a:gd name="connsiteY198" fmla="*/ 3898676 h 5634347"/>
              <a:gd name="connsiteX199" fmla="*/ 2238078 w 4210811"/>
              <a:gd name="connsiteY199" fmla="*/ 3941009 h 5634347"/>
              <a:gd name="connsiteX200" fmla="*/ 2170344 w 4210811"/>
              <a:gd name="connsiteY200" fmla="*/ 3991809 h 5634347"/>
              <a:gd name="connsiteX201" fmla="*/ 1992544 w 4210811"/>
              <a:gd name="connsiteY201" fmla="*/ 4110343 h 5634347"/>
              <a:gd name="connsiteX202" fmla="*/ 1738544 w 4210811"/>
              <a:gd name="connsiteY202" fmla="*/ 4262743 h 5634347"/>
              <a:gd name="connsiteX203" fmla="*/ 1645411 w 4210811"/>
              <a:gd name="connsiteY203" fmla="*/ 4338943 h 5634347"/>
              <a:gd name="connsiteX204" fmla="*/ 1628478 w 4210811"/>
              <a:gd name="connsiteY204" fmla="*/ 4305076 h 5634347"/>
              <a:gd name="connsiteX205" fmla="*/ 1509944 w 4210811"/>
              <a:gd name="connsiteY205" fmla="*/ 4203476 h 5634347"/>
              <a:gd name="connsiteX206" fmla="*/ 1501478 w 4210811"/>
              <a:gd name="connsiteY206" fmla="*/ 4169609 h 5634347"/>
              <a:gd name="connsiteX207" fmla="*/ 1459144 w 4210811"/>
              <a:gd name="connsiteY207" fmla="*/ 4118809 h 5634347"/>
              <a:gd name="connsiteX208" fmla="*/ 1433744 w 4210811"/>
              <a:gd name="connsiteY208" fmla="*/ 4110343 h 5634347"/>
              <a:gd name="connsiteX209" fmla="*/ 1399878 w 4210811"/>
              <a:gd name="connsiteY209" fmla="*/ 4076476 h 5634347"/>
              <a:gd name="connsiteX210" fmla="*/ 1247478 w 4210811"/>
              <a:gd name="connsiteY210" fmla="*/ 4118809 h 5634347"/>
              <a:gd name="connsiteX211" fmla="*/ 1230544 w 4210811"/>
              <a:gd name="connsiteY211" fmla="*/ 4415143 h 5634347"/>
              <a:gd name="connsiteX212" fmla="*/ 1213611 w 4210811"/>
              <a:gd name="connsiteY212" fmla="*/ 4440543 h 5634347"/>
              <a:gd name="connsiteX213" fmla="*/ 1205144 w 4210811"/>
              <a:gd name="connsiteY213" fmla="*/ 4491343 h 5634347"/>
              <a:gd name="connsiteX214" fmla="*/ 1179744 w 4210811"/>
              <a:gd name="connsiteY214" fmla="*/ 4559076 h 5634347"/>
              <a:gd name="connsiteX215" fmla="*/ 1171278 w 4210811"/>
              <a:gd name="connsiteY215" fmla="*/ 4601409 h 5634347"/>
              <a:gd name="connsiteX216" fmla="*/ 1154344 w 4210811"/>
              <a:gd name="connsiteY216" fmla="*/ 4660676 h 5634347"/>
              <a:gd name="connsiteX217" fmla="*/ 1145878 w 4210811"/>
              <a:gd name="connsiteY217" fmla="*/ 4703009 h 5634347"/>
              <a:gd name="connsiteX218" fmla="*/ 1120478 w 4210811"/>
              <a:gd name="connsiteY218" fmla="*/ 4719943 h 5634347"/>
              <a:gd name="connsiteX219" fmla="*/ 1103544 w 4210811"/>
              <a:gd name="connsiteY219" fmla="*/ 4753809 h 5634347"/>
              <a:gd name="connsiteX220" fmla="*/ 1086611 w 4210811"/>
              <a:gd name="connsiteY220" fmla="*/ 4770743 h 5634347"/>
              <a:gd name="connsiteX221" fmla="*/ 1061211 w 4210811"/>
              <a:gd name="connsiteY221" fmla="*/ 4804609 h 5634347"/>
              <a:gd name="connsiteX222" fmla="*/ 1044278 w 4210811"/>
              <a:gd name="connsiteY222" fmla="*/ 4821543 h 5634347"/>
              <a:gd name="connsiteX223" fmla="*/ 1001944 w 4210811"/>
              <a:gd name="connsiteY223" fmla="*/ 4880809 h 5634347"/>
              <a:gd name="connsiteX224" fmla="*/ 993478 w 4210811"/>
              <a:gd name="connsiteY224" fmla="*/ 4973943 h 5634347"/>
              <a:gd name="connsiteX225" fmla="*/ 968078 w 4210811"/>
              <a:gd name="connsiteY225" fmla="*/ 4999343 h 5634347"/>
              <a:gd name="connsiteX226" fmla="*/ 951144 w 4210811"/>
              <a:gd name="connsiteY226" fmla="*/ 5058609 h 5634347"/>
              <a:gd name="connsiteX227" fmla="*/ 934211 w 4210811"/>
              <a:gd name="connsiteY227"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61878 w 4210811"/>
              <a:gd name="connsiteY100" fmla="*/ 571276 h 5634347"/>
              <a:gd name="connsiteX101" fmla="*/ 2161878 w 4210811"/>
              <a:gd name="connsiteY101" fmla="*/ 506929 h 5634347"/>
              <a:gd name="connsiteX102" fmla="*/ 2205904 w 4210811"/>
              <a:gd name="connsiteY102" fmla="*/ 506929 h 5634347"/>
              <a:gd name="connsiteX103" fmla="*/ 2244851 w 4210811"/>
              <a:gd name="connsiteY103" fmla="*/ 464596 h 5634347"/>
              <a:gd name="connsiteX104" fmla="*/ 2339678 w 4210811"/>
              <a:gd name="connsiteY104" fmla="*/ 467983 h 5634347"/>
              <a:gd name="connsiteX105" fmla="*/ 2434504 w 4210811"/>
              <a:gd name="connsiteY105" fmla="*/ 449356 h 5634347"/>
              <a:gd name="connsiteX106" fmla="*/ 2463291 w 4210811"/>
              <a:gd name="connsiteY106" fmla="*/ 410409 h 5634347"/>
              <a:gd name="connsiteX107" fmla="*/ 2539491 w 4210811"/>
              <a:gd name="connsiteY107" fmla="*/ 376543 h 5634347"/>
              <a:gd name="connsiteX108" fmla="*/ 2664798 w 4210811"/>
              <a:gd name="connsiteY108" fmla="*/ 251236 h 5634347"/>
              <a:gd name="connsiteX109" fmla="*/ 2703744 w 4210811"/>
              <a:gd name="connsiteY109" fmla="*/ 181809 h 5634347"/>
              <a:gd name="connsiteX110" fmla="*/ 2751158 w 4210811"/>
              <a:gd name="connsiteY110" fmla="*/ 158103 h 5634347"/>
              <a:gd name="connsiteX111" fmla="*/ 2829051 w 4210811"/>
              <a:gd name="connsiteY111" fmla="*/ 107303 h 5634347"/>
              <a:gd name="connsiteX112" fmla="*/ 2948219 w 4210811"/>
              <a:gd name="connsiteY112" fmla="*/ 49518 h 5634347"/>
              <a:gd name="connsiteX113" fmla="*/ 3141894 w 4210811"/>
              <a:gd name="connsiteY113" fmla="*/ 10359 h 5634347"/>
              <a:gd name="connsiteX114" fmla="*/ 3157769 w 4210811"/>
              <a:gd name="connsiteY114" fmla="*/ 27293 h 5634347"/>
              <a:gd name="connsiteX115" fmla="*/ 3182958 w 4210811"/>
              <a:gd name="connsiteY115" fmla="*/ 24329 h 5634347"/>
              <a:gd name="connsiteX116" fmla="*/ 3255771 w 4210811"/>
              <a:gd name="connsiteY116" fmla="*/ 10783 h 5634347"/>
              <a:gd name="connsiteX117" fmla="*/ 3252384 w 4210811"/>
              <a:gd name="connsiteY117" fmla="*/ 623 h 5634347"/>
              <a:gd name="connsiteX118" fmla="*/ 3301491 w 4210811"/>
              <a:gd name="connsiteY118" fmla="*/ 29409 h 5634347"/>
              <a:gd name="connsiteX119" fmla="*/ 3343824 w 4210811"/>
              <a:gd name="connsiteY119" fmla="*/ 85289 h 5634347"/>
              <a:gd name="connsiteX120" fmla="*/ 3384464 w 4210811"/>
              <a:gd name="connsiteY120" fmla="*/ 124236 h 5634347"/>
              <a:gd name="connsiteX121" fmla="*/ 3398011 w 4210811"/>
              <a:gd name="connsiteY121" fmla="*/ 125929 h 5634347"/>
              <a:gd name="connsiteX122" fmla="*/ 3448811 w 4210811"/>
              <a:gd name="connsiteY122" fmla="*/ 131009 h 5634347"/>
              <a:gd name="connsiteX123" fmla="*/ 3474211 w 4210811"/>
              <a:gd name="connsiteY123" fmla="*/ 198743 h 5634347"/>
              <a:gd name="connsiteX124" fmla="*/ 3499611 w 4210811"/>
              <a:gd name="connsiteY124" fmla="*/ 266476 h 5634347"/>
              <a:gd name="connsiteX125" fmla="*/ 3525011 w 4210811"/>
              <a:gd name="connsiteY125" fmla="*/ 308809 h 5634347"/>
              <a:gd name="connsiteX126" fmla="*/ 3541944 w 4210811"/>
              <a:gd name="connsiteY126" fmla="*/ 401943 h 5634347"/>
              <a:gd name="connsiteX127" fmla="*/ 3525011 w 4210811"/>
              <a:gd name="connsiteY127" fmla="*/ 622076 h 5634347"/>
              <a:gd name="connsiteX128" fmla="*/ 3531784 w 4210811"/>
              <a:gd name="connsiteY128" fmla="*/ 691503 h 5634347"/>
              <a:gd name="connsiteX129" fmla="*/ 3511464 w 4210811"/>
              <a:gd name="connsiteY129" fmla="*/ 794796 h 5634347"/>
              <a:gd name="connsiteX130" fmla="*/ 3438651 w 4210811"/>
              <a:gd name="connsiteY130" fmla="*/ 876076 h 5634347"/>
              <a:gd name="connsiteX131" fmla="*/ 3394624 w 4210811"/>
              <a:gd name="connsiteY131" fmla="*/ 911636 h 5634347"/>
              <a:gd name="connsiteX132" fmla="*/ 3381078 w 4210811"/>
              <a:gd name="connsiteY132" fmla="*/ 935343 h 5634347"/>
              <a:gd name="connsiteX133" fmla="*/ 3364144 w 4210811"/>
              <a:gd name="connsiteY133" fmla="*/ 960743 h 5634347"/>
              <a:gd name="connsiteX134" fmla="*/ 3355678 w 4210811"/>
              <a:gd name="connsiteY134" fmla="*/ 994609 h 5634347"/>
              <a:gd name="connsiteX135" fmla="*/ 3296411 w 4210811"/>
              <a:gd name="connsiteY135" fmla="*/ 1028476 h 5634347"/>
              <a:gd name="connsiteX136" fmla="*/ 3254078 w 4210811"/>
              <a:gd name="connsiteY136" fmla="*/ 1045409 h 5634347"/>
              <a:gd name="connsiteX137" fmla="*/ 3228678 w 4210811"/>
              <a:gd name="connsiteY137" fmla="*/ 1053876 h 5634347"/>
              <a:gd name="connsiteX138" fmla="*/ 3152478 w 4210811"/>
              <a:gd name="connsiteY138" fmla="*/ 1096209 h 5634347"/>
              <a:gd name="connsiteX139" fmla="*/ 3160944 w 4210811"/>
              <a:gd name="connsiteY139" fmla="*/ 1172409 h 5634347"/>
              <a:gd name="connsiteX140" fmla="*/ 3230371 w 4210811"/>
              <a:gd name="connsiteY140" fmla="*/ 1126689 h 5634347"/>
              <a:gd name="connsiteX141" fmla="*/ 3298104 w 4210811"/>
              <a:gd name="connsiteY141" fmla="*/ 1180876 h 5634347"/>
              <a:gd name="connsiteX142" fmla="*/ 3220211 w 4210811"/>
              <a:gd name="connsiteY142" fmla="*/ 1324809 h 5634347"/>
              <a:gd name="connsiteX143" fmla="*/ 3254078 w 4210811"/>
              <a:gd name="connsiteY143" fmla="*/ 1485676 h 5634347"/>
              <a:gd name="connsiteX144" fmla="*/ 3262544 w 4210811"/>
              <a:gd name="connsiteY144" fmla="*/ 1528009 h 5634347"/>
              <a:gd name="connsiteX145" fmla="*/ 3296411 w 4210811"/>
              <a:gd name="connsiteY145" fmla="*/ 1731209 h 5634347"/>
              <a:gd name="connsiteX146" fmla="*/ 3313344 w 4210811"/>
              <a:gd name="connsiteY146" fmla="*/ 1782009 h 5634347"/>
              <a:gd name="connsiteX147" fmla="*/ 3355678 w 4210811"/>
              <a:gd name="connsiteY147" fmla="*/ 2027543 h 5634347"/>
              <a:gd name="connsiteX148" fmla="*/ 3389544 w 4210811"/>
              <a:gd name="connsiteY148" fmla="*/ 2019076 h 5634347"/>
              <a:gd name="connsiteX149" fmla="*/ 3414944 w 4210811"/>
              <a:gd name="connsiteY149" fmla="*/ 2002143 h 5634347"/>
              <a:gd name="connsiteX150" fmla="*/ 3457278 w 4210811"/>
              <a:gd name="connsiteY150" fmla="*/ 1993676 h 5634347"/>
              <a:gd name="connsiteX151" fmla="*/ 3465744 w 4210811"/>
              <a:gd name="connsiteY151" fmla="*/ 1968276 h 5634347"/>
              <a:gd name="connsiteX152" fmla="*/ 3516544 w 4210811"/>
              <a:gd name="connsiteY152" fmla="*/ 1942876 h 5634347"/>
              <a:gd name="connsiteX153" fmla="*/ 3558878 w 4210811"/>
              <a:gd name="connsiteY153" fmla="*/ 1909009 h 5634347"/>
              <a:gd name="connsiteX154" fmla="*/ 3592744 w 4210811"/>
              <a:gd name="connsiteY154" fmla="*/ 1875143 h 5634347"/>
              <a:gd name="connsiteX155" fmla="*/ 3668944 w 4210811"/>
              <a:gd name="connsiteY155" fmla="*/ 1832809 h 5634347"/>
              <a:gd name="connsiteX156" fmla="*/ 3711278 w 4210811"/>
              <a:gd name="connsiteY156" fmla="*/ 1807409 h 5634347"/>
              <a:gd name="connsiteX157" fmla="*/ 3872144 w 4210811"/>
              <a:gd name="connsiteY157" fmla="*/ 1815876 h 5634347"/>
              <a:gd name="connsiteX158" fmla="*/ 3965278 w 4210811"/>
              <a:gd name="connsiteY158" fmla="*/ 1883609 h 5634347"/>
              <a:gd name="connsiteX159" fmla="*/ 4007611 w 4210811"/>
              <a:gd name="connsiteY159" fmla="*/ 1909009 h 5634347"/>
              <a:gd name="connsiteX160" fmla="*/ 4075344 w 4210811"/>
              <a:gd name="connsiteY160" fmla="*/ 1968276 h 5634347"/>
              <a:gd name="connsiteX161" fmla="*/ 4134611 w 4210811"/>
              <a:gd name="connsiteY161" fmla="*/ 2019076 h 5634347"/>
              <a:gd name="connsiteX162" fmla="*/ 4151544 w 4210811"/>
              <a:gd name="connsiteY162" fmla="*/ 2137609 h 5634347"/>
              <a:gd name="connsiteX163" fmla="*/ 4176944 w 4210811"/>
              <a:gd name="connsiteY163" fmla="*/ 2247676 h 5634347"/>
              <a:gd name="connsiteX164" fmla="*/ 4210811 w 4210811"/>
              <a:gd name="connsiteY164" fmla="*/ 2527076 h 5634347"/>
              <a:gd name="connsiteX165" fmla="*/ 4185411 w 4210811"/>
              <a:gd name="connsiteY165" fmla="*/ 2848809 h 5634347"/>
              <a:gd name="connsiteX166" fmla="*/ 4176944 w 4210811"/>
              <a:gd name="connsiteY166" fmla="*/ 2874209 h 5634347"/>
              <a:gd name="connsiteX167" fmla="*/ 4160011 w 4210811"/>
              <a:gd name="connsiteY167" fmla="*/ 3009676 h 5634347"/>
              <a:gd name="connsiteX168" fmla="*/ 4126144 w 4210811"/>
              <a:gd name="connsiteY168" fmla="*/ 3077409 h 5634347"/>
              <a:gd name="connsiteX169" fmla="*/ 4092278 w 4210811"/>
              <a:gd name="connsiteY169" fmla="*/ 3212876 h 5634347"/>
              <a:gd name="connsiteX170" fmla="*/ 4075344 w 4210811"/>
              <a:gd name="connsiteY170" fmla="*/ 3229809 h 5634347"/>
              <a:gd name="connsiteX171" fmla="*/ 4058411 w 4210811"/>
              <a:gd name="connsiteY171" fmla="*/ 3297543 h 5634347"/>
              <a:gd name="connsiteX172" fmla="*/ 4049944 w 4210811"/>
              <a:gd name="connsiteY172" fmla="*/ 3390676 h 5634347"/>
              <a:gd name="connsiteX173" fmla="*/ 4016078 w 4210811"/>
              <a:gd name="connsiteY173" fmla="*/ 3492276 h 5634347"/>
              <a:gd name="connsiteX174" fmla="*/ 4007611 w 4210811"/>
              <a:gd name="connsiteY174" fmla="*/ 3593876 h 5634347"/>
              <a:gd name="connsiteX175" fmla="*/ 3999144 w 4210811"/>
              <a:gd name="connsiteY175" fmla="*/ 3653143 h 5634347"/>
              <a:gd name="connsiteX176" fmla="*/ 3990678 w 4210811"/>
              <a:gd name="connsiteY176" fmla="*/ 3949476 h 5634347"/>
              <a:gd name="connsiteX177" fmla="*/ 3973744 w 4210811"/>
              <a:gd name="connsiteY177" fmla="*/ 4127276 h 5634347"/>
              <a:gd name="connsiteX178" fmla="*/ 3956811 w 4210811"/>
              <a:gd name="connsiteY178" fmla="*/ 4161143 h 5634347"/>
              <a:gd name="connsiteX179" fmla="*/ 3922944 w 4210811"/>
              <a:gd name="connsiteY179" fmla="*/ 4169609 h 5634347"/>
              <a:gd name="connsiteX180" fmla="*/ 3906011 w 4210811"/>
              <a:gd name="connsiteY180" fmla="*/ 4186543 h 5634347"/>
              <a:gd name="connsiteX181" fmla="*/ 3668944 w 4210811"/>
              <a:gd name="connsiteY181" fmla="*/ 4161143 h 5634347"/>
              <a:gd name="connsiteX182" fmla="*/ 3541944 w 4210811"/>
              <a:gd name="connsiteY182" fmla="*/ 4101876 h 5634347"/>
              <a:gd name="connsiteX183" fmla="*/ 3508078 w 4210811"/>
              <a:gd name="connsiteY183" fmla="*/ 4093409 h 5634347"/>
              <a:gd name="connsiteX184" fmla="*/ 3448811 w 4210811"/>
              <a:gd name="connsiteY184" fmla="*/ 4076476 h 5634347"/>
              <a:gd name="connsiteX185" fmla="*/ 3423411 w 4210811"/>
              <a:gd name="connsiteY185" fmla="*/ 4059543 h 5634347"/>
              <a:gd name="connsiteX186" fmla="*/ 3381078 w 4210811"/>
              <a:gd name="connsiteY186" fmla="*/ 4051076 h 5634347"/>
              <a:gd name="connsiteX187" fmla="*/ 3355678 w 4210811"/>
              <a:gd name="connsiteY187" fmla="*/ 4025676 h 5634347"/>
              <a:gd name="connsiteX188" fmla="*/ 3330278 w 4210811"/>
              <a:gd name="connsiteY188" fmla="*/ 4008743 h 5634347"/>
              <a:gd name="connsiteX189" fmla="*/ 3271011 w 4210811"/>
              <a:gd name="connsiteY189" fmla="*/ 3983343 h 5634347"/>
              <a:gd name="connsiteX190" fmla="*/ 3203278 w 4210811"/>
              <a:gd name="connsiteY190" fmla="*/ 3949476 h 5634347"/>
              <a:gd name="connsiteX191" fmla="*/ 3144011 w 4210811"/>
              <a:gd name="connsiteY191" fmla="*/ 3915609 h 5634347"/>
              <a:gd name="connsiteX192" fmla="*/ 3101678 w 4210811"/>
              <a:gd name="connsiteY192" fmla="*/ 3907143 h 5634347"/>
              <a:gd name="connsiteX193" fmla="*/ 3059344 w 4210811"/>
              <a:gd name="connsiteY193" fmla="*/ 3873276 h 5634347"/>
              <a:gd name="connsiteX194" fmla="*/ 3033944 w 4210811"/>
              <a:gd name="connsiteY194" fmla="*/ 3864809 h 5634347"/>
              <a:gd name="connsiteX195" fmla="*/ 2796878 w 4210811"/>
              <a:gd name="connsiteY195" fmla="*/ 3856343 h 5634347"/>
              <a:gd name="connsiteX196" fmla="*/ 2365078 w 4210811"/>
              <a:gd name="connsiteY196" fmla="*/ 3864809 h 5634347"/>
              <a:gd name="connsiteX197" fmla="*/ 2305811 w 4210811"/>
              <a:gd name="connsiteY197" fmla="*/ 3890209 h 5634347"/>
              <a:gd name="connsiteX198" fmla="*/ 2280411 w 4210811"/>
              <a:gd name="connsiteY198" fmla="*/ 3898676 h 5634347"/>
              <a:gd name="connsiteX199" fmla="*/ 2238078 w 4210811"/>
              <a:gd name="connsiteY199" fmla="*/ 3941009 h 5634347"/>
              <a:gd name="connsiteX200" fmla="*/ 2170344 w 4210811"/>
              <a:gd name="connsiteY200" fmla="*/ 3991809 h 5634347"/>
              <a:gd name="connsiteX201" fmla="*/ 1992544 w 4210811"/>
              <a:gd name="connsiteY201" fmla="*/ 4110343 h 5634347"/>
              <a:gd name="connsiteX202" fmla="*/ 1738544 w 4210811"/>
              <a:gd name="connsiteY202" fmla="*/ 4262743 h 5634347"/>
              <a:gd name="connsiteX203" fmla="*/ 1645411 w 4210811"/>
              <a:gd name="connsiteY203" fmla="*/ 4338943 h 5634347"/>
              <a:gd name="connsiteX204" fmla="*/ 1628478 w 4210811"/>
              <a:gd name="connsiteY204" fmla="*/ 4305076 h 5634347"/>
              <a:gd name="connsiteX205" fmla="*/ 1509944 w 4210811"/>
              <a:gd name="connsiteY205" fmla="*/ 4203476 h 5634347"/>
              <a:gd name="connsiteX206" fmla="*/ 1501478 w 4210811"/>
              <a:gd name="connsiteY206" fmla="*/ 4169609 h 5634347"/>
              <a:gd name="connsiteX207" fmla="*/ 1459144 w 4210811"/>
              <a:gd name="connsiteY207" fmla="*/ 4118809 h 5634347"/>
              <a:gd name="connsiteX208" fmla="*/ 1433744 w 4210811"/>
              <a:gd name="connsiteY208" fmla="*/ 4110343 h 5634347"/>
              <a:gd name="connsiteX209" fmla="*/ 1399878 w 4210811"/>
              <a:gd name="connsiteY209" fmla="*/ 4076476 h 5634347"/>
              <a:gd name="connsiteX210" fmla="*/ 1247478 w 4210811"/>
              <a:gd name="connsiteY210" fmla="*/ 4118809 h 5634347"/>
              <a:gd name="connsiteX211" fmla="*/ 1230544 w 4210811"/>
              <a:gd name="connsiteY211" fmla="*/ 4415143 h 5634347"/>
              <a:gd name="connsiteX212" fmla="*/ 1213611 w 4210811"/>
              <a:gd name="connsiteY212" fmla="*/ 4440543 h 5634347"/>
              <a:gd name="connsiteX213" fmla="*/ 1205144 w 4210811"/>
              <a:gd name="connsiteY213" fmla="*/ 4491343 h 5634347"/>
              <a:gd name="connsiteX214" fmla="*/ 1179744 w 4210811"/>
              <a:gd name="connsiteY214" fmla="*/ 4559076 h 5634347"/>
              <a:gd name="connsiteX215" fmla="*/ 1171278 w 4210811"/>
              <a:gd name="connsiteY215" fmla="*/ 4601409 h 5634347"/>
              <a:gd name="connsiteX216" fmla="*/ 1154344 w 4210811"/>
              <a:gd name="connsiteY216" fmla="*/ 4660676 h 5634347"/>
              <a:gd name="connsiteX217" fmla="*/ 1145878 w 4210811"/>
              <a:gd name="connsiteY217" fmla="*/ 4703009 h 5634347"/>
              <a:gd name="connsiteX218" fmla="*/ 1120478 w 4210811"/>
              <a:gd name="connsiteY218" fmla="*/ 4719943 h 5634347"/>
              <a:gd name="connsiteX219" fmla="*/ 1103544 w 4210811"/>
              <a:gd name="connsiteY219" fmla="*/ 4753809 h 5634347"/>
              <a:gd name="connsiteX220" fmla="*/ 1086611 w 4210811"/>
              <a:gd name="connsiteY220" fmla="*/ 4770743 h 5634347"/>
              <a:gd name="connsiteX221" fmla="*/ 1061211 w 4210811"/>
              <a:gd name="connsiteY221" fmla="*/ 4804609 h 5634347"/>
              <a:gd name="connsiteX222" fmla="*/ 1044278 w 4210811"/>
              <a:gd name="connsiteY222" fmla="*/ 4821543 h 5634347"/>
              <a:gd name="connsiteX223" fmla="*/ 1001944 w 4210811"/>
              <a:gd name="connsiteY223" fmla="*/ 4880809 h 5634347"/>
              <a:gd name="connsiteX224" fmla="*/ 993478 w 4210811"/>
              <a:gd name="connsiteY224" fmla="*/ 4973943 h 5634347"/>
              <a:gd name="connsiteX225" fmla="*/ 968078 w 4210811"/>
              <a:gd name="connsiteY225" fmla="*/ 4999343 h 5634347"/>
              <a:gd name="connsiteX226" fmla="*/ 951144 w 4210811"/>
              <a:gd name="connsiteY226" fmla="*/ 5058609 h 5634347"/>
              <a:gd name="connsiteX227" fmla="*/ 934211 w 4210811"/>
              <a:gd name="connsiteY227"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61878 w 4210811"/>
              <a:gd name="connsiteY100" fmla="*/ 571276 h 5634347"/>
              <a:gd name="connsiteX101" fmla="*/ 2161878 w 4210811"/>
              <a:gd name="connsiteY101" fmla="*/ 506929 h 5634347"/>
              <a:gd name="connsiteX102" fmla="*/ 2205904 w 4210811"/>
              <a:gd name="connsiteY102" fmla="*/ 506929 h 5634347"/>
              <a:gd name="connsiteX103" fmla="*/ 2244851 w 4210811"/>
              <a:gd name="connsiteY103" fmla="*/ 464596 h 5634347"/>
              <a:gd name="connsiteX104" fmla="*/ 2339678 w 4210811"/>
              <a:gd name="connsiteY104" fmla="*/ 467983 h 5634347"/>
              <a:gd name="connsiteX105" fmla="*/ 2434504 w 4210811"/>
              <a:gd name="connsiteY105" fmla="*/ 449356 h 5634347"/>
              <a:gd name="connsiteX106" fmla="*/ 2463291 w 4210811"/>
              <a:gd name="connsiteY106" fmla="*/ 410409 h 5634347"/>
              <a:gd name="connsiteX107" fmla="*/ 2539491 w 4210811"/>
              <a:gd name="connsiteY107" fmla="*/ 376543 h 5634347"/>
              <a:gd name="connsiteX108" fmla="*/ 2664798 w 4210811"/>
              <a:gd name="connsiteY108" fmla="*/ 251236 h 5634347"/>
              <a:gd name="connsiteX109" fmla="*/ 2703744 w 4210811"/>
              <a:gd name="connsiteY109" fmla="*/ 181809 h 5634347"/>
              <a:gd name="connsiteX110" fmla="*/ 2751158 w 4210811"/>
              <a:gd name="connsiteY110" fmla="*/ 158103 h 5634347"/>
              <a:gd name="connsiteX111" fmla="*/ 2829051 w 4210811"/>
              <a:gd name="connsiteY111" fmla="*/ 107303 h 5634347"/>
              <a:gd name="connsiteX112" fmla="*/ 2948219 w 4210811"/>
              <a:gd name="connsiteY112" fmla="*/ 49518 h 5634347"/>
              <a:gd name="connsiteX113" fmla="*/ 3141894 w 4210811"/>
              <a:gd name="connsiteY113" fmla="*/ 10359 h 5634347"/>
              <a:gd name="connsiteX114" fmla="*/ 3157769 w 4210811"/>
              <a:gd name="connsiteY114" fmla="*/ 27293 h 5634347"/>
              <a:gd name="connsiteX115" fmla="*/ 3182958 w 4210811"/>
              <a:gd name="connsiteY115" fmla="*/ 24329 h 5634347"/>
              <a:gd name="connsiteX116" fmla="*/ 3255771 w 4210811"/>
              <a:gd name="connsiteY116" fmla="*/ 10783 h 5634347"/>
              <a:gd name="connsiteX117" fmla="*/ 3252384 w 4210811"/>
              <a:gd name="connsiteY117" fmla="*/ 623 h 5634347"/>
              <a:gd name="connsiteX118" fmla="*/ 3301491 w 4210811"/>
              <a:gd name="connsiteY118" fmla="*/ 29409 h 5634347"/>
              <a:gd name="connsiteX119" fmla="*/ 3343824 w 4210811"/>
              <a:gd name="connsiteY119" fmla="*/ 85289 h 5634347"/>
              <a:gd name="connsiteX120" fmla="*/ 3384464 w 4210811"/>
              <a:gd name="connsiteY120" fmla="*/ 124236 h 5634347"/>
              <a:gd name="connsiteX121" fmla="*/ 3398011 w 4210811"/>
              <a:gd name="connsiteY121" fmla="*/ 125929 h 5634347"/>
              <a:gd name="connsiteX122" fmla="*/ 3448811 w 4210811"/>
              <a:gd name="connsiteY122" fmla="*/ 131009 h 5634347"/>
              <a:gd name="connsiteX123" fmla="*/ 3474211 w 4210811"/>
              <a:gd name="connsiteY123" fmla="*/ 198743 h 5634347"/>
              <a:gd name="connsiteX124" fmla="*/ 3499611 w 4210811"/>
              <a:gd name="connsiteY124" fmla="*/ 266476 h 5634347"/>
              <a:gd name="connsiteX125" fmla="*/ 3525011 w 4210811"/>
              <a:gd name="connsiteY125" fmla="*/ 308809 h 5634347"/>
              <a:gd name="connsiteX126" fmla="*/ 3541944 w 4210811"/>
              <a:gd name="connsiteY126" fmla="*/ 401943 h 5634347"/>
              <a:gd name="connsiteX127" fmla="*/ 3525011 w 4210811"/>
              <a:gd name="connsiteY127" fmla="*/ 622076 h 5634347"/>
              <a:gd name="connsiteX128" fmla="*/ 3531784 w 4210811"/>
              <a:gd name="connsiteY128" fmla="*/ 691503 h 5634347"/>
              <a:gd name="connsiteX129" fmla="*/ 3511464 w 4210811"/>
              <a:gd name="connsiteY129" fmla="*/ 794796 h 5634347"/>
              <a:gd name="connsiteX130" fmla="*/ 3438651 w 4210811"/>
              <a:gd name="connsiteY130" fmla="*/ 876076 h 5634347"/>
              <a:gd name="connsiteX131" fmla="*/ 3394624 w 4210811"/>
              <a:gd name="connsiteY131" fmla="*/ 911636 h 5634347"/>
              <a:gd name="connsiteX132" fmla="*/ 3381078 w 4210811"/>
              <a:gd name="connsiteY132" fmla="*/ 935343 h 5634347"/>
              <a:gd name="connsiteX133" fmla="*/ 3364144 w 4210811"/>
              <a:gd name="connsiteY133" fmla="*/ 960743 h 5634347"/>
              <a:gd name="connsiteX134" fmla="*/ 3355678 w 4210811"/>
              <a:gd name="connsiteY134" fmla="*/ 994609 h 5634347"/>
              <a:gd name="connsiteX135" fmla="*/ 3296411 w 4210811"/>
              <a:gd name="connsiteY135" fmla="*/ 1028476 h 5634347"/>
              <a:gd name="connsiteX136" fmla="*/ 3254078 w 4210811"/>
              <a:gd name="connsiteY136" fmla="*/ 1045409 h 5634347"/>
              <a:gd name="connsiteX137" fmla="*/ 3228678 w 4210811"/>
              <a:gd name="connsiteY137" fmla="*/ 1053876 h 5634347"/>
              <a:gd name="connsiteX138" fmla="*/ 3152478 w 4210811"/>
              <a:gd name="connsiteY138" fmla="*/ 1096209 h 5634347"/>
              <a:gd name="connsiteX139" fmla="*/ 3160944 w 4210811"/>
              <a:gd name="connsiteY139" fmla="*/ 1172409 h 5634347"/>
              <a:gd name="connsiteX140" fmla="*/ 3230371 w 4210811"/>
              <a:gd name="connsiteY140" fmla="*/ 1126689 h 5634347"/>
              <a:gd name="connsiteX141" fmla="*/ 3298104 w 4210811"/>
              <a:gd name="connsiteY141" fmla="*/ 1180876 h 5634347"/>
              <a:gd name="connsiteX142" fmla="*/ 3220211 w 4210811"/>
              <a:gd name="connsiteY142" fmla="*/ 1324809 h 5634347"/>
              <a:gd name="connsiteX143" fmla="*/ 3254078 w 4210811"/>
              <a:gd name="connsiteY143" fmla="*/ 1485676 h 5634347"/>
              <a:gd name="connsiteX144" fmla="*/ 3262544 w 4210811"/>
              <a:gd name="connsiteY144" fmla="*/ 1528009 h 5634347"/>
              <a:gd name="connsiteX145" fmla="*/ 3296411 w 4210811"/>
              <a:gd name="connsiteY145" fmla="*/ 1731209 h 5634347"/>
              <a:gd name="connsiteX146" fmla="*/ 3313344 w 4210811"/>
              <a:gd name="connsiteY146" fmla="*/ 1782009 h 5634347"/>
              <a:gd name="connsiteX147" fmla="*/ 3355678 w 4210811"/>
              <a:gd name="connsiteY147" fmla="*/ 2027543 h 5634347"/>
              <a:gd name="connsiteX148" fmla="*/ 3389544 w 4210811"/>
              <a:gd name="connsiteY148" fmla="*/ 2019076 h 5634347"/>
              <a:gd name="connsiteX149" fmla="*/ 3414944 w 4210811"/>
              <a:gd name="connsiteY149" fmla="*/ 2002143 h 5634347"/>
              <a:gd name="connsiteX150" fmla="*/ 3457278 w 4210811"/>
              <a:gd name="connsiteY150" fmla="*/ 1993676 h 5634347"/>
              <a:gd name="connsiteX151" fmla="*/ 3465744 w 4210811"/>
              <a:gd name="connsiteY151" fmla="*/ 1968276 h 5634347"/>
              <a:gd name="connsiteX152" fmla="*/ 3516544 w 4210811"/>
              <a:gd name="connsiteY152" fmla="*/ 1942876 h 5634347"/>
              <a:gd name="connsiteX153" fmla="*/ 3558878 w 4210811"/>
              <a:gd name="connsiteY153" fmla="*/ 1909009 h 5634347"/>
              <a:gd name="connsiteX154" fmla="*/ 3592744 w 4210811"/>
              <a:gd name="connsiteY154" fmla="*/ 1875143 h 5634347"/>
              <a:gd name="connsiteX155" fmla="*/ 3668944 w 4210811"/>
              <a:gd name="connsiteY155" fmla="*/ 1832809 h 5634347"/>
              <a:gd name="connsiteX156" fmla="*/ 3711278 w 4210811"/>
              <a:gd name="connsiteY156" fmla="*/ 1807409 h 5634347"/>
              <a:gd name="connsiteX157" fmla="*/ 3872144 w 4210811"/>
              <a:gd name="connsiteY157" fmla="*/ 1815876 h 5634347"/>
              <a:gd name="connsiteX158" fmla="*/ 3965278 w 4210811"/>
              <a:gd name="connsiteY158" fmla="*/ 1883609 h 5634347"/>
              <a:gd name="connsiteX159" fmla="*/ 4007611 w 4210811"/>
              <a:gd name="connsiteY159" fmla="*/ 1909009 h 5634347"/>
              <a:gd name="connsiteX160" fmla="*/ 4075344 w 4210811"/>
              <a:gd name="connsiteY160" fmla="*/ 1968276 h 5634347"/>
              <a:gd name="connsiteX161" fmla="*/ 4134611 w 4210811"/>
              <a:gd name="connsiteY161" fmla="*/ 2019076 h 5634347"/>
              <a:gd name="connsiteX162" fmla="*/ 4151544 w 4210811"/>
              <a:gd name="connsiteY162" fmla="*/ 2137609 h 5634347"/>
              <a:gd name="connsiteX163" fmla="*/ 4176944 w 4210811"/>
              <a:gd name="connsiteY163" fmla="*/ 2247676 h 5634347"/>
              <a:gd name="connsiteX164" fmla="*/ 4210811 w 4210811"/>
              <a:gd name="connsiteY164" fmla="*/ 2527076 h 5634347"/>
              <a:gd name="connsiteX165" fmla="*/ 4185411 w 4210811"/>
              <a:gd name="connsiteY165" fmla="*/ 2848809 h 5634347"/>
              <a:gd name="connsiteX166" fmla="*/ 4176944 w 4210811"/>
              <a:gd name="connsiteY166" fmla="*/ 2874209 h 5634347"/>
              <a:gd name="connsiteX167" fmla="*/ 4160011 w 4210811"/>
              <a:gd name="connsiteY167" fmla="*/ 3009676 h 5634347"/>
              <a:gd name="connsiteX168" fmla="*/ 4126144 w 4210811"/>
              <a:gd name="connsiteY168" fmla="*/ 3077409 h 5634347"/>
              <a:gd name="connsiteX169" fmla="*/ 4092278 w 4210811"/>
              <a:gd name="connsiteY169" fmla="*/ 3212876 h 5634347"/>
              <a:gd name="connsiteX170" fmla="*/ 4075344 w 4210811"/>
              <a:gd name="connsiteY170" fmla="*/ 3229809 h 5634347"/>
              <a:gd name="connsiteX171" fmla="*/ 4058411 w 4210811"/>
              <a:gd name="connsiteY171" fmla="*/ 3297543 h 5634347"/>
              <a:gd name="connsiteX172" fmla="*/ 4049944 w 4210811"/>
              <a:gd name="connsiteY172" fmla="*/ 3390676 h 5634347"/>
              <a:gd name="connsiteX173" fmla="*/ 4016078 w 4210811"/>
              <a:gd name="connsiteY173" fmla="*/ 3492276 h 5634347"/>
              <a:gd name="connsiteX174" fmla="*/ 4007611 w 4210811"/>
              <a:gd name="connsiteY174" fmla="*/ 3593876 h 5634347"/>
              <a:gd name="connsiteX175" fmla="*/ 3999144 w 4210811"/>
              <a:gd name="connsiteY175" fmla="*/ 3653143 h 5634347"/>
              <a:gd name="connsiteX176" fmla="*/ 3990678 w 4210811"/>
              <a:gd name="connsiteY176" fmla="*/ 3949476 h 5634347"/>
              <a:gd name="connsiteX177" fmla="*/ 3973744 w 4210811"/>
              <a:gd name="connsiteY177" fmla="*/ 4127276 h 5634347"/>
              <a:gd name="connsiteX178" fmla="*/ 3956811 w 4210811"/>
              <a:gd name="connsiteY178" fmla="*/ 4161143 h 5634347"/>
              <a:gd name="connsiteX179" fmla="*/ 3922944 w 4210811"/>
              <a:gd name="connsiteY179" fmla="*/ 4169609 h 5634347"/>
              <a:gd name="connsiteX180" fmla="*/ 3906011 w 4210811"/>
              <a:gd name="connsiteY180" fmla="*/ 4186543 h 5634347"/>
              <a:gd name="connsiteX181" fmla="*/ 3668944 w 4210811"/>
              <a:gd name="connsiteY181" fmla="*/ 4161143 h 5634347"/>
              <a:gd name="connsiteX182" fmla="*/ 3541944 w 4210811"/>
              <a:gd name="connsiteY182" fmla="*/ 4101876 h 5634347"/>
              <a:gd name="connsiteX183" fmla="*/ 3508078 w 4210811"/>
              <a:gd name="connsiteY183" fmla="*/ 4093409 h 5634347"/>
              <a:gd name="connsiteX184" fmla="*/ 3448811 w 4210811"/>
              <a:gd name="connsiteY184" fmla="*/ 4076476 h 5634347"/>
              <a:gd name="connsiteX185" fmla="*/ 3423411 w 4210811"/>
              <a:gd name="connsiteY185" fmla="*/ 4059543 h 5634347"/>
              <a:gd name="connsiteX186" fmla="*/ 3381078 w 4210811"/>
              <a:gd name="connsiteY186" fmla="*/ 4051076 h 5634347"/>
              <a:gd name="connsiteX187" fmla="*/ 3355678 w 4210811"/>
              <a:gd name="connsiteY187" fmla="*/ 4025676 h 5634347"/>
              <a:gd name="connsiteX188" fmla="*/ 3330278 w 4210811"/>
              <a:gd name="connsiteY188" fmla="*/ 4008743 h 5634347"/>
              <a:gd name="connsiteX189" fmla="*/ 3271011 w 4210811"/>
              <a:gd name="connsiteY189" fmla="*/ 3983343 h 5634347"/>
              <a:gd name="connsiteX190" fmla="*/ 3203278 w 4210811"/>
              <a:gd name="connsiteY190" fmla="*/ 3949476 h 5634347"/>
              <a:gd name="connsiteX191" fmla="*/ 3144011 w 4210811"/>
              <a:gd name="connsiteY191" fmla="*/ 3915609 h 5634347"/>
              <a:gd name="connsiteX192" fmla="*/ 3101678 w 4210811"/>
              <a:gd name="connsiteY192" fmla="*/ 3907143 h 5634347"/>
              <a:gd name="connsiteX193" fmla="*/ 3059344 w 4210811"/>
              <a:gd name="connsiteY193" fmla="*/ 3873276 h 5634347"/>
              <a:gd name="connsiteX194" fmla="*/ 3033944 w 4210811"/>
              <a:gd name="connsiteY194" fmla="*/ 3864809 h 5634347"/>
              <a:gd name="connsiteX195" fmla="*/ 2796878 w 4210811"/>
              <a:gd name="connsiteY195" fmla="*/ 3856343 h 5634347"/>
              <a:gd name="connsiteX196" fmla="*/ 2365078 w 4210811"/>
              <a:gd name="connsiteY196" fmla="*/ 3864809 h 5634347"/>
              <a:gd name="connsiteX197" fmla="*/ 2305811 w 4210811"/>
              <a:gd name="connsiteY197" fmla="*/ 3890209 h 5634347"/>
              <a:gd name="connsiteX198" fmla="*/ 2280411 w 4210811"/>
              <a:gd name="connsiteY198" fmla="*/ 3898676 h 5634347"/>
              <a:gd name="connsiteX199" fmla="*/ 2238078 w 4210811"/>
              <a:gd name="connsiteY199" fmla="*/ 3941009 h 5634347"/>
              <a:gd name="connsiteX200" fmla="*/ 2170344 w 4210811"/>
              <a:gd name="connsiteY200" fmla="*/ 3991809 h 5634347"/>
              <a:gd name="connsiteX201" fmla="*/ 1992544 w 4210811"/>
              <a:gd name="connsiteY201" fmla="*/ 4110343 h 5634347"/>
              <a:gd name="connsiteX202" fmla="*/ 1738544 w 4210811"/>
              <a:gd name="connsiteY202" fmla="*/ 4262743 h 5634347"/>
              <a:gd name="connsiteX203" fmla="*/ 1645411 w 4210811"/>
              <a:gd name="connsiteY203" fmla="*/ 4338943 h 5634347"/>
              <a:gd name="connsiteX204" fmla="*/ 1628478 w 4210811"/>
              <a:gd name="connsiteY204" fmla="*/ 4305076 h 5634347"/>
              <a:gd name="connsiteX205" fmla="*/ 1509944 w 4210811"/>
              <a:gd name="connsiteY205" fmla="*/ 4203476 h 5634347"/>
              <a:gd name="connsiteX206" fmla="*/ 1501478 w 4210811"/>
              <a:gd name="connsiteY206" fmla="*/ 4169609 h 5634347"/>
              <a:gd name="connsiteX207" fmla="*/ 1459144 w 4210811"/>
              <a:gd name="connsiteY207" fmla="*/ 4118809 h 5634347"/>
              <a:gd name="connsiteX208" fmla="*/ 1433744 w 4210811"/>
              <a:gd name="connsiteY208" fmla="*/ 4110343 h 5634347"/>
              <a:gd name="connsiteX209" fmla="*/ 1399878 w 4210811"/>
              <a:gd name="connsiteY209" fmla="*/ 4076476 h 5634347"/>
              <a:gd name="connsiteX210" fmla="*/ 1247478 w 4210811"/>
              <a:gd name="connsiteY210" fmla="*/ 4118809 h 5634347"/>
              <a:gd name="connsiteX211" fmla="*/ 1230544 w 4210811"/>
              <a:gd name="connsiteY211" fmla="*/ 4415143 h 5634347"/>
              <a:gd name="connsiteX212" fmla="*/ 1213611 w 4210811"/>
              <a:gd name="connsiteY212" fmla="*/ 4440543 h 5634347"/>
              <a:gd name="connsiteX213" fmla="*/ 1205144 w 4210811"/>
              <a:gd name="connsiteY213" fmla="*/ 4491343 h 5634347"/>
              <a:gd name="connsiteX214" fmla="*/ 1179744 w 4210811"/>
              <a:gd name="connsiteY214" fmla="*/ 4559076 h 5634347"/>
              <a:gd name="connsiteX215" fmla="*/ 1171278 w 4210811"/>
              <a:gd name="connsiteY215" fmla="*/ 4601409 h 5634347"/>
              <a:gd name="connsiteX216" fmla="*/ 1154344 w 4210811"/>
              <a:gd name="connsiteY216" fmla="*/ 4660676 h 5634347"/>
              <a:gd name="connsiteX217" fmla="*/ 1145878 w 4210811"/>
              <a:gd name="connsiteY217" fmla="*/ 4703009 h 5634347"/>
              <a:gd name="connsiteX218" fmla="*/ 1120478 w 4210811"/>
              <a:gd name="connsiteY218" fmla="*/ 4719943 h 5634347"/>
              <a:gd name="connsiteX219" fmla="*/ 1103544 w 4210811"/>
              <a:gd name="connsiteY219" fmla="*/ 4753809 h 5634347"/>
              <a:gd name="connsiteX220" fmla="*/ 1086611 w 4210811"/>
              <a:gd name="connsiteY220" fmla="*/ 4770743 h 5634347"/>
              <a:gd name="connsiteX221" fmla="*/ 1061211 w 4210811"/>
              <a:gd name="connsiteY221" fmla="*/ 4804609 h 5634347"/>
              <a:gd name="connsiteX222" fmla="*/ 1044278 w 4210811"/>
              <a:gd name="connsiteY222" fmla="*/ 4821543 h 5634347"/>
              <a:gd name="connsiteX223" fmla="*/ 1001944 w 4210811"/>
              <a:gd name="connsiteY223" fmla="*/ 4880809 h 5634347"/>
              <a:gd name="connsiteX224" fmla="*/ 993478 w 4210811"/>
              <a:gd name="connsiteY224" fmla="*/ 4973943 h 5634347"/>
              <a:gd name="connsiteX225" fmla="*/ 968078 w 4210811"/>
              <a:gd name="connsiteY225" fmla="*/ 4999343 h 5634347"/>
              <a:gd name="connsiteX226" fmla="*/ 951144 w 4210811"/>
              <a:gd name="connsiteY226" fmla="*/ 5058609 h 5634347"/>
              <a:gd name="connsiteX227" fmla="*/ 934211 w 4210811"/>
              <a:gd name="connsiteY227"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61878 w 4210811"/>
              <a:gd name="connsiteY100" fmla="*/ 506929 h 5634347"/>
              <a:gd name="connsiteX101" fmla="*/ 2205904 w 4210811"/>
              <a:gd name="connsiteY101" fmla="*/ 506929 h 5634347"/>
              <a:gd name="connsiteX102" fmla="*/ 2244851 w 4210811"/>
              <a:gd name="connsiteY102" fmla="*/ 464596 h 5634347"/>
              <a:gd name="connsiteX103" fmla="*/ 2339678 w 4210811"/>
              <a:gd name="connsiteY103" fmla="*/ 467983 h 5634347"/>
              <a:gd name="connsiteX104" fmla="*/ 2434504 w 4210811"/>
              <a:gd name="connsiteY104" fmla="*/ 449356 h 5634347"/>
              <a:gd name="connsiteX105" fmla="*/ 2463291 w 4210811"/>
              <a:gd name="connsiteY105" fmla="*/ 410409 h 5634347"/>
              <a:gd name="connsiteX106" fmla="*/ 2539491 w 4210811"/>
              <a:gd name="connsiteY106" fmla="*/ 376543 h 5634347"/>
              <a:gd name="connsiteX107" fmla="*/ 2664798 w 4210811"/>
              <a:gd name="connsiteY107" fmla="*/ 251236 h 5634347"/>
              <a:gd name="connsiteX108" fmla="*/ 2703744 w 4210811"/>
              <a:gd name="connsiteY108" fmla="*/ 181809 h 5634347"/>
              <a:gd name="connsiteX109" fmla="*/ 2751158 w 4210811"/>
              <a:gd name="connsiteY109" fmla="*/ 158103 h 5634347"/>
              <a:gd name="connsiteX110" fmla="*/ 2829051 w 4210811"/>
              <a:gd name="connsiteY110" fmla="*/ 107303 h 5634347"/>
              <a:gd name="connsiteX111" fmla="*/ 2948219 w 4210811"/>
              <a:gd name="connsiteY111" fmla="*/ 49518 h 5634347"/>
              <a:gd name="connsiteX112" fmla="*/ 3141894 w 4210811"/>
              <a:gd name="connsiteY112" fmla="*/ 10359 h 5634347"/>
              <a:gd name="connsiteX113" fmla="*/ 3157769 w 4210811"/>
              <a:gd name="connsiteY113" fmla="*/ 27293 h 5634347"/>
              <a:gd name="connsiteX114" fmla="*/ 3182958 w 4210811"/>
              <a:gd name="connsiteY114" fmla="*/ 24329 h 5634347"/>
              <a:gd name="connsiteX115" fmla="*/ 3255771 w 4210811"/>
              <a:gd name="connsiteY115" fmla="*/ 10783 h 5634347"/>
              <a:gd name="connsiteX116" fmla="*/ 3252384 w 4210811"/>
              <a:gd name="connsiteY116" fmla="*/ 623 h 5634347"/>
              <a:gd name="connsiteX117" fmla="*/ 3301491 w 4210811"/>
              <a:gd name="connsiteY117" fmla="*/ 29409 h 5634347"/>
              <a:gd name="connsiteX118" fmla="*/ 3343824 w 4210811"/>
              <a:gd name="connsiteY118" fmla="*/ 85289 h 5634347"/>
              <a:gd name="connsiteX119" fmla="*/ 3384464 w 4210811"/>
              <a:gd name="connsiteY119" fmla="*/ 124236 h 5634347"/>
              <a:gd name="connsiteX120" fmla="*/ 3398011 w 4210811"/>
              <a:gd name="connsiteY120" fmla="*/ 125929 h 5634347"/>
              <a:gd name="connsiteX121" fmla="*/ 3448811 w 4210811"/>
              <a:gd name="connsiteY121" fmla="*/ 131009 h 5634347"/>
              <a:gd name="connsiteX122" fmla="*/ 3474211 w 4210811"/>
              <a:gd name="connsiteY122" fmla="*/ 198743 h 5634347"/>
              <a:gd name="connsiteX123" fmla="*/ 3499611 w 4210811"/>
              <a:gd name="connsiteY123" fmla="*/ 266476 h 5634347"/>
              <a:gd name="connsiteX124" fmla="*/ 3525011 w 4210811"/>
              <a:gd name="connsiteY124" fmla="*/ 308809 h 5634347"/>
              <a:gd name="connsiteX125" fmla="*/ 3541944 w 4210811"/>
              <a:gd name="connsiteY125" fmla="*/ 401943 h 5634347"/>
              <a:gd name="connsiteX126" fmla="*/ 3525011 w 4210811"/>
              <a:gd name="connsiteY126" fmla="*/ 622076 h 5634347"/>
              <a:gd name="connsiteX127" fmla="*/ 3531784 w 4210811"/>
              <a:gd name="connsiteY127" fmla="*/ 691503 h 5634347"/>
              <a:gd name="connsiteX128" fmla="*/ 3511464 w 4210811"/>
              <a:gd name="connsiteY128" fmla="*/ 794796 h 5634347"/>
              <a:gd name="connsiteX129" fmla="*/ 3438651 w 4210811"/>
              <a:gd name="connsiteY129" fmla="*/ 876076 h 5634347"/>
              <a:gd name="connsiteX130" fmla="*/ 3394624 w 4210811"/>
              <a:gd name="connsiteY130" fmla="*/ 911636 h 5634347"/>
              <a:gd name="connsiteX131" fmla="*/ 3381078 w 4210811"/>
              <a:gd name="connsiteY131" fmla="*/ 935343 h 5634347"/>
              <a:gd name="connsiteX132" fmla="*/ 3364144 w 4210811"/>
              <a:gd name="connsiteY132" fmla="*/ 960743 h 5634347"/>
              <a:gd name="connsiteX133" fmla="*/ 3355678 w 4210811"/>
              <a:gd name="connsiteY133" fmla="*/ 994609 h 5634347"/>
              <a:gd name="connsiteX134" fmla="*/ 3296411 w 4210811"/>
              <a:gd name="connsiteY134" fmla="*/ 1028476 h 5634347"/>
              <a:gd name="connsiteX135" fmla="*/ 3254078 w 4210811"/>
              <a:gd name="connsiteY135" fmla="*/ 1045409 h 5634347"/>
              <a:gd name="connsiteX136" fmla="*/ 3228678 w 4210811"/>
              <a:gd name="connsiteY136" fmla="*/ 1053876 h 5634347"/>
              <a:gd name="connsiteX137" fmla="*/ 3152478 w 4210811"/>
              <a:gd name="connsiteY137" fmla="*/ 1096209 h 5634347"/>
              <a:gd name="connsiteX138" fmla="*/ 3160944 w 4210811"/>
              <a:gd name="connsiteY138" fmla="*/ 1172409 h 5634347"/>
              <a:gd name="connsiteX139" fmla="*/ 3230371 w 4210811"/>
              <a:gd name="connsiteY139" fmla="*/ 1126689 h 5634347"/>
              <a:gd name="connsiteX140" fmla="*/ 3298104 w 4210811"/>
              <a:gd name="connsiteY140" fmla="*/ 1180876 h 5634347"/>
              <a:gd name="connsiteX141" fmla="*/ 3220211 w 4210811"/>
              <a:gd name="connsiteY141" fmla="*/ 1324809 h 5634347"/>
              <a:gd name="connsiteX142" fmla="*/ 3254078 w 4210811"/>
              <a:gd name="connsiteY142" fmla="*/ 1485676 h 5634347"/>
              <a:gd name="connsiteX143" fmla="*/ 3262544 w 4210811"/>
              <a:gd name="connsiteY143" fmla="*/ 1528009 h 5634347"/>
              <a:gd name="connsiteX144" fmla="*/ 3296411 w 4210811"/>
              <a:gd name="connsiteY144" fmla="*/ 1731209 h 5634347"/>
              <a:gd name="connsiteX145" fmla="*/ 3313344 w 4210811"/>
              <a:gd name="connsiteY145" fmla="*/ 1782009 h 5634347"/>
              <a:gd name="connsiteX146" fmla="*/ 3355678 w 4210811"/>
              <a:gd name="connsiteY146" fmla="*/ 2027543 h 5634347"/>
              <a:gd name="connsiteX147" fmla="*/ 3389544 w 4210811"/>
              <a:gd name="connsiteY147" fmla="*/ 2019076 h 5634347"/>
              <a:gd name="connsiteX148" fmla="*/ 3414944 w 4210811"/>
              <a:gd name="connsiteY148" fmla="*/ 2002143 h 5634347"/>
              <a:gd name="connsiteX149" fmla="*/ 3457278 w 4210811"/>
              <a:gd name="connsiteY149" fmla="*/ 1993676 h 5634347"/>
              <a:gd name="connsiteX150" fmla="*/ 3465744 w 4210811"/>
              <a:gd name="connsiteY150" fmla="*/ 1968276 h 5634347"/>
              <a:gd name="connsiteX151" fmla="*/ 3516544 w 4210811"/>
              <a:gd name="connsiteY151" fmla="*/ 1942876 h 5634347"/>
              <a:gd name="connsiteX152" fmla="*/ 3558878 w 4210811"/>
              <a:gd name="connsiteY152" fmla="*/ 1909009 h 5634347"/>
              <a:gd name="connsiteX153" fmla="*/ 3592744 w 4210811"/>
              <a:gd name="connsiteY153" fmla="*/ 1875143 h 5634347"/>
              <a:gd name="connsiteX154" fmla="*/ 3668944 w 4210811"/>
              <a:gd name="connsiteY154" fmla="*/ 1832809 h 5634347"/>
              <a:gd name="connsiteX155" fmla="*/ 3711278 w 4210811"/>
              <a:gd name="connsiteY155" fmla="*/ 1807409 h 5634347"/>
              <a:gd name="connsiteX156" fmla="*/ 3872144 w 4210811"/>
              <a:gd name="connsiteY156" fmla="*/ 1815876 h 5634347"/>
              <a:gd name="connsiteX157" fmla="*/ 3965278 w 4210811"/>
              <a:gd name="connsiteY157" fmla="*/ 1883609 h 5634347"/>
              <a:gd name="connsiteX158" fmla="*/ 4007611 w 4210811"/>
              <a:gd name="connsiteY158" fmla="*/ 1909009 h 5634347"/>
              <a:gd name="connsiteX159" fmla="*/ 4075344 w 4210811"/>
              <a:gd name="connsiteY159" fmla="*/ 1968276 h 5634347"/>
              <a:gd name="connsiteX160" fmla="*/ 4134611 w 4210811"/>
              <a:gd name="connsiteY160" fmla="*/ 2019076 h 5634347"/>
              <a:gd name="connsiteX161" fmla="*/ 4151544 w 4210811"/>
              <a:gd name="connsiteY161" fmla="*/ 2137609 h 5634347"/>
              <a:gd name="connsiteX162" fmla="*/ 4176944 w 4210811"/>
              <a:gd name="connsiteY162" fmla="*/ 2247676 h 5634347"/>
              <a:gd name="connsiteX163" fmla="*/ 4210811 w 4210811"/>
              <a:gd name="connsiteY163" fmla="*/ 2527076 h 5634347"/>
              <a:gd name="connsiteX164" fmla="*/ 4185411 w 4210811"/>
              <a:gd name="connsiteY164" fmla="*/ 2848809 h 5634347"/>
              <a:gd name="connsiteX165" fmla="*/ 4176944 w 4210811"/>
              <a:gd name="connsiteY165" fmla="*/ 2874209 h 5634347"/>
              <a:gd name="connsiteX166" fmla="*/ 4160011 w 4210811"/>
              <a:gd name="connsiteY166" fmla="*/ 3009676 h 5634347"/>
              <a:gd name="connsiteX167" fmla="*/ 4126144 w 4210811"/>
              <a:gd name="connsiteY167" fmla="*/ 3077409 h 5634347"/>
              <a:gd name="connsiteX168" fmla="*/ 4092278 w 4210811"/>
              <a:gd name="connsiteY168" fmla="*/ 3212876 h 5634347"/>
              <a:gd name="connsiteX169" fmla="*/ 4075344 w 4210811"/>
              <a:gd name="connsiteY169" fmla="*/ 3229809 h 5634347"/>
              <a:gd name="connsiteX170" fmla="*/ 4058411 w 4210811"/>
              <a:gd name="connsiteY170" fmla="*/ 3297543 h 5634347"/>
              <a:gd name="connsiteX171" fmla="*/ 4049944 w 4210811"/>
              <a:gd name="connsiteY171" fmla="*/ 3390676 h 5634347"/>
              <a:gd name="connsiteX172" fmla="*/ 4016078 w 4210811"/>
              <a:gd name="connsiteY172" fmla="*/ 3492276 h 5634347"/>
              <a:gd name="connsiteX173" fmla="*/ 4007611 w 4210811"/>
              <a:gd name="connsiteY173" fmla="*/ 3593876 h 5634347"/>
              <a:gd name="connsiteX174" fmla="*/ 3999144 w 4210811"/>
              <a:gd name="connsiteY174" fmla="*/ 3653143 h 5634347"/>
              <a:gd name="connsiteX175" fmla="*/ 3990678 w 4210811"/>
              <a:gd name="connsiteY175" fmla="*/ 3949476 h 5634347"/>
              <a:gd name="connsiteX176" fmla="*/ 3973744 w 4210811"/>
              <a:gd name="connsiteY176" fmla="*/ 4127276 h 5634347"/>
              <a:gd name="connsiteX177" fmla="*/ 3956811 w 4210811"/>
              <a:gd name="connsiteY177" fmla="*/ 4161143 h 5634347"/>
              <a:gd name="connsiteX178" fmla="*/ 3922944 w 4210811"/>
              <a:gd name="connsiteY178" fmla="*/ 4169609 h 5634347"/>
              <a:gd name="connsiteX179" fmla="*/ 3906011 w 4210811"/>
              <a:gd name="connsiteY179" fmla="*/ 4186543 h 5634347"/>
              <a:gd name="connsiteX180" fmla="*/ 3668944 w 4210811"/>
              <a:gd name="connsiteY180" fmla="*/ 4161143 h 5634347"/>
              <a:gd name="connsiteX181" fmla="*/ 3541944 w 4210811"/>
              <a:gd name="connsiteY181" fmla="*/ 4101876 h 5634347"/>
              <a:gd name="connsiteX182" fmla="*/ 3508078 w 4210811"/>
              <a:gd name="connsiteY182" fmla="*/ 4093409 h 5634347"/>
              <a:gd name="connsiteX183" fmla="*/ 3448811 w 4210811"/>
              <a:gd name="connsiteY183" fmla="*/ 4076476 h 5634347"/>
              <a:gd name="connsiteX184" fmla="*/ 3423411 w 4210811"/>
              <a:gd name="connsiteY184" fmla="*/ 4059543 h 5634347"/>
              <a:gd name="connsiteX185" fmla="*/ 3381078 w 4210811"/>
              <a:gd name="connsiteY185" fmla="*/ 4051076 h 5634347"/>
              <a:gd name="connsiteX186" fmla="*/ 3355678 w 4210811"/>
              <a:gd name="connsiteY186" fmla="*/ 4025676 h 5634347"/>
              <a:gd name="connsiteX187" fmla="*/ 3330278 w 4210811"/>
              <a:gd name="connsiteY187" fmla="*/ 4008743 h 5634347"/>
              <a:gd name="connsiteX188" fmla="*/ 3271011 w 4210811"/>
              <a:gd name="connsiteY188" fmla="*/ 3983343 h 5634347"/>
              <a:gd name="connsiteX189" fmla="*/ 3203278 w 4210811"/>
              <a:gd name="connsiteY189" fmla="*/ 3949476 h 5634347"/>
              <a:gd name="connsiteX190" fmla="*/ 3144011 w 4210811"/>
              <a:gd name="connsiteY190" fmla="*/ 3915609 h 5634347"/>
              <a:gd name="connsiteX191" fmla="*/ 3101678 w 4210811"/>
              <a:gd name="connsiteY191" fmla="*/ 3907143 h 5634347"/>
              <a:gd name="connsiteX192" fmla="*/ 3059344 w 4210811"/>
              <a:gd name="connsiteY192" fmla="*/ 3873276 h 5634347"/>
              <a:gd name="connsiteX193" fmla="*/ 3033944 w 4210811"/>
              <a:gd name="connsiteY193" fmla="*/ 3864809 h 5634347"/>
              <a:gd name="connsiteX194" fmla="*/ 2796878 w 4210811"/>
              <a:gd name="connsiteY194" fmla="*/ 3856343 h 5634347"/>
              <a:gd name="connsiteX195" fmla="*/ 2365078 w 4210811"/>
              <a:gd name="connsiteY195" fmla="*/ 3864809 h 5634347"/>
              <a:gd name="connsiteX196" fmla="*/ 2305811 w 4210811"/>
              <a:gd name="connsiteY196" fmla="*/ 3890209 h 5634347"/>
              <a:gd name="connsiteX197" fmla="*/ 2280411 w 4210811"/>
              <a:gd name="connsiteY197" fmla="*/ 3898676 h 5634347"/>
              <a:gd name="connsiteX198" fmla="*/ 2238078 w 4210811"/>
              <a:gd name="connsiteY198" fmla="*/ 3941009 h 5634347"/>
              <a:gd name="connsiteX199" fmla="*/ 2170344 w 4210811"/>
              <a:gd name="connsiteY199" fmla="*/ 3991809 h 5634347"/>
              <a:gd name="connsiteX200" fmla="*/ 1992544 w 4210811"/>
              <a:gd name="connsiteY200" fmla="*/ 4110343 h 5634347"/>
              <a:gd name="connsiteX201" fmla="*/ 1738544 w 4210811"/>
              <a:gd name="connsiteY201" fmla="*/ 4262743 h 5634347"/>
              <a:gd name="connsiteX202" fmla="*/ 1645411 w 4210811"/>
              <a:gd name="connsiteY202" fmla="*/ 4338943 h 5634347"/>
              <a:gd name="connsiteX203" fmla="*/ 1628478 w 4210811"/>
              <a:gd name="connsiteY203" fmla="*/ 4305076 h 5634347"/>
              <a:gd name="connsiteX204" fmla="*/ 1509944 w 4210811"/>
              <a:gd name="connsiteY204" fmla="*/ 4203476 h 5634347"/>
              <a:gd name="connsiteX205" fmla="*/ 1501478 w 4210811"/>
              <a:gd name="connsiteY205" fmla="*/ 4169609 h 5634347"/>
              <a:gd name="connsiteX206" fmla="*/ 1459144 w 4210811"/>
              <a:gd name="connsiteY206" fmla="*/ 4118809 h 5634347"/>
              <a:gd name="connsiteX207" fmla="*/ 1433744 w 4210811"/>
              <a:gd name="connsiteY207" fmla="*/ 4110343 h 5634347"/>
              <a:gd name="connsiteX208" fmla="*/ 1399878 w 4210811"/>
              <a:gd name="connsiteY208" fmla="*/ 4076476 h 5634347"/>
              <a:gd name="connsiteX209" fmla="*/ 1247478 w 4210811"/>
              <a:gd name="connsiteY209" fmla="*/ 4118809 h 5634347"/>
              <a:gd name="connsiteX210" fmla="*/ 1230544 w 4210811"/>
              <a:gd name="connsiteY210" fmla="*/ 4415143 h 5634347"/>
              <a:gd name="connsiteX211" fmla="*/ 1213611 w 4210811"/>
              <a:gd name="connsiteY211" fmla="*/ 4440543 h 5634347"/>
              <a:gd name="connsiteX212" fmla="*/ 1205144 w 4210811"/>
              <a:gd name="connsiteY212" fmla="*/ 4491343 h 5634347"/>
              <a:gd name="connsiteX213" fmla="*/ 1179744 w 4210811"/>
              <a:gd name="connsiteY213" fmla="*/ 4559076 h 5634347"/>
              <a:gd name="connsiteX214" fmla="*/ 1171278 w 4210811"/>
              <a:gd name="connsiteY214" fmla="*/ 4601409 h 5634347"/>
              <a:gd name="connsiteX215" fmla="*/ 1154344 w 4210811"/>
              <a:gd name="connsiteY215" fmla="*/ 4660676 h 5634347"/>
              <a:gd name="connsiteX216" fmla="*/ 1145878 w 4210811"/>
              <a:gd name="connsiteY216" fmla="*/ 4703009 h 5634347"/>
              <a:gd name="connsiteX217" fmla="*/ 1120478 w 4210811"/>
              <a:gd name="connsiteY217" fmla="*/ 4719943 h 5634347"/>
              <a:gd name="connsiteX218" fmla="*/ 1103544 w 4210811"/>
              <a:gd name="connsiteY218" fmla="*/ 4753809 h 5634347"/>
              <a:gd name="connsiteX219" fmla="*/ 1086611 w 4210811"/>
              <a:gd name="connsiteY219" fmla="*/ 4770743 h 5634347"/>
              <a:gd name="connsiteX220" fmla="*/ 1061211 w 4210811"/>
              <a:gd name="connsiteY220" fmla="*/ 4804609 h 5634347"/>
              <a:gd name="connsiteX221" fmla="*/ 1044278 w 4210811"/>
              <a:gd name="connsiteY221" fmla="*/ 4821543 h 5634347"/>
              <a:gd name="connsiteX222" fmla="*/ 1001944 w 4210811"/>
              <a:gd name="connsiteY222" fmla="*/ 4880809 h 5634347"/>
              <a:gd name="connsiteX223" fmla="*/ 993478 w 4210811"/>
              <a:gd name="connsiteY223" fmla="*/ 4973943 h 5634347"/>
              <a:gd name="connsiteX224" fmla="*/ 968078 w 4210811"/>
              <a:gd name="connsiteY224" fmla="*/ 4999343 h 5634347"/>
              <a:gd name="connsiteX225" fmla="*/ 951144 w 4210811"/>
              <a:gd name="connsiteY225" fmla="*/ 5058609 h 5634347"/>
              <a:gd name="connsiteX226" fmla="*/ 934211 w 4210811"/>
              <a:gd name="connsiteY22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07691 w 4210811"/>
              <a:gd name="connsiteY99" fmla="*/ 501849 h 5634347"/>
              <a:gd name="connsiteX100" fmla="*/ 2161878 w 4210811"/>
              <a:gd name="connsiteY100" fmla="*/ 506929 h 5634347"/>
              <a:gd name="connsiteX101" fmla="*/ 2244851 w 4210811"/>
              <a:gd name="connsiteY101" fmla="*/ 464596 h 5634347"/>
              <a:gd name="connsiteX102" fmla="*/ 2339678 w 4210811"/>
              <a:gd name="connsiteY102" fmla="*/ 467983 h 5634347"/>
              <a:gd name="connsiteX103" fmla="*/ 2434504 w 4210811"/>
              <a:gd name="connsiteY103" fmla="*/ 449356 h 5634347"/>
              <a:gd name="connsiteX104" fmla="*/ 2463291 w 4210811"/>
              <a:gd name="connsiteY104" fmla="*/ 410409 h 5634347"/>
              <a:gd name="connsiteX105" fmla="*/ 2539491 w 4210811"/>
              <a:gd name="connsiteY105" fmla="*/ 376543 h 5634347"/>
              <a:gd name="connsiteX106" fmla="*/ 2664798 w 4210811"/>
              <a:gd name="connsiteY106" fmla="*/ 251236 h 5634347"/>
              <a:gd name="connsiteX107" fmla="*/ 2703744 w 4210811"/>
              <a:gd name="connsiteY107" fmla="*/ 181809 h 5634347"/>
              <a:gd name="connsiteX108" fmla="*/ 2751158 w 4210811"/>
              <a:gd name="connsiteY108" fmla="*/ 158103 h 5634347"/>
              <a:gd name="connsiteX109" fmla="*/ 2829051 w 4210811"/>
              <a:gd name="connsiteY109" fmla="*/ 107303 h 5634347"/>
              <a:gd name="connsiteX110" fmla="*/ 2948219 w 4210811"/>
              <a:gd name="connsiteY110" fmla="*/ 49518 h 5634347"/>
              <a:gd name="connsiteX111" fmla="*/ 3141894 w 4210811"/>
              <a:gd name="connsiteY111" fmla="*/ 10359 h 5634347"/>
              <a:gd name="connsiteX112" fmla="*/ 3157769 w 4210811"/>
              <a:gd name="connsiteY112" fmla="*/ 27293 h 5634347"/>
              <a:gd name="connsiteX113" fmla="*/ 3182958 w 4210811"/>
              <a:gd name="connsiteY113" fmla="*/ 24329 h 5634347"/>
              <a:gd name="connsiteX114" fmla="*/ 3255771 w 4210811"/>
              <a:gd name="connsiteY114" fmla="*/ 10783 h 5634347"/>
              <a:gd name="connsiteX115" fmla="*/ 3252384 w 4210811"/>
              <a:gd name="connsiteY115" fmla="*/ 623 h 5634347"/>
              <a:gd name="connsiteX116" fmla="*/ 3301491 w 4210811"/>
              <a:gd name="connsiteY116" fmla="*/ 29409 h 5634347"/>
              <a:gd name="connsiteX117" fmla="*/ 3343824 w 4210811"/>
              <a:gd name="connsiteY117" fmla="*/ 85289 h 5634347"/>
              <a:gd name="connsiteX118" fmla="*/ 3384464 w 4210811"/>
              <a:gd name="connsiteY118" fmla="*/ 124236 h 5634347"/>
              <a:gd name="connsiteX119" fmla="*/ 3398011 w 4210811"/>
              <a:gd name="connsiteY119" fmla="*/ 125929 h 5634347"/>
              <a:gd name="connsiteX120" fmla="*/ 3448811 w 4210811"/>
              <a:gd name="connsiteY120" fmla="*/ 131009 h 5634347"/>
              <a:gd name="connsiteX121" fmla="*/ 3474211 w 4210811"/>
              <a:gd name="connsiteY121" fmla="*/ 198743 h 5634347"/>
              <a:gd name="connsiteX122" fmla="*/ 3499611 w 4210811"/>
              <a:gd name="connsiteY122" fmla="*/ 266476 h 5634347"/>
              <a:gd name="connsiteX123" fmla="*/ 3525011 w 4210811"/>
              <a:gd name="connsiteY123" fmla="*/ 308809 h 5634347"/>
              <a:gd name="connsiteX124" fmla="*/ 3541944 w 4210811"/>
              <a:gd name="connsiteY124" fmla="*/ 401943 h 5634347"/>
              <a:gd name="connsiteX125" fmla="*/ 3525011 w 4210811"/>
              <a:gd name="connsiteY125" fmla="*/ 622076 h 5634347"/>
              <a:gd name="connsiteX126" fmla="*/ 3531784 w 4210811"/>
              <a:gd name="connsiteY126" fmla="*/ 691503 h 5634347"/>
              <a:gd name="connsiteX127" fmla="*/ 3511464 w 4210811"/>
              <a:gd name="connsiteY127" fmla="*/ 794796 h 5634347"/>
              <a:gd name="connsiteX128" fmla="*/ 3438651 w 4210811"/>
              <a:gd name="connsiteY128" fmla="*/ 876076 h 5634347"/>
              <a:gd name="connsiteX129" fmla="*/ 3394624 w 4210811"/>
              <a:gd name="connsiteY129" fmla="*/ 911636 h 5634347"/>
              <a:gd name="connsiteX130" fmla="*/ 3381078 w 4210811"/>
              <a:gd name="connsiteY130" fmla="*/ 935343 h 5634347"/>
              <a:gd name="connsiteX131" fmla="*/ 3364144 w 4210811"/>
              <a:gd name="connsiteY131" fmla="*/ 960743 h 5634347"/>
              <a:gd name="connsiteX132" fmla="*/ 3355678 w 4210811"/>
              <a:gd name="connsiteY132" fmla="*/ 994609 h 5634347"/>
              <a:gd name="connsiteX133" fmla="*/ 3296411 w 4210811"/>
              <a:gd name="connsiteY133" fmla="*/ 1028476 h 5634347"/>
              <a:gd name="connsiteX134" fmla="*/ 3254078 w 4210811"/>
              <a:gd name="connsiteY134" fmla="*/ 1045409 h 5634347"/>
              <a:gd name="connsiteX135" fmla="*/ 3228678 w 4210811"/>
              <a:gd name="connsiteY135" fmla="*/ 1053876 h 5634347"/>
              <a:gd name="connsiteX136" fmla="*/ 3152478 w 4210811"/>
              <a:gd name="connsiteY136" fmla="*/ 1096209 h 5634347"/>
              <a:gd name="connsiteX137" fmla="*/ 3160944 w 4210811"/>
              <a:gd name="connsiteY137" fmla="*/ 1172409 h 5634347"/>
              <a:gd name="connsiteX138" fmla="*/ 3230371 w 4210811"/>
              <a:gd name="connsiteY138" fmla="*/ 1126689 h 5634347"/>
              <a:gd name="connsiteX139" fmla="*/ 3298104 w 4210811"/>
              <a:gd name="connsiteY139" fmla="*/ 1180876 h 5634347"/>
              <a:gd name="connsiteX140" fmla="*/ 3220211 w 4210811"/>
              <a:gd name="connsiteY140" fmla="*/ 1324809 h 5634347"/>
              <a:gd name="connsiteX141" fmla="*/ 3254078 w 4210811"/>
              <a:gd name="connsiteY141" fmla="*/ 1485676 h 5634347"/>
              <a:gd name="connsiteX142" fmla="*/ 3262544 w 4210811"/>
              <a:gd name="connsiteY142" fmla="*/ 1528009 h 5634347"/>
              <a:gd name="connsiteX143" fmla="*/ 3296411 w 4210811"/>
              <a:gd name="connsiteY143" fmla="*/ 1731209 h 5634347"/>
              <a:gd name="connsiteX144" fmla="*/ 3313344 w 4210811"/>
              <a:gd name="connsiteY144" fmla="*/ 1782009 h 5634347"/>
              <a:gd name="connsiteX145" fmla="*/ 3355678 w 4210811"/>
              <a:gd name="connsiteY145" fmla="*/ 2027543 h 5634347"/>
              <a:gd name="connsiteX146" fmla="*/ 3389544 w 4210811"/>
              <a:gd name="connsiteY146" fmla="*/ 2019076 h 5634347"/>
              <a:gd name="connsiteX147" fmla="*/ 3414944 w 4210811"/>
              <a:gd name="connsiteY147" fmla="*/ 2002143 h 5634347"/>
              <a:gd name="connsiteX148" fmla="*/ 3457278 w 4210811"/>
              <a:gd name="connsiteY148" fmla="*/ 1993676 h 5634347"/>
              <a:gd name="connsiteX149" fmla="*/ 3465744 w 4210811"/>
              <a:gd name="connsiteY149" fmla="*/ 1968276 h 5634347"/>
              <a:gd name="connsiteX150" fmla="*/ 3516544 w 4210811"/>
              <a:gd name="connsiteY150" fmla="*/ 1942876 h 5634347"/>
              <a:gd name="connsiteX151" fmla="*/ 3558878 w 4210811"/>
              <a:gd name="connsiteY151" fmla="*/ 1909009 h 5634347"/>
              <a:gd name="connsiteX152" fmla="*/ 3592744 w 4210811"/>
              <a:gd name="connsiteY152" fmla="*/ 1875143 h 5634347"/>
              <a:gd name="connsiteX153" fmla="*/ 3668944 w 4210811"/>
              <a:gd name="connsiteY153" fmla="*/ 1832809 h 5634347"/>
              <a:gd name="connsiteX154" fmla="*/ 3711278 w 4210811"/>
              <a:gd name="connsiteY154" fmla="*/ 1807409 h 5634347"/>
              <a:gd name="connsiteX155" fmla="*/ 3872144 w 4210811"/>
              <a:gd name="connsiteY155" fmla="*/ 1815876 h 5634347"/>
              <a:gd name="connsiteX156" fmla="*/ 3965278 w 4210811"/>
              <a:gd name="connsiteY156" fmla="*/ 1883609 h 5634347"/>
              <a:gd name="connsiteX157" fmla="*/ 4007611 w 4210811"/>
              <a:gd name="connsiteY157" fmla="*/ 1909009 h 5634347"/>
              <a:gd name="connsiteX158" fmla="*/ 4075344 w 4210811"/>
              <a:gd name="connsiteY158" fmla="*/ 1968276 h 5634347"/>
              <a:gd name="connsiteX159" fmla="*/ 4134611 w 4210811"/>
              <a:gd name="connsiteY159" fmla="*/ 2019076 h 5634347"/>
              <a:gd name="connsiteX160" fmla="*/ 4151544 w 4210811"/>
              <a:gd name="connsiteY160" fmla="*/ 2137609 h 5634347"/>
              <a:gd name="connsiteX161" fmla="*/ 4176944 w 4210811"/>
              <a:gd name="connsiteY161" fmla="*/ 2247676 h 5634347"/>
              <a:gd name="connsiteX162" fmla="*/ 4210811 w 4210811"/>
              <a:gd name="connsiteY162" fmla="*/ 2527076 h 5634347"/>
              <a:gd name="connsiteX163" fmla="*/ 4185411 w 4210811"/>
              <a:gd name="connsiteY163" fmla="*/ 2848809 h 5634347"/>
              <a:gd name="connsiteX164" fmla="*/ 4176944 w 4210811"/>
              <a:gd name="connsiteY164" fmla="*/ 2874209 h 5634347"/>
              <a:gd name="connsiteX165" fmla="*/ 4160011 w 4210811"/>
              <a:gd name="connsiteY165" fmla="*/ 3009676 h 5634347"/>
              <a:gd name="connsiteX166" fmla="*/ 4126144 w 4210811"/>
              <a:gd name="connsiteY166" fmla="*/ 3077409 h 5634347"/>
              <a:gd name="connsiteX167" fmla="*/ 4092278 w 4210811"/>
              <a:gd name="connsiteY167" fmla="*/ 3212876 h 5634347"/>
              <a:gd name="connsiteX168" fmla="*/ 4075344 w 4210811"/>
              <a:gd name="connsiteY168" fmla="*/ 3229809 h 5634347"/>
              <a:gd name="connsiteX169" fmla="*/ 4058411 w 4210811"/>
              <a:gd name="connsiteY169" fmla="*/ 3297543 h 5634347"/>
              <a:gd name="connsiteX170" fmla="*/ 4049944 w 4210811"/>
              <a:gd name="connsiteY170" fmla="*/ 3390676 h 5634347"/>
              <a:gd name="connsiteX171" fmla="*/ 4016078 w 4210811"/>
              <a:gd name="connsiteY171" fmla="*/ 3492276 h 5634347"/>
              <a:gd name="connsiteX172" fmla="*/ 4007611 w 4210811"/>
              <a:gd name="connsiteY172" fmla="*/ 3593876 h 5634347"/>
              <a:gd name="connsiteX173" fmla="*/ 3999144 w 4210811"/>
              <a:gd name="connsiteY173" fmla="*/ 3653143 h 5634347"/>
              <a:gd name="connsiteX174" fmla="*/ 3990678 w 4210811"/>
              <a:gd name="connsiteY174" fmla="*/ 3949476 h 5634347"/>
              <a:gd name="connsiteX175" fmla="*/ 3973744 w 4210811"/>
              <a:gd name="connsiteY175" fmla="*/ 4127276 h 5634347"/>
              <a:gd name="connsiteX176" fmla="*/ 3956811 w 4210811"/>
              <a:gd name="connsiteY176" fmla="*/ 4161143 h 5634347"/>
              <a:gd name="connsiteX177" fmla="*/ 3922944 w 4210811"/>
              <a:gd name="connsiteY177" fmla="*/ 4169609 h 5634347"/>
              <a:gd name="connsiteX178" fmla="*/ 3906011 w 4210811"/>
              <a:gd name="connsiteY178" fmla="*/ 4186543 h 5634347"/>
              <a:gd name="connsiteX179" fmla="*/ 3668944 w 4210811"/>
              <a:gd name="connsiteY179" fmla="*/ 4161143 h 5634347"/>
              <a:gd name="connsiteX180" fmla="*/ 3541944 w 4210811"/>
              <a:gd name="connsiteY180" fmla="*/ 4101876 h 5634347"/>
              <a:gd name="connsiteX181" fmla="*/ 3508078 w 4210811"/>
              <a:gd name="connsiteY181" fmla="*/ 4093409 h 5634347"/>
              <a:gd name="connsiteX182" fmla="*/ 3448811 w 4210811"/>
              <a:gd name="connsiteY182" fmla="*/ 4076476 h 5634347"/>
              <a:gd name="connsiteX183" fmla="*/ 3423411 w 4210811"/>
              <a:gd name="connsiteY183" fmla="*/ 4059543 h 5634347"/>
              <a:gd name="connsiteX184" fmla="*/ 3381078 w 4210811"/>
              <a:gd name="connsiteY184" fmla="*/ 4051076 h 5634347"/>
              <a:gd name="connsiteX185" fmla="*/ 3355678 w 4210811"/>
              <a:gd name="connsiteY185" fmla="*/ 4025676 h 5634347"/>
              <a:gd name="connsiteX186" fmla="*/ 3330278 w 4210811"/>
              <a:gd name="connsiteY186" fmla="*/ 4008743 h 5634347"/>
              <a:gd name="connsiteX187" fmla="*/ 3271011 w 4210811"/>
              <a:gd name="connsiteY187" fmla="*/ 3983343 h 5634347"/>
              <a:gd name="connsiteX188" fmla="*/ 3203278 w 4210811"/>
              <a:gd name="connsiteY188" fmla="*/ 3949476 h 5634347"/>
              <a:gd name="connsiteX189" fmla="*/ 3144011 w 4210811"/>
              <a:gd name="connsiteY189" fmla="*/ 3915609 h 5634347"/>
              <a:gd name="connsiteX190" fmla="*/ 3101678 w 4210811"/>
              <a:gd name="connsiteY190" fmla="*/ 3907143 h 5634347"/>
              <a:gd name="connsiteX191" fmla="*/ 3059344 w 4210811"/>
              <a:gd name="connsiteY191" fmla="*/ 3873276 h 5634347"/>
              <a:gd name="connsiteX192" fmla="*/ 3033944 w 4210811"/>
              <a:gd name="connsiteY192" fmla="*/ 3864809 h 5634347"/>
              <a:gd name="connsiteX193" fmla="*/ 2796878 w 4210811"/>
              <a:gd name="connsiteY193" fmla="*/ 3856343 h 5634347"/>
              <a:gd name="connsiteX194" fmla="*/ 2365078 w 4210811"/>
              <a:gd name="connsiteY194" fmla="*/ 3864809 h 5634347"/>
              <a:gd name="connsiteX195" fmla="*/ 2305811 w 4210811"/>
              <a:gd name="connsiteY195" fmla="*/ 3890209 h 5634347"/>
              <a:gd name="connsiteX196" fmla="*/ 2280411 w 4210811"/>
              <a:gd name="connsiteY196" fmla="*/ 3898676 h 5634347"/>
              <a:gd name="connsiteX197" fmla="*/ 2238078 w 4210811"/>
              <a:gd name="connsiteY197" fmla="*/ 3941009 h 5634347"/>
              <a:gd name="connsiteX198" fmla="*/ 2170344 w 4210811"/>
              <a:gd name="connsiteY198" fmla="*/ 3991809 h 5634347"/>
              <a:gd name="connsiteX199" fmla="*/ 1992544 w 4210811"/>
              <a:gd name="connsiteY199" fmla="*/ 4110343 h 5634347"/>
              <a:gd name="connsiteX200" fmla="*/ 1738544 w 4210811"/>
              <a:gd name="connsiteY200" fmla="*/ 4262743 h 5634347"/>
              <a:gd name="connsiteX201" fmla="*/ 1645411 w 4210811"/>
              <a:gd name="connsiteY201" fmla="*/ 4338943 h 5634347"/>
              <a:gd name="connsiteX202" fmla="*/ 1628478 w 4210811"/>
              <a:gd name="connsiteY202" fmla="*/ 4305076 h 5634347"/>
              <a:gd name="connsiteX203" fmla="*/ 1509944 w 4210811"/>
              <a:gd name="connsiteY203" fmla="*/ 4203476 h 5634347"/>
              <a:gd name="connsiteX204" fmla="*/ 1501478 w 4210811"/>
              <a:gd name="connsiteY204" fmla="*/ 4169609 h 5634347"/>
              <a:gd name="connsiteX205" fmla="*/ 1459144 w 4210811"/>
              <a:gd name="connsiteY205" fmla="*/ 4118809 h 5634347"/>
              <a:gd name="connsiteX206" fmla="*/ 1433744 w 4210811"/>
              <a:gd name="connsiteY206" fmla="*/ 4110343 h 5634347"/>
              <a:gd name="connsiteX207" fmla="*/ 1399878 w 4210811"/>
              <a:gd name="connsiteY207" fmla="*/ 4076476 h 5634347"/>
              <a:gd name="connsiteX208" fmla="*/ 1247478 w 4210811"/>
              <a:gd name="connsiteY208" fmla="*/ 4118809 h 5634347"/>
              <a:gd name="connsiteX209" fmla="*/ 1230544 w 4210811"/>
              <a:gd name="connsiteY209" fmla="*/ 4415143 h 5634347"/>
              <a:gd name="connsiteX210" fmla="*/ 1213611 w 4210811"/>
              <a:gd name="connsiteY210" fmla="*/ 4440543 h 5634347"/>
              <a:gd name="connsiteX211" fmla="*/ 1205144 w 4210811"/>
              <a:gd name="connsiteY211" fmla="*/ 4491343 h 5634347"/>
              <a:gd name="connsiteX212" fmla="*/ 1179744 w 4210811"/>
              <a:gd name="connsiteY212" fmla="*/ 4559076 h 5634347"/>
              <a:gd name="connsiteX213" fmla="*/ 1171278 w 4210811"/>
              <a:gd name="connsiteY213" fmla="*/ 4601409 h 5634347"/>
              <a:gd name="connsiteX214" fmla="*/ 1154344 w 4210811"/>
              <a:gd name="connsiteY214" fmla="*/ 4660676 h 5634347"/>
              <a:gd name="connsiteX215" fmla="*/ 1145878 w 4210811"/>
              <a:gd name="connsiteY215" fmla="*/ 4703009 h 5634347"/>
              <a:gd name="connsiteX216" fmla="*/ 1120478 w 4210811"/>
              <a:gd name="connsiteY216" fmla="*/ 4719943 h 5634347"/>
              <a:gd name="connsiteX217" fmla="*/ 1103544 w 4210811"/>
              <a:gd name="connsiteY217" fmla="*/ 4753809 h 5634347"/>
              <a:gd name="connsiteX218" fmla="*/ 1086611 w 4210811"/>
              <a:gd name="connsiteY218" fmla="*/ 4770743 h 5634347"/>
              <a:gd name="connsiteX219" fmla="*/ 1061211 w 4210811"/>
              <a:gd name="connsiteY219" fmla="*/ 4804609 h 5634347"/>
              <a:gd name="connsiteX220" fmla="*/ 1044278 w 4210811"/>
              <a:gd name="connsiteY220" fmla="*/ 4821543 h 5634347"/>
              <a:gd name="connsiteX221" fmla="*/ 1001944 w 4210811"/>
              <a:gd name="connsiteY221" fmla="*/ 4880809 h 5634347"/>
              <a:gd name="connsiteX222" fmla="*/ 993478 w 4210811"/>
              <a:gd name="connsiteY222" fmla="*/ 4973943 h 5634347"/>
              <a:gd name="connsiteX223" fmla="*/ 968078 w 4210811"/>
              <a:gd name="connsiteY223" fmla="*/ 4999343 h 5634347"/>
              <a:gd name="connsiteX224" fmla="*/ 951144 w 4210811"/>
              <a:gd name="connsiteY224" fmla="*/ 5058609 h 5634347"/>
              <a:gd name="connsiteX225" fmla="*/ 934211 w 4210811"/>
              <a:gd name="connsiteY225"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1980691 w 4210811"/>
              <a:gd name="connsiteY96" fmla="*/ 639009 h 5634347"/>
              <a:gd name="connsiteX97" fmla="*/ 2031491 w 4210811"/>
              <a:gd name="connsiteY97" fmla="*/ 589903 h 5634347"/>
              <a:gd name="connsiteX98" fmla="*/ 2056891 w 4210811"/>
              <a:gd name="connsiteY98" fmla="*/ 532329 h 5634347"/>
              <a:gd name="connsiteX99" fmla="*/ 2161878 w 4210811"/>
              <a:gd name="connsiteY99" fmla="*/ 506929 h 5634347"/>
              <a:gd name="connsiteX100" fmla="*/ 2244851 w 4210811"/>
              <a:gd name="connsiteY100" fmla="*/ 464596 h 5634347"/>
              <a:gd name="connsiteX101" fmla="*/ 2339678 w 4210811"/>
              <a:gd name="connsiteY101" fmla="*/ 467983 h 5634347"/>
              <a:gd name="connsiteX102" fmla="*/ 2434504 w 4210811"/>
              <a:gd name="connsiteY102" fmla="*/ 449356 h 5634347"/>
              <a:gd name="connsiteX103" fmla="*/ 2463291 w 4210811"/>
              <a:gd name="connsiteY103" fmla="*/ 410409 h 5634347"/>
              <a:gd name="connsiteX104" fmla="*/ 2539491 w 4210811"/>
              <a:gd name="connsiteY104" fmla="*/ 376543 h 5634347"/>
              <a:gd name="connsiteX105" fmla="*/ 2664798 w 4210811"/>
              <a:gd name="connsiteY105" fmla="*/ 251236 h 5634347"/>
              <a:gd name="connsiteX106" fmla="*/ 2703744 w 4210811"/>
              <a:gd name="connsiteY106" fmla="*/ 181809 h 5634347"/>
              <a:gd name="connsiteX107" fmla="*/ 2751158 w 4210811"/>
              <a:gd name="connsiteY107" fmla="*/ 158103 h 5634347"/>
              <a:gd name="connsiteX108" fmla="*/ 2829051 w 4210811"/>
              <a:gd name="connsiteY108" fmla="*/ 107303 h 5634347"/>
              <a:gd name="connsiteX109" fmla="*/ 2948219 w 4210811"/>
              <a:gd name="connsiteY109" fmla="*/ 49518 h 5634347"/>
              <a:gd name="connsiteX110" fmla="*/ 3141894 w 4210811"/>
              <a:gd name="connsiteY110" fmla="*/ 10359 h 5634347"/>
              <a:gd name="connsiteX111" fmla="*/ 3157769 w 4210811"/>
              <a:gd name="connsiteY111" fmla="*/ 27293 h 5634347"/>
              <a:gd name="connsiteX112" fmla="*/ 3182958 w 4210811"/>
              <a:gd name="connsiteY112" fmla="*/ 24329 h 5634347"/>
              <a:gd name="connsiteX113" fmla="*/ 3255771 w 4210811"/>
              <a:gd name="connsiteY113" fmla="*/ 10783 h 5634347"/>
              <a:gd name="connsiteX114" fmla="*/ 3252384 w 4210811"/>
              <a:gd name="connsiteY114" fmla="*/ 623 h 5634347"/>
              <a:gd name="connsiteX115" fmla="*/ 3301491 w 4210811"/>
              <a:gd name="connsiteY115" fmla="*/ 29409 h 5634347"/>
              <a:gd name="connsiteX116" fmla="*/ 3343824 w 4210811"/>
              <a:gd name="connsiteY116" fmla="*/ 85289 h 5634347"/>
              <a:gd name="connsiteX117" fmla="*/ 3384464 w 4210811"/>
              <a:gd name="connsiteY117" fmla="*/ 124236 h 5634347"/>
              <a:gd name="connsiteX118" fmla="*/ 3398011 w 4210811"/>
              <a:gd name="connsiteY118" fmla="*/ 125929 h 5634347"/>
              <a:gd name="connsiteX119" fmla="*/ 3448811 w 4210811"/>
              <a:gd name="connsiteY119" fmla="*/ 131009 h 5634347"/>
              <a:gd name="connsiteX120" fmla="*/ 3474211 w 4210811"/>
              <a:gd name="connsiteY120" fmla="*/ 198743 h 5634347"/>
              <a:gd name="connsiteX121" fmla="*/ 3499611 w 4210811"/>
              <a:gd name="connsiteY121" fmla="*/ 266476 h 5634347"/>
              <a:gd name="connsiteX122" fmla="*/ 3525011 w 4210811"/>
              <a:gd name="connsiteY122" fmla="*/ 308809 h 5634347"/>
              <a:gd name="connsiteX123" fmla="*/ 3541944 w 4210811"/>
              <a:gd name="connsiteY123" fmla="*/ 401943 h 5634347"/>
              <a:gd name="connsiteX124" fmla="*/ 3525011 w 4210811"/>
              <a:gd name="connsiteY124" fmla="*/ 622076 h 5634347"/>
              <a:gd name="connsiteX125" fmla="*/ 3531784 w 4210811"/>
              <a:gd name="connsiteY125" fmla="*/ 691503 h 5634347"/>
              <a:gd name="connsiteX126" fmla="*/ 3511464 w 4210811"/>
              <a:gd name="connsiteY126" fmla="*/ 794796 h 5634347"/>
              <a:gd name="connsiteX127" fmla="*/ 3438651 w 4210811"/>
              <a:gd name="connsiteY127" fmla="*/ 876076 h 5634347"/>
              <a:gd name="connsiteX128" fmla="*/ 3394624 w 4210811"/>
              <a:gd name="connsiteY128" fmla="*/ 911636 h 5634347"/>
              <a:gd name="connsiteX129" fmla="*/ 3381078 w 4210811"/>
              <a:gd name="connsiteY129" fmla="*/ 935343 h 5634347"/>
              <a:gd name="connsiteX130" fmla="*/ 3364144 w 4210811"/>
              <a:gd name="connsiteY130" fmla="*/ 960743 h 5634347"/>
              <a:gd name="connsiteX131" fmla="*/ 3355678 w 4210811"/>
              <a:gd name="connsiteY131" fmla="*/ 994609 h 5634347"/>
              <a:gd name="connsiteX132" fmla="*/ 3296411 w 4210811"/>
              <a:gd name="connsiteY132" fmla="*/ 1028476 h 5634347"/>
              <a:gd name="connsiteX133" fmla="*/ 3254078 w 4210811"/>
              <a:gd name="connsiteY133" fmla="*/ 1045409 h 5634347"/>
              <a:gd name="connsiteX134" fmla="*/ 3228678 w 4210811"/>
              <a:gd name="connsiteY134" fmla="*/ 1053876 h 5634347"/>
              <a:gd name="connsiteX135" fmla="*/ 3152478 w 4210811"/>
              <a:gd name="connsiteY135" fmla="*/ 1096209 h 5634347"/>
              <a:gd name="connsiteX136" fmla="*/ 3160944 w 4210811"/>
              <a:gd name="connsiteY136" fmla="*/ 1172409 h 5634347"/>
              <a:gd name="connsiteX137" fmla="*/ 3230371 w 4210811"/>
              <a:gd name="connsiteY137" fmla="*/ 1126689 h 5634347"/>
              <a:gd name="connsiteX138" fmla="*/ 3298104 w 4210811"/>
              <a:gd name="connsiteY138" fmla="*/ 1180876 h 5634347"/>
              <a:gd name="connsiteX139" fmla="*/ 3220211 w 4210811"/>
              <a:gd name="connsiteY139" fmla="*/ 1324809 h 5634347"/>
              <a:gd name="connsiteX140" fmla="*/ 3254078 w 4210811"/>
              <a:gd name="connsiteY140" fmla="*/ 1485676 h 5634347"/>
              <a:gd name="connsiteX141" fmla="*/ 3262544 w 4210811"/>
              <a:gd name="connsiteY141" fmla="*/ 1528009 h 5634347"/>
              <a:gd name="connsiteX142" fmla="*/ 3296411 w 4210811"/>
              <a:gd name="connsiteY142" fmla="*/ 1731209 h 5634347"/>
              <a:gd name="connsiteX143" fmla="*/ 3313344 w 4210811"/>
              <a:gd name="connsiteY143" fmla="*/ 1782009 h 5634347"/>
              <a:gd name="connsiteX144" fmla="*/ 3355678 w 4210811"/>
              <a:gd name="connsiteY144" fmla="*/ 2027543 h 5634347"/>
              <a:gd name="connsiteX145" fmla="*/ 3389544 w 4210811"/>
              <a:gd name="connsiteY145" fmla="*/ 2019076 h 5634347"/>
              <a:gd name="connsiteX146" fmla="*/ 3414944 w 4210811"/>
              <a:gd name="connsiteY146" fmla="*/ 2002143 h 5634347"/>
              <a:gd name="connsiteX147" fmla="*/ 3457278 w 4210811"/>
              <a:gd name="connsiteY147" fmla="*/ 1993676 h 5634347"/>
              <a:gd name="connsiteX148" fmla="*/ 3465744 w 4210811"/>
              <a:gd name="connsiteY148" fmla="*/ 1968276 h 5634347"/>
              <a:gd name="connsiteX149" fmla="*/ 3516544 w 4210811"/>
              <a:gd name="connsiteY149" fmla="*/ 1942876 h 5634347"/>
              <a:gd name="connsiteX150" fmla="*/ 3558878 w 4210811"/>
              <a:gd name="connsiteY150" fmla="*/ 1909009 h 5634347"/>
              <a:gd name="connsiteX151" fmla="*/ 3592744 w 4210811"/>
              <a:gd name="connsiteY151" fmla="*/ 1875143 h 5634347"/>
              <a:gd name="connsiteX152" fmla="*/ 3668944 w 4210811"/>
              <a:gd name="connsiteY152" fmla="*/ 1832809 h 5634347"/>
              <a:gd name="connsiteX153" fmla="*/ 3711278 w 4210811"/>
              <a:gd name="connsiteY153" fmla="*/ 1807409 h 5634347"/>
              <a:gd name="connsiteX154" fmla="*/ 3872144 w 4210811"/>
              <a:gd name="connsiteY154" fmla="*/ 1815876 h 5634347"/>
              <a:gd name="connsiteX155" fmla="*/ 3965278 w 4210811"/>
              <a:gd name="connsiteY155" fmla="*/ 1883609 h 5634347"/>
              <a:gd name="connsiteX156" fmla="*/ 4007611 w 4210811"/>
              <a:gd name="connsiteY156" fmla="*/ 1909009 h 5634347"/>
              <a:gd name="connsiteX157" fmla="*/ 4075344 w 4210811"/>
              <a:gd name="connsiteY157" fmla="*/ 1968276 h 5634347"/>
              <a:gd name="connsiteX158" fmla="*/ 4134611 w 4210811"/>
              <a:gd name="connsiteY158" fmla="*/ 2019076 h 5634347"/>
              <a:gd name="connsiteX159" fmla="*/ 4151544 w 4210811"/>
              <a:gd name="connsiteY159" fmla="*/ 2137609 h 5634347"/>
              <a:gd name="connsiteX160" fmla="*/ 4176944 w 4210811"/>
              <a:gd name="connsiteY160" fmla="*/ 2247676 h 5634347"/>
              <a:gd name="connsiteX161" fmla="*/ 4210811 w 4210811"/>
              <a:gd name="connsiteY161" fmla="*/ 2527076 h 5634347"/>
              <a:gd name="connsiteX162" fmla="*/ 4185411 w 4210811"/>
              <a:gd name="connsiteY162" fmla="*/ 2848809 h 5634347"/>
              <a:gd name="connsiteX163" fmla="*/ 4176944 w 4210811"/>
              <a:gd name="connsiteY163" fmla="*/ 2874209 h 5634347"/>
              <a:gd name="connsiteX164" fmla="*/ 4160011 w 4210811"/>
              <a:gd name="connsiteY164" fmla="*/ 3009676 h 5634347"/>
              <a:gd name="connsiteX165" fmla="*/ 4126144 w 4210811"/>
              <a:gd name="connsiteY165" fmla="*/ 3077409 h 5634347"/>
              <a:gd name="connsiteX166" fmla="*/ 4092278 w 4210811"/>
              <a:gd name="connsiteY166" fmla="*/ 3212876 h 5634347"/>
              <a:gd name="connsiteX167" fmla="*/ 4075344 w 4210811"/>
              <a:gd name="connsiteY167" fmla="*/ 3229809 h 5634347"/>
              <a:gd name="connsiteX168" fmla="*/ 4058411 w 4210811"/>
              <a:gd name="connsiteY168" fmla="*/ 3297543 h 5634347"/>
              <a:gd name="connsiteX169" fmla="*/ 4049944 w 4210811"/>
              <a:gd name="connsiteY169" fmla="*/ 3390676 h 5634347"/>
              <a:gd name="connsiteX170" fmla="*/ 4016078 w 4210811"/>
              <a:gd name="connsiteY170" fmla="*/ 3492276 h 5634347"/>
              <a:gd name="connsiteX171" fmla="*/ 4007611 w 4210811"/>
              <a:gd name="connsiteY171" fmla="*/ 3593876 h 5634347"/>
              <a:gd name="connsiteX172" fmla="*/ 3999144 w 4210811"/>
              <a:gd name="connsiteY172" fmla="*/ 3653143 h 5634347"/>
              <a:gd name="connsiteX173" fmla="*/ 3990678 w 4210811"/>
              <a:gd name="connsiteY173" fmla="*/ 3949476 h 5634347"/>
              <a:gd name="connsiteX174" fmla="*/ 3973744 w 4210811"/>
              <a:gd name="connsiteY174" fmla="*/ 4127276 h 5634347"/>
              <a:gd name="connsiteX175" fmla="*/ 3956811 w 4210811"/>
              <a:gd name="connsiteY175" fmla="*/ 4161143 h 5634347"/>
              <a:gd name="connsiteX176" fmla="*/ 3922944 w 4210811"/>
              <a:gd name="connsiteY176" fmla="*/ 4169609 h 5634347"/>
              <a:gd name="connsiteX177" fmla="*/ 3906011 w 4210811"/>
              <a:gd name="connsiteY177" fmla="*/ 4186543 h 5634347"/>
              <a:gd name="connsiteX178" fmla="*/ 3668944 w 4210811"/>
              <a:gd name="connsiteY178" fmla="*/ 4161143 h 5634347"/>
              <a:gd name="connsiteX179" fmla="*/ 3541944 w 4210811"/>
              <a:gd name="connsiteY179" fmla="*/ 4101876 h 5634347"/>
              <a:gd name="connsiteX180" fmla="*/ 3508078 w 4210811"/>
              <a:gd name="connsiteY180" fmla="*/ 4093409 h 5634347"/>
              <a:gd name="connsiteX181" fmla="*/ 3448811 w 4210811"/>
              <a:gd name="connsiteY181" fmla="*/ 4076476 h 5634347"/>
              <a:gd name="connsiteX182" fmla="*/ 3423411 w 4210811"/>
              <a:gd name="connsiteY182" fmla="*/ 4059543 h 5634347"/>
              <a:gd name="connsiteX183" fmla="*/ 3381078 w 4210811"/>
              <a:gd name="connsiteY183" fmla="*/ 4051076 h 5634347"/>
              <a:gd name="connsiteX184" fmla="*/ 3355678 w 4210811"/>
              <a:gd name="connsiteY184" fmla="*/ 4025676 h 5634347"/>
              <a:gd name="connsiteX185" fmla="*/ 3330278 w 4210811"/>
              <a:gd name="connsiteY185" fmla="*/ 4008743 h 5634347"/>
              <a:gd name="connsiteX186" fmla="*/ 3271011 w 4210811"/>
              <a:gd name="connsiteY186" fmla="*/ 3983343 h 5634347"/>
              <a:gd name="connsiteX187" fmla="*/ 3203278 w 4210811"/>
              <a:gd name="connsiteY187" fmla="*/ 3949476 h 5634347"/>
              <a:gd name="connsiteX188" fmla="*/ 3144011 w 4210811"/>
              <a:gd name="connsiteY188" fmla="*/ 3915609 h 5634347"/>
              <a:gd name="connsiteX189" fmla="*/ 3101678 w 4210811"/>
              <a:gd name="connsiteY189" fmla="*/ 3907143 h 5634347"/>
              <a:gd name="connsiteX190" fmla="*/ 3059344 w 4210811"/>
              <a:gd name="connsiteY190" fmla="*/ 3873276 h 5634347"/>
              <a:gd name="connsiteX191" fmla="*/ 3033944 w 4210811"/>
              <a:gd name="connsiteY191" fmla="*/ 3864809 h 5634347"/>
              <a:gd name="connsiteX192" fmla="*/ 2796878 w 4210811"/>
              <a:gd name="connsiteY192" fmla="*/ 3856343 h 5634347"/>
              <a:gd name="connsiteX193" fmla="*/ 2365078 w 4210811"/>
              <a:gd name="connsiteY193" fmla="*/ 3864809 h 5634347"/>
              <a:gd name="connsiteX194" fmla="*/ 2305811 w 4210811"/>
              <a:gd name="connsiteY194" fmla="*/ 3890209 h 5634347"/>
              <a:gd name="connsiteX195" fmla="*/ 2280411 w 4210811"/>
              <a:gd name="connsiteY195" fmla="*/ 3898676 h 5634347"/>
              <a:gd name="connsiteX196" fmla="*/ 2238078 w 4210811"/>
              <a:gd name="connsiteY196" fmla="*/ 3941009 h 5634347"/>
              <a:gd name="connsiteX197" fmla="*/ 2170344 w 4210811"/>
              <a:gd name="connsiteY197" fmla="*/ 3991809 h 5634347"/>
              <a:gd name="connsiteX198" fmla="*/ 1992544 w 4210811"/>
              <a:gd name="connsiteY198" fmla="*/ 4110343 h 5634347"/>
              <a:gd name="connsiteX199" fmla="*/ 1738544 w 4210811"/>
              <a:gd name="connsiteY199" fmla="*/ 4262743 h 5634347"/>
              <a:gd name="connsiteX200" fmla="*/ 1645411 w 4210811"/>
              <a:gd name="connsiteY200" fmla="*/ 4338943 h 5634347"/>
              <a:gd name="connsiteX201" fmla="*/ 1628478 w 4210811"/>
              <a:gd name="connsiteY201" fmla="*/ 4305076 h 5634347"/>
              <a:gd name="connsiteX202" fmla="*/ 1509944 w 4210811"/>
              <a:gd name="connsiteY202" fmla="*/ 4203476 h 5634347"/>
              <a:gd name="connsiteX203" fmla="*/ 1501478 w 4210811"/>
              <a:gd name="connsiteY203" fmla="*/ 4169609 h 5634347"/>
              <a:gd name="connsiteX204" fmla="*/ 1459144 w 4210811"/>
              <a:gd name="connsiteY204" fmla="*/ 4118809 h 5634347"/>
              <a:gd name="connsiteX205" fmla="*/ 1433744 w 4210811"/>
              <a:gd name="connsiteY205" fmla="*/ 4110343 h 5634347"/>
              <a:gd name="connsiteX206" fmla="*/ 1399878 w 4210811"/>
              <a:gd name="connsiteY206" fmla="*/ 4076476 h 5634347"/>
              <a:gd name="connsiteX207" fmla="*/ 1247478 w 4210811"/>
              <a:gd name="connsiteY207" fmla="*/ 4118809 h 5634347"/>
              <a:gd name="connsiteX208" fmla="*/ 1230544 w 4210811"/>
              <a:gd name="connsiteY208" fmla="*/ 4415143 h 5634347"/>
              <a:gd name="connsiteX209" fmla="*/ 1213611 w 4210811"/>
              <a:gd name="connsiteY209" fmla="*/ 4440543 h 5634347"/>
              <a:gd name="connsiteX210" fmla="*/ 1205144 w 4210811"/>
              <a:gd name="connsiteY210" fmla="*/ 4491343 h 5634347"/>
              <a:gd name="connsiteX211" fmla="*/ 1179744 w 4210811"/>
              <a:gd name="connsiteY211" fmla="*/ 4559076 h 5634347"/>
              <a:gd name="connsiteX212" fmla="*/ 1171278 w 4210811"/>
              <a:gd name="connsiteY212" fmla="*/ 4601409 h 5634347"/>
              <a:gd name="connsiteX213" fmla="*/ 1154344 w 4210811"/>
              <a:gd name="connsiteY213" fmla="*/ 4660676 h 5634347"/>
              <a:gd name="connsiteX214" fmla="*/ 1145878 w 4210811"/>
              <a:gd name="connsiteY214" fmla="*/ 4703009 h 5634347"/>
              <a:gd name="connsiteX215" fmla="*/ 1120478 w 4210811"/>
              <a:gd name="connsiteY215" fmla="*/ 4719943 h 5634347"/>
              <a:gd name="connsiteX216" fmla="*/ 1103544 w 4210811"/>
              <a:gd name="connsiteY216" fmla="*/ 4753809 h 5634347"/>
              <a:gd name="connsiteX217" fmla="*/ 1086611 w 4210811"/>
              <a:gd name="connsiteY217" fmla="*/ 4770743 h 5634347"/>
              <a:gd name="connsiteX218" fmla="*/ 1061211 w 4210811"/>
              <a:gd name="connsiteY218" fmla="*/ 4804609 h 5634347"/>
              <a:gd name="connsiteX219" fmla="*/ 1044278 w 4210811"/>
              <a:gd name="connsiteY219" fmla="*/ 4821543 h 5634347"/>
              <a:gd name="connsiteX220" fmla="*/ 1001944 w 4210811"/>
              <a:gd name="connsiteY220" fmla="*/ 4880809 h 5634347"/>
              <a:gd name="connsiteX221" fmla="*/ 993478 w 4210811"/>
              <a:gd name="connsiteY221" fmla="*/ 4973943 h 5634347"/>
              <a:gd name="connsiteX222" fmla="*/ 968078 w 4210811"/>
              <a:gd name="connsiteY222" fmla="*/ 4999343 h 5634347"/>
              <a:gd name="connsiteX223" fmla="*/ 951144 w 4210811"/>
              <a:gd name="connsiteY223" fmla="*/ 5058609 h 5634347"/>
              <a:gd name="connsiteX224" fmla="*/ 934211 w 4210811"/>
              <a:gd name="connsiteY224"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18131 w 4210811"/>
              <a:gd name="connsiteY90" fmla="*/ 852369 h 5634347"/>
              <a:gd name="connsiteX91" fmla="*/ 1885864 w 4210811"/>
              <a:gd name="connsiteY91" fmla="*/ 798183 h 5634347"/>
              <a:gd name="connsiteX92" fmla="*/ 1850304 w 4210811"/>
              <a:gd name="connsiteY92" fmla="*/ 745689 h 5634347"/>
              <a:gd name="connsiteX93" fmla="*/ 1879091 w 4210811"/>
              <a:gd name="connsiteY93" fmla="*/ 705049 h 5634347"/>
              <a:gd name="connsiteX94" fmla="*/ 1968838 w 4210811"/>
              <a:gd name="connsiteY94" fmla="*/ 672876 h 5634347"/>
              <a:gd name="connsiteX95" fmla="*/ 1936664 w 4210811"/>
              <a:gd name="connsiteY95" fmla="*/ 642396 h 5634347"/>
              <a:gd name="connsiteX96" fmla="*/ 2031491 w 4210811"/>
              <a:gd name="connsiteY96" fmla="*/ 589903 h 5634347"/>
              <a:gd name="connsiteX97" fmla="*/ 2056891 w 4210811"/>
              <a:gd name="connsiteY97" fmla="*/ 532329 h 5634347"/>
              <a:gd name="connsiteX98" fmla="*/ 2161878 w 4210811"/>
              <a:gd name="connsiteY98" fmla="*/ 506929 h 5634347"/>
              <a:gd name="connsiteX99" fmla="*/ 2244851 w 4210811"/>
              <a:gd name="connsiteY99" fmla="*/ 464596 h 5634347"/>
              <a:gd name="connsiteX100" fmla="*/ 2339678 w 4210811"/>
              <a:gd name="connsiteY100" fmla="*/ 467983 h 5634347"/>
              <a:gd name="connsiteX101" fmla="*/ 2434504 w 4210811"/>
              <a:gd name="connsiteY101" fmla="*/ 449356 h 5634347"/>
              <a:gd name="connsiteX102" fmla="*/ 2463291 w 4210811"/>
              <a:gd name="connsiteY102" fmla="*/ 410409 h 5634347"/>
              <a:gd name="connsiteX103" fmla="*/ 2539491 w 4210811"/>
              <a:gd name="connsiteY103" fmla="*/ 376543 h 5634347"/>
              <a:gd name="connsiteX104" fmla="*/ 2664798 w 4210811"/>
              <a:gd name="connsiteY104" fmla="*/ 251236 h 5634347"/>
              <a:gd name="connsiteX105" fmla="*/ 2703744 w 4210811"/>
              <a:gd name="connsiteY105" fmla="*/ 181809 h 5634347"/>
              <a:gd name="connsiteX106" fmla="*/ 2751158 w 4210811"/>
              <a:gd name="connsiteY106" fmla="*/ 158103 h 5634347"/>
              <a:gd name="connsiteX107" fmla="*/ 2829051 w 4210811"/>
              <a:gd name="connsiteY107" fmla="*/ 107303 h 5634347"/>
              <a:gd name="connsiteX108" fmla="*/ 2948219 w 4210811"/>
              <a:gd name="connsiteY108" fmla="*/ 49518 h 5634347"/>
              <a:gd name="connsiteX109" fmla="*/ 3141894 w 4210811"/>
              <a:gd name="connsiteY109" fmla="*/ 10359 h 5634347"/>
              <a:gd name="connsiteX110" fmla="*/ 3157769 w 4210811"/>
              <a:gd name="connsiteY110" fmla="*/ 27293 h 5634347"/>
              <a:gd name="connsiteX111" fmla="*/ 3182958 w 4210811"/>
              <a:gd name="connsiteY111" fmla="*/ 24329 h 5634347"/>
              <a:gd name="connsiteX112" fmla="*/ 3255771 w 4210811"/>
              <a:gd name="connsiteY112" fmla="*/ 10783 h 5634347"/>
              <a:gd name="connsiteX113" fmla="*/ 3252384 w 4210811"/>
              <a:gd name="connsiteY113" fmla="*/ 623 h 5634347"/>
              <a:gd name="connsiteX114" fmla="*/ 3301491 w 4210811"/>
              <a:gd name="connsiteY114" fmla="*/ 29409 h 5634347"/>
              <a:gd name="connsiteX115" fmla="*/ 3343824 w 4210811"/>
              <a:gd name="connsiteY115" fmla="*/ 85289 h 5634347"/>
              <a:gd name="connsiteX116" fmla="*/ 3384464 w 4210811"/>
              <a:gd name="connsiteY116" fmla="*/ 124236 h 5634347"/>
              <a:gd name="connsiteX117" fmla="*/ 3398011 w 4210811"/>
              <a:gd name="connsiteY117" fmla="*/ 125929 h 5634347"/>
              <a:gd name="connsiteX118" fmla="*/ 3448811 w 4210811"/>
              <a:gd name="connsiteY118" fmla="*/ 131009 h 5634347"/>
              <a:gd name="connsiteX119" fmla="*/ 3474211 w 4210811"/>
              <a:gd name="connsiteY119" fmla="*/ 198743 h 5634347"/>
              <a:gd name="connsiteX120" fmla="*/ 3499611 w 4210811"/>
              <a:gd name="connsiteY120" fmla="*/ 266476 h 5634347"/>
              <a:gd name="connsiteX121" fmla="*/ 3525011 w 4210811"/>
              <a:gd name="connsiteY121" fmla="*/ 308809 h 5634347"/>
              <a:gd name="connsiteX122" fmla="*/ 3541944 w 4210811"/>
              <a:gd name="connsiteY122" fmla="*/ 401943 h 5634347"/>
              <a:gd name="connsiteX123" fmla="*/ 3525011 w 4210811"/>
              <a:gd name="connsiteY123" fmla="*/ 622076 h 5634347"/>
              <a:gd name="connsiteX124" fmla="*/ 3531784 w 4210811"/>
              <a:gd name="connsiteY124" fmla="*/ 691503 h 5634347"/>
              <a:gd name="connsiteX125" fmla="*/ 3511464 w 4210811"/>
              <a:gd name="connsiteY125" fmla="*/ 794796 h 5634347"/>
              <a:gd name="connsiteX126" fmla="*/ 3438651 w 4210811"/>
              <a:gd name="connsiteY126" fmla="*/ 876076 h 5634347"/>
              <a:gd name="connsiteX127" fmla="*/ 3394624 w 4210811"/>
              <a:gd name="connsiteY127" fmla="*/ 911636 h 5634347"/>
              <a:gd name="connsiteX128" fmla="*/ 3381078 w 4210811"/>
              <a:gd name="connsiteY128" fmla="*/ 935343 h 5634347"/>
              <a:gd name="connsiteX129" fmla="*/ 3364144 w 4210811"/>
              <a:gd name="connsiteY129" fmla="*/ 960743 h 5634347"/>
              <a:gd name="connsiteX130" fmla="*/ 3355678 w 4210811"/>
              <a:gd name="connsiteY130" fmla="*/ 994609 h 5634347"/>
              <a:gd name="connsiteX131" fmla="*/ 3296411 w 4210811"/>
              <a:gd name="connsiteY131" fmla="*/ 1028476 h 5634347"/>
              <a:gd name="connsiteX132" fmla="*/ 3254078 w 4210811"/>
              <a:gd name="connsiteY132" fmla="*/ 1045409 h 5634347"/>
              <a:gd name="connsiteX133" fmla="*/ 3228678 w 4210811"/>
              <a:gd name="connsiteY133" fmla="*/ 1053876 h 5634347"/>
              <a:gd name="connsiteX134" fmla="*/ 3152478 w 4210811"/>
              <a:gd name="connsiteY134" fmla="*/ 1096209 h 5634347"/>
              <a:gd name="connsiteX135" fmla="*/ 3160944 w 4210811"/>
              <a:gd name="connsiteY135" fmla="*/ 1172409 h 5634347"/>
              <a:gd name="connsiteX136" fmla="*/ 3230371 w 4210811"/>
              <a:gd name="connsiteY136" fmla="*/ 1126689 h 5634347"/>
              <a:gd name="connsiteX137" fmla="*/ 3298104 w 4210811"/>
              <a:gd name="connsiteY137" fmla="*/ 1180876 h 5634347"/>
              <a:gd name="connsiteX138" fmla="*/ 3220211 w 4210811"/>
              <a:gd name="connsiteY138" fmla="*/ 1324809 h 5634347"/>
              <a:gd name="connsiteX139" fmla="*/ 3254078 w 4210811"/>
              <a:gd name="connsiteY139" fmla="*/ 1485676 h 5634347"/>
              <a:gd name="connsiteX140" fmla="*/ 3262544 w 4210811"/>
              <a:gd name="connsiteY140" fmla="*/ 1528009 h 5634347"/>
              <a:gd name="connsiteX141" fmla="*/ 3296411 w 4210811"/>
              <a:gd name="connsiteY141" fmla="*/ 1731209 h 5634347"/>
              <a:gd name="connsiteX142" fmla="*/ 3313344 w 4210811"/>
              <a:gd name="connsiteY142" fmla="*/ 1782009 h 5634347"/>
              <a:gd name="connsiteX143" fmla="*/ 3355678 w 4210811"/>
              <a:gd name="connsiteY143" fmla="*/ 2027543 h 5634347"/>
              <a:gd name="connsiteX144" fmla="*/ 3389544 w 4210811"/>
              <a:gd name="connsiteY144" fmla="*/ 2019076 h 5634347"/>
              <a:gd name="connsiteX145" fmla="*/ 3414944 w 4210811"/>
              <a:gd name="connsiteY145" fmla="*/ 2002143 h 5634347"/>
              <a:gd name="connsiteX146" fmla="*/ 3457278 w 4210811"/>
              <a:gd name="connsiteY146" fmla="*/ 1993676 h 5634347"/>
              <a:gd name="connsiteX147" fmla="*/ 3465744 w 4210811"/>
              <a:gd name="connsiteY147" fmla="*/ 1968276 h 5634347"/>
              <a:gd name="connsiteX148" fmla="*/ 3516544 w 4210811"/>
              <a:gd name="connsiteY148" fmla="*/ 1942876 h 5634347"/>
              <a:gd name="connsiteX149" fmla="*/ 3558878 w 4210811"/>
              <a:gd name="connsiteY149" fmla="*/ 1909009 h 5634347"/>
              <a:gd name="connsiteX150" fmla="*/ 3592744 w 4210811"/>
              <a:gd name="connsiteY150" fmla="*/ 1875143 h 5634347"/>
              <a:gd name="connsiteX151" fmla="*/ 3668944 w 4210811"/>
              <a:gd name="connsiteY151" fmla="*/ 1832809 h 5634347"/>
              <a:gd name="connsiteX152" fmla="*/ 3711278 w 4210811"/>
              <a:gd name="connsiteY152" fmla="*/ 1807409 h 5634347"/>
              <a:gd name="connsiteX153" fmla="*/ 3872144 w 4210811"/>
              <a:gd name="connsiteY153" fmla="*/ 1815876 h 5634347"/>
              <a:gd name="connsiteX154" fmla="*/ 3965278 w 4210811"/>
              <a:gd name="connsiteY154" fmla="*/ 1883609 h 5634347"/>
              <a:gd name="connsiteX155" fmla="*/ 4007611 w 4210811"/>
              <a:gd name="connsiteY155" fmla="*/ 1909009 h 5634347"/>
              <a:gd name="connsiteX156" fmla="*/ 4075344 w 4210811"/>
              <a:gd name="connsiteY156" fmla="*/ 1968276 h 5634347"/>
              <a:gd name="connsiteX157" fmla="*/ 4134611 w 4210811"/>
              <a:gd name="connsiteY157" fmla="*/ 2019076 h 5634347"/>
              <a:gd name="connsiteX158" fmla="*/ 4151544 w 4210811"/>
              <a:gd name="connsiteY158" fmla="*/ 2137609 h 5634347"/>
              <a:gd name="connsiteX159" fmla="*/ 4176944 w 4210811"/>
              <a:gd name="connsiteY159" fmla="*/ 2247676 h 5634347"/>
              <a:gd name="connsiteX160" fmla="*/ 4210811 w 4210811"/>
              <a:gd name="connsiteY160" fmla="*/ 2527076 h 5634347"/>
              <a:gd name="connsiteX161" fmla="*/ 4185411 w 4210811"/>
              <a:gd name="connsiteY161" fmla="*/ 2848809 h 5634347"/>
              <a:gd name="connsiteX162" fmla="*/ 4176944 w 4210811"/>
              <a:gd name="connsiteY162" fmla="*/ 2874209 h 5634347"/>
              <a:gd name="connsiteX163" fmla="*/ 4160011 w 4210811"/>
              <a:gd name="connsiteY163" fmla="*/ 3009676 h 5634347"/>
              <a:gd name="connsiteX164" fmla="*/ 4126144 w 4210811"/>
              <a:gd name="connsiteY164" fmla="*/ 3077409 h 5634347"/>
              <a:gd name="connsiteX165" fmla="*/ 4092278 w 4210811"/>
              <a:gd name="connsiteY165" fmla="*/ 3212876 h 5634347"/>
              <a:gd name="connsiteX166" fmla="*/ 4075344 w 4210811"/>
              <a:gd name="connsiteY166" fmla="*/ 3229809 h 5634347"/>
              <a:gd name="connsiteX167" fmla="*/ 4058411 w 4210811"/>
              <a:gd name="connsiteY167" fmla="*/ 3297543 h 5634347"/>
              <a:gd name="connsiteX168" fmla="*/ 4049944 w 4210811"/>
              <a:gd name="connsiteY168" fmla="*/ 3390676 h 5634347"/>
              <a:gd name="connsiteX169" fmla="*/ 4016078 w 4210811"/>
              <a:gd name="connsiteY169" fmla="*/ 3492276 h 5634347"/>
              <a:gd name="connsiteX170" fmla="*/ 4007611 w 4210811"/>
              <a:gd name="connsiteY170" fmla="*/ 3593876 h 5634347"/>
              <a:gd name="connsiteX171" fmla="*/ 3999144 w 4210811"/>
              <a:gd name="connsiteY171" fmla="*/ 3653143 h 5634347"/>
              <a:gd name="connsiteX172" fmla="*/ 3990678 w 4210811"/>
              <a:gd name="connsiteY172" fmla="*/ 3949476 h 5634347"/>
              <a:gd name="connsiteX173" fmla="*/ 3973744 w 4210811"/>
              <a:gd name="connsiteY173" fmla="*/ 4127276 h 5634347"/>
              <a:gd name="connsiteX174" fmla="*/ 3956811 w 4210811"/>
              <a:gd name="connsiteY174" fmla="*/ 4161143 h 5634347"/>
              <a:gd name="connsiteX175" fmla="*/ 3922944 w 4210811"/>
              <a:gd name="connsiteY175" fmla="*/ 4169609 h 5634347"/>
              <a:gd name="connsiteX176" fmla="*/ 3906011 w 4210811"/>
              <a:gd name="connsiteY176" fmla="*/ 4186543 h 5634347"/>
              <a:gd name="connsiteX177" fmla="*/ 3668944 w 4210811"/>
              <a:gd name="connsiteY177" fmla="*/ 4161143 h 5634347"/>
              <a:gd name="connsiteX178" fmla="*/ 3541944 w 4210811"/>
              <a:gd name="connsiteY178" fmla="*/ 4101876 h 5634347"/>
              <a:gd name="connsiteX179" fmla="*/ 3508078 w 4210811"/>
              <a:gd name="connsiteY179" fmla="*/ 4093409 h 5634347"/>
              <a:gd name="connsiteX180" fmla="*/ 3448811 w 4210811"/>
              <a:gd name="connsiteY180" fmla="*/ 4076476 h 5634347"/>
              <a:gd name="connsiteX181" fmla="*/ 3423411 w 4210811"/>
              <a:gd name="connsiteY181" fmla="*/ 4059543 h 5634347"/>
              <a:gd name="connsiteX182" fmla="*/ 3381078 w 4210811"/>
              <a:gd name="connsiteY182" fmla="*/ 4051076 h 5634347"/>
              <a:gd name="connsiteX183" fmla="*/ 3355678 w 4210811"/>
              <a:gd name="connsiteY183" fmla="*/ 4025676 h 5634347"/>
              <a:gd name="connsiteX184" fmla="*/ 3330278 w 4210811"/>
              <a:gd name="connsiteY184" fmla="*/ 4008743 h 5634347"/>
              <a:gd name="connsiteX185" fmla="*/ 3271011 w 4210811"/>
              <a:gd name="connsiteY185" fmla="*/ 3983343 h 5634347"/>
              <a:gd name="connsiteX186" fmla="*/ 3203278 w 4210811"/>
              <a:gd name="connsiteY186" fmla="*/ 3949476 h 5634347"/>
              <a:gd name="connsiteX187" fmla="*/ 3144011 w 4210811"/>
              <a:gd name="connsiteY187" fmla="*/ 3915609 h 5634347"/>
              <a:gd name="connsiteX188" fmla="*/ 3101678 w 4210811"/>
              <a:gd name="connsiteY188" fmla="*/ 3907143 h 5634347"/>
              <a:gd name="connsiteX189" fmla="*/ 3059344 w 4210811"/>
              <a:gd name="connsiteY189" fmla="*/ 3873276 h 5634347"/>
              <a:gd name="connsiteX190" fmla="*/ 3033944 w 4210811"/>
              <a:gd name="connsiteY190" fmla="*/ 3864809 h 5634347"/>
              <a:gd name="connsiteX191" fmla="*/ 2796878 w 4210811"/>
              <a:gd name="connsiteY191" fmla="*/ 3856343 h 5634347"/>
              <a:gd name="connsiteX192" fmla="*/ 2365078 w 4210811"/>
              <a:gd name="connsiteY192" fmla="*/ 3864809 h 5634347"/>
              <a:gd name="connsiteX193" fmla="*/ 2305811 w 4210811"/>
              <a:gd name="connsiteY193" fmla="*/ 3890209 h 5634347"/>
              <a:gd name="connsiteX194" fmla="*/ 2280411 w 4210811"/>
              <a:gd name="connsiteY194" fmla="*/ 3898676 h 5634347"/>
              <a:gd name="connsiteX195" fmla="*/ 2238078 w 4210811"/>
              <a:gd name="connsiteY195" fmla="*/ 3941009 h 5634347"/>
              <a:gd name="connsiteX196" fmla="*/ 2170344 w 4210811"/>
              <a:gd name="connsiteY196" fmla="*/ 3991809 h 5634347"/>
              <a:gd name="connsiteX197" fmla="*/ 1992544 w 4210811"/>
              <a:gd name="connsiteY197" fmla="*/ 4110343 h 5634347"/>
              <a:gd name="connsiteX198" fmla="*/ 1738544 w 4210811"/>
              <a:gd name="connsiteY198" fmla="*/ 4262743 h 5634347"/>
              <a:gd name="connsiteX199" fmla="*/ 1645411 w 4210811"/>
              <a:gd name="connsiteY199" fmla="*/ 4338943 h 5634347"/>
              <a:gd name="connsiteX200" fmla="*/ 1628478 w 4210811"/>
              <a:gd name="connsiteY200" fmla="*/ 4305076 h 5634347"/>
              <a:gd name="connsiteX201" fmla="*/ 1509944 w 4210811"/>
              <a:gd name="connsiteY201" fmla="*/ 4203476 h 5634347"/>
              <a:gd name="connsiteX202" fmla="*/ 1501478 w 4210811"/>
              <a:gd name="connsiteY202" fmla="*/ 4169609 h 5634347"/>
              <a:gd name="connsiteX203" fmla="*/ 1459144 w 4210811"/>
              <a:gd name="connsiteY203" fmla="*/ 4118809 h 5634347"/>
              <a:gd name="connsiteX204" fmla="*/ 1433744 w 4210811"/>
              <a:gd name="connsiteY204" fmla="*/ 4110343 h 5634347"/>
              <a:gd name="connsiteX205" fmla="*/ 1399878 w 4210811"/>
              <a:gd name="connsiteY205" fmla="*/ 4076476 h 5634347"/>
              <a:gd name="connsiteX206" fmla="*/ 1247478 w 4210811"/>
              <a:gd name="connsiteY206" fmla="*/ 4118809 h 5634347"/>
              <a:gd name="connsiteX207" fmla="*/ 1230544 w 4210811"/>
              <a:gd name="connsiteY207" fmla="*/ 4415143 h 5634347"/>
              <a:gd name="connsiteX208" fmla="*/ 1213611 w 4210811"/>
              <a:gd name="connsiteY208" fmla="*/ 4440543 h 5634347"/>
              <a:gd name="connsiteX209" fmla="*/ 1205144 w 4210811"/>
              <a:gd name="connsiteY209" fmla="*/ 4491343 h 5634347"/>
              <a:gd name="connsiteX210" fmla="*/ 1179744 w 4210811"/>
              <a:gd name="connsiteY210" fmla="*/ 4559076 h 5634347"/>
              <a:gd name="connsiteX211" fmla="*/ 1171278 w 4210811"/>
              <a:gd name="connsiteY211" fmla="*/ 4601409 h 5634347"/>
              <a:gd name="connsiteX212" fmla="*/ 1154344 w 4210811"/>
              <a:gd name="connsiteY212" fmla="*/ 4660676 h 5634347"/>
              <a:gd name="connsiteX213" fmla="*/ 1145878 w 4210811"/>
              <a:gd name="connsiteY213" fmla="*/ 4703009 h 5634347"/>
              <a:gd name="connsiteX214" fmla="*/ 1120478 w 4210811"/>
              <a:gd name="connsiteY214" fmla="*/ 4719943 h 5634347"/>
              <a:gd name="connsiteX215" fmla="*/ 1103544 w 4210811"/>
              <a:gd name="connsiteY215" fmla="*/ 4753809 h 5634347"/>
              <a:gd name="connsiteX216" fmla="*/ 1086611 w 4210811"/>
              <a:gd name="connsiteY216" fmla="*/ 4770743 h 5634347"/>
              <a:gd name="connsiteX217" fmla="*/ 1061211 w 4210811"/>
              <a:gd name="connsiteY217" fmla="*/ 4804609 h 5634347"/>
              <a:gd name="connsiteX218" fmla="*/ 1044278 w 4210811"/>
              <a:gd name="connsiteY218" fmla="*/ 4821543 h 5634347"/>
              <a:gd name="connsiteX219" fmla="*/ 1001944 w 4210811"/>
              <a:gd name="connsiteY219" fmla="*/ 4880809 h 5634347"/>
              <a:gd name="connsiteX220" fmla="*/ 993478 w 4210811"/>
              <a:gd name="connsiteY220" fmla="*/ 4973943 h 5634347"/>
              <a:gd name="connsiteX221" fmla="*/ 968078 w 4210811"/>
              <a:gd name="connsiteY221" fmla="*/ 4999343 h 5634347"/>
              <a:gd name="connsiteX222" fmla="*/ 951144 w 4210811"/>
              <a:gd name="connsiteY222" fmla="*/ 5058609 h 5634347"/>
              <a:gd name="connsiteX223" fmla="*/ 934211 w 4210811"/>
              <a:gd name="connsiteY223"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85864 w 4210811"/>
              <a:gd name="connsiteY90" fmla="*/ 798183 h 5634347"/>
              <a:gd name="connsiteX91" fmla="*/ 1850304 w 4210811"/>
              <a:gd name="connsiteY91" fmla="*/ 745689 h 5634347"/>
              <a:gd name="connsiteX92" fmla="*/ 1879091 w 4210811"/>
              <a:gd name="connsiteY92" fmla="*/ 705049 h 5634347"/>
              <a:gd name="connsiteX93" fmla="*/ 1968838 w 4210811"/>
              <a:gd name="connsiteY93" fmla="*/ 672876 h 5634347"/>
              <a:gd name="connsiteX94" fmla="*/ 1936664 w 4210811"/>
              <a:gd name="connsiteY94" fmla="*/ 642396 h 5634347"/>
              <a:gd name="connsiteX95" fmla="*/ 2031491 w 4210811"/>
              <a:gd name="connsiteY95" fmla="*/ 589903 h 5634347"/>
              <a:gd name="connsiteX96" fmla="*/ 2056891 w 4210811"/>
              <a:gd name="connsiteY96" fmla="*/ 532329 h 5634347"/>
              <a:gd name="connsiteX97" fmla="*/ 2161878 w 4210811"/>
              <a:gd name="connsiteY97" fmla="*/ 506929 h 5634347"/>
              <a:gd name="connsiteX98" fmla="*/ 2244851 w 4210811"/>
              <a:gd name="connsiteY98" fmla="*/ 464596 h 5634347"/>
              <a:gd name="connsiteX99" fmla="*/ 2339678 w 4210811"/>
              <a:gd name="connsiteY99" fmla="*/ 467983 h 5634347"/>
              <a:gd name="connsiteX100" fmla="*/ 2434504 w 4210811"/>
              <a:gd name="connsiteY100" fmla="*/ 449356 h 5634347"/>
              <a:gd name="connsiteX101" fmla="*/ 2463291 w 4210811"/>
              <a:gd name="connsiteY101" fmla="*/ 410409 h 5634347"/>
              <a:gd name="connsiteX102" fmla="*/ 2539491 w 4210811"/>
              <a:gd name="connsiteY102" fmla="*/ 376543 h 5634347"/>
              <a:gd name="connsiteX103" fmla="*/ 2664798 w 4210811"/>
              <a:gd name="connsiteY103" fmla="*/ 251236 h 5634347"/>
              <a:gd name="connsiteX104" fmla="*/ 2703744 w 4210811"/>
              <a:gd name="connsiteY104" fmla="*/ 181809 h 5634347"/>
              <a:gd name="connsiteX105" fmla="*/ 2751158 w 4210811"/>
              <a:gd name="connsiteY105" fmla="*/ 158103 h 5634347"/>
              <a:gd name="connsiteX106" fmla="*/ 2829051 w 4210811"/>
              <a:gd name="connsiteY106" fmla="*/ 107303 h 5634347"/>
              <a:gd name="connsiteX107" fmla="*/ 2948219 w 4210811"/>
              <a:gd name="connsiteY107" fmla="*/ 49518 h 5634347"/>
              <a:gd name="connsiteX108" fmla="*/ 3141894 w 4210811"/>
              <a:gd name="connsiteY108" fmla="*/ 10359 h 5634347"/>
              <a:gd name="connsiteX109" fmla="*/ 3157769 w 4210811"/>
              <a:gd name="connsiteY109" fmla="*/ 27293 h 5634347"/>
              <a:gd name="connsiteX110" fmla="*/ 3182958 w 4210811"/>
              <a:gd name="connsiteY110" fmla="*/ 24329 h 5634347"/>
              <a:gd name="connsiteX111" fmla="*/ 3255771 w 4210811"/>
              <a:gd name="connsiteY111" fmla="*/ 10783 h 5634347"/>
              <a:gd name="connsiteX112" fmla="*/ 3252384 w 4210811"/>
              <a:gd name="connsiteY112" fmla="*/ 623 h 5634347"/>
              <a:gd name="connsiteX113" fmla="*/ 3301491 w 4210811"/>
              <a:gd name="connsiteY113" fmla="*/ 29409 h 5634347"/>
              <a:gd name="connsiteX114" fmla="*/ 3343824 w 4210811"/>
              <a:gd name="connsiteY114" fmla="*/ 85289 h 5634347"/>
              <a:gd name="connsiteX115" fmla="*/ 3384464 w 4210811"/>
              <a:gd name="connsiteY115" fmla="*/ 124236 h 5634347"/>
              <a:gd name="connsiteX116" fmla="*/ 3398011 w 4210811"/>
              <a:gd name="connsiteY116" fmla="*/ 125929 h 5634347"/>
              <a:gd name="connsiteX117" fmla="*/ 3448811 w 4210811"/>
              <a:gd name="connsiteY117" fmla="*/ 131009 h 5634347"/>
              <a:gd name="connsiteX118" fmla="*/ 3474211 w 4210811"/>
              <a:gd name="connsiteY118" fmla="*/ 198743 h 5634347"/>
              <a:gd name="connsiteX119" fmla="*/ 3499611 w 4210811"/>
              <a:gd name="connsiteY119" fmla="*/ 266476 h 5634347"/>
              <a:gd name="connsiteX120" fmla="*/ 3525011 w 4210811"/>
              <a:gd name="connsiteY120" fmla="*/ 308809 h 5634347"/>
              <a:gd name="connsiteX121" fmla="*/ 3541944 w 4210811"/>
              <a:gd name="connsiteY121" fmla="*/ 401943 h 5634347"/>
              <a:gd name="connsiteX122" fmla="*/ 3525011 w 4210811"/>
              <a:gd name="connsiteY122" fmla="*/ 622076 h 5634347"/>
              <a:gd name="connsiteX123" fmla="*/ 3531784 w 4210811"/>
              <a:gd name="connsiteY123" fmla="*/ 691503 h 5634347"/>
              <a:gd name="connsiteX124" fmla="*/ 3511464 w 4210811"/>
              <a:gd name="connsiteY124" fmla="*/ 794796 h 5634347"/>
              <a:gd name="connsiteX125" fmla="*/ 3438651 w 4210811"/>
              <a:gd name="connsiteY125" fmla="*/ 876076 h 5634347"/>
              <a:gd name="connsiteX126" fmla="*/ 3394624 w 4210811"/>
              <a:gd name="connsiteY126" fmla="*/ 911636 h 5634347"/>
              <a:gd name="connsiteX127" fmla="*/ 3381078 w 4210811"/>
              <a:gd name="connsiteY127" fmla="*/ 935343 h 5634347"/>
              <a:gd name="connsiteX128" fmla="*/ 3364144 w 4210811"/>
              <a:gd name="connsiteY128" fmla="*/ 960743 h 5634347"/>
              <a:gd name="connsiteX129" fmla="*/ 3355678 w 4210811"/>
              <a:gd name="connsiteY129" fmla="*/ 994609 h 5634347"/>
              <a:gd name="connsiteX130" fmla="*/ 3296411 w 4210811"/>
              <a:gd name="connsiteY130" fmla="*/ 1028476 h 5634347"/>
              <a:gd name="connsiteX131" fmla="*/ 3254078 w 4210811"/>
              <a:gd name="connsiteY131" fmla="*/ 1045409 h 5634347"/>
              <a:gd name="connsiteX132" fmla="*/ 3228678 w 4210811"/>
              <a:gd name="connsiteY132" fmla="*/ 1053876 h 5634347"/>
              <a:gd name="connsiteX133" fmla="*/ 3152478 w 4210811"/>
              <a:gd name="connsiteY133" fmla="*/ 1096209 h 5634347"/>
              <a:gd name="connsiteX134" fmla="*/ 3160944 w 4210811"/>
              <a:gd name="connsiteY134" fmla="*/ 1172409 h 5634347"/>
              <a:gd name="connsiteX135" fmla="*/ 3230371 w 4210811"/>
              <a:gd name="connsiteY135" fmla="*/ 1126689 h 5634347"/>
              <a:gd name="connsiteX136" fmla="*/ 3298104 w 4210811"/>
              <a:gd name="connsiteY136" fmla="*/ 1180876 h 5634347"/>
              <a:gd name="connsiteX137" fmla="*/ 3220211 w 4210811"/>
              <a:gd name="connsiteY137" fmla="*/ 1324809 h 5634347"/>
              <a:gd name="connsiteX138" fmla="*/ 3254078 w 4210811"/>
              <a:gd name="connsiteY138" fmla="*/ 1485676 h 5634347"/>
              <a:gd name="connsiteX139" fmla="*/ 3262544 w 4210811"/>
              <a:gd name="connsiteY139" fmla="*/ 1528009 h 5634347"/>
              <a:gd name="connsiteX140" fmla="*/ 3296411 w 4210811"/>
              <a:gd name="connsiteY140" fmla="*/ 1731209 h 5634347"/>
              <a:gd name="connsiteX141" fmla="*/ 3313344 w 4210811"/>
              <a:gd name="connsiteY141" fmla="*/ 1782009 h 5634347"/>
              <a:gd name="connsiteX142" fmla="*/ 3355678 w 4210811"/>
              <a:gd name="connsiteY142" fmla="*/ 2027543 h 5634347"/>
              <a:gd name="connsiteX143" fmla="*/ 3389544 w 4210811"/>
              <a:gd name="connsiteY143" fmla="*/ 2019076 h 5634347"/>
              <a:gd name="connsiteX144" fmla="*/ 3414944 w 4210811"/>
              <a:gd name="connsiteY144" fmla="*/ 2002143 h 5634347"/>
              <a:gd name="connsiteX145" fmla="*/ 3457278 w 4210811"/>
              <a:gd name="connsiteY145" fmla="*/ 1993676 h 5634347"/>
              <a:gd name="connsiteX146" fmla="*/ 3465744 w 4210811"/>
              <a:gd name="connsiteY146" fmla="*/ 1968276 h 5634347"/>
              <a:gd name="connsiteX147" fmla="*/ 3516544 w 4210811"/>
              <a:gd name="connsiteY147" fmla="*/ 1942876 h 5634347"/>
              <a:gd name="connsiteX148" fmla="*/ 3558878 w 4210811"/>
              <a:gd name="connsiteY148" fmla="*/ 1909009 h 5634347"/>
              <a:gd name="connsiteX149" fmla="*/ 3592744 w 4210811"/>
              <a:gd name="connsiteY149" fmla="*/ 1875143 h 5634347"/>
              <a:gd name="connsiteX150" fmla="*/ 3668944 w 4210811"/>
              <a:gd name="connsiteY150" fmla="*/ 1832809 h 5634347"/>
              <a:gd name="connsiteX151" fmla="*/ 3711278 w 4210811"/>
              <a:gd name="connsiteY151" fmla="*/ 1807409 h 5634347"/>
              <a:gd name="connsiteX152" fmla="*/ 3872144 w 4210811"/>
              <a:gd name="connsiteY152" fmla="*/ 1815876 h 5634347"/>
              <a:gd name="connsiteX153" fmla="*/ 3965278 w 4210811"/>
              <a:gd name="connsiteY153" fmla="*/ 1883609 h 5634347"/>
              <a:gd name="connsiteX154" fmla="*/ 4007611 w 4210811"/>
              <a:gd name="connsiteY154" fmla="*/ 1909009 h 5634347"/>
              <a:gd name="connsiteX155" fmla="*/ 4075344 w 4210811"/>
              <a:gd name="connsiteY155" fmla="*/ 1968276 h 5634347"/>
              <a:gd name="connsiteX156" fmla="*/ 4134611 w 4210811"/>
              <a:gd name="connsiteY156" fmla="*/ 2019076 h 5634347"/>
              <a:gd name="connsiteX157" fmla="*/ 4151544 w 4210811"/>
              <a:gd name="connsiteY157" fmla="*/ 2137609 h 5634347"/>
              <a:gd name="connsiteX158" fmla="*/ 4176944 w 4210811"/>
              <a:gd name="connsiteY158" fmla="*/ 2247676 h 5634347"/>
              <a:gd name="connsiteX159" fmla="*/ 4210811 w 4210811"/>
              <a:gd name="connsiteY159" fmla="*/ 2527076 h 5634347"/>
              <a:gd name="connsiteX160" fmla="*/ 4185411 w 4210811"/>
              <a:gd name="connsiteY160" fmla="*/ 2848809 h 5634347"/>
              <a:gd name="connsiteX161" fmla="*/ 4176944 w 4210811"/>
              <a:gd name="connsiteY161" fmla="*/ 2874209 h 5634347"/>
              <a:gd name="connsiteX162" fmla="*/ 4160011 w 4210811"/>
              <a:gd name="connsiteY162" fmla="*/ 3009676 h 5634347"/>
              <a:gd name="connsiteX163" fmla="*/ 4126144 w 4210811"/>
              <a:gd name="connsiteY163" fmla="*/ 3077409 h 5634347"/>
              <a:gd name="connsiteX164" fmla="*/ 4092278 w 4210811"/>
              <a:gd name="connsiteY164" fmla="*/ 3212876 h 5634347"/>
              <a:gd name="connsiteX165" fmla="*/ 4075344 w 4210811"/>
              <a:gd name="connsiteY165" fmla="*/ 3229809 h 5634347"/>
              <a:gd name="connsiteX166" fmla="*/ 4058411 w 4210811"/>
              <a:gd name="connsiteY166" fmla="*/ 3297543 h 5634347"/>
              <a:gd name="connsiteX167" fmla="*/ 4049944 w 4210811"/>
              <a:gd name="connsiteY167" fmla="*/ 3390676 h 5634347"/>
              <a:gd name="connsiteX168" fmla="*/ 4016078 w 4210811"/>
              <a:gd name="connsiteY168" fmla="*/ 3492276 h 5634347"/>
              <a:gd name="connsiteX169" fmla="*/ 4007611 w 4210811"/>
              <a:gd name="connsiteY169" fmla="*/ 3593876 h 5634347"/>
              <a:gd name="connsiteX170" fmla="*/ 3999144 w 4210811"/>
              <a:gd name="connsiteY170" fmla="*/ 3653143 h 5634347"/>
              <a:gd name="connsiteX171" fmla="*/ 3990678 w 4210811"/>
              <a:gd name="connsiteY171" fmla="*/ 3949476 h 5634347"/>
              <a:gd name="connsiteX172" fmla="*/ 3973744 w 4210811"/>
              <a:gd name="connsiteY172" fmla="*/ 4127276 h 5634347"/>
              <a:gd name="connsiteX173" fmla="*/ 3956811 w 4210811"/>
              <a:gd name="connsiteY173" fmla="*/ 4161143 h 5634347"/>
              <a:gd name="connsiteX174" fmla="*/ 3922944 w 4210811"/>
              <a:gd name="connsiteY174" fmla="*/ 4169609 h 5634347"/>
              <a:gd name="connsiteX175" fmla="*/ 3906011 w 4210811"/>
              <a:gd name="connsiteY175" fmla="*/ 4186543 h 5634347"/>
              <a:gd name="connsiteX176" fmla="*/ 3668944 w 4210811"/>
              <a:gd name="connsiteY176" fmla="*/ 4161143 h 5634347"/>
              <a:gd name="connsiteX177" fmla="*/ 3541944 w 4210811"/>
              <a:gd name="connsiteY177" fmla="*/ 4101876 h 5634347"/>
              <a:gd name="connsiteX178" fmla="*/ 3508078 w 4210811"/>
              <a:gd name="connsiteY178" fmla="*/ 4093409 h 5634347"/>
              <a:gd name="connsiteX179" fmla="*/ 3448811 w 4210811"/>
              <a:gd name="connsiteY179" fmla="*/ 4076476 h 5634347"/>
              <a:gd name="connsiteX180" fmla="*/ 3423411 w 4210811"/>
              <a:gd name="connsiteY180" fmla="*/ 4059543 h 5634347"/>
              <a:gd name="connsiteX181" fmla="*/ 3381078 w 4210811"/>
              <a:gd name="connsiteY181" fmla="*/ 4051076 h 5634347"/>
              <a:gd name="connsiteX182" fmla="*/ 3355678 w 4210811"/>
              <a:gd name="connsiteY182" fmla="*/ 4025676 h 5634347"/>
              <a:gd name="connsiteX183" fmla="*/ 3330278 w 4210811"/>
              <a:gd name="connsiteY183" fmla="*/ 4008743 h 5634347"/>
              <a:gd name="connsiteX184" fmla="*/ 3271011 w 4210811"/>
              <a:gd name="connsiteY184" fmla="*/ 3983343 h 5634347"/>
              <a:gd name="connsiteX185" fmla="*/ 3203278 w 4210811"/>
              <a:gd name="connsiteY185" fmla="*/ 3949476 h 5634347"/>
              <a:gd name="connsiteX186" fmla="*/ 3144011 w 4210811"/>
              <a:gd name="connsiteY186" fmla="*/ 3915609 h 5634347"/>
              <a:gd name="connsiteX187" fmla="*/ 3101678 w 4210811"/>
              <a:gd name="connsiteY187" fmla="*/ 3907143 h 5634347"/>
              <a:gd name="connsiteX188" fmla="*/ 3059344 w 4210811"/>
              <a:gd name="connsiteY188" fmla="*/ 3873276 h 5634347"/>
              <a:gd name="connsiteX189" fmla="*/ 3033944 w 4210811"/>
              <a:gd name="connsiteY189" fmla="*/ 3864809 h 5634347"/>
              <a:gd name="connsiteX190" fmla="*/ 2796878 w 4210811"/>
              <a:gd name="connsiteY190" fmla="*/ 3856343 h 5634347"/>
              <a:gd name="connsiteX191" fmla="*/ 2365078 w 4210811"/>
              <a:gd name="connsiteY191" fmla="*/ 3864809 h 5634347"/>
              <a:gd name="connsiteX192" fmla="*/ 2305811 w 4210811"/>
              <a:gd name="connsiteY192" fmla="*/ 3890209 h 5634347"/>
              <a:gd name="connsiteX193" fmla="*/ 2280411 w 4210811"/>
              <a:gd name="connsiteY193" fmla="*/ 3898676 h 5634347"/>
              <a:gd name="connsiteX194" fmla="*/ 2238078 w 4210811"/>
              <a:gd name="connsiteY194" fmla="*/ 3941009 h 5634347"/>
              <a:gd name="connsiteX195" fmla="*/ 2170344 w 4210811"/>
              <a:gd name="connsiteY195" fmla="*/ 3991809 h 5634347"/>
              <a:gd name="connsiteX196" fmla="*/ 1992544 w 4210811"/>
              <a:gd name="connsiteY196" fmla="*/ 4110343 h 5634347"/>
              <a:gd name="connsiteX197" fmla="*/ 1738544 w 4210811"/>
              <a:gd name="connsiteY197" fmla="*/ 4262743 h 5634347"/>
              <a:gd name="connsiteX198" fmla="*/ 1645411 w 4210811"/>
              <a:gd name="connsiteY198" fmla="*/ 4338943 h 5634347"/>
              <a:gd name="connsiteX199" fmla="*/ 1628478 w 4210811"/>
              <a:gd name="connsiteY199" fmla="*/ 4305076 h 5634347"/>
              <a:gd name="connsiteX200" fmla="*/ 1509944 w 4210811"/>
              <a:gd name="connsiteY200" fmla="*/ 4203476 h 5634347"/>
              <a:gd name="connsiteX201" fmla="*/ 1501478 w 4210811"/>
              <a:gd name="connsiteY201" fmla="*/ 4169609 h 5634347"/>
              <a:gd name="connsiteX202" fmla="*/ 1459144 w 4210811"/>
              <a:gd name="connsiteY202" fmla="*/ 4118809 h 5634347"/>
              <a:gd name="connsiteX203" fmla="*/ 1433744 w 4210811"/>
              <a:gd name="connsiteY203" fmla="*/ 4110343 h 5634347"/>
              <a:gd name="connsiteX204" fmla="*/ 1399878 w 4210811"/>
              <a:gd name="connsiteY204" fmla="*/ 4076476 h 5634347"/>
              <a:gd name="connsiteX205" fmla="*/ 1247478 w 4210811"/>
              <a:gd name="connsiteY205" fmla="*/ 4118809 h 5634347"/>
              <a:gd name="connsiteX206" fmla="*/ 1230544 w 4210811"/>
              <a:gd name="connsiteY206" fmla="*/ 4415143 h 5634347"/>
              <a:gd name="connsiteX207" fmla="*/ 1213611 w 4210811"/>
              <a:gd name="connsiteY207" fmla="*/ 4440543 h 5634347"/>
              <a:gd name="connsiteX208" fmla="*/ 1205144 w 4210811"/>
              <a:gd name="connsiteY208" fmla="*/ 4491343 h 5634347"/>
              <a:gd name="connsiteX209" fmla="*/ 1179744 w 4210811"/>
              <a:gd name="connsiteY209" fmla="*/ 4559076 h 5634347"/>
              <a:gd name="connsiteX210" fmla="*/ 1171278 w 4210811"/>
              <a:gd name="connsiteY210" fmla="*/ 4601409 h 5634347"/>
              <a:gd name="connsiteX211" fmla="*/ 1154344 w 4210811"/>
              <a:gd name="connsiteY211" fmla="*/ 4660676 h 5634347"/>
              <a:gd name="connsiteX212" fmla="*/ 1145878 w 4210811"/>
              <a:gd name="connsiteY212" fmla="*/ 4703009 h 5634347"/>
              <a:gd name="connsiteX213" fmla="*/ 1120478 w 4210811"/>
              <a:gd name="connsiteY213" fmla="*/ 4719943 h 5634347"/>
              <a:gd name="connsiteX214" fmla="*/ 1103544 w 4210811"/>
              <a:gd name="connsiteY214" fmla="*/ 4753809 h 5634347"/>
              <a:gd name="connsiteX215" fmla="*/ 1086611 w 4210811"/>
              <a:gd name="connsiteY215" fmla="*/ 4770743 h 5634347"/>
              <a:gd name="connsiteX216" fmla="*/ 1061211 w 4210811"/>
              <a:gd name="connsiteY216" fmla="*/ 4804609 h 5634347"/>
              <a:gd name="connsiteX217" fmla="*/ 1044278 w 4210811"/>
              <a:gd name="connsiteY217" fmla="*/ 4821543 h 5634347"/>
              <a:gd name="connsiteX218" fmla="*/ 1001944 w 4210811"/>
              <a:gd name="connsiteY218" fmla="*/ 4880809 h 5634347"/>
              <a:gd name="connsiteX219" fmla="*/ 993478 w 4210811"/>
              <a:gd name="connsiteY219" fmla="*/ 4973943 h 5634347"/>
              <a:gd name="connsiteX220" fmla="*/ 968078 w 4210811"/>
              <a:gd name="connsiteY220" fmla="*/ 4999343 h 5634347"/>
              <a:gd name="connsiteX221" fmla="*/ 951144 w 4210811"/>
              <a:gd name="connsiteY221" fmla="*/ 5058609 h 5634347"/>
              <a:gd name="connsiteX222" fmla="*/ 934211 w 4210811"/>
              <a:gd name="connsiteY222"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85864 w 4210811"/>
              <a:gd name="connsiteY90" fmla="*/ 798183 h 5634347"/>
              <a:gd name="connsiteX91" fmla="*/ 1850304 w 4210811"/>
              <a:gd name="connsiteY91" fmla="*/ 745689 h 5634347"/>
              <a:gd name="connsiteX92" fmla="*/ 1879091 w 4210811"/>
              <a:gd name="connsiteY92" fmla="*/ 705049 h 5634347"/>
              <a:gd name="connsiteX93" fmla="*/ 1968838 w 4210811"/>
              <a:gd name="connsiteY93" fmla="*/ 672876 h 5634347"/>
              <a:gd name="connsiteX94" fmla="*/ 1936664 w 4210811"/>
              <a:gd name="connsiteY94" fmla="*/ 642396 h 5634347"/>
              <a:gd name="connsiteX95" fmla="*/ 2031491 w 4210811"/>
              <a:gd name="connsiteY95" fmla="*/ 589903 h 5634347"/>
              <a:gd name="connsiteX96" fmla="*/ 2056891 w 4210811"/>
              <a:gd name="connsiteY96" fmla="*/ 532329 h 5634347"/>
              <a:gd name="connsiteX97" fmla="*/ 2161878 w 4210811"/>
              <a:gd name="connsiteY97" fmla="*/ 506929 h 5634347"/>
              <a:gd name="connsiteX98" fmla="*/ 2244851 w 4210811"/>
              <a:gd name="connsiteY98" fmla="*/ 464596 h 5634347"/>
              <a:gd name="connsiteX99" fmla="*/ 2339678 w 4210811"/>
              <a:gd name="connsiteY99" fmla="*/ 467983 h 5634347"/>
              <a:gd name="connsiteX100" fmla="*/ 2434504 w 4210811"/>
              <a:gd name="connsiteY100" fmla="*/ 449356 h 5634347"/>
              <a:gd name="connsiteX101" fmla="*/ 2463291 w 4210811"/>
              <a:gd name="connsiteY101" fmla="*/ 410409 h 5634347"/>
              <a:gd name="connsiteX102" fmla="*/ 2539491 w 4210811"/>
              <a:gd name="connsiteY102" fmla="*/ 376543 h 5634347"/>
              <a:gd name="connsiteX103" fmla="*/ 2664798 w 4210811"/>
              <a:gd name="connsiteY103" fmla="*/ 251236 h 5634347"/>
              <a:gd name="connsiteX104" fmla="*/ 2703744 w 4210811"/>
              <a:gd name="connsiteY104" fmla="*/ 181809 h 5634347"/>
              <a:gd name="connsiteX105" fmla="*/ 2751158 w 4210811"/>
              <a:gd name="connsiteY105" fmla="*/ 158103 h 5634347"/>
              <a:gd name="connsiteX106" fmla="*/ 2829051 w 4210811"/>
              <a:gd name="connsiteY106" fmla="*/ 107303 h 5634347"/>
              <a:gd name="connsiteX107" fmla="*/ 2948219 w 4210811"/>
              <a:gd name="connsiteY107" fmla="*/ 49518 h 5634347"/>
              <a:gd name="connsiteX108" fmla="*/ 3141894 w 4210811"/>
              <a:gd name="connsiteY108" fmla="*/ 10359 h 5634347"/>
              <a:gd name="connsiteX109" fmla="*/ 3157769 w 4210811"/>
              <a:gd name="connsiteY109" fmla="*/ 27293 h 5634347"/>
              <a:gd name="connsiteX110" fmla="*/ 3182958 w 4210811"/>
              <a:gd name="connsiteY110" fmla="*/ 24329 h 5634347"/>
              <a:gd name="connsiteX111" fmla="*/ 3255771 w 4210811"/>
              <a:gd name="connsiteY111" fmla="*/ 10783 h 5634347"/>
              <a:gd name="connsiteX112" fmla="*/ 3252384 w 4210811"/>
              <a:gd name="connsiteY112" fmla="*/ 623 h 5634347"/>
              <a:gd name="connsiteX113" fmla="*/ 3301491 w 4210811"/>
              <a:gd name="connsiteY113" fmla="*/ 29409 h 5634347"/>
              <a:gd name="connsiteX114" fmla="*/ 3343824 w 4210811"/>
              <a:gd name="connsiteY114" fmla="*/ 85289 h 5634347"/>
              <a:gd name="connsiteX115" fmla="*/ 3384464 w 4210811"/>
              <a:gd name="connsiteY115" fmla="*/ 124236 h 5634347"/>
              <a:gd name="connsiteX116" fmla="*/ 3398011 w 4210811"/>
              <a:gd name="connsiteY116" fmla="*/ 125929 h 5634347"/>
              <a:gd name="connsiteX117" fmla="*/ 3448811 w 4210811"/>
              <a:gd name="connsiteY117" fmla="*/ 131009 h 5634347"/>
              <a:gd name="connsiteX118" fmla="*/ 3474211 w 4210811"/>
              <a:gd name="connsiteY118" fmla="*/ 198743 h 5634347"/>
              <a:gd name="connsiteX119" fmla="*/ 3499611 w 4210811"/>
              <a:gd name="connsiteY119" fmla="*/ 266476 h 5634347"/>
              <a:gd name="connsiteX120" fmla="*/ 3525011 w 4210811"/>
              <a:gd name="connsiteY120" fmla="*/ 308809 h 5634347"/>
              <a:gd name="connsiteX121" fmla="*/ 3541944 w 4210811"/>
              <a:gd name="connsiteY121" fmla="*/ 401943 h 5634347"/>
              <a:gd name="connsiteX122" fmla="*/ 3525011 w 4210811"/>
              <a:gd name="connsiteY122" fmla="*/ 622076 h 5634347"/>
              <a:gd name="connsiteX123" fmla="*/ 3531784 w 4210811"/>
              <a:gd name="connsiteY123" fmla="*/ 691503 h 5634347"/>
              <a:gd name="connsiteX124" fmla="*/ 3511464 w 4210811"/>
              <a:gd name="connsiteY124" fmla="*/ 794796 h 5634347"/>
              <a:gd name="connsiteX125" fmla="*/ 3438651 w 4210811"/>
              <a:gd name="connsiteY125" fmla="*/ 876076 h 5634347"/>
              <a:gd name="connsiteX126" fmla="*/ 3394624 w 4210811"/>
              <a:gd name="connsiteY126" fmla="*/ 911636 h 5634347"/>
              <a:gd name="connsiteX127" fmla="*/ 3381078 w 4210811"/>
              <a:gd name="connsiteY127" fmla="*/ 935343 h 5634347"/>
              <a:gd name="connsiteX128" fmla="*/ 3364144 w 4210811"/>
              <a:gd name="connsiteY128" fmla="*/ 960743 h 5634347"/>
              <a:gd name="connsiteX129" fmla="*/ 3355678 w 4210811"/>
              <a:gd name="connsiteY129" fmla="*/ 994609 h 5634347"/>
              <a:gd name="connsiteX130" fmla="*/ 3296411 w 4210811"/>
              <a:gd name="connsiteY130" fmla="*/ 1028476 h 5634347"/>
              <a:gd name="connsiteX131" fmla="*/ 3254078 w 4210811"/>
              <a:gd name="connsiteY131" fmla="*/ 1045409 h 5634347"/>
              <a:gd name="connsiteX132" fmla="*/ 3228678 w 4210811"/>
              <a:gd name="connsiteY132" fmla="*/ 1053876 h 5634347"/>
              <a:gd name="connsiteX133" fmla="*/ 3152478 w 4210811"/>
              <a:gd name="connsiteY133" fmla="*/ 1096209 h 5634347"/>
              <a:gd name="connsiteX134" fmla="*/ 3160944 w 4210811"/>
              <a:gd name="connsiteY134" fmla="*/ 1172409 h 5634347"/>
              <a:gd name="connsiteX135" fmla="*/ 3230371 w 4210811"/>
              <a:gd name="connsiteY135" fmla="*/ 1126689 h 5634347"/>
              <a:gd name="connsiteX136" fmla="*/ 3298104 w 4210811"/>
              <a:gd name="connsiteY136" fmla="*/ 1180876 h 5634347"/>
              <a:gd name="connsiteX137" fmla="*/ 3220211 w 4210811"/>
              <a:gd name="connsiteY137" fmla="*/ 1324809 h 5634347"/>
              <a:gd name="connsiteX138" fmla="*/ 3193118 w 4210811"/>
              <a:gd name="connsiteY138" fmla="*/ 1450116 h 5634347"/>
              <a:gd name="connsiteX139" fmla="*/ 3262544 w 4210811"/>
              <a:gd name="connsiteY139" fmla="*/ 1528009 h 5634347"/>
              <a:gd name="connsiteX140" fmla="*/ 3296411 w 4210811"/>
              <a:gd name="connsiteY140" fmla="*/ 1731209 h 5634347"/>
              <a:gd name="connsiteX141" fmla="*/ 3313344 w 4210811"/>
              <a:gd name="connsiteY141" fmla="*/ 1782009 h 5634347"/>
              <a:gd name="connsiteX142" fmla="*/ 3355678 w 4210811"/>
              <a:gd name="connsiteY142" fmla="*/ 2027543 h 5634347"/>
              <a:gd name="connsiteX143" fmla="*/ 3389544 w 4210811"/>
              <a:gd name="connsiteY143" fmla="*/ 2019076 h 5634347"/>
              <a:gd name="connsiteX144" fmla="*/ 3414944 w 4210811"/>
              <a:gd name="connsiteY144" fmla="*/ 2002143 h 5634347"/>
              <a:gd name="connsiteX145" fmla="*/ 3457278 w 4210811"/>
              <a:gd name="connsiteY145" fmla="*/ 1993676 h 5634347"/>
              <a:gd name="connsiteX146" fmla="*/ 3465744 w 4210811"/>
              <a:gd name="connsiteY146" fmla="*/ 1968276 h 5634347"/>
              <a:gd name="connsiteX147" fmla="*/ 3516544 w 4210811"/>
              <a:gd name="connsiteY147" fmla="*/ 1942876 h 5634347"/>
              <a:gd name="connsiteX148" fmla="*/ 3558878 w 4210811"/>
              <a:gd name="connsiteY148" fmla="*/ 1909009 h 5634347"/>
              <a:gd name="connsiteX149" fmla="*/ 3592744 w 4210811"/>
              <a:gd name="connsiteY149" fmla="*/ 1875143 h 5634347"/>
              <a:gd name="connsiteX150" fmla="*/ 3668944 w 4210811"/>
              <a:gd name="connsiteY150" fmla="*/ 1832809 h 5634347"/>
              <a:gd name="connsiteX151" fmla="*/ 3711278 w 4210811"/>
              <a:gd name="connsiteY151" fmla="*/ 1807409 h 5634347"/>
              <a:gd name="connsiteX152" fmla="*/ 3872144 w 4210811"/>
              <a:gd name="connsiteY152" fmla="*/ 1815876 h 5634347"/>
              <a:gd name="connsiteX153" fmla="*/ 3965278 w 4210811"/>
              <a:gd name="connsiteY153" fmla="*/ 1883609 h 5634347"/>
              <a:gd name="connsiteX154" fmla="*/ 4007611 w 4210811"/>
              <a:gd name="connsiteY154" fmla="*/ 1909009 h 5634347"/>
              <a:gd name="connsiteX155" fmla="*/ 4075344 w 4210811"/>
              <a:gd name="connsiteY155" fmla="*/ 1968276 h 5634347"/>
              <a:gd name="connsiteX156" fmla="*/ 4134611 w 4210811"/>
              <a:gd name="connsiteY156" fmla="*/ 2019076 h 5634347"/>
              <a:gd name="connsiteX157" fmla="*/ 4151544 w 4210811"/>
              <a:gd name="connsiteY157" fmla="*/ 2137609 h 5634347"/>
              <a:gd name="connsiteX158" fmla="*/ 4176944 w 4210811"/>
              <a:gd name="connsiteY158" fmla="*/ 2247676 h 5634347"/>
              <a:gd name="connsiteX159" fmla="*/ 4210811 w 4210811"/>
              <a:gd name="connsiteY159" fmla="*/ 2527076 h 5634347"/>
              <a:gd name="connsiteX160" fmla="*/ 4185411 w 4210811"/>
              <a:gd name="connsiteY160" fmla="*/ 2848809 h 5634347"/>
              <a:gd name="connsiteX161" fmla="*/ 4176944 w 4210811"/>
              <a:gd name="connsiteY161" fmla="*/ 2874209 h 5634347"/>
              <a:gd name="connsiteX162" fmla="*/ 4160011 w 4210811"/>
              <a:gd name="connsiteY162" fmla="*/ 3009676 h 5634347"/>
              <a:gd name="connsiteX163" fmla="*/ 4126144 w 4210811"/>
              <a:gd name="connsiteY163" fmla="*/ 3077409 h 5634347"/>
              <a:gd name="connsiteX164" fmla="*/ 4092278 w 4210811"/>
              <a:gd name="connsiteY164" fmla="*/ 3212876 h 5634347"/>
              <a:gd name="connsiteX165" fmla="*/ 4075344 w 4210811"/>
              <a:gd name="connsiteY165" fmla="*/ 3229809 h 5634347"/>
              <a:gd name="connsiteX166" fmla="*/ 4058411 w 4210811"/>
              <a:gd name="connsiteY166" fmla="*/ 3297543 h 5634347"/>
              <a:gd name="connsiteX167" fmla="*/ 4049944 w 4210811"/>
              <a:gd name="connsiteY167" fmla="*/ 3390676 h 5634347"/>
              <a:gd name="connsiteX168" fmla="*/ 4016078 w 4210811"/>
              <a:gd name="connsiteY168" fmla="*/ 3492276 h 5634347"/>
              <a:gd name="connsiteX169" fmla="*/ 4007611 w 4210811"/>
              <a:gd name="connsiteY169" fmla="*/ 3593876 h 5634347"/>
              <a:gd name="connsiteX170" fmla="*/ 3999144 w 4210811"/>
              <a:gd name="connsiteY170" fmla="*/ 3653143 h 5634347"/>
              <a:gd name="connsiteX171" fmla="*/ 3990678 w 4210811"/>
              <a:gd name="connsiteY171" fmla="*/ 3949476 h 5634347"/>
              <a:gd name="connsiteX172" fmla="*/ 3973744 w 4210811"/>
              <a:gd name="connsiteY172" fmla="*/ 4127276 h 5634347"/>
              <a:gd name="connsiteX173" fmla="*/ 3956811 w 4210811"/>
              <a:gd name="connsiteY173" fmla="*/ 4161143 h 5634347"/>
              <a:gd name="connsiteX174" fmla="*/ 3922944 w 4210811"/>
              <a:gd name="connsiteY174" fmla="*/ 4169609 h 5634347"/>
              <a:gd name="connsiteX175" fmla="*/ 3906011 w 4210811"/>
              <a:gd name="connsiteY175" fmla="*/ 4186543 h 5634347"/>
              <a:gd name="connsiteX176" fmla="*/ 3668944 w 4210811"/>
              <a:gd name="connsiteY176" fmla="*/ 4161143 h 5634347"/>
              <a:gd name="connsiteX177" fmla="*/ 3541944 w 4210811"/>
              <a:gd name="connsiteY177" fmla="*/ 4101876 h 5634347"/>
              <a:gd name="connsiteX178" fmla="*/ 3508078 w 4210811"/>
              <a:gd name="connsiteY178" fmla="*/ 4093409 h 5634347"/>
              <a:gd name="connsiteX179" fmla="*/ 3448811 w 4210811"/>
              <a:gd name="connsiteY179" fmla="*/ 4076476 h 5634347"/>
              <a:gd name="connsiteX180" fmla="*/ 3423411 w 4210811"/>
              <a:gd name="connsiteY180" fmla="*/ 4059543 h 5634347"/>
              <a:gd name="connsiteX181" fmla="*/ 3381078 w 4210811"/>
              <a:gd name="connsiteY181" fmla="*/ 4051076 h 5634347"/>
              <a:gd name="connsiteX182" fmla="*/ 3355678 w 4210811"/>
              <a:gd name="connsiteY182" fmla="*/ 4025676 h 5634347"/>
              <a:gd name="connsiteX183" fmla="*/ 3330278 w 4210811"/>
              <a:gd name="connsiteY183" fmla="*/ 4008743 h 5634347"/>
              <a:gd name="connsiteX184" fmla="*/ 3271011 w 4210811"/>
              <a:gd name="connsiteY184" fmla="*/ 3983343 h 5634347"/>
              <a:gd name="connsiteX185" fmla="*/ 3203278 w 4210811"/>
              <a:gd name="connsiteY185" fmla="*/ 3949476 h 5634347"/>
              <a:gd name="connsiteX186" fmla="*/ 3144011 w 4210811"/>
              <a:gd name="connsiteY186" fmla="*/ 3915609 h 5634347"/>
              <a:gd name="connsiteX187" fmla="*/ 3101678 w 4210811"/>
              <a:gd name="connsiteY187" fmla="*/ 3907143 h 5634347"/>
              <a:gd name="connsiteX188" fmla="*/ 3059344 w 4210811"/>
              <a:gd name="connsiteY188" fmla="*/ 3873276 h 5634347"/>
              <a:gd name="connsiteX189" fmla="*/ 3033944 w 4210811"/>
              <a:gd name="connsiteY189" fmla="*/ 3864809 h 5634347"/>
              <a:gd name="connsiteX190" fmla="*/ 2796878 w 4210811"/>
              <a:gd name="connsiteY190" fmla="*/ 3856343 h 5634347"/>
              <a:gd name="connsiteX191" fmla="*/ 2365078 w 4210811"/>
              <a:gd name="connsiteY191" fmla="*/ 3864809 h 5634347"/>
              <a:gd name="connsiteX192" fmla="*/ 2305811 w 4210811"/>
              <a:gd name="connsiteY192" fmla="*/ 3890209 h 5634347"/>
              <a:gd name="connsiteX193" fmla="*/ 2280411 w 4210811"/>
              <a:gd name="connsiteY193" fmla="*/ 3898676 h 5634347"/>
              <a:gd name="connsiteX194" fmla="*/ 2238078 w 4210811"/>
              <a:gd name="connsiteY194" fmla="*/ 3941009 h 5634347"/>
              <a:gd name="connsiteX195" fmla="*/ 2170344 w 4210811"/>
              <a:gd name="connsiteY195" fmla="*/ 3991809 h 5634347"/>
              <a:gd name="connsiteX196" fmla="*/ 1992544 w 4210811"/>
              <a:gd name="connsiteY196" fmla="*/ 4110343 h 5634347"/>
              <a:gd name="connsiteX197" fmla="*/ 1738544 w 4210811"/>
              <a:gd name="connsiteY197" fmla="*/ 4262743 h 5634347"/>
              <a:gd name="connsiteX198" fmla="*/ 1645411 w 4210811"/>
              <a:gd name="connsiteY198" fmla="*/ 4338943 h 5634347"/>
              <a:gd name="connsiteX199" fmla="*/ 1628478 w 4210811"/>
              <a:gd name="connsiteY199" fmla="*/ 4305076 h 5634347"/>
              <a:gd name="connsiteX200" fmla="*/ 1509944 w 4210811"/>
              <a:gd name="connsiteY200" fmla="*/ 4203476 h 5634347"/>
              <a:gd name="connsiteX201" fmla="*/ 1501478 w 4210811"/>
              <a:gd name="connsiteY201" fmla="*/ 4169609 h 5634347"/>
              <a:gd name="connsiteX202" fmla="*/ 1459144 w 4210811"/>
              <a:gd name="connsiteY202" fmla="*/ 4118809 h 5634347"/>
              <a:gd name="connsiteX203" fmla="*/ 1433744 w 4210811"/>
              <a:gd name="connsiteY203" fmla="*/ 4110343 h 5634347"/>
              <a:gd name="connsiteX204" fmla="*/ 1399878 w 4210811"/>
              <a:gd name="connsiteY204" fmla="*/ 4076476 h 5634347"/>
              <a:gd name="connsiteX205" fmla="*/ 1247478 w 4210811"/>
              <a:gd name="connsiteY205" fmla="*/ 4118809 h 5634347"/>
              <a:gd name="connsiteX206" fmla="*/ 1230544 w 4210811"/>
              <a:gd name="connsiteY206" fmla="*/ 4415143 h 5634347"/>
              <a:gd name="connsiteX207" fmla="*/ 1213611 w 4210811"/>
              <a:gd name="connsiteY207" fmla="*/ 4440543 h 5634347"/>
              <a:gd name="connsiteX208" fmla="*/ 1205144 w 4210811"/>
              <a:gd name="connsiteY208" fmla="*/ 4491343 h 5634347"/>
              <a:gd name="connsiteX209" fmla="*/ 1179744 w 4210811"/>
              <a:gd name="connsiteY209" fmla="*/ 4559076 h 5634347"/>
              <a:gd name="connsiteX210" fmla="*/ 1171278 w 4210811"/>
              <a:gd name="connsiteY210" fmla="*/ 4601409 h 5634347"/>
              <a:gd name="connsiteX211" fmla="*/ 1154344 w 4210811"/>
              <a:gd name="connsiteY211" fmla="*/ 4660676 h 5634347"/>
              <a:gd name="connsiteX212" fmla="*/ 1145878 w 4210811"/>
              <a:gd name="connsiteY212" fmla="*/ 4703009 h 5634347"/>
              <a:gd name="connsiteX213" fmla="*/ 1120478 w 4210811"/>
              <a:gd name="connsiteY213" fmla="*/ 4719943 h 5634347"/>
              <a:gd name="connsiteX214" fmla="*/ 1103544 w 4210811"/>
              <a:gd name="connsiteY214" fmla="*/ 4753809 h 5634347"/>
              <a:gd name="connsiteX215" fmla="*/ 1086611 w 4210811"/>
              <a:gd name="connsiteY215" fmla="*/ 4770743 h 5634347"/>
              <a:gd name="connsiteX216" fmla="*/ 1061211 w 4210811"/>
              <a:gd name="connsiteY216" fmla="*/ 4804609 h 5634347"/>
              <a:gd name="connsiteX217" fmla="*/ 1044278 w 4210811"/>
              <a:gd name="connsiteY217" fmla="*/ 4821543 h 5634347"/>
              <a:gd name="connsiteX218" fmla="*/ 1001944 w 4210811"/>
              <a:gd name="connsiteY218" fmla="*/ 4880809 h 5634347"/>
              <a:gd name="connsiteX219" fmla="*/ 993478 w 4210811"/>
              <a:gd name="connsiteY219" fmla="*/ 4973943 h 5634347"/>
              <a:gd name="connsiteX220" fmla="*/ 968078 w 4210811"/>
              <a:gd name="connsiteY220" fmla="*/ 4999343 h 5634347"/>
              <a:gd name="connsiteX221" fmla="*/ 951144 w 4210811"/>
              <a:gd name="connsiteY221" fmla="*/ 5058609 h 5634347"/>
              <a:gd name="connsiteX222" fmla="*/ 934211 w 4210811"/>
              <a:gd name="connsiteY222"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85864 w 4210811"/>
              <a:gd name="connsiteY90" fmla="*/ 798183 h 5634347"/>
              <a:gd name="connsiteX91" fmla="*/ 1850304 w 4210811"/>
              <a:gd name="connsiteY91" fmla="*/ 745689 h 5634347"/>
              <a:gd name="connsiteX92" fmla="*/ 1879091 w 4210811"/>
              <a:gd name="connsiteY92" fmla="*/ 705049 h 5634347"/>
              <a:gd name="connsiteX93" fmla="*/ 1968838 w 4210811"/>
              <a:gd name="connsiteY93" fmla="*/ 672876 h 5634347"/>
              <a:gd name="connsiteX94" fmla="*/ 1936664 w 4210811"/>
              <a:gd name="connsiteY94" fmla="*/ 642396 h 5634347"/>
              <a:gd name="connsiteX95" fmla="*/ 2031491 w 4210811"/>
              <a:gd name="connsiteY95" fmla="*/ 589903 h 5634347"/>
              <a:gd name="connsiteX96" fmla="*/ 2056891 w 4210811"/>
              <a:gd name="connsiteY96" fmla="*/ 532329 h 5634347"/>
              <a:gd name="connsiteX97" fmla="*/ 2161878 w 4210811"/>
              <a:gd name="connsiteY97" fmla="*/ 506929 h 5634347"/>
              <a:gd name="connsiteX98" fmla="*/ 2244851 w 4210811"/>
              <a:gd name="connsiteY98" fmla="*/ 464596 h 5634347"/>
              <a:gd name="connsiteX99" fmla="*/ 2339678 w 4210811"/>
              <a:gd name="connsiteY99" fmla="*/ 467983 h 5634347"/>
              <a:gd name="connsiteX100" fmla="*/ 2434504 w 4210811"/>
              <a:gd name="connsiteY100" fmla="*/ 449356 h 5634347"/>
              <a:gd name="connsiteX101" fmla="*/ 2463291 w 4210811"/>
              <a:gd name="connsiteY101" fmla="*/ 410409 h 5634347"/>
              <a:gd name="connsiteX102" fmla="*/ 2539491 w 4210811"/>
              <a:gd name="connsiteY102" fmla="*/ 376543 h 5634347"/>
              <a:gd name="connsiteX103" fmla="*/ 2664798 w 4210811"/>
              <a:gd name="connsiteY103" fmla="*/ 251236 h 5634347"/>
              <a:gd name="connsiteX104" fmla="*/ 2703744 w 4210811"/>
              <a:gd name="connsiteY104" fmla="*/ 181809 h 5634347"/>
              <a:gd name="connsiteX105" fmla="*/ 2751158 w 4210811"/>
              <a:gd name="connsiteY105" fmla="*/ 158103 h 5634347"/>
              <a:gd name="connsiteX106" fmla="*/ 2829051 w 4210811"/>
              <a:gd name="connsiteY106" fmla="*/ 107303 h 5634347"/>
              <a:gd name="connsiteX107" fmla="*/ 2948219 w 4210811"/>
              <a:gd name="connsiteY107" fmla="*/ 49518 h 5634347"/>
              <a:gd name="connsiteX108" fmla="*/ 3141894 w 4210811"/>
              <a:gd name="connsiteY108" fmla="*/ 10359 h 5634347"/>
              <a:gd name="connsiteX109" fmla="*/ 3157769 w 4210811"/>
              <a:gd name="connsiteY109" fmla="*/ 27293 h 5634347"/>
              <a:gd name="connsiteX110" fmla="*/ 3182958 w 4210811"/>
              <a:gd name="connsiteY110" fmla="*/ 24329 h 5634347"/>
              <a:gd name="connsiteX111" fmla="*/ 3255771 w 4210811"/>
              <a:gd name="connsiteY111" fmla="*/ 10783 h 5634347"/>
              <a:gd name="connsiteX112" fmla="*/ 3252384 w 4210811"/>
              <a:gd name="connsiteY112" fmla="*/ 623 h 5634347"/>
              <a:gd name="connsiteX113" fmla="*/ 3301491 w 4210811"/>
              <a:gd name="connsiteY113" fmla="*/ 29409 h 5634347"/>
              <a:gd name="connsiteX114" fmla="*/ 3343824 w 4210811"/>
              <a:gd name="connsiteY114" fmla="*/ 85289 h 5634347"/>
              <a:gd name="connsiteX115" fmla="*/ 3384464 w 4210811"/>
              <a:gd name="connsiteY115" fmla="*/ 124236 h 5634347"/>
              <a:gd name="connsiteX116" fmla="*/ 3398011 w 4210811"/>
              <a:gd name="connsiteY116" fmla="*/ 125929 h 5634347"/>
              <a:gd name="connsiteX117" fmla="*/ 3448811 w 4210811"/>
              <a:gd name="connsiteY117" fmla="*/ 131009 h 5634347"/>
              <a:gd name="connsiteX118" fmla="*/ 3474211 w 4210811"/>
              <a:gd name="connsiteY118" fmla="*/ 198743 h 5634347"/>
              <a:gd name="connsiteX119" fmla="*/ 3499611 w 4210811"/>
              <a:gd name="connsiteY119" fmla="*/ 266476 h 5634347"/>
              <a:gd name="connsiteX120" fmla="*/ 3525011 w 4210811"/>
              <a:gd name="connsiteY120" fmla="*/ 308809 h 5634347"/>
              <a:gd name="connsiteX121" fmla="*/ 3541944 w 4210811"/>
              <a:gd name="connsiteY121" fmla="*/ 401943 h 5634347"/>
              <a:gd name="connsiteX122" fmla="*/ 3525011 w 4210811"/>
              <a:gd name="connsiteY122" fmla="*/ 622076 h 5634347"/>
              <a:gd name="connsiteX123" fmla="*/ 3531784 w 4210811"/>
              <a:gd name="connsiteY123" fmla="*/ 691503 h 5634347"/>
              <a:gd name="connsiteX124" fmla="*/ 3511464 w 4210811"/>
              <a:gd name="connsiteY124" fmla="*/ 794796 h 5634347"/>
              <a:gd name="connsiteX125" fmla="*/ 3438651 w 4210811"/>
              <a:gd name="connsiteY125" fmla="*/ 876076 h 5634347"/>
              <a:gd name="connsiteX126" fmla="*/ 3394624 w 4210811"/>
              <a:gd name="connsiteY126" fmla="*/ 911636 h 5634347"/>
              <a:gd name="connsiteX127" fmla="*/ 3381078 w 4210811"/>
              <a:gd name="connsiteY127" fmla="*/ 935343 h 5634347"/>
              <a:gd name="connsiteX128" fmla="*/ 3364144 w 4210811"/>
              <a:gd name="connsiteY128" fmla="*/ 960743 h 5634347"/>
              <a:gd name="connsiteX129" fmla="*/ 3355678 w 4210811"/>
              <a:gd name="connsiteY129" fmla="*/ 994609 h 5634347"/>
              <a:gd name="connsiteX130" fmla="*/ 3296411 w 4210811"/>
              <a:gd name="connsiteY130" fmla="*/ 1028476 h 5634347"/>
              <a:gd name="connsiteX131" fmla="*/ 3254078 w 4210811"/>
              <a:gd name="connsiteY131" fmla="*/ 1045409 h 5634347"/>
              <a:gd name="connsiteX132" fmla="*/ 3228678 w 4210811"/>
              <a:gd name="connsiteY132" fmla="*/ 1053876 h 5634347"/>
              <a:gd name="connsiteX133" fmla="*/ 3152478 w 4210811"/>
              <a:gd name="connsiteY133" fmla="*/ 1096209 h 5634347"/>
              <a:gd name="connsiteX134" fmla="*/ 3160944 w 4210811"/>
              <a:gd name="connsiteY134" fmla="*/ 1172409 h 5634347"/>
              <a:gd name="connsiteX135" fmla="*/ 3230371 w 4210811"/>
              <a:gd name="connsiteY135" fmla="*/ 1126689 h 5634347"/>
              <a:gd name="connsiteX136" fmla="*/ 3298104 w 4210811"/>
              <a:gd name="connsiteY136" fmla="*/ 1180876 h 5634347"/>
              <a:gd name="connsiteX137" fmla="*/ 3220211 w 4210811"/>
              <a:gd name="connsiteY137" fmla="*/ 1324809 h 5634347"/>
              <a:gd name="connsiteX138" fmla="*/ 3193118 w 4210811"/>
              <a:gd name="connsiteY138" fmla="*/ 1450116 h 5634347"/>
              <a:gd name="connsiteX139" fmla="*/ 3257464 w 4210811"/>
              <a:gd name="connsiteY139" fmla="*/ 1482289 h 5634347"/>
              <a:gd name="connsiteX140" fmla="*/ 3296411 w 4210811"/>
              <a:gd name="connsiteY140" fmla="*/ 1731209 h 5634347"/>
              <a:gd name="connsiteX141" fmla="*/ 3313344 w 4210811"/>
              <a:gd name="connsiteY141" fmla="*/ 1782009 h 5634347"/>
              <a:gd name="connsiteX142" fmla="*/ 3355678 w 4210811"/>
              <a:gd name="connsiteY142" fmla="*/ 2027543 h 5634347"/>
              <a:gd name="connsiteX143" fmla="*/ 3389544 w 4210811"/>
              <a:gd name="connsiteY143" fmla="*/ 2019076 h 5634347"/>
              <a:gd name="connsiteX144" fmla="*/ 3414944 w 4210811"/>
              <a:gd name="connsiteY144" fmla="*/ 2002143 h 5634347"/>
              <a:gd name="connsiteX145" fmla="*/ 3457278 w 4210811"/>
              <a:gd name="connsiteY145" fmla="*/ 1993676 h 5634347"/>
              <a:gd name="connsiteX146" fmla="*/ 3465744 w 4210811"/>
              <a:gd name="connsiteY146" fmla="*/ 1968276 h 5634347"/>
              <a:gd name="connsiteX147" fmla="*/ 3516544 w 4210811"/>
              <a:gd name="connsiteY147" fmla="*/ 1942876 h 5634347"/>
              <a:gd name="connsiteX148" fmla="*/ 3558878 w 4210811"/>
              <a:gd name="connsiteY148" fmla="*/ 1909009 h 5634347"/>
              <a:gd name="connsiteX149" fmla="*/ 3592744 w 4210811"/>
              <a:gd name="connsiteY149" fmla="*/ 1875143 h 5634347"/>
              <a:gd name="connsiteX150" fmla="*/ 3668944 w 4210811"/>
              <a:gd name="connsiteY150" fmla="*/ 1832809 h 5634347"/>
              <a:gd name="connsiteX151" fmla="*/ 3711278 w 4210811"/>
              <a:gd name="connsiteY151" fmla="*/ 1807409 h 5634347"/>
              <a:gd name="connsiteX152" fmla="*/ 3872144 w 4210811"/>
              <a:gd name="connsiteY152" fmla="*/ 1815876 h 5634347"/>
              <a:gd name="connsiteX153" fmla="*/ 3965278 w 4210811"/>
              <a:gd name="connsiteY153" fmla="*/ 1883609 h 5634347"/>
              <a:gd name="connsiteX154" fmla="*/ 4007611 w 4210811"/>
              <a:gd name="connsiteY154" fmla="*/ 1909009 h 5634347"/>
              <a:gd name="connsiteX155" fmla="*/ 4075344 w 4210811"/>
              <a:gd name="connsiteY155" fmla="*/ 1968276 h 5634347"/>
              <a:gd name="connsiteX156" fmla="*/ 4134611 w 4210811"/>
              <a:gd name="connsiteY156" fmla="*/ 2019076 h 5634347"/>
              <a:gd name="connsiteX157" fmla="*/ 4151544 w 4210811"/>
              <a:gd name="connsiteY157" fmla="*/ 2137609 h 5634347"/>
              <a:gd name="connsiteX158" fmla="*/ 4176944 w 4210811"/>
              <a:gd name="connsiteY158" fmla="*/ 2247676 h 5634347"/>
              <a:gd name="connsiteX159" fmla="*/ 4210811 w 4210811"/>
              <a:gd name="connsiteY159" fmla="*/ 2527076 h 5634347"/>
              <a:gd name="connsiteX160" fmla="*/ 4185411 w 4210811"/>
              <a:gd name="connsiteY160" fmla="*/ 2848809 h 5634347"/>
              <a:gd name="connsiteX161" fmla="*/ 4176944 w 4210811"/>
              <a:gd name="connsiteY161" fmla="*/ 2874209 h 5634347"/>
              <a:gd name="connsiteX162" fmla="*/ 4160011 w 4210811"/>
              <a:gd name="connsiteY162" fmla="*/ 3009676 h 5634347"/>
              <a:gd name="connsiteX163" fmla="*/ 4126144 w 4210811"/>
              <a:gd name="connsiteY163" fmla="*/ 3077409 h 5634347"/>
              <a:gd name="connsiteX164" fmla="*/ 4092278 w 4210811"/>
              <a:gd name="connsiteY164" fmla="*/ 3212876 h 5634347"/>
              <a:gd name="connsiteX165" fmla="*/ 4075344 w 4210811"/>
              <a:gd name="connsiteY165" fmla="*/ 3229809 h 5634347"/>
              <a:gd name="connsiteX166" fmla="*/ 4058411 w 4210811"/>
              <a:gd name="connsiteY166" fmla="*/ 3297543 h 5634347"/>
              <a:gd name="connsiteX167" fmla="*/ 4049944 w 4210811"/>
              <a:gd name="connsiteY167" fmla="*/ 3390676 h 5634347"/>
              <a:gd name="connsiteX168" fmla="*/ 4016078 w 4210811"/>
              <a:gd name="connsiteY168" fmla="*/ 3492276 h 5634347"/>
              <a:gd name="connsiteX169" fmla="*/ 4007611 w 4210811"/>
              <a:gd name="connsiteY169" fmla="*/ 3593876 h 5634347"/>
              <a:gd name="connsiteX170" fmla="*/ 3999144 w 4210811"/>
              <a:gd name="connsiteY170" fmla="*/ 3653143 h 5634347"/>
              <a:gd name="connsiteX171" fmla="*/ 3990678 w 4210811"/>
              <a:gd name="connsiteY171" fmla="*/ 3949476 h 5634347"/>
              <a:gd name="connsiteX172" fmla="*/ 3973744 w 4210811"/>
              <a:gd name="connsiteY172" fmla="*/ 4127276 h 5634347"/>
              <a:gd name="connsiteX173" fmla="*/ 3956811 w 4210811"/>
              <a:gd name="connsiteY173" fmla="*/ 4161143 h 5634347"/>
              <a:gd name="connsiteX174" fmla="*/ 3922944 w 4210811"/>
              <a:gd name="connsiteY174" fmla="*/ 4169609 h 5634347"/>
              <a:gd name="connsiteX175" fmla="*/ 3906011 w 4210811"/>
              <a:gd name="connsiteY175" fmla="*/ 4186543 h 5634347"/>
              <a:gd name="connsiteX176" fmla="*/ 3668944 w 4210811"/>
              <a:gd name="connsiteY176" fmla="*/ 4161143 h 5634347"/>
              <a:gd name="connsiteX177" fmla="*/ 3541944 w 4210811"/>
              <a:gd name="connsiteY177" fmla="*/ 4101876 h 5634347"/>
              <a:gd name="connsiteX178" fmla="*/ 3508078 w 4210811"/>
              <a:gd name="connsiteY178" fmla="*/ 4093409 h 5634347"/>
              <a:gd name="connsiteX179" fmla="*/ 3448811 w 4210811"/>
              <a:gd name="connsiteY179" fmla="*/ 4076476 h 5634347"/>
              <a:gd name="connsiteX180" fmla="*/ 3423411 w 4210811"/>
              <a:gd name="connsiteY180" fmla="*/ 4059543 h 5634347"/>
              <a:gd name="connsiteX181" fmla="*/ 3381078 w 4210811"/>
              <a:gd name="connsiteY181" fmla="*/ 4051076 h 5634347"/>
              <a:gd name="connsiteX182" fmla="*/ 3355678 w 4210811"/>
              <a:gd name="connsiteY182" fmla="*/ 4025676 h 5634347"/>
              <a:gd name="connsiteX183" fmla="*/ 3330278 w 4210811"/>
              <a:gd name="connsiteY183" fmla="*/ 4008743 h 5634347"/>
              <a:gd name="connsiteX184" fmla="*/ 3271011 w 4210811"/>
              <a:gd name="connsiteY184" fmla="*/ 3983343 h 5634347"/>
              <a:gd name="connsiteX185" fmla="*/ 3203278 w 4210811"/>
              <a:gd name="connsiteY185" fmla="*/ 3949476 h 5634347"/>
              <a:gd name="connsiteX186" fmla="*/ 3144011 w 4210811"/>
              <a:gd name="connsiteY186" fmla="*/ 3915609 h 5634347"/>
              <a:gd name="connsiteX187" fmla="*/ 3101678 w 4210811"/>
              <a:gd name="connsiteY187" fmla="*/ 3907143 h 5634347"/>
              <a:gd name="connsiteX188" fmla="*/ 3059344 w 4210811"/>
              <a:gd name="connsiteY188" fmla="*/ 3873276 h 5634347"/>
              <a:gd name="connsiteX189" fmla="*/ 3033944 w 4210811"/>
              <a:gd name="connsiteY189" fmla="*/ 3864809 h 5634347"/>
              <a:gd name="connsiteX190" fmla="*/ 2796878 w 4210811"/>
              <a:gd name="connsiteY190" fmla="*/ 3856343 h 5634347"/>
              <a:gd name="connsiteX191" fmla="*/ 2365078 w 4210811"/>
              <a:gd name="connsiteY191" fmla="*/ 3864809 h 5634347"/>
              <a:gd name="connsiteX192" fmla="*/ 2305811 w 4210811"/>
              <a:gd name="connsiteY192" fmla="*/ 3890209 h 5634347"/>
              <a:gd name="connsiteX193" fmla="*/ 2280411 w 4210811"/>
              <a:gd name="connsiteY193" fmla="*/ 3898676 h 5634347"/>
              <a:gd name="connsiteX194" fmla="*/ 2238078 w 4210811"/>
              <a:gd name="connsiteY194" fmla="*/ 3941009 h 5634347"/>
              <a:gd name="connsiteX195" fmla="*/ 2170344 w 4210811"/>
              <a:gd name="connsiteY195" fmla="*/ 3991809 h 5634347"/>
              <a:gd name="connsiteX196" fmla="*/ 1992544 w 4210811"/>
              <a:gd name="connsiteY196" fmla="*/ 4110343 h 5634347"/>
              <a:gd name="connsiteX197" fmla="*/ 1738544 w 4210811"/>
              <a:gd name="connsiteY197" fmla="*/ 4262743 h 5634347"/>
              <a:gd name="connsiteX198" fmla="*/ 1645411 w 4210811"/>
              <a:gd name="connsiteY198" fmla="*/ 4338943 h 5634347"/>
              <a:gd name="connsiteX199" fmla="*/ 1628478 w 4210811"/>
              <a:gd name="connsiteY199" fmla="*/ 4305076 h 5634347"/>
              <a:gd name="connsiteX200" fmla="*/ 1509944 w 4210811"/>
              <a:gd name="connsiteY200" fmla="*/ 4203476 h 5634347"/>
              <a:gd name="connsiteX201" fmla="*/ 1501478 w 4210811"/>
              <a:gd name="connsiteY201" fmla="*/ 4169609 h 5634347"/>
              <a:gd name="connsiteX202" fmla="*/ 1459144 w 4210811"/>
              <a:gd name="connsiteY202" fmla="*/ 4118809 h 5634347"/>
              <a:gd name="connsiteX203" fmla="*/ 1433744 w 4210811"/>
              <a:gd name="connsiteY203" fmla="*/ 4110343 h 5634347"/>
              <a:gd name="connsiteX204" fmla="*/ 1399878 w 4210811"/>
              <a:gd name="connsiteY204" fmla="*/ 4076476 h 5634347"/>
              <a:gd name="connsiteX205" fmla="*/ 1247478 w 4210811"/>
              <a:gd name="connsiteY205" fmla="*/ 4118809 h 5634347"/>
              <a:gd name="connsiteX206" fmla="*/ 1230544 w 4210811"/>
              <a:gd name="connsiteY206" fmla="*/ 4415143 h 5634347"/>
              <a:gd name="connsiteX207" fmla="*/ 1213611 w 4210811"/>
              <a:gd name="connsiteY207" fmla="*/ 4440543 h 5634347"/>
              <a:gd name="connsiteX208" fmla="*/ 1205144 w 4210811"/>
              <a:gd name="connsiteY208" fmla="*/ 4491343 h 5634347"/>
              <a:gd name="connsiteX209" fmla="*/ 1179744 w 4210811"/>
              <a:gd name="connsiteY209" fmla="*/ 4559076 h 5634347"/>
              <a:gd name="connsiteX210" fmla="*/ 1171278 w 4210811"/>
              <a:gd name="connsiteY210" fmla="*/ 4601409 h 5634347"/>
              <a:gd name="connsiteX211" fmla="*/ 1154344 w 4210811"/>
              <a:gd name="connsiteY211" fmla="*/ 4660676 h 5634347"/>
              <a:gd name="connsiteX212" fmla="*/ 1145878 w 4210811"/>
              <a:gd name="connsiteY212" fmla="*/ 4703009 h 5634347"/>
              <a:gd name="connsiteX213" fmla="*/ 1120478 w 4210811"/>
              <a:gd name="connsiteY213" fmla="*/ 4719943 h 5634347"/>
              <a:gd name="connsiteX214" fmla="*/ 1103544 w 4210811"/>
              <a:gd name="connsiteY214" fmla="*/ 4753809 h 5634347"/>
              <a:gd name="connsiteX215" fmla="*/ 1086611 w 4210811"/>
              <a:gd name="connsiteY215" fmla="*/ 4770743 h 5634347"/>
              <a:gd name="connsiteX216" fmla="*/ 1061211 w 4210811"/>
              <a:gd name="connsiteY216" fmla="*/ 4804609 h 5634347"/>
              <a:gd name="connsiteX217" fmla="*/ 1044278 w 4210811"/>
              <a:gd name="connsiteY217" fmla="*/ 4821543 h 5634347"/>
              <a:gd name="connsiteX218" fmla="*/ 1001944 w 4210811"/>
              <a:gd name="connsiteY218" fmla="*/ 4880809 h 5634347"/>
              <a:gd name="connsiteX219" fmla="*/ 993478 w 4210811"/>
              <a:gd name="connsiteY219" fmla="*/ 4973943 h 5634347"/>
              <a:gd name="connsiteX220" fmla="*/ 968078 w 4210811"/>
              <a:gd name="connsiteY220" fmla="*/ 4999343 h 5634347"/>
              <a:gd name="connsiteX221" fmla="*/ 951144 w 4210811"/>
              <a:gd name="connsiteY221" fmla="*/ 5058609 h 5634347"/>
              <a:gd name="connsiteX222" fmla="*/ 934211 w 4210811"/>
              <a:gd name="connsiteY222"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85864 w 4210811"/>
              <a:gd name="connsiteY90" fmla="*/ 798183 h 5634347"/>
              <a:gd name="connsiteX91" fmla="*/ 1850304 w 4210811"/>
              <a:gd name="connsiteY91" fmla="*/ 745689 h 5634347"/>
              <a:gd name="connsiteX92" fmla="*/ 1879091 w 4210811"/>
              <a:gd name="connsiteY92" fmla="*/ 705049 h 5634347"/>
              <a:gd name="connsiteX93" fmla="*/ 1968838 w 4210811"/>
              <a:gd name="connsiteY93" fmla="*/ 672876 h 5634347"/>
              <a:gd name="connsiteX94" fmla="*/ 1936664 w 4210811"/>
              <a:gd name="connsiteY94" fmla="*/ 642396 h 5634347"/>
              <a:gd name="connsiteX95" fmla="*/ 2031491 w 4210811"/>
              <a:gd name="connsiteY95" fmla="*/ 589903 h 5634347"/>
              <a:gd name="connsiteX96" fmla="*/ 2056891 w 4210811"/>
              <a:gd name="connsiteY96" fmla="*/ 532329 h 5634347"/>
              <a:gd name="connsiteX97" fmla="*/ 2161878 w 4210811"/>
              <a:gd name="connsiteY97" fmla="*/ 506929 h 5634347"/>
              <a:gd name="connsiteX98" fmla="*/ 2244851 w 4210811"/>
              <a:gd name="connsiteY98" fmla="*/ 464596 h 5634347"/>
              <a:gd name="connsiteX99" fmla="*/ 2339678 w 4210811"/>
              <a:gd name="connsiteY99" fmla="*/ 467983 h 5634347"/>
              <a:gd name="connsiteX100" fmla="*/ 2434504 w 4210811"/>
              <a:gd name="connsiteY100" fmla="*/ 449356 h 5634347"/>
              <a:gd name="connsiteX101" fmla="*/ 2463291 w 4210811"/>
              <a:gd name="connsiteY101" fmla="*/ 410409 h 5634347"/>
              <a:gd name="connsiteX102" fmla="*/ 2539491 w 4210811"/>
              <a:gd name="connsiteY102" fmla="*/ 376543 h 5634347"/>
              <a:gd name="connsiteX103" fmla="*/ 2664798 w 4210811"/>
              <a:gd name="connsiteY103" fmla="*/ 251236 h 5634347"/>
              <a:gd name="connsiteX104" fmla="*/ 2703744 w 4210811"/>
              <a:gd name="connsiteY104" fmla="*/ 181809 h 5634347"/>
              <a:gd name="connsiteX105" fmla="*/ 2751158 w 4210811"/>
              <a:gd name="connsiteY105" fmla="*/ 158103 h 5634347"/>
              <a:gd name="connsiteX106" fmla="*/ 2829051 w 4210811"/>
              <a:gd name="connsiteY106" fmla="*/ 107303 h 5634347"/>
              <a:gd name="connsiteX107" fmla="*/ 2948219 w 4210811"/>
              <a:gd name="connsiteY107" fmla="*/ 49518 h 5634347"/>
              <a:gd name="connsiteX108" fmla="*/ 3141894 w 4210811"/>
              <a:gd name="connsiteY108" fmla="*/ 10359 h 5634347"/>
              <a:gd name="connsiteX109" fmla="*/ 3157769 w 4210811"/>
              <a:gd name="connsiteY109" fmla="*/ 27293 h 5634347"/>
              <a:gd name="connsiteX110" fmla="*/ 3182958 w 4210811"/>
              <a:gd name="connsiteY110" fmla="*/ 24329 h 5634347"/>
              <a:gd name="connsiteX111" fmla="*/ 3255771 w 4210811"/>
              <a:gd name="connsiteY111" fmla="*/ 10783 h 5634347"/>
              <a:gd name="connsiteX112" fmla="*/ 3252384 w 4210811"/>
              <a:gd name="connsiteY112" fmla="*/ 623 h 5634347"/>
              <a:gd name="connsiteX113" fmla="*/ 3301491 w 4210811"/>
              <a:gd name="connsiteY113" fmla="*/ 29409 h 5634347"/>
              <a:gd name="connsiteX114" fmla="*/ 3343824 w 4210811"/>
              <a:gd name="connsiteY114" fmla="*/ 85289 h 5634347"/>
              <a:gd name="connsiteX115" fmla="*/ 3384464 w 4210811"/>
              <a:gd name="connsiteY115" fmla="*/ 124236 h 5634347"/>
              <a:gd name="connsiteX116" fmla="*/ 3398011 w 4210811"/>
              <a:gd name="connsiteY116" fmla="*/ 125929 h 5634347"/>
              <a:gd name="connsiteX117" fmla="*/ 3448811 w 4210811"/>
              <a:gd name="connsiteY117" fmla="*/ 131009 h 5634347"/>
              <a:gd name="connsiteX118" fmla="*/ 3474211 w 4210811"/>
              <a:gd name="connsiteY118" fmla="*/ 198743 h 5634347"/>
              <a:gd name="connsiteX119" fmla="*/ 3499611 w 4210811"/>
              <a:gd name="connsiteY119" fmla="*/ 266476 h 5634347"/>
              <a:gd name="connsiteX120" fmla="*/ 3525011 w 4210811"/>
              <a:gd name="connsiteY120" fmla="*/ 308809 h 5634347"/>
              <a:gd name="connsiteX121" fmla="*/ 3541944 w 4210811"/>
              <a:gd name="connsiteY121" fmla="*/ 401943 h 5634347"/>
              <a:gd name="connsiteX122" fmla="*/ 3525011 w 4210811"/>
              <a:gd name="connsiteY122" fmla="*/ 622076 h 5634347"/>
              <a:gd name="connsiteX123" fmla="*/ 3531784 w 4210811"/>
              <a:gd name="connsiteY123" fmla="*/ 691503 h 5634347"/>
              <a:gd name="connsiteX124" fmla="*/ 3511464 w 4210811"/>
              <a:gd name="connsiteY124" fmla="*/ 794796 h 5634347"/>
              <a:gd name="connsiteX125" fmla="*/ 3438651 w 4210811"/>
              <a:gd name="connsiteY125" fmla="*/ 876076 h 5634347"/>
              <a:gd name="connsiteX126" fmla="*/ 3394624 w 4210811"/>
              <a:gd name="connsiteY126" fmla="*/ 911636 h 5634347"/>
              <a:gd name="connsiteX127" fmla="*/ 3381078 w 4210811"/>
              <a:gd name="connsiteY127" fmla="*/ 935343 h 5634347"/>
              <a:gd name="connsiteX128" fmla="*/ 3364144 w 4210811"/>
              <a:gd name="connsiteY128" fmla="*/ 960743 h 5634347"/>
              <a:gd name="connsiteX129" fmla="*/ 3355678 w 4210811"/>
              <a:gd name="connsiteY129" fmla="*/ 994609 h 5634347"/>
              <a:gd name="connsiteX130" fmla="*/ 3296411 w 4210811"/>
              <a:gd name="connsiteY130" fmla="*/ 1028476 h 5634347"/>
              <a:gd name="connsiteX131" fmla="*/ 3254078 w 4210811"/>
              <a:gd name="connsiteY131" fmla="*/ 1045409 h 5634347"/>
              <a:gd name="connsiteX132" fmla="*/ 3228678 w 4210811"/>
              <a:gd name="connsiteY132" fmla="*/ 1053876 h 5634347"/>
              <a:gd name="connsiteX133" fmla="*/ 3152478 w 4210811"/>
              <a:gd name="connsiteY133" fmla="*/ 1096209 h 5634347"/>
              <a:gd name="connsiteX134" fmla="*/ 3160944 w 4210811"/>
              <a:gd name="connsiteY134" fmla="*/ 1172409 h 5634347"/>
              <a:gd name="connsiteX135" fmla="*/ 3230371 w 4210811"/>
              <a:gd name="connsiteY135" fmla="*/ 1126689 h 5634347"/>
              <a:gd name="connsiteX136" fmla="*/ 3298104 w 4210811"/>
              <a:gd name="connsiteY136" fmla="*/ 1180876 h 5634347"/>
              <a:gd name="connsiteX137" fmla="*/ 3220211 w 4210811"/>
              <a:gd name="connsiteY137" fmla="*/ 1324809 h 5634347"/>
              <a:gd name="connsiteX138" fmla="*/ 3193118 w 4210811"/>
              <a:gd name="connsiteY138" fmla="*/ 1450116 h 5634347"/>
              <a:gd name="connsiteX139" fmla="*/ 3257464 w 4210811"/>
              <a:gd name="connsiteY139" fmla="*/ 1482289 h 5634347"/>
              <a:gd name="connsiteX140" fmla="*/ 3306571 w 4210811"/>
              <a:gd name="connsiteY140" fmla="*/ 1324809 h 5634347"/>
              <a:gd name="connsiteX141" fmla="*/ 3313344 w 4210811"/>
              <a:gd name="connsiteY141" fmla="*/ 1782009 h 5634347"/>
              <a:gd name="connsiteX142" fmla="*/ 3355678 w 4210811"/>
              <a:gd name="connsiteY142" fmla="*/ 2027543 h 5634347"/>
              <a:gd name="connsiteX143" fmla="*/ 3389544 w 4210811"/>
              <a:gd name="connsiteY143" fmla="*/ 2019076 h 5634347"/>
              <a:gd name="connsiteX144" fmla="*/ 3414944 w 4210811"/>
              <a:gd name="connsiteY144" fmla="*/ 2002143 h 5634347"/>
              <a:gd name="connsiteX145" fmla="*/ 3457278 w 4210811"/>
              <a:gd name="connsiteY145" fmla="*/ 1993676 h 5634347"/>
              <a:gd name="connsiteX146" fmla="*/ 3465744 w 4210811"/>
              <a:gd name="connsiteY146" fmla="*/ 1968276 h 5634347"/>
              <a:gd name="connsiteX147" fmla="*/ 3516544 w 4210811"/>
              <a:gd name="connsiteY147" fmla="*/ 1942876 h 5634347"/>
              <a:gd name="connsiteX148" fmla="*/ 3558878 w 4210811"/>
              <a:gd name="connsiteY148" fmla="*/ 1909009 h 5634347"/>
              <a:gd name="connsiteX149" fmla="*/ 3592744 w 4210811"/>
              <a:gd name="connsiteY149" fmla="*/ 1875143 h 5634347"/>
              <a:gd name="connsiteX150" fmla="*/ 3668944 w 4210811"/>
              <a:gd name="connsiteY150" fmla="*/ 1832809 h 5634347"/>
              <a:gd name="connsiteX151" fmla="*/ 3711278 w 4210811"/>
              <a:gd name="connsiteY151" fmla="*/ 1807409 h 5634347"/>
              <a:gd name="connsiteX152" fmla="*/ 3872144 w 4210811"/>
              <a:gd name="connsiteY152" fmla="*/ 1815876 h 5634347"/>
              <a:gd name="connsiteX153" fmla="*/ 3965278 w 4210811"/>
              <a:gd name="connsiteY153" fmla="*/ 1883609 h 5634347"/>
              <a:gd name="connsiteX154" fmla="*/ 4007611 w 4210811"/>
              <a:gd name="connsiteY154" fmla="*/ 1909009 h 5634347"/>
              <a:gd name="connsiteX155" fmla="*/ 4075344 w 4210811"/>
              <a:gd name="connsiteY155" fmla="*/ 1968276 h 5634347"/>
              <a:gd name="connsiteX156" fmla="*/ 4134611 w 4210811"/>
              <a:gd name="connsiteY156" fmla="*/ 2019076 h 5634347"/>
              <a:gd name="connsiteX157" fmla="*/ 4151544 w 4210811"/>
              <a:gd name="connsiteY157" fmla="*/ 2137609 h 5634347"/>
              <a:gd name="connsiteX158" fmla="*/ 4176944 w 4210811"/>
              <a:gd name="connsiteY158" fmla="*/ 2247676 h 5634347"/>
              <a:gd name="connsiteX159" fmla="*/ 4210811 w 4210811"/>
              <a:gd name="connsiteY159" fmla="*/ 2527076 h 5634347"/>
              <a:gd name="connsiteX160" fmla="*/ 4185411 w 4210811"/>
              <a:gd name="connsiteY160" fmla="*/ 2848809 h 5634347"/>
              <a:gd name="connsiteX161" fmla="*/ 4176944 w 4210811"/>
              <a:gd name="connsiteY161" fmla="*/ 2874209 h 5634347"/>
              <a:gd name="connsiteX162" fmla="*/ 4160011 w 4210811"/>
              <a:gd name="connsiteY162" fmla="*/ 3009676 h 5634347"/>
              <a:gd name="connsiteX163" fmla="*/ 4126144 w 4210811"/>
              <a:gd name="connsiteY163" fmla="*/ 3077409 h 5634347"/>
              <a:gd name="connsiteX164" fmla="*/ 4092278 w 4210811"/>
              <a:gd name="connsiteY164" fmla="*/ 3212876 h 5634347"/>
              <a:gd name="connsiteX165" fmla="*/ 4075344 w 4210811"/>
              <a:gd name="connsiteY165" fmla="*/ 3229809 h 5634347"/>
              <a:gd name="connsiteX166" fmla="*/ 4058411 w 4210811"/>
              <a:gd name="connsiteY166" fmla="*/ 3297543 h 5634347"/>
              <a:gd name="connsiteX167" fmla="*/ 4049944 w 4210811"/>
              <a:gd name="connsiteY167" fmla="*/ 3390676 h 5634347"/>
              <a:gd name="connsiteX168" fmla="*/ 4016078 w 4210811"/>
              <a:gd name="connsiteY168" fmla="*/ 3492276 h 5634347"/>
              <a:gd name="connsiteX169" fmla="*/ 4007611 w 4210811"/>
              <a:gd name="connsiteY169" fmla="*/ 3593876 h 5634347"/>
              <a:gd name="connsiteX170" fmla="*/ 3999144 w 4210811"/>
              <a:gd name="connsiteY170" fmla="*/ 3653143 h 5634347"/>
              <a:gd name="connsiteX171" fmla="*/ 3990678 w 4210811"/>
              <a:gd name="connsiteY171" fmla="*/ 3949476 h 5634347"/>
              <a:gd name="connsiteX172" fmla="*/ 3973744 w 4210811"/>
              <a:gd name="connsiteY172" fmla="*/ 4127276 h 5634347"/>
              <a:gd name="connsiteX173" fmla="*/ 3956811 w 4210811"/>
              <a:gd name="connsiteY173" fmla="*/ 4161143 h 5634347"/>
              <a:gd name="connsiteX174" fmla="*/ 3922944 w 4210811"/>
              <a:gd name="connsiteY174" fmla="*/ 4169609 h 5634347"/>
              <a:gd name="connsiteX175" fmla="*/ 3906011 w 4210811"/>
              <a:gd name="connsiteY175" fmla="*/ 4186543 h 5634347"/>
              <a:gd name="connsiteX176" fmla="*/ 3668944 w 4210811"/>
              <a:gd name="connsiteY176" fmla="*/ 4161143 h 5634347"/>
              <a:gd name="connsiteX177" fmla="*/ 3541944 w 4210811"/>
              <a:gd name="connsiteY177" fmla="*/ 4101876 h 5634347"/>
              <a:gd name="connsiteX178" fmla="*/ 3508078 w 4210811"/>
              <a:gd name="connsiteY178" fmla="*/ 4093409 h 5634347"/>
              <a:gd name="connsiteX179" fmla="*/ 3448811 w 4210811"/>
              <a:gd name="connsiteY179" fmla="*/ 4076476 h 5634347"/>
              <a:gd name="connsiteX180" fmla="*/ 3423411 w 4210811"/>
              <a:gd name="connsiteY180" fmla="*/ 4059543 h 5634347"/>
              <a:gd name="connsiteX181" fmla="*/ 3381078 w 4210811"/>
              <a:gd name="connsiteY181" fmla="*/ 4051076 h 5634347"/>
              <a:gd name="connsiteX182" fmla="*/ 3355678 w 4210811"/>
              <a:gd name="connsiteY182" fmla="*/ 4025676 h 5634347"/>
              <a:gd name="connsiteX183" fmla="*/ 3330278 w 4210811"/>
              <a:gd name="connsiteY183" fmla="*/ 4008743 h 5634347"/>
              <a:gd name="connsiteX184" fmla="*/ 3271011 w 4210811"/>
              <a:gd name="connsiteY184" fmla="*/ 3983343 h 5634347"/>
              <a:gd name="connsiteX185" fmla="*/ 3203278 w 4210811"/>
              <a:gd name="connsiteY185" fmla="*/ 3949476 h 5634347"/>
              <a:gd name="connsiteX186" fmla="*/ 3144011 w 4210811"/>
              <a:gd name="connsiteY186" fmla="*/ 3915609 h 5634347"/>
              <a:gd name="connsiteX187" fmla="*/ 3101678 w 4210811"/>
              <a:gd name="connsiteY187" fmla="*/ 3907143 h 5634347"/>
              <a:gd name="connsiteX188" fmla="*/ 3059344 w 4210811"/>
              <a:gd name="connsiteY188" fmla="*/ 3873276 h 5634347"/>
              <a:gd name="connsiteX189" fmla="*/ 3033944 w 4210811"/>
              <a:gd name="connsiteY189" fmla="*/ 3864809 h 5634347"/>
              <a:gd name="connsiteX190" fmla="*/ 2796878 w 4210811"/>
              <a:gd name="connsiteY190" fmla="*/ 3856343 h 5634347"/>
              <a:gd name="connsiteX191" fmla="*/ 2365078 w 4210811"/>
              <a:gd name="connsiteY191" fmla="*/ 3864809 h 5634347"/>
              <a:gd name="connsiteX192" fmla="*/ 2305811 w 4210811"/>
              <a:gd name="connsiteY192" fmla="*/ 3890209 h 5634347"/>
              <a:gd name="connsiteX193" fmla="*/ 2280411 w 4210811"/>
              <a:gd name="connsiteY193" fmla="*/ 3898676 h 5634347"/>
              <a:gd name="connsiteX194" fmla="*/ 2238078 w 4210811"/>
              <a:gd name="connsiteY194" fmla="*/ 3941009 h 5634347"/>
              <a:gd name="connsiteX195" fmla="*/ 2170344 w 4210811"/>
              <a:gd name="connsiteY195" fmla="*/ 3991809 h 5634347"/>
              <a:gd name="connsiteX196" fmla="*/ 1992544 w 4210811"/>
              <a:gd name="connsiteY196" fmla="*/ 4110343 h 5634347"/>
              <a:gd name="connsiteX197" fmla="*/ 1738544 w 4210811"/>
              <a:gd name="connsiteY197" fmla="*/ 4262743 h 5634347"/>
              <a:gd name="connsiteX198" fmla="*/ 1645411 w 4210811"/>
              <a:gd name="connsiteY198" fmla="*/ 4338943 h 5634347"/>
              <a:gd name="connsiteX199" fmla="*/ 1628478 w 4210811"/>
              <a:gd name="connsiteY199" fmla="*/ 4305076 h 5634347"/>
              <a:gd name="connsiteX200" fmla="*/ 1509944 w 4210811"/>
              <a:gd name="connsiteY200" fmla="*/ 4203476 h 5634347"/>
              <a:gd name="connsiteX201" fmla="*/ 1501478 w 4210811"/>
              <a:gd name="connsiteY201" fmla="*/ 4169609 h 5634347"/>
              <a:gd name="connsiteX202" fmla="*/ 1459144 w 4210811"/>
              <a:gd name="connsiteY202" fmla="*/ 4118809 h 5634347"/>
              <a:gd name="connsiteX203" fmla="*/ 1433744 w 4210811"/>
              <a:gd name="connsiteY203" fmla="*/ 4110343 h 5634347"/>
              <a:gd name="connsiteX204" fmla="*/ 1399878 w 4210811"/>
              <a:gd name="connsiteY204" fmla="*/ 4076476 h 5634347"/>
              <a:gd name="connsiteX205" fmla="*/ 1247478 w 4210811"/>
              <a:gd name="connsiteY205" fmla="*/ 4118809 h 5634347"/>
              <a:gd name="connsiteX206" fmla="*/ 1230544 w 4210811"/>
              <a:gd name="connsiteY206" fmla="*/ 4415143 h 5634347"/>
              <a:gd name="connsiteX207" fmla="*/ 1213611 w 4210811"/>
              <a:gd name="connsiteY207" fmla="*/ 4440543 h 5634347"/>
              <a:gd name="connsiteX208" fmla="*/ 1205144 w 4210811"/>
              <a:gd name="connsiteY208" fmla="*/ 4491343 h 5634347"/>
              <a:gd name="connsiteX209" fmla="*/ 1179744 w 4210811"/>
              <a:gd name="connsiteY209" fmla="*/ 4559076 h 5634347"/>
              <a:gd name="connsiteX210" fmla="*/ 1171278 w 4210811"/>
              <a:gd name="connsiteY210" fmla="*/ 4601409 h 5634347"/>
              <a:gd name="connsiteX211" fmla="*/ 1154344 w 4210811"/>
              <a:gd name="connsiteY211" fmla="*/ 4660676 h 5634347"/>
              <a:gd name="connsiteX212" fmla="*/ 1145878 w 4210811"/>
              <a:gd name="connsiteY212" fmla="*/ 4703009 h 5634347"/>
              <a:gd name="connsiteX213" fmla="*/ 1120478 w 4210811"/>
              <a:gd name="connsiteY213" fmla="*/ 4719943 h 5634347"/>
              <a:gd name="connsiteX214" fmla="*/ 1103544 w 4210811"/>
              <a:gd name="connsiteY214" fmla="*/ 4753809 h 5634347"/>
              <a:gd name="connsiteX215" fmla="*/ 1086611 w 4210811"/>
              <a:gd name="connsiteY215" fmla="*/ 4770743 h 5634347"/>
              <a:gd name="connsiteX216" fmla="*/ 1061211 w 4210811"/>
              <a:gd name="connsiteY216" fmla="*/ 4804609 h 5634347"/>
              <a:gd name="connsiteX217" fmla="*/ 1044278 w 4210811"/>
              <a:gd name="connsiteY217" fmla="*/ 4821543 h 5634347"/>
              <a:gd name="connsiteX218" fmla="*/ 1001944 w 4210811"/>
              <a:gd name="connsiteY218" fmla="*/ 4880809 h 5634347"/>
              <a:gd name="connsiteX219" fmla="*/ 993478 w 4210811"/>
              <a:gd name="connsiteY219" fmla="*/ 4973943 h 5634347"/>
              <a:gd name="connsiteX220" fmla="*/ 968078 w 4210811"/>
              <a:gd name="connsiteY220" fmla="*/ 4999343 h 5634347"/>
              <a:gd name="connsiteX221" fmla="*/ 951144 w 4210811"/>
              <a:gd name="connsiteY221" fmla="*/ 5058609 h 5634347"/>
              <a:gd name="connsiteX222" fmla="*/ 934211 w 4210811"/>
              <a:gd name="connsiteY222"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85864 w 4210811"/>
              <a:gd name="connsiteY90" fmla="*/ 798183 h 5634347"/>
              <a:gd name="connsiteX91" fmla="*/ 1850304 w 4210811"/>
              <a:gd name="connsiteY91" fmla="*/ 745689 h 5634347"/>
              <a:gd name="connsiteX92" fmla="*/ 1879091 w 4210811"/>
              <a:gd name="connsiteY92" fmla="*/ 705049 h 5634347"/>
              <a:gd name="connsiteX93" fmla="*/ 1968838 w 4210811"/>
              <a:gd name="connsiteY93" fmla="*/ 672876 h 5634347"/>
              <a:gd name="connsiteX94" fmla="*/ 1936664 w 4210811"/>
              <a:gd name="connsiteY94" fmla="*/ 642396 h 5634347"/>
              <a:gd name="connsiteX95" fmla="*/ 2031491 w 4210811"/>
              <a:gd name="connsiteY95" fmla="*/ 589903 h 5634347"/>
              <a:gd name="connsiteX96" fmla="*/ 2056891 w 4210811"/>
              <a:gd name="connsiteY96" fmla="*/ 532329 h 5634347"/>
              <a:gd name="connsiteX97" fmla="*/ 2161878 w 4210811"/>
              <a:gd name="connsiteY97" fmla="*/ 506929 h 5634347"/>
              <a:gd name="connsiteX98" fmla="*/ 2244851 w 4210811"/>
              <a:gd name="connsiteY98" fmla="*/ 464596 h 5634347"/>
              <a:gd name="connsiteX99" fmla="*/ 2339678 w 4210811"/>
              <a:gd name="connsiteY99" fmla="*/ 467983 h 5634347"/>
              <a:gd name="connsiteX100" fmla="*/ 2434504 w 4210811"/>
              <a:gd name="connsiteY100" fmla="*/ 449356 h 5634347"/>
              <a:gd name="connsiteX101" fmla="*/ 2463291 w 4210811"/>
              <a:gd name="connsiteY101" fmla="*/ 410409 h 5634347"/>
              <a:gd name="connsiteX102" fmla="*/ 2539491 w 4210811"/>
              <a:gd name="connsiteY102" fmla="*/ 376543 h 5634347"/>
              <a:gd name="connsiteX103" fmla="*/ 2664798 w 4210811"/>
              <a:gd name="connsiteY103" fmla="*/ 251236 h 5634347"/>
              <a:gd name="connsiteX104" fmla="*/ 2703744 w 4210811"/>
              <a:gd name="connsiteY104" fmla="*/ 181809 h 5634347"/>
              <a:gd name="connsiteX105" fmla="*/ 2751158 w 4210811"/>
              <a:gd name="connsiteY105" fmla="*/ 158103 h 5634347"/>
              <a:gd name="connsiteX106" fmla="*/ 2829051 w 4210811"/>
              <a:gd name="connsiteY106" fmla="*/ 107303 h 5634347"/>
              <a:gd name="connsiteX107" fmla="*/ 2948219 w 4210811"/>
              <a:gd name="connsiteY107" fmla="*/ 49518 h 5634347"/>
              <a:gd name="connsiteX108" fmla="*/ 3141894 w 4210811"/>
              <a:gd name="connsiteY108" fmla="*/ 10359 h 5634347"/>
              <a:gd name="connsiteX109" fmla="*/ 3157769 w 4210811"/>
              <a:gd name="connsiteY109" fmla="*/ 27293 h 5634347"/>
              <a:gd name="connsiteX110" fmla="*/ 3182958 w 4210811"/>
              <a:gd name="connsiteY110" fmla="*/ 24329 h 5634347"/>
              <a:gd name="connsiteX111" fmla="*/ 3255771 w 4210811"/>
              <a:gd name="connsiteY111" fmla="*/ 10783 h 5634347"/>
              <a:gd name="connsiteX112" fmla="*/ 3252384 w 4210811"/>
              <a:gd name="connsiteY112" fmla="*/ 623 h 5634347"/>
              <a:gd name="connsiteX113" fmla="*/ 3301491 w 4210811"/>
              <a:gd name="connsiteY113" fmla="*/ 29409 h 5634347"/>
              <a:gd name="connsiteX114" fmla="*/ 3343824 w 4210811"/>
              <a:gd name="connsiteY114" fmla="*/ 85289 h 5634347"/>
              <a:gd name="connsiteX115" fmla="*/ 3384464 w 4210811"/>
              <a:gd name="connsiteY115" fmla="*/ 124236 h 5634347"/>
              <a:gd name="connsiteX116" fmla="*/ 3398011 w 4210811"/>
              <a:gd name="connsiteY116" fmla="*/ 125929 h 5634347"/>
              <a:gd name="connsiteX117" fmla="*/ 3448811 w 4210811"/>
              <a:gd name="connsiteY117" fmla="*/ 131009 h 5634347"/>
              <a:gd name="connsiteX118" fmla="*/ 3474211 w 4210811"/>
              <a:gd name="connsiteY118" fmla="*/ 198743 h 5634347"/>
              <a:gd name="connsiteX119" fmla="*/ 3499611 w 4210811"/>
              <a:gd name="connsiteY119" fmla="*/ 266476 h 5634347"/>
              <a:gd name="connsiteX120" fmla="*/ 3525011 w 4210811"/>
              <a:gd name="connsiteY120" fmla="*/ 308809 h 5634347"/>
              <a:gd name="connsiteX121" fmla="*/ 3541944 w 4210811"/>
              <a:gd name="connsiteY121" fmla="*/ 401943 h 5634347"/>
              <a:gd name="connsiteX122" fmla="*/ 3525011 w 4210811"/>
              <a:gd name="connsiteY122" fmla="*/ 622076 h 5634347"/>
              <a:gd name="connsiteX123" fmla="*/ 3531784 w 4210811"/>
              <a:gd name="connsiteY123" fmla="*/ 691503 h 5634347"/>
              <a:gd name="connsiteX124" fmla="*/ 3511464 w 4210811"/>
              <a:gd name="connsiteY124" fmla="*/ 794796 h 5634347"/>
              <a:gd name="connsiteX125" fmla="*/ 3438651 w 4210811"/>
              <a:gd name="connsiteY125" fmla="*/ 876076 h 5634347"/>
              <a:gd name="connsiteX126" fmla="*/ 3394624 w 4210811"/>
              <a:gd name="connsiteY126" fmla="*/ 911636 h 5634347"/>
              <a:gd name="connsiteX127" fmla="*/ 3381078 w 4210811"/>
              <a:gd name="connsiteY127" fmla="*/ 935343 h 5634347"/>
              <a:gd name="connsiteX128" fmla="*/ 3364144 w 4210811"/>
              <a:gd name="connsiteY128" fmla="*/ 960743 h 5634347"/>
              <a:gd name="connsiteX129" fmla="*/ 3355678 w 4210811"/>
              <a:gd name="connsiteY129" fmla="*/ 994609 h 5634347"/>
              <a:gd name="connsiteX130" fmla="*/ 3296411 w 4210811"/>
              <a:gd name="connsiteY130" fmla="*/ 1028476 h 5634347"/>
              <a:gd name="connsiteX131" fmla="*/ 3254078 w 4210811"/>
              <a:gd name="connsiteY131" fmla="*/ 1045409 h 5634347"/>
              <a:gd name="connsiteX132" fmla="*/ 3228678 w 4210811"/>
              <a:gd name="connsiteY132" fmla="*/ 1053876 h 5634347"/>
              <a:gd name="connsiteX133" fmla="*/ 3152478 w 4210811"/>
              <a:gd name="connsiteY133" fmla="*/ 1096209 h 5634347"/>
              <a:gd name="connsiteX134" fmla="*/ 3160944 w 4210811"/>
              <a:gd name="connsiteY134" fmla="*/ 1172409 h 5634347"/>
              <a:gd name="connsiteX135" fmla="*/ 3230371 w 4210811"/>
              <a:gd name="connsiteY135" fmla="*/ 1126689 h 5634347"/>
              <a:gd name="connsiteX136" fmla="*/ 3298104 w 4210811"/>
              <a:gd name="connsiteY136" fmla="*/ 1180876 h 5634347"/>
              <a:gd name="connsiteX137" fmla="*/ 3220211 w 4210811"/>
              <a:gd name="connsiteY137" fmla="*/ 1324809 h 5634347"/>
              <a:gd name="connsiteX138" fmla="*/ 3193118 w 4210811"/>
              <a:gd name="connsiteY138" fmla="*/ 1450116 h 5634347"/>
              <a:gd name="connsiteX139" fmla="*/ 3257464 w 4210811"/>
              <a:gd name="connsiteY139" fmla="*/ 1482289 h 5634347"/>
              <a:gd name="connsiteX140" fmla="*/ 3306571 w 4210811"/>
              <a:gd name="connsiteY140" fmla="*/ 1324809 h 5634347"/>
              <a:gd name="connsiteX141" fmla="*/ 3389544 w 4210811"/>
              <a:gd name="connsiteY141" fmla="*/ 1472129 h 5634347"/>
              <a:gd name="connsiteX142" fmla="*/ 3355678 w 4210811"/>
              <a:gd name="connsiteY142" fmla="*/ 2027543 h 5634347"/>
              <a:gd name="connsiteX143" fmla="*/ 3389544 w 4210811"/>
              <a:gd name="connsiteY143" fmla="*/ 2019076 h 5634347"/>
              <a:gd name="connsiteX144" fmla="*/ 3414944 w 4210811"/>
              <a:gd name="connsiteY144" fmla="*/ 2002143 h 5634347"/>
              <a:gd name="connsiteX145" fmla="*/ 3457278 w 4210811"/>
              <a:gd name="connsiteY145" fmla="*/ 1993676 h 5634347"/>
              <a:gd name="connsiteX146" fmla="*/ 3465744 w 4210811"/>
              <a:gd name="connsiteY146" fmla="*/ 1968276 h 5634347"/>
              <a:gd name="connsiteX147" fmla="*/ 3516544 w 4210811"/>
              <a:gd name="connsiteY147" fmla="*/ 1942876 h 5634347"/>
              <a:gd name="connsiteX148" fmla="*/ 3558878 w 4210811"/>
              <a:gd name="connsiteY148" fmla="*/ 1909009 h 5634347"/>
              <a:gd name="connsiteX149" fmla="*/ 3592744 w 4210811"/>
              <a:gd name="connsiteY149" fmla="*/ 1875143 h 5634347"/>
              <a:gd name="connsiteX150" fmla="*/ 3668944 w 4210811"/>
              <a:gd name="connsiteY150" fmla="*/ 1832809 h 5634347"/>
              <a:gd name="connsiteX151" fmla="*/ 3711278 w 4210811"/>
              <a:gd name="connsiteY151" fmla="*/ 1807409 h 5634347"/>
              <a:gd name="connsiteX152" fmla="*/ 3872144 w 4210811"/>
              <a:gd name="connsiteY152" fmla="*/ 1815876 h 5634347"/>
              <a:gd name="connsiteX153" fmla="*/ 3965278 w 4210811"/>
              <a:gd name="connsiteY153" fmla="*/ 1883609 h 5634347"/>
              <a:gd name="connsiteX154" fmla="*/ 4007611 w 4210811"/>
              <a:gd name="connsiteY154" fmla="*/ 1909009 h 5634347"/>
              <a:gd name="connsiteX155" fmla="*/ 4075344 w 4210811"/>
              <a:gd name="connsiteY155" fmla="*/ 1968276 h 5634347"/>
              <a:gd name="connsiteX156" fmla="*/ 4134611 w 4210811"/>
              <a:gd name="connsiteY156" fmla="*/ 2019076 h 5634347"/>
              <a:gd name="connsiteX157" fmla="*/ 4151544 w 4210811"/>
              <a:gd name="connsiteY157" fmla="*/ 2137609 h 5634347"/>
              <a:gd name="connsiteX158" fmla="*/ 4176944 w 4210811"/>
              <a:gd name="connsiteY158" fmla="*/ 2247676 h 5634347"/>
              <a:gd name="connsiteX159" fmla="*/ 4210811 w 4210811"/>
              <a:gd name="connsiteY159" fmla="*/ 2527076 h 5634347"/>
              <a:gd name="connsiteX160" fmla="*/ 4185411 w 4210811"/>
              <a:gd name="connsiteY160" fmla="*/ 2848809 h 5634347"/>
              <a:gd name="connsiteX161" fmla="*/ 4176944 w 4210811"/>
              <a:gd name="connsiteY161" fmla="*/ 2874209 h 5634347"/>
              <a:gd name="connsiteX162" fmla="*/ 4160011 w 4210811"/>
              <a:gd name="connsiteY162" fmla="*/ 3009676 h 5634347"/>
              <a:gd name="connsiteX163" fmla="*/ 4126144 w 4210811"/>
              <a:gd name="connsiteY163" fmla="*/ 3077409 h 5634347"/>
              <a:gd name="connsiteX164" fmla="*/ 4092278 w 4210811"/>
              <a:gd name="connsiteY164" fmla="*/ 3212876 h 5634347"/>
              <a:gd name="connsiteX165" fmla="*/ 4075344 w 4210811"/>
              <a:gd name="connsiteY165" fmla="*/ 3229809 h 5634347"/>
              <a:gd name="connsiteX166" fmla="*/ 4058411 w 4210811"/>
              <a:gd name="connsiteY166" fmla="*/ 3297543 h 5634347"/>
              <a:gd name="connsiteX167" fmla="*/ 4049944 w 4210811"/>
              <a:gd name="connsiteY167" fmla="*/ 3390676 h 5634347"/>
              <a:gd name="connsiteX168" fmla="*/ 4016078 w 4210811"/>
              <a:gd name="connsiteY168" fmla="*/ 3492276 h 5634347"/>
              <a:gd name="connsiteX169" fmla="*/ 4007611 w 4210811"/>
              <a:gd name="connsiteY169" fmla="*/ 3593876 h 5634347"/>
              <a:gd name="connsiteX170" fmla="*/ 3999144 w 4210811"/>
              <a:gd name="connsiteY170" fmla="*/ 3653143 h 5634347"/>
              <a:gd name="connsiteX171" fmla="*/ 3990678 w 4210811"/>
              <a:gd name="connsiteY171" fmla="*/ 3949476 h 5634347"/>
              <a:gd name="connsiteX172" fmla="*/ 3973744 w 4210811"/>
              <a:gd name="connsiteY172" fmla="*/ 4127276 h 5634347"/>
              <a:gd name="connsiteX173" fmla="*/ 3956811 w 4210811"/>
              <a:gd name="connsiteY173" fmla="*/ 4161143 h 5634347"/>
              <a:gd name="connsiteX174" fmla="*/ 3922944 w 4210811"/>
              <a:gd name="connsiteY174" fmla="*/ 4169609 h 5634347"/>
              <a:gd name="connsiteX175" fmla="*/ 3906011 w 4210811"/>
              <a:gd name="connsiteY175" fmla="*/ 4186543 h 5634347"/>
              <a:gd name="connsiteX176" fmla="*/ 3668944 w 4210811"/>
              <a:gd name="connsiteY176" fmla="*/ 4161143 h 5634347"/>
              <a:gd name="connsiteX177" fmla="*/ 3541944 w 4210811"/>
              <a:gd name="connsiteY177" fmla="*/ 4101876 h 5634347"/>
              <a:gd name="connsiteX178" fmla="*/ 3508078 w 4210811"/>
              <a:gd name="connsiteY178" fmla="*/ 4093409 h 5634347"/>
              <a:gd name="connsiteX179" fmla="*/ 3448811 w 4210811"/>
              <a:gd name="connsiteY179" fmla="*/ 4076476 h 5634347"/>
              <a:gd name="connsiteX180" fmla="*/ 3423411 w 4210811"/>
              <a:gd name="connsiteY180" fmla="*/ 4059543 h 5634347"/>
              <a:gd name="connsiteX181" fmla="*/ 3381078 w 4210811"/>
              <a:gd name="connsiteY181" fmla="*/ 4051076 h 5634347"/>
              <a:gd name="connsiteX182" fmla="*/ 3355678 w 4210811"/>
              <a:gd name="connsiteY182" fmla="*/ 4025676 h 5634347"/>
              <a:gd name="connsiteX183" fmla="*/ 3330278 w 4210811"/>
              <a:gd name="connsiteY183" fmla="*/ 4008743 h 5634347"/>
              <a:gd name="connsiteX184" fmla="*/ 3271011 w 4210811"/>
              <a:gd name="connsiteY184" fmla="*/ 3983343 h 5634347"/>
              <a:gd name="connsiteX185" fmla="*/ 3203278 w 4210811"/>
              <a:gd name="connsiteY185" fmla="*/ 3949476 h 5634347"/>
              <a:gd name="connsiteX186" fmla="*/ 3144011 w 4210811"/>
              <a:gd name="connsiteY186" fmla="*/ 3915609 h 5634347"/>
              <a:gd name="connsiteX187" fmla="*/ 3101678 w 4210811"/>
              <a:gd name="connsiteY187" fmla="*/ 3907143 h 5634347"/>
              <a:gd name="connsiteX188" fmla="*/ 3059344 w 4210811"/>
              <a:gd name="connsiteY188" fmla="*/ 3873276 h 5634347"/>
              <a:gd name="connsiteX189" fmla="*/ 3033944 w 4210811"/>
              <a:gd name="connsiteY189" fmla="*/ 3864809 h 5634347"/>
              <a:gd name="connsiteX190" fmla="*/ 2796878 w 4210811"/>
              <a:gd name="connsiteY190" fmla="*/ 3856343 h 5634347"/>
              <a:gd name="connsiteX191" fmla="*/ 2365078 w 4210811"/>
              <a:gd name="connsiteY191" fmla="*/ 3864809 h 5634347"/>
              <a:gd name="connsiteX192" fmla="*/ 2305811 w 4210811"/>
              <a:gd name="connsiteY192" fmla="*/ 3890209 h 5634347"/>
              <a:gd name="connsiteX193" fmla="*/ 2280411 w 4210811"/>
              <a:gd name="connsiteY193" fmla="*/ 3898676 h 5634347"/>
              <a:gd name="connsiteX194" fmla="*/ 2238078 w 4210811"/>
              <a:gd name="connsiteY194" fmla="*/ 3941009 h 5634347"/>
              <a:gd name="connsiteX195" fmla="*/ 2170344 w 4210811"/>
              <a:gd name="connsiteY195" fmla="*/ 3991809 h 5634347"/>
              <a:gd name="connsiteX196" fmla="*/ 1992544 w 4210811"/>
              <a:gd name="connsiteY196" fmla="*/ 4110343 h 5634347"/>
              <a:gd name="connsiteX197" fmla="*/ 1738544 w 4210811"/>
              <a:gd name="connsiteY197" fmla="*/ 4262743 h 5634347"/>
              <a:gd name="connsiteX198" fmla="*/ 1645411 w 4210811"/>
              <a:gd name="connsiteY198" fmla="*/ 4338943 h 5634347"/>
              <a:gd name="connsiteX199" fmla="*/ 1628478 w 4210811"/>
              <a:gd name="connsiteY199" fmla="*/ 4305076 h 5634347"/>
              <a:gd name="connsiteX200" fmla="*/ 1509944 w 4210811"/>
              <a:gd name="connsiteY200" fmla="*/ 4203476 h 5634347"/>
              <a:gd name="connsiteX201" fmla="*/ 1501478 w 4210811"/>
              <a:gd name="connsiteY201" fmla="*/ 4169609 h 5634347"/>
              <a:gd name="connsiteX202" fmla="*/ 1459144 w 4210811"/>
              <a:gd name="connsiteY202" fmla="*/ 4118809 h 5634347"/>
              <a:gd name="connsiteX203" fmla="*/ 1433744 w 4210811"/>
              <a:gd name="connsiteY203" fmla="*/ 4110343 h 5634347"/>
              <a:gd name="connsiteX204" fmla="*/ 1399878 w 4210811"/>
              <a:gd name="connsiteY204" fmla="*/ 4076476 h 5634347"/>
              <a:gd name="connsiteX205" fmla="*/ 1247478 w 4210811"/>
              <a:gd name="connsiteY205" fmla="*/ 4118809 h 5634347"/>
              <a:gd name="connsiteX206" fmla="*/ 1230544 w 4210811"/>
              <a:gd name="connsiteY206" fmla="*/ 4415143 h 5634347"/>
              <a:gd name="connsiteX207" fmla="*/ 1213611 w 4210811"/>
              <a:gd name="connsiteY207" fmla="*/ 4440543 h 5634347"/>
              <a:gd name="connsiteX208" fmla="*/ 1205144 w 4210811"/>
              <a:gd name="connsiteY208" fmla="*/ 4491343 h 5634347"/>
              <a:gd name="connsiteX209" fmla="*/ 1179744 w 4210811"/>
              <a:gd name="connsiteY209" fmla="*/ 4559076 h 5634347"/>
              <a:gd name="connsiteX210" fmla="*/ 1171278 w 4210811"/>
              <a:gd name="connsiteY210" fmla="*/ 4601409 h 5634347"/>
              <a:gd name="connsiteX211" fmla="*/ 1154344 w 4210811"/>
              <a:gd name="connsiteY211" fmla="*/ 4660676 h 5634347"/>
              <a:gd name="connsiteX212" fmla="*/ 1145878 w 4210811"/>
              <a:gd name="connsiteY212" fmla="*/ 4703009 h 5634347"/>
              <a:gd name="connsiteX213" fmla="*/ 1120478 w 4210811"/>
              <a:gd name="connsiteY213" fmla="*/ 4719943 h 5634347"/>
              <a:gd name="connsiteX214" fmla="*/ 1103544 w 4210811"/>
              <a:gd name="connsiteY214" fmla="*/ 4753809 h 5634347"/>
              <a:gd name="connsiteX215" fmla="*/ 1086611 w 4210811"/>
              <a:gd name="connsiteY215" fmla="*/ 4770743 h 5634347"/>
              <a:gd name="connsiteX216" fmla="*/ 1061211 w 4210811"/>
              <a:gd name="connsiteY216" fmla="*/ 4804609 h 5634347"/>
              <a:gd name="connsiteX217" fmla="*/ 1044278 w 4210811"/>
              <a:gd name="connsiteY217" fmla="*/ 4821543 h 5634347"/>
              <a:gd name="connsiteX218" fmla="*/ 1001944 w 4210811"/>
              <a:gd name="connsiteY218" fmla="*/ 4880809 h 5634347"/>
              <a:gd name="connsiteX219" fmla="*/ 993478 w 4210811"/>
              <a:gd name="connsiteY219" fmla="*/ 4973943 h 5634347"/>
              <a:gd name="connsiteX220" fmla="*/ 968078 w 4210811"/>
              <a:gd name="connsiteY220" fmla="*/ 4999343 h 5634347"/>
              <a:gd name="connsiteX221" fmla="*/ 951144 w 4210811"/>
              <a:gd name="connsiteY221" fmla="*/ 5058609 h 5634347"/>
              <a:gd name="connsiteX222" fmla="*/ 934211 w 4210811"/>
              <a:gd name="connsiteY222"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85864 w 4210811"/>
              <a:gd name="connsiteY90" fmla="*/ 798183 h 5634347"/>
              <a:gd name="connsiteX91" fmla="*/ 1850304 w 4210811"/>
              <a:gd name="connsiteY91" fmla="*/ 745689 h 5634347"/>
              <a:gd name="connsiteX92" fmla="*/ 1879091 w 4210811"/>
              <a:gd name="connsiteY92" fmla="*/ 705049 h 5634347"/>
              <a:gd name="connsiteX93" fmla="*/ 1968838 w 4210811"/>
              <a:gd name="connsiteY93" fmla="*/ 672876 h 5634347"/>
              <a:gd name="connsiteX94" fmla="*/ 1936664 w 4210811"/>
              <a:gd name="connsiteY94" fmla="*/ 642396 h 5634347"/>
              <a:gd name="connsiteX95" fmla="*/ 2031491 w 4210811"/>
              <a:gd name="connsiteY95" fmla="*/ 589903 h 5634347"/>
              <a:gd name="connsiteX96" fmla="*/ 2056891 w 4210811"/>
              <a:gd name="connsiteY96" fmla="*/ 532329 h 5634347"/>
              <a:gd name="connsiteX97" fmla="*/ 2161878 w 4210811"/>
              <a:gd name="connsiteY97" fmla="*/ 506929 h 5634347"/>
              <a:gd name="connsiteX98" fmla="*/ 2244851 w 4210811"/>
              <a:gd name="connsiteY98" fmla="*/ 464596 h 5634347"/>
              <a:gd name="connsiteX99" fmla="*/ 2339678 w 4210811"/>
              <a:gd name="connsiteY99" fmla="*/ 467983 h 5634347"/>
              <a:gd name="connsiteX100" fmla="*/ 2434504 w 4210811"/>
              <a:gd name="connsiteY100" fmla="*/ 449356 h 5634347"/>
              <a:gd name="connsiteX101" fmla="*/ 2463291 w 4210811"/>
              <a:gd name="connsiteY101" fmla="*/ 410409 h 5634347"/>
              <a:gd name="connsiteX102" fmla="*/ 2539491 w 4210811"/>
              <a:gd name="connsiteY102" fmla="*/ 376543 h 5634347"/>
              <a:gd name="connsiteX103" fmla="*/ 2664798 w 4210811"/>
              <a:gd name="connsiteY103" fmla="*/ 251236 h 5634347"/>
              <a:gd name="connsiteX104" fmla="*/ 2703744 w 4210811"/>
              <a:gd name="connsiteY104" fmla="*/ 181809 h 5634347"/>
              <a:gd name="connsiteX105" fmla="*/ 2751158 w 4210811"/>
              <a:gd name="connsiteY105" fmla="*/ 158103 h 5634347"/>
              <a:gd name="connsiteX106" fmla="*/ 2829051 w 4210811"/>
              <a:gd name="connsiteY106" fmla="*/ 107303 h 5634347"/>
              <a:gd name="connsiteX107" fmla="*/ 2948219 w 4210811"/>
              <a:gd name="connsiteY107" fmla="*/ 49518 h 5634347"/>
              <a:gd name="connsiteX108" fmla="*/ 3141894 w 4210811"/>
              <a:gd name="connsiteY108" fmla="*/ 10359 h 5634347"/>
              <a:gd name="connsiteX109" fmla="*/ 3157769 w 4210811"/>
              <a:gd name="connsiteY109" fmla="*/ 27293 h 5634347"/>
              <a:gd name="connsiteX110" fmla="*/ 3182958 w 4210811"/>
              <a:gd name="connsiteY110" fmla="*/ 24329 h 5634347"/>
              <a:gd name="connsiteX111" fmla="*/ 3255771 w 4210811"/>
              <a:gd name="connsiteY111" fmla="*/ 10783 h 5634347"/>
              <a:gd name="connsiteX112" fmla="*/ 3252384 w 4210811"/>
              <a:gd name="connsiteY112" fmla="*/ 623 h 5634347"/>
              <a:gd name="connsiteX113" fmla="*/ 3301491 w 4210811"/>
              <a:gd name="connsiteY113" fmla="*/ 29409 h 5634347"/>
              <a:gd name="connsiteX114" fmla="*/ 3343824 w 4210811"/>
              <a:gd name="connsiteY114" fmla="*/ 85289 h 5634347"/>
              <a:gd name="connsiteX115" fmla="*/ 3384464 w 4210811"/>
              <a:gd name="connsiteY115" fmla="*/ 124236 h 5634347"/>
              <a:gd name="connsiteX116" fmla="*/ 3398011 w 4210811"/>
              <a:gd name="connsiteY116" fmla="*/ 125929 h 5634347"/>
              <a:gd name="connsiteX117" fmla="*/ 3448811 w 4210811"/>
              <a:gd name="connsiteY117" fmla="*/ 131009 h 5634347"/>
              <a:gd name="connsiteX118" fmla="*/ 3474211 w 4210811"/>
              <a:gd name="connsiteY118" fmla="*/ 198743 h 5634347"/>
              <a:gd name="connsiteX119" fmla="*/ 3499611 w 4210811"/>
              <a:gd name="connsiteY119" fmla="*/ 266476 h 5634347"/>
              <a:gd name="connsiteX120" fmla="*/ 3525011 w 4210811"/>
              <a:gd name="connsiteY120" fmla="*/ 308809 h 5634347"/>
              <a:gd name="connsiteX121" fmla="*/ 3541944 w 4210811"/>
              <a:gd name="connsiteY121" fmla="*/ 401943 h 5634347"/>
              <a:gd name="connsiteX122" fmla="*/ 3525011 w 4210811"/>
              <a:gd name="connsiteY122" fmla="*/ 622076 h 5634347"/>
              <a:gd name="connsiteX123" fmla="*/ 3531784 w 4210811"/>
              <a:gd name="connsiteY123" fmla="*/ 691503 h 5634347"/>
              <a:gd name="connsiteX124" fmla="*/ 3511464 w 4210811"/>
              <a:gd name="connsiteY124" fmla="*/ 794796 h 5634347"/>
              <a:gd name="connsiteX125" fmla="*/ 3438651 w 4210811"/>
              <a:gd name="connsiteY125" fmla="*/ 876076 h 5634347"/>
              <a:gd name="connsiteX126" fmla="*/ 3394624 w 4210811"/>
              <a:gd name="connsiteY126" fmla="*/ 911636 h 5634347"/>
              <a:gd name="connsiteX127" fmla="*/ 3381078 w 4210811"/>
              <a:gd name="connsiteY127" fmla="*/ 935343 h 5634347"/>
              <a:gd name="connsiteX128" fmla="*/ 3364144 w 4210811"/>
              <a:gd name="connsiteY128" fmla="*/ 960743 h 5634347"/>
              <a:gd name="connsiteX129" fmla="*/ 3355678 w 4210811"/>
              <a:gd name="connsiteY129" fmla="*/ 994609 h 5634347"/>
              <a:gd name="connsiteX130" fmla="*/ 3296411 w 4210811"/>
              <a:gd name="connsiteY130" fmla="*/ 1028476 h 5634347"/>
              <a:gd name="connsiteX131" fmla="*/ 3254078 w 4210811"/>
              <a:gd name="connsiteY131" fmla="*/ 1045409 h 5634347"/>
              <a:gd name="connsiteX132" fmla="*/ 3228678 w 4210811"/>
              <a:gd name="connsiteY132" fmla="*/ 1053876 h 5634347"/>
              <a:gd name="connsiteX133" fmla="*/ 3152478 w 4210811"/>
              <a:gd name="connsiteY133" fmla="*/ 1096209 h 5634347"/>
              <a:gd name="connsiteX134" fmla="*/ 3160944 w 4210811"/>
              <a:gd name="connsiteY134" fmla="*/ 1172409 h 5634347"/>
              <a:gd name="connsiteX135" fmla="*/ 3230371 w 4210811"/>
              <a:gd name="connsiteY135" fmla="*/ 1126689 h 5634347"/>
              <a:gd name="connsiteX136" fmla="*/ 3298104 w 4210811"/>
              <a:gd name="connsiteY136" fmla="*/ 1180876 h 5634347"/>
              <a:gd name="connsiteX137" fmla="*/ 3220211 w 4210811"/>
              <a:gd name="connsiteY137" fmla="*/ 1324809 h 5634347"/>
              <a:gd name="connsiteX138" fmla="*/ 3193118 w 4210811"/>
              <a:gd name="connsiteY138" fmla="*/ 1450116 h 5634347"/>
              <a:gd name="connsiteX139" fmla="*/ 3257464 w 4210811"/>
              <a:gd name="connsiteY139" fmla="*/ 1482289 h 5634347"/>
              <a:gd name="connsiteX140" fmla="*/ 3306571 w 4210811"/>
              <a:gd name="connsiteY140" fmla="*/ 1324809 h 5634347"/>
              <a:gd name="connsiteX141" fmla="*/ 3420024 w 4210811"/>
              <a:gd name="connsiteY141" fmla="*/ 1472129 h 5634347"/>
              <a:gd name="connsiteX142" fmla="*/ 3355678 w 4210811"/>
              <a:gd name="connsiteY142" fmla="*/ 2027543 h 5634347"/>
              <a:gd name="connsiteX143" fmla="*/ 3389544 w 4210811"/>
              <a:gd name="connsiteY143" fmla="*/ 2019076 h 5634347"/>
              <a:gd name="connsiteX144" fmla="*/ 3414944 w 4210811"/>
              <a:gd name="connsiteY144" fmla="*/ 2002143 h 5634347"/>
              <a:gd name="connsiteX145" fmla="*/ 3457278 w 4210811"/>
              <a:gd name="connsiteY145" fmla="*/ 1993676 h 5634347"/>
              <a:gd name="connsiteX146" fmla="*/ 3465744 w 4210811"/>
              <a:gd name="connsiteY146" fmla="*/ 1968276 h 5634347"/>
              <a:gd name="connsiteX147" fmla="*/ 3516544 w 4210811"/>
              <a:gd name="connsiteY147" fmla="*/ 1942876 h 5634347"/>
              <a:gd name="connsiteX148" fmla="*/ 3558878 w 4210811"/>
              <a:gd name="connsiteY148" fmla="*/ 1909009 h 5634347"/>
              <a:gd name="connsiteX149" fmla="*/ 3592744 w 4210811"/>
              <a:gd name="connsiteY149" fmla="*/ 1875143 h 5634347"/>
              <a:gd name="connsiteX150" fmla="*/ 3668944 w 4210811"/>
              <a:gd name="connsiteY150" fmla="*/ 1832809 h 5634347"/>
              <a:gd name="connsiteX151" fmla="*/ 3711278 w 4210811"/>
              <a:gd name="connsiteY151" fmla="*/ 1807409 h 5634347"/>
              <a:gd name="connsiteX152" fmla="*/ 3872144 w 4210811"/>
              <a:gd name="connsiteY152" fmla="*/ 1815876 h 5634347"/>
              <a:gd name="connsiteX153" fmla="*/ 3965278 w 4210811"/>
              <a:gd name="connsiteY153" fmla="*/ 1883609 h 5634347"/>
              <a:gd name="connsiteX154" fmla="*/ 4007611 w 4210811"/>
              <a:gd name="connsiteY154" fmla="*/ 1909009 h 5634347"/>
              <a:gd name="connsiteX155" fmla="*/ 4075344 w 4210811"/>
              <a:gd name="connsiteY155" fmla="*/ 1968276 h 5634347"/>
              <a:gd name="connsiteX156" fmla="*/ 4134611 w 4210811"/>
              <a:gd name="connsiteY156" fmla="*/ 2019076 h 5634347"/>
              <a:gd name="connsiteX157" fmla="*/ 4151544 w 4210811"/>
              <a:gd name="connsiteY157" fmla="*/ 2137609 h 5634347"/>
              <a:gd name="connsiteX158" fmla="*/ 4176944 w 4210811"/>
              <a:gd name="connsiteY158" fmla="*/ 2247676 h 5634347"/>
              <a:gd name="connsiteX159" fmla="*/ 4210811 w 4210811"/>
              <a:gd name="connsiteY159" fmla="*/ 2527076 h 5634347"/>
              <a:gd name="connsiteX160" fmla="*/ 4185411 w 4210811"/>
              <a:gd name="connsiteY160" fmla="*/ 2848809 h 5634347"/>
              <a:gd name="connsiteX161" fmla="*/ 4176944 w 4210811"/>
              <a:gd name="connsiteY161" fmla="*/ 2874209 h 5634347"/>
              <a:gd name="connsiteX162" fmla="*/ 4160011 w 4210811"/>
              <a:gd name="connsiteY162" fmla="*/ 3009676 h 5634347"/>
              <a:gd name="connsiteX163" fmla="*/ 4126144 w 4210811"/>
              <a:gd name="connsiteY163" fmla="*/ 3077409 h 5634347"/>
              <a:gd name="connsiteX164" fmla="*/ 4092278 w 4210811"/>
              <a:gd name="connsiteY164" fmla="*/ 3212876 h 5634347"/>
              <a:gd name="connsiteX165" fmla="*/ 4075344 w 4210811"/>
              <a:gd name="connsiteY165" fmla="*/ 3229809 h 5634347"/>
              <a:gd name="connsiteX166" fmla="*/ 4058411 w 4210811"/>
              <a:gd name="connsiteY166" fmla="*/ 3297543 h 5634347"/>
              <a:gd name="connsiteX167" fmla="*/ 4049944 w 4210811"/>
              <a:gd name="connsiteY167" fmla="*/ 3390676 h 5634347"/>
              <a:gd name="connsiteX168" fmla="*/ 4016078 w 4210811"/>
              <a:gd name="connsiteY168" fmla="*/ 3492276 h 5634347"/>
              <a:gd name="connsiteX169" fmla="*/ 4007611 w 4210811"/>
              <a:gd name="connsiteY169" fmla="*/ 3593876 h 5634347"/>
              <a:gd name="connsiteX170" fmla="*/ 3999144 w 4210811"/>
              <a:gd name="connsiteY170" fmla="*/ 3653143 h 5634347"/>
              <a:gd name="connsiteX171" fmla="*/ 3990678 w 4210811"/>
              <a:gd name="connsiteY171" fmla="*/ 3949476 h 5634347"/>
              <a:gd name="connsiteX172" fmla="*/ 3973744 w 4210811"/>
              <a:gd name="connsiteY172" fmla="*/ 4127276 h 5634347"/>
              <a:gd name="connsiteX173" fmla="*/ 3956811 w 4210811"/>
              <a:gd name="connsiteY173" fmla="*/ 4161143 h 5634347"/>
              <a:gd name="connsiteX174" fmla="*/ 3922944 w 4210811"/>
              <a:gd name="connsiteY174" fmla="*/ 4169609 h 5634347"/>
              <a:gd name="connsiteX175" fmla="*/ 3906011 w 4210811"/>
              <a:gd name="connsiteY175" fmla="*/ 4186543 h 5634347"/>
              <a:gd name="connsiteX176" fmla="*/ 3668944 w 4210811"/>
              <a:gd name="connsiteY176" fmla="*/ 4161143 h 5634347"/>
              <a:gd name="connsiteX177" fmla="*/ 3541944 w 4210811"/>
              <a:gd name="connsiteY177" fmla="*/ 4101876 h 5634347"/>
              <a:gd name="connsiteX178" fmla="*/ 3508078 w 4210811"/>
              <a:gd name="connsiteY178" fmla="*/ 4093409 h 5634347"/>
              <a:gd name="connsiteX179" fmla="*/ 3448811 w 4210811"/>
              <a:gd name="connsiteY179" fmla="*/ 4076476 h 5634347"/>
              <a:gd name="connsiteX180" fmla="*/ 3423411 w 4210811"/>
              <a:gd name="connsiteY180" fmla="*/ 4059543 h 5634347"/>
              <a:gd name="connsiteX181" fmla="*/ 3381078 w 4210811"/>
              <a:gd name="connsiteY181" fmla="*/ 4051076 h 5634347"/>
              <a:gd name="connsiteX182" fmla="*/ 3355678 w 4210811"/>
              <a:gd name="connsiteY182" fmla="*/ 4025676 h 5634347"/>
              <a:gd name="connsiteX183" fmla="*/ 3330278 w 4210811"/>
              <a:gd name="connsiteY183" fmla="*/ 4008743 h 5634347"/>
              <a:gd name="connsiteX184" fmla="*/ 3271011 w 4210811"/>
              <a:gd name="connsiteY184" fmla="*/ 3983343 h 5634347"/>
              <a:gd name="connsiteX185" fmla="*/ 3203278 w 4210811"/>
              <a:gd name="connsiteY185" fmla="*/ 3949476 h 5634347"/>
              <a:gd name="connsiteX186" fmla="*/ 3144011 w 4210811"/>
              <a:gd name="connsiteY186" fmla="*/ 3915609 h 5634347"/>
              <a:gd name="connsiteX187" fmla="*/ 3101678 w 4210811"/>
              <a:gd name="connsiteY187" fmla="*/ 3907143 h 5634347"/>
              <a:gd name="connsiteX188" fmla="*/ 3059344 w 4210811"/>
              <a:gd name="connsiteY188" fmla="*/ 3873276 h 5634347"/>
              <a:gd name="connsiteX189" fmla="*/ 3033944 w 4210811"/>
              <a:gd name="connsiteY189" fmla="*/ 3864809 h 5634347"/>
              <a:gd name="connsiteX190" fmla="*/ 2796878 w 4210811"/>
              <a:gd name="connsiteY190" fmla="*/ 3856343 h 5634347"/>
              <a:gd name="connsiteX191" fmla="*/ 2365078 w 4210811"/>
              <a:gd name="connsiteY191" fmla="*/ 3864809 h 5634347"/>
              <a:gd name="connsiteX192" fmla="*/ 2305811 w 4210811"/>
              <a:gd name="connsiteY192" fmla="*/ 3890209 h 5634347"/>
              <a:gd name="connsiteX193" fmla="*/ 2280411 w 4210811"/>
              <a:gd name="connsiteY193" fmla="*/ 3898676 h 5634347"/>
              <a:gd name="connsiteX194" fmla="*/ 2238078 w 4210811"/>
              <a:gd name="connsiteY194" fmla="*/ 3941009 h 5634347"/>
              <a:gd name="connsiteX195" fmla="*/ 2170344 w 4210811"/>
              <a:gd name="connsiteY195" fmla="*/ 3991809 h 5634347"/>
              <a:gd name="connsiteX196" fmla="*/ 1992544 w 4210811"/>
              <a:gd name="connsiteY196" fmla="*/ 4110343 h 5634347"/>
              <a:gd name="connsiteX197" fmla="*/ 1738544 w 4210811"/>
              <a:gd name="connsiteY197" fmla="*/ 4262743 h 5634347"/>
              <a:gd name="connsiteX198" fmla="*/ 1645411 w 4210811"/>
              <a:gd name="connsiteY198" fmla="*/ 4338943 h 5634347"/>
              <a:gd name="connsiteX199" fmla="*/ 1628478 w 4210811"/>
              <a:gd name="connsiteY199" fmla="*/ 4305076 h 5634347"/>
              <a:gd name="connsiteX200" fmla="*/ 1509944 w 4210811"/>
              <a:gd name="connsiteY200" fmla="*/ 4203476 h 5634347"/>
              <a:gd name="connsiteX201" fmla="*/ 1501478 w 4210811"/>
              <a:gd name="connsiteY201" fmla="*/ 4169609 h 5634347"/>
              <a:gd name="connsiteX202" fmla="*/ 1459144 w 4210811"/>
              <a:gd name="connsiteY202" fmla="*/ 4118809 h 5634347"/>
              <a:gd name="connsiteX203" fmla="*/ 1433744 w 4210811"/>
              <a:gd name="connsiteY203" fmla="*/ 4110343 h 5634347"/>
              <a:gd name="connsiteX204" fmla="*/ 1399878 w 4210811"/>
              <a:gd name="connsiteY204" fmla="*/ 4076476 h 5634347"/>
              <a:gd name="connsiteX205" fmla="*/ 1247478 w 4210811"/>
              <a:gd name="connsiteY205" fmla="*/ 4118809 h 5634347"/>
              <a:gd name="connsiteX206" fmla="*/ 1230544 w 4210811"/>
              <a:gd name="connsiteY206" fmla="*/ 4415143 h 5634347"/>
              <a:gd name="connsiteX207" fmla="*/ 1213611 w 4210811"/>
              <a:gd name="connsiteY207" fmla="*/ 4440543 h 5634347"/>
              <a:gd name="connsiteX208" fmla="*/ 1205144 w 4210811"/>
              <a:gd name="connsiteY208" fmla="*/ 4491343 h 5634347"/>
              <a:gd name="connsiteX209" fmla="*/ 1179744 w 4210811"/>
              <a:gd name="connsiteY209" fmla="*/ 4559076 h 5634347"/>
              <a:gd name="connsiteX210" fmla="*/ 1171278 w 4210811"/>
              <a:gd name="connsiteY210" fmla="*/ 4601409 h 5634347"/>
              <a:gd name="connsiteX211" fmla="*/ 1154344 w 4210811"/>
              <a:gd name="connsiteY211" fmla="*/ 4660676 h 5634347"/>
              <a:gd name="connsiteX212" fmla="*/ 1145878 w 4210811"/>
              <a:gd name="connsiteY212" fmla="*/ 4703009 h 5634347"/>
              <a:gd name="connsiteX213" fmla="*/ 1120478 w 4210811"/>
              <a:gd name="connsiteY213" fmla="*/ 4719943 h 5634347"/>
              <a:gd name="connsiteX214" fmla="*/ 1103544 w 4210811"/>
              <a:gd name="connsiteY214" fmla="*/ 4753809 h 5634347"/>
              <a:gd name="connsiteX215" fmla="*/ 1086611 w 4210811"/>
              <a:gd name="connsiteY215" fmla="*/ 4770743 h 5634347"/>
              <a:gd name="connsiteX216" fmla="*/ 1061211 w 4210811"/>
              <a:gd name="connsiteY216" fmla="*/ 4804609 h 5634347"/>
              <a:gd name="connsiteX217" fmla="*/ 1044278 w 4210811"/>
              <a:gd name="connsiteY217" fmla="*/ 4821543 h 5634347"/>
              <a:gd name="connsiteX218" fmla="*/ 1001944 w 4210811"/>
              <a:gd name="connsiteY218" fmla="*/ 4880809 h 5634347"/>
              <a:gd name="connsiteX219" fmla="*/ 993478 w 4210811"/>
              <a:gd name="connsiteY219" fmla="*/ 4973943 h 5634347"/>
              <a:gd name="connsiteX220" fmla="*/ 968078 w 4210811"/>
              <a:gd name="connsiteY220" fmla="*/ 4999343 h 5634347"/>
              <a:gd name="connsiteX221" fmla="*/ 951144 w 4210811"/>
              <a:gd name="connsiteY221" fmla="*/ 5058609 h 5634347"/>
              <a:gd name="connsiteX222" fmla="*/ 934211 w 4210811"/>
              <a:gd name="connsiteY222"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85864 w 4210811"/>
              <a:gd name="connsiteY90" fmla="*/ 798183 h 5634347"/>
              <a:gd name="connsiteX91" fmla="*/ 1850304 w 4210811"/>
              <a:gd name="connsiteY91" fmla="*/ 745689 h 5634347"/>
              <a:gd name="connsiteX92" fmla="*/ 1879091 w 4210811"/>
              <a:gd name="connsiteY92" fmla="*/ 705049 h 5634347"/>
              <a:gd name="connsiteX93" fmla="*/ 1968838 w 4210811"/>
              <a:gd name="connsiteY93" fmla="*/ 672876 h 5634347"/>
              <a:gd name="connsiteX94" fmla="*/ 1936664 w 4210811"/>
              <a:gd name="connsiteY94" fmla="*/ 642396 h 5634347"/>
              <a:gd name="connsiteX95" fmla="*/ 2031491 w 4210811"/>
              <a:gd name="connsiteY95" fmla="*/ 589903 h 5634347"/>
              <a:gd name="connsiteX96" fmla="*/ 2056891 w 4210811"/>
              <a:gd name="connsiteY96" fmla="*/ 532329 h 5634347"/>
              <a:gd name="connsiteX97" fmla="*/ 2161878 w 4210811"/>
              <a:gd name="connsiteY97" fmla="*/ 506929 h 5634347"/>
              <a:gd name="connsiteX98" fmla="*/ 2244851 w 4210811"/>
              <a:gd name="connsiteY98" fmla="*/ 464596 h 5634347"/>
              <a:gd name="connsiteX99" fmla="*/ 2339678 w 4210811"/>
              <a:gd name="connsiteY99" fmla="*/ 467983 h 5634347"/>
              <a:gd name="connsiteX100" fmla="*/ 2434504 w 4210811"/>
              <a:gd name="connsiteY100" fmla="*/ 449356 h 5634347"/>
              <a:gd name="connsiteX101" fmla="*/ 2463291 w 4210811"/>
              <a:gd name="connsiteY101" fmla="*/ 410409 h 5634347"/>
              <a:gd name="connsiteX102" fmla="*/ 2539491 w 4210811"/>
              <a:gd name="connsiteY102" fmla="*/ 376543 h 5634347"/>
              <a:gd name="connsiteX103" fmla="*/ 2664798 w 4210811"/>
              <a:gd name="connsiteY103" fmla="*/ 251236 h 5634347"/>
              <a:gd name="connsiteX104" fmla="*/ 2703744 w 4210811"/>
              <a:gd name="connsiteY104" fmla="*/ 181809 h 5634347"/>
              <a:gd name="connsiteX105" fmla="*/ 2751158 w 4210811"/>
              <a:gd name="connsiteY105" fmla="*/ 158103 h 5634347"/>
              <a:gd name="connsiteX106" fmla="*/ 2829051 w 4210811"/>
              <a:gd name="connsiteY106" fmla="*/ 107303 h 5634347"/>
              <a:gd name="connsiteX107" fmla="*/ 2948219 w 4210811"/>
              <a:gd name="connsiteY107" fmla="*/ 49518 h 5634347"/>
              <a:gd name="connsiteX108" fmla="*/ 3141894 w 4210811"/>
              <a:gd name="connsiteY108" fmla="*/ 10359 h 5634347"/>
              <a:gd name="connsiteX109" fmla="*/ 3157769 w 4210811"/>
              <a:gd name="connsiteY109" fmla="*/ 27293 h 5634347"/>
              <a:gd name="connsiteX110" fmla="*/ 3182958 w 4210811"/>
              <a:gd name="connsiteY110" fmla="*/ 24329 h 5634347"/>
              <a:gd name="connsiteX111" fmla="*/ 3255771 w 4210811"/>
              <a:gd name="connsiteY111" fmla="*/ 10783 h 5634347"/>
              <a:gd name="connsiteX112" fmla="*/ 3252384 w 4210811"/>
              <a:gd name="connsiteY112" fmla="*/ 623 h 5634347"/>
              <a:gd name="connsiteX113" fmla="*/ 3301491 w 4210811"/>
              <a:gd name="connsiteY113" fmla="*/ 29409 h 5634347"/>
              <a:gd name="connsiteX114" fmla="*/ 3343824 w 4210811"/>
              <a:gd name="connsiteY114" fmla="*/ 85289 h 5634347"/>
              <a:gd name="connsiteX115" fmla="*/ 3384464 w 4210811"/>
              <a:gd name="connsiteY115" fmla="*/ 124236 h 5634347"/>
              <a:gd name="connsiteX116" fmla="*/ 3398011 w 4210811"/>
              <a:gd name="connsiteY116" fmla="*/ 125929 h 5634347"/>
              <a:gd name="connsiteX117" fmla="*/ 3448811 w 4210811"/>
              <a:gd name="connsiteY117" fmla="*/ 131009 h 5634347"/>
              <a:gd name="connsiteX118" fmla="*/ 3474211 w 4210811"/>
              <a:gd name="connsiteY118" fmla="*/ 198743 h 5634347"/>
              <a:gd name="connsiteX119" fmla="*/ 3499611 w 4210811"/>
              <a:gd name="connsiteY119" fmla="*/ 266476 h 5634347"/>
              <a:gd name="connsiteX120" fmla="*/ 3525011 w 4210811"/>
              <a:gd name="connsiteY120" fmla="*/ 308809 h 5634347"/>
              <a:gd name="connsiteX121" fmla="*/ 3541944 w 4210811"/>
              <a:gd name="connsiteY121" fmla="*/ 401943 h 5634347"/>
              <a:gd name="connsiteX122" fmla="*/ 3525011 w 4210811"/>
              <a:gd name="connsiteY122" fmla="*/ 622076 h 5634347"/>
              <a:gd name="connsiteX123" fmla="*/ 3531784 w 4210811"/>
              <a:gd name="connsiteY123" fmla="*/ 691503 h 5634347"/>
              <a:gd name="connsiteX124" fmla="*/ 3511464 w 4210811"/>
              <a:gd name="connsiteY124" fmla="*/ 794796 h 5634347"/>
              <a:gd name="connsiteX125" fmla="*/ 3438651 w 4210811"/>
              <a:gd name="connsiteY125" fmla="*/ 876076 h 5634347"/>
              <a:gd name="connsiteX126" fmla="*/ 3394624 w 4210811"/>
              <a:gd name="connsiteY126" fmla="*/ 911636 h 5634347"/>
              <a:gd name="connsiteX127" fmla="*/ 3381078 w 4210811"/>
              <a:gd name="connsiteY127" fmla="*/ 935343 h 5634347"/>
              <a:gd name="connsiteX128" fmla="*/ 3364144 w 4210811"/>
              <a:gd name="connsiteY128" fmla="*/ 960743 h 5634347"/>
              <a:gd name="connsiteX129" fmla="*/ 3355678 w 4210811"/>
              <a:gd name="connsiteY129" fmla="*/ 994609 h 5634347"/>
              <a:gd name="connsiteX130" fmla="*/ 3296411 w 4210811"/>
              <a:gd name="connsiteY130" fmla="*/ 1028476 h 5634347"/>
              <a:gd name="connsiteX131" fmla="*/ 3254078 w 4210811"/>
              <a:gd name="connsiteY131" fmla="*/ 1045409 h 5634347"/>
              <a:gd name="connsiteX132" fmla="*/ 3228678 w 4210811"/>
              <a:gd name="connsiteY132" fmla="*/ 1053876 h 5634347"/>
              <a:gd name="connsiteX133" fmla="*/ 3152478 w 4210811"/>
              <a:gd name="connsiteY133" fmla="*/ 1096209 h 5634347"/>
              <a:gd name="connsiteX134" fmla="*/ 3160944 w 4210811"/>
              <a:gd name="connsiteY134" fmla="*/ 1172409 h 5634347"/>
              <a:gd name="connsiteX135" fmla="*/ 3230371 w 4210811"/>
              <a:gd name="connsiteY135" fmla="*/ 1126689 h 5634347"/>
              <a:gd name="connsiteX136" fmla="*/ 3298104 w 4210811"/>
              <a:gd name="connsiteY136" fmla="*/ 1180876 h 5634347"/>
              <a:gd name="connsiteX137" fmla="*/ 3220211 w 4210811"/>
              <a:gd name="connsiteY137" fmla="*/ 1324809 h 5634347"/>
              <a:gd name="connsiteX138" fmla="*/ 3193118 w 4210811"/>
              <a:gd name="connsiteY138" fmla="*/ 1450116 h 5634347"/>
              <a:gd name="connsiteX139" fmla="*/ 3257464 w 4210811"/>
              <a:gd name="connsiteY139" fmla="*/ 1482289 h 5634347"/>
              <a:gd name="connsiteX140" fmla="*/ 3306571 w 4210811"/>
              <a:gd name="connsiteY140" fmla="*/ 1324809 h 5634347"/>
              <a:gd name="connsiteX141" fmla="*/ 3420024 w 4210811"/>
              <a:gd name="connsiteY141" fmla="*/ 1472129 h 5634347"/>
              <a:gd name="connsiteX142" fmla="*/ 3355678 w 4210811"/>
              <a:gd name="connsiteY142" fmla="*/ 2027543 h 5634347"/>
              <a:gd name="connsiteX143" fmla="*/ 3440344 w 4210811"/>
              <a:gd name="connsiteY143" fmla="*/ 1947956 h 5634347"/>
              <a:gd name="connsiteX144" fmla="*/ 3414944 w 4210811"/>
              <a:gd name="connsiteY144" fmla="*/ 2002143 h 5634347"/>
              <a:gd name="connsiteX145" fmla="*/ 3457278 w 4210811"/>
              <a:gd name="connsiteY145" fmla="*/ 1993676 h 5634347"/>
              <a:gd name="connsiteX146" fmla="*/ 3465744 w 4210811"/>
              <a:gd name="connsiteY146" fmla="*/ 1968276 h 5634347"/>
              <a:gd name="connsiteX147" fmla="*/ 3516544 w 4210811"/>
              <a:gd name="connsiteY147" fmla="*/ 1942876 h 5634347"/>
              <a:gd name="connsiteX148" fmla="*/ 3558878 w 4210811"/>
              <a:gd name="connsiteY148" fmla="*/ 1909009 h 5634347"/>
              <a:gd name="connsiteX149" fmla="*/ 3592744 w 4210811"/>
              <a:gd name="connsiteY149" fmla="*/ 1875143 h 5634347"/>
              <a:gd name="connsiteX150" fmla="*/ 3668944 w 4210811"/>
              <a:gd name="connsiteY150" fmla="*/ 1832809 h 5634347"/>
              <a:gd name="connsiteX151" fmla="*/ 3711278 w 4210811"/>
              <a:gd name="connsiteY151" fmla="*/ 1807409 h 5634347"/>
              <a:gd name="connsiteX152" fmla="*/ 3872144 w 4210811"/>
              <a:gd name="connsiteY152" fmla="*/ 1815876 h 5634347"/>
              <a:gd name="connsiteX153" fmla="*/ 3965278 w 4210811"/>
              <a:gd name="connsiteY153" fmla="*/ 1883609 h 5634347"/>
              <a:gd name="connsiteX154" fmla="*/ 4007611 w 4210811"/>
              <a:gd name="connsiteY154" fmla="*/ 1909009 h 5634347"/>
              <a:gd name="connsiteX155" fmla="*/ 4075344 w 4210811"/>
              <a:gd name="connsiteY155" fmla="*/ 1968276 h 5634347"/>
              <a:gd name="connsiteX156" fmla="*/ 4134611 w 4210811"/>
              <a:gd name="connsiteY156" fmla="*/ 2019076 h 5634347"/>
              <a:gd name="connsiteX157" fmla="*/ 4151544 w 4210811"/>
              <a:gd name="connsiteY157" fmla="*/ 2137609 h 5634347"/>
              <a:gd name="connsiteX158" fmla="*/ 4176944 w 4210811"/>
              <a:gd name="connsiteY158" fmla="*/ 2247676 h 5634347"/>
              <a:gd name="connsiteX159" fmla="*/ 4210811 w 4210811"/>
              <a:gd name="connsiteY159" fmla="*/ 2527076 h 5634347"/>
              <a:gd name="connsiteX160" fmla="*/ 4185411 w 4210811"/>
              <a:gd name="connsiteY160" fmla="*/ 2848809 h 5634347"/>
              <a:gd name="connsiteX161" fmla="*/ 4176944 w 4210811"/>
              <a:gd name="connsiteY161" fmla="*/ 2874209 h 5634347"/>
              <a:gd name="connsiteX162" fmla="*/ 4160011 w 4210811"/>
              <a:gd name="connsiteY162" fmla="*/ 3009676 h 5634347"/>
              <a:gd name="connsiteX163" fmla="*/ 4126144 w 4210811"/>
              <a:gd name="connsiteY163" fmla="*/ 3077409 h 5634347"/>
              <a:gd name="connsiteX164" fmla="*/ 4092278 w 4210811"/>
              <a:gd name="connsiteY164" fmla="*/ 3212876 h 5634347"/>
              <a:gd name="connsiteX165" fmla="*/ 4075344 w 4210811"/>
              <a:gd name="connsiteY165" fmla="*/ 3229809 h 5634347"/>
              <a:gd name="connsiteX166" fmla="*/ 4058411 w 4210811"/>
              <a:gd name="connsiteY166" fmla="*/ 3297543 h 5634347"/>
              <a:gd name="connsiteX167" fmla="*/ 4049944 w 4210811"/>
              <a:gd name="connsiteY167" fmla="*/ 3390676 h 5634347"/>
              <a:gd name="connsiteX168" fmla="*/ 4016078 w 4210811"/>
              <a:gd name="connsiteY168" fmla="*/ 3492276 h 5634347"/>
              <a:gd name="connsiteX169" fmla="*/ 4007611 w 4210811"/>
              <a:gd name="connsiteY169" fmla="*/ 3593876 h 5634347"/>
              <a:gd name="connsiteX170" fmla="*/ 3999144 w 4210811"/>
              <a:gd name="connsiteY170" fmla="*/ 3653143 h 5634347"/>
              <a:gd name="connsiteX171" fmla="*/ 3990678 w 4210811"/>
              <a:gd name="connsiteY171" fmla="*/ 3949476 h 5634347"/>
              <a:gd name="connsiteX172" fmla="*/ 3973744 w 4210811"/>
              <a:gd name="connsiteY172" fmla="*/ 4127276 h 5634347"/>
              <a:gd name="connsiteX173" fmla="*/ 3956811 w 4210811"/>
              <a:gd name="connsiteY173" fmla="*/ 4161143 h 5634347"/>
              <a:gd name="connsiteX174" fmla="*/ 3922944 w 4210811"/>
              <a:gd name="connsiteY174" fmla="*/ 4169609 h 5634347"/>
              <a:gd name="connsiteX175" fmla="*/ 3906011 w 4210811"/>
              <a:gd name="connsiteY175" fmla="*/ 4186543 h 5634347"/>
              <a:gd name="connsiteX176" fmla="*/ 3668944 w 4210811"/>
              <a:gd name="connsiteY176" fmla="*/ 4161143 h 5634347"/>
              <a:gd name="connsiteX177" fmla="*/ 3541944 w 4210811"/>
              <a:gd name="connsiteY177" fmla="*/ 4101876 h 5634347"/>
              <a:gd name="connsiteX178" fmla="*/ 3508078 w 4210811"/>
              <a:gd name="connsiteY178" fmla="*/ 4093409 h 5634347"/>
              <a:gd name="connsiteX179" fmla="*/ 3448811 w 4210811"/>
              <a:gd name="connsiteY179" fmla="*/ 4076476 h 5634347"/>
              <a:gd name="connsiteX180" fmla="*/ 3423411 w 4210811"/>
              <a:gd name="connsiteY180" fmla="*/ 4059543 h 5634347"/>
              <a:gd name="connsiteX181" fmla="*/ 3381078 w 4210811"/>
              <a:gd name="connsiteY181" fmla="*/ 4051076 h 5634347"/>
              <a:gd name="connsiteX182" fmla="*/ 3355678 w 4210811"/>
              <a:gd name="connsiteY182" fmla="*/ 4025676 h 5634347"/>
              <a:gd name="connsiteX183" fmla="*/ 3330278 w 4210811"/>
              <a:gd name="connsiteY183" fmla="*/ 4008743 h 5634347"/>
              <a:gd name="connsiteX184" fmla="*/ 3271011 w 4210811"/>
              <a:gd name="connsiteY184" fmla="*/ 3983343 h 5634347"/>
              <a:gd name="connsiteX185" fmla="*/ 3203278 w 4210811"/>
              <a:gd name="connsiteY185" fmla="*/ 3949476 h 5634347"/>
              <a:gd name="connsiteX186" fmla="*/ 3144011 w 4210811"/>
              <a:gd name="connsiteY186" fmla="*/ 3915609 h 5634347"/>
              <a:gd name="connsiteX187" fmla="*/ 3101678 w 4210811"/>
              <a:gd name="connsiteY187" fmla="*/ 3907143 h 5634347"/>
              <a:gd name="connsiteX188" fmla="*/ 3059344 w 4210811"/>
              <a:gd name="connsiteY188" fmla="*/ 3873276 h 5634347"/>
              <a:gd name="connsiteX189" fmla="*/ 3033944 w 4210811"/>
              <a:gd name="connsiteY189" fmla="*/ 3864809 h 5634347"/>
              <a:gd name="connsiteX190" fmla="*/ 2796878 w 4210811"/>
              <a:gd name="connsiteY190" fmla="*/ 3856343 h 5634347"/>
              <a:gd name="connsiteX191" fmla="*/ 2365078 w 4210811"/>
              <a:gd name="connsiteY191" fmla="*/ 3864809 h 5634347"/>
              <a:gd name="connsiteX192" fmla="*/ 2305811 w 4210811"/>
              <a:gd name="connsiteY192" fmla="*/ 3890209 h 5634347"/>
              <a:gd name="connsiteX193" fmla="*/ 2280411 w 4210811"/>
              <a:gd name="connsiteY193" fmla="*/ 3898676 h 5634347"/>
              <a:gd name="connsiteX194" fmla="*/ 2238078 w 4210811"/>
              <a:gd name="connsiteY194" fmla="*/ 3941009 h 5634347"/>
              <a:gd name="connsiteX195" fmla="*/ 2170344 w 4210811"/>
              <a:gd name="connsiteY195" fmla="*/ 3991809 h 5634347"/>
              <a:gd name="connsiteX196" fmla="*/ 1992544 w 4210811"/>
              <a:gd name="connsiteY196" fmla="*/ 4110343 h 5634347"/>
              <a:gd name="connsiteX197" fmla="*/ 1738544 w 4210811"/>
              <a:gd name="connsiteY197" fmla="*/ 4262743 h 5634347"/>
              <a:gd name="connsiteX198" fmla="*/ 1645411 w 4210811"/>
              <a:gd name="connsiteY198" fmla="*/ 4338943 h 5634347"/>
              <a:gd name="connsiteX199" fmla="*/ 1628478 w 4210811"/>
              <a:gd name="connsiteY199" fmla="*/ 4305076 h 5634347"/>
              <a:gd name="connsiteX200" fmla="*/ 1509944 w 4210811"/>
              <a:gd name="connsiteY200" fmla="*/ 4203476 h 5634347"/>
              <a:gd name="connsiteX201" fmla="*/ 1501478 w 4210811"/>
              <a:gd name="connsiteY201" fmla="*/ 4169609 h 5634347"/>
              <a:gd name="connsiteX202" fmla="*/ 1459144 w 4210811"/>
              <a:gd name="connsiteY202" fmla="*/ 4118809 h 5634347"/>
              <a:gd name="connsiteX203" fmla="*/ 1433744 w 4210811"/>
              <a:gd name="connsiteY203" fmla="*/ 4110343 h 5634347"/>
              <a:gd name="connsiteX204" fmla="*/ 1399878 w 4210811"/>
              <a:gd name="connsiteY204" fmla="*/ 4076476 h 5634347"/>
              <a:gd name="connsiteX205" fmla="*/ 1247478 w 4210811"/>
              <a:gd name="connsiteY205" fmla="*/ 4118809 h 5634347"/>
              <a:gd name="connsiteX206" fmla="*/ 1230544 w 4210811"/>
              <a:gd name="connsiteY206" fmla="*/ 4415143 h 5634347"/>
              <a:gd name="connsiteX207" fmla="*/ 1213611 w 4210811"/>
              <a:gd name="connsiteY207" fmla="*/ 4440543 h 5634347"/>
              <a:gd name="connsiteX208" fmla="*/ 1205144 w 4210811"/>
              <a:gd name="connsiteY208" fmla="*/ 4491343 h 5634347"/>
              <a:gd name="connsiteX209" fmla="*/ 1179744 w 4210811"/>
              <a:gd name="connsiteY209" fmla="*/ 4559076 h 5634347"/>
              <a:gd name="connsiteX210" fmla="*/ 1171278 w 4210811"/>
              <a:gd name="connsiteY210" fmla="*/ 4601409 h 5634347"/>
              <a:gd name="connsiteX211" fmla="*/ 1154344 w 4210811"/>
              <a:gd name="connsiteY211" fmla="*/ 4660676 h 5634347"/>
              <a:gd name="connsiteX212" fmla="*/ 1145878 w 4210811"/>
              <a:gd name="connsiteY212" fmla="*/ 4703009 h 5634347"/>
              <a:gd name="connsiteX213" fmla="*/ 1120478 w 4210811"/>
              <a:gd name="connsiteY213" fmla="*/ 4719943 h 5634347"/>
              <a:gd name="connsiteX214" fmla="*/ 1103544 w 4210811"/>
              <a:gd name="connsiteY214" fmla="*/ 4753809 h 5634347"/>
              <a:gd name="connsiteX215" fmla="*/ 1086611 w 4210811"/>
              <a:gd name="connsiteY215" fmla="*/ 4770743 h 5634347"/>
              <a:gd name="connsiteX216" fmla="*/ 1061211 w 4210811"/>
              <a:gd name="connsiteY216" fmla="*/ 4804609 h 5634347"/>
              <a:gd name="connsiteX217" fmla="*/ 1044278 w 4210811"/>
              <a:gd name="connsiteY217" fmla="*/ 4821543 h 5634347"/>
              <a:gd name="connsiteX218" fmla="*/ 1001944 w 4210811"/>
              <a:gd name="connsiteY218" fmla="*/ 4880809 h 5634347"/>
              <a:gd name="connsiteX219" fmla="*/ 993478 w 4210811"/>
              <a:gd name="connsiteY219" fmla="*/ 4973943 h 5634347"/>
              <a:gd name="connsiteX220" fmla="*/ 968078 w 4210811"/>
              <a:gd name="connsiteY220" fmla="*/ 4999343 h 5634347"/>
              <a:gd name="connsiteX221" fmla="*/ 951144 w 4210811"/>
              <a:gd name="connsiteY221" fmla="*/ 5058609 h 5634347"/>
              <a:gd name="connsiteX222" fmla="*/ 934211 w 4210811"/>
              <a:gd name="connsiteY222"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85864 w 4210811"/>
              <a:gd name="connsiteY90" fmla="*/ 798183 h 5634347"/>
              <a:gd name="connsiteX91" fmla="*/ 1850304 w 4210811"/>
              <a:gd name="connsiteY91" fmla="*/ 745689 h 5634347"/>
              <a:gd name="connsiteX92" fmla="*/ 1879091 w 4210811"/>
              <a:gd name="connsiteY92" fmla="*/ 705049 h 5634347"/>
              <a:gd name="connsiteX93" fmla="*/ 1968838 w 4210811"/>
              <a:gd name="connsiteY93" fmla="*/ 672876 h 5634347"/>
              <a:gd name="connsiteX94" fmla="*/ 1936664 w 4210811"/>
              <a:gd name="connsiteY94" fmla="*/ 642396 h 5634347"/>
              <a:gd name="connsiteX95" fmla="*/ 2031491 w 4210811"/>
              <a:gd name="connsiteY95" fmla="*/ 589903 h 5634347"/>
              <a:gd name="connsiteX96" fmla="*/ 2056891 w 4210811"/>
              <a:gd name="connsiteY96" fmla="*/ 532329 h 5634347"/>
              <a:gd name="connsiteX97" fmla="*/ 2161878 w 4210811"/>
              <a:gd name="connsiteY97" fmla="*/ 506929 h 5634347"/>
              <a:gd name="connsiteX98" fmla="*/ 2244851 w 4210811"/>
              <a:gd name="connsiteY98" fmla="*/ 464596 h 5634347"/>
              <a:gd name="connsiteX99" fmla="*/ 2339678 w 4210811"/>
              <a:gd name="connsiteY99" fmla="*/ 467983 h 5634347"/>
              <a:gd name="connsiteX100" fmla="*/ 2434504 w 4210811"/>
              <a:gd name="connsiteY100" fmla="*/ 449356 h 5634347"/>
              <a:gd name="connsiteX101" fmla="*/ 2463291 w 4210811"/>
              <a:gd name="connsiteY101" fmla="*/ 410409 h 5634347"/>
              <a:gd name="connsiteX102" fmla="*/ 2539491 w 4210811"/>
              <a:gd name="connsiteY102" fmla="*/ 376543 h 5634347"/>
              <a:gd name="connsiteX103" fmla="*/ 2664798 w 4210811"/>
              <a:gd name="connsiteY103" fmla="*/ 251236 h 5634347"/>
              <a:gd name="connsiteX104" fmla="*/ 2703744 w 4210811"/>
              <a:gd name="connsiteY104" fmla="*/ 181809 h 5634347"/>
              <a:gd name="connsiteX105" fmla="*/ 2751158 w 4210811"/>
              <a:gd name="connsiteY105" fmla="*/ 158103 h 5634347"/>
              <a:gd name="connsiteX106" fmla="*/ 2829051 w 4210811"/>
              <a:gd name="connsiteY106" fmla="*/ 107303 h 5634347"/>
              <a:gd name="connsiteX107" fmla="*/ 2948219 w 4210811"/>
              <a:gd name="connsiteY107" fmla="*/ 49518 h 5634347"/>
              <a:gd name="connsiteX108" fmla="*/ 3141894 w 4210811"/>
              <a:gd name="connsiteY108" fmla="*/ 10359 h 5634347"/>
              <a:gd name="connsiteX109" fmla="*/ 3157769 w 4210811"/>
              <a:gd name="connsiteY109" fmla="*/ 27293 h 5634347"/>
              <a:gd name="connsiteX110" fmla="*/ 3182958 w 4210811"/>
              <a:gd name="connsiteY110" fmla="*/ 24329 h 5634347"/>
              <a:gd name="connsiteX111" fmla="*/ 3255771 w 4210811"/>
              <a:gd name="connsiteY111" fmla="*/ 10783 h 5634347"/>
              <a:gd name="connsiteX112" fmla="*/ 3252384 w 4210811"/>
              <a:gd name="connsiteY112" fmla="*/ 623 h 5634347"/>
              <a:gd name="connsiteX113" fmla="*/ 3301491 w 4210811"/>
              <a:gd name="connsiteY113" fmla="*/ 29409 h 5634347"/>
              <a:gd name="connsiteX114" fmla="*/ 3343824 w 4210811"/>
              <a:gd name="connsiteY114" fmla="*/ 85289 h 5634347"/>
              <a:gd name="connsiteX115" fmla="*/ 3384464 w 4210811"/>
              <a:gd name="connsiteY115" fmla="*/ 124236 h 5634347"/>
              <a:gd name="connsiteX116" fmla="*/ 3398011 w 4210811"/>
              <a:gd name="connsiteY116" fmla="*/ 125929 h 5634347"/>
              <a:gd name="connsiteX117" fmla="*/ 3448811 w 4210811"/>
              <a:gd name="connsiteY117" fmla="*/ 131009 h 5634347"/>
              <a:gd name="connsiteX118" fmla="*/ 3474211 w 4210811"/>
              <a:gd name="connsiteY118" fmla="*/ 198743 h 5634347"/>
              <a:gd name="connsiteX119" fmla="*/ 3499611 w 4210811"/>
              <a:gd name="connsiteY119" fmla="*/ 266476 h 5634347"/>
              <a:gd name="connsiteX120" fmla="*/ 3525011 w 4210811"/>
              <a:gd name="connsiteY120" fmla="*/ 308809 h 5634347"/>
              <a:gd name="connsiteX121" fmla="*/ 3541944 w 4210811"/>
              <a:gd name="connsiteY121" fmla="*/ 401943 h 5634347"/>
              <a:gd name="connsiteX122" fmla="*/ 3525011 w 4210811"/>
              <a:gd name="connsiteY122" fmla="*/ 622076 h 5634347"/>
              <a:gd name="connsiteX123" fmla="*/ 3531784 w 4210811"/>
              <a:gd name="connsiteY123" fmla="*/ 691503 h 5634347"/>
              <a:gd name="connsiteX124" fmla="*/ 3511464 w 4210811"/>
              <a:gd name="connsiteY124" fmla="*/ 794796 h 5634347"/>
              <a:gd name="connsiteX125" fmla="*/ 3438651 w 4210811"/>
              <a:gd name="connsiteY125" fmla="*/ 876076 h 5634347"/>
              <a:gd name="connsiteX126" fmla="*/ 3394624 w 4210811"/>
              <a:gd name="connsiteY126" fmla="*/ 911636 h 5634347"/>
              <a:gd name="connsiteX127" fmla="*/ 3381078 w 4210811"/>
              <a:gd name="connsiteY127" fmla="*/ 935343 h 5634347"/>
              <a:gd name="connsiteX128" fmla="*/ 3364144 w 4210811"/>
              <a:gd name="connsiteY128" fmla="*/ 960743 h 5634347"/>
              <a:gd name="connsiteX129" fmla="*/ 3355678 w 4210811"/>
              <a:gd name="connsiteY129" fmla="*/ 994609 h 5634347"/>
              <a:gd name="connsiteX130" fmla="*/ 3296411 w 4210811"/>
              <a:gd name="connsiteY130" fmla="*/ 1028476 h 5634347"/>
              <a:gd name="connsiteX131" fmla="*/ 3254078 w 4210811"/>
              <a:gd name="connsiteY131" fmla="*/ 1045409 h 5634347"/>
              <a:gd name="connsiteX132" fmla="*/ 3228678 w 4210811"/>
              <a:gd name="connsiteY132" fmla="*/ 1053876 h 5634347"/>
              <a:gd name="connsiteX133" fmla="*/ 3152478 w 4210811"/>
              <a:gd name="connsiteY133" fmla="*/ 1096209 h 5634347"/>
              <a:gd name="connsiteX134" fmla="*/ 3160944 w 4210811"/>
              <a:gd name="connsiteY134" fmla="*/ 1172409 h 5634347"/>
              <a:gd name="connsiteX135" fmla="*/ 3230371 w 4210811"/>
              <a:gd name="connsiteY135" fmla="*/ 1126689 h 5634347"/>
              <a:gd name="connsiteX136" fmla="*/ 3298104 w 4210811"/>
              <a:gd name="connsiteY136" fmla="*/ 1180876 h 5634347"/>
              <a:gd name="connsiteX137" fmla="*/ 3220211 w 4210811"/>
              <a:gd name="connsiteY137" fmla="*/ 1324809 h 5634347"/>
              <a:gd name="connsiteX138" fmla="*/ 3193118 w 4210811"/>
              <a:gd name="connsiteY138" fmla="*/ 1450116 h 5634347"/>
              <a:gd name="connsiteX139" fmla="*/ 3257464 w 4210811"/>
              <a:gd name="connsiteY139" fmla="*/ 1482289 h 5634347"/>
              <a:gd name="connsiteX140" fmla="*/ 3306571 w 4210811"/>
              <a:gd name="connsiteY140" fmla="*/ 1324809 h 5634347"/>
              <a:gd name="connsiteX141" fmla="*/ 3420024 w 4210811"/>
              <a:gd name="connsiteY141" fmla="*/ 1472129 h 5634347"/>
              <a:gd name="connsiteX142" fmla="*/ 3421718 w 4210811"/>
              <a:gd name="connsiteY142" fmla="*/ 1880223 h 5634347"/>
              <a:gd name="connsiteX143" fmla="*/ 3440344 w 4210811"/>
              <a:gd name="connsiteY143" fmla="*/ 1947956 h 5634347"/>
              <a:gd name="connsiteX144" fmla="*/ 3414944 w 4210811"/>
              <a:gd name="connsiteY144" fmla="*/ 2002143 h 5634347"/>
              <a:gd name="connsiteX145" fmla="*/ 3457278 w 4210811"/>
              <a:gd name="connsiteY145" fmla="*/ 1993676 h 5634347"/>
              <a:gd name="connsiteX146" fmla="*/ 3465744 w 4210811"/>
              <a:gd name="connsiteY146" fmla="*/ 1968276 h 5634347"/>
              <a:gd name="connsiteX147" fmla="*/ 3516544 w 4210811"/>
              <a:gd name="connsiteY147" fmla="*/ 1942876 h 5634347"/>
              <a:gd name="connsiteX148" fmla="*/ 3558878 w 4210811"/>
              <a:gd name="connsiteY148" fmla="*/ 1909009 h 5634347"/>
              <a:gd name="connsiteX149" fmla="*/ 3592744 w 4210811"/>
              <a:gd name="connsiteY149" fmla="*/ 1875143 h 5634347"/>
              <a:gd name="connsiteX150" fmla="*/ 3668944 w 4210811"/>
              <a:gd name="connsiteY150" fmla="*/ 1832809 h 5634347"/>
              <a:gd name="connsiteX151" fmla="*/ 3711278 w 4210811"/>
              <a:gd name="connsiteY151" fmla="*/ 1807409 h 5634347"/>
              <a:gd name="connsiteX152" fmla="*/ 3872144 w 4210811"/>
              <a:gd name="connsiteY152" fmla="*/ 1815876 h 5634347"/>
              <a:gd name="connsiteX153" fmla="*/ 3965278 w 4210811"/>
              <a:gd name="connsiteY153" fmla="*/ 1883609 h 5634347"/>
              <a:gd name="connsiteX154" fmla="*/ 4007611 w 4210811"/>
              <a:gd name="connsiteY154" fmla="*/ 1909009 h 5634347"/>
              <a:gd name="connsiteX155" fmla="*/ 4075344 w 4210811"/>
              <a:gd name="connsiteY155" fmla="*/ 1968276 h 5634347"/>
              <a:gd name="connsiteX156" fmla="*/ 4134611 w 4210811"/>
              <a:gd name="connsiteY156" fmla="*/ 2019076 h 5634347"/>
              <a:gd name="connsiteX157" fmla="*/ 4151544 w 4210811"/>
              <a:gd name="connsiteY157" fmla="*/ 2137609 h 5634347"/>
              <a:gd name="connsiteX158" fmla="*/ 4176944 w 4210811"/>
              <a:gd name="connsiteY158" fmla="*/ 2247676 h 5634347"/>
              <a:gd name="connsiteX159" fmla="*/ 4210811 w 4210811"/>
              <a:gd name="connsiteY159" fmla="*/ 2527076 h 5634347"/>
              <a:gd name="connsiteX160" fmla="*/ 4185411 w 4210811"/>
              <a:gd name="connsiteY160" fmla="*/ 2848809 h 5634347"/>
              <a:gd name="connsiteX161" fmla="*/ 4176944 w 4210811"/>
              <a:gd name="connsiteY161" fmla="*/ 2874209 h 5634347"/>
              <a:gd name="connsiteX162" fmla="*/ 4160011 w 4210811"/>
              <a:gd name="connsiteY162" fmla="*/ 3009676 h 5634347"/>
              <a:gd name="connsiteX163" fmla="*/ 4126144 w 4210811"/>
              <a:gd name="connsiteY163" fmla="*/ 3077409 h 5634347"/>
              <a:gd name="connsiteX164" fmla="*/ 4092278 w 4210811"/>
              <a:gd name="connsiteY164" fmla="*/ 3212876 h 5634347"/>
              <a:gd name="connsiteX165" fmla="*/ 4075344 w 4210811"/>
              <a:gd name="connsiteY165" fmla="*/ 3229809 h 5634347"/>
              <a:gd name="connsiteX166" fmla="*/ 4058411 w 4210811"/>
              <a:gd name="connsiteY166" fmla="*/ 3297543 h 5634347"/>
              <a:gd name="connsiteX167" fmla="*/ 4049944 w 4210811"/>
              <a:gd name="connsiteY167" fmla="*/ 3390676 h 5634347"/>
              <a:gd name="connsiteX168" fmla="*/ 4016078 w 4210811"/>
              <a:gd name="connsiteY168" fmla="*/ 3492276 h 5634347"/>
              <a:gd name="connsiteX169" fmla="*/ 4007611 w 4210811"/>
              <a:gd name="connsiteY169" fmla="*/ 3593876 h 5634347"/>
              <a:gd name="connsiteX170" fmla="*/ 3999144 w 4210811"/>
              <a:gd name="connsiteY170" fmla="*/ 3653143 h 5634347"/>
              <a:gd name="connsiteX171" fmla="*/ 3990678 w 4210811"/>
              <a:gd name="connsiteY171" fmla="*/ 3949476 h 5634347"/>
              <a:gd name="connsiteX172" fmla="*/ 3973744 w 4210811"/>
              <a:gd name="connsiteY172" fmla="*/ 4127276 h 5634347"/>
              <a:gd name="connsiteX173" fmla="*/ 3956811 w 4210811"/>
              <a:gd name="connsiteY173" fmla="*/ 4161143 h 5634347"/>
              <a:gd name="connsiteX174" fmla="*/ 3922944 w 4210811"/>
              <a:gd name="connsiteY174" fmla="*/ 4169609 h 5634347"/>
              <a:gd name="connsiteX175" fmla="*/ 3906011 w 4210811"/>
              <a:gd name="connsiteY175" fmla="*/ 4186543 h 5634347"/>
              <a:gd name="connsiteX176" fmla="*/ 3668944 w 4210811"/>
              <a:gd name="connsiteY176" fmla="*/ 4161143 h 5634347"/>
              <a:gd name="connsiteX177" fmla="*/ 3541944 w 4210811"/>
              <a:gd name="connsiteY177" fmla="*/ 4101876 h 5634347"/>
              <a:gd name="connsiteX178" fmla="*/ 3508078 w 4210811"/>
              <a:gd name="connsiteY178" fmla="*/ 4093409 h 5634347"/>
              <a:gd name="connsiteX179" fmla="*/ 3448811 w 4210811"/>
              <a:gd name="connsiteY179" fmla="*/ 4076476 h 5634347"/>
              <a:gd name="connsiteX180" fmla="*/ 3423411 w 4210811"/>
              <a:gd name="connsiteY180" fmla="*/ 4059543 h 5634347"/>
              <a:gd name="connsiteX181" fmla="*/ 3381078 w 4210811"/>
              <a:gd name="connsiteY181" fmla="*/ 4051076 h 5634347"/>
              <a:gd name="connsiteX182" fmla="*/ 3355678 w 4210811"/>
              <a:gd name="connsiteY182" fmla="*/ 4025676 h 5634347"/>
              <a:gd name="connsiteX183" fmla="*/ 3330278 w 4210811"/>
              <a:gd name="connsiteY183" fmla="*/ 4008743 h 5634347"/>
              <a:gd name="connsiteX184" fmla="*/ 3271011 w 4210811"/>
              <a:gd name="connsiteY184" fmla="*/ 3983343 h 5634347"/>
              <a:gd name="connsiteX185" fmla="*/ 3203278 w 4210811"/>
              <a:gd name="connsiteY185" fmla="*/ 3949476 h 5634347"/>
              <a:gd name="connsiteX186" fmla="*/ 3144011 w 4210811"/>
              <a:gd name="connsiteY186" fmla="*/ 3915609 h 5634347"/>
              <a:gd name="connsiteX187" fmla="*/ 3101678 w 4210811"/>
              <a:gd name="connsiteY187" fmla="*/ 3907143 h 5634347"/>
              <a:gd name="connsiteX188" fmla="*/ 3059344 w 4210811"/>
              <a:gd name="connsiteY188" fmla="*/ 3873276 h 5634347"/>
              <a:gd name="connsiteX189" fmla="*/ 3033944 w 4210811"/>
              <a:gd name="connsiteY189" fmla="*/ 3864809 h 5634347"/>
              <a:gd name="connsiteX190" fmla="*/ 2796878 w 4210811"/>
              <a:gd name="connsiteY190" fmla="*/ 3856343 h 5634347"/>
              <a:gd name="connsiteX191" fmla="*/ 2365078 w 4210811"/>
              <a:gd name="connsiteY191" fmla="*/ 3864809 h 5634347"/>
              <a:gd name="connsiteX192" fmla="*/ 2305811 w 4210811"/>
              <a:gd name="connsiteY192" fmla="*/ 3890209 h 5634347"/>
              <a:gd name="connsiteX193" fmla="*/ 2280411 w 4210811"/>
              <a:gd name="connsiteY193" fmla="*/ 3898676 h 5634347"/>
              <a:gd name="connsiteX194" fmla="*/ 2238078 w 4210811"/>
              <a:gd name="connsiteY194" fmla="*/ 3941009 h 5634347"/>
              <a:gd name="connsiteX195" fmla="*/ 2170344 w 4210811"/>
              <a:gd name="connsiteY195" fmla="*/ 3991809 h 5634347"/>
              <a:gd name="connsiteX196" fmla="*/ 1992544 w 4210811"/>
              <a:gd name="connsiteY196" fmla="*/ 4110343 h 5634347"/>
              <a:gd name="connsiteX197" fmla="*/ 1738544 w 4210811"/>
              <a:gd name="connsiteY197" fmla="*/ 4262743 h 5634347"/>
              <a:gd name="connsiteX198" fmla="*/ 1645411 w 4210811"/>
              <a:gd name="connsiteY198" fmla="*/ 4338943 h 5634347"/>
              <a:gd name="connsiteX199" fmla="*/ 1628478 w 4210811"/>
              <a:gd name="connsiteY199" fmla="*/ 4305076 h 5634347"/>
              <a:gd name="connsiteX200" fmla="*/ 1509944 w 4210811"/>
              <a:gd name="connsiteY200" fmla="*/ 4203476 h 5634347"/>
              <a:gd name="connsiteX201" fmla="*/ 1501478 w 4210811"/>
              <a:gd name="connsiteY201" fmla="*/ 4169609 h 5634347"/>
              <a:gd name="connsiteX202" fmla="*/ 1459144 w 4210811"/>
              <a:gd name="connsiteY202" fmla="*/ 4118809 h 5634347"/>
              <a:gd name="connsiteX203" fmla="*/ 1433744 w 4210811"/>
              <a:gd name="connsiteY203" fmla="*/ 4110343 h 5634347"/>
              <a:gd name="connsiteX204" fmla="*/ 1399878 w 4210811"/>
              <a:gd name="connsiteY204" fmla="*/ 4076476 h 5634347"/>
              <a:gd name="connsiteX205" fmla="*/ 1247478 w 4210811"/>
              <a:gd name="connsiteY205" fmla="*/ 4118809 h 5634347"/>
              <a:gd name="connsiteX206" fmla="*/ 1230544 w 4210811"/>
              <a:gd name="connsiteY206" fmla="*/ 4415143 h 5634347"/>
              <a:gd name="connsiteX207" fmla="*/ 1213611 w 4210811"/>
              <a:gd name="connsiteY207" fmla="*/ 4440543 h 5634347"/>
              <a:gd name="connsiteX208" fmla="*/ 1205144 w 4210811"/>
              <a:gd name="connsiteY208" fmla="*/ 4491343 h 5634347"/>
              <a:gd name="connsiteX209" fmla="*/ 1179744 w 4210811"/>
              <a:gd name="connsiteY209" fmla="*/ 4559076 h 5634347"/>
              <a:gd name="connsiteX210" fmla="*/ 1171278 w 4210811"/>
              <a:gd name="connsiteY210" fmla="*/ 4601409 h 5634347"/>
              <a:gd name="connsiteX211" fmla="*/ 1154344 w 4210811"/>
              <a:gd name="connsiteY211" fmla="*/ 4660676 h 5634347"/>
              <a:gd name="connsiteX212" fmla="*/ 1145878 w 4210811"/>
              <a:gd name="connsiteY212" fmla="*/ 4703009 h 5634347"/>
              <a:gd name="connsiteX213" fmla="*/ 1120478 w 4210811"/>
              <a:gd name="connsiteY213" fmla="*/ 4719943 h 5634347"/>
              <a:gd name="connsiteX214" fmla="*/ 1103544 w 4210811"/>
              <a:gd name="connsiteY214" fmla="*/ 4753809 h 5634347"/>
              <a:gd name="connsiteX215" fmla="*/ 1086611 w 4210811"/>
              <a:gd name="connsiteY215" fmla="*/ 4770743 h 5634347"/>
              <a:gd name="connsiteX216" fmla="*/ 1061211 w 4210811"/>
              <a:gd name="connsiteY216" fmla="*/ 4804609 h 5634347"/>
              <a:gd name="connsiteX217" fmla="*/ 1044278 w 4210811"/>
              <a:gd name="connsiteY217" fmla="*/ 4821543 h 5634347"/>
              <a:gd name="connsiteX218" fmla="*/ 1001944 w 4210811"/>
              <a:gd name="connsiteY218" fmla="*/ 4880809 h 5634347"/>
              <a:gd name="connsiteX219" fmla="*/ 993478 w 4210811"/>
              <a:gd name="connsiteY219" fmla="*/ 4973943 h 5634347"/>
              <a:gd name="connsiteX220" fmla="*/ 968078 w 4210811"/>
              <a:gd name="connsiteY220" fmla="*/ 4999343 h 5634347"/>
              <a:gd name="connsiteX221" fmla="*/ 951144 w 4210811"/>
              <a:gd name="connsiteY221" fmla="*/ 5058609 h 5634347"/>
              <a:gd name="connsiteX222" fmla="*/ 934211 w 4210811"/>
              <a:gd name="connsiteY222"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50304 w 4210811"/>
              <a:gd name="connsiteY90" fmla="*/ 745689 h 5634347"/>
              <a:gd name="connsiteX91" fmla="*/ 1879091 w 4210811"/>
              <a:gd name="connsiteY91" fmla="*/ 705049 h 5634347"/>
              <a:gd name="connsiteX92" fmla="*/ 1968838 w 4210811"/>
              <a:gd name="connsiteY92" fmla="*/ 672876 h 5634347"/>
              <a:gd name="connsiteX93" fmla="*/ 1936664 w 4210811"/>
              <a:gd name="connsiteY93" fmla="*/ 642396 h 5634347"/>
              <a:gd name="connsiteX94" fmla="*/ 2031491 w 4210811"/>
              <a:gd name="connsiteY94" fmla="*/ 589903 h 5634347"/>
              <a:gd name="connsiteX95" fmla="*/ 2056891 w 4210811"/>
              <a:gd name="connsiteY95" fmla="*/ 532329 h 5634347"/>
              <a:gd name="connsiteX96" fmla="*/ 2161878 w 4210811"/>
              <a:gd name="connsiteY96" fmla="*/ 506929 h 5634347"/>
              <a:gd name="connsiteX97" fmla="*/ 2244851 w 4210811"/>
              <a:gd name="connsiteY97" fmla="*/ 464596 h 5634347"/>
              <a:gd name="connsiteX98" fmla="*/ 2339678 w 4210811"/>
              <a:gd name="connsiteY98" fmla="*/ 467983 h 5634347"/>
              <a:gd name="connsiteX99" fmla="*/ 2434504 w 4210811"/>
              <a:gd name="connsiteY99" fmla="*/ 449356 h 5634347"/>
              <a:gd name="connsiteX100" fmla="*/ 2463291 w 4210811"/>
              <a:gd name="connsiteY100" fmla="*/ 410409 h 5634347"/>
              <a:gd name="connsiteX101" fmla="*/ 2539491 w 4210811"/>
              <a:gd name="connsiteY101" fmla="*/ 376543 h 5634347"/>
              <a:gd name="connsiteX102" fmla="*/ 2664798 w 4210811"/>
              <a:gd name="connsiteY102" fmla="*/ 251236 h 5634347"/>
              <a:gd name="connsiteX103" fmla="*/ 2703744 w 4210811"/>
              <a:gd name="connsiteY103" fmla="*/ 181809 h 5634347"/>
              <a:gd name="connsiteX104" fmla="*/ 2751158 w 4210811"/>
              <a:gd name="connsiteY104" fmla="*/ 158103 h 5634347"/>
              <a:gd name="connsiteX105" fmla="*/ 2829051 w 4210811"/>
              <a:gd name="connsiteY105" fmla="*/ 107303 h 5634347"/>
              <a:gd name="connsiteX106" fmla="*/ 2948219 w 4210811"/>
              <a:gd name="connsiteY106" fmla="*/ 49518 h 5634347"/>
              <a:gd name="connsiteX107" fmla="*/ 3141894 w 4210811"/>
              <a:gd name="connsiteY107" fmla="*/ 10359 h 5634347"/>
              <a:gd name="connsiteX108" fmla="*/ 3157769 w 4210811"/>
              <a:gd name="connsiteY108" fmla="*/ 27293 h 5634347"/>
              <a:gd name="connsiteX109" fmla="*/ 3182958 w 4210811"/>
              <a:gd name="connsiteY109" fmla="*/ 24329 h 5634347"/>
              <a:gd name="connsiteX110" fmla="*/ 3255771 w 4210811"/>
              <a:gd name="connsiteY110" fmla="*/ 10783 h 5634347"/>
              <a:gd name="connsiteX111" fmla="*/ 3252384 w 4210811"/>
              <a:gd name="connsiteY111" fmla="*/ 623 h 5634347"/>
              <a:gd name="connsiteX112" fmla="*/ 3301491 w 4210811"/>
              <a:gd name="connsiteY112" fmla="*/ 29409 h 5634347"/>
              <a:gd name="connsiteX113" fmla="*/ 3343824 w 4210811"/>
              <a:gd name="connsiteY113" fmla="*/ 85289 h 5634347"/>
              <a:gd name="connsiteX114" fmla="*/ 3384464 w 4210811"/>
              <a:gd name="connsiteY114" fmla="*/ 124236 h 5634347"/>
              <a:gd name="connsiteX115" fmla="*/ 3398011 w 4210811"/>
              <a:gd name="connsiteY115" fmla="*/ 125929 h 5634347"/>
              <a:gd name="connsiteX116" fmla="*/ 3448811 w 4210811"/>
              <a:gd name="connsiteY116" fmla="*/ 131009 h 5634347"/>
              <a:gd name="connsiteX117" fmla="*/ 3474211 w 4210811"/>
              <a:gd name="connsiteY117" fmla="*/ 198743 h 5634347"/>
              <a:gd name="connsiteX118" fmla="*/ 3499611 w 4210811"/>
              <a:gd name="connsiteY118" fmla="*/ 266476 h 5634347"/>
              <a:gd name="connsiteX119" fmla="*/ 3525011 w 4210811"/>
              <a:gd name="connsiteY119" fmla="*/ 308809 h 5634347"/>
              <a:gd name="connsiteX120" fmla="*/ 3541944 w 4210811"/>
              <a:gd name="connsiteY120" fmla="*/ 401943 h 5634347"/>
              <a:gd name="connsiteX121" fmla="*/ 3525011 w 4210811"/>
              <a:gd name="connsiteY121" fmla="*/ 622076 h 5634347"/>
              <a:gd name="connsiteX122" fmla="*/ 3531784 w 4210811"/>
              <a:gd name="connsiteY122" fmla="*/ 691503 h 5634347"/>
              <a:gd name="connsiteX123" fmla="*/ 3511464 w 4210811"/>
              <a:gd name="connsiteY123" fmla="*/ 794796 h 5634347"/>
              <a:gd name="connsiteX124" fmla="*/ 3438651 w 4210811"/>
              <a:gd name="connsiteY124" fmla="*/ 876076 h 5634347"/>
              <a:gd name="connsiteX125" fmla="*/ 3394624 w 4210811"/>
              <a:gd name="connsiteY125" fmla="*/ 911636 h 5634347"/>
              <a:gd name="connsiteX126" fmla="*/ 3381078 w 4210811"/>
              <a:gd name="connsiteY126" fmla="*/ 935343 h 5634347"/>
              <a:gd name="connsiteX127" fmla="*/ 3364144 w 4210811"/>
              <a:gd name="connsiteY127" fmla="*/ 960743 h 5634347"/>
              <a:gd name="connsiteX128" fmla="*/ 3355678 w 4210811"/>
              <a:gd name="connsiteY128" fmla="*/ 994609 h 5634347"/>
              <a:gd name="connsiteX129" fmla="*/ 3296411 w 4210811"/>
              <a:gd name="connsiteY129" fmla="*/ 1028476 h 5634347"/>
              <a:gd name="connsiteX130" fmla="*/ 3254078 w 4210811"/>
              <a:gd name="connsiteY130" fmla="*/ 1045409 h 5634347"/>
              <a:gd name="connsiteX131" fmla="*/ 3228678 w 4210811"/>
              <a:gd name="connsiteY131" fmla="*/ 1053876 h 5634347"/>
              <a:gd name="connsiteX132" fmla="*/ 3152478 w 4210811"/>
              <a:gd name="connsiteY132" fmla="*/ 1096209 h 5634347"/>
              <a:gd name="connsiteX133" fmla="*/ 3160944 w 4210811"/>
              <a:gd name="connsiteY133" fmla="*/ 1172409 h 5634347"/>
              <a:gd name="connsiteX134" fmla="*/ 3230371 w 4210811"/>
              <a:gd name="connsiteY134" fmla="*/ 1126689 h 5634347"/>
              <a:gd name="connsiteX135" fmla="*/ 3298104 w 4210811"/>
              <a:gd name="connsiteY135" fmla="*/ 1180876 h 5634347"/>
              <a:gd name="connsiteX136" fmla="*/ 3220211 w 4210811"/>
              <a:gd name="connsiteY136" fmla="*/ 1324809 h 5634347"/>
              <a:gd name="connsiteX137" fmla="*/ 3193118 w 4210811"/>
              <a:gd name="connsiteY137" fmla="*/ 1450116 h 5634347"/>
              <a:gd name="connsiteX138" fmla="*/ 3257464 w 4210811"/>
              <a:gd name="connsiteY138" fmla="*/ 1482289 h 5634347"/>
              <a:gd name="connsiteX139" fmla="*/ 3306571 w 4210811"/>
              <a:gd name="connsiteY139" fmla="*/ 1324809 h 5634347"/>
              <a:gd name="connsiteX140" fmla="*/ 3420024 w 4210811"/>
              <a:gd name="connsiteY140" fmla="*/ 1472129 h 5634347"/>
              <a:gd name="connsiteX141" fmla="*/ 3421718 w 4210811"/>
              <a:gd name="connsiteY141" fmla="*/ 1880223 h 5634347"/>
              <a:gd name="connsiteX142" fmla="*/ 3440344 w 4210811"/>
              <a:gd name="connsiteY142" fmla="*/ 1947956 h 5634347"/>
              <a:gd name="connsiteX143" fmla="*/ 3414944 w 4210811"/>
              <a:gd name="connsiteY143" fmla="*/ 2002143 h 5634347"/>
              <a:gd name="connsiteX144" fmla="*/ 3457278 w 4210811"/>
              <a:gd name="connsiteY144" fmla="*/ 1993676 h 5634347"/>
              <a:gd name="connsiteX145" fmla="*/ 3465744 w 4210811"/>
              <a:gd name="connsiteY145" fmla="*/ 1968276 h 5634347"/>
              <a:gd name="connsiteX146" fmla="*/ 3516544 w 4210811"/>
              <a:gd name="connsiteY146" fmla="*/ 1942876 h 5634347"/>
              <a:gd name="connsiteX147" fmla="*/ 3558878 w 4210811"/>
              <a:gd name="connsiteY147" fmla="*/ 1909009 h 5634347"/>
              <a:gd name="connsiteX148" fmla="*/ 3592744 w 4210811"/>
              <a:gd name="connsiteY148" fmla="*/ 1875143 h 5634347"/>
              <a:gd name="connsiteX149" fmla="*/ 3668944 w 4210811"/>
              <a:gd name="connsiteY149" fmla="*/ 1832809 h 5634347"/>
              <a:gd name="connsiteX150" fmla="*/ 3711278 w 4210811"/>
              <a:gd name="connsiteY150" fmla="*/ 1807409 h 5634347"/>
              <a:gd name="connsiteX151" fmla="*/ 3872144 w 4210811"/>
              <a:gd name="connsiteY151" fmla="*/ 1815876 h 5634347"/>
              <a:gd name="connsiteX152" fmla="*/ 3965278 w 4210811"/>
              <a:gd name="connsiteY152" fmla="*/ 1883609 h 5634347"/>
              <a:gd name="connsiteX153" fmla="*/ 4007611 w 4210811"/>
              <a:gd name="connsiteY153" fmla="*/ 1909009 h 5634347"/>
              <a:gd name="connsiteX154" fmla="*/ 4075344 w 4210811"/>
              <a:gd name="connsiteY154" fmla="*/ 1968276 h 5634347"/>
              <a:gd name="connsiteX155" fmla="*/ 4134611 w 4210811"/>
              <a:gd name="connsiteY155" fmla="*/ 2019076 h 5634347"/>
              <a:gd name="connsiteX156" fmla="*/ 4151544 w 4210811"/>
              <a:gd name="connsiteY156" fmla="*/ 2137609 h 5634347"/>
              <a:gd name="connsiteX157" fmla="*/ 4176944 w 4210811"/>
              <a:gd name="connsiteY157" fmla="*/ 2247676 h 5634347"/>
              <a:gd name="connsiteX158" fmla="*/ 4210811 w 4210811"/>
              <a:gd name="connsiteY158" fmla="*/ 2527076 h 5634347"/>
              <a:gd name="connsiteX159" fmla="*/ 4185411 w 4210811"/>
              <a:gd name="connsiteY159" fmla="*/ 2848809 h 5634347"/>
              <a:gd name="connsiteX160" fmla="*/ 4176944 w 4210811"/>
              <a:gd name="connsiteY160" fmla="*/ 2874209 h 5634347"/>
              <a:gd name="connsiteX161" fmla="*/ 4160011 w 4210811"/>
              <a:gd name="connsiteY161" fmla="*/ 3009676 h 5634347"/>
              <a:gd name="connsiteX162" fmla="*/ 4126144 w 4210811"/>
              <a:gd name="connsiteY162" fmla="*/ 3077409 h 5634347"/>
              <a:gd name="connsiteX163" fmla="*/ 4092278 w 4210811"/>
              <a:gd name="connsiteY163" fmla="*/ 3212876 h 5634347"/>
              <a:gd name="connsiteX164" fmla="*/ 4075344 w 4210811"/>
              <a:gd name="connsiteY164" fmla="*/ 3229809 h 5634347"/>
              <a:gd name="connsiteX165" fmla="*/ 4058411 w 4210811"/>
              <a:gd name="connsiteY165" fmla="*/ 3297543 h 5634347"/>
              <a:gd name="connsiteX166" fmla="*/ 4049944 w 4210811"/>
              <a:gd name="connsiteY166" fmla="*/ 3390676 h 5634347"/>
              <a:gd name="connsiteX167" fmla="*/ 4016078 w 4210811"/>
              <a:gd name="connsiteY167" fmla="*/ 3492276 h 5634347"/>
              <a:gd name="connsiteX168" fmla="*/ 4007611 w 4210811"/>
              <a:gd name="connsiteY168" fmla="*/ 3593876 h 5634347"/>
              <a:gd name="connsiteX169" fmla="*/ 3999144 w 4210811"/>
              <a:gd name="connsiteY169" fmla="*/ 3653143 h 5634347"/>
              <a:gd name="connsiteX170" fmla="*/ 3990678 w 4210811"/>
              <a:gd name="connsiteY170" fmla="*/ 3949476 h 5634347"/>
              <a:gd name="connsiteX171" fmla="*/ 3973744 w 4210811"/>
              <a:gd name="connsiteY171" fmla="*/ 4127276 h 5634347"/>
              <a:gd name="connsiteX172" fmla="*/ 3956811 w 4210811"/>
              <a:gd name="connsiteY172" fmla="*/ 4161143 h 5634347"/>
              <a:gd name="connsiteX173" fmla="*/ 3922944 w 4210811"/>
              <a:gd name="connsiteY173" fmla="*/ 4169609 h 5634347"/>
              <a:gd name="connsiteX174" fmla="*/ 3906011 w 4210811"/>
              <a:gd name="connsiteY174" fmla="*/ 4186543 h 5634347"/>
              <a:gd name="connsiteX175" fmla="*/ 3668944 w 4210811"/>
              <a:gd name="connsiteY175" fmla="*/ 4161143 h 5634347"/>
              <a:gd name="connsiteX176" fmla="*/ 3541944 w 4210811"/>
              <a:gd name="connsiteY176" fmla="*/ 4101876 h 5634347"/>
              <a:gd name="connsiteX177" fmla="*/ 3508078 w 4210811"/>
              <a:gd name="connsiteY177" fmla="*/ 4093409 h 5634347"/>
              <a:gd name="connsiteX178" fmla="*/ 3448811 w 4210811"/>
              <a:gd name="connsiteY178" fmla="*/ 4076476 h 5634347"/>
              <a:gd name="connsiteX179" fmla="*/ 3423411 w 4210811"/>
              <a:gd name="connsiteY179" fmla="*/ 4059543 h 5634347"/>
              <a:gd name="connsiteX180" fmla="*/ 3381078 w 4210811"/>
              <a:gd name="connsiteY180" fmla="*/ 4051076 h 5634347"/>
              <a:gd name="connsiteX181" fmla="*/ 3355678 w 4210811"/>
              <a:gd name="connsiteY181" fmla="*/ 4025676 h 5634347"/>
              <a:gd name="connsiteX182" fmla="*/ 3330278 w 4210811"/>
              <a:gd name="connsiteY182" fmla="*/ 4008743 h 5634347"/>
              <a:gd name="connsiteX183" fmla="*/ 3271011 w 4210811"/>
              <a:gd name="connsiteY183" fmla="*/ 3983343 h 5634347"/>
              <a:gd name="connsiteX184" fmla="*/ 3203278 w 4210811"/>
              <a:gd name="connsiteY184" fmla="*/ 3949476 h 5634347"/>
              <a:gd name="connsiteX185" fmla="*/ 3144011 w 4210811"/>
              <a:gd name="connsiteY185" fmla="*/ 3915609 h 5634347"/>
              <a:gd name="connsiteX186" fmla="*/ 3101678 w 4210811"/>
              <a:gd name="connsiteY186" fmla="*/ 3907143 h 5634347"/>
              <a:gd name="connsiteX187" fmla="*/ 3059344 w 4210811"/>
              <a:gd name="connsiteY187" fmla="*/ 3873276 h 5634347"/>
              <a:gd name="connsiteX188" fmla="*/ 3033944 w 4210811"/>
              <a:gd name="connsiteY188" fmla="*/ 3864809 h 5634347"/>
              <a:gd name="connsiteX189" fmla="*/ 2796878 w 4210811"/>
              <a:gd name="connsiteY189" fmla="*/ 3856343 h 5634347"/>
              <a:gd name="connsiteX190" fmla="*/ 2365078 w 4210811"/>
              <a:gd name="connsiteY190" fmla="*/ 3864809 h 5634347"/>
              <a:gd name="connsiteX191" fmla="*/ 2305811 w 4210811"/>
              <a:gd name="connsiteY191" fmla="*/ 3890209 h 5634347"/>
              <a:gd name="connsiteX192" fmla="*/ 2280411 w 4210811"/>
              <a:gd name="connsiteY192" fmla="*/ 3898676 h 5634347"/>
              <a:gd name="connsiteX193" fmla="*/ 2238078 w 4210811"/>
              <a:gd name="connsiteY193" fmla="*/ 3941009 h 5634347"/>
              <a:gd name="connsiteX194" fmla="*/ 2170344 w 4210811"/>
              <a:gd name="connsiteY194" fmla="*/ 3991809 h 5634347"/>
              <a:gd name="connsiteX195" fmla="*/ 1992544 w 4210811"/>
              <a:gd name="connsiteY195" fmla="*/ 4110343 h 5634347"/>
              <a:gd name="connsiteX196" fmla="*/ 1738544 w 4210811"/>
              <a:gd name="connsiteY196" fmla="*/ 4262743 h 5634347"/>
              <a:gd name="connsiteX197" fmla="*/ 1645411 w 4210811"/>
              <a:gd name="connsiteY197" fmla="*/ 4338943 h 5634347"/>
              <a:gd name="connsiteX198" fmla="*/ 1628478 w 4210811"/>
              <a:gd name="connsiteY198" fmla="*/ 4305076 h 5634347"/>
              <a:gd name="connsiteX199" fmla="*/ 1509944 w 4210811"/>
              <a:gd name="connsiteY199" fmla="*/ 4203476 h 5634347"/>
              <a:gd name="connsiteX200" fmla="*/ 1501478 w 4210811"/>
              <a:gd name="connsiteY200" fmla="*/ 4169609 h 5634347"/>
              <a:gd name="connsiteX201" fmla="*/ 1459144 w 4210811"/>
              <a:gd name="connsiteY201" fmla="*/ 4118809 h 5634347"/>
              <a:gd name="connsiteX202" fmla="*/ 1433744 w 4210811"/>
              <a:gd name="connsiteY202" fmla="*/ 4110343 h 5634347"/>
              <a:gd name="connsiteX203" fmla="*/ 1399878 w 4210811"/>
              <a:gd name="connsiteY203" fmla="*/ 4076476 h 5634347"/>
              <a:gd name="connsiteX204" fmla="*/ 1247478 w 4210811"/>
              <a:gd name="connsiteY204" fmla="*/ 4118809 h 5634347"/>
              <a:gd name="connsiteX205" fmla="*/ 1230544 w 4210811"/>
              <a:gd name="connsiteY205" fmla="*/ 4415143 h 5634347"/>
              <a:gd name="connsiteX206" fmla="*/ 1213611 w 4210811"/>
              <a:gd name="connsiteY206" fmla="*/ 4440543 h 5634347"/>
              <a:gd name="connsiteX207" fmla="*/ 1205144 w 4210811"/>
              <a:gd name="connsiteY207" fmla="*/ 4491343 h 5634347"/>
              <a:gd name="connsiteX208" fmla="*/ 1179744 w 4210811"/>
              <a:gd name="connsiteY208" fmla="*/ 4559076 h 5634347"/>
              <a:gd name="connsiteX209" fmla="*/ 1171278 w 4210811"/>
              <a:gd name="connsiteY209" fmla="*/ 4601409 h 5634347"/>
              <a:gd name="connsiteX210" fmla="*/ 1154344 w 4210811"/>
              <a:gd name="connsiteY210" fmla="*/ 4660676 h 5634347"/>
              <a:gd name="connsiteX211" fmla="*/ 1145878 w 4210811"/>
              <a:gd name="connsiteY211" fmla="*/ 4703009 h 5634347"/>
              <a:gd name="connsiteX212" fmla="*/ 1120478 w 4210811"/>
              <a:gd name="connsiteY212" fmla="*/ 4719943 h 5634347"/>
              <a:gd name="connsiteX213" fmla="*/ 1103544 w 4210811"/>
              <a:gd name="connsiteY213" fmla="*/ 4753809 h 5634347"/>
              <a:gd name="connsiteX214" fmla="*/ 1086611 w 4210811"/>
              <a:gd name="connsiteY214" fmla="*/ 4770743 h 5634347"/>
              <a:gd name="connsiteX215" fmla="*/ 1061211 w 4210811"/>
              <a:gd name="connsiteY215" fmla="*/ 4804609 h 5634347"/>
              <a:gd name="connsiteX216" fmla="*/ 1044278 w 4210811"/>
              <a:gd name="connsiteY216" fmla="*/ 4821543 h 5634347"/>
              <a:gd name="connsiteX217" fmla="*/ 1001944 w 4210811"/>
              <a:gd name="connsiteY217" fmla="*/ 4880809 h 5634347"/>
              <a:gd name="connsiteX218" fmla="*/ 993478 w 4210811"/>
              <a:gd name="connsiteY218" fmla="*/ 4973943 h 5634347"/>
              <a:gd name="connsiteX219" fmla="*/ 968078 w 4210811"/>
              <a:gd name="connsiteY219" fmla="*/ 4999343 h 5634347"/>
              <a:gd name="connsiteX220" fmla="*/ 951144 w 4210811"/>
              <a:gd name="connsiteY220" fmla="*/ 5058609 h 5634347"/>
              <a:gd name="connsiteX221" fmla="*/ 934211 w 4210811"/>
              <a:gd name="connsiteY221"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91038 w 4210811"/>
              <a:gd name="connsiteY88" fmla="*/ 925183 h 5634347"/>
              <a:gd name="connsiteX89" fmla="*/ 1777491 w 4210811"/>
              <a:gd name="connsiteY89" fmla="*/ 852369 h 5634347"/>
              <a:gd name="connsiteX90" fmla="*/ 1850304 w 4210811"/>
              <a:gd name="connsiteY90" fmla="*/ 745689 h 5634347"/>
              <a:gd name="connsiteX91" fmla="*/ 1879091 w 4210811"/>
              <a:gd name="connsiteY91" fmla="*/ 705049 h 5634347"/>
              <a:gd name="connsiteX92" fmla="*/ 1936664 w 4210811"/>
              <a:gd name="connsiteY92" fmla="*/ 642396 h 5634347"/>
              <a:gd name="connsiteX93" fmla="*/ 2031491 w 4210811"/>
              <a:gd name="connsiteY93" fmla="*/ 589903 h 5634347"/>
              <a:gd name="connsiteX94" fmla="*/ 2056891 w 4210811"/>
              <a:gd name="connsiteY94" fmla="*/ 532329 h 5634347"/>
              <a:gd name="connsiteX95" fmla="*/ 2161878 w 4210811"/>
              <a:gd name="connsiteY95" fmla="*/ 506929 h 5634347"/>
              <a:gd name="connsiteX96" fmla="*/ 2244851 w 4210811"/>
              <a:gd name="connsiteY96" fmla="*/ 464596 h 5634347"/>
              <a:gd name="connsiteX97" fmla="*/ 2339678 w 4210811"/>
              <a:gd name="connsiteY97" fmla="*/ 467983 h 5634347"/>
              <a:gd name="connsiteX98" fmla="*/ 2434504 w 4210811"/>
              <a:gd name="connsiteY98" fmla="*/ 449356 h 5634347"/>
              <a:gd name="connsiteX99" fmla="*/ 2463291 w 4210811"/>
              <a:gd name="connsiteY99" fmla="*/ 410409 h 5634347"/>
              <a:gd name="connsiteX100" fmla="*/ 2539491 w 4210811"/>
              <a:gd name="connsiteY100" fmla="*/ 376543 h 5634347"/>
              <a:gd name="connsiteX101" fmla="*/ 2664798 w 4210811"/>
              <a:gd name="connsiteY101" fmla="*/ 251236 h 5634347"/>
              <a:gd name="connsiteX102" fmla="*/ 2703744 w 4210811"/>
              <a:gd name="connsiteY102" fmla="*/ 181809 h 5634347"/>
              <a:gd name="connsiteX103" fmla="*/ 2751158 w 4210811"/>
              <a:gd name="connsiteY103" fmla="*/ 158103 h 5634347"/>
              <a:gd name="connsiteX104" fmla="*/ 2829051 w 4210811"/>
              <a:gd name="connsiteY104" fmla="*/ 107303 h 5634347"/>
              <a:gd name="connsiteX105" fmla="*/ 2948219 w 4210811"/>
              <a:gd name="connsiteY105" fmla="*/ 49518 h 5634347"/>
              <a:gd name="connsiteX106" fmla="*/ 3141894 w 4210811"/>
              <a:gd name="connsiteY106" fmla="*/ 10359 h 5634347"/>
              <a:gd name="connsiteX107" fmla="*/ 3157769 w 4210811"/>
              <a:gd name="connsiteY107" fmla="*/ 27293 h 5634347"/>
              <a:gd name="connsiteX108" fmla="*/ 3182958 w 4210811"/>
              <a:gd name="connsiteY108" fmla="*/ 24329 h 5634347"/>
              <a:gd name="connsiteX109" fmla="*/ 3255771 w 4210811"/>
              <a:gd name="connsiteY109" fmla="*/ 10783 h 5634347"/>
              <a:gd name="connsiteX110" fmla="*/ 3252384 w 4210811"/>
              <a:gd name="connsiteY110" fmla="*/ 623 h 5634347"/>
              <a:gd name="connsiteX111" fmla="*/ 3301491 w 4210811"/>
              <a:gd name="connsiteY111" fmla="*/ 29409 h 5634347"/>
              <a:gd name="connsiteX112" fmla="*/ 3343824 w 4210811"/>
              <a:gd name="connsiteY112" fmla="*/ 85289 h 5634347"/>
              <a:gd name="connsiteX113" fmla="*/ 3384464 w 4210811"/>
              <a:gd name="connsiteY113" fmla="*/ 124236 h 5634347"/>
              <a:gd name="connsiteX114" fmla="*/ 3398011 w 4210811"/>
              <a:gd name="connsiteY114" fmla="*/ 125929 h 5634347"/>
              <a:gd name="connsiteX115" fmla="*/ 3448811 w 4210811"/>
              <a:gd name="connsiteY115" fmla="*/ 131009 h 5634347"/>
              <a:gd name="connsiteX116" fmla="*/ 3474211 w 4210811"/>
              <a:gd name="connsiteY116" fmla="*/ 198743 h 5634347"/>
              <a:gd name="connsiteX117" fmla="*/ 3499611 w 4210811"/>
              <a:gd name="connsiteY117" fmla="*/ 266476 h 5634347"/>
              <a:gd name="connsiteX118" fmla="*/ 3525011 w 4210811"/>
              <a:gd name="connsiteY118" fmla="*/ 308809 h 5634347"/>
              <a:gd name="connsiteX119" fmla="*/ 3541944 w 4210811"/>
              <a:gd name="connsiteY119" fmla="*/ 401943 h 5634347"/>
              <a:gd name="connsiteX120" fmla="*/ 3525011 w 4210811"/>
              <a:gd name="connsiteY120" fmla="*/ 622076 h 5634347"/>
              <a:gd name="connsiteX121" fmla="*/ 3531784 w 4210811"/>
              <a:gd name="connsiteY121" fmla="*/ 691503 h 5634347"/>
              <a:gd name="connsiteX122" fmla="*/ 3511464 w 4210811"/>
              <a:gd name="connsiteY122" fmla="*/ 794796 h 5634347"/>
              <a:gd name="connsiteX123" fmla="*/ 3438651 w 4210811"/>
              <a:gd name="connsiteY123" fmla="*/ 876076 h 5634347"/>
              <a:gd name="connsiteX124" fmla="*/ 3394624 w 4210811"/>
              <a:gd name="connsiteY124" fmla="*/ 911636 h 5634347"/>
              <a:gd name="connsiteX125" fmla="*/ 3381078 w 4210811"/>
              <a:gd name="connsiteY125" fmla="*/ 935343 h 5634347"/>
              <a:gd name="connsiteX126" fmla="*/ 3364144 w 4210811"/>
              <a:gd name="connsiteY126" fmla="*/ 960743 h 5634347"/>
              <a:gd name="connsiteX127" fmla="*/ 3355678 w 4210811"/>
              <a:gd name="connsiteY127" fmla="*/ 994609 h 5634347"/>
              <a:gd name="connsiteX128" fmla="*/ 3296411 w 4210811"/>
              <a:gd name="connsiteY128" fmla="*/ 1028476 h 5634347"/>
              <a:gd name="connsiteX129" fmla="*/ 3254078 w 4210811"/>
              <a:gd name="connsiteY129" fmla="*/ 1045409 h 5634347"/>
              <a:gd name="connsiteX130" fmla="*/ 3228678 w 4210811"/>
              <a:gd name="connsiteY130" fmla="*/ 1053876 h 5634347"/>
              <a:gd name="connsiteX131" fmla="*/ 3152478 w 4210811"/>
              <a:gd name="connsiteY131" fmla="*/ 1096209 h 5634347"/>
              <a:gd name="connsiteX132" fmla="*/ 3160944 w 4210811"/>
              <a:gd name="connsiteY132" fmla="*/ 1172409 h 5634347"/>
              <a:gd name="connsiteX133" fmla="*/ 3230371 w 4210811"/>
              <a:gd name="connsiteY133" fmla="*/ 1126689 h 5634347"/>
              <a:gd name="connsiteX134" fmla="*/ 3298104 w 4210811"/>
              <a:gd name="connsiteY134" fmla="*/ 1180876 h 5634347"/>
              <a:gd name="connsiteX135" fmla="*/ 3220211 w 4210811"/>
              <a:gd name="connsiteY135" fmla="*/ 1324809 h 5634347"/>
              <a:gd name="connsiteX136" fmla="*/ 3193118 w 4210811"/>
              <a:gd name="connsiteY136" fmla="*/ 1450116 h 5634347"/>
              <a:gd name="connsiteX137" fmla="*/ 3257464 w 4210811"/>
              <a:gd name="connsiteY137" fmla="*/ 1482289 h 5634347"/>
              <a:gd name="connsiteX138" fmla="*/ 3306571 w 4210811"/>
              <a:gd name="connsiteY138" fmla="*/ 1324809 h 5634347"/>
              <a:gd name="connsiteX139" fmla="*/ 3420024 w 4210811"/>
              <a:gd name="connsiteY139" fmla="*/ 1472129 h 5634347"/>
              <a:gd name="connsiteX140" fmla="*/ 3421718 w 4210811"/>
              <a:gd name="connsiteY140" fmla="*/ 1880223 h 5634347"/>
              <a:gd name="connsiteX141" fmla="*/ 3440344 w 4210811"/>
              <a:gd name="connsiteY141" fmla="*/ 1947956 h 5634347"/>
              <a:gd name="connsiteX142" fmla="*/ 3414944 w 4210811"/>
              <a:gd name="connsiteY142" fmla="*/ 2002143 h 5634347"/>
              <a:gd name="connsiteX143" fmla="*/ 3457278 w 4210811"/>
              <a:gd name="connsiteY143" fmla="*/ 1993676 h 5634347"/>
              <a:gd name="connsiteX144" fmla="*/ 3465744 w 4210811"/>
              <a:gd name="connsiteY144" fmla="*/ 1968276 h 5634347"/>
              <a:gd name="connsiteX145" fmla="*/ 3516544 w 4210811"/>
              <a:gd name="connsiteY145" fmla="*/ 1942876 h 5634347"/>
              <a:gd name="connsiteX146" fmla="*/ 3558878 w 4210811"/>
              <a:gd name="connsiteY146" fmla="*/ 1909009 h 5634347"/>
              <a:gd name="connsiteX147" fmla="*/ 3592744 w 4210811"/>
              <a:gd name="connsiteY147" fmla="*/ 1875143 h 5634347"/>
              <a:gd name="connsiteX148" fmla="*/ 3668944 w 4210811"/>
              <a:gd name="connsiteY148" fmla="*/ 1832809 h 5634347"/>
              <a:gd name="connsiteX149" fmla="*/ 3711278 w 4210811"/>
              <a:gd name="connsiteY149" fmla="*/ 1807409 h 5634347"/>
              <a:gd name="connsiteX150" fmla="*/ 3872144 w 4210811"/>
              <a:gd name="connsiteY150" fmla="*/ 1815876 h 5634347"/>
              <a:gd name="connsiteX151" fmla="*/ 3965278 w 4210811"/>
              <a:gd name="connsiteY151" fmla="*/ 1883609 h 5634347"/>
              <a:gd name="connsiteX152" fmla="*/ 4007611 w 4210811"/>
              <a:gd name="connsiteY152" fmla="*/ 1909009 h 5634347"/>
              <a:gd name="connsiteX153" fmla="*/ 4075344 w 4210811"/>
              <a:gd name="connsiteY153" fmla="*/ 1968276 h 5634347"/>
              <a:gd name="connsiteX154" fmla="*/ 4134611 w 4210811"/>
              <a:gd name="connsiteY154" fmla="*/ 2019076 h 5634347"/>
              <a:gd name="connsiteX155" fmla="*/ 4151544 w 4210811"/>
              <a:gd name="connsiteY155" fmla="*/ 2137609 h 5634347"/>
              <a:gd name="connsiteX156" fmla="*/ 4176944 w 4210811"/>
              <a:gd name="connsiteY156" fmla="*/ 2247676 h 5634347"/>
              <a:gd name="connsiteX157" fmla="*/ 4210811 w 4210811"/>
              <a:gd name="connsiteY157" fmla="*/ 2527076 h 5634347"/>
              <a:gd name="connsiteX158" fmla="*/ 4185411 w 4210811"/>
              <a:gd name="connsiteY158" fmla="*/ 2848809 h 5634347"/>
              <a:gd name="connsiteX159" fmla="*/ 4176944 w 4210811"/>
              <a:gd name="connsiteY159" fmla="*/ 2874209 h 5634347"/>
              <a:gd name="connsiteX160" fmla="*/ 4160011 w 4210811"/>
              <a:gd name="connsiteY160" fmla="*/ 3009676 h 5634347"/>
              <a:gd name="connsiteX161" fmla="*/ 4126144 w 4210811"/>
              <a:gd name="connsiteY161" fmla="*/ 3077409 h 5634347"/>
              <a:gd name="connsiteX162" fmla="*/ 4092278 w 4210811"/>
              <a:gd name="connsiteY162" fmla="*/ 3212876 h 5634347"/>
              <a:gd name="connsiteX163" fmla="*/ 4075344 w 4210811"/>
              <a:gd name="connsiteY163" fmla="*/ 3229809 h 5634347"/>
              <a:gd name="connsiteX164" fmla="*/ 4058411 w 4210811"/>
              <a:gd name="connsiteY164" fmla="*/ 3297543 h 5634347"/>
              <a:gd name="connsiteX165" fmla="*/ 4049944 w 4210811"/>
              <a:gd name="connsiteY165" fmla="*/ 3390676 h 5634347"/>
              <a:gd name="connsiteX166" fmla="*/ 4016078 w 4210811"/>
              <a:gd name="connsiteY166" fmla="*/ 3492276 h 5634347"/>
              <a:gd name="connsiteX167" fmla="*/ 4007611 w 4210811"/>
              <a:gd name="connsiteY167" fmla="*/ 3593876 h 5634347"/>
              <a:gd name="connsiteX168" fmla="*/ 3999144 w 4210811"/>
              <a:gd name="connsiteY168" fmla="*/ 3653143 h 5634347"/>
              <a:gd name="connsiteX169" fmla="*/ 3990678 w 4210811"/>
              <a:gd name="connsiteY169" fmla="*/ 3949476 h 5634347"/>
              <a:gd name="connsiteX170" fmla="*/ 3973744 w 4210811"/>
              <a:gd name="connsiteY170" fmla="*/ 4127276 h 5634347"/>
              <a:gd name="connsiteX171" fmla="*/ 3956811 w 4210811"/>
              <a:gd name="connsiteY171" fmla="*/ 4161143 h 5634347"/>
              <a:gd name="connsiteX172" fmla="*/ 3922944 w 4210811"/>
              <a:gd name="connsiteY172" fmla="*/ 4169609 h 5634347"/>
              <a:gd name="connsiteX173" fmla="*/ 3906011 w 4210811"/>
              <a:gd name="connsiteY173" fmla="*/ 4186543 h 5634347"/>
              <a:gd name="connsiteX174" fmla="*/ 3668944 w 4210811"/>
              <a:gd name="connsiteY174" fmla="*/ 4161143 h 5634347"/>
              <a:gd name="connsiteX175" fmla="*/ 3541944 w 4210811"/>
              <a:gd name="connsiteY175" fmla="*/ 4101876 h 5634347"/>
              <a:gd name="connsiteX176" fmla="*/ 3508078 w 4210811"/>
              <a:gd name="connsiteY176" fmla="*/ 4093409 h 5634347"/>
              <a:gd name="connsiteX177" fmla="*/ 3448811 w 4210811"/>
              <a:gd name="connsiteY177" fmla="*/ 4076476 h 5634347"/>
              <a:gd name="connsiteX178" fmla="*/ 3423411 w 4210811"/>
              <a:gd name="connsiteY178" fmla="*/ 4059543 h 5634347"/>
              <a:gd name="connsiteX179" fmla="*/ 3381078 w 4210811"/>
              <a:gd name="connsiteY179" fmla="*/ 4051076 h 5634347"/>
              <a:gd name="connsiteX180" fmla="*/ 3355678 w 4210811"/>
              <a:gd name="connsiteY180" fmla="*/ 4025676 h 5634347"/>
              <a:gd name="connsiteX181" fmla="*/ 3330278 w 4210811"/>
              <a:gd name="connsiteY181" fmla="*/ 4008743 h 5634347"/>
              <a:gd name="connsiteX182" fmla="*/ 3271011 w 4210811"/>
              <a:gd name="connsiteY182" fmla="*/ 3983343 h 5634347"/>
              <a:gd name="connsiteX183" fmla="*/ 3203278 w 4210811"/>
              <a:gd name="connsiteY183" fmla="*/ 3949476 h 5634347"/>
              <a:gd name="connsiteX184" fmla="*/ 3144011 w 4210811"/>
              <a:gd name="connsiteY184" fmla="*/ 3915609 h 5634347"/>
              <a:gd name="connsiteX185" fmla="*/ 3101678 w 4210811"/>
              <a:gd name="connsiteY185" fmla="*/ 3907143 h 5634347"/>
              <a:gd name="connsiteX186" fmla="*/ 3059344 w 4210811"/>
              <a:gd name="connsiteY186" fmla="*/ 3873276 h 5634347"/>
              <a:gd name="connsiteX187" fmla="*/ 3033944 w 4210811"/>
              <a:gd name="connsiteY187" fmla="*/ 3864809 h 5634347"/>
              <a:gd name="connsiteX188" fmla="*/ 2796878 w 4210811"/>
              <a:gd name="connsiteY188" fmla="*/ 3856343 h 5634347"/>
              <a:gd name="connsiteX189" fmla="*/ 2365078 w 4210811"/>
              <a:gd name="connsiteY189" fmla="*/ 3864809 h 5634347"/>
              <a:gd name="connsiteX190" fmla="*/ 2305811 w 4210811"/>
              <a:gd name="connsiteY190" fmla="*/ 3890209 h 5634347"/>
              <a:gd name="connsiteX191" fmla="*/ 2280411 w 4210811"/>
              <a:gd name="connsiteY191" fmla="*/ 3898676 h 5634347"/>
              <a:gd name="connsiteX192" fmla="*/ 2238078 w 4210811"/>
              <a:gd name="connsiteY192" fmla="*/ 3941009 h 5634347"/>
              <a:gd name="connsiteX193" fmla="*/ 2170344 w 4210811"/>
              <a:gd name="connsiteY193" fmla="*/ 3991809 h 5634347"/>
              <a:gd name="connsiteX194" fmla="*/ 1992544 w 4210811"/>
              <a:gd name="connsiteY194" fmla="*/ 4110343 h 5634347"/>
              <a:gd name="connsiteX195" fmla="*/ 1738544 w 4210811"/>
              <a:gd name="connsiteY195" fmla="*/ 4262743 h 5634347"/>
              <a:gd name="connsiteX196" fmla="*/ 1645411 w 4210811"/>
              <a:gd name="connsiteY196" fmla="*/ 4338943 h 5634347"/>
              <a:gd name="connsiteX197" fmla="*/ 1628478 w 4210811"/>
              <a:gd name="connsiteY197" fmla="*/ 4305076 h 5634347"/>
              <a:gd name="connsiteX198" fmla="*/ 1509944 w 4210811"/>
              <a:gd name="connsiteY198" fmla="*/ 4203476 h 5634347"/>
              <a:gd name="connsiteX199" fmla="*/ 1501478 w 4210811"/>
              <a:gd name="connsiteY199" fmla="*/ 4169609 h 5634347"/>
              <a:gd name="connsiteX200" fmla="*/ 1459144 w 4210811"/>
              <a:gd name="connsiteY200" fmla="*/ 4118809 h 5634347"/>
              <a:gd name="connsiteX201" fmla="*/ 1433744 w 4210811"/>
              <a:gd name="connsiteY201" fmla="*/ 4110343 h 5634347"/>
              <a:gd name="connsiteX202" fmla="*/ 1399878 w 4210811"/>
              <a:gd name="connsiteY202" fmla="*/ 4076476 h 5634347"/>
              <a:gd name="connsiteX203" fmla="*/ 1247478 w 4210811"/>
              <a:gd name="connsiteY203" fmla="*/ 4118809 h 5634347"/>
              <a:gd name="connsiteX204" fmla="*/ 1230544 w 4210811"/>
              <a:gd name="connsiteY204" fmla="*/ 4415143 h 5634347"/>
              <a:gd name="connsiteX205" fmla="*/ 1213611 w 4210811"/>
              <a:gd name="connsiteY205" fmla="*/ 4440543 h 5634347"/>
              <a:gd name="connsiteX206" fmla="*/ 1205144 w 4210811"/>
              <a:gd name="connsiteY206" fmla="*/ 4491343 h 5634347"/>
              <a:gd name="connsiteX207" fmla="*/ 1179744 w 4210811"/>
              <a:gd name="connsiteY207" fmla="*/ 4559076 h 5634347"/>
              <a:gd name="connsiteX208" fmla="*/ 1171278 w 4210811"/>
              <a:gd name="connsiteY208" fmla="*/ 4601409 h 5634347"/>
              <a:gd name="connsiteX209" fmla="*/ 1154344 w 4210811"/>
              <a:gd name="connsiteY209" fmla="*/ 4660676 h 5634347"/>
              <a:gd name="connsiteX210" fmla="*/ 1145878 w 4210811"/>
              <a:gd name="connsiteY210" fmla="*/ 4703009 h 5634347"/>
              <a:gd name="connsiteX211" fmla="*/ 1120478 w 4210811"/>
              <a:gd name="connsiteY211" fmla="*/ 4719943 h 5634347"/>
              <a:gd name="connsiteX212" fmla="*/ 1103544 w 4210811"/>
              <a:gd name="connsiteY212" fmla="*/ 4753809 h 5634347"/>
              <a:gd name="connsiteX213" fmla="*/ 1086611 w 4210811"/>
              <a:gd name="connsiteY213" fmla="*/ 4770743 h 5634347"/>
              <a:gd name="connsiteX214" fmla="*/ 1061211 w 4210811"/>
              <a:gd name="connsiteY214" fmla="*/ 4804609 h 5634347"/>
              <a:gd name="connsiteX215" fmla="*/ 1044278 w 4210811"/>
              <a:gd name="connsiteY215" fmla="*/ 4821543 h 5634347"/>
              <a:gd name="connsiteX216" fmla="*/ 1001944 w 4210811"/>
              <a:gd name="connsiteY216" fmla="*/ 4880809 h 5634347"/>
              <a:gd name="connsiteX217" fmla="*/ 993478 w 4210811"/>
              <a:gd name="connsiteY217" fmla="*/ 4973943 h 5634347"/>
              <a:gd name="connsiteX218" fmla="*/ 968078 w 4210811"/>
              <a:gd name="connsiteY218" fmla="*/ 4999343 h 5634347"/>
              <a:gd name="connsiteX219" fmla="*/ 951144 w 4210811"/>
              <a:gd name="connsiteY219" fmla="*/ 5058609 h 5634347"/>
              <a:gd name="connsiteX220" fmla="*/ 934211 w 4210811"/>
              <a:gd name="connsiteY220"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414944 w 4210811"/>
              <a:gd name="connsiteY141" fmla="*/ 2002143 h 5634347"/>
              <a:gd name="connsiteX142" fmla="*/ 3457278 w 4210811"/>
              <a:gd name="connsiteY142" fmla="*/ 1993676 h 5634347"/>
              <a:gd name="connsiteX143" fmla="*/ 3465744 w 4210811"/>
              <a:gd name="connsiteY143" fmla="*/ 1968276 h 5634347"/>
              <a:gd name="connsiteX144" fmla="*/ 3516544 w 4210811"/>
              <a:gd name="connsiteY144" fmla="*/ 1942876 h 5634347"/>
              <a:gd name="connsiteX145" fmla="*/ 3558878 w 4210811"/>
              <a:gd name="connsiteY145" fmla="*/ 1909009 h 5634347"/>
              <a:gd name="connsiteX146" fmla="*/ 3592744 w 4210811"/>
              <a:gd name="connsiteY146" fmla="*/ 1875143 h 5634347"/>
              <a:gd name="connsiteX147" fmla="*/ 3668944 w 4210811"/>
              <a:gd name="connsiteY147" fmla="*/ 1832809 h 5634347"/>
              <a:gd name="connsiteX148" fmla="*/ 3711278 w 4210811"/>
              <a:gd name="connsiteY148" fmla="*/ 1807409 h 5634347"/>
              <a:gd name="connsiteX149" fmla="*/ 3872144 w 4210811"/>
              <a:gd name="connsiteY149" fmla="*/ 1815876 h 5634347"/>
              <a:gd name="connsiteX150" fmla="*/ 3965278 w 4210811"/>
              <a:gd name="connsiteY150" fmla="*/ 1883609 h 5634347"/>
              <a:gd name="connsiteX151" fmla="*/ 4007611 w 4210811"/>
              <a:gd name="connsiteY151" fmla="*/ 1909009 h 5634347"/>
              <a:gd name="connsiteX152" fmla="*/ 4075344 w 4210811"/>
              <a:gd name="connsiteY152" fmla="*/ 1968276 h 5634347"/>
              <a:gd name="connsiteX153" fmla="*/ 4134611 w 4210811"/>
              <a:gd name="connsiteY153" fmla="*/ 2019076 h 5634347"/>
              <a:gd name="connsiteX154" fmla="*/ 4151544 w 4210811"/>
              <a:gd name="connsiteY154" fmla="*/ 2137609 h 5634347"/>
              <a:gd name="connsiteX155" fmla="*/ 4176944 w 4210811"/>
              <a:gd name="connsiteY155" fmla="*/ 2247676 h 5634347"/>
              <a:gd name="connsiteX156" fmla="*/ 4210811 w 4210811"/>
              <a:gd name="connsiteY156" fmla="*/ 2527076 h 5634347"/>
              <a:gd name="connsiteX157" fmla="*/ 4185411 w 4210811"/>
              <a:gd name="connsiteY157" fmla="*/ 2848809 h 5634347"/>
              <a:gd name="connsiteX158" fmla="*/ 4176944 w 4210811"/>
              <a:gd name="connsiteY158" fmla="*/ 2874209 h 5634347"/>
              <a:gd name="connsiteX159" fmla="*/ 4160011 w 4210811"/>
              <a:gd name="connsiteY159" fmla="*/ 3009676 h 5634347"/>
              <a:gd name="connsiteX160" fmla="*/ 4126144 w 4210811"/>
              <a:gd name="connsiteY160" fmla="*/ 3077409 h 5634347"/>
              <a:gd name="connsiteX161" fmla="*/ 4092278 w 4210811"/>
              <a:gd name="connsiteY161" fmla="*/ 3212876 h 5634347"/>
              <a:gd name="connsiteX162" fmla="*/ 4075344 w 4210811"/>
              <a:gd name="connsiteY162" fmla="*/ 3229809 h 5634347"/>
              <a:gd name="connsiteX163" fmla="*/ 4058411 w 4210811"/>
              <a:gd name="connsiteY163" fmla="*/ 3297543 h 5634347"/>
              <a:gd name="connsiteX164" fmla="*/ 4049944 w 4210811"/>
              <a:gd name="connsiteY164" fmla="*/ 3390676 h 5634347"/>
              <a:gd name="connsiteX165" fmla="*/ 4016078 w 4210811"/>
              <a:gd name="connsiteY165" fmla="*/ 3492276 h 5634347"/>
              <a:gd name="connsiteX166" fmla="*/ 4007611 w 4210811"/>
              <a:gd name="connsiteY166" fmla="*/ 3593876 h 5634347"/>
              <a:gd name="connsiteX167" fmla="*/ 3999144 w 4210811"/>
              <a:gd name="connsiteY167" fmla="*/ 3653143 h 5634347"/>
              <a:gd name="connsiteX168" fmla="*/ 3990678 w 4210811"/>
              <a:gd name="connsiteY168" fmla="*/ 3949476 h 5634347"/>
              <a:gd name="connsiteX169" fmla="*/ 3973744 w 4210811"/>
              <a:gd name="connsiteY169" fmla="*/ 4127276 h 5634347"/>
              <a:gd name="connsiteX170" fmla="*/ 3956811 w 4210811"/>
              <a:gd name="connsiteY170" fmla="*/ 4161143 h 5634347"/>
              <a:gd name="connsiteX171" fmla="*/ 3922944 w 4210811"/>
              <a:gd name="connsiteY171" fmla="*/ 4169609 h 5634347"/>
              <a:gd name="connsiteX172" fmla="*/ 3906011 w 4210811"/>
              <a:gd name="connsiteY172" fmla="*/ 4186543 h 5634347"/>
              <a:gd name="connsiteX173" fmla="*/ 3668944 w 4210811"/>
              <a:gd name="connsiteY173" fmla="*/ 4161143 h 5634347"/>
              <a:gd name="connsiteX174" fmla="*/ 3541944 w 4210811"/>
              <a:gd name="connsiteY174" fmla="*/ 4101876 h 5634347"/>
              <a:gd name="connsiteX175" fmla="*/ 3508078 w 4210811"/>
              <a:gd name="connsiteY175" fmla="*/ 4093409 h 5634347"/>
              <a:gd name="connsiteX176" fmla="*/ 3448811 w 4210811"/>
              <a:gd name="connsiteY176" fmla="*/ 4076476 h 5634347"/>
              <a:gd name="connsiteX177" fmla="*/ 3423411 w 4210811"/>
              <a:gd name="connsiteY177" fmla="*/ 4059543 h 5634347"/>
              <a:gd name="connsiteX178" fmla="*/ 3381078 w 4210811"/>
              <a:gd name="connsiteY178" fmla="*/ 4051076 h 5634347"/>
              <a:gd name="connsiteX179" fmla="*/ 3355678 w 4210811"/>
              <a:gd name="connsiteY179" fmla="*/ 4025676 h 5634347"/>
              <a:gd name="connsiteX180" fmla="*/ 3330278 w 4210811"/>
              <a:gd name="connsiteY180" fmla="*/ 4008743 h 5634347"/>
              <a:gd name="connsiteX181" fmla="*/ 3271011 w 4210811"/>
              <a:gd name="connsiteY181" fmla="*/ 3983343 h 5634347"/>
              <a:gd name="connsiteX182" fmla="*/ 3203278 w 4210811"/>
              <a:gd name="connsiteY182" fmla="*/ 3949476 h 5634347"/>
              <a:gd name="connsiteX183" fmla="*/ 3144011 w 4210811"/>
              <a:gd name="connsiteY183" fmla="*/ 3915609 h 5634347"/>
              <a:gd name="connsiteX184" fmla="*/ 3101678 w 4210811"/>
              <a:gd name="connsiteY184" fmla="*/ 3907143 h 5634347"/>
              <a:gd name="connsiteX185" fmla="*/ 3059344 w 4210811"/>
              <a:gd name="connsiteY185" fmla="*/ 3873276 h 5634347"/>
              <a:gd name="connsiteX186" fmla="*/ 3033944 w 4210811"/>
              <a:gd name="connsiteY186" fmla="*/ 3864809 h 5634347"/>
              <a:gd name="connsiteX187" fmla="*/ 2796878 w 4210811"/>
              <a:gd name="connsiteY187" fmla="*/ 3856343 h 5634347"/>
              <a:gd name="connsiteX188" fmla="*/ 2365078 w 4210811"/>
              <a:gd name="connsiteY188" fmla="*/ 3864809 h 5634347"/>
              <a:gd name="connsiteX189" fmla="*/ 2305811 w 4210811"/>
              <a:gd name="connsiteY189" fmla="*/ 3890209 h 5634347"/>
              <a:gd name="connsiteX190" fmla="*/ 2280411 w 4210811"/>
              <a:gd name="connsiteY190" fmla="*/ 3898676 h 5634347"/>
              <a:gd name="connsiteX191" fmla="*/ 2238078 w 4210811"/>
              <a:gd name="connsiteY191" fmla="*/ 3941009 h 5634347"/>
              <a:gd name="connsiteX192" fmla="*/ 2170344 w 4210811"/>
              <a:gd name="connsiteY192" fmla="*/ 3991809 h 5634347"/>
              <a:gd name="connsiteX193" fmla="*/ 1992544 w 4210811"/>
              <a:gd name="connsiteY193" fmla="*/ 4110343 h 5634347"/>
              <a:gd name="connsiteX194" fmla="*/ 1738544 w 4210811"/>
              <a:gd name="connsiteY194" fmla="*/ 4262743 h 5634347"/>
              <a:gd name="connsiteX195" fmla="*/ 1645411 w 4210811"/>
              <a:gd name="connsiteY195" fmla="*/ 4338943 h 5634347"/>
              <a:gd name="connsiteX196" fmla="*/ 1628478 w 4210811"/>
              <a:gd name="connsiteY196" fmla="*/ 4305076 h 5634347"/>
              <a:gd name="connsiteX197" fmla="*/ 1509944 w 4210811"/>
              <a:gd name="connsiteY197" fmla="*/ 4203476 h 5634347"/>
              <a:gd name="connsiteX198" fmla="*/ 1501478 w 4210811"/>
              <a:gd name="connsiteY198" fmla="*/ 4169609 h 5634347"/>
              <a:gd name="connsiteX199" fmla="*/ 1459144 w 4210811"/>
              <a:gd name="connsiteY199" fmla="*/ 4118809 h 5634347"/>
              <a:gd name="connsiteX200" fmla="*/ 1433744 w 4210811"/>
              <a:gd name="connsiteY200" fmla="*/ 4110343 h 5634347"/>
              <a:gd name="connsiteX201" fmla="*/ 1399878 w 4210811"/>
              <a:gd name="connsiteY201" fmla="*/ 4076476 h 5634347"/>
              <a:gd name="connsiteX202" fmla="*/ 1247478 w 4210811"/>
              <a:gd name="connsiteY202" fmla="*/ 4118809 h 5634347"/>
              <a:gd name="connsiteX203" fmla="*/ 1230544 w 4210811"/>
              <a:gd name="connsiteY203" fmla="*/ 4415143 h 5634347"/>
              <a:gd name="connsiteX204" fmla="*/ 1213611 w 4210811"/>
              <a:gd name="connsiteY204" fmla="*/ 4440543 h 5634347"/>
              <a:gd name="connsiteX205" fmla="*/ 1205144 w 4210811"/>
              <a:gd name="connsiteY205" fmla="*/ 4491343 h 5634347"/>
              <a:gd name="connsiteX206" fmla="*/ 1179744 w 4210811"/>
              <a:gd name="connsiteY206" fmla="*/ 4559076 h 5634347"/>
              <a:gd name="connsiteX207" fmla="*/ 1171278 w 4210811"/>
              <a:gd name="connsiteY207" fmla="*/ 4601409 h 5634347"/>
              <a:gd name="connsiteX208" fmla="*/ 1154344 w 4210811"/>
              <a:gd name="connsiteY208" fmla="*/ 4660676 h 5634347"/>
              <a:gd name="connsiteX209" fmla="*/ 1145878 w 4210811"/>
              <a:gd name="connsiteY209" fmla="*/ 4703009 h 5634347"/>
              <a:gd name="connsiteX210" fmla="*/ 1120478 w 4210811"/>
              <a:gd name="connsiteY210" fmla="*/ 4719943 h 5634347"/>
              <a:gd name="connsiteX211" fmla="*/ 1103544 w 4210811"/>
              <a:gd name="connsiteY211" fmla="*/ 4753809 h 5634347"/>
              <a:gd name="connsiteX212" fmla="*/ 1086611 w 4210811"/>
              <a:gd name="connsiteY212" fmla="*/ 4770743 h 5634347"/>
              <a:gd name="connsiteX213" fmla="*/ 1061211 w 4210811"/>
              <a:gd name="connsiteY213" fmla="*/ 4804609 h 5634347"/>
              <a:gd name="connsiteX214" fmla="*/ 1044278 w 4210811"/>
              <a:gd name="connsiteY214" fmla="*/ 4821543 h 5634347"/>
              <a:gd name="connsiteX215" fmla="*/ 1001944 w 4210811"/>
              <a:gd name="connsiteY215" fmla="*/ 4880809 h 5634347"/>
              <a:gd name="connsiteX216" fmla="*/ 993478 w 4210811"/>
              <a:gd name="connsiteY216" fmla="*/ 4973943 h 5634347"/>
              <a:gd name="connsiteX217" fmla="*/ 968078 w 4210811"/>
              <a:gd name="connsiteY217" fmla="*/ 4999343 h 5634347"/>
              <a:gd name="connsiteX218" fmla="*/ 951144 w 4210811"/>
              <a:gd name="connsiteY218" fmla="*/ 5058609 h 5634347"/>
              <a:gd name="connsiteX219" fmla="*/ 934211 w 4210811"/>
              <a:gd name="connsiteY219"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414944 w 4210811"/>
              <a:gd name="connsiteY141" fmla="*/ 2002143 h 5634347"/>
              <a:gd name="connsiteX142" fmla="*/ 3457278 w 4210811"/>
              <a:gd name="connsiteY142" fmla="*/ 1993676 h 5634347"/>
              <a:gd name="connsiteX143" fmla="*/ 3516544 w 4210811"/>
              <a:gd name="connsiteY143" fmla="*/ 1942876 h 5634347"/>
              <a:gd name="connsiteX144" fmla="*/ 3558878 w 4210811"/>
              <a:gd name="connsiteY144" fmla="*/ 1909009 h 5634347"/>
              <a:gd name="connsiteX145" fmla="*/ 3592744 w 4210811"/>
              <a:gd name="connsiteY145" fmla="*/ 1875143 h 5634347"/>
              <a:gd name="connsiteX146" fmla="*/ 3668944 w 4210811"/>
              <a:gd name="connsiteY146" fmla="*/ 1832809 h 5634347"/>
              <a:gd name="connsiteX147" fmla="*/ 3711278 w 4210811"/>
              <a:gd name="connsiteY147" fmla="*/ 1807409 h 5634347"/>
              <a:gd name="connsiteX148" fmla="*/ 3872144 w 4210811"/>
              <a:gd name="connsiteY148" fmla="*/ 1815876 h 5634347"/>
              <a:gd name="connsiteX149" fmla="*/ 3965278 w 4210811"/>
              <a:gd name="connsiteY149" fmla="*/ 1883609 h 5634347"/>
              <a:gd name="connsiteX150" fmla="*/ 4007611 w 4210811"/>
              <a:gd name="connsiteY150" fmla="*/ 1909009 h 5634347"/>
              <a:gd name="connsiteX151" fmla="*/ 4075344 w 4210811"/>
              <a:gd name="connsiteY151" fmla="*/ 1968276 h 5634347"/>
              <a:gd name="connsiteX152" fmla="*/ 4134611 w 4210811"/>
              <a:gd name="connsiteY152" fmla="*/ 2019076 h 5634347"/>
              <a:gd name="connsiteX153" fmla="*/ 4151544 w 4210811"/>
              <a:gd name="connsiteY153" fmla="*/ 2137609 h 5634347"/>
              <a:gd name="connsiteX154" fmla="*/ 4176944 w 4210811"/>
              <a:gd name="connsiteY154" fmla="*/ 2247676 h 5634347"/>
              <a:gd name="connsiteX155" fmla="*/ 4210811 w 4210811"/>
              <a:gd name="connsiteY155" fmla="*/ 2527076 h 5634347"/>
              <a:gd name="connsiteX156" fmla="*/ 4185411 w 4210811"/>
              <a:gd name="connsiteY156" fmla="*/ 2848809 h 5634347"/>
              <a:gd name="connsiteX157" fmla="*/ 4176944 w 4210811"/>
              <a:gd name="connsiteY157" fmla="*/ 2874209 h 5634347"/>
              <a:gd name="connsiteX158" fmla="*/ 4160011 w 4210811"/>
              <a:gd name="connsiteY158" fmla="*/ 3009676 h 5634347"/>
              <a:gd name="connsiteX159" fmla="*/ 4126144 w 4210811"/>
              <a:gd name="connsiteY159" fmla="*/ 3077409 h 5634347"/>
              <a:gd name="connsiteX160" fmla="*/ 4092278 w 4210811"/>
              <a:gd name="connsiteY160" fmla="*/ 3212876 h 5634347"/>
              <a:gd name="connsiteX161" fmla="*/ 4075344 w 4210811"/>
              <a:gd name="connsiteY161" fmla="*/ 3229809 h 5634347"/>
              <a:gd name="connsiteX162" fmla="*/ 4058411 w 4210811"/>
              <a:gd name="connsiteY162" fmla="*/ 3297543 h 5634347"/>
              <a:gd name="connsiteX163" fmla="*/ 4049944 w 4210811"/>
              <a:gd name="connsiteY163" fmla="*/ 3390676 h 5634347"/>
              <a:gd name="connsiteX164" fmla="*/ 4016078 w 4210811"/>
              <a:gd name="connsiteY164" fmla="*/ 3492276 h 5634347"/>
              <a:gd name="connsiteX165" fmla="*/ 4007611 w 4210811"/>
              <a:gd name="connsiteY165" fmla="*/ 3593876 h 5634347"/>
              <a:gd name="connsiteX166" fmla="*/ 3999144 w 4210811"/>
              <a:gd name="connsiteY166" fmla="*/ 3653143 h 5634347"/>
              <a:gd name="connsiteX167" fmla="*/ 3990678 w 4210811"/>
              <a:gd name="connsiteY167" fmla="*/ 3949476 h 5634347"/>
              <a:gd name="connsiteX168" fmla="*/ 3973744 w 4210811"/>
              <a:gd name="connsiteY168" fmla="*/ 4127276 h 5634347"/>
              <a:gd name="connsiteX169" fmla="*/ 3956811 w 4210811"/>
              <a:gd name="connsiteY169" fmla="*/ 4161143 h 5634347"/>
              <a:gd name="connsiteX170" fmla="*/ 3922944 w 4210811"/>
              <a:gd name="connsiteY170" fmla="*/ 4169609 h 5634347"/>
              <a:gd name="connsiteX171" fmla="*/ 3906011 w 4210811"/>
              <a:gd name="connsiteY171" fmla="*/ 4186543 h 5634347"/>
              <a:gd name="connsiteX172" fmla="*/ 3668944 w 4210811"/>
              <a:gd name="connsiteY172" fmla="*/ 4161143 h 5634347"/>
              <a:gd name="connsiteX173" fmla="*/ 3541944 w 4210811"/>
              <a:gd name="connsiteY173" fmla="*/ 4101876 h 5634347"/>
              <a:gd name="connsiteX174" fmla="*/ 3508078 w 4210811"/>
              <a:gd name="connsiteY174" fmla="*/ 4093409 h 5634347"/>
              <a:gd name="connsiteX175" fmla="*/ 3448811 w 4210811"/>
              <a:gd name="connsiteY175" fmla="*/ 4076476 h 5634347"/>
              <a:gd name="connsiteX176" fmla="*/ 3423411 w 4210811"/>
              <a:gd name="connsiteY176" fmla="*/ 4059543 h 5634347"/>
              <a:gd name="connsiteX177" fmla="*/ 3381078 w 4210811"/>
              <a:gd name="connsiteY177" fmla="*/ 4051076 h 5634347"/>
              <a:gd name="connsiteX178" fmla="*/ 3355678 w 4210811"/>
              <a:gd name="connsiteY178" fmla="*/ 4025676 h 5634347"/>
              <a:gd name="connsiteX179" fmla="*/ 3330278 w 4210811"/>
              <a:gd name="connsiteY179" fmla="*/ 4008743 h 5634347"/>
              <a:gd name="connsiteX180" fmla="*/ 3271011 w 4210811"/>
              <a:gd name="connsiteY180" fmla="*/ 3983343 h 5634347"/>
              <a:gd name="connsiteX181" fmla="*/ 3203278 w 4210811"/>
              <a:gd name="connsiteY181" fmla="*/ 3949476 h 5634347"/>
              <a:gd name="connsiteX182" fmla="*/ 3144011 w 4210811"/>
              <a:gd name="connsiteY182" fmla="*/ 3915609 h 5634347"/>
              <a:gd name="connsiteX183" fmla="*/ 3101678 w 4210811"/>
              <a:gd name="connsiteY183" fmla="*/ 3907143 h 5634347"/>
              <a:gd name="connsiteX184" fmla="*/ 3059344 w 4210811"/>
              <a:gd name="connsiteY184" fmla="*/ 3873276 h 5634347"/>
              <a:gd name="connsiteX185" fmla="*/ 3033944 w 4210811"/>
              <a:gd name="connsiteY185" fmla="*/ 3864809 h 5634347"/>
              <a:gd name="connsiteX186" fmla="*/ 2796878 w 4210811"/>
              <a:gd name="connsiteY186" fmla="*/ 3856343 h 5634347"/>
              <a:gd name="connsiteX187" fmla="*/ 2365078 w 4210811"/>
              <a:gd name="connsiteY187" fmla="*/ 3864809 h 5634347"/>
              <a:gd name="connsiteX188" fmla="*/ 2305811 w 4210811"/>
              <a:gd name="connsiteY188" fmla="*/ 3890209 h 5634347"/>
              <a:gd name="connsiteX189" fmla="*/ 2280411 w 4210811"/>
              <a:gd name="connsiteY189" fmla="*/ 3898676 h 5634347"/>
              <a:gd name="connsiteX190" fmla="*/ 2238078 w 4210811"/>
              <a:gd name="connsiteY190" fmla="*/ 3941009 h 5634347"/>
              <a:gd name="connsiteX191" fmla="*/ 2170344 w 4210811"/>
              <a:gd name="connsiteY191" fmla="*/ 3991809 h 5634347"/>
              <a:gd name="connsiteX192" fmla="*/ 1992544 w 4210811"/>
              <a:gd name="connsiteY192" fmla="*/ 4110343 h 5634347"/>
              <a:gd name="connsiteX193" fmla="*/ 1738544 w 4210811"/>
              <a:gd name="connsiteY193" fmla="*/ 4262743 h 5634347"/>
              <a:gd name="connsiteX194" fmla="*/ 1645411 w 4210811"/>
              <a:gd name="connsiteY194" fmla="*/ 4338943 h 5634347"/>
              <a:gd name="connsiteX195" fmla="*/ 1628478 w 4210811"/>
              <a:gd name="connsiteY195" fmla="*/ 4305076 h 5634347"/>
              <a:gd name="connsiteX196" fmla="*/ 1509944 w 4210811"/>
              <a:gd name="connsiteY196" fmla="*/ 4203476 h 5634347"/>
              <a:gd name="connsiteX197" fmla="*/ 1501478 w 4210811"/>
              <a:gd name="connsiteY197" fmla="*/ 4169609 h 5634347"/>
              <a:gd name="connsiteX198" fmla="*/ 1459144 w 4210811"/>
              <a:gd name="connsiteY198" fmla="*/ 4118809 h 5634347"/>
              <a:gd name="connsiteX199" fmla="*/ 1433744 w 4210811"/>
              <a:gd name="connsiteY199" fmla="*/ 4110343 h 5634347"/>
              <a:gd name="connsiteX200" fmla="*/ 1399878 w 4210811"/>
              <a:gd name="connsiteY200" fmla="*/ 4076476 h 5634347"/>
              <a:gd name="connsiteX201" fmla="*/ 1247478 w 4210811"/>
              <a:gd name="connsiteY201" fmla="*/ 4118809 h 5634347"/>
              <a:gd name="connsiteX202" fmla="*/ 1230544 w 4210811"/>
              <a:gd name="connsiteY202" fmla="*/ 4415143 h 5634347"/>
              <a:gd name="connsiteX203" fmla="*/ 1213611 w 4210811"/>
              <a:gd name="connsiteY203" fmla="*/ 4440543 h 5634347"/>
              <a:gd name="connsiteX204" fmla="*/ 1205144 w 4210811"/>
              <a:gd name="connsiteY204" fmla="*/ 4491343 h 5634347"/>
              <a:gd name="connsiteX205" fmla="*/ 1179744 w 4210811"/>
              <a:gd name="connsiteY205" fmla="*/ 4559076 h 5634347"/>
              <a:gd name="connsiteX206" fmla="*/ 1171278 w 4210811"/>
              <a:gd name="connsiteY206" fmla="*/ 4601409 h 5634347"/>
              <a:gd name="connsiteX207" fmla="*/ 1154344 w 4210811"/>
              <a:gd name="connsiteY207" fmla="*/ 4660676 h 5634347"/>
              <a:gd name="connsiteX208" fmla="*/ 1145878 w 4210811"/>
              <a:gd name="connsiteY208" fmla="*/ 4703009 h 5634347"/>
              <a:gd name="connsiteX209" fmla="*/ 1120478 w 4210811"/>
              <a:gd name="connsiteY209" fmla="*/ 4719943 h 5634347"/>
              <a:gd name="connsiteX210" fmla="*/ 1103544 w 4210811"/>
              <a:gd name="connsiteY210" fmla="*/ 4753809 h 5634347"/>
              <a:gd name="connsiteX211" fmla="*/ 1086611 w 4210811"/>
              <a:gd name="connsiteY211" fmla="*/ 4770743 h 5634347"/>
              <a:gd name="connsiteX212" fmla="*/ 1061211 w 4210811"/>
              <a:gd name="connsiteY212" fmla="*/ 4804609 h 5634347"/>
              <a:gd name="connsiteX213" fmla="*/ 1044278 w 4210811"/>
              <a:gd name="connsiteY213" fmla="*/ 4821543 h 5634347"/>
              <a:gd name="connsiteX214" fmla="*/ 1001944 w 4210811"/>
              <a:gd name="connsiteY214" fmla="*/ 4880809 h 5634347"/>
              <a:gd name="connsiteX215" fmla="*/ 993478 w 4210811"/>
              <a:gd name="connsiteY215" fmla="*/ 4973943 h 5634347"/>
              <a:gd name="connsiteX216" fmla="*/ 968078 w 4210811"/>
              <a:gd name="connsiteY216" fmla="*/ 4999343 h 5634347"/>
              <a:gd name="connsiteX217" fmla="*/ 951144 w 4210811"/>
              <a:gd name="connsiteY217" fmla="*/ 5058609 h 5634347"/>
              <a:gd name="connsiteX218" fmla="*/ 934211 w 4210811"/>
              <a:gd name="connsiteY218"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414944 w 4210811"/>
              <a:gd name="connsiteY141" fmla="*/ 2002143 h 5634347"/>
              <a:gd name="connsiteX142" fmla="*/ 3516544 w 4210811"/>
              <a:gd name="connsiteY142" fmla="*/ 1942876 h 5634347"/>
              <a:gd name="connsiteX143" fmla="*/ 3558878 w 4210811"/>
              <a:gd name="connsiteY143" fmla="*/ 1909009 h 5634347"/>
              <a:gd name="connsiteX144" fmla="*/ 3592744 w 4210811"/>
              <a:gd name="connsiteY144" fmla="*/ 1875143 h 5634347"/>
              <a:gd name="connsiteX145" fmla="*/ 3668944 w 4210811"/>
              <a:gd name="connsiteY145" fmla="*/ 1832809 h 5634347"/>
              <a:gd name="connsiteX146" fmla="*/ 3711278 w 4210811"/>
              <a:gd name="connsiteY146" fmla="*/ 1807409 h 5634347"/>
              <a:gd name="connsiteX147" fmla="*/ 3872144 w 4210811"/>
              <a:gd name="connsiteY147" fmla="*/ 1815876 h 5634347"/>
              <a:gd name="connsiteX148" fmla="*/ 3965278 w 4210811"/>
              <a:gd name="connsiteY148" fmla="*/ 1883609 h 5634347"/>
              <a:gd name="connsiteX149" fmla="*/ 4007611 w 4210811"/>
              <a:gd name="connsiteY149" fmla="*/ 1909009 h 5634347"/>
              <a:gd name="connsiteX150" fmla="*/ 4075344 w 4210811"/>
              <a:gd name="connsiteY150" fmla="*/ 1968276 h 5634347"/>
              <a:gd name="connsiteX151" fmla="*/ 4134611 w 4210811"/>
              <a:gd name="connsiteY151" fmla="*/ 2019076 h 5634347"/>
              <a:gd name="connsiteX152" fmla="*/ 4151544 w 4210811"/>
              <a:gd name="connsiteY152" fmla="*/ 2137609 h 5634347"/>
              <a:gd name="connsiteX153" fmla="*/ 4176944 w 4210811"/>
              <a:gd name="connsiteY153" fmla="*/ 2247676 h 5634347"/>
              <a:gd name="connsiteX154" fmla="*/ 4210811 w 4210811"/>
              <a:gd name="connsiteY154" fmla="*/ 2527076 h 5634347"/>
              <a:gd name="connsiteX155" fmla="*/ 4185411 w 4210811"/>
              <a:gd name="connsiteY155" fmla="*/ 2848809 h 5634347"/>
              <a:gd name="connsiteX156" fmla="*/ 4176944 w 4210811"/>
              <a:gd name="connsiteY156" fmla="*/ 2874209 h 5634347"/>
              <a:gd name="connsiteX157" fmla="*/ 4160011 w 4210811"/>
              <a:gd name="connsiteY157" fmla="*/ 3009676 h 5634347"/>
              <a:gd name="connsiteX158" fmla="*/ 4126144 w 4210811"/>
              <a:gd name="connsiteY158" fmla="*/ 3077409 h 5634347"/>
              <a:gd name="connsiteX159" fmla="*/ 4092278 w 4210811"/>
              <a:gd name="connsiteY159" fmla="*/ 3212876 h 5634347"/>
              <a:gd name="connsiteX160" fmla="*/ 4075344 w 4210811"/>
              <a:gd name="connsiteY160" fmla="*/ 3229809 h 5634347"/>
              <a:gd name="connsiteX161" fmla="*/ 4058411 w 4210811"/>
              <a:gd name="connsiteY161" fmla="*/ 3297543 h 5634347"/>
              <a:gd name="connsiteX162" fmla="*/ 4049944 w 4210811"/>
              <a:gd name="connsiteY162" fmla="*/ 3390676 h 5634347"/>
              <a:gd name="connsiteX163" fmla="*/ 4016078 w 4210811"/>
              <a:gd name="connsiteY163" fmla="*/ 3492276 h 5634347"/>
              <a:gd name="connsiteX164" fmla="*/ 4007611 w 4210811"/>
              <a:gd name="connsiteY164" fmla="*/ 3593876 h 5634347"/>
              <a:gd name="connsiteX165" fmla="*/ 3999144 w 4210811"/>
              <a:gd name="connsiteY165" fmla="*/ 3653143 h 5634347"/>
              <a:gd name="connsiteX166" fmla="*/ 3990678 w 4210811"/>
              <a:gd name="connsiteY166" fmla="*/ 3949476 h 5634347"/>
              <a:gd name="connsiteX167" fmla="*/ 3973744 w 4210811"/>
              <a:gd name="connsiteY167" fmla="*/ 4127276 h 5634347"/>
              <a:gd name="connsiteX168" fmla="*/ 3956811 w 4210811"/>
              <a:gd name="connsiteY168" fmla="*/ 4161143 h 5634347"/>
              <a:gd name="connsiteX169" fmla="*/ 3922944 w 4210811"/>
              <a:gd name="connsiteY169" fmla="*/ 4169609 h 5634347"/>
              <a:gd name="connsiteX170" fmla="*/ 3906011 w 4210811"/>
              <a:gd name="connsiteY170" fmla="*/ 4186543 h 5634347"/>
              <a:gd name="connsiteX171" fmla="*/ 3668944 w 4210811"/>
              <a:gd name="connsiteY171" fmla="*/ 4161143 h 5634347"/>
              <a:gd name="connsiteX172" fmla="*/ 3541944 w 4210811"/>
              <a:gd name="connsiteY172" fmla="*/ 4101876 h 5634347"/>
              <a:gd name="connsiteX173" fmla="*/ 3508078 w 4210811"/>
              <a:gd name="connsiteY173" fmla="*/ 4093409 h 5634347"/>
              <a:gd name="connsiteX174" fmla="*/ 3448811 w 4210811"/>
              <a:gd name="connsiteY174" fmla="*/ 4076476 h 5634347"/>
              <a:gd name="connsiteX175" fmla="*/ 3423411 w 4210811"/>
              <a:gd name="connsiteY175" fmla="*/ 4059543 h 5634347"/>
              <a:gd name="connsiteX176" fmla="*/ 3381078 w 4210811"/>
              <a:gd name="connsiteY176" fmla="*/ 4051076 h 5634347"/>
              <a:gd name="connsiteX177" fmla="*/ 3355678 w 4210811"/>
              <a:gd name="connsiteY177" fmla="*/ 4025676 h 5634347"/>
              <a:gd name="connsiteX178" fmla="*/ 3330278 w 4210811"/>
              <a:gd name="connsiteY178" fmla="*/ 4008743 h 5634347"/>
              <a:gd name="connsiteX179" fmla="*/ 3271011 w 4210811"/>
              <a:gd name="connsiteY179" fmla="*/ 3983343 h 5634347"/>
              <a:gd name="connsiteX180" fmla="*/ 3203278 w 4210811"/>
              <a:gd name="connsiteY180" fmla="*/ 3949476 h 5634347"/>
              <a:gd name="connsiteX181" fmla="*/ 3144011 w 4210811"/>
              <a:gd name="connsiteY181" fmla="*/ 3915609 h 5634347"/>
              <a:gd name="connsiteX182" fmla="*/ 3101678 w 4210811"/>
              <a:gd name="connsiteY182" fmla="*/ 3907143 h 5634347"/>
              <a:gd name="connsiteX183" fmla="*/ 3059344 w 4210811"/>
              <a:gd name="connsiteY183" fmla="*/ 3873276 h 5634347"/>
              <a:gd name="connsiteX184" fmla="*/ 3033944 w 4210811"/>
              <a:gd name="connsiteY184" fmla="*/ 3864809 h 5634347"/>
              <a:gd name="connsiteX185" fmla="*/ 2796878 w 4210811"/>
              <a:gd name="connsiteY185" fmla="*/ 3856343 h 5634347"/>
              <a:gd name="connsiteX186" fmla="*/ 2365078 w 4210811"/>
              <a:gd name="connsiteY186" fmla="*/ 3864809 h 5634347"/>
              <a:gd name="connsiteX187" fmla="*/ 2305811 w 4210811"/>
              <a:gd name="connsiteY187" fmla="*/ 3890209 h 5634347"/>
              <a:gd name="connsiteX188" fmla="*/ 2280411 w 4210811"/>
              <a:gd name="connsiteY188" fmla="*/ 3898676 h 5634347"/>
              <a:gd name="connsiteX189" fmla="*/ 2238078 w 4210811"/>
              <a:gd name="connsiteY189" fmla="*/ 3941009 h 5634347"/>
              <a:gd name="connsiteX190" fmla="*/ 2170344 w 4210811"/>
              <a:gd name="connsiteY190" fmla="*/ 3991809 h 5634347"/>
              <a:gd name="connsiteX191" fmla="*/ 1992544 w 4210811"/>
              <a:gd name="connsiteY191" fmla="*/ 4110343 h 5634347"/>
              <a:gd name="connsiteX192" fmla="*/ 1738544 w 4210811"/>
              <a:gd name="connsiteY192" fmla="*/ 4262743 h 5634347"/>
              <a:gd name="connsiteX193" fmla="*/ 1645411 w 4210811"/>
              <a:gd name="connsiteY193" fmla="*/ 4338943 h 5634347"/>
              <a:gd name="connsiteX194" fmla="*/ 1628478 w 4210811"/>
              <a:gd name="connsiteY194" fmla="*/ 4305076 h 5634347"/>
              <a:gd name="connsiteX195" fmla="*/ 1509944 w 4210811"/>
              <a:gd name="connsiteY195" fmla="*/ 4203476 h 5634347"/>
              <a:gd name="connsiteX196" fmla="*/ 1501478 w 4210811"/>
              <a:gd name="connsiteY196" fmla="*/ 4169609 h 5634347"/>
              <a:gd name="connsiteX197" fmla="*/ 1459144 w 4210811"/>
              <a:gd name="connsiteY197" fmla="*/ 4118809 h 5634347"/>
              <a:gd name="connsiteX198" fmla="*/ 1433744 w 4210811"/>
              <a:gd name="connsiteY198" fmla="*/ 4110343 h 5634347"/>
              <a:gd name="connsiteX199" fmla="*/ 1399878 w 4210811"/>
              <a:gd name="connsiteY199" fmla="*/ 4076476 h 5634347"/>
              <a:gd name="connsiteX200" fmla="*/ 1247478 w 4210811"/>
              <a:gd name="connsiteY200" fmla="*/ 4118809 h 5634347"/>
              <a:gd name="connsiteX201" fmla="*/ 1230544 w 4210811"/>
              <a:gd name="connsiteY201" fmla="*/ 4415143 h 5634347"/>
              <a:gd name="connsiteX202" fmla="*/ 1213611 w 4210811"/>
              <a:gd name="connsiteY202" fmla="*/ 4440543 h 5634347"/>
              <a:gd name="connsiteX203" fmla="*/ 1205144 w 4210811"/>
              <a:gd name="connsiteY203" fmla="*/ 4491343 h 5634347"/>
              <a:gd name="connsiteX204" fmla="*/ 1179744 w 4210811"/>
              <a:gd name="connsiteY204" fmla="*/ 4559076 h 5634347"/>
              <a:gd name="connsiteX205" fmla="*/ 1171278 w 4210811"/>
              <a:gd name="connsiteY205" fmla="*/ 4601409 h 5634347"/>
              <a:gd name="connsiteX206" fmla="*/ 1154344 w 4210811"/>
              <a:gd name="connsiteY206" fmla="*/ 4660676 h 5634347"/>
              <a:gd name="connsiteX207" fmla="*/ 1145878 w 4210811"/>
              <a:gd name="connsiteY207" fmla="*/ 4703009 h 5634347"/>
              <a:gd name="connsiteX208" fmla="*/ 1120478 w 4210811"/>
              <a:gd name="connsiteY208" fmla="*/ 4719943 h 5634347"/>
              <a:gd name="connsiteX209" fmla="*/ 1103544 w 4210811"/>
              <a:gd name="connsiteY209" fmla="*/ 4753809 h 5634347"/>
              <a:gd name="connsiteX210" fmla="*/ 1086611 w 4210811"/>
              <a:gd name="connsiteY210" fmla="*/ 4770743 h 5634347"/>
              <a:gd name="connsiteX211" fmla="*/ 1061211 w 4210811"/>
              <a:gd name="connsiteY211" fmla="*/ 4804609 h 5634347"/>
              <a:gd name="connsiteX212" fmla="*/ 1044278 w 4210811"/>
              <a:gd name="connsiteY212" fmla="*/ 4821543 h 5634347"/>
              <a:gd name="connsiteX213" fmla="*/ 1001944 w 4210811"/>
              <a:gd name="connsiteY213" fmla="*/ 4880809 h 5634347"/>
              <a:gd name="connsiteX214" fmla="*/ 993478 w 4210811"/>
              <a:gd name="connsiteY214" fmla="*/ 4973943 h 5634347"/>
              <a:gd name="connsiteX215" fmla="*/ 968078 w 4210811"/>
              <a:gd name="connsiteY215" fmla="*/ 4999343 h 5634347"/>
              <a:gd name="connsiteX216" fmla="*/ 951144 w 4210811"/>
              <a:gd name="connsiteY216" fmla="*/ 5058609 h 5634347"/>
              <a:gd name="connsiteX217" fmla="*/ 934211 w 4210811"/>
              <a:gd name="connsiteY217"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516544 w 4210811"/>
              <a:gd name="connsiteY141" fmla="*/ 1942876 h 5634347"/>
              <a:gd name="connsiteX142" fmla="*/ 3558878 w 4210811"/>
              <a:gd name="connsiteY142" fmla="*/ 1909009 h 5634347"/>
              <a:gd name="connsiteX143" fmla="*/ 3592744 w 4210811"/>
              <a:gd name="connsiteY143" fmla="*/ 1875143 h 5634347"/>
              <a:gd name="connsiteX144" fmla="*/ 3668944 w 4210811"/>
              <a:gd name="connsiteY144" fmla="*/ 1832809 h 5634347"/>
              <a:gd name="connsiteX145" fmla="*/ 3711278 w 4210811"/>
              <a:gd name="connsiteY145" fmla="*/ 1807409 h 5634347"/>
              <a:gd name="connsiteX146" fmla="*/ 3872144 w 4210811"/>
              <a:gd name="connsiteY146" fmla="*/ 1815876 h 5634347"/>
              <a:gd name="connsiteX147" fmla="*/ 3965278 w 4210811"/>
              <a:gd name="connsiteY147" fmla="*/ 1883609 h 5634347"/>
              <a:gd name="connsiteX148" fmla="*/ 4007611 w 4210811"/>
              <a:gd name="connsiteY148" fmla="*/ 1909009 h 5634347"/>
              <a:gd name="connsiteX149" fmla="*/ 4075344 w 4210811"/>
              <a:gd name="connsiteY149" fmla="*/ 1968276 h 5634347"/>
              <a:gd name="connsiteX150" fmla="*/ 4134611 w 4210811"/>
              <a:gd name="connsiteY150" fmla="*/ 2019076 h 5634347"/>
              <a:gd name="connsiteX151" fmla="*/ 4151544 w 4210811"/>
              <a:gd name="connsiteY151" fmla="*/ 2137609 h 5634347"/>
              <a:gd name="connsiteX152" fmla="*/ 4176944 w 4210811"/>
              <a:gd name="connsiteY152" fmla="*/ 2247676 h 5634347"/>
              <a:gd name="connsiteX153" fmla="*/ 4210811 w 4210811"/>
              <a:gd name="connsiteY153" fmla="*/ 2527076 h 5634347"/>
              <a:gd name="connsiteX154" fmla="*/ 4185411 w 4210811"/>
              <a:gd name="connsiteY154" fmla="*/ 2848809 h 5634347"/>
              <a:gd name="connsiteX155" fmla="*/ 4176944 w 4210811"/>
              <a:gd name="connsiteY155" fmla="*/ 2874209 h 5634347"/>
              <a:gd name="connsiteX156" fmla="*/ 4160011 w 4210811"/>
              <a:gd name="connsiteY156" fmla="*/ 3009676 h 5634347"/>
              <a:gd name="connsiteX157" fmla="*/ 4126144 w 4210811"/>
              <a:gd name="connsiteY157" fmla="*/ 3077409 h 5634347"/>
              <a:gd name="connsiteX158" fmla="*/ 4092278 w 4210811"/>
              <a:gd name="connsiteY158" fmla="*/ 3212876 h 5634347"/>
              <a:gd name="connsiteX159" fmla="*/ 4075344 w 4210811"/>
              <a:gd name="connsiteY159" fmla="*/ 3229809 h 5634347"/>
              <a:gd name="connsiteX160" fmla="*/ 4058411 w 4210811"/>
              <a:gd name="connsiteY160" fmla="*/ 3297543 h 5634347"/>
              <a:gd name="connsiteX161" fmla="*/ 4049944 w 4210811"/>
              <a:gd name="connsiteY161" fmla="*/ 3390676 h 5634347"/>
              <a:gd name="connsiteX162" fmla="*/ 4016078 w 4210811"/>
              <a:gd name="connsiteY162" fmla="*/ 3492276 h 5634347"/>
              <a:gd name="connsiteX163" fmla="*/ 4007611 w 4210811"/>
              <a:gd name="connsiteY163" fmla="*/ 3593876 h 5634347"/>
              <a:gd name="connsiteX164" fmla="*/ 3999144 w 4210811"/>
              <a:gd name="connsiteY164" fmla="*/ 3653143 h 5634347"/>
              <a:gd name="connsiteX165" fmla="*/ 3990678 w 4210811"/>
              <a:gd name="connsiteY165" fmla="*/ 3949476 h 5634347"/>
              <a:gd name="connsiteX166" fmla="*/ 3973744 w 4210811"/>
              <a:gd name="connsiteY166" fmla="*/ 4127276 h 5634347"/>
              <a:gd name="connsiteX167" fmla="*/ 3956811 w 4210811"/>
              <a:gd name="connsiteY167" fmla="*/ 4161143 h 5634347"/>
              <a:gd name="connsiteX168" fmla="*/ 3922944 w 4210811"/>
              <a:gd name="connsiteY168" fmla="*/ 4169609 h 5634347"/>
              <a:gd name="connsiteX169" fmla="*/ 3906011 w 4210811"/>
              <a:gd name="connsiteY169" fmla="*/ 4186543 h 5634347"/>
              <a:gd name="connsiteX170" fmla="*/ 3668944 w 4210811"/>
              <a:gd name="connsiteY170" fmla="*/ 4161143 h 5634347"/>
              <a:gd name="connsiteX171" fmla="*/ 3541944 w 4210811"/>
              <a:gd name="connsiteY171" fmla="*/ 4101876 h 5634347"/>
              <a:gd name="connsiteX172" fmla="*/ 3508078 w 4210811"/>
              <a:gd name="connsiteY172" fmla="*/ 4093409 h 5634347"/>
              <a:gd name="connsiteX173" fmla="*/ 3448811 w 4210811"/>
              <a:gd name="connsiteY173" fmla="*/ 4076476 h 5634347"/>
              <a:gd name="connsiteX174" fmla="*/ 3423411 w 4210811"/>
              <a:gd name="connsiteY174" fmla="*/ 4059543 h 5634347"/>
              <a:gd name="connsiteX175" fmla="*/ 3381078 w 4210811"/>
              <a:gd name="connsiteY175" fmla="*/ 4051076 h 5634347"/>
              <a:gd name="connsiteX176" fmla="*/ 3355678 w 4210811"/>
              <a:gd name="connsiteY176" fmla="*/ 4025676 h 5634347"/>
              <a:gd name="connsiteX177" fmla="*/ 3330278 w 4210811"/>
              <a:gd name="connsiteY177" fmla="*/ 4008743 h 5634347"/>
              <a:gd name="connsiteX178" fmla="*/ 3271011 w 4210811"/>
              <a:gd name="connsiteY178" fmla="*/ 3983343 h 5634347"/>
              <a:gd name="connsiteX179" fmla="*/ 3203278 w 4210811"/>
              <a:gd name="connsiteY179" fmla="*/ 3949476 h 5634347"/>
              <a:gd name="connsiteX180" fmla="*/ 3144011 w 4210811"/>
              <a:gd name="connsiteY180" fmla="*/ 3915609 h 5634347"/>
              <a:gd name="connsiteX181" fmla="*/ 3101678 w 4210811"/>
              <a:gd name="connsiteY181" fmla="*/ 3907143 h 5634347"/>
              <a:gd name="connsiteX182" fmla="*/ 3059344 w 4210811"/>
              <a:gd name="connsiteY182" fmla="*/ 3873276 h 5634347"/>
              <a:gd name="connsiteX183" fmla="*/ 3033944 w 4210811"/>
              <a:gd name="connsiteY183" fmla="*/ 3864809 h 5634347"/>
              <a:gd name="connsiteX184" fmla="*/ 2796878 w 4210811"/>
              <a:gd name="connsiteY184" fmla="*/ 3856343 h 5634347"/>
              <a:gd name="connsiteX185" fmla="*/ 2365078 w 4210811"/>
              <a:gd name="connsiteY185" fmla="*/ 3864809 h 5634347"/>
              <a:gd name="connsiteX186" fmla="*/ 2305811 w 4210811"/>
              <a:gd name="connsiteY186" fmla="*/ 3890209 h 5634347"/>
              <a:gd name="connsiteX187" fmla="*/ 2280411 w 4210811"/>
              <a:gd name="connsiteY187" fmla="*/ 3898676 h 5634347"/>
              <a:gd name="connsiteX188" fmla="*/ 2238078 w 4210811"/>
              <a:gd name="connsiteY188" fmla="*/ 3941009 h 5634347"/>
              <a:gd name="connsiteX189" fmla="*/ 2170344 w 4210811"/>
              <a:gd name="connsiteY189" fmla="*/ 3991809 h 5634347"/>
              <a:gd name="connsiteX190" fmla="*/ 1992544 w 4210811"/>
              <a:gd name="connsiteY190" fmla="*/ 4110343 h 5634347"/>
              <a:gd name="connsiteX191" fmla="*/ 1738544 w 4210811"/>
              <a:gd name="connsiteY191" fmla="*/ 4262743 h 5634347"/>
              <a:gd name="connsiteX192" fmla="*/ 1645411 w 4210811"/>
              <a:gd name="connsiteY192" fmla="*/ 4338943 h 5634347"/>
              <a:gd name="connsiteX193" fmla="*/ 1628478 w 4210811"/>
              <a:gd name="connsiteY193" fmla="*/ 4305076 h 5634347"/>
              <a:gd name="connsiteX194" fmla="*/ 1509944 w 4210811"/>
              <a:gd name="connsiteY194" fmla="*/ 4203476 h 5634347"/>
              <a:gd name="connsiteX195" fmla="*/ 1501478 w 4210811"/>
              <a:gd name="connsiteY195" fmla="*/ 4169609 h 5634347"/>
              <a:gd name="connsiteX196" fmla="*/ 1459144 w 4210811"/>
              <a:gd name="connsiteY196" fmla="*/ 4118809 h 5634347"/>
              <a:gd name="connsiteX197" fmla="*/ 1433744 w 4210811"/>
              <a:gd name="connsiteY197" fmla="*/ 4110343 h 5634347"/>
              <a:gd name="connsiteX198" fmla="*/ 1399878 w 4210811"/>
              <a:gd name="connsiteY198" fmla="*/ 4076476 h 5634347"/>
              <a:gd name="connsiteX199" fmla="*/ 1247478 w 4210811"/>
              <a:gd name="connsiteY199" fmla="*/ 4118809 h 5634347"/>
              <a:gd name="connsiteX200" fmla="*/ 1230544 w 4210811"/>
              <a:gd name="connsiteY200" fmla="*/ 4415143 h 5634347"/>
              <a:gd name="connsiteX201" fmla="*/ 1213611 w 4210811"/>
              <a:gd name="connsiteY201" fmla="*/ 4440543 h 5634347"/>
              <a:gd name="connsiteX202" fmla="*/ 1205144 w 4210811"/>
              <a:gd name="connsiteY202" fmla="*/ 4491343 h 5634347"/>
              <a:gd name="connsiteX203" fmla="*/ 1179744 w 4210811"/>
              <a:gd name="connsiteY203" fmla="*/ 4559076 h 5634347"/>
              <a:gd name="connsiteX204" fmla="*/ 1171278 w 4210811"/>
              <a:gd name="connsiteY204" fmla="*/ 4601409 h 5634347"/>
              <a:gd name="connsiteX205" fmla="*/ 1154344 w 4210811"/>
              <a:gd name="connsiteY205" fmla="*/ 4660676 h 5634347"/>
              <a:gd name="connsiteX206" fmla="*/ 1145878 w 4210811"/>
              <a:gd name="connsiteY206" fmla="*/ 4703009 h 5634347"/>
              <a:gd name="connsiteX207" fmla="*/ 1120478 w 4210811"/>
              <a:gd name="connsiteY207" fmla="*/ 4719943 h 5634347"/>
              <a:gd name="connsiteX208" fmla="*/ 1103544 w 4210811"/>
              <a:gd name="connsiteY208" fmla="*/ 4753809 h 5634347"/>
              <a:gd name="connsiteX209" fmla="*/ 1086611 w 4210811"/>
              <a:gd name="connsiteY209" fmla="*/ 4770743 h 5634347"/>
              <a:gd name="connsiteX210" fmla="*/ 1061211 w 4210811"/>
              <a:gd name="connsiteY210" fmla="*/ 4804609 h 5634347"/>
              <a:gd name="connsiteX211" fmla="*/ 1044278 w 4210811"/>
              <a:gd name="connsiteY211" fmla="*/ 4821543 h 5634347"/>
              <a:gd name="connsiteX212" fmla="*/ 1001944 w 4210811"/>
              <a:gd name="connsiteY212" fmla="*/ 4880809 h 5634347"/>
              <a:gd name="connsiteX213" fmla="*/ 993478 w 4210811"/>
              <a:gd name="connsiteY213" fmla="*/ 4973943 h 5634347"/>
              <a:gd name="connsiteX214" fmla="*/ 968078 w 4210811"/>
              <a:gd name="connsiteY214" fmla="*/ 4999343 h 5634347"/>
              <a:gd name="connsiteX215" fmla="*/ 951144 w 4210811"/>
              <a:gd name="connsiteY215" fmla="*/ 5058609 h 5634347"/>
              <a:gd name="connsiteX216" fmla="*/ 934211 w 4210811"/>
              <a:gd name="connsiteY21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516544 w 4210811"/>
              <a:gd name="connsiteY141" fmla="*/ 1942876 h 5634347"/>
              <a:gd name="connsiteX142" fmla="*/ 3558878 w 4210811"/>
              <a:gd name="connsiteY142" fmla="*/ 1909009 h 5634347"/>
              <a:gd name="connsiteX143" fmla="*/ 3592744 w 4210811"/>
              <a:gd name="connsiteY143" fmla="*/ 1875143 h 5634347"/>
              <a:gd name="connsiteX144" fmla="*/ 3668944 w 4210811"/>
              <a:gd name="connsiteY144" fmla="*/ 1832809 h 5634347"/>
              <a:gd name="connsiteX145" fmla="*/ 3751918 w 4210811"/>
              <a:gd name="connsiteY145" fmla="*/ 1634689 h 5634347"/>
              <a:gd name="connsiteX146" fmla="*/ 3872144 w 4210811"/>
              <a:gd name="connsiteY146" fmla="*/ 1815876 h 5634347"/>
              <a:gd name="connsiteX147" fmla="*/ 3965278 w 4210811"/>
              <a:gd name="connsiteY147" fmla="*/ 1883609 h 5634347"/>
              <a:gd name="connsiteX148" fmla="*/ 4007611 w 4210811"/>
              <a:gd name="connsiteY148" fmla="*/ 1909009 h 5634347"/>
              <a:gd name="connsiteX149" fmla="*/ 4075344 w 4210811"/>
              <a:gd name="connsiteY149" fmla="*/ 1968276 h 5634347"/>
              <a:gd name="connsiteX150" fmla="*/ 4134611 w 4210811"/>
              <a:gd name="connsiteY150" fmla="*/ 2019076 h 5634347"/>
              <a:gd name="connsiteX151" fmla="*/ 4151544 w 4210811"/>
              <a:gd name="connsiteY151" fmla="*/ 2137609 h 5634347"/>
              <a:gd name="connsiteX152" fmla="*/ 4176944 w 4210811"/>
              <a:gd name="connsiteY152" fmla="*/ 2247676 h 5634347"/>
              <a:gd name="connsiteX153" fmla="*/ 4210811 w 4210811"/>
              <a:gd name="connsiteY153" fmla="*/ 2527076 h 5634347"/>
              <a:gd name="connsiteX154" fmla="*/ 4185411 w 4210811"/>
              <a:gd name="connsiteY154" fmla="*/ 2848809 h 5634347"/>
              <a:gd name="connsiteX155" fmla="*/ 4176944 w 4210811"/>
              <a:gd name="connsiteY155" fmla="*/ 2874209 h 5634347"/>
              <a:gd name="connsiteX156" fmla="*/ 4160011 w 4210811"/>
              <a:gd name="connsiteY156" fmla="*/ 3009676 h 5634347"/>
              <a:gd name="connsiteX157" fmla="*/ 4126144 w 4210811"/>
              <a:gd name="connsiteY157" fmla="*/ 3077409 h 5634347"/>
              <a:gd name="connsiteX158" fmla="*/ 4092278 w 4210811"/>
              <a:gd name="connsiteY158" fmla="*/ 3212876 h 5634347"/>
              <a:gd name="connsiteX159" fmla="*/ 4075344 w 4210811"/>
              <a:gd name="connsiteY159" fmla="*/ 3229809 h 5634347"/>
              <a:gd name="connsiteX160" fmla="*/ 4058411 w 4210811"/>
              <a:gd name="connsiteY160" fmla="*/ 3297543 h 5634347"/>
              <a:gd name="connsiteX161" fmla="*/ 4049944 w 4210811"/>
              <a:gd name="connsiteY161" fmla="*/ 3390676 h 5634347"/>
              <a:gd name="connsiteX162" fmla="*/ 4016078 w 4210811"/>
              <a:gd name="connsiteY162" fmla="*/ 3492276 h 5634347"/>
              <a:gd name="connsiteX163" fmla="*/ 4007611 w 4210811"/>
              <a:gd name="connsiteY163" fmla="*/ 3593876 h 5634347"/>
              <a:gd name="connsiteX164" fmla="*/ 3999144 w 4210811"/>
              <a:gd name="connsiteY164" fmla="*/ 3653143 h 5634347"/>
              <a:gd name="connsiteX165" fmla="*/ 3990678 w 4210811"/>
              <a:gd name="connsiteY165" fmla="*/ 3949476 h 5634347"/>
              <a:gd name="connsiteX166" fmla="*/ 3973744 w 4210811"/>
              <a:gd name="connsiteY166" fmla="*/ 4127276 h 5634347"/>
              <a:gd name="connsiteX167" fmla="*/ 3956811 w 4210811"/>
              <a:gd name="connsiteY167" fmla="*/ 4161143 h 5634347"/>
              <a:gd name="connsiteX168" fmla="*/ 3922944 w 4210811"/>
              <a:gd name="connsiteY168" fmla="*/ 4169609 h 5634347"/>
              <a:gd name="connsiteX169" fmla="*/ 3906011 w 4210811"/>
              <a:gd name="connsiteY169" fmla="*/ 4186543 h 5634347"/>
              <a:gd name="connsiteX170" fmla="*/ 3668944 w 4210811"/>
              <a:gd name="connsiteY170" fmla="*/ 4161143 h 5634347"/>
              <a:gd name="connsiteX171" fmla="*/ 3541944 w 4210811"/>
              <a:gd name="connsiteY171" fmla="*/ 4101876 h 5634347"/>
              <a:gd name="connsiteX172" fmla="*/ 3508078 w 4210811"/>
              <a:gd name="connsiteY172" fmla="*/ 4093409 h 5634347"/>
              <a:gd name="connsiteX173" fmla="*/ 3448811 w 4210811"/>
              <a:gd name="connsiteY173" fmla="*/ 4076476 h 5634347"/>
              <a:gd name="connsiteX174" fmla="*/ 3423411 w 4210811"/>
              <a:gd name="connsiteY174" fmla="*/ 4059543 h 5634347"/>
              <a:gd name="connsiteX175" fmla="*/ 3381078 w 4210811"/>
              <a:gd name="connsiteY175" fmla="*/ 4051076 h 5634347"/>
              <a:gd name="connsiteX176" fmla="*/ 3355678 w 4210811"/>
              <a:gd name="connsiteY176" fmla="*/ 4025676 h 5634347"/>
              <a:gd name="connsiteX177" fmla="*/ 3330278 w 4210811"/>
              <a:gd name="connsiteY177" fmla="*/ 4008743 h 5634347"/>
              <a:gd name="connsiteX178" fmla="*/ 3271011 w 4210811"/>
              <a:gd name="connsiteY178" fmla="*/ 3983343 h 5634347"/>
              <a:gd name="connsiteX179" fmla="*/ 3203278 w 4210811"/>
              <a:gd name="connsiteY179" fmla="*/ 3949476 h 5634347"/>
              <a:gd name="connsiteX180" fmla="*/ 3144011 w 4210811"/>
              <a:gd name="connsiteY180" fmla="*/ 3915609 h 5634347"/>
              <a:gd name="connsiteX181" fmla="*/ 3101678 w 4210811"/>
              <a:gd name="connsiteY181" fmla="*/ 3907143 h 5634347"/>
              <a:gd name="connsiteX182" fmla="*/ 3059344 w 4210811"/>
              <a:gd name="connsiteY182" fmla="*/ 3873276 h 5634347"/>
              <a:gd name="connsiteX183" fmla="*/ 3033944 w 4210811"/>
              <a:gd name="connsiteY183" fmla="*/ 3864809 h 5634347"/>
              <a:gd name="connsiteX184" fmla="*/ 2796878 w 4210811"/>
              <a:gd name="connsiteY184" fmla="*/ 3856343 h 5634347"/>
              <a:gd name="connsiteX185" fmla="*/ 2365078 w 4210811"/>
              <a:gd name="connsiteY185" fmla="*/ 3864809 h 5634347"/>
              <a:gd name="connsiteX186" fmla="*/ 2305811 w 4210811"/>
              <a:gd name="connsiteY186" fmla="*/ 3890209 h 5634347"/>
              <a:gd name="connsiteX187" fmla="*/ 2280411 w 4210811"/>
              <a:gd name="connsiteY187" fmla="*/ 3898676 h 5634347"/>
              <a:gd name="connsiteX188" fmla="*/ 2238078 w 4210811"/>
              <a:gd name="connsiteY188" fmla="*/ 3941009 h 5634347"/>
              <a:gd name="connsiteX189" fmla="*/ 2170344 w 4210811"/>
              <a:gd name="connsiteY189" fmla="*/ 3991809 h 5634347"/>
              <a:gd name="connsiteX190" fmla="*/ 1992544 w 4210811"/>
              <a:gd name="connsiteY190" fmla="*/ 4110343 h 5634347"/>
              <a:gd name="connsiteX191" fmla="*/ 1738544 w 4210811"/>
              <a:gd name="connsiteY191" fmla="*/ 4262743 h 5634347"/>
              <a:gd name="connsiteX192" fmla="*/ 1645411 w 4210811"/>
              <a:gd name="connsiteY192" fmla="*/ 4338943 h 5634347"/>
              <a:gd name="connsiteX193" fmla="*/ 1628478 w 4210811"/>
              <a:gd name="connsiteY193" fmla="*/ 4305076 h 5634347"/>
              <a:gd name="connsiteX194" fmla="*/ 1509944 w 4210811"/>
              <a:gd name="connsiteY194" fmla="*/ 4203476 h 5634347"/>
              <a:gd name="connsiteX195" fmla="*/ 1501478 w 4210811"/>
              <a:gd name="connsiteY195" fmla="*/ 4169609 h 5634347"/>
              <a:gd name="connsiteX196" fmla="*/ 1459144 w 4210811"/>
              <a:gd name="connsiteY196" fmla="*/ 4118809 h 5634347"/>
              <a:gd name="connsiteX197" fmla="*/ 1433744 w 4210811"/>
              <a:gd name="connsiteY197" fmla="*/ 4110343 h 5634347"/>
              <a:gd name="connsiteX198" fmla="*/ 1399878 w 4210811"/>
              <a:gd name="connsiteY198" fmla="*/ 4076476 h 5634347"/>
              <a:gd name="connsiteX199" fmla="*/ 1247478 w 4210811"/>
              <a:gd name="connsiteY199" fmla="*/ 4118809 h 5634347"/>
              <a:gd name="connsiteX200" fmla="*/ 1230544 w 4210811"/>
              <a:gd name="connsiteY200" fmla="*/ 4415143 h 5634347"/>
              <a:gd name="connsiteX201" fmla="*/ 1213611 w 4210811"/>
              <a:gd name="connsiteY201" fmla="*/ 4440543 h 5634347"/>
              <a:gd name="connsiteX202" fmla="*/ 1205144 w 4210811"/>
              <a:gd name="connsiteY202" fmla="*/ 4491343 h 5634347"/>
              <a:gd name="connsiteX203" fmla="*/ 1179744 w 4210811"/>
              <a:gd name="connsiteY203" fmla="*/ 4559076 h 5634347"/>
              <a:gd name="connsiteX204" fmla="*/ 1171278 w 4210811"/>
              <a:gd name="connsiteY204" fmla="*/ 4601409 h 5634347"/>
              <a:gd name="connsiteX205" fmla="*/ 1154344 w 4210811"/>
              <a:gd name="connsiteY205" fmla="*/ 4660676 h 5634347"/>
              <a:gd name="connsiteX206" fmla="*/ 1145878 w 4210811"/>
              <a:gd name="connsiteY206" fmla="*/ 4703009 h 5634347"/>
              <a:gd name="connsiteX207" fmla="*/ 1120478 w 4210811"/>
              <a:gd name="connsiteY207" fmla="*/ 4719943 h 5634347"/>
              <a:gd name="connsiteX208" fmla="*/ 1103544 w 4210811"/>
              <a:gd name="connsiteY208" fmla="*/ 4753809 h 5634347"/>
              <a:gd name="connsiteX209" fmla="*/ 1086611 w 4210811"/>
              <a:gd name="connsiteY209" fmla="*/ 4770743 h 5634347"/>
              <a:gd name="connsiteX210" fmla="*/ 1061211 w 4210811"/>
              <a:gd name="connsiteY210" fmla="*/ 4804609 h 5634347"/>
              <a:gd name="connsiteX211" fmla="*/ 1044278 w 4210811"/>
              <a:gd name="connsiteY211" fmla="*/ 4821543 h 5634347"/>
              <a:gd name="connsiteX212" fmla="*/ 1001944 w 4210811"/>
              <a:gd name="connsiteY212" fmla="*/ 4880809 h 5634347"/>
              <a:gd name="connsiteX213" fmla="*/ 993478 w 4210811"/>
              <a:gd name="connsiteY213" fmla="*/ 4973943 h 5634347"/>
              <a:gd name="connsiteX214" fmla="*/ 968078 w 4210811"/>
              <a:gd name="connsiteY214" fmla="*/ 4999343 h 5634347"/>
              <a:gd name="connsiteX215" fmla="*/ 951144 w 4210811"/>
              <a:gd name="connsiteY215" fmla="*/ 5058609 h 5634347"/>
              <a:gd name="connsiteX216" fmla="*/ 934211 w 4210811"/>
              <a:gd name="connsiteY21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516544 w 4210811"/>
              <a:gd name="connsiteY141" fmla="*/ 1942876 h 5634347"/>
              <a:gd name="connsiteX142" fmla="*/ 3558878 w 4210811"/>
              <a:gd name="connsiteY142" fmla="*/ 1909009 h 5634347"/>
              <a:gd name="connsiteX143" fmla="*/ 3592744 w 4210811"/>
              <a:gd name="connsiteY143" fmla="*/ 1875143 h 5634347"/>
              <a:gd name="connsiteX144" fmla="*/ 3628304 w 4210811"/>
              <a:gd name="connsiteY144" fmla="*/ 1736289 h 5634347"/>
              <a:gd name="connsiteX145" fmla="*/ 3751918 w 4210811"/>
              <a:gd name="connsiteY145" fmla="*/ 1634689 h 5634347"/>
              <a:gd name="connsiteX146" fmla="*/ 3872144 w 4210811"/>
              <a:gd name="connsiteY146" fmla="*/ 1815876 h 5634347"/>
              <a:gd name="connsiteX147" fmla="*/ 3965278 w 4210811"/>
              <a:gd name="connsiteY147" fmla="*/ 1883609 h 5634347"/>
              <a:gd name="connsiteX148" fmla="*/ 4007611 w 4210811"/>
              <a:gd name="connsiteY148" fmla="*/ 1909009 h 5634347"/>
              <a:gd name="connsiteX149" fmla="*/ 4075344 w 4210811"/>
              <a:gd name="connsiteY149" fmla="*/ 1968276 h 5634347"/>
              <a:gd name="connsiteX150" fmla="*/ 4134611 w 4210811"/>
              <a:gd name="connsiteY150" fmla="*/ 2019076 h 5634347"/>
              <a:gd name="connsiteX151" fmla="*/ 4151544 w 4210811"/>
              <a:gd name="connsiteY151" fmla="*/ 2137609 h 5634347"/>
              <a:gd name="connsiteX152" fmla="*/ 4176944 w 4210811"/>
              <a:gd name="connsiteY152" fmla="*/ 2247676 h 5634347"/>
              <a:gd name="connsiteX153" fmla="*/ 4210811 w 4210811"/>
              <a:gd name="connsiteY153" fmla="*/ 2527076 h 5634347"/>
              <a:gd name="connsiteX154" fmla="*/ 4185411 w 4210811"/>
              <a:gd name="connsiteY154" fmla="*/ 2848809 h 5634347"/>
              <a:gd name="connsiteX155" fmla="*/ 4176944 w 4210811"/>
              <a:gd name="connsiteY155" fmla="*/ 2874209 h 5634347"/>
              <a:gd name="connsiteX156" fmla="*/ 4160011 w 4210811"/>
              <a:gd name="connsiteY156" fmla="*/ 3009676 h 5634347"/>
              <a:gd name="connsiteX157" fmla="*/ 4126144 w 4210811"/>
              <a:gd name="connsiteY157" fmla="*/ 3077409 h 5634347"/>
              <a:gd name="connsiteX158" fmla="*/ 4092278 w 4210811"/>
              <a:gd name="connsiteY158" fmla="*/ 3212876 h 5634347"/>
              <a:gd name="connsiteX159" fmla="*/ 4075344 w 4210811"/>
              <a:gd name="connsiteY159" fmla="*/ 3229809 h 5634347"/>
              <a:gd name="connsiteX160" fmla="*/ 4058411 w 4210811"/>
              <a:gd name="connsiteY160" fmla="*/ 3297543 h 5634347"/>
              <a:gd name="connsiteX161" fmla="*/ 4049944 w 4210811"/>
              <a:gd name="connsiteY161" fmla="*/ 3390676 h 5634347"/>
              <a:gd name="connsiteX162" fmla="*/ 4016078 w 4210811"/>
              <a:gd name="connsiteY162" fmla="*/ 3492276 h 5634347"/>
              <a:gd name="connsiteX163" fmla="*/ 4007611 w 4210811"/>
              <a:gd name="connsiteY163" fmla="*/ 3593876 h 5634347"/>
              <a:gd name="connsiteX164" fmla="*/ 3999144 w 4210811"/>
              <a:gd name="connsiteY164" fmla="*/ 3653143 h 5634347"/>
              <a:gd name="connsiteX165" fmla="*/ 3990678 w 4210811"/>
              <a:gd name="connsiteY165" fmla="*/ 3949476 h 5634347"/>
              <a:gd name="connsiteX166" fmla="*/ 3973744 w 4210811"/>
              <a:gd name="connsiteY166" fmla="*/ 4127276 h 5634347"/>
              <a:gd name="connsiteX167" fmla="*/ 3956811 w 4210811"/>
              <a:gd name="connsiteY167" fmla="*/ 4161143 h 5634347"/>
              <a:gd name="connsiteX168" fmla="*/ 3922944 w 4210811"/>
              <a:gd name="connsiteY168" fmla="*/ 4169609 h 5634347"/>
              <a:gd name="connsiteX169" fmla="*/ 3906011 w 4210811"/>
              <a:gd name="connsiteY169" fmla="*/ 4186543 h 5634347"/>
              <a:gd name="connsiteX170" fmla="*/ 3668944 w 4210811"/>
              <a:gd name="connsiteY170" fmla="*/ 4161143 h 5634347"/>
              <a:gd name="connsiteX171" fmla="*/ 3541944 w 4210811"/>
              <a:gd name="connsiteY171" fmla="*/ 4101876 h 5634347"/>
              <a:gd name="connsiteX172" fmla="*/ 3508078 w 4210811"/>
              <a:gd name="connsiteY172" fmla="*/ 4093409 h 5634347"/>
              <a:gd name="connsiteX173" fmla="*/ 3448811 w 4210811"/>
              <a:gd name="connsiteY173" fmla="*/ 4076476 h 5634347"/>
              <a:gd name="connsiteX174" fmla="*/ 3423411 w 4210811"/>
              <a:gd name="connsiteY174" fmla="*/ 4059543 h 5634347"/>
              <a:gd name="connsiteX175" fmla="*/ 3381078 w 4210811"/>
              <a:gd name="connsiteY175" fmla="*/ 4051076 h 5634347"/>
              <a:gd name="connsiteX176" fmla="*/ 3355678 w 4210811"/>
              <a:gd name="connsiteY176" fmla="*/ 4025676 h 5634347"/>
              <a:gd name="connsiteX177" fmla="*/ 3330278 w 4210811"/>
              <a:gd name="connsiteY177" fmla="*/ 4008743 h 5634347"/>
              <a:gd name="connsiteX178" fmla="*/ 3271011 w 4210811"/>
              <a:gd name="connsiteY178" fmla="*/ 3983343 h 5634347"/>
              <a:gd name="connsiteX179" fmla="*/ 3203278 w 4210811"/>
              <a:gd name="connsiteY179" fmla="*/ 3949476 h 5634347"/>
              <a:gd name="connsiteX180" fmla="*/ 3144011 w 4210811"/>
              <a:gd name="connsiteY180" fmla="*/ 3915609 h 5634347"/>
              <a:gd name="connsiteX181" fmla="*/ 3101678 w 4210811"/>
              <a:gd name="connsiteY181" fmla="*/ 3907143 h 5634347"/>
              <a:gd name="connsiteX182" fmla="*/ 3059344 w 4210811"/>
              <a:gd name="connsiteY182" fmla="*/ 3873276 h 5634347"/>
              <a:gd name="connsiteX183" fmla="*/ 3033944 w 4210811"/>
              <a:gd name="connsiteY183" fmla="*/ 3864809 h 5634347"/>
              <a:gd name="connsiteX184" fmla="*/ 2796878 w 4210811"/>
              <a:gd name="connsiteY184" fmla="*/ 3856343 h 5634347"/>
              <a:gd name="connsiteX185" fmla="*/ 2365078 w 4210811"/>
              <a:gd name="connsiteY185" fmla="*/ 3864809 h 5634347"/>
              <a:gd name="connsiteX186" fmla="*/ 2305811 w 4210811"/>
              <a:gd name="connsiteY186" fmla="*/ 3890209 h 5634347"/>
              <a:gd name="connsiteX187" fmla="*/ 2280411 w 4210811"/>
              <a:gd name="connsiteY187" fmla="*/ 3898676 h 5634347"/>
              <a:gd name="connsiteX188" fmla="*/ 2238078 w 4210811"/>
              <a:gd name="connsiteY188" fmla="*/ 3941009 h 5634347"/>
              <a:gd name="connsiteX189" fmla="*/ 2170344 w 4210811"/>
              <a:gd name="connsiteY189" fmla="*/ 3991809 h 5634347"/>
              <a:gd name="connsiteX190" fmla="*/ 1992544 w 4210811"/>
              <a:gd name="connsiteY190" fmla="*/ 4110343 h 5634347"/>
              <a:gd name="connsiteX191" fmla="*/ 1738544 w 4210811"/>
              <a:gd name="connsiteY191" fmla="*/ 4262743 h 5634347"/>
              <a:gd name="connsiteX192" fmla="*/ 1645411 w 4210811"/>
              <a:gd name="connsiteY192" fmla="*/ 4338943 h 5634347"/>
              <a:gd name="connsiteX193" fmla="*/ 1628478 w 4210811"/>
              <a:gd name="connsiteY193" fmla="*/ 4305076 h 5634347"/>
              <a:gd name="connsiteX194" fmla="*/ 1509944 w 4210811"/>
              <a:gd name="connsiteY194" fmla="*/ 4203476 h 5634347"/>
              <a:gd name="connsiteX195" fmla="*/ 1501478 w 4210811"/>
              <a:gd name="connsiteY195" fmla="*/ 4169609 h 5634347"/>
              <a:gd name="connsiteX196" fmla="*/ 1459144 w 4210811"/>
              <a:gd name="connsiteY196" fmla="*/ 4118809 h 5634347"/>
              <a:gd name="connsiteX197" fmla="*/ 1433744 w 4210811"/>
              <a:gd name="connsiteY197" fmla="*/ 4110343 h 5634347"/>
              <a:gd name="connsiteX198" fmla="*/ 1399878 w 4210811"/>
              <a:gd name="connsiteY198" fmla="*/ 4076476 h 5634347"/>
              <a:gd name="connsiteX199" fmla="*/ 1247478 w 4210811"/>
              <a:gd name="connsiteY199" fmla="*/ 4118809 h 5634347"/>
              <a:gd name="connsiteX200" fmla="*/ 1230544 w 4210811"/>
              <a:gd name="connsiteY200" fmla="*/ 4415143 h 5634347"/>
              <a:gd name="connsiteX201" fmla="*/ 1213611 w 4210811"/>
              <a:gd name="connsiteY201" fmla="*/ 4440543 h 5634347"/>
              <a:gd name="connsiteX202" fmla="*/ 1205144 w 4210811"/>
              <a:gd name="connsiteY202" fmla="*/ 4491343 h 5634347"/>
              <a:gd name="connsiteX203" fmla="*/ 1179744 w 4210811"/>
              <a:gd name="connsiteY203" fmla="*/ 4559076 h 5634347"/>
              <a:gd name="connsiteX204" fmla="*/ 1171278 w 4210811"/>
              <a:gd name="connsiteY204" fmla="*/ 4601409 h 5634347"/>
              <a:gd name="connsiteX205" fmla="*/ 1154344 w 4210811"/>
              <a:gd name="connsiteY205" fmla="*/ 4660676 h 5634347"/>
              <a:gd name="connsiteX206" fmla="*/ 1145878 w 4210811"/>
              <a:gd name="connsiteY206" fmla="*/ 4703009 h 5634347"/>
              <a:gd name="connsiteX207" fmla="*/ 1120478 w 4210811"/>
              <a:gd name="connsiteY207" fmla="*/ 4719943 h 5634347"/>
              <a:gd name="connsiteX208" fmla="*/ 1103544 w 4210811"/>
              <a:gd name="connsiteY208" fmla="*/ 4753809 h 5634347"/>
              <a:gd name="connsiteX209" fmla="*/ 1086611 w 4210811"/>
              <a:gd name="connsiteY209" fmla="*/ 4770743 h 5634347"/>
              <a:gd name="connsiteX210" fmla="*/ 1061211 w 4210811"/>
              <a:gd name="connsiteY210" fmla="*/ 4804609 h 5634347"/>
              <a:gd name="connsiteX211" fmla="*/ 1044278 w 4210811"/>
              <a:gd name="connsiteY211" fmla="*/ 4821543 h 5634347"/>
              <a:gd name="connsiteX212" fmla="*/ 1001944 w 4210811"/>
              <a:gd name="connsiteY212" fmla="*/ 4880809 h 5634347"/>
              <a:gd name="connsiteX213" fmla="*/ 993478 w 4210811"/>
              <a:gd name="connsiteY213" fmla="*/ 4973943 h 5634347"/>
              <a:gd name="connsiteX214" fmla="*/ 968078 w 4210811"/>
              <a:gd name="connsiteY214" fmla="*/ 4999343 h 5634347"/>
              <a:gd name="connsiteX215" fmla="*/ 951144 w 4210811"/>
              <a:gd name="connsiteY215" fmla="*/ 5058609 h 5634347"/>
              <a:gd name="connsiteX216" fmla="*/ 934211 w 4210811"/>
              <a:gd name="connsiteY21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516544 w 4210811"/>
              <a:gd name="connsiteY141" fmla="*/ 1942876 h 5634347"/>
              <a:gd name="connsiteX142" fmla="*/ 3558878 w 4210811"/>
              <a:gd name="connsiteY142" fmla="*/ 1909009 h 5634347"/>
              <a:gd name="connsiteX143" fmla="*/ 3562264 w 4210811"/>
              <a:gd name="connsiteY143" fmla="*/ 1844663 h 5634347"/>
              <a:gd name="connsiteX144" fmla="*/ 3628304 w 4210811"/>
              <a:gd name="connsiteY144" fmla="*/ 1736289 h 5634347"/>
              <a:gd name="connsiteX145" fmla="*/ 3751918 w 4210811"/>
              <a:gd name="connsiteY145" fmla="*/ 1634689 h 5634347"/>
              <a:gd name="connsiteX146" fmla="*/ 3872144 w 4210811"/>
              <a:gd name="connsiteY146" fmla="*/ 1815876 h 5634347"/>
              <a:gd name="connsiteX147" fmla="*/ 3965278 w 4210811"/>
              <a:gd name="connsiteY147" fmla="*/ 1883609 h 5634347"/>
              <a:gd name="connsiteX148" fmla="*/ 4007611 w 4210811"/>
              <a:gd name="connsiteY148" fmla="*/ 1909009 h 5634347"/>
              <a:gd name="connsiteX149" fmla="*/ 4075344 w 4210811"/>
              <a:gd name="connsiteY149" fmla="*/ 1968276 h 5634347"/>
              <a:gd name="connsiteX150" fmla="*/ 4134611 w 4210811"/>
              <a:gd name="connsiteY150" fmla="*/ 2019076 h 5634347"/>
              <a:gd name="connsiteX151" fmla="*/ 4151544 w 4210811"/>
              <a:gd name="connsiteY151" fmla="*/ 2137609 h 5634347"/>
              <a:gd name="connsiteX152" fmla="*/ 4176944 w 4210811"/>
              <a:gd name="connsiteY152" fmla="*/ 2247676 h 5634347"/>
              <a:gd name="connsiteX153" fmla="*/ 4210811 w 4210811"/>
              <a:gd name="connsiteY153" fmla="*/ 2527076 h 5634347"/>
              <a:gd name="connsiteX154" fmla="*/ 4185411 w 4210811"/>
              <a:gd name="connsiteY154" fmla="*/ 2848809 h 5634347"/>
              <a:gd name="connsiteX155" fmla="*/ 4176944 w 4210811"/>
              <a:gd name="connsiteY155" fmla="*/ 2874209 h 5634347"/>
              <a:gd name="connsiteX156" fmla="*/ 4160011 w 4210811"/>
              <a:gd name="connsiteY156" fmla="*/ 3009676 h 5634347"/>
              <a:gd name="connsiteX157" fmla="*/ 4126144 w 4210811"/>
              <a:gd name="connsiteY157" fmla="*/ 3077409 h 5634347"/>
              <a:gd name="connsiteX158" fmla="*/ 4092278 w 4210811"/>
              <a:gd name="connsiteY158" fmla="*/ 3212876 h 5634347"/>
              <a:gd name="connsiteX159" fmla="*/ 4075344 w 4210811"/>
              <a:gd name="connsiteY159" fmla="*/ 3229809 h 5634347"/>
              <a:gd name="connsiteX160" fmla="*/ 4058411 w 4210811"/>
              <a:gd name="connsiteY160" fmla="*/ 3297543 h 5634347"/>
              <a:gd name="connsiteX161" fmla="*/ 4049944 w 4210811"/>
              <a:gd name="connsiteY161" fmla="*/ 3390676 h 5634347"/>
              <a:gd name="connsiteX162" fmla="*/ 4016078 w 4210811"/>
              <a:gd name="connsiteY162" fmla="*/ 3492276 h 5634347"/>
              <a:gd name="connsiteX163" fmla="*/ 4007611 w 4210811"/>
              <a:gd name="connsiteY163" fmla="*/ 3593876 h 5634347"/>
              <a:gd name="connsiteX164" fmla="*/ 3999144 w 4210811"/>
              <a:gd name="connsiteY164" fmla="*/ 3653143 h 5634347"/>
              <a:gd name="connsiteX165" fmla="*/ 3990678 w 4210811"/>
              <a:gd name="connsiteY165" fmla="*/ 3949476 h 5634347"/>
              <a:gd name="connsiteX166" fmla="*/ 3973744 w 4210811"/>
              <a:gd name="connsiteY166" fmla="*/ 4127276 h 5634347"/>
              <a:gd name="connsiteX167" fmla="*/ 3956811 w 4210811"/>
              <a:gd name="connsiteY167" fmla="*/ 4161143 h 5634347"/>
              <a:gd name="connsiteX168" fmla="*/ 3922944 w 4210811"/>
              <a:gd name="connsiteY168" fmla="*/ 4169609 h 5634347"/>
              <a:gd name="connsiteX169" fmla="*/ 3906011 w 4210811"/>
              <a:gd name="connsiteY169" fmla="*/ 4186543 h 5634347"/>
              <a:gd name="connsiteX170" fmla="*/ 3668944 w 4210811"/>
              <a:gd name="connsiteY170" fmla="*/ 4161143 h 5634347"/>
              <a:gd name="connsiteX171" fmla="*/ 3541944 w 4210811"/>
              <a:gd name="connsiteY171" fmla="*/ 4101876 h 5634347"/>
              <a:gd name="connsiteX172" fmla="*/ 3508078 w 4210811"/>
              <a:gd name="connsiteY172" fmla="*/ 4093409 h 5634347"/>
              <a:gd name="connsiteX173" fmla="*/ 3448811 w 4210811"/>
              <a:gd name="connsiteY173" fmla="*/ 4076476 h 5634347"/>
              <a:gd name="connsiteX174" fmla="*/ 3423411 w 4210811"/>
              <a:gd name="connsiteY174" fmla="*/ 4059543 h 5634347"/>
              <a:gd name="connsiteX175" fmla="*/ 3381078 w 4210811"/>
              <a:gd name="connsiteY175" fmla="*/ 4051076 h 5634347"/>
              <a:gd name="connsiteX176" fmla="*/ 3355678 w 4210811"/>
              <a:gd name="connsiteY176" fmla="*/ 4025676 h 5634347"/>
              <a:gd name="connsiteX177" fmla="*/ 3330278 w 4210811"/>
              <a:gd name="connsiteY177" fmla="*/ 4008743 h 5634347"/>
              <a:gd name="connsiteX178" fmla="*/ 3271011 w 4210811"/>
              <a:gd name="connsiteY178" fmla="*/ 3983343 h 5634347"/>
              <a:gd name="connsiteX179" fmla="*/ 3203278 w 4210811"/>
              <a:gd name="connsiteY179" fmla="*/ 3949476 h 5634347"/>
              <a:gd name="connsiteX180" fmla="*/ 3144011 w 4210811"/>
              <a:gd name="connsiteY180" fmla="*/ 3915609 h 5634347"/>
              <a:gd name="connsiteX181" fmla="*/ 3101678 w 4210811"/>
              <a:gd name="connsiteY181" fmla="*/ 3907143 h 5634347"/>
              <a:gd name="connsiteX182" fmla="*/ 3059344 w 4210811"/>
              <a:gd name="connsiteY182" fmla="*/ 3873276 h 5634347"/>
              <a:gd name="connsiteX183" fmla="*/ 3033944 w 4210811"/>
              <a:gd name="connsiteY183" fmla="*/ 3864809 h 5634347"/>
              <a:gd name="connsiteX184" fmla="*/ 2796878 w 4210811"/>
              <a:gd name="connsiteY184" fmla="*/ 3856343 h 5634347"/>
              <a:gd name="connsiteX185" fmla="*/ 2365078 w 4210811"/>
              <a:gd name="connsiteY185" fmla="*/ 3864809 h 5634347"/>
              <a:gd name="connsiteX186" fmla="*/ 2305811 w 4210811"/>
              <a:gd name="connsiteY186" fmla="*/ 3890209 h 5634347"/>
              <a:gd name="connsiteX187" fmla="*/ 2280411 w 4210811"/>
              <a:gd name="connsiteY187" fmla="*/ 3898676 h 5634347"/>
              <a:gd name="connsiteX188" fmla="*/ 2238078 w 4210811"/>
              <a:gd name="connsiteY188" fmla="*/ 3941009 h 5634347"/>
              <a:gd name="connsiteX189" fmla="*/ 2170344 w 4210811"/>
              <a:gd name="connsiteY189" fmla="*/ 3991809 h 5634347"/>
              <a:gd name="connsiteX190" fmla="*/ 1992544 w 4210811"/>
              <a:gd name="connsiteY190" fmla="*/ 4110343 h 5634347"/>
              <a:gd name="connsiteX191" fmla="*/ 1738544 w 4210811"/>
              <a:gd name="connsiteY191" fmla="*/ 4262743 h 5634347"/>
              <a:gd name="connsiteX192" fmla="*/ 1645411 w 4210811"/>
              <a:gd name="connsiteY192" fmla="*/ 4338943 h 5634347"/>
              <a:gd name="connsiteX193" fmla="*/ 1628478 w 4210811"/>
              <a:gd name="connsiteY193" fmla="*/ 4305076 h 5634347"/>
              <a:gd name="connsiteX194" fmla="*/ 1509944 w 4210811"/>
              <a:gd name="connsiteY194" fmla="*/ 4203476 h 5634347"/>
              <a:gd name="connsiteX195" fmla="*/ 1501478 w 4210811"/>
              <a:gd name="connsiteY195" fmla="*/ 4169609 h 5634347"/>
              <a:gd name="connsiteX196" fmla="*/ 1459144 w 4210811"/>
              <a:gd name="connsiteY196" fmla="*/ 4118809 h 5634347"/>
              <a:gd name="connsiteX197" fmla="*/ 1433744 w 4210811"/>
              <a:gd name="connsiteY197" fmla="*/ 4110343 h 5634347"/>
              <a:gd name="connsiteX198" fmla="*/ 1399878 w 4210811"/>
              <a:gd name="connsiteY198" fmla="*/ 4076476 h 5634347"/>
              <a:gd name="connsiteX199" fmla="*/ 1247478 w 4210811"/>
              <a:gd name="connsiteY199" fmla="*/ 4118809 h 5634347"/>
              <a:gd name="connsiteX200" fmla="*/ 1230544 w 4210811"/>
              <a:gd name="connsiteY200" fmla="*/ 4415143 h 5634347"/>
              <a:gd name="connsiteX201" fmla="*/ 1213611 w 4210811"/>
              <a:gd name="connsiteY201" fmla="*/ 4440543 h 5634347"/>
              <a:gd name="connsiteX202" fmla="*/ 1205144 w 4210811"/>
              <a:gd name="connsiteY202" fmla="*/ 4491343 h 5634347"/>
              <a:gd name="connsiteX203" fmla="*/ 1179744 w 4210811"/>
              <a:gd name="connsiteY203" fmla="*/ 4559076 h 5634347"/>
              <a:gd name="connsiteX204" fmla="*/ 1171278 w 4210811"/>
              <a:gd name="connsiteY204" fmla="*/ 4601409 h 5634347"/>
              <a:gd name="connsiteX205" fmla="*/ 1154344 w 4210811"/>
              <a:gd name="connsiteY205" fmla="*/ 4660676 h 5634347"/>
              <a:gd name="connsiteX206" fmla="*/ 1145878 w 4210811"/>
              <a:gd name="connsiteY206" fmla="*/ 4703009 h 5634347"/>
              <a:gd name="connsiteX207" fmla="*/ 1120478 w 4210811"/>
              <a:gd name="connsiteY207" fmla="*/ 4719943 h 5634347"/>
              <a:gd name="connsiteX208" fmla="*/ 1103544 w 4210811"/>
              <a:gd name="connsiteY208" fmla="*/ 4753809 h 5634347"/>
              <a:gd name="connsiteX209" fmla="*/ 1086611 w 4210811"/>
              <a:gd name="connsiteY209" fmla="*/ 4770743 h 5634347"/>
              <a:gd name="connsiteX210" fmla="*/ 1061211 w 4210811"/>
              <a:gd name="connsiteY210" fmla="*/ 4804609 h 5634347"/>
              <a:gd name="connsiteX211" fmla="*/ 1044278 w 4210811"/>
              <a:gd name="connsiteY211" fmla="*/ 4821543 h 5634347"/>
              <a:gd name="connsiteX212" fmla="*/ 1001944 w 4210811"/>
              <a:gd name="connsiteY212" fmla="*/ 4880809 h 5634347"/>
              <a:gd name="connsiteX213" fmla="*/ 993478 w 4210811"/>
              <a:gd name="connsiteY213" fmla="*/ 4973943 h 5634347"/>
              <a:gd name="connsiteX214" fmla="*/ 968078 w 4210811"/>
              <a:gd name="connsiteY214" fmla="*/ 4999343 h 5634347"/>
              <a:gd name="connsiteX215" fmla="*/ 951144 w 4210811"/>
              <a:gd name="connsiteY215" fmla="*/ 5058609 h 5634347"/>
              <a:gd name="connsiteX216" fmla="*/ 934211 w 4210811"/>
              <a:gd name="connsiteY21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496224 w 4210811"/>
              <a:gd name="connsiteY141" fmla="*/ 1912396 h 5634347"/>
              <a:gd name="connsiteX142" fmla="*/ 3558878 w 4210811"/>
              <a:gd name="connsiteY142" fmla="*/ 1909009 h 5634347"/>
              <a:gd name="connsiteX143" fmla="*/ 3562264 w 4210811"/>
              <a:gd name="connsiteY143" fmla="*/ 1844663 h 5634347"/>
              <a:gd name="connsiteX144" fmla="*/ 3628304 w 4210811"/>
              <a:gd name="connsiteY144" fmla="*/ 1736289 h 5634347"/>
              <a:gd name="connsiteX145" fmla="*/ 3751918 w 4210811"/>
              <a:gd name="connsiteY145" fmla="*/ 1634689 h 5634347"/>
              <a:gd name="connsiteX146" fmla="*/ 3872144 w 4210811"/>
              <a:gd name="connsiteY146" fmla="*/ 1815876 h 5634347"/>
              <a:gd name="connsiteX147" fmla="*/ 3965278 w 4210811"/>
              <a:gd name="connsiteY147" fmla="*/ 1883609 h 5634347"/>
              <a:gd name="connsiteX148" fmla="*/ 4007611 w 4210811"/>
              <a:gd name="connsiteY148" fmla="*/ 1909009 h 5634347"/>
              <a:gd name="connsiteX149" fmla="*/ 4075344 w 4210811"/>
              <a:gd name="connsiteY149" fmla="*/ 1968276 h 5634347"/>
              <a:gd name="connsiteX150" fmla="*/ 4134611 w 4210811"/>
              <a:gd name="connsiteY150" fmla="*/ 2019076 h 5634347"/>
              <a:gd name="connsiteX151" fmla="*/ 4151544 w 4210811"/>
              <a:gd name="connsiteY151" fmla="*/ 2137609 h 5634347"/>
              <a:gd name="connsiteX152" fmla="*/ 4176944 w 4210811"/>
              <a:gd name="connsiteY152" fmla="*/ 2247676 h 5634347"/>
              <a:gd name="connsiteX153" fmla="*/ 4210811 w 4210811"/>
              <a:gd name="connsiteY153" fmla="*/ 2527076 h 5634347"/>
              <a:gd name="connsiteX154" fmla="*/ 4185411 w 4210811"/>
              <a:gd name="connsiteY154" fmla="*/ 2848809 h 5634347"/>
              <a:gd name="connsiteX155" fmla="*/ 4176944 w 4210811"/>
              <a:gd name="connsiteY155" fmla="*/ 2874209 h 5634347"/>
              <a:gd name="connsiteX156" fmla="*/ 4160011 w 4210811"/>
              <a:gd name="connsiteY156" fmla="*/ 3009676 h 5634347"/>
              <a:gd name="connsiteX157" fmla="*/ 4126144 w 4210811"/>
              <a:gd name="connsiteY157" fmla="*/ 3077409 h 5634347"/>
              <a:gd name="connsiteX158" fmla="*/ 4092278 w 4210811"/>
              <a:gd name="connsiteY158" fmla="*/ 3212876 h 5634347"/>
              <a:gd name="connsiteX159" fmla="*/ 4075344 w 4210811"/>
              <a:gd name="connsiteY159" fmla="*/ 3229809 h 5634347"/>
              <a:gd name="connsiteX160" fmla="*/ 4058411 w 4210811"/>
              <a:gd name="connsiteY160" fmla="*/ 3297543 h 5634347"/>
              <a:gd name="connsiteX161" fmla="*/ 4049944 w 4210811"/>
              <a:gd name="connsiteY161" fmla="*/ 3390676 h 5634347"/>
              <a:gd name="connsiteX162" fmla="*/ 4016078 w 4210811"/>
              <a:gd name="connsiteY162" fmla="*/ 3492276 h 5634347"/>
              <a:gd name="connsiteX163" fmla="*/ 4007611 w 4210811"/>
              <a:gd name="connsiteY163" fmla="*/ 3593876 h 5634347"/>
              <a:gd name="connsiteX164" fmla="*/ 3999144 w 4210811"/>
              <a:gd name="connsiteY164" fmla="*/ 3653143 h 5634347"/>
              <a:gd name="connsiteX165" fmla="*/ 3990678 w 4210811"/>
              <a:gd name="connsiteY165" fmla="*/ 3949476 h 5634347"/>
              <a:gd name="connsiteX166" fmla="*/ 3973744 w 4210811"/>
              <a:gd name="connsiteY166" fmla="*/ 4127276 h 5634347"/>
              <a:gd name="connsiteX167" fmla="*/ 3956811 w 4210811"/>
              <a:gd name="connsiteY167" fmla="*/ 4161143 h 5634347"/>
              <a:gd name="connsiteX168" fmla="*/ 3922944 w 4210811"/>
              <a:gd name="connsiteY168" fmla="*/ 4169609 h 5634347"/>
              <a:gd name="connsiteX169" fmla="*/ 3906011 w 4210811"/>
              <a:gd name="connsiteY169" fmla="*/ 4186543 h 5634347"/>
              <a:gd name="connsiteX170" fmla="*/ 3668944 w 4210811"/>
              <a:gd name="connsiteY170" fmla="*/ 4161143 h 5634347"/>
              <a:gd name="connsiteX171" fmla="*/ 3541944 w 4210811"/>
              <a:gd name="connsiteY171" fmla="*/ 4101876 h 5634347"/>
              <a:gd name="connsiteX172" fmla="*/ 3508078 w 4210811"/>
              <a:gd name="connsiteY172" fmla="*/ 4093409 h 5634347"/>
              <a:gd name="connsiteX173" fmla="*/ 3448811 w 4210811"/>
              <a:gd name="connsiteY173" fmla="*/ 4076476 h 5634347"/>
              <a:gd name="connsiteX174" fmla="*/ 3423411 w 4210811"/>
              <a:gd name="connsiteY174" fmla="*/ 4059543 h 5634347"/>
              <a:gd name="connsiteX175" fmla="*/ 3381078 w 4210811"/>
              <a:gd name="connsiteY175" fmla="*/ 4051076 h 5634347"/>
              <a:gd name="connsiteX176" fmla="*/ 3355678 w 4210811"/>
              <a:gd name="connsiteY176" fmla="*/ 4025676 h 5634347"/>
              <a:gd name="connsiteX177" fmla="*/ 3330278 w 4210811"/>
              <a:gd name="connsiteY177" fmla="*/ 4008743 h 5634347"/>
              <a:gd name="connsiteX178" fmla="*/ 3271011 w 4210811"/>
              <a:gd name="connsiteY178" fmla="*/ 3983343 h 5634347"/>
              <a:gd name="connsiteX179" fmla="*/ 3203278 w 4210811"/>
              <a:gd name="connsiteY179" fmla="*/ 3949476 h 5634347"/>
              <a:gd name="connsiteX180" fmla="*/ 3144011 w 4210811"/>
              <a:gd name="connsiteY180" fmla="*/ 3915609 h 5634347"/>
              <a:gd name="connsiteX181" fmla="*/ 3101678 w 4210811"/>
              <a:gd name="connsiteY181" fmla="*/ 3907143 h 5634347"/>
              <a:gd name="connsiteX182" fmla="*/ 3059344 w 4210811"/>
              <a:gd name="connsiteY182" fmla="*/ 3873276 h 5634347"/>
              <a:gd name="connsiteX183" fmla="*/ 3033944 w 4210811"/>
              <a:gd name="connsiteY183" fmla="*/ 3864809 h 5634347"/>
              <a:gd name="connsiteX184" fmla="*/ 2796878 w 4210811"/>
              <a:gd name="connsiteY184" fmla="*/ 3856343 h 5634347"/>
              <a:gd name="connsiteX185" fmla="*/ 2365078 w 4210811"/>
              <a:gd name="connsiteY185" fmla="*/ 3864809 h 5634347"/>
              <a:gd name="connsiteX186" fmla="*/ 2305811 w 4210811"/>
              <a:gd name="connsiteY186" fmla="*/ 3890209 h 5634347"/>
              <a:gd name="connsiteX187" fmla="*/ 2280411 w 4210811"/>
              <a:gd name="connsiteY187" fmla="*/ 3898676 h 5634347"/>
              <a:gd name="connsiteX188" fmla="*/ 2238078 w 4210811"/>
              <a:gd name="connsiteY188" fmla="*/ 3941009 h 5634347"/>
              <a:gd name="connsiteX189" fmla="*/ 2170344 w 4210811"/>
              <a:gd name="connsiteY189" fmla="*/ 3991809 h 5634347"/>
              <a:gd name="connsiteX190" fmla="*/ 1992544 w 4210811"/>
              <a:gd name="connsiteY190" fmla="*/ 4110343 h 5634347"/>
              <a:gd name="connsiteX191" fmla="*/ 1738544 w 4210811"/>
              <a:gd name="connsiteY191" fmla="*/ 4262743 h 5634347"/>
              <a:gd name="connsiteX192" fmla="*/ 1645411 w 4210811"/>
              <a:gd name="connsiteY192" fmla="*/ 4338943 h 5634347"/>
              <a:gd name="connsiteX193" fmla="*/ 1628478 w 4210811"/>
              <a:gd name="connsiteY193" fmla="*/ 4305076 h 5634347"/>
              <a:gd name="connsiteX194" fmla="*/ 1509944 w 4210811"/>
              <a:gd name="connsiteY194" fmla="*/ 4203476 h 5634347"/>
              <a:gd name="connsiteX195" fmla="*/ 1501478 w 4210811"/>
              <a:gd name="connsiteY195" fmla="*/ 4169609 h 5634347"/>
              <a:gd name="connsiteX196" fmla="*/ 1459144 w 4210811"/>
              <a:gd name="connsiteY196" fmla="*/ 4118809 h 5634347"/>
              <a:gd name="connsiteX197" fmla="*/ 1433744 w 4210811"/>
              <a:gd name="connsiteY197" fmla="*/ 4110343 h 5634347"/>
              <a:gd name="connsiteX198" fmla="*/ 1399878 w 4210811"/>
              <a:gd name="connsiteY198" fmla="*/ 4076476 h 5634347"/>
              <a:gd name="connsiteX199" fmla="*/ 1247478 w 4210811"/>
              <a:gd name="connsiteY199" fmla="*/ 4118809 h 5634347"/>
              <a:gd name="connsiteX200" fmla="*/ 1230544 w 4210811"/>
              <a:gd name="connsiteY200" fmla="*/ 4415143 h 5634347"/>
              <a:gd name="connsiteX201" fmla="*/ 1213611 w 4210811"/>
              <a:gd name="connsiteY201" fmla="*/ 4440543 h 5634347"/>
              <a:gd name="connsiteX202" fmla="*/ 1205144 w 4210811"/>
              <a:gd name="connsiteY202" fmla="*/ 4491343 h 5634347"/>
              <a:gd name="connsiteX203" fmla="*/ 1179744 w 4210811"/>
              <a:gd name="connsiteY203" fmla="*/ 4559076 h 5634347"/>
              <a:gd name="connsiteX204" fmla="*/ 1171278 w 4210811"/>
              <a:gd name="connsiteY204" fmla="*/ 4601409 h 5634347"/>
              <a:gd name="connsiteX205" fmla="*/ 1154344 w 4210811"/>
              <a:gd name="connsiteY205" fmla="*/ 4660676 h 5634347"/>
              <a:gd name="connsiteX206" fmla="*/ 1145878 w 4210811"/>
              <a:gd name="connsiteY206" fmla="*/ 4703009 h 5634347"/>
              <a:gd name="connsiteX207" fmla="*/ 1120478 w 4210811"/>
              <a:gd name="connsiteY207" fmla="*/ 4719943 h 5634347"/>
              <a:gd name="connsiteX208" fmla="*/ 1103544 w 4210811"/>
              <a:gd name="connsiteY208" fmla="*/ 4753809 h 5634347"/>
              <a:gd name="connsiteX209" fmla="*/ 1086611 w 4210811"/>
              <a:gd name="connsiteY209" fmla="*/ 4770743 h 5634347"/>
              <a:gd name="connsiteX210" fmla="*/ 1061211 w 4210811"/>
              <a:gd name="connsiteY210" fmla="*/ 4804609 h 5634347"/>
              <a:gd name="connsiteX211" fmla="*/ 1044278 w 4210811"/>
              <a:gd name="connsiteY211" fmla="*/ 4821543 h 5634347"/>
              <a:gd name="connsiteX212" fmla="*/ 1001944 w 4210811"/>
              <a:gd name="connsiteY212" fmla="*/ 4880809 h 5634347"/>
              <a:gd name="connsiteX213" fmla="*/ 993478 w 4210811"/>
              <a:gd name="connsiteY213" fmla="*/ 4973943 h 5634347"/>
              <a:gd name="connsiteX214" fmla="*/ 968078 w 4210811"/>
              <a:gd name="connsiteY214" fmla="*/ 4999343 h 5634347"/>
              <a:gd name="connsiteX215" fmla="*/ 951144 w 4210811"/>
              <a:gd name="connsiteY215" fmla="*/ 5058609 h 5634347"/>
              <a:gd name="connsiteX216" fmla="*/ 934211 w 4210811"/>
              <a:gd name="connsiteY21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496224 w 4210811"/>
              <a:gd name="connsiteY141" fmla="*/ 1912396 h 5634347"/>
              <a:gd name="connsiteX142" fmla="*/ 3558878 w 4210811"/>
              <a:gd name="connsiteY142" fmla="*/ 1909009 h 5634347"/>
              <a:gd name="connsiteX143" fmla="*/ 3562264 w 4210811"/>
              <a:gd name="connsiteY143" fmla="*/ 1844663 h 5634347"/>
              <a:gd name="connsiteX144" fmla="*/ 3628304 w 4210811"/>
              <a:gd name="connsiteY144" fmla="*/ 1736289 h 5634347"/>
              <a:gd name="connsiteX145" fmla="*/ 3751918 w 4210811"/>
              <a:gd name="connsiteY145" fmla="*/ 1634689 h 5634347"/>
              <a:gd name="connsiteX146" fmla="*/ 3938184 w 4210811"/>
              <a:gd name="connsiteY146" fmla="*/ 1719356 h 5634347"/>
              <a:gd name="connsiteX147" fmla="*/ 3965278 w 4210811"/>
              <a:gd name="connsiteY147" fmla="*/ 1883609 h 5634347"/>
              <a:gd name="connsiteX148" fmla="*/ 4007611 w 4210811"/>
              <a:gd name="connsiteY148" fmla="*/ 1909009 h 5634347"/>
              <a:gd name="connsiteX149" fmla="*/ 4075344 w 4210811"/>
              <a:gd name="connsiteY149" fmla="*/ 1968276 h 5634347"/>
              <a:gd name="connsiteX150" fmla="*/ 4134611 w 4210811"/>
              <a:gd name="connsiteY150" fmla="*/ 2019076 h 5634347"/>
              <a:gd name="connsiteX151" fmla="*/ 4151544 w 4210811"/>
              <a:gd name="connsiteY151" fmla="*/ 2137609 h 5634347"/>
              <a:gd name="connsiteX152" fmla="*/ 4176944 w 4210811"/>
              <a:gd name="connsiteY152" fmla="*/ 2247676 h 5634347"/>
              <a:gd name="connsiteX153" fmla="*/ 4210811 w 4210811"/>
              <a:gd name="connsiteY153" fmla="*/ 2527076 h 5634347"/>
              <a:gd name="connsiteX154" fmla="*/ 4185411 w 4210811"/>
              <a:gd name="connsiteY154" fmla="*/ 2848809 h 5634347"/>
              <a:gd name="connsiteX155" fmla="*/ 4176944 w 4210811"/>
              <a:gd name="connsiteY155" fmla="*/ 2874209 h 5634347"/>
              <a:gd name="connsiteX156" fmla="*/ 4160011 w 4210811"/>
              <a:gd name="connsiteY156" fmla="*/ 3009676 h 5634347"/>
              <a:gd name="connsiteX157" fmla="*/ 4126144 w 4210811"/>
              <a:gd name="connsiteY157" fmla="*/ 3077409 h 5634347"/>
              <a:gd name="connsiteX158" fmla="*/ 4092278 w 4210811"/>
              <a:gd name="connsiteY158" fmla="*/ 3212876 h 5634347"/>
              <a:gd name="connsiteX159" fmla="*/ 4075344 w 4210811"/>
              <a:gd name="connsiteY159" fmla="*/ 3229809 h 5634347"/>
              <a:gd name="connsiteX160" fmla="*/ 4058411 w 4210811"/>
              <a:gd name="connsiteY160" fmla="*/ 3297543 h 5634347"/>
              <a:gd name="connsiteX161" fmla="*/ 4049944 w 4210811"/>
              <a:gd name="connsiteY161" fmla="*/ 3390676 h 5634347"/>
              <a:gd name="connsiteX162" fmla="*/ 4016078 w 4210811"/>
              <a:gd name="connsiteY162" fmla="*/ 3492276 h 5634347"/>
              <a:gd name="connsiteX163" fmla="*/ 4007611 w 4210811"/>
              <a:gd name="connsiteY163" fmla="*/ 3593876 h 5634347"/>
              <a:gd name="connsiteX164" fmla="*/ 3999144 w 4210811"/>
              <a:gd name="connsiteY164" fmla="*/ 3653143 h 5634347"/>
              <a:gd name="connsiteX165" fmla="*/ 3990678 w 4210811"/>
              <a:gd name="connsiteY165" fmla="*/ 3949476 h 5634347"/>
              <a:gd name="connsiteX166" fmla="*/ 3973744 w 4210811"/>
              <a:gd name="connsiteY166" fmla="*/ 4127276 h 5634347"/>
              <a:gd name="connsiteX167" fmla="*/ 3956811 w 4210811"/>
              <a:gd name="connsiteY167" fmla="*/ 4161143 h 5634347"/>
              <a:gd name="connsiteX168" fmla="*/ 3922944 w 4210811"/>
              <a:gd name="connsiteY168" fmla="*/ 4169609 h 5634347"/>
              <a:gd name="connsiteX169" fmla="*/ 3906011 w 4210811"/>
              <a:gd name="connsiteY169" fmla="*/ 4186543 h 5634347"/>
              <a:gd name="connsiteX170" fmla="*/ 3668944 w 4210811"/>
              <a:gd name="connsiteY170" fmla="*/ 4161143 h 5634347"/>
              <a:gd name="connsiteX171" fmla="*/ 3541944 w 4210811"/>
              <a:gd name="connsiteY171" fmla="*/ 4101876 h 5634347"/>
              <a:gd name="connsiteX172" fmla="*/ 3508078 w 4210811"/>
              <a:gd name="connsiteY172" fmla="*/ 4093409 h 5634347"/>
              <a:gd name="connsiteX173" fmla="*/ 3448811 w 4210811"/>
              <a:gd name="connsiteY173" fmla="*/ 4076476 h 5634347"/>
              <a:gd name="connsiteX174" fmla="*/ 3423411 w 4210811"/>
              <a:gd name="connsiteY174" fmla="*/ 4059543 h 5634347"/>
              <a:gd name="connsiteX175" fmla="*/ 3381078 w 4210811"/>
              <a:gd name="connsiteY175" fmla="*/ 4051076 h 5634347"/>
              <a:gd name="connsiteX176" fmla="*/ 3355678 w 4210811"/>
              <a:gd name="connsiteY176" fmla="*/ 4025676 h 5634347"/>
              <a:gd name="connsiteX177" fmla="*/ 3330278 w 4210811"/>
              <a:gd name="connsiteY177" fmla="*/ 4008743 h 5634347"/>
              <a:gd name="connsiteX178" fmla="*/ 3271011 w 4210811"/>
              <a:gd name="connsiteY178" fmla="*/ 3983343 h 5634347"/>
              <a:gd name="connsiteX179" fmla="*/ 3203278 w 4210811"/>
              <a:gd name="connsiteY179" fmla="*/ 3949476 h 5634347"/>
              <a:gd name="connsiteX180" fmla="*/ 3144011 w 4210811"/>
              <a:gd name="connsiteY180" fmla="*/ 3915609 h 5634347"/>
              <a:gd name="connsiteX181" fmla="*/ 3101678 w 4210811"/>
              <a:gd name="connsiteY181" fmla="*/ 3907143 h 5634347"/>
              <a:gd name="connsiteX182" fmla="*/ 3059344 w 4210811"/>
              <a:gd name="connsiteY182" fmla="*/ 3873276 h 5634347"/>
              <a:gd name="connsiteX183" fmla="*/ 3033944 w 4210811"/>
              <a:gd name="connsiteY183" fmla="*/ 3864809 h 5634347"/>
              <a:gd name="connsiteX184" fmla="*/ 2796878 w 4210811"/>
              <a:gd name="connsiteY184" fmla="*/ 3856343 h 5634347"/>
              <a:gd name="connsiteX185" fmla="*/ 2365078 w 4210811"/>
              <a:gd name="connsiteY185" fmla="*/ 3864809 h 5634347"/>
              <a:gd name="connsiteX186" fmla="*/ 2305811 w 4210811"/>
              <a:gd name="connsiteY186" fmla="*/ 3890209 h 5634347"/>
              <a:gd name="connsiteX187" fmla="*/ 2280411 w 4210811"/>
              <a:gd name="connsiteY187" fmla="*/ 3898676 h 5634347"/>
              <a:gd name="connsiteX188" fmla="*/ 2238078 w 4210811"/>
              <a:gd name="connsiteY188" fmla="*/ 3941009 h 5634347"/>
              <a:gd name="connsiteX189" fmla="*/ 2170344 w 4210811"/>
              <a:gd name="connsiteY189" fmla="*/ 3991809 h 5634347"/>
              <a:gd name="connsiteX190" fmla="*/ 1992544 w 4210811"/>
              <a:gd name="connsiteY190" fmla="*/ 4110343 h 5634347"/>
              <a:gd name="connsiteX191" fmla="*/ 1738544 w 4210811"/>
              <a:gd name="connsiteY191" fmla="*/ 4262743 h 5634347"/>
              <a:gd name="connsiteX192" fmla="*/ 1645411 w 4210811"/>
              <a:gd name="connsiteY192" fmla="*/ 4338943 h 5634347"/>
              <a:gd name="connsiteX193" fmla="*/ 1628478 w 4210811"/>
              <a:gd name="connsiteY193" fmla="*/ 4305076 h 5634347"/>
              <a:gd name="connsiteX194" fmla="*/ 1509944 w 4210811"/>
              <a:gd name="connsiteY194" fmla="*/ 4203476 h 5634347"/>
              <a:gd name="connsiteX195" fmla="*/ 1501478 w 4210811"/>
              <a:gd name="connsiteY195" fmla="*/ 4169609 h 5634347"/>
              <a:gd name="connsiteX196" fmla="*/ 1459144 w 4210811"/>
              <a:gd name="connsiteY196" fmla="*/ 4118809 h 5634347"/>
              <a:gd name="connsiteX197" fmla="*/ 1433744 w 4210811"/>
              <a:gd name="connsiteY197" fmla="*/ 4110343 h 5634347"/>
              <a:gd name="connsiteX198" fmla="*/ 1399878 w 4210811"/>
              <a:gd name="connsiteY198" fmla="*/ 4076476 h 5634347"/>
              <a:gd name="connsiteX199" fmla="*/ 1247478 w 4210811"/>
              <a:gd name="connsiteY199" fmla="*/ 4118809 h 5634347"/>
              <a:gd name="connsiteX200" fmla="*/ 1230544 w 4210811"/>
              <a:gd name="connsiteY200" fmla="*/ 4415143 h 5634347"/>
              <a:gd name="connsiteX201" fmla="*/ 1213611 w 4210811"/>
              <a:gd name="connsiteY201" fmla="*/ 4440543 h 5634347"/>
              <a:gd name="connsiteX202" fmla="*/ 1205144 w 4210811"/>
              <a:gd name="connsiteY202" fmla="*/ 4491343 h 5634347"/>
              <a:gd name="connsiteX203" fmla="*/ 1179744 w 4210811"/>
              <a:gd name="connsiteY203" fmla="*/ 4559076 h 5634347"/>
              <a:gd name="connsiteX204" fmla="*/ 1171278 w 4210811"/>
              <a:gd name="connsiteY204" fmla="*/ 4601409 h 5634347"/>
              <a:gd name="connsiteX205" fmla="*/ 1154344 w 4210811"/>
              <a:gd name="connsiteY205" fmla="*/ 4660676 h 5634347"/>
              <a:gd name="connsiteX206" fmla="*/ 1145878 w 4210811"/>
              <a:gd name="connsiteY206" fmla="*/ 4703009 h 5634347"/>
              <a:gd name="connsiteX207" fmla="*/ 1120478 w 4210811"/>
              <a:gd name="connsiteY207" fmla="*/ 4719943 h 5634347"/>
              <a:gd name="connsiteX208" fmla="*/ 1103544 w 4210811"/>
              <a:gd name="connsiteY208" fmla="*/ 4753809 h 5634347"/>
              <a:gd name="connsiteX209" fmla="*/ 1086611 w 4210811"/>
              <a:gd name="connsiteY209" fmla="*/ 4770743 h 5634347"/>
              <a:gd name="connsiteX210" fmla="*/ 1061211 w 4210811"/>
              <a:gd name="connsiteY210" fmla="*/ 4804609 h 5634347"/>
              <a:gd name="connsiteX211" fmla="*/ 1044278 w 4210811"/>
              <a:gd name="connsiteY211" fmla="*/ 4821543 h 5634347"/>
              <a:gd name="connsiteX212" fmla="*/ 1001944 w 4210811"/>
              <a:gd name="connsiteY212" fmla="*/ 4880809 h 5634347"/>
              <a:gd name="connsiteX213" fmla="*/ 993478 w 4210811"/>
              <a:gd name="connsiteY213" fmla="*/ 4973943 h 5634347"/>
              <a:gd name="connsiteX214" fmla="*/ 968078 w 4210811"/>
              <a:gd name="connsiteY214" fmla="*/ 4999343 h 5634347"/>
              <a:gd name="connsiteX215" fmla="*/ 951144 w 4210811"/>
              <a:gd name="connsiteY215" fmla="*/ 5058609 h 5634347"/>
              <a:gd name="connsiteX216" fmla="*/ 934211 w 4210811"/>
              <a:gd name="connsiteY21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496224 w 4210811"/>
              <a:gd name="connsiteY141" fmla="*/ 1912396 h 5634347"/>
              <a:gd name="connsiteX142" fmla="*/ 3558878 w 4210811"/>
              <a:gd name="connsiteY142" fmla="*/ 1909009 h 5634347"/>
              <a:gd name="connsiteX143" fmla="*/ 3562264 w 4210811"/>
              <a:gd name="connsiteY143" fmla="*/ 1844663 h 5634347"/>
              <a:gd name="connsiteX144" fmla="*/ 3628304 w 4210811"/>
              <a:gd name="connsiteY144" fmla="*/ 1736289 h 5634347"/>
              <a:gd name="connsiteX145" fmla="*/ 3751918 w 4210811"/>
              <a:gd name="connsiteY145" fmla="*/ 1634689 h 5634347"/>
              <a:gd name="connsiteX146" fmla="*/ 3938184 w 4210811"/>
              <a:gd name="connsiteY146" fmla="*/ 1719356 h 5634347"/>
              <a:gd name="connsiteX147" fmla="*/ 4087198 w 4210811"/>
              <a:gd name="connsiteY147" fmla="*/ 1746449 h 5634347"/>
              <a:gd name="connsiteX148" fmla="*/ 4007611 w 4210811"/>
              <a:gd name="connsiteY148" fmla="*/ 1909009 h 5634347"/>
              <a:gd name="connsiteX149" fmla="*/ 4075344 w 4210811"/>
              <a:gd name="connsiteY149" fmla="*/ 1968276 h 5634347"/>
              <a:gd name="connsiteX150" fmla="*/ 4134611 w 4210811"/>
              <a:gd name="connsiteY150" fmla="*/ 2019076 h 5634347"/>
              <a:gd name="connsiteX151" fmla="*/ 4151544 w 4210811"/>
              <a:gd name="connsiteY151" fmla="*/ 2137609 h 5634347"/>
              <a:gd name="connsiteX152" fmla="*/ 4176944 w 4210811"/>
              <a:gd name="connsiteY152" fmla="*/ 2247676 h 5634347"/>
              <a:gd name="connsiteX153" fmla="*/ 4210811 w 4210811"/>
              <a:gd name="connsiteY153" fmla="*/ 2527076 h 5634347"/>
              <a:gd name="connsiteX154" fmla="*/ 4185411 w 4210811"/>
              <a:gd name="connsiteY154" fmla="*/ 2848809 h 5634347"/>
              <a:gd name="connsiteX155" fmla="*/ 4176944 w 4210811"/>
              <a:gd name="connsiteY155" fmla="*/ 2874209 h 5634347"/>
              <a:gd name="connsiteX156" fmla="*/ 4160011 w 4210811"/>
              <a:gd name="connsiteY156" fmla="*/ 3009676 h 5634347"/>
              <a:gd name="connsiteX157" fmla="*/ 4126144 w 4210811"/>
              <a:gd name="connsiteY157" fmla="*/ 3077409 h 5634347"/>
              <a:gd name="connsiteX158" fmla="*/ 4092278 w 4210811"/>
              <a:gd name="connsiteY158" fmla="*/ 3212876 h 5634347"/>
              <a:gd name="connsiteX159" fmla="*/ 4075344 w 4210811"/>
              <a:gd name="connsiteY159" fmla="*/ 3229809 h 5634347"/>
              <a:gd name="connsiteX160" fmla="*/ 4058411 w 4210811"/>
              <a:gd name="connsiteY160" fmla="*/ 3297543 h 5634347"/>
              <a:gd name="connsiteX161" fmla="*/ 4049944 w 4210811"/>
              <a:gd name="connsiteY161" fmla="*/ 3390676 h 5634347"/>
              <a:gd name="connsiteX162" fmla="*/ 4016078 w 4210811"/>
              <a:gd name="connsiteY162" fmla="*/ 3492276 h 5634347"/>
              <a:gd name="connsiteX163" fmla="*/ 4007611 w 4210811"/>
              <a:gd name="connsiteY163" fmla="*/ 3593876 h 5634347"/>
              <a:gd name="connsiteX164" fmla="*/ 3999144 w 4210811"/>
              <a:gd name="connsiteY164" fmla="*/ 3653143 h 5634347"/>
              <a:gd name="connsiteX165" fmla="*/ 3990678 w 4210811"/>
              <a:gd name="connsiteY165" fmla="*/ 3949476 h 5634347"/>
              <a:gd name="connsiteX166" fmla="*/ 3973744 w 4210811"/>
              <a:gd name="connsiteY166" fmla="*/ 4127276 h 5634347"/>
              <a:gd name="connsiteX167" fmla="*/ 3956811 w 4210811"/>
              <a:gd name="connsiteY167" fmla="*/ 4161143 h 5634347"/>
              <a:gd name="connsiteX168" fmla="*/ 3922944 w 4210811"/>
              <a:gd name="connsiteY168" fmla="*/ 4169609 h 5634347"/>
              <a:gd name="connsiteX169" fmla="*/ 3906011 w 4210811"/>
              <a:gd name="connsiteY169" fmla="*/ 4186543 h 5634347"/>
              <a:gd name="connsiteX170" fmla="*/ 3668944 w 4210811"/>
              <a:gd name="connsiteY170" fmla="*/ 4161143 h 5634347"/>
              <a:gd name="connsiteX171" fmla="*/ 3541944 w 4210811"/>
              <a:gd name="connsiteY171" fmla="*/ 4101876 h 5634347"/>
              <a:gd name="connsiteX172" fmla="*/ 3508078 w 4210811"/>
              <a:gd name="connsiteY172" fmla="*/ 4093409 h 5634347"/>
              <a:gd name="connsiteX173" fmla="*/ 3448811 w 4210811"/>
              <a:gd name="connsiteY173" fmla="*/ 4076476 h 5634347"/>
              <a:gd name="connsiteX174" fmla="*/ 3423411 w 4210811"/>
              <a:gd name="connsiteY174" fmla="*/ 4059543 h 5634347"/>
              <a:gd name="connsiteX175" fmla="*/ 3381078 w 4210811"/>
              <a:gd name="connsiteY175" fmla="*/ 4051076 h 5634347"/>
              <a:gd name="connsiteX176" fmla="*/ 3355678 w 4210811"/>
              <a:gd name="connsiteY176" fmla="*/ 4025676 h 5634347"/>
              <a:gd name="connsiteX177" fmla="*/ 3330278 w 4210811"/>
              <a:gd name="connsiteY177" fmla="*/ 4008743 h 5634347"/>
              <a:gd name="connsiteX178" fmla="*/ 3271011 w 4210811"/>
              <a:gd name="connsiteY178" fmla="*/ 3983343 h 5634347"/>
              <a:gd name="connsiteX179" fmla="*/ 3203278 w 4210811"/>
              <a:gd name="connsiteY179" fmla="*/ 3949476 h 5634347"/>
              <a:gd name="connsiteX180" fmla="*/ 3144011 w 4210811"/>
              <a:gd name="connsiteY180" fmla="*/ 3915609 h 5634347"/>
              <a:gd name="connsiteX181" fmla="*/ 3101678 w 4210811"/>
              <a:gd name="connsiteY181" fmla="*/ 3907143 h 5634347"/>
              <a:gd name="connsiteX182" fmla="*/ 3059344 w 4210811"/>
              <a:gd name="connsiteY182" fmla="*/ 3873276 h 5634347"/>
              <a:gd name="connsiteX183" fmla="*/ 3033944 w 4210811"/>
              <a:gd name="connsiteY183" fmla="*/ 3864809 h 5634347"/>
              <a:gd name="connsiteX184" fmla="*/ 2796878 w 4210811"/>
              <a:gd name="connsiteY184" fmla="*/ 3856343 h 5634347"/>
              <a:gd name="connsiteX185" fmla="*/ 2365078 w 4210811"/>
              <a:gd name="connsiteY185" fmla="*/ 3864809 h 5634347"/>
              <a:gd name="connsiteX186" fmla="*/ 2305811 w 4210811"/>
              <a:gd name="connsiteY186" fmla="*/ 3890209 h 5634347"/>
              <a:gd name="connsiteX187" fmla="*/ 2280411 w 4210811"/>
              <a:gd name="connsiteY187" fmla="*/ 3898676 h 5634347"/>
              <a:gd name="connsiteX188" fmla="*/ 2238078 w 4210811"/>
              <a:gd name="connsiteY188" fmla="*/ 3941009 h 5634347"/>
              <a:gd name="connsiteX189" fmla="*/ 2170344 w 4210811"/>
              <a:gd name="connsiteY189" fmla="*/ 3991809 h 5634347"/>
              <a:gd name="connsiteX190" fmla="*/ 1992544 w 4210811"/>
              <a:gd name="connsiteY190" fmla="*/ 4110343 h 5634347"/>
              <a:gd name="connsiteX191" fmla="*/ 1738544 w 4210811"/>
              <a:gd name="connsiteY191" fmla="*/ 4262743 h 5634347"/>
              <a:gd name="connsiteX192" fmla="*/ 1645411 w 4210811"/>
              <a:gd name="connsiteY192" fmla="*/ 4338943 h 5634347"/>
              <a:gd name="connsiteX193" fmla="*/ 1628478 w 4210811"/>
              <a:gd name="connsiteY193" fmla="*/ 4305076 h 5634347"/>
              <a:gd name="connsiteX194" fmla="*/ 1509944 w 4210811"/>
              <a:gd name="connsiteY194" fmla="*/ 4203476 h 5634347"/>
              <a:gd name="connsiteX195" fmla="*/ 1501478 w 4210811"/>
              <a:gd name="connsiteY195" fmla="*/ 4169609 h 5634347"/>
              <a:gd name="connsiteX196" fmla="*/ 1459144 w 4210811"/>
              <a:gd name="connsiteY196" fmla="*/ 4118809 h 5634347"/>
              <a:gd name="connsiteX197" fmla="*/ 1433744 w 4210811"/>
              <a:gd name="connsiteY197" fmla="*/ 4110343 h 5634347"/>
              <a:gd name="connsiteX198" fmla="*/ 1399878 w 4210811"/>
              <a:gd name="connsiteY198" fmla="*/ 4076476 h 5634347"/>
              <a:gd name="connsiteX199" fmla="*/ 1247478 w 4210811"/>
              <a:gd name="connsiteY199" fmla="*/ 4118809 h 5634347"/>
              <a:gd name="connsiteX200" fmla="*/ 1230544 w 4210811"/>
              <a:gd name="connsiteY200" fmla="*/ 4415143 h 5634347"/>
              <a:gd name="connsiteX201" fmla="*/ 1213611 w 4210811"/>
              <a:gd name="connsiteY201" fmla="*/ 4440543 h 5634347"/>
              <a:gd name="connsiteX202" fmla="*/ 1205144 w 4210811"/>
              <a:gd name="connsiteY202" fmla="*/ 4491343 h 5634347"/>
              <a:gd name="connsiteX203" fmla="*/ 1179744 w 4210811"/>
              <a:gd name="connsiteY203" fmla="*/ 4559076 h 5634347"/>
              <a:gd name="connsiteX204" fmla="*/ 1171278 w 4210811"/>
              <a:gd name="connsiteY204" fmla="*/ 4601409 h 5634347"/>
              <a:gd name="connsiteX205" fmla="*/ 1154344 w 4210811"/>
              <a:gd name="connsiteY205" fmla="*/ 4660676 h 5634347"/>
              <a:gd name="connsiteX206" fmla="*/ 1145878 w 4210811"/>
              <a:gd name="connsiteY206" fmla="*/ 4703009 h 5634347"/>
              <a:gd name="connsiteX207" fmla="*/ 1120478 w 4210811"/>
              <a:gd name="connsiteY207" fmla="*/ 4719943 h 5634347"/>
              <a:gd name="connsiteX208" fmla="*/ 1103544 w 4210811"/>
              <a:gd name="connsiteY208" fmla="*/ 4753809 h 5634347"/>
              <a:gd name="connsiteX209" fmla="*/ 1086611 w 4210811"/>
              <a:gd name="connsiteY209" fmla="*/ 4770743 h 5634347"/>
              <a:gd name="connsiteX210" fmla="*/ 1061211 w 4210811"/>
              <a:gd name="connsiteY210" fmla="*/ 4804609 h 5634347"/>
              <a:gd name="connsiteX211" fmla="*/ 1044278 w 4210811"/>
              <a:gd name="connsiteY211" fmla="*/ 4821543 h 5634347"/>
              <a:gd name="connsiteX212" fmla="*/ 1001944 w 4210811"/>
              <a:gd name="connsiteY212" fmla="*/ 4880809 h 5634347"/>
              <a:gd name="connsiteX213" fmla="*/ 993478 w 4210811"/>
              <a:gd name="connsiteY213" fmla="*/ 4973943 h 5634347"/>
              <a:gd name="connsiteX214" fmla="*/ 968078 w 4210811"/>
              <a:gd name="connsiteY214" fmla="*/ 4999343 h 5634347"/>
              <a:gd name="connsiteX215" fmla="*/ 951144 w 4210811"/>
              <a:gd name="connsiteY215" fmla="*/ 5058609 h 5634347"/>
              <a:gd name="connsiteX216" fmla="*/ 934211 w 4210811"/>
              <a:gd name="connsiteY21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496224 w 4210811"/>
              <a:gd name="connsiteY141" fmla="*/ 1912396 h 5634347"/>
              <a:gd name="connsiteX142" fmla="*/ 3558878 w 4210811"/>
              <a:gd name="connsiteY142" fmla="*/ 1909009 h 5634347"/>
              <a:gd name="connsiteX143" fmla="*/ 3562264 w 4210811"/>
              <a:gd name="connsiteY143" fmla="*/ 1844663 h 5634347"/>
              <a:gd name="connsiteX144" fmla="*/ 3628304 w 4210811"/>
              <a:gd name="connsiteY144" fmla="*/ 1736289 h 5634347"/>
              <a:gd name="connsiteX145" fmla="*/ 3751918 w 4210811"/>
              <a:gd name="connsiteY145" fmla="*/ 1634689 h 5634347"/>
              <a:gd name="connsiteX146" fmla="*/ 3938184 w 4210811"/>
              <a:gd name="connsiteY146" fmla="*/ 1719356 h 5634347"/>
              <a:gd name="connsiteX147" fmla="*/ 4087198 w 4210811"/>
              <a:gd name="connsiteY147" fmla="*/ 1746449 h 5634347"/>
              <a:gd name="connsiteX148" fmla="*/ 4144771 w 4210811"/>
              <a:gd name="connsiteY148" fmla="*/ 1909009 h 5634347"/>
              <a:gd name="connsiteX149" fmla="*/ 4075344 w 4210811"/>
              <a:gd name="connsiteY149" fmla="*/ 1968276 h 5634347"/>
              <a:gd name="connsiteX150" fmla="*/ 4134611 w 4210811"/>
              <a:gd name="connsiteY150" fmla="*/ 2019076 h 5634347"/>
              <a:gd name="connsiteX151" fmla="*/ 4151544 w 4210811"/>
              <a:gd name="connsiteY151" fmla="*/ 2137609 h 5634347"/>
              <a:gd name="connsiteX152" fmla="*/ 4176944 w 4210811"/>
              <a:gd name="connsiteY152" fmla="*/ 2247676 h 5634347"/>
              <a:gd name="connsiteX153" fmla="*/ 4210811 w 4210811"/>
              <a:gd name="connsiteY153" fmla="*/ 2527076 h 5634347"/>
              <a:gd name="connsiteX154" fmla="*/ 4185411 w 4210811"/>
              <a:gd name="connsiteY154" fmla="*/ 2848809 h 5634347"/>
              <a:gd name="connsiteX155" fmla="*/ 4176944 w 4210811"/>
              <a:gd name="connsiteY155" fmla="*/ 2874209 h 5634347"/>
              <a:gd name="connsiteX156" fmla="*/ 4160011 w 4210811"/>
              <a:gd name="connsiteY156" fmla="*/ 3009676 h 5634347"/>
              <a:gd name="connsiteX157" fmla="*/ 4126144 w 4210811"/>
              <a:gd name="connsiteY157" fmla="*/ 3077409 h 5634347"/>
              <a:gd name="connsiteX158" fmla="*/ 4092278 w 4210811"/>
              <a:gd name="connsiteY158" fmla="*/ 3212876 h 5634347"/>
              <a:gd name="connsiteX159" fmla="*/ 4075344 w 4210811"/>
              <a:gd name="connsiteY159" fmla="*/ 3229809 h 5634347"/>
              <a:gd name="connsiteX160" fmla="*/ 4058411 w 4210811"/>
              <a:gd name="connsiteY160" fmla="*/ 3297543 h 5634347"/>
              <a:gd name="connsiteX161" fmla="*/ 4049944 w 4210811"/>
              <a:gd name="connsiteY161" fmla="*/ 3390676 h 5634347"/>
              <a:gd name="connsiteX162" fmla="*/ 4016078 w 4210811"/>
              <a:gd name="connsiteY162" fmla="*/ 3492276 h 5634347"/>
              <a:gd name="connsiteX163" fmla="*/ 4007611 w 4210811"/>
              <a:gd name="connsiteY163" fmla="*/ 3593876 h 5634347"/>
              <a:gd name="connsiteX164" fmla="*/ 3999144 w 4210811"/>
              <a:gd name="connsiteY164" fmla="*/ 3653143 h 5634347"/>
              <a:gd name="connsiteX165" fmla="*/ 3990678 w 4210811"/>
              <a:gd name="connsiteY165" fmla="*/ 3949476 h 5634347"/>
              <a:gd name="connsiteX166" fmla="*/ 3973744 w 4210811"/>
              <a:gd name="connsiteY166" fmla="*/ 4127276 h 5634347"/>
              <a:gd name="connsiteX167" fmla="*/ 3956811 w 4210811"/>
              <a:gd name="connsiteY167" fmla="*/ 4161143 h 5634347"/>
              <a:gd name="connsiteX168" fmla="*/ 3922944 w 4210811"/>
              <a:gd name="connsiteY168" fmla="*/ 4169609 h 5634347"/>
              <a:gd name="connsiteX169" fmla="*/ 3906011 w 4210811"/>
              <a:gd name="connsiteY169" fmla="*/ 4186543 h 5634347"/>
              <a:gd name="connsiteX170" fmla="*/ 3668944 w 4210811"/>
              <a:gd name="connsiteY170" fmla="*/ 4161143 h 5634347"/>
              <a:gd name="connsiteX171" fmla="*/ 3541944 w 4210811"/>
              <a:gd name="connsiteY171" fmla="*/ 4101876 h 5634347"/>
              <a:gd name="connsiteX172" fmla="*/ 3508078 w 4210811"/>
              <a:gd name="connsiteY172" fmla="*/ 4093409 h 5634347"/>
              <a:gd name="connsiteX173" fmla="*/ 3448811 w 4210811"/>
              <a:gd name="connsiteY173" fmla="*/ 4076476 h 5634347"/>
              <a:gd name="connsiteX174" fmla="*/ 3423411 w 4210811"/>
              <a:gd name="connsiteY174" fmla="*/ 4059543 h 5634347"/>
              <a:gd name="connsiteX175" fmla="*/ 3381078 w 4210811"/>
              <a:gd name="connsiteY175" fmla="*/ 4051076 h 5634347"/>
              <a:gd name="connsiteX176" fmla="*/ 3355678 w 4210811"/>
              <a:gd name="connsiteY176" fmla="*/ 4025676 h 5634347"/>
              <a:gd name="connsiteX177" fmla="*/ 3330278 w 4210811"/>
              <a:gd name="connsiteY177" fmla="*/ 4008743 h 5634347"/>
              <a:gd name="connsiteX178" fmla="*/ 3271011 w 4210811"/>
              <a:gd name="connsiteY178" fmla="*/ 3983343 h 5634347"/>
              <a:gd name="connsiteX179" fmla="*/ 3203278 w 4210811"/>
              <a:gd name="connsiteY179" fmla="*/ 3949476 h 5634347"/>
              <a:gd name="connsiteX180" fmla="*/ 3144011 w 4210811"/>
              <a:gd name="connsiteY180" fmla="*/ 3915609 h 5634347"/>
              <a:gd name="connsiteX181" fmla="*/ 3101678 w 4210811"/>
              <a:gd name="connsiteY181" fmla="*/ 3907143 h 5634347"/>
              <a:gd name="connsiteX182" fmla="*/ 3059344 w 4210811"/>
              <a:gd name="connsiteY182" fmla="*/ 3873276 h 5634347"/>
              <a:gd name="connsiteX183" fmla="*/ 3033944 w 4210811"/>
              <a:gd name="connsiteY183" fmla="*/ 3864809 h 5634347"/>
              <a:gd name="connsiteX184" fmla="*/ 2796878 w 4210811"/>
              <a:gd name="connsiteY184" fmla="*/ 3856343 h 5634347"/>
              <a:gd name="connsiteX185" fmla="*/ 2365078 w 4210811"/>
              <a:gd name="connsiteY185" fmla="*/ 3864809 h 5634347"/>
              <a:gd name="connsiteX186" fmla="*/ 2305811 w 4210811"/>
              <a:gd name="connsiteY186" fmla="*/ 3890209 h 5634347"/>
              <a:gd name="connsiteX187" fmla="*/ 2280411 w 4210811"/>
              <a:gd name="connsiteY187" fmla="*/ 3898676 h 5634347"/>
              <a:gd name="connsiteX188" fmla="*/ 2238078 w 4210811"/>
              <a:gd name="connsiteY188" fmla="*/ 3941009 h 5634347"/>
              <a:gd name="connsiteX189" fmla="*/ 2170344 w 4210811"/>
              <a:gd name="connsiteY189" fmla="*/ 3991809 h 5634347"/>
              <a:gd name="connsiteX190" fmla="*/ 1992544 w 4210811"/>
              <a:gd name="connsiteY190" fmla="*/ 4110343 h 5634347"/>
              <a:gd name="connsiteX191" fmla="*/ 1738544 w 4210811"/>
              <a:gd name="connsiteY191" fmla="*/ 4262743 h 5634347"/>
              <a:gd name="connsiteX192" fmla="*/ 1645411 w 4210811"/>
              <a:gd name="connsiteY192" fmla="*/ 4338943 h 5634347"/>
              <a:gd name="connsiteX193" fmla="*/ 1628478 w 4210811"/>
              <a:gd name="connsiteY193" fmla="*/ 4305076 h 5634347"/>
              <a:gd name="connsiteX194" fmla="*/ 1509944 w 4210811"/>
              <a:gd name="connsiteY194" fmla="*/ 4203476 h 5634347"/>
              <a:gd name="connsiteX195" fmla="*/ 1501478 w 4210811"/>
              <a:gd name="connsiteY195" fmla="*/ 4169609 h 5634347"/>
              <a:gd name="connsiteX196" fmla="*/ 1459144 w 4210811"/>
              <a:gd name="connsiteY196" fmla="*/ 4118809 h 5634347"/>
              <a:gd name="connsiteX197" fmla="*/ 1433744 w 4210811"/>
              <a:gd name="connsiteY197" fmla="*/ 4110343 h 5634347"/>
              <a:gd name="connsiteX198" fmla="*/ 1399878 w 4210811"/>
              <a:gd name="connsiteY198" fmla="*/ 4076476 h 5634347"/>
              <a:gd name="connsiteX199" fmla="*/ 1247478 w 4210811"/>
              <a:gd name="connsiteY199" fmla="*/ 4118809 h 5634347"/>
              <a:gd name="connsiteX200" fmla="*/ 1230544 w 4210811"/>
              <a:gd name="connsiteY200" fmla="*/ 4415143 h 5634347"/>
              <a:gd name="connsiteX201" fmla="*/ 1213611 w 4210811"/>
              <a:gd name="connsiteY201" fmla="*/ 4440543 h 5634347"/>
              <a:gd name="connsiteX202" fmla="*/ 1205144 w 4210811"/>
              <a:gd name="connsiteY202" fmla="*/ 4491343 h 5634347"/>
              <a:gd name="connsiteX203" fmla="*/ 1179744 w 4210811"/>
              <a:gd name="connsiteY203" fmla="*/ 4559076 h 5634347"/>
              <a:gd name="connsiteX204" fmla="*/ 1171278 w 4210811"/>
              <a:gd name="connsiteY204" fmla="*/ 4601409 h 5634347"/>
              <a:gd name="connsiteX205" fmla="*/ 1154344 w 4210811"/>
              <a:gd name="connsiteY205" fmla="*/ 4660676 h 5634347"/>
              <a:gd name="connsiteX206" fmla="*/ 1145878 w 4210811"/>
              <a:gd name="connsiteY206" fmla="*/ 4703009 h 5634347"/>
              <a:gd name="connsiteX207" fmla="*/ 1120478 w 4210811"/>
              <a:gd name="connsiteY207" fmla="*/ 4719943 h 5634347"/>
              <a:gd name="connsiteX208" fmla="*/ 1103544 w 4210811"/>
              <a:gd name="connsiteY208" fmla="*/ 4753809 h 5634347"/>
              <a:gd name="connsiteX209" fmla="*/ 1086611 w 4210811"/>
              <a:gd name="connsiteY209" fmla="*/ 4770743 h 5634347"/>
              <a:gd name="connsiteX210" fmla="*/ 1061211 w 4210811"/>
              <a:gd name="connsiteY210" fmla="*/ 4804609 h 5634347"/>
              <a:gd name="connsiteX211" fmla="*/ 1044278 w 4210811"/>
              <a:gd name="connsiteY211" fmla="*/ 4821543 h 5634347"/>
              <a:gd name="connsiteX212" fmla="*/ 1001944 w 4210811"/>
              <a:gd name="connsiteY212" fmla="*/ 4880809 h 5634347"/>
              <a:gd name="connsiteX213" fmla="*/ 993478 w 4210811"/>
              <a:gd name="connsiteY213" fmla="*/ 4973943 h 5634347"/>
              <a:gd name="connsiteX214" fmla="*/ 968078 w 4210811"/>
              <a:gd name="connsiteY214" fmla="*/ 4999343 h 5634347"/>
              <a:gd name="connsiteX215" fmla="*/ 951144 w 4210811"/>
              <a:gd name="connsiteY215" fmla="*/ 5058609 h 5634347"/>
              <a:gd name="connsiteX216" fmla="*/ 934211 w 4210811"/>
              <a:gd name="connsiteY21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496224 w 4210811"/>
              <a:gd name="connsiteY141" fmla="*/ 1912396 h 5634347"/>
              <a:gd name="connsiteX142" fmla="*/ 3558878 w 4210811"/>
              <a:gd name="connsiteY142" fmla="*/ 1909009 h 5634347"/>
              <a:gd name="connsiteX143" fmla="*/ 3562264 w 4210811"/>
              <a:gd name="connsiteY143" fmla="*/ 1844663 h 5634347"/>
              <a:gd name="connsiteX144" fmla="*/ 3628304 w 4210811"/>
              <a:gd name="connsiteY144" fmla="*/ 1736289 h 5634347"/>
              <a:gd name="connsiteX145" fmla="*/ 3756998 w 4210811"/>
              <a:gd name="connsiteY145" fmla="*/ 1665169 h 5634347"/>
              <a:gd name="connsiteX146" fmla="*/ 3938184 w 4210811"/>
              <a:gd name="connsiteY146" fmla="*/ 1719356 h 5634347"/>
              <a:gd name="connsiteX147" fmla="*/ 4087198 w 4210811"/>
              <a:gd name="connsiteY147" fmla="*/ 1746449 h 5634347"/>
              <a:gd name="connsiteX148" fmla="*/ 4144771 w 4210811"/>
              <a:gd name="connsiteY148" fmla="*/ 1909009 h 5634347"/>
              <a:gd name="connsiteX149" fmla="*/ 4075344 w 4210811"/>
              <a:gd name="connsiteY149" fmla="*/ 1968276 h 5634347"/>
              <a:gd name="connsiteX150" fmla="*/ 4134611 w 4210811"/>
              <a:gd name="connsiteY150" fmla="*/ 2019076 h 5634347"/>
              <a:gd name="connsiteX151" fmla="*/ 4151544 w 4210811"/>
              <a:gd name="connsiteY151" fmla="*/ 2137609 h 5634347"/>
              <a:gd name="connsiteX152" fmla="*/ 4176944 w 4210811"/>
              <a:gd name="connsiteY152" fmla="*/ 2247676 h 5634347"/>
              <a:gd name="connsiteX153" fmla="*/ 4210811 w 4210811"/>
              <a:gd name="connsiteY153" fmla="*/ 2527076 h 5634347"/>
              <a:gd name="connsiteX154" fmla="*/ 4185411 w 4210811"/>
              <a:gd name="connsiteY154" fmla="*/ 2848809 h 5634347"/>
              <a:gd name="connsiteX155" fmla="*/ 4176944 w 4210811"/>
              <a:gd name="connsiteY155" fmla="*/ 2874209 h 5634347"/>
              <a:gd name="connsiteX156" fmla="*/ 4160011 w 4210811"/>
              <a:gd name="connsiteY156" fmla="*/ 3009676 h 5634347"/>
              <a:gd name="connsiteX157" fmla="*/ 4126144 w 4210811"/>
              <a:gd name="connsiteY157" fmla="*/ 3077409 h 5634347"/>
              <a:gd name="connsiteX158" fmla="*/ 4092278 w 4210811"/>
              <a:gd name="connsiteY158" fmla="*/ 3212876 h 5634347"/>
              <a:gd name="connsiteX159" fmla="*/ 4075344 w 4210811"/>
              <a:gd name="connsiteY159" fmla="*/ 3229809 h 5634347"/>
              <a:gd name="connsiteX160" fmla="*/ 4058411 w 4210811"/>
              <a:gd name="connsiteY160" fmla="*/ 3297543 h 5634347"/>
              <a:gd name="connsiteX161" fmla="*/ 4049944 w 4210811"/>
              <a:gd name="connsiteY161" fmla="*/ 3390676 h 5634347"/>
              <a:gd name="connsiteX162" fmla="*/ 4016078 w 4210811"/>
              <a:gd name="connsiteY162" fmla="*/ 3492276 h 5634347"/>
              <a:gd name="connsiteX163" fmla="*/ 4007611 w 4210811"/>
              <a:gd name="connsiteY163" fmla="*/ 3593876 h 5634347"/>
              <a:gd name="connsiteX164" fmla="*/ 3999144 w 4210811"/>
              <a:gd name="connsiteY164" fmla="*/ 3653143 h 5634347"/>
              <a:gd name="connsiteX165" fmla="*/ 3990678 w 4210811"/>
              <a:gd name="connsiteY165" fmla="*/ 3949476 h 5634347"/>
              <a:gd name="connsiteX166" fmla="*/ 3973744 w 4210811"/>
              <a:gd name="connsiteY166" fmla="*/ 4127276 h 5634347"/>
              <a:gd name="connsiteX167" fmla="*/ 3956811 w 4210811"/>
              <a:gd name="connsiteY167" fmla="*/ 4161143 h 5634347"/>
              <a:gd name="connsiteX168" fmla="*/ 3922944 w 4210811"/>
              <a:gd name="connsiteY168" fmla="*/ 4169609 h 5634347"/>
              <a:gd name="connsiteX169" fmla="*/ 3906011 w 4210811"/>
              <a:gd name="connsiteY169" fmla="*/ 4186543 h 5634347"/>
              <a:gd name="connsiteX170" fmla="*/ 3668944 w 4210811"/>
              <a:gd name="connsiteY170" fmla="*/ 4161143 h 5634347"/>
              <a:gd name="connsiteX171" fmla="*/ 3541944 w 4210811"/>
              <a:gd name="connsiteY171" fmla="*/ 4101876 h 5634347"/>
              <a:gd name="connsiteX172" fmla="*/ 3508078 w 4210811"/>
              <a:gd name="connsiteY172" fmla="*/ 4093409 h 5634347"/>
              <a:gd name="connsiteX173" fmla="*/ 3448811 w 4210811"/>
              <a:gd name="connsiteY173" fmla="*/ 4076476 h 5634347"/>
              <a:gd name="connsiteX174" fmla="*/ 3423411 w 4210811"/>
              <a:gd name="connsiteY174" fmla="*/ 4059543 h 5634347"/>
              <a:gd name="connsiteX175" fmla="*/ 3381078 w 4210811"/>
              <a:gd name="connsiteY175" fmla="*/ 4051076 h 5634347"/>
              <a:gd name="connsiteX176" fmla="*/ 3355678 w 4210811"/>
              <a:gd name="connsiteY176" fmla="*/ 4025676 h 5634347"/>
              <a:gd name="connsiteX177" fmla="*/ 3330278 w 4210811"/>
              <a:gd name="connsiteY177" fmla="*/ 4008743 h 5634347"/>
              <a:gd name="connsiteX178" fmla="*/ 3271011 w 4210811"/>
              <a:gd name="connsiteY178" fmla="*/ 3983343 h 5634347"/>
              <a:gd name="connsiteX179" fmla="*/ 3203278 w 4210811"/>
              <a:gd name="connsiteY179" fmla="*/ 3949476 h 5634347"/>
              <a:gd name="connsiteX180" fmla="*/ 3144011 w 4210811"/>
              <a:gd name="connsiteY180" fmla="*/ 3915609 h 5634347"/>
              <a:gd name="connsiteX181" fmla="*/ 3101678 w 4210811"/>
              <a:gd name="connsiteY181" fmla="*/ 3907143 h 5634347"/>
              <a:gd name="connsiteX182" fmla="*/ 3059344 w 4210811"/>
              <a:gd name="connsiteY182" fmla="*/ 3873276 h 5634347"/>
              <a:gd name="connsiteX183" fmla="*/ 3033944 w 4210811"/>
              <a:gd name="connsiteY183" fmla="*/ 3864809 h 5634347"/>
              <a:gd name="connsiteX184" fmla="*/ 2796878 w 4210811"/>
              <a:gd name="connsiteY184" fmla="*/ 3856343 h 5634347"/>
              <a:gd name="connsiteX185" fmla="*/ 2365078 w 4210811"/>
              <a:gd name="connsiteY185" fmla="*/ 3864809 h 5634347"/>
              <a:gd name="connsiteX186" fmla="*/ 2305811 w 4210811"/>
              <a:gd name="connsiteY186" fmla="*/ 3890209 h 5634347"/>
              <a:gd name="connsiteX187" fmla="*/ 2280411 w 4210811"/>
              <a:gd name="connsiteY187" fmla="*/ 3898676 h 5634347"/>
              <a:gd name="connsiteX188" fmla="*/ 2238078 w 4210811"/>
              <a:gd name="connsiteY188" fmla="*/ 3941009 h 5634347"/>
              <a:gd name="connsiteX189" fmla="*/ 2170344 w 4210811"/>
              <a:gd name="connsiteY189" fmla="*/ 3991809 h 5634347"/>
              <a:gd name="connsiteX190" fmla="*/ 1992544 w 4210811"/>
              <a:gd name="connsiteY190" fmla="*/ 4110343 h 5634347"/>
              <a:gd name="connsiteX191" fmla="*/ 1738544 w 4210811"/>
              <a:gd name="connsiteY191" fmla="*/ 4262743 h 5634347"/>
              <a:gd name="connsiteX192" fmla="*/ 1645411 w 4210811"/>
              <a:gd name="connsiteY192" fmla="*/ 4338943 h 5634347"/>
              <a:gd name="connsiteX193" fmla="*/ 1628478 w 4210811"/>
              <a:gd name="connsiteY193" fmla="*/ 4305076 h 5634347"/>
              <a:gd name="connsiteX194" fmla="*/ 1509944 w 4210811"/>
              <a:gd name="connsiteY194" fmla="*/ 4203476 h 5634347"/>
              <a:gd name="connsiteX195" fmla="*/ 1501478 w 4210811"/>
              <a:gd name="connsiteY195" fmla="*/ 4169609 h 5634347"/>
              <a:gd name="connsiteX196" fmla="*/ 1459144 w 4210811"/>
              <a:gd name="connsiteY196" fmla="*/ 4118809 h 5634347"/>
              <a:gd name="connsiteX197" fmla="*/ 1433744 w 4210811"/>
              <a:gd name="connsiteY197" fmla="*/ 4110343 h 5634347"/>
              <a:gd name="connsiteX198" fmla="*/ 1399878 w 4210811"/>
              <a:gd name="connsiteY198" fmla="*/ 4076476 h 5634347"/>
              <a:gd name="connsiteX199" fmla="*/ 1247478 w 4210811"/>
              <a:gd name="connsiteY199" fmla="*/ 4118809 h 5634347"/>
              <a:gd name="connsiteX200" fmla="*/ 1230544 w 4210811"/>
              <a:gd name="connsiteY200" fmla="*/ 4415143 h 5634347"/>
              <a:gd name="connsiteX201" fmla="*/ 1213611 w 4210811"/>
              <a:gd name="connsiteY201" fmla="*/ 4440543 h 5634347"/>
              <a:gd name="connsiteX202" fmla="*/ 1205144 w 4210811"/>
              <a:gd name="connsiteY202" fmla="*/ 4491343 h 5634347"/>
              <a:gd name="connsiteX203" fmla="*/ 1179744 w 4210811"/>
              <a:gd name="connsiteY203" fmla="*/ 4559076 h 5634347"/>
              <a:gd name="connsiteX204" fmla="*/ 1171278 w 4210811"/>
              <a:gd name="connsiteY204" fmla="*/ 4601409 h 5634347"/>
              <a:gd name="connsiteX205" fmla="*/ 1154344 w 4210811"/>
              <a:gd name="connsiteY205" fmla="*/ 4660676 h 5634347"/>
              <a:gd name="connsiteX206" fmla="*/ 1145878 w 4210811"/>
              <a:gd name="connsiteY206" fmla="*/ 4703009 h 5634347"/>
              <a:gd name="connsiteX207" fmla="*/ 1120478 w 4210811"/>
              <a:gd name="connsiteY207" fmla="*/ 4719943 h 5634347"/>
              <a:gd name="connsiteX208" fmla="*/ 1103544 w 4210811"/>
              <a:gd name="connsiteY208" fmla="*/ 4753809 h 5634347"/>
              <a:gd name="connsiteX209" fmla="*/ 1086611 w 4210811"/>
              <a:gd name="connsiteY209" fmla="*/ 4770743 h 5634347"/>
              <a:gd name="connsiteX210" fmla="*/ 1061211 w 4210811"/>
              <a:gd name="connsiteY210" fmla="*/ 4804609 h 5634347"/>
              <a:gd name="connsiteX211" fmla="*/ 1044278 w 4210811"/>
              <a:gd name="connsiteY211" fmla="*/ 4821543 h 5634347"/>
              <a:gd name="connsiteX212" fmla="*/ 1001944 w 4210811"/>
              <a:gd name="connsiteY212" fmla="*/ 4880809 h 5634347"/>
              <a:gd name="connsiteX213" fmla="*/ 993478 w 4210811"/>
              <a:gd name="connsiteY213" fmla="*/ 4973943 h 5634347"/>
              <a:gd name="connsiteX214" fmla="*/ 968078 w 4210811"/>
              <a:gd name="connsiteY214" fmla="*/ 4999343 h 5634347"/>
              <a:gd name="connsiteX215" fmla="*/ 951144 w 4210811"/>
              <a:gd name="connsiteY215" fmla="*/ 5058609 h 5634347"/>
              <a:gd name="connsiteX216" fmla="*/ 934211 w 4210811"/>
              <a:gd name="connsiteY21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496224 w 4210811"/>
              <a:gd name="connsiteY141" fmla="*/ 1912396 h 5634347"/>
              <a:gd name="connsiteX142" fmla="*/ 3558878 w 4210811"/>
              <a:gd name="connsiteY142" fmla="*/ 1909009 h 5634347"/>
              <a:gd name="connsiteX143" fmla="*/ 3562264 w 4210811"/>
              <a:gd name="connsiteY143" fmla="*/ 1844663 h 5634347"/>
              <a:gd name="connsiteX144" fmla="*/ 3628304 w 4210811"/>
              <a:gd name="connsiteY144" fmla="*/ 1736289 h 5634347"/>
              <a:gd name="connsiteX145" fmla="*/ 3756998 w 4210811"/>
              <a:gd name="connsiteY145" fmla="*/ 1665169 h 5634347"/>
              <a:gd name="connsiteX146" fmla="*/ 3938184 w 4210811"/>
              <a:gd name="connsiteY146" fmla="*/ 1719356 h 5634347"/>
              <a:gd name="connsiteX147" fmla="*/ 4087198 w 4210811"/>
              <a:gd name="connsiteY147" fmla="*/ 1746449 h 5634347"/>
              <a:gd name="connsiteX148" fmla="*/ 4144771 w 4210811"/>
              <a:gd name="connsiteY148" fmla="*/ 1909009 h 5634347"/>
              <a:gd name="connsiteX149" fmla="*/ 4075344 w 4210811"/>
              <a:gd name="connsiteY149" fmla="*/ 1968276 h 5634347"/>
              <a:gd name="connsiteX150" fmla="*/ 4200651 w 4210811"/>
              <a:gd name="connsiteY150" fmla="*/ 2019076 h 5634347"/>
              <a:gd name="connsiteX151" fmla="*/ 4151544 w 4210811"/>
              <a:gd name="connsiteY151" fmla="*/ 2137609 h 5634347"/>
              <a:gd name="connsiteX152" fmla="*/ 4176944 w 4210811"/>
              <a:gd name="connsiteY152" fmla="*/ 2247676 h 5634347"/>
              <a:gd name="connsiteX153" fmla="*/ 4210811 w 4210811"/>
              <a:gd name="connsiteY153" fmla="*/ 2527076 h 5634347"/>
              <a:gd name="connsiteX154" fmla="*/ 4185411 w 4210811"/>
              <a:gd name="connsiteY154" fmla="*/ 2848809 h 5634347"/>
              <a:gd name="connsiteX155" fmla="*/ 4176944 w 4210811"/>
              <a:gd name="connsiteY155" fmla="*/ 2874209 h 5634347"/>
              <a:gd name="connsiteX156" fmla="*/ 4160011 w 4210811"/>
              <a:gd name="connsiteY156" fmla="*/ 3009676 h 5634347"/>
              <a:gd name="connsiteX157" fmla="*/ 4126144 w 4210811"/>
              <a:gd name="connsiteY157" fmla="*/ 3077409 h 5634347"/>
              <a:gd name="connsiteX158" fmla="*/ 4092278 w 4210811"/>
              <a:gd name="connsiteY158" fmla="*/ 3212876 h 5634347"/>
              <a:gd name="connsiteX159" fmla="*/ 4075344 w 4210811"/>
              <a:gd name="connsiteY159" fmla="*/ 3229809 h 5634347"/>
              <a:gd name="connsiteX160" fmla="*/ 4058411 w 4210811"/>
              <a:gd name="connsiteY160" fmla="*/ 3297543 h 5634347"/>
              <a:gd name="connsiteX161" fmla="*/ 4049944 w 4210811"/>
              <a:gd name="connsiteY161" fmla="*/ 3390676 h 5634347"/>
              <a:gd name="connsiteX162" fmla="*/ 4016078 w 4210811"/>
              <a:gd name="connsiteY162" fmla="*/ 3492276 h 5634347"/>
              <a:gd name="connsiteX163" fmla="*/ 4007611 w 4210811"/>
              <a:gd name="connsiteY163" fmla="*/ 3593876 h 5634347"/>
              <a:gd name="connsiteX164" fmla="*/ 3999144 w 4210811"/>
              <a:gd name="connsiteY164" fmla="*/ 3653143 h 5634347"/>
              <a:gd name="connsiteX165" fmla="*/ 3990678 w 4210811"/>
              <a:gd name="connsiteY165" fmla="*/ 3949476 h 5634347"/>
              <a:gd name="connsiteX166" fmla="*/ 3973744 w 4210811"/>
              <a:gd name="connsiteY166" fmla="*/ 4127276 h 5634347"/>
              <a:gd name="connsiteX167" fmla="*/ 3956811 w 4210811"/>
              <a:gd name="connsiteY167" fmla="*/ 4161143 h 5634347"/>
              <a:gd name="connsiteX168" fmla="*/ 3922944 w 4210811"/>
              <a:gd name="connsiteY168" fmla="*/ 4169609 h 5634347"/>
              <a:gd name="connsiteX169" fmla="*/ 3906011 w 4210811"/>
              <a:gd name="connsiteY169" fmla="*/ 4186543 h 5634347"/>
              <a:gd name="connsiteX170" fmla="*/ 3668944 w 4210811"/>
              <a:gd name="connsiteY170" fmla="*/ 4161143 h 5634347"/>
              <a:gd name="connsiteX171" fmla="*/ 3541944 w 4210811"/>
              <a:gd name="connsiteY171" fmla="*/ 4101876 h 5634347"/>
              <a:gd name="connsiteX172" fmla="*/ 3508078 w 4210811"/>
              <a:gd name="connsiteY172" fmla="*/ 4093409 h 5634347"/>
              <a:gd name="connsiteX173" fmla="*/ 3448811 w 4210811"/>
              <a:gd name="connsiteY173" fmla="*/ 4076476 h 5634347"/>
              <a:gd name="connsiteX174" fmla="*/ 3423411 w 4210811"/>
              <a:gd name="connsiteY174" fmla="*/ 4059543 h 5634347"/>
              <a:gd name="connsiteX175" fmla="*/ 3381078 w 4210811"/>
              <a:gd name="connsiteY175" fmla="*/ 4051076 h 5634347"/>
              <a:gd name="connsiteX176" fmla="*/ 3355678 w 4210811"/>
              <a:gd name="connsiteY176" fmla="*/ 4025676 h 5634347"/>
              <a:gd name="connsiteX177" fmla="*/ 3330278 w 4210811"/>
              <a:gd name="connsiteY177" fmla="*/ 4008743 h 5634347"/>
              <a:gd name="connsiteX178" fmla="*/ 3271011 w 4210811"/>
              <a:gd name="connsiteY178" fmla="*/ 3983343 h 5634347"/>
              <a:gd name="connsiteX179" fmla="*/ 3203278 w 4210811"/>
              <a:gd name="connsiteY179" fmla="*/ 3949476 h 5634347"/>
              <a:gd name="connsiteX180" fmla="*/ 3144011 w 4210811"/>
              <a:gd name="connsiteY180" fmla="*/ 3915609 h 5634347"/>
              <a:gd name="connsiteX181" fmla="*/ 3101678 w 4210811"/>
              <a:gd name="connsiteY181" fmla="*/ 3907143 h 5634347"/>
              <a:gd name="connsiteX182" fmla="*/ 3059344 w 4210811"/>
              <a:gd name="connsiteY182" fmla="*/ 3873276 h 5634347"/>
              <a:gd name="connsiteX183" fmla="*/ 3033944 w 4210811"/>
              <a:gd name="connsiteY183" fmla="*/ 3864809 h 5634347"/>
              <a:gd name="connsiteX184" fmla="*/ 2796878 w 4210811"/>
              <a:gd name="connsiteY184" fmla="*/ 3856343 h 5634347"/>
              <a:gd name="connsiteX185" fmla="*/ 2365078 w 4210811"/>
              <a:gd name="connsiteY185" fmla="*/ 3864809 h 5634347"/>
              <a:gd name="connsiteX186" fmla="*/ 2305811 w 4210811"/>
              <a:gd name="connsiteY186" fmla="*/ 3890209 h 5634347"/>
              <a:gd name="connsiteX187" fmla="*/ 2280411 w 4210811"/>
              <a:gd name="connsiteY187" fmla="*/ 3898676 h 5634347"/>
              <a:gd name="connsiteX188" fmla="*/ 2238078 w 4210811"/>
              <a:gd name="connsiteY188" fmla="*/ 3941009 h 5634347"/>
              <a:gd name="connsiteX189" fmla="*/ 2170344 w 4210811"/>
              <a:gd name="connsiteY189" fmla="*/ 3991809 h 5634347"/>
              <a:gd name="connsiteX190" fmla="*/ 1992544 w 4210811"/>
              <a:gd name="connsiteY190" fmla="*/ 4110343 h 5634347"/>
              <a:gd name="connsiteX191" fmla="*/ 1738544 w 4210811"/>
              <a:gd name="connsiteY191" fmla="*/ 4262743 h 5634347"/>
              <a:gd name="connsiteX192" fmla="*/ 1645411 w 4210811"/>
              <a:gd name="connsiteY192" fmla="*/ 4338943 h 5634347"/>
              <a:gd name="connsiteX193" fmla="*/ 1628478 w 4210811"/>
              <a:gd name="connsiteY193" fmla="*/ 4305076 h 5634347"/>
              <a:gd name="connsiteX194" fmla="*/ 1509944 w 4210811"/>
              <a:gd name="connsiteY194" fmla="*/ 4203476 h 5634347"/>
              <a:gd name="connsiteX195" fmla="*/ 1501478 w 4210811"/>
              <a:gd name="connsiteY195" fmla="*/ 4169609 h 5634347"/>
              <a:gd name="connsiteX196" fmla="*/ 1459144 w 4210811"/>
              <a:gd name="connsiteY196" fmla="*/ 4118809 h 5634347"/>
              <a:gd name="connsiteX197" fmla="*/ 1433744 w 4210811"/>
              <a:gd name="connsiteY197" fmla="*/ 4110343 h 5634347"/>
              <a:gd name="connsiteX198" fmla="*/ 1399878 w 4210811"/>
              <a:gd name="connsiteY198" fmla="*/ 4076476 h 5634347"/>
              <a:gd name="connsiteX199" fmla="*/ 1247478 w 4210811"/>
              <a:gd name="connsiteY199" fmla="*/ 4118809 h 5634347"/>
              <a:gd name="connsiteX200" fmla="*/ 1230544 w 4210811"/>
              <a:gd name="connsiteY200" fmla="*/ 4415143 h 5634347"/>
              <a:gd name="connsiteX201" fmla="*/ 1213611 w 4210811"/>
              <a:gd name="connsiteY201" fmla="*/ 4440543 h 5634347"/>
              <a:gd name="connsiteX202" fmla="*/ 1205144 w 4210811"/>
              <a:gd name="connsiteY202" fmla="*/ 4491343 h 5634347"/>
              <a:gd name="connsiteX203" fmla="*/ 1179744 w 4210811"/>
              <a:gd name="connsiteY203" fmla="*/ 4559076 h 5634347"/>
              <a:gd name="connsiteX204" fmla="*/ 1171278 w 4210811"/>
              <a:gd name="connsiteY204" fmla="*/ 4601409 h 5634347"/>
              <a:gd name="connsiteX205" fmla="*/ 1154344 w 4210811"/>
              <a:gd name="connsiteY205" fmla="*/ 4660676 h 5634347"/>
              <a:gd name="connsiteX206" fmla="*/ 1145878 w 4210811"/>
              <a:gd name="connsiteY206" fmla="*/ 4703009 h 5634347"/>
              <a:gd name="connsiteX207" fmla="*/ 1120478 w 4210811"/>
              <a:gd name="connsiteY207" fmla="*/ 4719943 h 5634347"/>
              <a:gd name="connsiteX208" fmla="*/ 1103544 w 4210811"/>
              <a:gd name="connsiteY208" fmla="*/ 4753809 h 5634347"/>
              <a:gd name="connsiteX209" fmla="*/ 1086611 w 4210811"/>
              <a:gd name="connsiteY209" fmla="*/ 4770743 h 5634347"/>
              <a:gd name="connsiteX210" fmla="*/ 1061211 w 4210811"/>
              <a:gd name="connsiteY210" fmla="*/ 4804609 h 5634347"/>
              <a:gd name="connsiteX211" fmla="*/ 1044278 w 4210811"/>
              <a:gd name="connsiteY211" fmla="*/ 4821543 h 5634347"/>
              <a:gd name="connsiteX212" fmla="*/ 1001944 w 4210811"/>
              <a:gd name="connsiteY212" fmla="*/ 4880809 h 5634347"/>
              <a:gd name="connsiteX213" fmla="*/ 993478 w 4210811"/>
              <a:gd name="connsiteY213" fmla="*/ 4973943 h 5634347"/>
              <a:gd name="connsiteX214" fmla="*/ 968078 w 4210811"/>
              <a:gd name="connsiteY214" fmla="*/ 4999343 h 5634347"/>
              <a:gd name="connsiteX215" fmla="*/ 951144 w 4210811"/>
              <a:gd name="connsiteY215" fmla="*/ 5058609 h 5634347"/>
              <a:gd name="connsiteX216" fmla="*/ 934211 w 4210811"/>
              <a:gd name="connsiteY216" fmla="*/ 5100943 h 5634347"/>
              <a:gd name="connsiteX0" fmla="*/ 985011 w 4210811"/>
              <a:gd name="connsiteY0" fmla="*/ 5109409 h 5634347"/>
              <a:gd name="connsiteX1" fmla="*/ 934211 w 4210811"/>
              <a:gd name="connsiteY1" fmla="*/ 5100943 h 5634347"/>
              <a:gd name="connsiteX2" fmla="*/ 637878 w 4210811"/>
              <a:gd name="connsiteY2" fmla="*/ 5109409 h 5634347"/>
              <a:gd name="connsiteX3" fmla="*/ 654811 w 4210811"/>
              <a:gd name="connsiteY3" fmla="*/ 5134809 h 5634347"/>
              <a:gd name="connsiteX4" fmla="*/ 680211 w 4210811"/>
              <a:gd name="connsiteY4" fmla="*/ 5160209 h 5634347"/>
              <a:gd name="connsiteX5" fmla="*/ 714078 w 4210811"/>
              <a:gd name="connsiteY5" fmla="*/ 5177143 h 5634347"/>
              <a:gd name="connsiteX6" fmla="*/ 747944 w 4210811"/>
              <a:gd name="connsiteY6" fmla="*/ 5211009 h 5634347"/>
              <a:gd name="connsiteX7" fmla="*/ 773344 w 4210811"/>
              <a:gd name="connsiteY7" fmla="*/ 5219476 h 5634347"/>
              <a:gd name="connsiteX8" fmla="*/ 815678 w 4210811"/>
              <a:gd name="connsiteY8" fmla="*/ 5244876 h 5634347"/>
              <a:gd name="connsiteX9" fmla="*/ 824144 w 4210811"/>
              <a:gd name="connsiteY9" fmla="*/ 5278743 h 5634347"/>
              <a:gd name="connsiteX10" fmla="*/ 849544 w 4210811"/>
              <a:gd name="connsiteY10" fmla="*/ 5312609 h 5634347"/>
              <a:gd name="connsiteX11" fmla="*/ 832611 w 4210811"/>
              <a:gd name="connsiteY11" fmla="*/ 5575076 h 5634347"/>
              <a:gd name="connsiteX12" fmla="*/ 807211 w 4210811"/>
              <a:gd name="connsiteY12" fmla="*/ 5583543 h 5634347"/>
              <a:gd name="connsiteX13" fmla="*/ 671744 w 4210811"/>
              <a:gd name="connsiteY13" fmla="*/ 5592009 h 5634347"/>
              <a:gd name="connsiteX14" fmla="*/ 358478 w 4210811"/>
              <a:gd name="connsiteY14" fmla="*/ 5575076 h 5634347"/>
              <a:gd name="connsiteX15" fmla="*/ 307678 w 4210811"/>
              <a:gd name="connsiteY15" fmla="*/ 5566609 h 5634347"/>
              <a:gd name="connsiteX16" fmla="*/ 48598 w 4210811"/>
              <a:gd name="connsiteY16" fmla="*/ 5634343 h 5634347"/>
              <a:gd name="connsiteX17" fmla="*/ 62144 w 4210811"/>
              <a:gd name="connsiteY17" fmla="*/ 5549676 h 5634347"/>
              <a:gd name="connsiteX18" fmla="*/ 11344 w 4210811"/>
              <a:gd name="connsiteY18" fmla="*/ 5524276 h 5634347"/>
              <a:gd name="connsiteX19" fmla="*/ 173904 w 4210811"/>
              <a:gd name="connsiteY19" fmla="*/ 5426063 h 5634347"/>
              <a:gd name="connsiteX20" fmla="*/ 145118 w 4210811"/>
              <a:gd name="connsiteY20" fmla="*/ 5038289 h 5634347"/>
              <a:gd name="connsiteX21" fmla="*/ 24891 w 4210811"/>
              <a:gd name="connsiteY21" fmla="*/ 5002729 h 5634347"/>
              <a:gd name="connsiteX22" fmla="*/ 31664 w 4210811"/>
              <a:gd name="connsiteY22" fmla="*/ 4926529 h 5634347"/>
              <a:gd name="connsiteX23" fmla="*/ 45211 w 4210811"/>
              <a:gd name="connsiteY23" fmla="*/ 4897743 h 5634347"/>
              <a:gd name="connsiteX24" fmla="*/ 138344 w 4210811"/>
              <a:gd name="connsiteY24" fmla="*/ 4846943 h 5634347"/>
              <a:gd name="connsiteX25" fmla="*/ 124798 w 4210811"/>
              <a:gd name="connsiteY25" fmla="*/ 4794449 h 5634347"/>
              <a:gd name="connsiteX26" fmla="*/ 165438 w 4210811"/>
              <a:gd name="connsiteY26" fmla="*/ 4731796 h 5634347"/>
              <a:gd name="connsiteX27" fmla="*/ 162051 w 4210811"/>
              <a:gd name="connsiteY27" fmla="*/ 4697929 h 5634347"/>
              <a:gd name="connsiteX28" fmla="*/ 206078 w 4210811"/>
              <a:gd name="connsiteY28" fmla="*/ 4697929 h 5634347"/>
              <a:gd name="connsiteX29" fmla="*/ 224704 w 4210811"/>
              <a:gd name="connsiteY29" fmla="*/ 4667449 h 5634347"/>
              <a:gd name="connsiteX30" fmla="*/ 256878 w 4210811"/>
              <a:gd name="connsiteY30" fmla="*/ 4703009 h 5634347"/>
              <a:gd name="connsiteX31" fmla="*/ 251798 w 4210811"/>
              <a:gd name="connsiteY31" fmla="*/ 4603103 h 5634347"/>
              <a:gd name="connsiteX32" fmla="*/ 299211 w 4210811"/>
              <a:gd name="connsiteY32" fmla="*/ 4592943 h 5634347"/>
              <a:gd name="connsiteX33" fmla="*/ 307678 w 4210811"/>
              <a:gd name="connsiteY33" fmla="*/ 4525209 h 5634347"/>
              <a:gd name="connsiteX34" fmla="*/ 324611 w 4210811"/>
              <a:gd name="connsiteY34" fmla="*/ 4482876 h 5634347"/>
              <a:gd name="connsiteX35" fmla="*/ 373718 w 4210811"/>
              <a:gd name="connsiteY35" fmla="*/ 4376196 h 5634347"/>
              <a:gd name="connsiteX36" fmla="*/ 343238 w 4210811"/>
              <a:gd name="connsiteY36" fmla="*/ 4135743 h 5634347"/>
              <a:gd name="connsiteX37" fmla="*/ 409278 w 4210811"/>
              <a:gd name="connsiteY37" fmla="*/ 3949476 h 5634347"/>
              <a:gd name="connsiteX38" fmla="*/ 417744 w 4210811"/>
              <a:gd name="connsiteY38" fmla="*/ 3924076 h 5634347"/>
              <a:gd name="connsiteX39" fmla="*/ 426211 w 4210811"/>
              <a:gd name="connsiteY39" fmla="*/ 3890209 h 5634347"/>
              <a:gd name="connsiteX40" fmla="*/ 451611 w 4210811"/>
              <a:gd name="connsiteY40" fmla="*/ 3830943 h 5634347"/>
              <a:gd name="connsiteX41" fmla="*/ 468544 w 4210811"/>
              <a:gd name="connsiteY41" fmla="*/ 3814009 h 5634347"/>
              <a:gd name="connsiteX42" fmla="*/ 477011 w 4210811"/>
              <a:gd name="connsiteY42" fmla="*/ 3771676 h 5634347"/>
              <a:gd name="connsiteX43" fmla="*/ 493944 w 4210811"/>
              <a:gd name="connsiteY43" fmla="*/ 3703943 h 5634347"/>
              <a:gd name="connsiteX44" fmla="*/ 502411 w 4210811"/>
              <a:gd name="connsiteY44" fmla="*/ 3585409 h 5634347"/>
              <a:gd name="connsiteX45" fmla="*/ 544744 w 4210811"/>
              <a:gd name="connsiteY45" fmla="*/ 3561703 h 5634347"/>
              <a:gd name="connsiteX46" fmla="*/ 580304 w 4210811"/>
              <a:gd name="connsiteY46" fmla="*/ 3475343 h 5634347"/>
              <a:gd name="connsiteX47" fmla="*/ 598931 w 4210811"/>
              <a:gd name="connsiteY47" fmla="*/ 3465183 h 5634347"/>
              <a:gd name="connsiteX48" fmla="*/ 626024 w 4210811"/>
              <a:gd name="connsiteY48" fmla="*/ 3429623 h 5634347"/>
              <a:gd name="connsiteX49" fmla="*/ 648038 w 4210811"/>
              <a:gd name="connsiteY49" fmla="*/ 3397449 h 5634347"/>
              <a:gd name="connsiteX50" fmla="*/ 646344 w 4210811"/>
              <a:gd name="connsiteY50" fmla="*/ 3297543 h 5634347"/>
              <a:gd name="connsiteX51" fmla="*/ 671744 w 4210811"/>
              <a:gd name="connsiteY51" fmla="*/ 3263676 h 5634347"/>
              <a:gd name="connsiteX52" fmla="*/ 683598 w 4210811"/>
              <a:gd name="connsiteY52" fmla="*/ 3217956 h 5634347"/>
              <a:gd name="connsiteX53" fmla="*/ 710691 w 4210811"/>
              <a:gd name="connsiteY53" fmla="*/ 3133289 h 5634347"/>
              <a:gd name="connsiteX54" fmla="*/ 702224 w 4210811"/>
              <a:gd name="connsiteY54" fmla="*/ 3096036 h 5634347"/>
              <a:gd name="connsiteX55" fmla="*/ 786891 w 4210811"/>
              <a:gd name="connsiteY55" fmla="*/ 3023223 h 5634347"/>
              <a:gd name="connsiteX56" fmla="*/ 861398 w 4210811"/>
              <a:gd name="connsiteY56" fmla="*/ 2947023 h 5634347"/>
              <a:gd name="connsiteX57" fmla="*/ 908811 w 4210811"/>
              <a:gd name="connsiteY57" fmla="*/ 2882676 h 5634347"/>
              <a:gd name="connsiteX58" fmla="*/ 942678 w 4210811"/>
              <a:gd name="connsiteY58" fmla="*/ 2798009 h 5634347"/>
              <a:gd name="connsiteX59" fmla="*/ 951144 w 4210811"/>
              <a:gd name="connsiteY59" fmla="*/ 2764143 h 5634347"/>
              <a:gd name="connsiteX60" fmla="*/ 1076451 w 4210811"/>
              <a:gd name="connsiteY60" fmla="*/ 2886063 h 5634347"/>
              <a:gd name="connsiteX61" fmla="*/ 1318598 w 4210811"/>
              <a:gd name="connsiteY61" fmla="*/ 3021529 h 5634347"/>
              <a:gd name="connsiteX62" fmla="*/ 1010411 w 4210811"/>
              <a:gd name="connsiteY62" fmla="*/ 2620209 h 5634347"/>
              <a:gd name="connsiteX63" fmla="*/ 988398 w 4210811"/>
              <a:gd name="connsiteY63" fmla="*/ 2579569 h 5634347"/>
              <a:gd name="connsiteX64" fmla="*/ 1078144 w 4210811"/>
              <a:gd name="connsiteY64" fmla="*/ 2518609 h 5634347"/>
              <a:gd name="connsiteX65" fmla="*/ 1095078 w 4210811"/>
              <a:gd name="connsiteY65" fmla="*/ 2450876 h 5634347"/>
              <a:gd name="connsiteX66" fmla="*/ 1223771 w 4210811"/>
              <a:gd name="connsiteY66" fmla="*/ 2384836 h 5634347"/>
              <a:gd name="connsiteX67" fmla="*/ 1179744 w 4210811"/>
              <a:gd name="connsiteY67" fmla="*/ 2315409 h 5634347"/>
              <a:gd name="connsiteX68" fmla="*/ 1188211 w 4210811"/>
              <a:gd name="connsiteY68" fmla="*/ 2281543 h 5634347"/>
              <a:gd name="connsiteX69" fmla="*/ 1205144 w 4210811"/>
              <a:gd name="connsiteY69" fmla="*/ 2256143 h 5634347"/>
              <a:gd name="connsiteX70" fmla="*/ 1299971 w 4210811"/>
              <a:gd name="connsiteY70" fmla="*/ 2220583 h 5634347"/>
              <a:gd name="connsiteX71" fmla="*/ 1337224 w 4210811"/>
              <a:gd name="connsiteY71" fmla="*/ 2081729 h 5634347"/>
              <a:gd name="connsiteX72" fmla="*/ 1359238 w 4210811"/>
              <a:gd name="connsiteY72" fmla="*/ 1973356 h 5634347"/>
              <a:gd name="connsiteX73" fmla="*/ 1372784 w 4210811"/>
              <a:gd name="connsiteY73" fmla="*/ 1842969 h 5634347"/>
              <a:gd name="connsiteX74" fmla="*/ 1411731 w 4210811"/>
              <a:gd name="connsiteY74" fmla="*/ 1793863 h 5634347"/>
              <a:gd name="connsiteX75" fmla="*/ 1448984 w 4210811"/>
              <a:gd name="connsiteY75" fmla="*/ 1751529 h 5634347"/>
              <a:gd name="connsiteX76" fmla="*/ 1477771 w 4210811"/>
              <a:gd name="connsiteY76" fmla="*/ 1680409 h 5634347"/>
              <a:gd name="connsiteX77" fmla="*/ 1547198 w 4210811"/>
              <a:gd name="connsiteY77" fmla="*/ 1632996 h 5634347"/>
              <a:gd name="connsiteX78" fmla="*/ 1557358 w 4210811"/>
              <a:gd name="connsiteY78" fmla="*/ 1526316 h 5634347"/>
              <a:gd name="connsiteX79" fmla="*/ 1540424 w 4210811"/>
              <a:gd name="connsiteY79" fmla="*/ 1502609 h 5634347"/>
              <a:gd name="connsiteX80" fmla="*/ 1521798 w 4210811"/>
              <a:gd name="connsiteY80" fmla="*/ 1424716 h 5634347"/>
              <a:gd name="connsiteX81" fmla="*/ 1552278 w 4210811"/>
              <a:gd name="connsiteY81" fmla="*/ 1296023 h 5634347"/>
              <a:gd name="connsiteX82" fmla="*/ 1564131 w 4210811"/>
              <a:gd name="connsiteY82" fmla="*/ 1223209 h 5634347"/>
              <a:gd name="connsiteX83" fmla="*/ 1606464 w 4210811"/>
              <a:gd name="connsiteY83" fmla="*/ 1197809 h 5634347"/>
              <a:gd name="connsiteX84" fmla="*/ 1640331 w 4210811"/>
              <a:gd name="connsiteY84" fmla="*/ 1160556 h 5634347"/>
              <a:gd name="connsiteX85" fmla="*/ 1716531 w 4210811"/>
              <a:gd name="connsiteY85" fmla="*/ 1108063 h 5634347"/>
              <a:gd name="connsiteX86" fmla="*/ 1750398 w 4210811"/>
              <a:gd name="connsiteY86" fmla="*/ 1028476 h 5634347"/>
              <a:gd name="connsiteX87" fmla="*/ 1765638 w 4210811"/>
              <a:gd name="connsiteY87" fmla="*/ 937036 h 5634347"/>
              <a:gd name="connsiteX88" fmla="*/ 1777491 w 4210811"/>
              <a:gd name="connsiteY88" fmla="*/ 852369 h 5634347"/>
              <a:gd name="connsiteX89" fmla="*/ 1850304 w 4210811"/>
              <a:gd name="connsiteY89" fmla="*/ 745689 h 5634347"/>
              <a:gd name="connsiteX90" fmla="*/ 1879091 w 4210811"/>
              <a:gd name="connsiteY90" fmla="*/ 705049 h 5634347"/>
              <a:gd name="connsiteX91" fmla="*/ 1936664 w 4210811"/>
              <a:gd name="connsiteY91" fmla="*/ 642396 h 5634347"/>
              <a:gd name="connsiteX92" fmla="*/ 2031491 w 4210811"/>
              <a:gd name="connsiteY92" fmla="*/ 589903 h 5634347"/>
              <a:gd name="connsiteX93" fmla="*/ 2056891 w 4210811"/>
              <a:gd name="connsiteY93" fmla="*/ 532329 h 5634347"/>
              <a:gd name="connsiteX94" fmla="*/ 2161878 w 4210811"/>
              <a:gd name="connsiteY94" fmla="*/ 506929 h 5634347"/>
              <a:gd name="connsiteX95" fmla="*/ 2244851 w 4210811"/>
              <a:gd name="connsiteY95" fmla="*/ 464596 h 5634347"/>
              <a:gd name="connsiteX96" fmla="*/ 2339678 w 4210811"/>
              <a:gd name="connsiteY96" fmla="*/ 467983 h 5634347"/>
              <a:gd name="connsiteX97" fmla="*/ 2434504 w 4210811"/>
              <a:gd name="connsiteY97" fmla="*/ 449356 h 5634347"/>
              <a:gd name="connsiteX98" fmla="*/ 2463291 w 4210811"/>
              <a:gd name="connsiteY98" fmla="*/ 410409 h 5634347"/>
              <a:gd name="connsiteX99" fmla="*/ 2539491 w 4210811"/>
              <a:gd name="connsiteY99" fmla="*/ 376543 h 5634347"/>
              <a:gd name="connsiteX100" fmla="*/ 2664798 w 4210811"/>
              <a:gd name="connsiteY100" fmla="*/ 251236 h 5634347"/>
              <a:gd name="connsiteX101" fmla="*/ 2703744 w 4210811"/>
              <a:gd name="connsiteY101" fmla="*/ 181809 h 5634347"/>
              <a:gd name="connsiteX102" fmla="*/ 2751158 w 4210811"/>
              <a:gd name="connsiteY102" fmla="*/ 158103 h 5634347"/>
              <a:gd name="connsiteX103" fmla="*/ 2829051 w 4210811"/>
              <a:gd name="connsiteY103" fmla="*/ 107303 h 5634347"/>
              <a:gd name="connsiteX104" fmla="*/ 2948219 w 4210811"/>
              <a:gd name="connsiteY104" fmla="*/ 49518 h 5634347"/>
              <a:gd name="connsiteX105" fmla="*/ 3141894 w 4210811"/>
              <a:gd name="connsiteY105" fmla="*/ 10359 h 5634347"/>
              <a:gd name="connsiteX106" fmla="*/ 3157769 w 4210811"/>
              <a:gd name="connsiteY106" fmla="*/ 27293 h 5634347"/>
              <a:gd name="connsiteX107" fmla="*/ 3182958 w 4210811"/>
              <a:gd name="connsiteY107" fmla="*/ 24329 h 5634347"/>
              <a:gd name="connsiteX108" fmla="*/ 3255771 w 4210811"/>
              <a:gd name="connsiteY108" fmla="*/ 10783 h 5634347"/>
              <a:gd name="connsiteX109" fmla="*/ 3252384 w 4210811"/>
              <a:gd name="connsiteY109" fmla="*/ 623 h 5634347"/>
              <a:gd name="connsiteX110" fmla="*/ 3301491 w 4210811"/>
              <a:gd name="connsiteY110" fmla="*/ 29409 h 5634347"/>
              <a:gd name="connsiteX111" fmla="*/ 3343824 w 4210811"/>
              <a:gd name="connsiteY111" fmla="*/ 85289 h 5634347"/>
              <a:gd name="connsiteX112" fmla="*/ 3384464 w 4210811"/>
              <a:gd name="connsiteY112" fmla="*/ 124236 h 5634347"/>
              <a:gd name="connsiteX113" fmla="*/ 3398011 w 4210811"/>
              <a:gd name="connsiteY113" fmla="*/ 125929 h 5634347"/>
              <a:gd name="connsiteX114" fmla="*/ 3448811 w 4210811"/>
              <a:gd name="connsiteY114" fmla="*/ 131009 h 5634347"/>
              <a:gd name="connsiteX115" fmla="*/ 3474211 w 4210811"/>
              <a:gd name="connsiteY115" fmla="*/ 198743 h 5634347"/>
              <a:gd name="connsiteX116" fmla="*/ 3499611 w 4210811"/>
              <a:gd name="connsiteY116" fmla="*/ 266476 h 5634347"/>
              <a:gd name="connsiteX117" fmla="*/ 3525011 w 4210811"/>
              <a:gd name="connsiteY117" fmla="*/ 308809 h 5634347"/>
              <a:gd name="connsiteX118" fmla="*/ 3541944 w 4210811"/>
              <a:gd name="connsiteY118" fmla="*/ 401943 h 5634347"/>
              <a:gd name="connsiteX119" fmla="*/ 3525011 w 4210811"/>
              <a:gd name="connsiteY119" fmla="*/ 622076 h 5634347"/>
              <a:gd name="connsiteX120" fmla="*/ 3531784 w 4210811"/>
              <a:gd name="connsiteY120" fmla="*/ 691503 h 5634347"/>
              <a:gd name="connsiteX121" fmla="*/ 3511464 w 4210811"/>
              <a:gd name="connsiteY121" fmla="*/ 794796 h 5634347"/>
              <a:gd name="connsiteX122" fmla="*/ 3438651 w 4210811"/>
              <a:gd name="connsiteY122" fmla="*/ 876076 h 5634347"/>
              <a:gd name="connsiteX123" fmla="*/ 3394624 w 4210811"/>
              <a:gd name="connsiteY123" fmla="*/ 911636 h 5634347"/>
              <a:gd name="connsiteX124" fmla="*/ 3381078 w 4210811"/>
              <a:gd name="connsiteY124" fmla="*/ 935343 h 5634347"/>
              <a:gd name="connsiteX125" fmla="*/ 3364144 w 4210811"/>
              <a:gd name="connsiteY125" fmla="*/ 960743 h 5634347"/>
              <a:gd name="connsiteX126" fmla="*/ 3355678 w 4210811"/>
              <a:gd name="connsiteY126" fmla="*/ 994609 h 5634347"/>
              <a:gd name="connsiteX127" fmla="*/ 3296411 w 4210811"/>
              <a:gd name="connsiteY127" fmla="*/ 1028476 h 5634347"/>
              <a:gd name="connsiteX128" fmla="*/ 3254078 w 4210811"/>
              <a:gd name="connsiteY128" fmla="*/ 1045409 h 5634347"/>
              <a:gd name="connsiteX129" fmla="*/ 3228678 w 4210811"/>
              <a:gd name="connsiteY129" fmla="*/ 1053876 h 5634347"/>
              <a:gd name="connsiteX130" fmla="*/ 3152478 w 4210811"/>
              <a:gd name="connsiteY130" fmla="*/ 1096209 h 5634347"/>
              <a:gd name="connsiteX131" fmla="*/ 3160944 w 4210811"/>
              <a:gd name="connsiteY131" fmla="*/ 1172409 h 5634347"/>
              <a:gd name="connsiteX132" fmla="*/ 3230371 w 4210811"/>
              <a:gd name="connsiteY132" fmla="*/ 1126689 h 5634347"/>
              <a:gd name="connsiteX133" fmla="*/ 3298104 w 4210811"/>
              <a:gd name="connsiteY133" fmla="*/ 1180876 h 5634347"/>
              <a:gd name="connsiteX134" fmla="*/ 3220211 w 4210811"/>
              <a:gd name="connsiteY134" fmla="*/ 1324809 h 5634347"/>
              <a:gd name="connsiteX135" fmla="*/ 3193118 w 4210811"/>
              <a:gd name="connsiteY135" fmla="*/ 1450116 h 5634347"/>
              <a:gd name="connsiteX136" fmla="*/ 3257464 w 4210811"/>
              <a:gd name="connsiteY136" fmla="*/ 1482289 h 5634347"/>
              <a:gd name="connsiteX137" fmla="*/ 3306571 w 4210811"/>
              <a:gd name="connsiteY137" fmla="*/ 1324809 h 5634347"/>
              <a:gd name="connsiteX138" fmla="*/ 3420024 w 4210811"/>
              <a:gd name="connsiteY138" fmla="*/ 1472129 h 5634347"/>
              <a:gd name="connsiteX139" fmla="*/ 3421718 w 4210811"/>
              <a:gd name="connsiteY139" fmla="*/ 1880223 h 5634347"/>
              <a:gd name="connsiteX140" fmla="*/ 3440344 w 4210811"/>
              <a:gd name="connsiteY140" fmla="*/ 1947956 h 5634347"/>
              <a:gd name="connsiteX141" fmla="*/ 3496224 w 4210811"/>
              <a:gd name="connsiteY141" fmla="*/ 1912396 h 5634347"/>
              <a:gd name="connsiteX142" fmla="*/ 3558878 w 4210811"/>
              <a:gd name="connsiteY142" fmla="*/ 1909009 h 5634347"/>
              <a:gd name="connsiteX143" fmla="*/ 3562264 w 4210811"/>
              <a:gd name="connsiteY143" fmla="*/ 1844663 h 5634347"/>
              <a:gd name="connsiteX144" fmla="*/ 3628304 w 4210811"/>
              <a:gd name="connsiteY144" fmla="*/ 1736289 h 5634347"/>
              <a:gd name="connsiteX145" fmla="*/ 3756998 w 4210811"/>
              <a:gd name="connsiteY145" fmla="*/ 1665169 h 5634347"/>
              <a:gd name="connsiteX146" fmla="*/ 3938184 w 4210811"/>
              <a:gd name="connsiteY146" fmla="*/ 1719356 h 5634347"/>
              <a:gd name="connsiteX147" fmla="*/ 4087198 w 4210811"/>
              <a:gd name="connsiteY147" fmla="*/ 1746449 h 5634347"/>
              <a:gd name="connsiteX148" fmla="*/ 4144771 w 4210811"/>
              <a:gd name="connsiteY148" fmla="*/ 1909009 h 5634347"/>
              <a:gd name="connsiteX149" fmla="*/ 4200651 w 4210811"/>
              <a:gd name="connsiteY149" fmla="*/ 2019076 h 5634347"/>
              <a:gd name="connsiteX150" fmla="*/ 4151544 w 4210811"/>
              <a:gd name="connsiteY150" fmla="*/ 2137609 h 5634347"/>
              <a:gd name="connsiteX151" fmla="*/ 4176944 w 4210811"/>
              <a:gd name="connsiteY151" fmla="*/ 2247676 h 5634347"/>
              <a:gd name="connsiteX152" fmla="*/ 4210811 w 4210811"/>
              <a:gd name="connsiteY152" fmla="*/ 2527076 h 5634347"/>
              <a:gd name="connsiteX153" fmla="*/ 4185411 w 4210811"/>
              <a:gd name="connsiteY153" fmla="*/ 2848809 h 5634347"/>
              <a:gd name="connsiteX154" fmla="*/ 4176944 w 4210811"/>
              <a:gd name="connsiteY154" fmla="*/ 2874209 h 5634347"/>
              <a:gd name="connsiteX155" fmla="*/ 4160011 w 4210811"/>
              <a:gd name="connsiteY155" fmla="*/ 3009676 h 5634347"/>
              <a:gd name="connsiteX156" fmla="*/ 4126144 w 4210811"/>
              <a:gd name="connsiteY156" fmla="*/ 3077409 h 5634347"/>
              <a:gd name="connsiteX157" fmla="*/ 4092278 w 4210811"/>
              <a:gd name="connsiteY157" fmla="*/ 3212876 h 5634347"/>
              <a:gd name="connsiteX158" fmla="*/ 4075344 w 4210811"/>
              <a:gd name="connsiteY158" fmla="*/ 3229809 h 5634347"/>
              <a:gd name="connsiteX159" fmla="*/ 4058411 w 4210811"/>
              <a:gd name="connsiteY159" fmla="*/ 3297543 h 5634347"/>
              <a:gd name="connsiteX160" fmla="*/ 4049944 w 4210811"/>
              <a:gd name="connsiteY160" fmla="*/ 3390676 h 5634347"/>
              <a:gd name="connsiteX161" fmla="*/ 4016078 w 4210811"/>
              <a:gd name="connsiteY161" fmla="*/ 3492276 h 5634347"/>
              <a:gd name="connsiteX162" fmla="*/ 4007611 w 4210811"/>
              <a:gd name="connsiteY162" fmla="*/ 3593876 h 5634347"/>
              <a:gd name="connsiteX163" fmla="*/ 3999144 w 4210811"/>
              <a:gd name="connsiteY163" fmla="*/ 3653143 h 5634347"/>
              <a:gd name="connsiteX164" fmla="*/ 3990678 w 4210811"/>
              <a:gd name="connsiteY164" fmla="*/ 3949476 h 5634347"/>
              <a:gd name="connsiteX165" fmla="*/ 3973744 w 4210811"/>
              <a:gd name="connsiteY165" fmla="*/ 4127276 h 5634347"/>
              <a:gd name="connsiteX166" fmla="*/ 3956811 w 4210811"/>
              <a:gd name="connsiteY166" fmla="*/ 4161143 h 5634347"/>
              <a:gd name="connsiteX167" fmla="*/ 3922944 w 4210811"/>
              <a:gd name="connsiteY167" fmla="*/ 4169609 h 5634347"/>
              <a:gd name="connsiteX168" fmla="*/ 3906011 w 4210811"/>
              <a:gd name="connsiteY168" fmla="*/ 4186543 h 5634347"/>
              <a:gd name="connsiteX169" fmla="*/ 3668944 w 4210811"/>
              <a:gd name="connsiteY169" fmla="*/ 4161143 h 5634347"/>
              <a:gd name="connsiteX170" fmla="*/ 3541944 w 4210811"/>
              <a:gd name="connsiteY170" fmla="*/ 4101876 h 5634347"/>
              <a:gd name="connsiteX171" fmla="*/ 3508078 w 4210811"/>
              <a:gd name="connsiteY171" fmla="*/ 4093409 h 5634347"/>
              <a:gd name="connsiteX172" fmla="*/ 3448811 w 4210811"/>
              <a:gd name="connsiteY172" fmla="*/ 4076476 h 5634347"/>
              <a:gd name="connsiteX173" fmla="*/ 3423411 w 4210811"/>
              <a:gd name="connsiteY173" fmla="*/ 4059543 h 5634347"/>
              <a:gd name="connsiteX174" fmla="*/ 3381078 w 4210811"/>
              <a:gd name="connsiteY174" fmla="*/ 4051076 h 5634347"/>
              <a:gd name="connsiteX175" fmla="*/ 3355678 w 4210811"/>
              <a:gd name="connsiteY175" fmla="*/ 4025676 h 5634347"/>
              <a:gd name="connsiteX176" fmla="*/ 3330278 w 4210811"/>
              <a:gd name="connsiteY176" fmla="*/ 4008743 h 5634347"/>
              <a:gd name="connsiteX177" fmla="*/ 3271011 w 4210811"/>
              <a:gd name="connsiteY177" fmla="*/ 3983343 h 5634347"/>
              <a:gd name="connsiteX178" fmla="*/ 3203278 w 4210811"/>
              <a:gd name="connsiteY178" fmla="*/ 3949476 h 5634347"/>
              <a:gd name="connsiteX179" fmla="*/ 3144011 w 4210811"/>
              <a:gd name="connsiteY179" fmla="*/ 3915609 h 5634347"/>
              <a:gd name="connsiteX180" fmla="*/ 3101678 w 4210811"/>
              <a:gd name="connsiteY180" fmla="*/ 3907143 h 5634347"/>
              <a:gd name="connsiteX181" fmla="*/ 3059344 w 4210811"/>
              <a:gd name="connsiteY181" fmla="*/ 3873276 h 5634347"/>
              <a:gd name="connsiteX182" fmla="*/ 3033944 w 4210811"/>
              <a:gd name="connsiteY182" fmla="*/ 3864809 h 5634347"/>
              <a:gd name="connsiteX183" fmla="*/ 2796878 w 4210811"/>
              <a:gd name="connsiteY183" fmla="*/ 3856343 h 5634347"/>
              <a:gd name="connsiteX184" fmla="*/ 2365078 w 4210811"/>
              <a:gd name="connsiteY184" fmla="*/ 3864809 h 5634347"/>
              <a:gd name="connsiteX185" fmla="*/ 2305811 w 4210811"/>
              <a:gd name="connsiteY185" fmla="*/ 3890209 h 5634347"/>
              <a:gd name="connsiteX186" fmla="*/ 2280411 w 4210811"/>
              <a:gd name="connsiteY186" fmla="*/ 3898676 h 5634347"/>
              <a:gd name="connsiteX187" fmla="*/ 2238078 w 4210811"/>
              <a:gd name="connsiteY187" fmla="*/ 3941009 h 5634347"/>
              <a:gd name="connsiteX188" fmla="*/ 2170344 w 4210811"/>
              <a:gd name="connsiteY188" fmla="*/ 3991809 h 5634347"/>
              <a:gd name="connsiteX189" fmla="*/ 1992544 w 4210811"/>
              <a:gd name="connsiteY189" fmla="*/ 4110343 h 5634347"/>
              <a:gd name="connsiteX190" fmla="*/ 1738544 w 4210811"/>
              <a:gd name="connsiteY190" fmla="*/ 4262743 h 5634347"/>
              <a:gd name="connsiteX191" fmla="*/ 1645411 w 4210811"/>
              <a:gd name="connsiteY191" fmla="*/ 4338943 h 5634347"/>
              <a:gd name="connsiteX192" fmla="*/ 1628478 w 4210811"/>
              <a:gd name="connsiteY192" fmla="*/ 4305076 h 5634347"/>
              <a:gd name="connsiteX193" fmla="*/ 1509944 w 4210811"/>
              <a:gd name="connsiteY193" fmla="*/ 4203476 h 5634347"/>
              <a:gd name="connsiteX194" fmla="*/ 1501478 w 4210811"/>
              <a:gd name="connsiteY194" fmla="*/ 4169609 h 5634347"/>
              <a:gd name="connsiteX195" fmla="*/ 1459144 w 4210811"/>
              <a:gd name="connsiteY195" fmla="*/ 4118809 h 5634347"/>
              <a:gd name="connsiteX196" fmla="*/ 1433744 w 4210811"/>
              <a:gd name="connsiteY196" fmla="*/ 4110343 h 5634347"/>
              <a:gd name="connsiteX197" fmla="*/ 1399878 w 4210811"/>
              <a:gd name="connsiteY197" fmla="*/ 4076476 h 5634347"/>
              <a:gd name="connsiteX198" fmla="*/ 1247478 w 4210811"/>
              <a:gd name="connsiteY198" fmla="*/ 4118809 h 5634347"/>
              <a:gd name="connsiteX199" fmla="*/ 1230544 w 4210811"/>
              <a:gd name="connsiteY199" fmla="*/ 4415143 h 5634347"/>
              <a:gd name="connsiteX200" fmla="*/ 1213611 w 4210811"/>
              <a:gd name="connsiteY200" fmla="*/ 4440543 h 5634347"/>
              <a:gd name="connsiteX201" fmla="*/ 1205144 w 4210811"/>
              <a:gd name="connsiteY201" fmla="*/ 4491343 h 5634347"/>
              <a:gd name="connsiteX202" fmla="*/ 1179744 w 4210811"/>
              <a:gd name="connsiteY202" fmla="*/ 4559076 h 5634347"/>
              <a:gd name="connsiteX203" fmla="*/ 1171278 w 4210811"/>
              <a:gd name="connsiteY203" fmla="*/ 4601409 h 5634347"/>
              <a:gd name="connsiteX204" fmla="*/ 1154344 w 4210811"/>
              <a:gd name="connsiteY204" fmla="*/ 4660676 h 5634347"/>
              <a:gd name="connsiteX205" fmla="*/ 1145878 w 4210811"/>
              <a:gd name="connsiteY205" fmla="*/ 4703009 h 5634347"/>
              <a:gd name="connsiteX206" fmla="*/ 1120478 w 4210811"/>
              <a:gd name="connsiteY206" fmla="*/ 4719943 h 5634347"/>
              <a:gd name="connsiteX207" fmla="*/ 1103544 w 4210811"/>
              <a:gd name="connsiteY207" fmla="*/ 4753809 h 5634347"/>
              <a:gd name="connsiteX208" fmla="*/ 1086611 w 4210811"/>
              <a:gd name="connsiteY208" fmla="*/ 4770743 h 5634347"/>
              <a:gd name="connsiteX209" fmla="*/ 1061211 w 4210811"/>
              <a:gd name="connsiteY209" fmla="*/ 4804609 h 5634347"/>
              <a:gd name="connsiteX210" fmla="*/ 1044278 w 4210811"/>
              <a:gd name="connsiteY210" fmla="*/ 4821543 h 5634347"/>
              <a:gd name="connsiteX211" fmla="*/ 1001944 w 4210811"/>
              <a:gd name="connsiteY211" fmla="*/ 4880809 h 5634347"/>
              <a:gd name="connsiteX212" fmla="*/ 993478 w 4210811"/>
              <a:gd name="connsiteY212" fmla="*/ 4973943 h 5634347"/>
              <a:gd name="connsiteX213" fmla="*/ 968078 w 4210811"/>
              <a:gd name="connsiteY213" fmla="*/ 4999343 h 5634347"/>
              <a:gd name="connsiteX214" fmla="*/ 951144 w 4210811"/>
              <a:gd name="connsiteY214" fmla="*/ 5058609 h 5634347"/>
              <a:gd name="connsiteX215" fmla="*/ 934211 w 4210811"/>
              <a:gd name="connsiteY215" fmla="*/ 5100943 h 5634347"/>
              <a:gd name="connsiteX0" fmla="*/ 985011 w 4492557"/>
              <a:gd name="connsiteY0" fmla="*/ 5109409 h 5634347"/>
              <a:gd name="connsiteX1" fmla="*/ 934211 w 4492557"/>
              <a:gd name="connsiteY1" fmla="*/ 5100943 h 5634347"/>
              <a:gd name="connsiteX2" fmla="*/ 637878 w 4492557"/>
              <a:gd name="connsiteY2" fmla="*/ 5109409 h 5634347"/>
              <a:gd name="connsiteX3" fmla="*/ 654811 w 4492557"/>
              <a:gd name="connsiteY3" fmla="*/ 5134809 h 5634347"/>
              <a:gd name="connsiteX4" fmla="*/ 680211 w 4492557"/>
              <a:gd name="connsiteY4" fmla="*/ 5160209 h 5634347"/>
              <a:gd name="connsiteX5" fmla="*/ 714078 w 4492557"/>
              <a:gd name="connsiteY5" fmla="*/ 5177143 h 5634347"/>
              <a:gd name="connsiteX6" fmla="*/ 747944 w 4492557"/>
              <a:gd name="connsiteY6" fmla="*/ 5211009 h 5634347"/>
              <a:gd name="connsiteX7" fmla="*/ 773344 w 4492557"/>
              <a:gd name="connsiteY7" fmla="*/ 5219476 h 5634347"/>
              <a:gd name="connsiteX8" fmla="*/ 815678 w 4492557"/>
              <a:gd name="connsiteY8" fmla="*/ 5244876 h 5634347"/>
              <a:gd name="connsiteX9" fmla="*/ 824144 w 4492557"/>
              <a:gd name="connsiteY9" fmla="*/ 5278743 h 5634347"/>
              <a:gd name="connsiteX10" fmla="*/ 849544 w 4492557"/>
              <a:gd name="connsiteY10" fmla="*/ 5312609 h 5634347"/>
              <a:gd name="connsiteX11" fmla="*/ 832611 w 4492557"/>
              <a:gd name="connsiteY11" fmla="*/ 5575076 h 5634347"/>
              <a:gd name="connsiteX12" fmla="*/ 807211 w 4492557"/>
              <a:gd name="connsiteY12" fmla="*/ 5583543 h 5634347"/>
              <a:gd name="connsiteX13" fmla="*/ 671744 w 4492557"/>
              <a:gd name="connsiteY13" fmla="*/ 5592009 h 5634347"/>
              <a:gd name="connsiteX14" fmla="*/ 358478 w 4492557"/>
              <a:gd name="connsiteY14" fmla="*/ 5575076 h 5634347"/>
              <a:gd name="connsiteX15" fmla="*/ 307678 w 4492557"/>
              <a:gd name="connsiteY15" fmla="*/ 5566609 h 5634347"/>
              <a:gd name="connsiteX16" fmla="*/ 48598 w 4492557"/>
              <a:gd name="connsiteY16" fmla="*/ 5634343 h 5634347"/>
              <a:gd name="connsiteX17" fmla="*/ 62144 w 4492557"/>
              <a:gd name="connsiteY17" fmla="*/ 5549676 h 5634347"/>
              <a:gd name="connsiteX18" fmla="*/ 11344 w 4492557"/>
              <a:gd name="connsiteY18" fmla="*/ 5524276 h 5634347"/>
              <a:gd name="connsiteX19" fmla="*/ 173904 w 4492557"/>
              <a:gd name="connsiteY19" fmla="*/ 5426063 h 5634347"/>
              <a:gd name="connsiteX20" fmla="*/ 145118 w 4492557"/>
              <a:gd name="connsiteY20" fmla="*/ 5038289 h 5634347"/>
              <a:gd name="connsiteX21" fmla="*/ 24891 w 4492557"/>
              <a:gd name="connsiteY21" fmla="*/ 5002729 h 5634347"/>
              <a:gd name="connsiteX22" fmla="*/ 31664 w 4492557"/>
              <a:gd name="connsiteY22" fmla="*/ 4926529 h 5634347"/>
              <a:gd name="connsiteX23" fmla="*/ 45211 w 4492557"/>
              <a:gd name="connsiteY23" fmla="*/ 4897743 h 5634347"/>
              <a:gd name="connsiteX24" fmla="*/ 138344 w 4492557"/>
              <a:gd name="connsiteY24" fmla="*/ 4846943 h 5634347"/>
              <a:gd name="connsiteX25" fmla="*/ 124798 w 4492557"/>
              <a:gd name="connsiteY25" fmla="*/ 4794449 h 5634347"/>
              <a:gd name="connsiteX26" fmla="*/ 165438 w 4492557"/>
              <a:gd name="connsiteY26" fmla="*/ 4731796 h 5634347"/>
              <a:gd name="connsiteX27" fmla="*/ 162051 w 4492557"/>
              <a:gd name="connsiteY27" fmla="*/ 4697929 h 5634347"/>
              <a:gd name="connsiteX28" fmla="*/ 206078 w 4492557"/>
              <a:gd name="connsiteY28" fmla="*/ 4697929 h 5634347"/>
              <a:gd name="connsiteX29" fmla="*/ 224704 w 4492557"/>
              <a:gd name="connsiteY29" fmla="*/ 4667449 h 5634347"/>
              <a:gd name="connsiteX30" fmla="*/ 256878 w 4492557"/>
              <a:gd name="connsiteY30" fmla="*/ 4703009 h 5634347"/>
              <a:gd name="connsiteX31" fmla="*/ 251798 w 4492557"/>
              <a:gd name="connsiteY31" fmla="*/ 4603103 h 5634347"/>
              <a:gd name="connsiteX32" fmla="*/ 299211 w 4492557"/>
              <a:gd name="connsiteY32" fmla="*/ 4592943 h 5634347"/>
              <a:gd name="connsiteX33" fmla="*/ 307678 w 4492557"/>
              <a:gd name="connsiteY33" fmla="*/ 4525209 h 5634347"/>
              <a:gd name="connsiteX34" fmla="*/ 324611 w 4492557"/>
              <a:gd name="connsiteY34" fmla="*/ 4482876 h 5634347"/>
              <a:gd name="connsiteX35" fmla="*/ 373718 w 4492557"/>
              <a:gd name="connsiteY35" fmla="*/ 4376196 h 5634347"/>
              <a:gd name="connsiteX36" fmla="*/ 343238 w 4492557"/>
              <a:gd name="connsiteY36" fmla="*/ 4135743 h 5634347"/>
              <a:gd name="connsiteX37" fmla="*/ 409278 w 4492557"/>
              <a:gd name="connsiteY37" fmla="*/ 3949476 h 5634347"/>
              <a:gd name="connsiteX38" fmla="*/ 417744 w 4492557"/>
              <a:gd name="connsiteY38" fmla="*/ 3924076 h 5634347"/>
              <a:gd name="connsiteX39" fmla="*/ 426211 w 4492557"/>
              <a:gd name="connsiteY39" fmla="*/ 3890209 h 5634347"/>
              <a:gd name="connsiteX40" fmla="*/ 451611 w 4492557"/>
              <a:gd name="connsiteY40" fmla="*/ 3830943 h 5634347"/>
              <a:gd name="connsiteX41" fmla="*/ 468544 w 4492557"/>
              <a:gd name="connsiteY41" fmla="*/ 3814009 h 5634347"/>
              <a:gd name="connsiteX42" fmla="*/ 477011 w 4492557"/>
              <a:gd name="connsiteY42" fmla="*/ 3771676 h 5634347"/>
              <a:gd name="connsiteX43" fmla="*/ 493944 w 4492557"/>
              <a:gd name="connsiteY43" fmla="*/ 3703943 h 5634347"/>
              <a:gd name="connsiteX44" fmla="*/ 502411 w 4492557"/>
              <a:gd name="connsiteY44" fmla="*/ 3585409 h 5634347"/>
              <a:gd name="connsiteX45" fmla="*/ 544744 w 4492557"/>
              <a:gd name="connsiteY45" fmla="*/ 3561703 h 5634347"/>
              <a:gd name="connsiteX46" fmla="*/ 580304 w 4492557"/>
              <a:gd name="connsiteY46" fmla="*/ 3475343 h 5634347"/>
              <a:gd name="connsiteX47" fmla="*/ 598931 w 4492557"/>
              <a:gd name="connsiteY47" fmla="*/ 3465183 h 5634347"/>
              <a:gd name="connsiteX48" fmla="*/ 626024 w 4492557"/>
              <a:gd name="connsiteY48" fmla="*/ 3429623 h 5634347"/>
              <a:gd name="connsiteX49" fmla="*/ 648038 w 4492557"/>
              <a:gd name="connsiteY49" fmla="*/ 3397449 h 5634347"/>
              <a:gd name="connsiteX50" fmla="*/ 646344 w 4492557"/>
              <a:gd name="connsiteY50" fmla="*/ 3297543 h 5634347"/>
              <a:gd name="connsiteX51" fmla="*/ 671744 w 4492557"/>
              <a:gd name="connsiteY51" fmla="*/ 3263676 h 5634347"/>
              <a:gd name="connsiteX52" fmla="*/ 683598 w 4492557"/>
              <a:gd name="connsiteY52" fmla="*/ 3217956 h 5634347"/>
              <a:gd name="connsiteX53" fmla="*/ 710691 w 4492557"/>
              <a:gd name="connsiteY53" fmla="*/ 3133289 h 5634347"/>
              <a:gd name="connsiteX54" fmla="*/ 702224 w 4492557"/>
              <a:gd name="connsiteY54" fmla="*/ 3096036 h 5634347"/>
              <a:gd name="connsiteX55" fmla="*/ 786891 w 4492557"/>
              <a:gd name="connsiteY55" fmla="*/ 3023223 h 5634347"/>
              <a:gd name="connsiteX56" fmla="*/ 861398 w 4492557"/>
              <a:gd name="connsiteY56" fmla="*/ 2947023 h 5634347"/>
              <a:gd name="connsiteX57" fmla="*/ 908811 w 4492557"/>
              <a:gd name="connsiteY57" fmla="*/ 2882676 h 5634347"/>
              <a:gd name="connsiteX58" fmla="*/ 942678 w 4492557"/>
              <a:gd name="connsiteY58" fmla="*/ 2798009 h 5634347"/>
              <a:gd name="connsiteX59" fmla="*/ 951144 w 4492557"/>
              <a:gd name="connsiteY59" fmla="*/ 2764143 h 5634347"/>
              <a:gd name="connsiteX60" fmla="*/ 1076451 w 4492557"/>
              <a:gd name="connsiteY60" fmla="*/ 2886063 h 5634347"/>
              <a:gd name="connsiteX61" fmla="*/ 1318598 w 4492557"/>
              <a:gd name="connsiteY61" fmla="*/ 3021529 h 5634347"/>
              <a:gd name="connsiteX62" fmla="*/ 1010411 w 4492557"/>
              <a:gd name="connsiteY62" fmla="*/ 2620209 h 5634347"/>
              <a:gd name="connsiteX63" fmla="*/ 988398 w 4492557"/>
              <a:gd name="connsiteY63" fmla="*/ 2579569 h 5634347"/>
              <a:gd name="connsiteX64" fmla="*/ 1078144 w 4492557"/>
              <a:gd name="connsiteY64" fmla="*/ 2518609 h 5634347"/>
              <a:gd name="connsiteX65" fmla="*/ 1095078 w 4492557"/>
              <a:gd name="connsiteY65" fmla="*/ 2450876 h 5634347"/>
              <a:gd name="connsiteX66" fmla="*/ 1223771 w 4492557"/>
              <a:gd name="connsiteY66" fmla="*/ 2384836 h 5634347"/>
              <a:gd name="connsiteX67" fmla="*/ 1179744 w 4492557"/>
              <a:gd name="connsiteY67" fmla="*/ 2315409 h 5634347"/>
              <a:gd name="connsiteX68" fmla="*/ 1188211 w 4492557"/>
              <a:gd name="connsiteY68" fmla="*/ 2281543 h 5634347"/>
              <a:gd name="connsiteX69" fmla="*/ 1205144 w 4492557"/>
              <a:gd name="connsiteY69" fmla="*/ 2256143 h 5634347"/>
              <a:gd name="connsiteX70" fmla="*/ 1299971 w 4492557"/>
              <a:gd name="connsiteY70" fmla="*/ 2220583 h 5634347"/>
              <a:gd name="connsiteX71" fmla="*/ 1337224 w 4492557"/>
              <a:gd name="connsiteY71" fmla="*/ 2081729 h 5634347"/>
              <a:gd name="connsiteX72" fmla="*/ 1359238 w 4492557"/>
              <a:gd name="connsiteY72" fmla="*/ 1973356 h 5634347"/>
              <a:gd name="connsiteX73" fmla="*/ 1372784 w 4492557"/>
              <a:gd name="connsiteY73" fmla="*/ 1842969 h 5634347"/>
              <a:gd name="connsiteX74" fmla="*/ 1411731 w 4492557"/>
              <a:gd name="connsiteY74" fmla="*/ 1793863 h 5634347"/>
              <a:gd name="connsiteX75" fmla="*/ 1448984 w 4492557"/>
              <a:gd name="connsiteY75" fmla="*/ 1751529 h 5634347"/>
              <a:gd name="connsiteX76" fmla="*/ 1477771 w 4492557"/>
              <a:gd name="connsiteY76" fmla="*/ 1680409 h 5634347"/>
              <a:gd name="connsiteX77" fmla="*/ 1547198 w 4492557"/>
              <a:gd name="connsiteY77" fmla="*/ 1632996 h 5634347"/>
              <a:gd name="connsiteX78" fmla="*/ 1557358 w 4492557"/>
              <a:gd name="connsiteY78" fmla="*/ 1526316 h 5634347"/>
              <a:gd name="connsiteX79" fmla="*/ 1540424 w 4492557"/>
              <a:gd name="connsiteY79" fmla="*/ 1502609 h 5634347"/>
              <a:gd name="connsiteX80" fmla="*/ 1521798 w 4492557"/>
              <a:gd name="connsiteY80" fmla="*/ 1424716 h 5634347"/>
              <a:gd name="connsiteX81" fmla="*/ 1552278 w 4492557"/>
              <a:gd name="connsiteY81" fmla="*/ 1296023 h 5634347"/>
              <a:gd name="connsiteX82" fmla="*/ 1564131 w 4492557"/>
              <a:gd name="connsiteY82" fmla="*/ 1223209 h 5634347"/>
              <a:gd name="connsiteX83" fmla="*/ 1606464 w 4492557"/>
              <a:gd name="connsiteY83" fmla="*/ 1197809 h 5634347"/>
              <a:gd name="connsiteX84" fmla="*/ 1640331 w 4492557"/>
              <a:gd name="connsiteY84" fmla="*/ 1160556 h 5634347"/>
              <a:gd name="connsiteX85" fmla="*/ 1716531 w 4492557"/>
              <a:gd name="connsiteY85" fmla="*/ 1108063 h 5634347"/>
              <a:gd name="connsiteX86" fmla="*/ 1750398 w 4492557"/>
              <a:gd name="connsiteY86" fmla="*/ 1028476 h 5634347"/>
              <a:gd name="connsiteX87" fmla="*/ 1765638 w 4492557"/>
              <a:gd name="connsiteY87" fmla="*/ 937036 h 5634347"/>
              <a:gd name="connsiteX88" fmla="*/ 1777491 w 4492557"/>
              <a:gd name="connsiteY88" fmla="*/ 852369 h 5634347"/>
              <a:gd name="connsiteX89" fmla="*/ 1850304 w 4492557"/>
              <a:gd name="connsiteY89" fmla="*/ 745689 h 5634347"/>
              <a:gd name="connsiteX90" fmla="*/ 1879091 w 4492557"/>
              <a:gd name="connsiteY90" fmla="*/ 705049 h 5634347"/>
              <a:gd name="connsiteX91" fmla="*/ 1936664 w 4492557"/>
              <a:gd name="connsiteY91" fmla="*/ 642396 h 5634347"/>
              <a:gd name="connsiteX92" fmla="*/ 2031491 w 4492557"/>
              <a:gd name="connsiteY92" fmla="*/ 589903 h 5634347"/>
              <a:gd name="connsiteX93" fmla="*/ 2056891 w 4492557"/>
              <a:gd name="connsiteY93" fmla="*/ 532329 h 5634347"/>
              <a:gd name="connsiteX94" fmla="*/ 2161878 w 4492557"/>
              <a:gd name="connsiteY94" fmla="*/ 506929 h 5634347"/>
              <a:gd name="connsiteX95" fmla="*/ 2244851 w 4492557"/>
              <a:gd name="connsiteY95" fmla="*/ 464596 h 5634347"/>
              <a:gd name="connsiteX96" fmla="*/ 2339678 w 4492557"/>
              <a:gd name="connsiteY96" fmla="*/ 467983 h 5634347"/>
              <a:gd name="connsiteX97" fmla="*/ 2434504 w 4492557"/>
              <a:gd name="connsiteY97" fmla="*/ 449356 h 5634347"/>
              <a:gd name="connsiteX98" fmla="*/ 2463291 w 4492557"/>
              <a:gd name="connsiteY98" fmla="*/ 410409 h 5634347"/>
              <a:gd name="connsiteX99" fmla="*/ 2539491 w 4492557"/>
              <a:gd name="connsiteY99" fmla="*/ 376543 h 5634347"/>
              <a:gd name="connsiteX100" fmla="*/ 2664798 w 4492557"/>
              <a:gd name="connsiteY100" fmla="*/ 251236 h 5634347"/>
              <a:gd name="connsiteX101" fmla="*/ 2703744 w 4492557"/>
              <a:gd name="connsiteY101" fmla="*/ 181809 h 5634347"/>
              <a:gd name="connsiteX102" fmla="*/ 2751158 w 4492557"/>
              <a:gd name="connsiteY102" fmla="*/ 158103 h 5634347"/>
              <a:gd name="connsiteX103" fmla="*/ 2829051 w 4492557"/>
              <a:gd name="connsiteY103" fmla="*/ 107303 h 5634347"/>
              <a:gd name="connsiteX104" fmla="*/ 2948219 w 4492557"/>
              <a:gd name="connsiteY104" fmla="*/ 49518 h 5634347"/>
              <a:gd name="connsiteX105" fmla="*/ 3141894 w 4492557"/>
              <a:gd name="connsiteY105" fmla="*/ 10359 h 5634347"/>
              <a:gd name="connsiteX106" fmla="*/ 3157769 w 4492557"/>
              <a:gd name="connsiteY106" fmla="*/ 27293 h 5634347"/>
              <a:gd name="connsiteX107" fmla="*/ 3182958 w 4492557"/>
              <a:gd name="connsiteY107" fmla="*/ 24329 h 5634347"/>
              <a:gd name="connsiteX108" fmla="*/ 3255771 w 4492557"/>
              <a:gd name="connsiteY108" fmla="*/ 10783 h 5634347"/>
              <a:gd name="connsiteX109" fmla="*/ 3252384 w 4492557"/>
              <a:gd name="connsiteY109" fmla="*/ 623 h 5634347"/>
              <a:gd name="connsiteX110" fmla="*/ 3301491 w 4492557"/>
              <a:gd name="connsiteY110" fmla="*/ 29409 h 5634347"/>
              <a:gd name="connsiteX111" fmla="*/ 3343824 w 4492557"/>
              <a:gd name="connsiteY111" fmla="*/ 85289 h 5634347"/>
              <a:gd name="connsiteX112" fmla="*/ 3384464 w 4492557"/>
              <a:gd name="connsiteY112" fmla="*/ 124236 h 5634347"/>
              <a:gd name="connsiteX113" fmla="*/ 3398011 w 4492557"/>
              <a:gd name="connsiteY113" fmla="*/ 125929 h 5634347"/>
              <a:gd name="connsiteX114" fmla="*/ 3448811 w 4492557"/>
              <a:gd name="connsiteY114" fmla="*/ 131009 h 5634347"/>
              <a:gd name="connsiteX115" fmla="*/ 3474211 w 4492557"/>
              <a:gd name="connsiteY115" fmla="*/ 198743 h 5634347"/>
              <a:gd name="connsiteX116" fmla="*/ 3499611 w 4492557"/>
              <a:gd name="connsiteY116" fmla="*/ 266476 h 5634347"/>
              <a:gd name="connsiteX117" fmla="*/ 3525011 w 4492557"/>
              <a:gd name="connsiteY117" fmla="*/ 308809 h 5634347"/>
              <a:gd name="connsiteX118" fmla="*/ 3541944 w 4492557"/>
              <a:gd name="connsiteY118" fmla="*/ 401943 h 5634347"/>
              <a:gd name="connsiteX119" fmla="*/ 3525011 w 4492557"/>
              <a:gd name="connsiteY119" fmla="*/ 622076 h 5634347"/>
              <a:gd name="connsiteX120" fmla="*/ 3531784 w 4492557"/>
              <a:gd name="connsiteY120" fmla="*/ 691503 h 5634347"/>
              <a:gd name="connsiteX121" fmla="*/ 3511464 w 4492557"/>
              <a:gd name="connsiteY121" fmla="*/ 794796 h 5634347"/>
              <a:gd name="connsiteX122" fmla="*/ 3438651 w 4492557"/>
              <a:gd name="connsiteY122" fmla="*/ 876076 h 5634347"/>
              <a:gd name="connsiteX123" fmla="*/ 3394624 w 4492557"/>
              <a:gd name="connsiteY123" fmla="*/ 911636 h 5634347"/>
              <a:gd name="connsiteX124" fmla="*/ 3381078 w 4492557"/>
              <a:gd name="connsiteY124" fmla="*/ 935343 h 5634347"/>
              <a:gd name="connsiteX125" fmla="*/ 3364144 w 4492557"/>
              <a:gd name="connsiteY125" fmla="*/ 960743 h 5634347"/>
              <a:gd name="connsiteX126" fmla="*/ 3355678 w 4492557"/>
              <a:gd name="connsiteY126" fmla="*/ 994609 h 5634347"/>
              <a:gd name="connsiteX127" fmla="*/ 3296411 w 4492557"/>
              <a:gd name="connsiteY127" fmla="*/ 1028476 h 5634347"/>
              <a:gd name="connsiteX128" fmla="*/ 3254078 w 4492557"/>
              <a:gd name="connsiteY128" fmla="*/ 1045409 h 5634347"/>
              <a:gd name="connsiteX129" fmla="*/ 3228678 w 4492557"/>
              <a:gd name="connsiteY129" fmla="*/ 1053876 h 5634347"/>
              <a:gd name="connsiteX130" fmla="*/ 3152478 w 4492557"/>
              <a:gd name="connsiteY130" fmla="*/ 1096209 h 5634347"/>
              <a:gd name="connsiteX131" fmla="*/ 3160944 w 4492557"/>
              <a:gd name="connsiteY131" fmla="*/ 1172409 h 5634347"/>
              <a:gd name="connsiteX132" fmla="*/ 3230371 w 4492557"/>
              <a:gd name="connsiteY132" fmla="*/ 1126689 h 5634347"/>
              <a:gd name="connsiteX133" fmla="*/ 3298104 w 4492557"/>
              <a:gd name="connsiteY133" fmla="*/ 1180876 h 5634347"/>
              <a:gd name="connsiteX134" fmla="*/ 3220211 w 4492557"/>
              <a:gd name="connsiteY134" fmla="*/ 1324809 h 5634347"/>
              <a:gd name="connsiteX135" fmla="*/ 3193118 w 4492557"/>
              <a:gd name="connsiteY135" fmla="*/ 1450116 h 5634347"/>
              <a:gd name="connsiteX136" fmla="*/ 3257464 w 4492557"/>
              <a:gd name="connsiteY136" fmla="*/ 1482289 h 5634347"/>
              <a:gd name="connsiteX137" fmla="*/ 3306571 w 4492557"/>
              <a:gd name="connsiteY137" fmla="*/ 1324809 h 5634347"/>
              <a:gd name="connsiteX138" fmla="*/ 3420024 w 4492557"/>
              <a:gd name="connsiteY138" fmla="*/ 1472129 h 5634347"/>
              <a:gd name="connsiteX139" fmla="*/ 3421718 w 4492557"/>
              <a:gd name="connsiteY139" fmla="*/ 1880223 h 5634347"/>
              <a:gd name="connsiteX140" fmla="*/ 3440344 w 4492557"/>
              <a:gd name="connsiteY140" fmla="*/ 1947956 h 5634347"/>
              <a:gd name="connsiteX141" fmla="*/ 3496224 w 4492557"/>
              <a:gd name="connsiteY141" fmla="*/ 1912396 h 5634347"/>
              <a:gd name="connsiteX142" fmla="*/ 3558878 w 4492557"/>
              <a:gd name="connsiteY142" fmla="*/ 1909009 h 5634347"/>
              <a:gd name="connsiteX143" fmla="*/ 3562264 w 4492557"/>
              <a:gd name="connsiteY143" fmla="*/ 1844663 h 5634347"/>
              <a:gd name="connsiteX144" fmla="*/ 3628304 w 4492557"/>
              <a:gd name="connsiteY144" fmla="*/ 1736289 h 5634347"/>
              <a:gd name="connsiteX145" fmla="*/ 3756998 w 4492557"/>
              <a:gd name="connsiteY145" fmla="*/ 1665169 h 5634347"/>
              <a:gd name="connsiteX146" fmla="*/ 3938184 w 4492557"/>
              <a:gd name="connsiteY146" fmla="*/ 1719356 h 5634347"/>
              <a:gd name="connsiteX147" fmla="*/ 4087198 w 4492557"/>
              <a:gd name="connsiteY147" fmla="*/ 1746449 h 5634347"/>
              <a:gd name="connsiteX148" fmla="*/ 4144771 w 4492557"/>
              <a:gd name="connsiteY148" fmla="*/ 1909009 h 5634347"/>
              <a:gd name="connsiteX149" fmla="*/ 4200651 w 4492557"/>
              <a:gd name="connsiteY149" fmla="*/ 2019076 h 5634347"/>
              <a:gd name="connsiteX150" fmla="*/ 4151544 w 4492557"/>
              <a:gd name="connsiteY150" fmla="*/ 2137609 h 5634347"/>
              <a:gd name="connsiteX151" fmla="*/ 4491904 w 4492557"/>
              <a:gd name="connsiteY151" fmla="*/ 2511836 h 5634347"/>
              <a:gd name="connsiteX152" fmla="*/ 4210811 w 4492557"/>
              <a:gd name="connsiteY152" fmla="*/ 2527076 h 5634347"/>
              <a:gd name="connsiteX153" fmla="*/ 4185411 w 4492557"/>
              <a:gd name="connsiteY153" fmla="*/ 2848809 h 5634347"/>
              <a:gd name="connsiteX154" fmla="*/ 4176944 w 4492557"/>
              <a:gd name="connsiteY154" fmla="*/ 2874209 h 5634347"/>
              <a:gd name="connsiteX155" fmla="*/ 4160011 w 4492557"/>
              <a:gd name="connsiteY155" fmla="*/ 3009676 h 5634347"/>
              <a:gd name="connsiteX156" fmla="*/ 4126144 w 4492557"/>
              <a:gd name="connsiteY156" fmla="*/ 3077409 h 5634347"/>
              <a:gd name="connsiteX157" fmla="*/ 4092278 w 4492557"/>
              <a:gd name="connsiteY157" fmla="*/ 3212876 h 5634347"/>
              <a:gd name="connsiteX158" fmla="*/ 4075344 w 4492557"/>
              <a:gd name="connsiteY158" fmla="*/ 3229809 h 5634347"/>
              <a:gd name="connsiteX159" fmla="*/ 4058411 w 4492557"/>
              <a:gd name="connsiteY159" fmla="*/ 3297543 h 5634347"/>
              <a:gd name="connsiteX160" fmla="*/ 4049944 w 4492557"/>
              <a:gd name="connsiteY160" fmla="*/ 3390676 h 5634347"/>
              <a:gd name="connsiteX161" fmla="*/ 4016078 w 4492557"/>
              <a:gd name="connsiteY161" fmla="*/ 3492276 h 5634347"/>
              <a:gd name="connsiteX162" fmla="*/ 4007611 w 4492557"/>
              <a:gd name="connsiteY162" fmla="*/ 3593876 h 5634347"/>
              <a:gd name="connsiteX163" fmla="*/ 3999144 w 4492557"/>
              <a:gd name="connsiteY163" fmla="*/ 3653143 h 5634347"/>
              <a:gd name="connsiteX164" fmla="*/ 3990678 w 4492557"/>
              <a:gd name="connsiteY164" fmla="*/ 3949476 h 5634347"/>
              <a:gd name="connsiteX165" fmla="*/ 3973744 w 4492557"/>
              <a:gd name="connsiteY165" fmla="*/ 4127276 h 5634347"/>
              <a:gd name="connsiteX166" fmla="*/ 3956811 w 4492557"/>
              <a:gd name="connsiteY166" fmla="*/ 4161143 h 5634347"/>
              <a:gd name="connsiteX167" fmla="*/ 3922944 w 4492557"/>
              <a:gd name="connsiteY167" fmla="*/ 4169609 h 5634347"/>
              <a:gd name="connsiteX168" fmla="*/ 3906011 w 4492557"/>
              <a:gd name="connsiteY168" fmla="*/ 4186543 h 5634347"/>
              <a:gd name="connsiteX169" fmla="*/ 3668944 w 4492557"/>
              <a:gd name="connsiteY169" fmla="*/ 4161143 h 5634347"/>
              <a:gd name="connsiteX170" fmla="*/ 3541944 w 4492557"/>
              <a:gd name="connsiteY170" fmla="*/ 4101876 h 5634347"/>
              <a:gd name="connsiteX171" fmla="*/ 3508078 w 4492557"/>
              <a:gd name="connsiteY171" fmla="*/ 4093409 h 5634347"/>
              <a:gd name="connsiteX172" fmla="*/ 3448811 w 4492557"/>
              <a:gd name="connsiteY172" fmla="*/ 4076476 h 5634347"/>
              <a:gd name="connsiteX173" fmla="*/ 3423411 w 4492557"/>
              <a:gd name="connsiteY173" fmla="*/ 4059543 h 5634347"/>
              <a:gd name="connsiteX174" fmla="*/ 3381078 w 4492557"/>
              <a:gd name="connsiteY174" fmla="*/ 4051076 h 5634347"/>
              <a:gd name="connsiteX175" fmla="*/ 3355678 w 4492557"/>
              <a:gd name="connsiteY175" fmla="*/ 4025676 h 5634347"/>
              <a:gd name="connsiteX176" fmla="*/ 3330278 w 4492557"/>
              <a:gd name="connsiteY176" fmla="*/ 4008743 h 5634347"/>
              <a:gd name="connsiteX177" fmla="*/ 3271011 w 4492557"/>
              <a:gd name="connsiteY177" fmla="*/ 3983343 h 5634347"/>
              <a:gd name="connsiteX178" fmla="*/ 3203278 w 4492557"/>
              <a:gd name="connsiteY178" fmla="*/ 3949476 h 5634347"/>
              <a:gd name="connsiteX179" fmla="*/ 3144011 w 4492557"/>
              <a:gd name="connsiteY179" fmla="*/ 3915609 h 5634347"/>
              <a:gd name="connsiteX180" fmla="*/ 3101678 w 4492557"/>
              <a:gd name="connsiteY180" fmla="*/ 3907143 h 5634347"/>
              <a:gd name="connsiteX181" fmla="*/ 3059344 w 4492557"/>
              <a:gd name="connsiteY181" fmla="*/ 3873276 h 5634347"/>
              <a:gd name="connsiteX182" fmla="*/ 3033944 w 4492557"/>
              <a:gd name="connsiteY182" fmla="*/ 3864809 h 5634347"/>
              <a:gd name="connsiteX183" fmla="*/ 2796878 w 4492557"/>
              <a:gd name="connsiteY183" fmla="*/ 3856343 h 5634347"/>
              <a:gd name="connsiteX184" fmla="*/ 2365078 w 4492557"/>
              <a:gd name="connsiteY184" fmla="*/ 3864809 h 5634347"/>
              <a:gd name="connsiteX185" fmla="*/ 2305811 w 4492557"/>
              <a:gd name="connsiteY185" fmla="*/ 3890209 h 5634347"/>
              <a:gd name="connsiteX186" fmla="*/ 2280411 w 4492557"/>
              <a:gd name="connsiteY186" fmla="*/ 3898676 h 5634347"/>
              <a:gd name="connsiteX187" fmla="*/ 2238078 w 4492557"/>
              <a:gd name="connsiteY187" fmla="*/ 3941009 h 5634347"/>
              <a:gd name="connsiteX188" fmla="*/ 2170344 w 4492557"/>
              <a:gd name="connsiteY188" fmla="*/ 3991809 h 5634347"/>
              <a:gd name="connsiteX189" fmla="*/ 1992544 w 4492557"/>
              <a:gd name="connsiteY189" fmla="*/ 4110343 h 5634347"/>
              <a:gd name="connsiteX190" fmla="*/ 1738544 w 4492557"/>
              <a:gd name="connsiteY190" fmla="*/ 4262743 h 5634347"/>
              <a:gd name="connsiteX191" fmla="*/ 1645411 w 4492557"/>
              <a:gd name="connsiteY191" fmla="*/ 4338943 h 5634347"/>
              <a:gd name="connsiteX192" fmla="*/ 1628478 w 4492557"/>
              <a:gd name="connsiteY192" fmla="*/ 4305076 h 5634347"/>
              <a:gd name="connsiteX193" fmla="*/ 1509944 w 4492557"/>
              <a:gd name="connsiteY193" fmla="*/ 4203476 h 5634347"/>
              <a:gd name="connsiteX194" fmla="*/ 1501478 w 4492557"/>
              <a:gd name="connsiteY194" fmla="*/ 4169609 h 5634347"/>
              <a:gd name="connsiteX195" fmla="*/ 1459144 w 4492557"/>
              <a:gd name="connsiteY195" fmla="*/ 4118809 h 5634347"/>
              <a:gd name="connsiteX196" fmla="*/ 1433744 w 4492557"/>
              <a:gd name="connsiteY196" fmla="*/ 4110343 h 5634347"/>
              <a:gd name="connsiteX197" fmla="*/ 1399878 w 4492557"/>
              <a:gd name="connsiteY197" fmla="*/ 4076476 h 5634347"/>
              <a:gd name="connsiteX198" fmla="*/ 1247478 w 4492557"/>
              <a:gd name="connsiteY198" fmla="*/ 4118809 h 5634347"/>
              <a:gd name="connsiteX199" fmla="*/ 1230544 w 4492557"/>
              <a:gd name="connsiteY199" fmla="*/ 4415143 h 5634347"/>
              <a:gd name="connsiteX200" fmla="*/ 1213611 w 4492557"/>
              <a:gd name="connsiteY200" fmla="*/ 4440543 h 5634347"/>
              <a:gd name="connsiteX201" fmla="*/ 1205144 w 4492557"/>
              <a:gd name="connsiteY201" fmla="*/ 4491343 h 5634347"/>
              <a:gd name="connsiteX202" fmla="*/ 1179744 w 4492557"/>
              <a:gd name="connsiteY202" fmla="*/ 4559076 h 5634347"/>
              <a:gd name="connsiteX203" fmla="*/ 1171278 w 4492557"/>
              <a:gd name="connsiteY203" fmla="*/ 4601409 h 5634347"/>
              <a:gd name="connsiteX204" fmla="*/ 1154344 w 4492557"/>
              <a:gd name="connsiteY204" fmla="*/ 4660676 h 5634347"/>
              <a:gd name="connsiteX205" fmla="*/ 1145878 w 4492557"/>
              <a:gd name="connsiteY205" fmla="*/ 4703009 h 5634347"/>
              <a:gd name="connsiteX206" fmla="*/ 1120478 w 4492557"/>
              <a:gd name="connsiteY206" fmla="*/ 4719943 h 5634347"/>
              <a:gd name="connsiteX207" fmla="*/ 1103544 w 4492557"/>
              <a:gd name="connsiteY207" fmla="*/ 4753809 h 5634347"/>
              <a:gd name="connsiteX208" fmla="*/ 1086611 w 4492557"/>
              <a:gd name="connsiteY208" fmla="*/ 4770743 h 5634347"/>
              <a:gd name="connsiteX209" fmla="*/ 1061211 w 4492557"/>
              <a:gd name="connsiteY209" fmla="*/ 4804609 h 5634347"/>
              <a:gd name="connsiteX210" fmla="*/ 1044278 w 4492557"/>
              <a:gd name="connsiteY210" fmla="*/ 4821543 h 5634347"/>
              <a:gd name="connsiteX211" fmla="*/ 1001944 w 4492557"/>
              <a:gd name="connsiteY211" fmla="*/ 4880809 h 5634347"/>
              <a:gd name="connsiteX212" fmla="*/ 993478 w 4492557"/>
              <a:gd name="connsiteY212" fmla="*/ 4973943 h 5634347"/>
              <a:gd name="connsiteX213" fmla="*/ 968078 w 4492557"/>
              <a:gd name="connsiteY213" fmla="*/ 4999343 h 5634347"/>
              <a:gd name="connsiteX214" fmla="*/ 951144 w 4492557"/>
              <a:gd name="connsiteY214" fmla="*/ 5058609 h 5634347"/>
              <a:gd name="connsiteX215" fmla="*/ 934211 w 4492557"/>
              <a:gd name="connsiteY215" fmla="*/ 5100943 h 5634347"/>
              <a:gd name="connsiteX0" fmla="*/ 985011 w 4492557"/>
              <a:gd name="connsiteY0" fmla="*/ 5109409 h 5634347"/>
              <a:gd name="connsiteX1" fmla="*/ 934211 w 4492557"/>
              <a:gd name="connsiteY1" fmla="*/ 5100943 h 5634347"/>
              <a:gd name="connsiteX2" fmla="*/ 637878 w 4492557"/>
              <a:gd name="connsiteY2" fmla="*/ 5109409 h 5634347"/>
              <a:gd name="connsiteX3" fmla="*/ 654811 w 4492557"/>
              <a:gd name="connsiteY3" fmla="*/ 5134809 h 5634347"/>
              <a:gd name="connsiteX4" fmla="*/ 680211 w 4492557"/>
              <a:gd name="connsiteY4" fmla="*/ 5160209 h 5634347"/>
              <a:gd name="connsiteX5" fmla="*/ 714078 w 4492557"/>
              <a:gd name="connsiteY5" fmla="*/ 5177143 h 5634347"/>
              <a:gd name="connsiteX6" fmla="*/ 747944 w 4492557"/>
              <a:gd name="connsiteY6" fmla="*/ 5211009 h 5634347"/>
              <a:gd name="connsiteX7" fmla="*/ 773344 w 4492557"/>
              <a:gd name="connsiteY7" fmla="*/ 5219476 h 5634347"/>
              <a:gd name="connsiteX8" fmla="*/ 815678 w 4492557"/>
              <a:gd name="connsiteY8" fmla="*/ 5244876 h 5634347"/>
              <a:gd name="connsiteX9" fmla="*/ 824144 w 4492557"/>
              <a:gd name="connsiteY9" fmla="*/ 5278743 h 5634347"/>
              <a:gd name="connsiteX10" fmla="*/ 849544 w 4492557"/>
              <a:gd name="connsiteY10" fmla="*/ 5312609 h 5634347"/>
              <a:gd name="connsiteX11" fmla="*/ 832611 w 4492557"/>
              <a:gd name="connsiteY11" fmla="*/ 5575076 h 5634347"/>
              <a:gd name="connsiteX12" fmla="*/ 807211 w 4492557"/>
              <a:gd name="connsiteY12" fmla="*/ 5583543 h 5634347"/>
              <a:gd name="connsiteX13" fmla="*/ 671744 w 4492557"/>
              <a:gd name="connsiteY13" fmla="*/ 5592009 h 5634347"/>
              <a:gd name="connsiteX14" fmla="*/ 358478 w 4492557"/>
              <a:gd name="connsiteY14" fmla="*/ 5575076 h 5634347"/>
              <a:gd name="connsiteX15" fmla="*/ 307678 w 4492557"/>
              <a:gd name="connsiteY15" fmla="*/ 5566609 h 5634347"/>
              <a:gd name="connsiteX16" fmla="*/ 48598 w 4492557"/>
              <a:gd name="connsiteY16" fmla="*/ 5634343 h 5634347"/>
              <a:gd name="connsiteX17" fmla="*/ 62144 w 4492557"/>
              <a:gd name="connsiteY17" fmla="*/ 5549676 h 5634347"/>
              <a:gd name="connsiteX18" fmla="*/ 11344 w 4492557"/>
              <a:gd name="connsiteY18" fmla="*/ 5524276 h 5634347"/>
              <a:gd name="connsiteX19" fmla="*/ 173904 w 4492557"/>
              <a:gd name="connsiteY19" fmla="*/ 5426063 h 5634347"/>
              <a:gd name="connsiteX20" fmla="*/ 145118 w 4492557"/>
              <a:gd name="connsiteY20" fmla="*/ 5038289 h 5634347"/>
              <a:gd name="connsiteX21" fmla="*/ 24891 w 4492557"/>
              <a:gd name="connsiteY21" fmla="*/ 5002729 h 5634347"/>
              <a:gd name="connsiteX22" fmla="*/ 31664 w 4492557"/>
              <a:gd name="connsiteY22" fmla="*/ 4926529 h 5634347"/>
              <a:gd name="connsiteX23" fmla="*/ 45211 w 4492557"/>
              <a:gd name="connsiteY23" fmla="*/ 4897743 h 5634347"/>
              <a:gd name="connsiteX24" fmla="*/ 138344 w 4492557"/>
              <a:gd name="connsiteY24" fmla="*/ 4846943 h 5634347"/>
              <a:gd name="connsiteX25" fmla="*/ 124798 w 4492557"/>
              <a:gd name="connsiteY25" fmla="*/ 4794449 h 5634347"/>
              <a:gd name="connsiteX26" fmla="*/ 165438 w 4492557"/>
              <a:gd name="connsiteY26" fmla="*/ 4731796 h 5634347"/>
              <a:gd name="connsiteX27" fmla="*/ 162051 w 4492557"/>
              <a:gd name="connsiteY27" fmla="*/ 4697929 h 5634347"/>
              <a:gd name="connsiteX28" fmla="*/ 206078 w 4492557"/>
              <a:gd name="connsiteY28" fmla="*/ 4697929 h 5634347"/>
              <a:gd name="connsiteX29" fmla="*/ 224704 w 4492557"/>
              <a:gd name="connsiteY29" fmla="*/ 4667449 h 5634347"/>
              <a:gd name="connsiteX30" fmla="*/ 256878 w 4492557"/>
              <a:gd name="connsiteY30" fmla="*/ 4703009 h 5634347"/>
              <a:gd name="connsiteX31" fmla="*/ 251798 w 4492557"/>
              <a:gd name="connsiteY31" fmla="*/ 4603103 h 5634347"/>
              <a:gd name="connsiteX32" fmla="*/ 299211 w 4492557"/>
              <a:gd name="connsiteY32" fmla="*/ 4592943 h 5634347"/>
              <a:gd name="connsiteX33" fmla="*/ 307678 w 4492557"/>
              <a:gd name="connsiteY33" fmla="*/ 4525209 h 5634347"/>
              <a:gd name="connsiteX34" fmla="*/ 324611 w 4492557"/>
              <a:gd name="connsiteY34" fmla="*/ 4482876 h 5634347"/>
              <a:gd name="connsiteX35" fmla="*/ 373718 w 4492557"/>
              <a:gd name="connsiteY35" fmla="*/ 4376196 h 5634347"/>
              <a:gd name="connsiteX36" fmla="*/ 343238 w 4492557"/>
              <a:gd name="connsiteY36" fmla="*/ 4135743 h 5634347"/>
              <a:gd name="connsiteX37" fmla="*/ 409278 w 4492557"/>
              <a:gd name="connsiteY37" fmla="*/ 3949476 h 5634347"/>
              <a:gd name="connsiteX38" fmla="*/ 417744 w 4492557"/>
              <a:gd name="connsiteY38" fmla="*/ 3924076 h 5634347"/>
              <a:gd name="connsiteX39" fmla="*/ 426211 w 4492557"/>
              <a:gd name="connsiteY39" fmla="*/ 3890209 h 5634347"/>
              <a:gd name="connsiteX40" fmla="*/ 451611 w 4492557"/>
              <a:gd name="connsiteY40" fmla="*/ 3830943 h 5634347"/>
              <a:gd name="connsiteX41" fmla="*/ 468544 w 4492557"/>
              <a:gd name="connsiteY41" fmla="*/ 3814009 h 5634347"/>
              <a:gd name="connsiteX42" fmla="*/ 477011 w 4492557"/>
              <a:gd name="connsiteY42" fmla="*/ 3771676 h 5634347"/>
              <a:gd name="connsiteX43" fmla="*/ 493944 w 4492557"/>
              <a:gd name="connsiteY43" fmla="*/ 3703943 h 5634347"/>
              <a:gd name="connsiteX44" fmla="*/ 502411 w 4492557"/>
              <a:gd name="connsiteY44" fmla="*/ 3585409 h 5634347"/>
              <a:gd name="connsiteX45" fmla="*/ 544744 w 4492557"/>
              <a:gd name="connsiteY45" fmla="*/ 3561703 h 5634347"/>
              <a:gd name="connsiteX46" fmla="*/ 580304 w 4492557"/>
              <a:gd name="connsiteY46" fmla="*/ 3475343 h 5634347"/>
              <a:gd name="connsiteX47" fmla="*/ 598931 w 4492557"/>
              <a:gd name="connsiteY47" fmla="*/ 3465183 h 5634347"/>
              <a:gd name="connsiteX48" fmla="*/ 626024 w 4492557"/>
              <a:gd name="connsiteY48" fmla="*/ 3429623 h 5634347"/>
              <a:gd name="connsiteX49" fmla="*/ 648038 w 4492557"/>
              <a:gd name="connsiteY49" fmla="*/ 3397449 h 5634347"/>
              <a:gd name="connsiteX50" fmla="*/ 646344 w 4492557"/>
              <a:gd name="connsiteY50" fmla="*/ 3297543 h 5634347"/>
              <a:gd name="connsiteX51" fmla="*/ 671744 w 4492557"/>
              <a:gd name="connsiteY51" fmla="*/ 3263676 h 5634347"/>
              <a:gd name="connsiteX52" fmla="*/ 683598 w 4492557"/>
              <a:gd name="connsiteY52" fmla="*/ 3217956 h 5634347"/>
              <a:gd name="connsiteX53" fmla="*/ 710691 w 4492557"/>
              <a:gd name="connsiteY53" fmla="*/ 3133289 h 5634347"/>
              <a:gd name="connsiteX54" fmla="*/ 702224 w 4492557"/>
              <a:gd name="connsiteY54" fmla="*/ 3096036 h 5634347"/>
              <a:gd name="connsiteX55" fmla="*/ 786891 w 4492557"/>
              <a:gd name="connsiteY55" fmla="*/ 3023223 h 5634347"/>
              <a:gd name="connsiteX56" fmla="*/ 861398 w 4492557"/>
              <a:gd name="connsiteY56" fmla="*/ 2947023 h 5634347"/>
              <a:gd name="connsiteX57" fmla="*/ 908811 w 4492557"/>
              <a:gd name="connsiteY57" fmla="*/ 2882676 h 5634347"/>
              <a:gd name="connsiteX58" fmla="*/ 942678 w 4492557"/>
              <a:gd name="connsiteY58" fmla="*/ 2798009 h 5634347"/>
              <a:gd name="connsiteX59" fmla="*/ 951144 w 4492557"/>
              <a:gd name="connsiteY59" fmla="*/ 2764143 h 5634347"/>
              <a:gd name="connsiteX60" fmla="*/ 1076451 w 4492557"/>
              <a:gd name="connsiteY60" fmla="*/ 2886063 h 5634347"/>
              <a:gd name="connsiteX61" fmla="*/ 1318598 w 4492557"/>
              <a:gd name="connsiteY61" fmla="*/ 3021529 h 5634347"/>
              <a:gd name="connsiteX62" fmla="*/ 1010411 w 4492557"/>
              <a:gd name="connsiteY62" fmla="*/ 2620209 h 5634347"/>
              <a:gd name="connsiteX63" fmla="*/ 988398 w 4492557"/>
              <a:gd name="connsiteY63" fmla="*/ 2579569 h 5634347"/>
              <a:gd name="connsiteX64" fmla="*/ 1078144 w 4492557"/>
              <a:gd name="connsiteY64" fmla="*/ 2518609 h 5634347"/>
              <a:gd name="connsiteX65" fmla="*/ 1095078 w 4492557"/>
              <a:gd name="connsiteY65" fmla="*/ 2450876 h 5634347"/>
              <a:gd name="connsiteX66" fmla="*/ 1223771 w 4492557"/>
              <a:gd name="connsiteY66" fmla="*/ 2384836 h 5634347"/>
              <a:gd name="connsiteX67" fmla="*/ 1179744 w 4492557"/>
              <a:gd name="connsiteY67" fmla="*/ 2315409 h 5634347"/>
              <a:gd name="connsiteX68" fmla="*/ 1188211 w 4492557"/>
              <a:gd name="connsiteY68" fmla="*/ 2281543 h 5634347"/>
              <a:gd name="connsiteX69" fmla="*/ 1205144 w 4492557"/>
              <a:gd name="connsiteY69" fmla="*/ 2256143 h 5634347"/>
              <a:gd name="connsiteX70" fmla="*/ 1299971 w 4492557"/>
              <a:gd name="connsiteY70" fmla="*/ 2220583 h 5634347"/>
              <a:gd name="connsiteX71" fmla="*/ 1337224 w 4492557"/>
              <a:gd name="connsiteY71" fmla="*/ 2081729 h 5634347"/>
              <a:gd name="connsiteX72" fmla="*/ 1359238 w 4492557"/>
              <a:gd name="connsiteY72" fmla="*/ 1973356 h 5634347"/>
              <a:gd name="connsiteX73" fmla="*/ 1372784 w 4492557"/>
              <a:gd name="connsiteY73" fmla="*/ 1842969 h 5634347"/>
              <a:gd name="connsiteX74" fmla="*/ 1411731 w 4492557"/>
              <a:gd name="connsiteY74" fmla="*/ 1793863 h 5634347"/>
              <a:gd name="connsiteX75" fmla="*/ 1448984 w 4492557"/>
              <a:gd name="connsiteY75" fmla="*/ 1751529 h 5634347"/>
              <a:gd name="connsiteX76" fmla="*/ 1477771 w 4492557"/>
              <a:gd name="connsiteY76" fmla="*/ 1680409 h 5634347"/>
              <a:gd name="connsiteX77" fmla="*/ 1547198 w 4492557"/>
              <a:gd name="connsiteY77" fmla="*/ 1632996 h 5634347"/>
              <a:gd name="connsiteX78" fmla="*/ 1557358 w 4492557"/>
              <a:gd name="connsiteY78" fmla="*/ 1526316 h 5634347"/>
              <a:gd name="connsiteX79" fmla="*/ 1540424 w 4492557"/>
              <a:gd name="connsiteY79" fmla="*/ 1502609 h 5634347"/>
              <a:gd name="connsiteX80" fmla="*/ 1521798 w 4492557"/>
              <a:gd name="connsiteY80" fmla="*/ 1424716 h 5634347"/>
              <a:gd name="connsiteX81" fmla="*/ 1552278 w 4492557"/>
              <a:gd name="connsiteY81" fmla="*/ 1296023 h 5634347"/>
              <a:gd name="connsiteX82" fmla="*/ 1564131 w 4492557"/>
              <a:gd name="connsiteY82" fmla="*/ 1223209 h 5634347"/>
              <a:gd name="connsiteX83" fmla="*/ 1606464 w 4492557"/>
              <a:gd name="connsiteY83" fmla="*/ 1197809 h 5634347"/>
              <a:gd name="connsiteX84" fmla="*/ 1640331 w 4492557"/>
              <a:gd name="connsiteY84" fmla="*/ 1160556 h 5634347"/>
              <a:gd name="connsiteX85" fmla="*/ 1716531 w 4492557"/>
              <a:gd name="connsiteY85" fmla="*/ 1108063 h 5634347"/>
              <a:gd name="connsiteX86" fmla="*/ 1750398 w 4492557"/>
              <a:gd name="connsiteY86" fmla="*/ 1028476 h 5634347"/>
              <a:gd name="connsiteX87" fmla="*/ 1765638 w 4492557"/>
              <a:gd name="connsiteY87" fmla="*/ 937036 h 5634347"/>
              <a:gd name="connsiteX88" fmla="*/ 1777491 w 4492557"/>
              <a:gd name="connsiteY88" fmla="*/ 852369 h 5634347"/>
              <a:gd name="connsiteX89" fmla="*/ 1850304 w 4492557"/>
              <a:gd name="connsiteY89" fmla="*/ 745689 h 5634347"/>
              <a:gd name="connsiteX90" fmla="*/ 1879091 w 4492557"/>
              <a:gd name="connsiteY90" fmla="*/ 705049 h 5634347"/>
              <a:gd name="connsiteX91" fmla="*/ 1936664 w 4492557"/>
              <a:gd name="connsiteY91" fmla="*/ 642396 h 5634347"/>
              <a:gd name="connsiteX92" fmla="*/ 2031491 w 4492557"/>
              <a:gd name="connsiteY92" fmla="*/ 589903 h 5634347"/>
              <a:gd name="connsiteX93" fmla="*/ 2056891 w 4492557"/>
              <a:gd name="connsiteY93" fmla="*/ 532329 h 5634347"/>
              <a:gd name="connsiteX94" fmla="*/ 2161878 w 4492557"/>
              <a:gd name="connsiteY94" fmla="*/ 506929 h 5634347"/>
              <a:gd name="connsiteX95" fmla="*/ 2244851 w 4492557"/>
              <a:gd name="connsiteY95" fmla="*/ 464596 h 5634347"/>
              <a:gd name="connsiteX96" fmla="*/ 2339678 w 4492557"/>
              <a:gd name="connsiteY96" fmla="*/ 467983 h 5634347"/>
              <a:gd name="connsiteX97" fmla="*/ 2434504 w 4492557"/>
              <a:gd name="connsiteY97" fmla="*/ 449356 h 5634347"/>
              <a:gd name="connsiteX98" fmla="*/ 2463291 w 4492557"/>
              <a:gd name="connsiteY98" fmla="*/ 410409 h 5634347"/>
              <a:gd name="connsiteX99" fmla="*/ 2539491 w 4492557"/>
              <a:gd name="connsiteY99" fmla="*/ 376543 h 5634347"/>
              <a:gd name="connsiteX100" fmla="*/ 2664798 w 4492557"/>
              <a:gd name="connsiteY100" fmla="*/ 251236 h 5634347"/>
              <a:gd name="connsiteX101" fmla="*/ 2703744 w 4492557"/>
              <a:gd name="connsiteY101" fmla="*/ 181809 h 5634347"/>
              <a:gd name="connsiteX102" fmla="*/ 2751158 w 4492557"/>
              <a:gd name="connsiteY102" fmla="*/ 158103 h 5634347"/>
              <a:gd name="connsiteX103" fmla="*/ 2829051 w 4492557"/>
              <a:gd name="connsiteY103" fmla="*/ 107303 h 5634347"/>
              <a:gd name="connsiteX104" fmla="*/ 2948219 w 4492557"/>
              <a:gd name="connsiteY104" fmla="*/ 49518 h 5634347"/>
              <a:gd name="connsiteX105" fmla="*/ 3141894 w 4492557"/>
              <a:gd name="connsiteY105" fmla="*/ 10359 h 5634347"/>
              <a:gd name="connsiteX106" fmla="*/ 3157769 w 4492557"/>
              <a:gd name="connsiteY106" fmla="*/ 27293 h 5634347"/>
              <a:gd name="connsiteX107" fmla="*/ 3182958 w 4492557"/>
              <a:gd name="connsiteY107" fmla="*/ 24329 h 5634347"/>
              <a:gd name="connsiteX108" fmla="*/ 3255771 w 4492557"/>
              <a:gd name="connsiteY108" fmla="*/ 10783 h 5634347"/>
              <a:gd name="connsiteX109" fmla="*/ 3252384 w 4492557"/>
              <a:gd name="connsiteY109" fmla="*/ 623 h 5634347"/>
              <a:gd name="connsiteX110" fmla="*/ 3301491 w 4492557"/>
              <a:gd name="connsiteY110" fmla="*/ 29409 h 5634347"/>
              <a:gd name="connsiteX111" fmla="*/ 3343824 w 4492557"/>
              <a:gd name="connsiteY111" fmla="*/ 85289 h 5634347"/>
              <a:gd name="connsiteX112" fmla="*/ 3384464 w 4492557"/>
              <a:gd name="connsiteY112" fmla="*/ 124236 h 5634347"/>
              <a:gd name="connsiteX113" fmla="*/ 3398011 w 4492557"/>
              <a:gd name="connsiteY113" fmla="*/ 125929 h 5634347"/>
              <a:gd name="connsiteX114" fmla="*/ 3448811 w 4492557"/>
              <a:gd name="connsiteY114" fmla="*/ 131009 h 5634347"/>
              <a:gd name="connsiteX115" fmla="*/ 3474211 w 4492557"/>
              <a:gd name="connsiteY115" fmla="*/ 198743 h 5634347"/>
              <a:gd name="connsiteX116" fmla="*/ 3499611 w 4492557"/>
              <a:gd name="connsiteY116" fmla="*/ 266476 h 5634347"/>
              <a:gd name="connsiteX117" fmla="*/ 3525011 w 4492557"/>
              <a:gd name="connsiteY117" fmla="*/ 308809 h 5634347"/>
              <a:gd name="connsiteX118" fmla="*/ 3541944 w 4492557"/>
              <a:gd name="connsiteY118" fmla="*/ 401943 h 5634347"/>
              <a:gd name="connsiteX119" fmla="*/ 3525011 w 4492557"/>
              <a:gd name="connsiteY119" fmla="*/ 622076 h 5634347"/>
              <a:gd name="connsiteX120" fmla="*/ 3531784 w 4492557"/>
              <a:gd name="connsiteY120" fmla="*/ 691503 h 5634347"/>
              <a:gd name="connsiteX121" fmla="*/ 3511464 w 4492557"/>
              <a:gd name="connsiteY121" fmla="*/ 794796 h 5634347"/>
              <a:gd name="connsiteX122" fmla="*/ 3438651 w 4492557"/>
              <a:gd name="connsiteY122" fmla="*/ 876076 h 5634347"/>
              <a:gd name="connsiteX123" fmla="*/ 3394624 w 4492557"/>
              <a:gd name="connsiteY123" fmla="*/ 911636 h 5634347"/>
              <a:gd name="connsiteX124" fmla="*/ 3381078 w 4492557"/>
              <a:gd name="connsiteY124" fmla="*/ 935343 h 5634347"/>
              <a:gd name="connsiteX125" fmla="*/ 3364144 w 4492557"/>
              <a:gd name="connsiteY125" fmla="*/ 960743 h 5634347"/>
              <a:gd name="connsiteX126" fmla="*/ 3355678 w 4492557"/>
              <a:gd name="connsiteY126" fmla="*/ 994609 h 5634347"/>
              <a:gd name="connsiteX127" fmla="*/ 3296411 w 4492557"/>
              <a:gd name="connsiteY127" fmla="*/ 1028476 h 5634347"/>
              <a:gd name="connsiteX128" fmla="*/ 3254078 w 4492557"/>
              <a:gd name="connsiteY128" fmla="*/ 1045409 h 5634347"/>
              <a:gd name="connsiteX129" fmla="*/ 3228678 w 4492557"/>
              <a:gd name="connsiteY129" fmla="*/ 1053876 h 5634347"/>
              <a:gd name="connsiteX130" fmla="*/ 3152478 w 4492557"/>
              <a:gd name="connsiteY130" fmla="*/ 1096209 h 5634347"/>
              <a:gd name="connsiteX131" fmla="*/ 3160944 w 4492557"/>
              <a:gd name="connsiteY131" fmla="*/ 1172409 h 5634347"/>
              <a:gd name="connsiteX132" fmla="*/ 3230371 w 4492557"/>
              <a:gd name="connsiteY132" fmla="*/ 1126689 h 5634347"/>
              <a:gd name="connsiteX133" fmla="*/ 3298104 w 4492557"/>
              <a:gd name="connsiteY133" fmla="*/ 1180876 h 5634347"/>
              <a:gd name="connsiteX134" fmla="*/ 3220211 w 4492557"/>
              <a:gd name="connsiteY134" fmla="*/ 1324809 h 5634347"/>
              <a:gd name="connsiteX135" fmla="*/ 3193118 w 4492557"/>
              <a:gd name="connsiteY135" fmla="*/ 1450116 h 5634347"/>
              <a:gd name="connsiteX136" fmla="*/ 3257464 w 4492557"/>
              <a:gd name="connsiteY136" fmla="*/ 1482289 h 5634347"/>
              <a:gd name="connsiteX137" fmla="*/ 3306571 w 4492557"/>
              <a:gd name="connsiteY137" fmla="*/ 1324809 h 5634347"/>
              <a:gd name="connsiteX138" fmla="*/ 3420024 w 4492557"/>
              <a:gd name="connsiteY138" fmla="*/ 1472129 h 5634347"/>
              <a:gd name="connsiteX139" fmla="*/ 3421718 w 4492557"/>
              <a:gd name="connsiteY139" fmla="*/ 1880223 h 5634347"/>
              <a:gd name="connsiteX140" fmla="*/ 3440344 w 4492557"/>
              <a:gd name="connsiteY140" fmla="*/ 1947956 h 5634347"/>
              <a:gd name="connsiteX141" fmla="*/ 3496224 w 4492557"/>
              <a:gd name="connsiteY141" fmla="*/ 1912396 h 5634347"/>
              <a:gd name="connsiteX142" fmla="*/ 3558878 w 4492557"/>
              <a:gd name="connsiteY142" fmla="*/ 1909009 h 5634347"/>
              <a:gd name="connsiteX143" fmla="*/ 3562264 w 4492557"/>
              <a:gd name="connsiteY143" fmla="*/ 1844663 h 5634347"/>
              <a:gd name="connsiteX144" fmla="*/ 3628304 w 4492557"/>
              <a:gd name="connsiteY144" fmla="*/ 1736289 h 5634347"/>
              <a:gd name="connsiteX145" fmla="*/ 3756998 w 4492557"/>
              <a:gd name="connsiteY145" fmla="*/ 1665169 h 5634347"/>
              <a:gd name="connsiteX146" fmla="*/ 3938184 w 4492557"/>
              <a:gd name="connsiteY146" fmla="*/ 1719356 h 5634347"/>
              <a:gd name="connsiteX147" fmla="*/ 4087198 w 4492557"/>
              <a:gd name="connsiteY147" fmla="*/ 1746449 h 5634347"/>
              <a:gd name="connsiteX148" fmla="*/ 4144771 w 4492557"/>
              <a:gd name="connsiteY148" fmla="*/ 1909009 h 5634347"/>
              <a:gd name="connsiteX149" fmla="*/ 4200651 w 4492557"/>
              <a:gd name="connsiteY149" fmla="*/ 2019076 h 5634347"/>
              <a:gd name="connsiteX150" fmla="*/ 4491904 w 4492557"/>
              <a:gd name="connsiteY150" fmla="*/ 2511836 h 5634347"/>
              <a:gd name="connsiteX151" fmla="*/ 4210811 w 4492557"/>
              <a:gd name="connsiteY151" fmla="*/ 2527076 h 5634347"/>
              <a:gd name="connsiteX152" fmla="*/ 4185411 w 4492557"/>
              <a:gd name="connsiteY152" fmla="*/ 2848809 h 5634347"/>
              <a:gd name="connsiteX153" fmla="*/ 4176944 w 4492557"/>
              <a:gd name="connsiteY153" fmla="*/ 2874209 h 5634347"/>
              <a:gd name="connsiteX154" fmla="*/ 4160011 w 4492557"/>
              <a:gd name="connsiteY154" fmla="*/ 3009676 h 5634347"/>
              <a:gd name="connsiteX155" fmla="*/ 4126144 w 4492557"/>
              <a:gd name="connsiteY155" fmla="*/ 3077409 h 5634347"/>
              <a:gd name="connsiteX156" fmla="*/ 4092278 w 4492557"/>
              <a:gd name="connsiteY156" fmla="*/ 3212876 h 5634347"/>
              <a:gd name="connsiteX157" fmla="*/ 4075344 w 4492557"/>
              <a:gd name="connsiteY157" fmla="*/ 3229809 h 5634347"/>
              <a:gd name="connsiteX158" fmla="*/ 4058411 w 4492557"/>
              <a:gd name="connsiteY158" fmla="*/ 3297543 h 5634347"/>
              <a:gd name="connsiteX159" fmla="*/ 4049944 w 4492557"/>
              <a:gd name="connsiteY159" fmla="*/ 3390676 h 5634347"/>
              <a:gd name="connsiteX160" fmla="*/ 4016078 w 4492557"/>
              <a:gd name="connsiteY160" fmla="*/ 3492276 h 5634347"/>
              <a:gd name="connsiteX161" fmla="*/ 4007611 w 4492557"/>
              <a:gd name="connsiteY161" fmla="*/ 3593876 h 5634347"/>
              <a:gd name="connsiteX162" fmla="*/ 3999144 w 4492557"/>
              <a:gd name="connsiteY162" fmla="*/ 3653143 h 5634347"/>
              <a:gd name="connsiteX163" fmla="*/ 3990678 w 4492557"/>
              <a:gd name="connsiteY163" fmla="*/ 3949476 h 5634347"/>
              <a:gd name="connsiteX164" fmla="*/ 3973744 w 4492557"/>
              <a:gd name="connsiteY164" fmla="*/ 4127276 h 5634347"/>
              <a:gd name="connsiteX165" fmla="*/ 3956811 w 4492557"/>
              <a:gd name="connsiteY165" fmla="*/ 4161143 h 5634347"/>
              <a:gd name="connsiteX166" fmla="*/ 3922944 w 4492557"/>
              <a:gd name="connsiteY166" fmla="*/ 4169609 h 5634347"/>
              <a:gd name="connsiteX167" fmla="*/ 3906011 w 4492557"/>
              <a:gd name="connsiteY167" fmla="*/ 4186543 h 5634347"/>
              <a:gd name="connsiteX168" fmla="*/ 3668944 w 4492557"/>
              <a:gd name="connsiteY168" fmla="*/ 4161143 h 5634347"/>
              <a:gd name="connsiteX169" fmla="*/ 3541944 w 4492557"/>
              <a:gd name="connsiteY169" fmla="*/ 4101876 h 5634347"/>
              <a:gd name="connsiteX170" fmla="*/ 3508078 w 4492557"/>
              <a:gd name="connsiteY170" fmla="*/ 4093409 h 5634347"/>
              <a:gd name="connsiteX171" fmla="*/ 3448811 w 4492557"/>
              <a:gd name="connsiteY171" fmla="*/ 4076476 h 5634347"/>
              <a:gd name="connsiteX172" fmla="*/ 3423411 w 4492557"/>
              <a:gd name="connsiteY172" fmla="*/ 4059543 h 5634347"/>
              <a:gd name="connsiteX173" fmla="*/ 3381078 w 4492557"/>
              <a:gd name="connsiteY173" fmla="*/ 4051076 h 5634347"/>
              <a:gd name="connsiteX174" fmla="*/ 3355678 w 4492557"/>
              <a:gd name="connsiteY174" fmla="*/ 4025676 h 5634347"/>
              <a:gd name="connsiteX175" fmla="*/ 3330278 w 4492557"/>
              <a:gd name="connsiteY175" fmla="*/ 4008743 h 5634347"/>
              <a:gd name="connsiteX176" fmla="*/ 3271011 w 4492557"/>
              <a:gd name="connsiteY176" fmla="*/ 3983343 h 5634347"/>
              <a:gd name="connsiteX177" fmla="*/ 3203278 w 4492557"/>
              <a:gd name="connsiteY177" fmla="*/ 3949476 h 5634347"/>
              <a:gd name="connsiteX178" fmla="*/ 3144011 w 4492557"/>
              <a:gd name="connsiteY178" fmla="*/ 3915609 h 5634347"/>
              <a:gd name="connsiteX179" fmla="*/ 3101678 w 4492557"/>
              <a:gd name="connsiteY179" fmla="*/ 3907143 h 5634347"/>
              <a:gd name="connsiteX180" fmla="*/ 3059344 w 4492557"/>
              <a:gd name="connsiteY180" fmla="*/ 3873276 h 5634347"/>
              <a:gd name="connsiteX181" fmla="*/ 3033944 w 4492557"/>
              <a:gd name="connsiteY181" fmla="*/ 3864809 h 5634347"/>
              <a:gd name="connsiteX182" fmla="*/ 2796878 w 4492557"/>
              <a:gd name="connsiteY182" fmla="*/ 3856343 h 5634347"/>
              <a:gd name="connsiteX183" fmla="*/ 2365078 w 4492557"/>
              <a:gd name="connsiteY183" fmla="*/ 3864809 h 5634347"/>
              <a:gd name="connsiteX184" fmla="*/ 2305811 w 4492557"/>
              <a:gd name="connsiteY184" fmla="*/ 3890209 h 5634347"/>
              <a:gd name="connsiteX185" fmla="*/ 2280411 w 4492557"/>
              <a:gd name="connsiteY185" fmla="*/ 3898676 h 5634347"/>
              <a:gd name="connsiteX186" fmla="*/ 2238078 w 4492557"/>
              <a:gd name="connsiteY186" fmla="*/ 3941009 h 5634347"/>
              <a:gd name="connsiteX187" fmla="*/ 2170344 w 4492557"/>
              <a:gd name="connsiteY187" fmla="*/ 3991809 h 5634347"/>
              <a:gd name="connsiteX188" fmla="*/ 1992544 w 4492557"/>
              <a:gd name="connsiteY188" fmla="*/ 4110343 h 5634347"/>
              <a:gd name="connsiteX189" fmla="*/ 1738544 w 4492557"/>
              <a:gd name="connsiteY189" fmla="*/ 4262743 h 5634347"/>
              <a:gd name="connsiteX190" fmla="*/ 1645411 w 4492557"/>
              <a:gd name="connsiteY190" fmla="*/ 4338943 h 5634347"/>
              <a:gd name="connsiteX191" fmla="*/ 1628478 w 4492557"/>
              <a:gd name="connsiteY191" fmla="*/ 4305076 h 5634347"/>
              <a:gd name="connsiteX192" fmla="*/ 1509944 w 4492557"/>
              <a:gd name="connsiteY192" fmla="*/ 4203476 h 5634347"/>
              <a:gd name="connsiteX193" fmla="*/ 1501478 w 4492557"/>
              <a:gd name="connsiteY193" fmla="*/ 4169609 h 5634347"/>
              <a:gd name="connsiteX194" fmla="*/ 1459144 w 4492557"/>
              <a:gd name="connsiteY194" fmla="*/ 4118809 h 5634347"/>
              <a:gd name="connsiteX195" fmla="*/ 1433744 w 4492557"/>
              <a:gd name="connsiteY195" fmla="*/ 4110343 h 5634347"/>
              <a:gd name="connsiteX196" fmla="*/ 1399878 w 4492557"/>
              <a:gd name="connsiteY196" fmla="*/ 4076476 h 5634347"/>
              <a:gd name="connsiteX197" fmla="*/ 1247478 w 4492557"/>
              <a:gd name="connsiteY197" fmla="*/ 4118809 h 5634347"/>
              <a:gd name="connsiteX198" fmla="*/ 1230544 w 4492557"/>
              <a:gd name="connsiteY198" fmla="*/ 4415143 h 5634347"/>
              <a:gd name="connsiteX199" fmla="*/ 1213611 w 4492557"/>
              <a:gd name="connsiteY199" fmla="*/ 4440543 h 5634347"/>
              <a:gd name="connsiteX200" fmla="*/ 1205144 w 4492557"/>
              <a:gd name="connsiteY200" fmla="*/ 4491343 h 5634347"/>
              <a:gd name="connsiteX201" fmla="*/ 1179744 w 4492557"/>
              <a:gd name="connsiteY201" fmla="*/ 4559076 h 5634347"/>
              <a:gd name="connsiteX202" fmla="*/ 1171278 w 4492557"/>
              <a:gd name="connsiteY202" fmla="*/ 4601409 h 5634347"/>
              <a:gd name="connsiteX203" fmla="*/ 1154344 w 4492557"/>
              <a:gd name="connsiteY203" fmla="*/ 4660676 h 5634347"/>
              <a:gd name="connsiteX204" fmla="*/ 1145878 w 4492557"/>
              <a:gd name="connsiteY204" fmla="*/ 4703009 h 5634347"/>
              <a:gd name="connsiteX205" fmla="*/ 1120478 w 4492557"/>
              <a:gd name="connsiteY205" fmla="*/ 4719943 h 5634347"/>
              <a:gd name="connsiteX206" fmla="*/ 1103544 w 4492557"/>
              <a:gd name="connsiteY206" fmla="*/ 4753809 h 5634347"/>
              <a:gd name="connsiteX207" fmla="*/ 1086611 w 4492557"/>
              <a:gd name="connsiteY207" fmla="*/ 4770743 h 5634347"/>
              <a:gd name="connsiteX208" fmla="*/ 1061211 w 4492557"/>
              <a:gd name="connsiteY208" fmla="*/ 4804609 h 5634347"/>
              <a:gd name="connsiteX209" fmla="*/ 1044278 w 4492557"/>
              <a:gd name="connsiteY209" fmla="*/ 4821543 h 5634347"/>
              <a:gd name="connsiteX210" fmla="*/ 1001944 w 4492557"/>
              <a:gd name="connsiteY210" fmla="*/ 4880809 h 5634347"/>
              <a:gd name="connsiteX211" fmla="*/ 993478 w 4492557"/>
              <a:gd name="connsiteY211" fmla="*/ 4973943 h 5634347"/>
              <a:gd name="connsiteX212" fmla="*/ 968078 w 4492557"/>
              <a:gd name="connsiteY212" fmla="*/ 4999343 h 5634347"/>
              <a:gd name="connsiteX213" fmla="*/ 951144 w 4492557"/>
              <a:gd name="connsiteY213" fmla="*/ 5058609 h 5634347"/>
              <a:gd name="connsiteX214" fmla="*/ 934211 w 4492557"/>
              <a:gd name="connsiteY214" fmla="*/ 5100943 h 5634347"/>
              <a:gd name="connsiteX0" fmla="*/ 985011 w 4492688"/>
              <a:gd name="connsiteY0" fmla="*/ 5109409 h 5634347"/>
              <a:gd name="connsiteX1" fmla="*/ 934211 w 4492688"/>
              <a:gd name="connsiteY1" fmla="*/ 5100943 h 5634347"/>
              <a:gd name="connsiteX2" fmla="*/ 637878 w 4492688"/>
              <a:gd name="connsiteY2" fmla="*/ 5109409 h 5634347"/>
              <a:gd name="connsiteX3" fmla="*/ 654811 w 4492688"/>
              <a:gd name="connsiteY3" fmla="*/ 5134809 h 5634347"/>
              <a:gd name="connsiteX4" fmla="*/ 680211 w 4492688"/>
              <a:gd name="connsiteY4" fmla="*/ 5160209 h 5634347"/>
              <a:gd name="connsiteX5" fmla="*/ 714078 w 4492688"/>
              <a:gd name="connsiteY5" fmla="*/ 5177143 h 5634347"/>
              <a:gd name="connsiteX6" fmla="*/ 747944 w 4492688"/>
              <a:gd name="connsiteY6" fmla="*/ 5211009 h 5634347"/>
              <a:gd name="connsiteX7" fmla="*/ 773344 w 4492688"/>
              <a:gd name="connsiteY7" fmla="*/ 5219476 h 5634347"/>
              <a:gd name="connsiteX8" fmla="*/ 815678 w 4492688"/>
              <a:gd name="connsiteY8" fmla="*/ 5244876 h 5634347"/>
              <a:gd name="connsiteX9" fmla="*/ 824144 w 4492688"/>
              <a:gd name="connsiteY9" fmla="*/ 5278743 h 5634347"/>
              <a:gd name="connsiteX10" fmla="*/ 849544 w 4492688"/>
              <a:gd name="connsiteY10" fmla="*/ 5312609 h 5634347"/>
              <a:gd name="connsiteX11" fmla="*/ 832611 w 4492688"/>
              <a:gd name="connsiteY11" fmla="*/ 5575076 h 5634347"/>
              <a:gd name="connsiteX12" fmla="*/ 807211 w 4492688"/>
              <a:gd name="connsiteY12" fmla="*/ 5583543 h 5634347"/>
              <a:gd name="connsiteX13" fmla="*/ 671744 w 4492688"/>
              <a:gd name="connsiteY13" fmla="*/ 5592009 h 5634347"/>
              <a:gd name="connsiteX14" fmla="*/ 358478 w 4492688"/>
              <a:gd name="connsiteY14" fmla="*/ 5575076 h 5634347"/>
              <a:gd name="connsiteX15" fmla="*/ 307678 w 4492688"/>
              <a:gd name="connsiteY15" fmla="*/ 5566609 h 5634347"/>
              <a:gd name="connsiteX16" fmla="*/ 48598 w 4492688"/>
              <a:gd name="connsiteY16" fmla="*/ 5634343 h 5634347"/>
              <a:gd name="connsiteX17" fmla="*/ 62144 w 4492688"/>
              <a:gd name="connsiteY17" fmla="*/ 5549676 h 5634347"/>
              <a:gd name="connsiteX18" fmla="*/ 11344 w 4492688"/>
              <a:gd name="connsiteY18" fmla="*/ 5524276 h 5634347"/>
              <a:gd name="connsiteX19" fmla="*/ 173904 w 4492688"/>
              <a:gd name="connsiteY19" fmla="*/ 5426063 h 5634347"/>
              <a:gd name="connsiteX20" fmla="*/ 145118 w 4492688"/>
              <a:gd name="connsiteY20" fmla="*/ 5038289 h 5634347"/>
              <a:gd name="connsiteX21" fmla="*/ 24891 w 4492688"/>
              <a:gd name="connsiteY21" fmla="*/ 5002729 h 5634347"/>
              <a:gd name="connsiteX22" fmla="*/ 31664 w 4492688"/>
              <a:gd name="connsiteY22" fmla="*/ 4926529 h 5634347"/>
              <a:gd name="connsiteX23" fmla="*/ 45211 w 4492688"/>
              <a:gd name="connsiteY23" fmla="*/ 4897743 h 5634347"/>
              <a:gd name="connsiteX24" fmla="*/ 138344 w 4492688"/>
              <a:gd name="connsiteY24" fmla="*/ 4846943 h 5634347"/>
              <a:gd name="connsiteX25" fmla="*/ 124798 w 4492688"/>
              <a:gd name="connsiteY25" fmla="*/ 4794449 h 5634347"/>
              <a:gd name="connsiteX26" fmla="*/ 165438 w 4492688"/>
              <a:gd name="connsiteY26" fmla="*/ 4731796 h 5634347"/>
              <a:gd name="connsiteX27" fmla="*/ 162051 w 4492688"/>
              <a:gd name="connsiteY27" fmla="*/ 4697929 h 5634347"/>
              <a:gd name="connsiteX28" fmla="*/ 206078 w 4492688"/>
              <a:gd name="connsiteY28" fmla="*/ 4697929 h 5634347"/>
              <a:gd name="connsiteX29" fmla="*/ 224704 w 4492688"/>
              <a:gd name="connsiteY29" fmla="*/ 4667449 h 5634347"/>
              <a:gd name="connsiteX30" fmla="*/ 256878 w 4492688"/>
              <a:gd name="connsiteY30" fmla="*/ 4703009 h 5634347"/>
              <a:gd name="connsiteX31" fmla="*/ 251798 w 4492688"/>
              <a:gd name="connsiteY31" fmla="*/ 4603103 h 5634347"/>
              <a:gd name="connsiteX32" fmla="*/ 299211 w 4492688"/>
              <a:gd name="connsiteY32" fmla="*/ 4592943 h 5634347"/>
              <a:gd name="connsiteX33" fmla="*/ 307678 w 4492688"/>
              <a:gd name="connsiteY33" fmla="*/ 4525209 h 5634347"/>
              <a:gd name="connsiteX34" fmla="*/ 324611 w 4492688"/>
              <a:gd name="connsiteY34" fmla="*/ 4482876 h 5634347"/>
              <a:gd name="connsiteX35" fmla="*/ 373718 w 4492688"/>
              <a:gd name="connsiteY35" fmla="*/ 4376196 h 5634347"/>
              <a:gd name="connsiteX36" fmla="*/ 343238 w 4492688"/>
              <a:gd name="connsiteY36" fmla="*/ 4135743 h 5634347"/>
              <a:gd name="connsiteX37" fmla="*/ 409278 w 4492688"/>
              <a:gd name="connsiteY37" fmla="*/ 3949476 h 5634347"/>
              <a:gd name="connsiteX38" fmla="*/ 417744 w 4492688"/>
              <a:gd name="connsiteY38" fmla="*/ 3924076 h 5634347"/>
              <a:gd name="connsiteX39" fmla="*/ 426211 w 4492688"/>
              <a:gd name="connsiteY39" fmla="*/ 3890209 h 5634347"/>
              <a:gd name="connsiteX40" fmla="*/ 451611 w 4492688"/>
              <a:gd name="connsiteY40" fmla="*/ 3830943 h 5634347"/>
              <a:gd name="connsiteX41" fmla="*/ 468544 w 4492688"/>
              <a:gd name="connsiteY41" fmla="*/ 3814009 h 5634347"/>
              <a:gd name="connsiteX42" fmla="*/ 477011 w 4492688"/>
              <a:gd name="connsiteY42" fmla="*/ 3771676 h 5634347"/>
              <a:gd name="connsiteX43" fmla="*/ 493944 w 4492688"/>
              <a:gd name="connsiteY43" fmla="*/ 3703943 h 5634347"/>
              <a:gd name="connsiteX44" fmla="*/ 502411 w 4492688"/>
              <a:gd name="connsiteY44" fmla="*/ 3585409 h 5634347"/>
              <a:gd name="connsiteX45" fmla="*/ 544744 w 4492688"/>
              <a:gd name="connsiteY45" fmla="*/ 3561703 h 5634347"/>
              <a:gd name="connsiteX46" fmla="*/ 580304 w 4492688"/>
              <a:gd name="connsiteY46" fmla="*/ 3475343 h 5634347"/>
              <a:gd name="connsiteX47" fmla="*/ 598931 w 4492688"/>
              <a:gd name="connsiteY47" fmla="*/ 3465183 h 5634347"/>
              <a:gd name="connsiteX48" fmla="*/ 626024 w 4492688"/>
              <a:gd name="connsiteY48" fmla="*/ 3429623 h 5634347"/>
              <a:gd name="connsiteX49" fmla="*/ 648038 w 4492688"/>
              <a:gd name="connsiteY49" fmla="*/ 3397449 h 5634347"/>
              <a:gd name="connsiteX50" fmla="*/ 646344 w 4492688"/>
              <a:gd name="connsiteY50" fmla="*/ 3297543 h 5634347"/>
              <a:gd name="connsiteX51" fmla="*/ 671744 w 4492688"/>
              <a:gd name="connsiteY51" fmla="*/ 3263676 h 5634347"/>
              <a:gd name="connsiteX52" fmla="*/ 683598 w 4492688"/>
              <a:gd name="connsiteY52" fmla="*/ 3217956 h 5634347"/>
              <a:gd name="connsiteX53" fmla="*/ 710691 w 4492688"/>
              <a:gd name="connsiteY53" fmla="*/ 3133289 h 5634347"/>
              <a:gd name="connsiteX54" fmla="*/ 702224 w 4492688"/>
              <a:gd name="connsiteY54" fmla="*/ 3096036 h 5634347"/>
              <a:gd name="connsiteX55" fmla="*/ 786891 w 4492688"/>
              <a:gd name="connsiteY55" fmla="*/ 3023223 h 5634347"/>
              <a:gd name="connsiteX56" fmla="*/ 861398 w 4492688"/>
              <a:gd name="connsiteY56" fmla="*/ 2947023 h 5634347"/>
              <a:gd name="connsiteX57" fmla="*/ 908811 w 4492688"/>
              <a:gd name="connsiteY57" fmla="*/ 2882676 h 5634347"/>
              <a:gd name="connsiteX58" fmla="*/ 942678 w 4492688"/>
              <a:gd name="connsiteY58" fmla="*/ 2798009 h 5634347"/>
              <a:gd name="connsiteX59" fmla="*/ 951144 w 4492688"/>
              <a:gd name="connsiteY59" fmla="*/ 2764143 h 5634347"/>
              <a:gd name="connsiteX60" fmla="*/ 1076451 w 4492688"/>
              <a:gd name="connsiteY60" fmla="*/ 2886063 h 5634347"/>
              <a:gd name="connsiteX61" fmla="*/ 1318598 w 4492688"/>
              <a:gd name="connsiteY61" fmla="*/ 3021529 h 5634347"/>
              <a:gd name="connsiteX62" fmla="*/ 1010411 w 4492688"/>
              <a:gd name="connsiteY62" fmla="*/ 2620209 h 5634347"/>
              <a:gd name="connsiteX63" fmla="*/ 988398 w 4492688"/>
              <a:gd name="connsiteY63" fmla="*/ 2579569 h 5634347"/>
              <a:gd name="connsiteX64" fmla="*/ 1078144 w 4492688"/>
              <a:gd name="connsiteY64" fmla="*/ 2518609 h 5634347"/>
              <a:gd name="connsiteX65" fmla="*/ 1095078 w 4492688"/>
              <a:gd name="connsiteY65" fmla="*/ 2450876 h 5634347"/>
              <a:gd name="connsiteX66" fmla="*/ 1223771 w 4492688"/>
              <a:gd name="connsiteY66" fmla="*/ 2384836 h 5634347"/>
              <a:gd name="connsiteX67" fmla="*/ 1179744 w 4492688"/>
              <a:gd name="connsiteY67" fmla="*/ 2315409 h 5634347"/>
              <a:gd name="connsiteX68" fmla="*/ 1188211 w 4492688"/>
              <a:gd name="connsiteY68" fmla="*/ 2281543 h 5634347"/>
              <a:gd name="connsiteX69" fmla="*/ 1205144 w 4492688"/>
              <a:gd name="connsiteY69" fmla="*/ 2256143 h 5634347"/>
              <a:gd name="connsiteX70" fmla="*/ 1299971 w 4492688"/>
              <a:gd name="connsiteY70" fmla="*/ 2220583 h 5634347"/>
              <a:gd name="connsiteX71" fmla="*/ 1337224 w 4492688"/>
              <a:gd name="connsiteY71" fmla="*/ 2081729 h 5634347"/>
              <a:gd name="connsiteX72" fmla="*/ 1359238 w 4492688"/>
              <a:gd name="connsiteY72" fmla="*/ 1973356 h 5634347"/>
              <a:gd name="connsiteX73" fmla="*/ 1372784 w 4492688"/>
              <a:gd name="connsiteY73" fmla="*/ 1842969 h 5634347"/>
              <a:gd name="connsiteX74" fmla="*/ 1411731 w 4492688"/>
              <a:gd name="connsiteY74" fmla="*/ 1793863 h 5634347"/>
              <a:gd name="connsiteX75" fmla="*/ 1448984 w 4492688"/>
              <a:gd name="connsiteY75" fmla="*/ 1751529 h 5634347"/>
              <a:gd name="connsiteX76" fmla="*/ 1477771 w 4492688"/>
              <a:gd name="connsiteY76" fmla="*/ 1680409 h 5634347"/>
              <a:gd name="connsiteX77" fmla="*/ 1547198 w 4492688"/>
              <a:gd name="connsiteY77" fmla="*/ 1632996 h 5634347"/>
              <a:gd name="connsiteX78" fmla="*/ 1557358 w 4492688"/>
              <a:gd name="connsiteY78" fmla="*/ 1526316 h 5634347"/>
              <a:gd name="connsiteX79" fmla="*/ 1540424 w 4492688"/>
              <a:gd name="connsiteY79" fmla="*/ 1502609 h 5634347"/>
              <a:gd name="connsiteX80" fmla="*/ 1521798 w 4492688"/>
              <a:gd name="connsiteY80" fmla="*/ 1424716 h 5634347"/>
              <a:gd name="connsiteX81" fmla="*/ 1552278 w 4492688"/>
              <a:gd name="connsiteY81" fmla="*/ 1296023 h 5634347"/>
              <a:gd name="connsiteX82" fmla="*/ 1564131 w 4492688"/>
              <a:gd name="connsiteY82" fmla="*/ 1223209 h 5634347"/>
              <a:gd name="connsiteX83" fmla="*/ 1606464 w 4492688"/>
              <a:gd name="connsiteY83" fmla="*/ 1197809 h 5634347"/>
              <a:gd name="connsiteX84" fmla="*/ 1640331 w 4492688"/>
              <a:gd name="connsiteY84" fmla="*/ 1160556 h 5634347"/>
              <a:gd name="connsiteX85" fmla="*/ 1716531 w 4492688"/>
              <a:gd name="connsiteY85" fmla="*/ 1108063 h 5634347"/>
              <a:gd name="connsiteX86" fmla="*/ 1750398 w 4492688"/>
              <a:gd name="connsiteY86" fmla="*/ 1028476 h 5634347"/>
              <a:gd name="connsiteX87" fmla="*/ 1765638 w 4492688"/>
              <a:gd name="connsiteY87" fmla="*/ 937036 h 5634347"/>
              <a:gd name="connsiteX88" fmla="*/ 1777491 w 4492688"/>
              <a:gd name="connsiteY88" fmla="*/ 852369 h 5634347"/>
              <a:gd name="connsiteX89" fmla="*/ 1850304 w 4492688"/>
              <a:gd name="connsiteY89" fmla="*/ 745689 h 5634347"/>
              <a:gd name="connsiteX90" fmla="*/ 1879091 w 4492688"/>
              <a:gd name="connsiteY90" fmla="*/ 705049 h 5634347"/>
              <a:gd name="connsiteX91" fmla="*/ 1936664 w 4492688"/>
              <a:gd name="connsiteY91" fmla="*/ 642396 h 5634347"/>
              <a:gd name="connsiteX92" fmla="*/ 2031491 w 4492688"/>
              <a:gd name="connsiteY92" fmla="*/ 589903 h 5634347"/>
              <a:gd name="connsiteX93" fmla="*/ 2056891 w 4492688"/>
              <a:gd name="connsiteY93" fmla="*/ 532329 h 5634347"/>
              <a:gd name="connsiteX94" fmla="*/ 2161878 w 4492688"/>
              <a:gd name="connsiteY94" fmla="*/ 506929 h 5634347"/>
              <a:gd name="connsiteX95" fmla="*/ 2244851 w 4492688"/>
              <a:gd name="connsiteY95" fmla="*/ 464596 h 5634347"/>
              <a:gd name="connsiteX96" fmla="*/ 2339678 w 4492688"/>
              <a:gd name="connsiteY96" fmla="*/ 467983 h 5634347"/>
              <a:gd name="connsiteX97" fmla="*/ 2434504 w 4492688"/>
              <a:gd name="connsiteY97" fmla="*/ 449356 h 5634347"/>
              <a:gd name="connsiteX98" fmla="*/ 2463291 w 4492688"/>
              <a:gd name="connsiteY98" fmla="*/ 410409 h 5634347"/>
              <a:gd name="connsiteX99" fmla="*/ 2539491 w 4492688"/>
              <a:gd name="connsiteY99" fmla="*/ 376543 h 5634347"/>
              <a:gd name="connsiteX100" fmla="*/ 2664798 w 4492688"/>
              <a:gd name="connsiteY100" fmla="*/ 251236 h 5634347"/>
              <a:gd name="connsiteX101" fmla="*/ 2703744 w 4492688"/>
              <a:gd name="connsiteY101" fmla="*/ 181809 h 5634347"/>
              <a:gd name="connsiteX102" fmla="*/ 2751158 w 4492688"/>
              <a:gd name="connsiteY102" fmla="*/ 158103 h 5634347"/>
              <a:gd name="connsiteX103" fmla="*/ 2829051 w 4492688"/>
              <a:gd name="connsiteY103" fmla="*/ 107303 h 5634347"/>
              <a:gd name="connsiteX104" fmla="*/ 2948219 w 4492688"/>
              <a:gd name="connsiteY104" fmla="*/ 49518 h 5634347"/>
              <a:gd name="connsiteX105" fmla="*/ 3141894 w 4492688"/>
              <a:gd name="connsiteY105" fmla="*/ 10359 h 5634347"/>
              <a:gd name="connsiteX106" fmla="*/ 3157769 w 4492688"/>
              <a:gd name="connsiteY106" fmla="*/ 27293 h 5634347"/>
              <a:gd name="connsiteX107" fmla="*/ 3182958 w 4492688"/>
              <a:gd name="connsiteY107" fmla="*/ 24329 h 5634347"/>
              <a:gd name="connsiteX108" fmla="*/ 3255771 w 4492688"/>
              <a:gd name="connsiteY108" fmla="*/ 10783 h 5634347"/>
              <a:gd name="connsiteX109" fmla="*/ 3252384 w 4492688"/>
              <a:gd name="connsiteY109" fmla="*/ 623 h 5634347"/>
              <a:gd name="connsiteX110" fmla="*/ 3301491 w 4492688"/>
              <a:gd name="connsiteY110" fmla="*/ 29409 h 5634347"/>
              <a:gd name="connsiteX111" fmla="*/ 3343824 w 4492688"/>
              <a:gd name="connsiteY111" fmla="*/ 85289 h 5634347"/>
              <a:gd name="connsiteX112" fmla="*/ 3384464 w 4492688"/>
              <a:gd name="connsiteY112" fmla="*/ 124236 h 5634347"/>
              <a:gd name="connsiteX113" fmla="*/ 3398011 w 4492688"/>
              <a:gd name="connsiteY113" fmla="*/ 125929 h 5634347"/>
              <a:gd name="connsiteX114" fmla="*/ 3448811 w 4492688"/>
              <a:gd name="connsiteY114" fmla="*/ 131009 h 5634347"/>
              <a:gd name="connsiteX115" fmla="*/ 3474211 w 4492688"/>
              <a:gd name="connsiteY115" fmla="*/ 198743 h 5634347"/>
              <a:gd name="connsiteX116" fmla="*/ 3499611 w 4492688"/>
              <a:gd name="connsiteY116" fmla="*/ 266476 h 5634347"/>
              <a:gd name="connsiteX117" fmla="*/ 3525011 w 4492688"/>
              <a:gd name="connsiteY117" fmla="*/ 308809 h 5634347"/>
              <a:gd name="connsiteX118" fmla="*/ 3541944 w 4492688"/>
              <a:gd name="connsiteY118" fmla="*/ 401943 h 5634347"/>
              <a:gd name="connsiteX119" fmla="*/ 3525011 w 4492688"/>
              <a:gd name="connsiteY119" fmla="*/ 622076 h 5634347"/>
              <a:gd name="connsiteX120" fmla="*/ 3531784 w 4492688"/>
              <a:gd name="connsiteY120" fmla="*/ 691503 h 5634347"/>
              <a:gd name="connsiteX121" fmla="*/ 3511464 w 4492688"/>
              <a:gd name="connsiteY121" fmla="*/ 794796 h 5634347"/>
              <a:gd name="connsiteX122" fmla="*/ 3438651 w 4492688"/>
              <a:gd name="connsiteY122" fmla="*/ 876076 h 5634347"/>
              <a:gd name="connsiteX123" fmla="*/ 3394624 w 4492688"/>
              <a:gd name="connsiteY123" fmla="*/ 911636 h 5634347"/>
              <a:gd name="connsiteX124" fmla="*/ 3381078 w 4492688"/>
              <a:gd name="connsiteY124" fmla="*/ 935343 h 5634347"/>
              <a:gd name="connsiteX125" fmla="*/ 3364144 w 4492688"/>
              <a:gd name="connsiteY125" fmla="*/ 960743 h 5634347"/>
              <a:gd name="connsiteX126" fmla="*/ 3355678 w 4492688"/>
              <a:gd name="connsiteY126" fmla="*/ 994609 h 5634347"/>
              <a:gd name="connsiteX127" fmla="*/ 3296411 w 4492688"/>
              <a:gd name="connsiteY127" fmla="*/ 1028476 h 5634347"/>
              <a:gd name="connsiteX128" fmla="*/ 3254078 w 4492688"/>
              <a:gd name="connsiteY128" fmla="*/ 1045409 h 5634347"/>
              <a:gd name="connsiteX129" fmla="*/ 3228678 w 4492688"/>
              <a:gd name="connsiteY129" fmla="*/ 1053876 h 5634347"/>
              <a:gd name="connsiteX130" fmla="*/ 3152478 w 4492688"/>
              <a:gd name="connsiteY130" fmla="*/ 1096209 h 5634347"/>
              <a:gd name="connsiteX131" fmla="*/ 3160944 w 4492688"/>
              <a:gd name="connsiteY131" fmla="*/ 1172409 h 5634347"/>
              <a:gd name="connsiteX132" fmla="*/ 3230371 w 4492688"/>
              <a:gd name="connsiteY132" fmla="*/ 1126689 h 5634347"/>
              <a:gd name="connsiteX133" fmla="*/ 3298104 w 4492688"/>
              <a:gd name="connsiteY133" fmla="*/ 1180876 h 5634347"/>
              <a:gd name="connsiteX134" fmla="*/ 3220211 w 4492688"/>
              <a:gd name="connsiteY134" fmla="*/ 1324809 h 5634347"/>
              <a:gd name="connsiteX135" fmla="*/ 3193118 w 4492688"/>
              <a:gd name="connsiteY135" fmla="*/ 1450116 h 5634347"/>
              <a:gd name="connsiteX136" fmla="*/ 3257464 w 4492688"/>
              <a:gd name="connsiteY136" fmla="*/ 1482289 h 5634347"/>
              <a:gd name="connsiteX137" fmla="*/ 3306571 w 4492688"/>
              <a:gd name="connsiteY137" fmla="*/ 1324809 h 5634347"/>
              <a:gd name="connsiteX138" fmla="*/ 3420024 w 4492688"/>
              <a:gd name="connsiteY138" fmla="*/ 1472129 h 5634347"/>
              <a:gd name="connsiteX139" fmla="*/ 3421718 w 4492688"/>
              <a:gd name="connsiteY139" fmla="*/ 1880223 h 5634347"/>
              <a:gd name="connsiteX140" fmla="*/ 3440344 w 4492688"/>
              <a:gd name="connsiteY140" fmla="*/ 1947956 h 5634347"/>
              <a:gd name="connsiteX141" fmla="*/ 3496224 w 4492688"/>
              <a:gd name="connsiteY141" fmla="*/ 1912396 h 5634347"/>
              <a:gd name="connsiteX142" fmla="*/ 3558878 w 4492688"/>
              <a:gd name="connsiteY142" fmla="*/ 1909009 h 5634347"/>
              <a:gd name="connsiteX143" fmla="*/ 3562264 w 4492688"/>
              <a:gd name="connsiteY143" fmla="*/ 1844663 h 5634347"/>
              <a:gd name="connsiteX144" fmla="*/ 3628304 w 4492688"/>
              <a:gd name="connsiteY144" fmla="*/ 1736289 h 5634347"/>
              <a:gd name="connsiteX145" fmla="*/ 3756998 w 4492688"/>
              <a:gd name="connsiteY145" fmla="*/ 1665169 h 5634347"/>
              <a:gd name="connsiteX146" fmla="*/ 3938184 w 4492688"/>
              <a:gd name="connsiteY146" fmla="*/ 1719356 h 5634347"/>
              <a:gd name="connsiteX147" fmla="*/ 4087198 w 4492688"/>
              <a:gd name="connsiteY147" fmla="*/ 1746449 h 5634347"/>
              <a:gd name="connsiteX148" fmla="*/ 4144771 w 4492688"/>
              <a:gd name="connsiteY148" fmla="*/ 1909009 h 5634347"/>
              <a:gd name="connsiteX149" fmla="*/ 4200651 w 4492688"/>
              <a:gd name="connsiteY149" fmla="*/ 2019076 h 5634347"/>
              <a:gd name="connsiteX150" fmla="*/ 4491904 w 4492688"/>
              <a:gd name="connsiteY150" fmla="*/ 2511836 h 5634347"/>
              <a:gd name="connsiteX151" fmla="*/ 4271771 w 4492688"/>
              <a:gd name="connsiteY151" fmla="*/ 2689636 h 5634347"/>
              <a:gd name="connsiteX152" fmla="*/ 4185411 w 4492688"/>
              <a:gd name="connsiteY152" fmla="*/ 2848809 h 5634347"/>
              <a:gd name="connsiteX153" fmla="*/ 4176944 w 4492688"/>
              <a:gd name="connsiteY153" fmla="*/ 2874209 h 5634347"/>
              <a:gd name="connsiteX154" fmla="*/ 4160011 w 4492688"/>
              <a:gd name="connsiteY154" fmla="*/ 3009676 h 5634347"/>
              <a:gd name="connsiteX155" fmla="*/ 4126144 w 4492688"/>
              <a:gd name="connsiteY155" fmla="*/ 3077409 h 5634347"/>
              <a:gd name="connsiteX156" fmla="*/ 4092278 w 4492688"/>
              <a:gd name="connsiteY156" fmla="*/ 3212876 h 5634347"/>
              <a:gd name="connsiteX157" fmla="*/ 4075344 w 4492688"/>
              <a:gd name="connsiteY157" fmla="*/ 3229809 h 5634347"/>
              <a:gd name="connsiteX158" fmla="*/ 4058411 w 4492688"/>
              <a:gd name="connsiteY158" fmla="*/ 3297543 h 5634347"/>
              <a:gd name="connsiteX159" fmla="*/ 4049944 w 4492688"/>
              <a:gd name="connsiteY159" fmla="*/ 3390676 h 5634347"/>
              <a:gd name="connsiteX160" fmla="*/ 4016078 w 4492688"/>
              <a:gd name="connsiteY160" fmla="*/ 3492276 h 5634347"/>
              <a:gd name="connsiteX161" fmla="*/ 4007611 w 4492688"/>
              <a:gd name="connsiteY161" fmla="*/ 3593876 h 5634347"/>
              <a:gd name="connsiteX162" fmla="*/ 3999144 w 4492688"/>
              <a:gd name="connsiteY162" fmla="*/ 3653143 h 5634347"/>
              <a:gd name="connsiteX163" fmla="*/ 3990678 w 4492688"/>
              <a:gd name="connsiteY163" fmla="*/ 3949476 h 5634347"/>
              <a:gd name="connsiteX164" fmla="*/ 3973744 w 4492688"/>
              <a:gd name="connsiteY164" fmla="*/ 4127276 h 5634347"/>
              <a:gd name="connsiteX165" fmla="*/ 3956811 w 4492688"/>
              <a:gd name="connsiteY165" fmla="*/ 4161143 h 5634347"/>
              <a:gd name="connsiteX166" fmla="*/ 3922944 w 4492688"/>
              <a:gd name="connsiteY166" fmla="*/ 4169609 h 5634347"/>
              <a:gd name="connsiteX167" fmla="*/ 3906011 w 4492688"/>
              <a:gd name="connsiteY167" fmla="*/ 4186543 h 5634347"/>
              <a:gd name="connsiteX168" fmla="*/ 3668944 w 4492688"/>
              <a:gd name="connsiteY168" fmla="*/ 4161143 h 5634347"/>
              <a:gd name="connsiteX169" fmla="*/ 3541944 w 4492688"/>
              <a:gd name="connsiteY169" fmla="*/ 4101876 h 5634347"/>
              <a:gd name="connsiteX170" fmla="*/ 3508078 w 4492688"/>
              <a:gd name="connsiteY170" fmla="*/ 4093409 h 5634347"/>
              <a:gd name="connsiteX171" fmla="*/ 3448811 w 4492688"/>
              <a:gd name="connsiteY171" fmla="*/ 4076476 h 5634347"/>
              <a:gd name="connsiteX172" fmla="*/ 3423411 w 4492688"/>
              <a:gd name="connsiteY172" fmla="*/ 4059543 h 5634347"/>
              <a:gd name="connsiteX173" fmla="*/ 3381078 w 4492688"/>
              <a:gd name="connsiteY173" fmla="*/ 4051076 h 5634347"/>
              <a:gd name="connsiteX174" fmla="*/ 3355678 w 4492688"/>
              <a:gd name="connsiteY174" fmla="*/ 4025676 h 5634347"/>
              <a:gd name="connsiteX175" fmla="*/ 3330278 w 4492688"/>
              <a:gd name="connsiteY175" fmla="*/ 4008743 h 5634347"/>
              <a:gd name="connsiteX176" fmla="*/ 3271011 w 4492688"/>
              <a:gd name="connsiteY176" fmla="*/ 3983343 h 5634347"/>
              <a:gd name="connsiteX177" fmla="*/ 3203278 w 4492688"/>
              <a:gd name="connsiteY177" fmla="*/ 3949476 h 5634347"/>
              <a:gd name="connsiteX178" fmla="*/ 3144011 w 4492688"/>
              <a:gd name="connsiteY178" fmla="*/ 3915609 h 5634347"/>
              <a:gd name="connsiteX179" fmla="*/ 3101678 w 4492688"/>
              <a:gd name="connsiteY179" fmla="*/ 3907143 h 5634347"/>
              <a:gd name="connsiteX180" fmla="*/ 3059344 w 4492688"/>
              <a:gd name="connsiteY180" fmla="*/ 3873276 h 5634347"/>
              <a:gd name="connsiteX181" fmla="*/ 3033944 w 4492688"/>
              <a:gd name="connsiteY181" fmla="*/ 3864809 h 5634347"/>
              <a:gd name="connsiteX182" fmla="*/ 2796878 w 4492688"/>
              <a:gd name="connsiteY182" fmla="*/ 3856343 h 5634347"/>
              <a:gd name="connsiteX183" fmla="*/ 2365078 w 4492688"/>
              <a:gd name="connsiteY183" fmla="*/ 3864809 h 5634347"/>
              <a:gd name="connsiteX184" fmla="*/ 2305811 w 4492688"/>
              <a:gd name="connsiteY184" fmla="*/ 3890209 h 5634347"/>
              <a:gd name="connsiteX185" fmla="*/ 2280411 w 4492688"/>
              <a:gd name="connsiteY185" fmla="*/ 3898676 h 5634347"/>
              <a:gd name="connsiteX186" fmla="*/ 2238078 w 4492688"/>
              <a:gd name="connsiteY186" fmla="*/ 3941009 h 5634347"/>
              <a:gd name="connsiteX187" fmla="*/ 2170344 w 4492688"/>
              <a:gd name="connsiteY187" fmla="*/ 3991809 h 5634347"/>
              <a:gd name="connsiteX188" fmla="*/ 1992544 w 4492688"/>
              <a:gd name="connsiteY188" fmla="*/ 4110343 h 5634347"/>
              <a:gd name="connsiteX189" fmla="*/ 1738544 w 4492688"/>
              <a:gd name="connsiteY189" fmla="*/ 4262743 h 5634347"/>
              <a:gd name="connsiteX190" fmla="*/ 1645411 w 4492688"/>
              <a:gd name="connsiteY190" fmla="*/ 4338943 h 5634347"/>
              <a:gd name="connsiteX191" fmla="*/ 1628478 w 4492688"/>
              <a:gd name="connsiteY191" fmla="*/ 4305076 h 5634347"/>
              <a:gd name="connsiteX192" fmla="*/ 1509944 w 4492688"/>
              <a:gd name="connsiteY192" fmla="*/ 4203476 h 5634347"/>
              <a:gd name="connsiteX193" fmla="*/ 1501478 w 4492688"/>
              <a:gd name="connsiteY193" fmla="*/ 4169609 h 5634347"/>
              <a:gd name="connsiteX194" fmla="*/ 1459144 w 4492688"/>
              <a:gd name="connsiteY194" fmla="*/ 4118809 h 5634347"/>
              <a:gd name="connsiteX195" fmla="*/ 1433744 w 4492688"/>
              <a:gd name="connsiteY195" fmla="*/ 4110343 h 5634347"/>
              <a:gd name="connsiteX196" fmla="*/ 1399878 w 4492688"/>
              <a:gd name="connsiteY196" fmla="*/ 4076476 h 5634347"/>
              <a:gd name="connsiteX197" fmla="*/ 1247478 w 4492688"/>
              <a:gd name="connsiteY197" fmla="*/ 4118809 h 5634347"/>
              <a:gd name="connsiteX198" fmla="*/ 1230544 w 4492688"/>
              <a:gd name="connsiteY198" fmla="*/ 4415143 h 5634347"/>
              <a:gd name="connsiteX199" fmla="*/ 1213611 w 4492688"/>
              <a:gd name="connsiteY199" fmla="*/ 4440543 h 5634347"/>
              <a:gd name="connsiteX200" fmla="*/ 1205144 w 4492688"/>
              <a:gd name="connsiteY200" fmla="*/ 4491343 h 5634347"/>
              <a:gd name="connsiteX201" fmla="*/ 1179744 w 4492688"/>
              <a:gd name="connsiteY201" fmla="*/ 4559076 h 5634347"/>
              <a:gd name="connsiteX202" fmla="*/ 1171278 w 4492688"/>
              <a:gd name="connsiteY202" fmla="*/ 4601409 h 5634347"/>
              <a:gd name="connsiteX203" fmla="*/ 1154344 w 4492688"/>
              <a:gd name="connsiteY203" fmla="*/ 4660676 h 5634347"/>
              <a:gd name="connsiteX204" fmla="*/ 1145878 w 4492688"/>
              <a:gd name="connsiteY204" fmla="*/ 4703009 h 5634347"/>
              <a:gd name="connsiteX205" fmla="*/ 1120478 w 4492688"/>
              <a:gd name="connsiteY205" fmla="*/ 4719943 h 5634347"/>
              <a:gd name="connsiteX206" fmla="*/ 1103544 w 4492688"/>
              <a:gd name="connsiteY206" fmla="*/ 4753809 h 5634347"/>
              <a:gd name="connsiteX207" fmla="*/ 1086611 w 4492688"/>
              <a:gd name="connsiteY207" fmla="*/ 4770743 h 5634347"/>
              <a:gd name="connsiteX208" fmla="*/ 1061211 w 4492688"/>
              <a:gd name="connsiteY208" fmla="*/ 4804609 h 5634347"/>
              <a:gd name="connsiteX209" fmla="*/ 1044278 w 4492688"/>
              <a:gd name="connsiteY209" fmla="*/ 4821543 h 5634347"/>
              <a:gd name="connsiteX210" fmla="*/ 1001944 w 4492688"/>
              <a:gd name="connsiteY210" fmla="*/ 4880809 h 5634347"/>
              <a:gd name="connsiteX211" fmla="*/ 993478 w 4492688"/>
              <a:gd name="connsiteY211" fmla="*/ 4973943 h 5634347"/>
              <a:gd name="connsiteX212" fmla="*/ 968078 w 4492688"/>
              <a:gd name="connsiteY212" fmla="*/ 4999343 h 5634347"/>
              <a:gd name="connsiteX213" fmla="*/ 951144 w 4492688"/>
              <a:gd name="connsiteY213" fmla="*/ 5058609 h 5634347"/>
              <a:gd name="connsiteX214" fmla="*/ 934211 w 4492688"/>
              <a:gd name="connsiteY214"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71771 w 4500064"/>
              <a:gd name="connsiteY152" fmla="*/ 2689636 h 5634347"/>
              <a:gd name="connsiteX153" fmla="*/ 4185411 w 4500064"/>
              <a:gd name="connsiteY153" fmla="*/ 2848809 h 5634347"/>
              <a:gd name="connsiteX154" fmla="*/ 4176944 w 4500064"/>
              <a:gd name="connsiteY154" fmla="*/ 2874209 h 5634347"/>
              <a:gd name="connsiteX155" fmla="*/ 4160011 w 4500064"/>
              <a:gd name="connsiteY155" fmla="*/ 3009676 h 5634347"/>
              <a:gd name="connsiteX156" fmla="*/ 4126144 w 4500064"/>
              <a:gd name="connsiteY156" fmla="*/ 3077409 h 5634347"/>
              <a:gd name="connsiteX157" fmla="*/ 4092278 w 4500064"/>
              <a:gd name="connsiteY157" fmla="*/ 3212876 h 5634347"/>
              <a:gd name="connsiteX158" fmla="*/ 4075344 w 4500064"/>
              <a:gd name="connsiteY158" fmla="*/ 3229809 h 5634347"/>
              <a:gd name="connsiteX159" fmla="*/ 4058411 w 4500064"/>
              <a:gd name="connsiteY159" fmla="*/ 3297543 h 5634347"/>
              <a:gd name="connsiteX160" fmla="*/ 4049944 w 4500064"/>
              <a:gd name="connsiteY160" fmla="*/ 3390676 h 5634347"/>
              <a:gd name="connsiteX161" fmla="*/ 4016078 w 4500064"/>
              <a:gd name="connsiteY161" fmla="*/ 3492276 h 5634347"/>
              <a:gd name="connsiteX162" fmla="*/ 4007611 w 4500064"/>
              <a:gd name="connsiteY162" fmla="*/ 3593876 h 5634347"/>
              <a:gd name="connsiteX163" fmla="*/ 3999144 w 4500064"/>
              <a:gd name="connsiteY163" fmla="*/ 3653143 h 5634347"/>
              <a:gd name="connsiteX164" fmla="*/ 3990678 w 4500064"/>
              <a:gd name="connsiteY164" fmla="*/ 3949476 h 5634347"/>
              <a:gd name="connsiteX165" fmla="*/ 3973744 w 4500064"/>
              <a:gd name="connsiteY165" fmla="*/ 4127276 h 5634347"/>
              <a:gd name="connsiteX166" fmla="*/ 3956811 w 4500064"/>
              <a:gd name="connsiteY166" fmla="*/ 4161143 h 5634347"/>
              <a:gd name="connsiteX167" fmla="*/ 3922944 w 4500064"/>
              <a:gd name="connsiteY167" fmla="*/ 4169609 h 5634347"/>
              <a:gd name="connsiteX168" fmla="*/ 3906011 w 4500064"/>
              <a:gd name="connsiteY168" fmla="*/ 4186543 h 5634347"/>
              <a:gd name="connsiteX169" fmla="*/ 3668944 w 4500064"/>
              <a:gd name="connsiteY169" fmla="*/ 4161143 h 5634347"/>
              <a:gd name="connsiteX170" fmla="*/ 3541944 w 4500064"/>
              <a:gd name="connsiteY170" fmla="*/ 4101876 h 5634347"/>
              <a:gd name="connsiteX171" fmla="*/ 3508078 w 4500064"/>
              <a:gd name="connsiteY171" fmla="*/ 4093409 h 5634347"/>
              <a:gd name="connsiteX172" fmla="*/ 3448811 w 4500064"/>
              <a:gd name="connsiteY172" fmla="*/ 4076476 h 5634347"/>
              <a:gd name="connsiteX173" fmla="*/ 3423411 w 4500064"/>
              <a:gd name="connsiteY173" fmla="*/ 4059543 h 5634347"/>
              <a:gd name="connsiteX174" fmla="*/ 3381078 w 4500064"/>
              <a:gd name="connsiteY174" fmla="*/ 4051076 h 5634347"/>
              <a:gd name="connsiteX175" fmla="*/ 3355678 w 4500064"/>
              <a:gd name="connsiteY175" fmla="*/ 4025676 h 5634347"/>
              <a:gd name="connsiteX176" fmla="*/ 3330278 w 4500064"/>
              <a:gd name="connsiteY176" fmla="*/ 4008743 h 5634347"/>
              <a:gd name="connsiteX177" fmla="*/ 3271011 w 4500064"/>
              <a:gd name="connsiteY177" fmla="*/ 3983343 h 5634347"/>
              <a:gd name="connsiteX178" fmla="*/ 3203278 w 4500064"/>
              <a:gd name="connsiteY178" fmla="*/ 3949476 h 5634347"/>
              <a:gd name="connsiteX179" fmla="*/ 3144011 w 4500064"/>
              <a:gd name="connsiteY179" fmla="*/ 3915609 h 5634347"/>
              <a:gd name="connsiteX180" fmla="*/ 3101678 w 4500064"/>
              <a:gd name="connsiteY180" fmla="*/ 3907143 h 5634347"/>
              <a:gd name="connsiteX181" fmla="*/ 3059344 w 4500064"/>
              <a:gd name="connsiteY181" fmla="*/ 3873276 h 5634347"/>
              <a:gd name="connsiteX182" fmla="*/ 3033944 w 4500064"/>
              <a:gd name="connsiteY182" fmla="*/ 3864809 h 5634347"/>
              <a:gd name="connsiteX183" fmla="*/ 2796878 w 4500064"/>
              <a:gd name="connsiteY183" fmla="*/ 3856343 h 5634347"/>
              <a:gd name="connsiteX184" fmla="*/ 2365078 w 4500064"/>
              <a:gd name="connsiteY184" fmla="*/ 3864809 h 5634347"/>
              <a:gd name="connsiteX185" fmla="*/ 2305811 w 4500064"/>
              <a:gd name="connsiteY185" fmla="*/ 3890209 h 5634347"/>
              <a:gd name="connsiteX186" fmla="*/ 2280411 w 4500064"/>
              <a:gd name="connsiteY186" fmla="*/ 3898676 h 5634347"/>
              <a:gd name="connsiteX187" fmla="*/ 2238078 w 4500064"/>
              <a:gd name="connsiteY187" fmla="*/ 3941009 h 5634347"/>
              <a:gd name="connsiteX188" fmla="*/ 2170344 w 4500064"/>
              <a:gd name="connsiteY188" fmla="*/ 3991809 h 5634347"/>
              <a:gd name="connsiteX189" fmla="*/ 1992544 w 4500064"/>
              <a:gd name="connsiteY189" fmla="*/ 4110343 h 5634347"/>
              <a:gd name="connsiteX190" fmla="*/ 1738544 w 4500064"/>
              <a:gd name="connsiteY190" fmla="*/ 4262743 h 5634347"/>
              <a:gd name="connsiteX191" fmla="*/ 1645411 w 4500064"/>
              <a:gd name="connsiteY191" fmla="*/ 4338943 h 5634347"/>
              <a:gd name="connsiteX192" fmla="*/ 1628478 w 4500064"/>
              <a:gd name="connsiteY192" fmla="*/ 4305076 h 5634347"/>
              <a:gd name="connsiteX193" fmla="*/ 1509944 w 4500064"/>
              <a:gd name="connsiteY193" fmla="*/ 4203476 h 5634347"/>
              <a:gd name="connsiteX194" fmla="*/ 1501478 w 4500064"/>
              <a:gd name="connsiteY194" fmla="*/ 4169609 h 5634347"/>
              <a:gd name="connsiteX195" fmla="*/ 1459144 w 4500064"/>
              <a:gd name="connsiteY195" fmla="*/ 4118809 h 5634347"/>
              <a:gd name="connsiteX196" fmla="*/ 1433744 w 4500064"/>
              <a:gd name="connsiteY196" fmla="*/ 4110343 h 5634347"/>
              <a:gd name="connsiteX197" fmla="*/ 1399878 w 4500064"/>
              <a:gd name="connsiteY197" fmla="*/ 4076476 h 5634347"/>
              <a:gd name="connsiteX198" fmla="*/ 1247478 w 4500064"/>
              <a:gd name="connsiteY198" fmla="*/ 4118809 h 5634347"/>
              <a:gd name="connsiteX199" fmla="*/ 1230544 w 4500064"/>
              <a:gd name="connsiteY199" fmla="*/ 4415143 h 5634347"/>
              <a:gd name="connsiteX200" fmla="*/ 1213611 w 4500064"/>
              <a:gd name="connsiteY200" fmla="*/ 4440543 h 5634347"/>
              <a:gd name="connsiteX201" fmla="*/ 1205144 w 4500064"/>
              <a:gd name="connsiteY201" fmla="*/ 4491343 h 5634347"/>
              <a:gd name="connsiteX202" fmla="*/ 1179744 w 4500064"/>
              <a:gd name="connsiteY202" fmla="*/ 4559076 h 5634347"/>
              <a:gd name="connsiteX203" fmla="*/ 1171278 w 4500064"/>
              <a:gd name="connsiteY203" fmla="*/ 4601409 h 5634347"/>
              <a:gd name="connsiteX204" fmla="*/ 1154344 w 4500064"/>
              <a:gd name="connsiteY204" fmla="*/ 4660676 h 5634347"/>
              <a:gd name="connsiteX205" fmla="*/ 1145878 w 4500064"/>
              <a:gd name="connsiteY205" fmla="*/ 4703009 h 5634347"/>
              <a:gd name="connsiteX206" fmla="*/ 1120478 w 4500064"/>
              <a:gd name="connsiteY206" fmla="*/ 4719943 h 5634347"/>
              <a:gd name="connsiteX207" fmla="*/ 1103544 w 4500064"/>
              <a:gd name="connsiteY207" fmla="*/ 4753809 h 5634347"/>
              <a:gd name="connsiteX208" fmla="*/ 1086611 w 4500064"/>
              <a:gd name="connsiteY208" fmla="*/ 4770743 h 5634347"/>
              <a:gd name="connsiteX209" fmla="*/ 1061211 w 4500064"/>
              <a:gd name="connsiteY209" fmla="*/ 4804609 h 5634347"/>
              <a:gd name="connsiteX210" fmla="*/ 1044278 w 4500064"/>
              <a:gd name="connsiteY210" fmla="*/ 4821543 h 5634347"/>
              <a:gd name="connsiteX211" fmla="*/ 1001944 w 4500064"/>
              <a:gd name="connsiteY211" fmla="*/ 4880809 h 5634347"/>
              <a:gd name="connsiteX212" fmla="*/ 993478 w 4500064"/>
              <a:gd name="connsiteY212" fmla="*/ 4973943 h 5634347"/>
              <a:gd name="connsiteX213" fmla="*/ 968078 w 4500064"/>
              <a:gd name="connsiteY213" fmla="*/ 4999343 h 5634347"/>
              <a:gd name="connsiteX214" fmla="*/ 951144 w 4500064"/>
              <a:gd name="connsiteY214" fmla="*/ 5058609 h 5634347"/>
              <a:gd name="connsiteX215" fmla="*/ 934211 w 4500064"/>
              <a:gd name="connsiteY215"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185411 w 4500064"/>
              <a:gd name="connsiteY153" fmla="*/ 2848809 h 5634347"/>
              <a:gd name="connsiteX154" fmla="*/ 4176944 w 4500064"/>
              <a:gd name="connsiteY154" fmla="*/ 2874209 h 5634347"/>
              <a:gd name="connsiteX155" fmla="*/ 4160011 w 4500064"/>
              <a:gd name="connsiteY155" fmla="*/ 3009676 h 5634347"/>
              <a:gd name="connsiteX156" fmla="*/ 4126144 w 4500064"/>
              <a:gd name="connsiteY156" fmla="*/ 3077409 h 5634347"/>
              <a:gd name="connsiteX157" fmla="*/ 4092278 w 4500064"/>
              <a:gd name="connsiteY157" fmla="*/ 3212876 h 5634347"/>
              <a:gd name="connsiteX158" fmla="*/ 4075344 w 4500064"/>
              <a:gd name="connsiteY158" fmla="*/ 3229809 h 5634347"/>
              <a:gd name="connsiteX159" fmla="*/ 4058411 w 4500064"/>
              <a:gd name="connsiteY159" fmla="*/ 3297543 h 5634347"/>
              <a:gd name="connsiteX160" fmla="*/ 4049944 w 4500064"/>
              <a:gd name="connsiteY160" fmla="*/ 3390676 h 5634347"/>
              <a:gd name="connsiteX161" fmla="*/ 4016078 w 4500064"/>
              <a:gd name="connsiteY161" fmla="*/ 3492276 h 5634347"/>
              <a:gd name="connsiteX162" fmla="*/ 4007611 w 4500064"/>
              <a:gd name="connsiteY162" fmla="*/ 3593876 h 5634347"/>
              <a:gd name="connsiteX163" fmla="*/ 3999144 w 4500064"/>
              <a:gd name="connsiteY163" fmla="*/ 3653143 h 5634347"/>
              <a:gd name="connsiteX164" fmla="*/ 3990678 w 4500064"/>
              <a:gd name="connsiteY164" fmla="*/ 3949476 h 5634347"/>
              <a:gd name="connsiteX165" fmla="*/ 3973744 w 4500064"/>
              <a:gd name="connsiteY165" fmla="*/ 4127276 h 5634347"/>
              <a:gd name="connsiteX166" fmla="*/ 3956811 w 4500064"/>
              <a:gd name="connsiteY166" fmla="*/ 4161143 h 5634347"/>
              <a:gd name="connsiteX167" fmla="*/ 3922944 w 4500064"/>
              <a:gd name="connsiteY167" fmla="*/ 4169609 h 5634347"/>
              <a:gd name="connsiteX168" fmla="*/ 3906011 w 4500064"/>
              <a:gd name="connsiteY168" fmla="*/ 4186543 h 5634347"/>
              <a:gd name="connsiteX169" fmla="*/ 3668944 w 4500064"/>
              <a:gd name="connsiteY169" fmla="*/ 4161143 h 5634347"/>
              <a:gd name="connsiteX170" fmla="*/ 3541944 w 4500064"/>
              <a:gd name="connsiteY170" fmla="*/ 4101876 h 5634347"/>
              <a:gd name="connsiteX171" fmla="*/ 3508078 w 4500064"/>
              <a:gd name="connsiteY171" fmla="*/ 4093409 h 5634347"/>
              <a:gd name="connsiteX172" fmla="*/ 3448811 w 4500064"/>
              <a:gd name="connsiteY172" fmla="*/ 4076476 h 5634347"/>
              <a:gd name="connsiteX173" fmla="*/ 3423411 w 4500064"/>
              <a:gd name="connsiteY173" fmla="*/ 4059543 h 5634347"/>
              <a:gd name="connsiteX174" fmla="*/ 3381078 w 4500064"/>
              <a:gd name="connsiteY174" fmla="*/ 4051076 h 5634347"/>
              <a:gd name="connsiteX175" fmla="*/ 3355678 w 4500064"/>
              <a:gd name="connsiteY175" fmla="*/ 4025676 h 5634347"/>
              <a:gd name="connsiteX176" fmla="*/ 3330278 w 4500064"/>
              <a:gd name="connsiteY176" fmla="*/ 4008743 h 5634347"/>
              <a:gd name="connsiteX177" fmla="*/ 3271011 w 4500064"/>
              <a:gd name="connsiteY177" fmla="*/ 3983343 h 5634347"/>
              <a:gd name="connsiteX178" fmla="*/ 3203278 w 4500064"/>
              <a:gd name="connsiteY178" fmla="*/ 3949476 h 5634347"/>
              <a:gd name="connsiteX179" fmla="*/ 3144011 w 4500064"/>
              <a:gd name="connsiteY179" fmla="*/ 3915609 h 5634347"/>
              <a:gd name="connsiteX180" fmla="*/ 3101678 w 4500064"/>
              <a:gd name="connsiteY180" fmla="*/ 3907143 h 5634347"/>
              <a:gd name="connsiteX181" fmla="*/ 3059344 w 4500064"/>
              <a:gd name="connsiteY181" fmla="*/ 3873276 h 5634347"/>
              <a:gd name="connsiteX182" fmla="*/ 3033944 w 4500064"/>
              <a:gd name="connsiteY182" fmla="*/ 3864809 h 5634347"/>
              <a:gd name="connsiteX183" fmla="*/ 2796878 w 4500064"/>
              <a:gd name="connsiteY183" fmla="*/ 3856343 h 5634347"/>
              <a:gd name="connsiteX184" fmla="*/ 2365078 w 4500064"/>
              <a:gd name="connsiteY184" fmla="*/ 3864809 h 5634347"/>
              <a:gd name="connsiteX185" fmla="*/ 2305811 w 4500064"/>
              <a:gd name="connsiteY185" fmla="*/ 3890209 h 5634347"/>
              <a:gd name="connsiteX186" fmla="*/ 2280411 w 4500064"/>
              <a:gd name="connsiteY186" fmla="*/ 3898676 h 5634347"/>
              <a:gd name="connsiteX187" fmla="*/ 2238078 w 4500064"/>
              <a:gd name="connsiteY187" fmla="*/ 3941009 h 5634347"/>
              <a:gd name="connsiteX188" fmla="*/ 2170344 w 4500064"/>
              <a:gd name="connsiteY188" fmla="*/ 3991809 h 5634347"/>
              <a:gd name="connsiteX189" fmla="*/ 1992544 w 4500064"/>
              <a:gd name="connsiteY189" fmla="*/ 4110343 h 5634347"/>
              <a:gd name="connsiteX190" fmla="*/ 1738544 w 4500064"/>
              <a:gd name="connsiteY190" fmla="*/ 4262743 h 5634347"/>
              <a:gd name="connsiteX191" fmla="*/ 1645411 w 4500064"/>
              <a:gd name="connsiteY191" fmla="*/ 4338943 h 5634347"/>
              <a:gd name="connsiteX192" fmla="*/ 1628478 w 4500064"/>
              <a:gd name="connsiteY192" fmla="*/ 4305076 h 5634347"/>
              <a:gd name="connsiteX193" fmla="*/ 1509944 w 4500064"/>
              <a:gd name="connsiteY193" fmla="*/ 4203476 h 5634347"/>
              <a:gd name="connsiteX194" fmla="*/ 1501478 w 4500064"/>
              <a:gd name="connsiteY194" fmla="*/ 4169609 h 5634347"/>
              <a:gd name="connsiteX195" fmla="*/ 1459144 w 4500064"/>
              <a:gd name="connsiteY195" fmla="*/ 4118809 h 5634347"/>
              <a:gd name="connsiteX196" fmla="*/ 1433744 w 4500064"/>
              <a:gd name="connsiteY196" fmla="*/ 4110343 h 5634347"/>
              <a:gd name="connsiteX197" fmla="*/ 1399878 w 4500064"/>
              <a:gd name="connsiteY197" fmla="*/ 4076476 h 5634347"/>
              <a:gd name="connsiteX198" fmla="*/ 1247478 w 4500064"/>
              <a:gd name="connsiteY198" fmla="*/ 4118809 h 5634347"/>
              <a:gd name="connsiteX199" fmla="*/ 1230544 w 4500064"/>
              <a:gd name="connsiteY199" fmla="*/ 4415143 h 5634347"/>
              <a:gd name="connsiteX200" fmla="*/ 1213611 w 4500064"/>
              <a:gd name="connsiteY200" fmla="*/ 4440543 h 5634347"/>
              <a:gd name="connsiteX201" fmla="*/ 1205144 w 4500064"/>
              <a:gd name="connsiteY201" fmla="*/ 4491343 h 5634347"/>
              <a:gd name="connsiteX202" fmla="*/ 1179744 w 4500064"/>
              <a:gd name="connsiteY202" fmla="*/ 4559076 h 5634347"/>
              <a:gd name="connsiteX203" fmla="*/ 1171278 w 4500064"/>
              <a:gd name="connsiteY203" fmla="*/ 4601409 h 5634347"/>
              <a:gd name="connsiteX204" fmla="*/ 1154344 w 4500064"/>
              <a:gd name="connsiteY204" fmla="*/ 4660676 h 5634347"/>
              <a:gd name="connsiteX205" fmla="*/ 1145878 w 4500064"/>
              <a:gd name="connsiteY205" fmla="*/ 4703009 h 5634347"/>
              <a:gd name="connsiteX206" fmla="*/ 1120478 w 4500064"/>
              <a:gd name="connsiteY206" fmla="*/ 4719943 h 5634347"/>
              <a:gd name="connsiteX207" fmla="*/ 1103544 w 4500064"/>
              <a:gd name="connsiteY207" fmla="*/ 4753809 h 5634347"/>
              <a:gd name="connsiteX208" fmla="*/ 1086611 w 4500064"/>
              <a:gd name="connsiteY208" fmla="*/ 4770743 h 5634347"/>
              <a:gd name="connsiteX209" fmla="*/ 1061211 w 4500064"/>
              <a:gd name="connsiteY209" fmla="*/ 4804609 h 5634347"/>
              <a:gd name="connsiteX210" fmla="*/ 1044278 w 4500064"/>
              <a:gd name="connsiteY210" fmla="*/ 4821543 h 5634347"/>
              <a:gd name="connsiteX211" fmla="*/ 1001944 w 4500064"/>
              <a:gd name="connsiteY211" fmla="*/ 4880809 h 5634347"/>
              <a:gd name="connsiteX212" fmla="*/ 993478 w 4500064"/>
              <a:gd name="connsiteY212" fmla="*/ 4973943 h 5634347"/>
              <a:gd name="connsiteX213" fmla="*/ 968078 w 4500064"/>
              <a:gd name="connsiteY213" fmla="*/ 4999343 h 5634347"/>
              <a:gd name="connsiteX214" fmla="*/ 951144 w 4500064"/>
              <a:gd name="connsiteY214" fmla="*/ 5058609 h 5634347"/>
              <a:gd name="connsiteX215" fmla="*/ 934211 w 4500064"/>
              <a:gd name="connsiteY215"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185411 w 4500064"/>
              <a:gd name="connsiteY153" fmla="*/ 2848809 h 5634347"/>
              <a:gd name="connsiteX154" fmla="*/ 4253144 w 4500064"/>
              <a:gd name="connsiteY154" fmla="*/ 2975809 h 5634347"/>
              <a:gd name="connsiteX155" fmla="*/ 4160011 w 4500064"/>
              <a:gd name="connsiteY155" fmla="*/ 3009676 h 5634347"/>
              <a:gd name="connsiteX156" fmla="*/ 4126144 w 4500064"/>
              <a:gd name="connsiteY156" fmla="*/ 3077409 h 5634347"/>
              <a:gd name="connsiteX157" fmla="*/ 4092278 w 4500064"/>
              <a:gd name="connsiteY157" fmla="*/ 3212876 h 5634347"/>
              <a:gd name="connsiteX158" fmla="*/ 4075344 w 4500064"/>
              <a:gd name="connsiteY158" fmla="*/ 3229809 h 5634347"/>
              <a:gd name="connsiteX159" fmla="*/ 4058411 w 4500064"/>
              <a:gd name="connsiteY159" fmla="*/ 3297543 h 5634347"/>
              <a:gd name="connsiteX160" fmla="*/ 4049944 w 4500064"/>
              <a:gd name="connsiteY160" fmla="*/ 3390676 h 5634347"/>
              <a:gd name="connsiteX161" fmla="*/ 4016078 w 4500064"/>
              <a:gd name="connsiteY161" fmla="*/ 3492276 h 5634347"/>
              <a:gd name="connsiteX162" fmla="*/ 4007611 w 4500064"/>
              <a:gd name="connsiteY162" fmla="*/ 3593876 h 5634347"/>
              <a:gd name="connsiteX163" fmla="*/ 3999144 w 4500064"/>
              <a:gd name="connsiteY163" fmla="*/ 3653143 h 5634347"/>
              <a:gd name="connsiteX164" fmla="*/ 3990678 w 4500064"/>
              <a:gd name="connsiteY164" fmla="*/ 3949476 h 5634347"/>
              <a:gd name="connsiteX165" fmla="*/ 3973744 w 4500064"/>
              <a:gd name="connsiteY165" fmla="*/ 4127276 h 5634347"/>
              <a:gd name="connsiteX166" fmla="*/ 3956811 w 4500064"/>
              <a:gd name="connsiteY166" fmla="*/ 4161143 h 5634347"/>
              <a:gd name="connsiteX167" fmla="*/ 3922944 w 4500064"/>
              <a:gd name="connsiteY167" fmla="*/ 4169609 h 5634347"/>
              <a:gd name="connsiteX168" fmla="*/ 3906011 w 4500064"/>
              <a:gd name="connsiteY168" fmla="*/ 4186543 h 5634347"/>
              <a:gd name="connsiteX169" fmla="*/ 3668944 w 4500064"/>
              <a:gd name="connsiteY169" fmla="*/ 4161143 h 5634347"/>
              <a:gd name="connsiteX170" fmla="*/ 3541944 w 4500064"/>
              <a:gd name="connsiteY170" fmla="*/ 4101876 h 5634347"/>
              <a:gd name="connsiteX171" fmla="*/ 3508078 w 4500064"/>
              <a:gd name="connsiteY171" fmla="*/ 4093409 h 5634347"/>
              <a:gd name="connsiteX172" fmla="*/ 3448811 w 4500064"/>
              <a:gd name="connsiteY172" fmla="*/ 4076476 h 5634347"/>
              <a:gd name="connsiteX173" fmla="*/ 3423411 w 4500064"/>
              <a:gd name="connsiteY173" fmla="*/ 4059543 h 5634347"/>
              <a:gd name="connsiteX174" fmla="*/ 3381078 w 4500064"/>
              <a:gd name="connsiteY174" fmla="*/ 4051076 h 5634347"/>
              <a:gd name="connsiteX175" fmla="*/ 3355678 w 4500064"/>
              <a:gd name="connsiteY175" fmla="*/ 4025676 h 5634347"/>
              <a:gd name="connsiteX176" fmla="*/ 3330278 w 4500064"/>
              <a:gd name="connsiteY176" fmla="*/ 4008743 h 5634347"/>
              <a:gd name="connsiteX177" fmla="*/ 3271011 w 4500064"/>
              <a:gd name="connsiteY177" fmla="*/ 3983343 h 5634347"/>
              <a:gd name="connsiteX178" fmla="*/ 3203278 w 4500064"/>
              <a:gd name="connsiteY178" fmla="*/ 3949476 h 5634347"/>
              <a:gd name="connsiteX179" fmla="*/ 3144011 w 4500064"/>
              <a:gd name="connsiteY179" fmla="*/ 3915609 h 5634347"/>
              <a:gd name="connsiteX180" fmla="*/ 3101678 w 4500064"/>
              <a:gd name="connsiteY180" fmla="*/ 3907143 h 5634347"/>
              <a:gd name="connsiteX181" fmla="*/ 3059344 w 4500064"/>
              <a:gd name="connsiteY181" fmla="*/ 3873276 h 5634347"/>
              <a:gd name="connsiteX182" fmla="*/ 3033944 w 4500064"/>
              <a:gd name="connsiteY182" fmla="*/ 3864809 h 5634347"/>
              <a:gd name="connsiteX183" fmla="*/ 2796878 w 4500064"/>
              <a:gd name="connsiteY183" fmla="*/ 3856343 h 5634347"/>
              <a:gd name="connsiteX184" fmla="*/ 2365078 w 4500064"/>
              <a:gd name="connsiteY184" fmla="*/ 3864809 h 5634347"/>
              <a:gd name="connsiteX185" fmla="*/ 2305811 w 4500064"/>
              <a:gd name="connsiteY185" fmla="*/ 3890209 h 5634347"/>
              <a:gd name="connsiteX186" fmla="*/ 2280411 w 4500064"/>
              <a:gd name="connsiteY186" fmla="*/ 3898676 h 5634347"/>
              <a:gd name="connsiteX187" fmla="*/ 2238078 w 4500064"/>
              <a:gd name="connsiteY187" fmla="*/ 3941009 h 5634347"/>
              <a:gd name="connsiteX188" fmla="*/ 2170344 w 4500064"/>
              <a:gd name="connsiteY188" fmla="*/ 3991809 h 5634347"/>
              <a:gd name="connsiteX189" fmla="*/ 1992544 w 4500064"/>
              <a:gd name="connsiteY189" fmla="*/ 4110343 h 5634347"/>
              <a:gd name="connsiteX190" fmla="*/ 1738544 w 4500064"/>
              <a:gd name="connsiteY190" fmla="*/ 4262743 h 5634347"/>
              <a:gd name="connsiteX191" fmla="*/ 1645411 w 4500064"/>
              <a:gd name="connsiteY191" fmla="*/ 4338943 h 5634347"/>
              <a:gd name="connsiteX192" fmla="*/ 1628478 w 4500064"/>
              <a:gd name="connsiteY192" fmla="*/ 4305076 h 5634347"/>
              <a:gd name="connsiteX193" fmla="*/ 1509944 w 4500064"/>
              <a:gd name="connsiteY193" fmla="*/ 4203476 h 5634347"/>
              <a:gd name="connsiteX194" fmla="*/ 1501478 w 4500064"/>
              <a:gd name="connsiteY194" fmla="*/ 4169609 h 5634347"/>
              <a:gd name="connsiteX195" fmla="*/ 1459144 w 4500064"/>
              <a:gd name="connsiteY195" fmla="*/ 4118809 h 5634347"/>
              <a:gd name="connsiteX196" fmla="*/ 1433744 w 4500064"/>
              <a:gd name="connsiteY196" fmla="*/ 4110343 h 5634347"/>
              <a:gd name="connsiteX197" fmla="*/ 1399878 w 4500064"/>
              <a:gd name="connsiteY197" fmla="*/ 4076476 h 5634347"/>
              <a:gd name="connsiteX198" fmla="*/ 1247478 w 4500064"/>
              <a:gd name="connsiteY198" fmla="*/ 4118809 h 5634347"/>
              <a:gd name="connsiteX199" fmla="*/ 1230544 w 4500064"/>
              <a:gd name="connsiteY199" fmla="*/ 4415143 h 5634347"/>
              <a:gd name="connsiteX200" fmla="*/ 1213611 w 4500064"/>
              <a:gd name="connsiteY200" fmla="*/ 4440543 h 5634347"/>
              <a:gd name="connsiteX201" fmla="*/ 1205144 w 4500064"/>
              <a:gd name="connsiteY201" fmla="*/ 4491343 h 5634347"/>
              <a:gd name="connsiteX202" fmla="*/ 1179744 w 4500064"/>
              <a:gd name="connsiteY202" fmla="*/ 4559076 h 5634347"/>
              <a:gd name="connsiteX203" fmla="*/ 1171278 w 4500064"/>
              <a:gd name="connsiteY203" fmla="*/ 4601409 h 5634347"/>
              <a:gd name="connsiteX204" fmla="*/ 1154344 w 4500064"/>
              <a:gd name="connsiteY204" fmla="*/ 4660676 h 5634347"/>
              <a:gd name="connsiteX205" fmla="*/ 1145878 w 4500064"/>
              <a:gd name="connsiteY205" fmla="*/ 4703009 h 5634347"/>
              <a:gd name="connsiteX206" fmla="*/ 1120478 w 4500064"/>
              <a:gd name="connsiteY206" fmla="*/ 4719943 h 5634347"/>
              <a:gd name="connsiteX207" fmla="*/ 1103544 w 4500064"/>
              <a:gd name="connsiteY207" fmla="*/ 4753809 h 5634347"/>
              <a:gd name="connsiteX208" fmla="*/ 1086611 w 4500064"/>
              <a:gd name="connsiteY208" fmla="*/ 4770743 h 5634347"/>
              <a:gd name="connsiteX209" fmla="*/ 1061211 w 4500064"/>
              <a:gd name="connsiteY209" fmla="*/ 4804609 h 5634347"/>
              <a:gd name="connsiteX210" fmla="*/ 1044278 w 4500064"/>
              <a:gd name="connsiteY210" fmla="*/ 4821543 h 5634347"/>
              <a:gd name="connsiteX211" fmla="*/ 1001944 w 4500064"/>
              <a:gd name="connsiteY211" fmla="*/ 4880809 h 5634347"/>
              <a:gd name="connsiteX212" fmla="*/ 993478 w 4500064"/>
              <a:gd name="connsiteY212" fmla="*/ 4973943 h 5634347"/>
              <a:gd name="connsiteX213" fmla="*/ 968078 w 4500064"/>
              <a:gd name="connsiteY213" fmla="*/ 4999343 h 5634347"/>
              <a:gd name="connsiteX214" fmla="*/ 951144 w 4500064"/>
              <a:gd name="connsiteY214" fmla="*/ 5058609 h 5634347"/>
              <a:gd name="connsiteX215" fmla="*/ 934211 w 4500064"/>
              <a:gd name="connsiteY215"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160011 w 4500064"/>
              <a:gd name="connsiteY155" fmla="*/ 3009676 h 5634347"/>
              <a:gd name="connsiteX156" fmla="*/ 4126144 w 4500064"/>
              <a:gd name="connsiteY156" fmla="*/ 3077409 h 5634347"/>
              <a:gd name="connsiteX157" fmla="*/ 4092278 w 4500064"/>
              <a:gd name="connsiteY157" fmla="*/ 3212876 h 5634347"/>
              <a:gd name="connsiteX158" fmla="*/ 4075344 w 4500064"/>
              <a:gd name="connsiteY158" fmla="*/ 3229809 h 5634347"/>
              <a:gd name="connsiteX159" fmla="*/ 4058411 w 4500064"/>
              <a:gd name="connsiteY159" fmla="*/ 3297543 h 5634347"/>
              <a:gd name="connsiteX160" fmla="*/ 4049944 w 4500064"/>
              <a:gd name="connsiteY160" fmla="*/ 3390676 h 5634347"/>
              <a:gd name="connsiteX161" fmla="*/ 4016078 w 4500064"/>
              <a:gd name="connsiteY161" fmla="*/ 3492276 h 5634347"/>
              <a:gd name="connsiteX162" fmla="*/ 4007611 w 4500064"/>
              <a:gd name="connsiteY162" fmla="*/ 3593876 h 5634347"/>
              <a:gd name="connsiteX163" fmla="*/ 3999144 w 4500064"/>
              <a:gd name="connsiteY163" fmla="*/ 3653143 h 5634347"/>
              <a:gd name="connsiteX164" fmla="*/ 3990678 w 4500064"/>
              <a:gd name="connsiteY164" fmla="*/ 3949476 h 5634347"/>
              <a:gd name="connsiteX165" fmla="*/ 3973744 w 4500064"/>
              <a:gd name="connsiteY165" fmla="*/ 4127276 h 5634347"/>
              <a:gd name="connsiteX166" fmla="*/ 3956811 w 4500064"/>
              <a:gd name="connsiteY166" fmla="*/ 4161143 h 5634347"/>
              <a:gd name="connsiteX167" fmla="*/ 3922944 w 4500064"/>
              <a:gd name="connsiteY167" fmla="*/ 4169609 h 5634347"/>
              <a:gd name="connsiteX168" fmla="*/ 3906011 w 4500064"/>
              <a:gd name="connsiteY168" fmla="*/ 4186543 h 5634347"/>
              <a:gd name="connsiteX169" fmla="*/ 3668944 w 4500064"/>
              <a:gd name="connsiteY169" fmla="*/ 4161143 h 5634347"/>
              <a:gd name="connsiteX170" fmla="*/ 3541944 w 4500064"/>
              <a:gd name="connsiteY170" fmla="*/ 4101876 h 5634347"/>
              <a:gd name="connsiteX171" fmla="*/ 3508078 w 4500064"/>
              <a:gd name="connsiteY171" fmla="*/ 4093409 h 5634347"/>
              <a:gd name="connsiteX172" fmla="*/ 3448811 w 4500064"/>
              <a:gd name="connsiteY172" fmla="*/ 4076476 h 5634347"/>
              <a:gd name="connsiteX173" fmla="*/ 3423411 w 4500064"/>
              <a:gd name="connsiteY173" fmla="*/ 4059543 h 5634347"/>
              <a:gd name="connsiteX174" fmla="*/ 3381078 w 4500064"/>
              <a:gd name="connsiteY174" fmla="*/ 4051076 h 5634347"/>
              <a:gd name="connsiteX175" fmla="*/ 3355678 w 4500064"/>
              <a:gd name="connsiteY175" fmla="*/ 4025676 h 5634347"/>
              <a:gd name="connsiteX176" fmla="*/ 3330278 w 4500064"/>
              <a:gd name="connsiteY176" fmla="*/ 4008743 h 5634347"/>
              <a:gd name="connsiteX177" fmla="*/ 3271011 w 4500064"/>
              <a:gd name="connsiteY177" fmla="*/ 3983343 h 5634347"/>
              <a:gd name="connsiteX178" fmla="*/ 3203278 w 4500064"/>
              <a:gd name="connsiteY178" fmla="*/ 3949476 h 5634347"/>
              <a:gd name="connsiteX179" fmla="*/ 3144011 w 4500064"/>
              <a:gd name="connsiteY179" fmla="*/ 3915609 h 5634347"/>
              <a:gd name="connsiteX180" fmla="*/ 3101678 w 4500064"/>
              <a:gd name="connsiteY180" fmla="*/ 3907143 h 5634347"/>
              <a:gd name="connsiteX181" fmla="*/ 3059344 w 4500064"/>
              <a:gd name="connsiteY181" fmla="*/ 3873276 h 5634347"/>
              <a:gd name="connsiteX182" fmla="*/ 3033944 w 4500064"/>
              <a:gd name="connsiteY182" fmla="*/ 3864809 h 5634347"/>
              <a:gd name="connsiteX183" fmla="*/ 2796878 w 4500064"/>
              <a:gd name="connsiteY183" fmla="*/ 3856343 h 5634347"/>
              <a:gd name="connsiteX184" fmla="*/ 2365078 w 4500064"/>
              <a:gd name="connsiteY184" fmla="*/ 3864809 h 5634347"/>
              <a:gd name="connsiteX185" fmla="*/ 2305811 w 4500064"/>
              <a:gd name="connsiteY185" fmla="*/ 3890209 h 5634347"/>
              <a:gd name="connsiteX186" fmla="*/ 2280411 w 4500064"/>
              <a:gd name="connsiteY186" fmla="*/ 3898676 h 5634347"/>
              <a:gd name="connsiteX187" fmla="*/ 2238078 w 4500064"/>
              <a:gd name="connsiteY187" fmla="*/ 3941009 h 5634347"/>
              <a:gd name="connsiteX188" fmla="*/ 2170344 w 4500064"/>
              <a:gd name="connsiteY188" fmla="*/ 3991809 h 5634347"/>
              <a:gd name="connsiteX189" fmla="*/ 1992544 w 4500064"/>
              <a:gd name="connsiteY189" fmla="*/ 4110343 h 5634347"/>
              <a:gd name="connsiteX190" fmla="*/ 1738544 w 4500064"/>
              <a:gd name="connsiteY190" fmla="*/ 4262743 h 5634347"/>
              <a:gd name="connsiteX191" fmla="*/ 1645411 w 4500064"/>
              <a:gd name="connsiteY191" fmla="*/ 4338943 h 5634347"/>
              <a:gd name="connsiteX192" fmla="*/ 1628478 w 4500064"/>
              <a:gd name="connsiteY192" fmla="*/ 4305076 h 5634347"/>
              <a:gd name="connsiteX193" fmla="*/ 1509944 w 4500064"/>
              <a:gd name="connsiteY193" fmla="*/ 4203476 h 5634347"/>
              <a:gd name="connsiteX194" fmla="*/ 1501478 w 4500064"/>
              <a:gd name="connsiteY194" fmla="*/ 4169609 h 5634347"/>
              <a:gd name="connsiteX195" fmla="*/ 1459144 w 4500064"/>
              <a:gd name="connsiteY195" fmla="*/ 4118809 h 5634347"/>
              <a:gd name="connsiteX196" fmla="*/ 1433744 w 4500064"/>
              <a:gd name="connsiteY196" fmla="*/ 4110343 h 5634347"/>
              <a:gd name="connsiteX197" fmla="*/ 1399878 w 4500064"/>
              <a:gd name="connsiteY197" fmla="*/ 4076476 h 5634347"/>
              <a:gd name="connsiteX198" fmla="*/ 1247478 w 4500064"/>
              <a:gd name="connsiteY198" fmla="*/ 4118809 h 5634347"/>
              <a:gd name="connsiteX199" fmla="*/ 1230544 w 4500064"/>
              <a:gd name="connsiteY199" fmla="*/ 4415143 h 5634347"/>
              <a:gd name="connsiteX200" fmla="*/ 1213611 w 4500064"/>
              <a:gd name="connsiteY200" fmla="*/ 4440543 h 5634347"/>
              <a:gd name="connsiteX201" fmla="*/ 1205144 w 4500064"/>
              <a:gd name="connsiteY201" fmla="*/ 4491343 h 5634347"/>
              <a:gd name="connsiteX202" fmla="*/ 1179744 w 4500064"/>
              <a:gd name="connsiteY202" fmla="*/ 4559076 h 5634347"/>
              <a:gd name="connsiteX203" fmla="*/ 1171278 w 4500064"/>
              <a:gd name="connsiteY203" fmla="*/ 4601409 h 5634347"/>
              <a:gd name="connsiteX204" fmla="*/ 1154344 w 4500064"/>
              <a:gd name="connsiteY204" fmla="*/ 4660676 h 5634347"/>
              <a:gd name="connsiteX205" fmla="*/ 1145878 w 4500064"/>
              <a:gd name="connsiteY205" fmla="*/ 4703009 h 5634347"/>
              <a:gd name="connsiteX206" fmla="*/ 1120478 w 4500064"/>
              <a:gd name="connsiteY206" fmla="*/ 4719943 h 5634347"/>
              <a:gd name="connsiteX207" fmla="*/ 1103544 w 4500064"/>
              <a:gd name="connsiteY207" fmla="*/ 4753809 h 5634347"/>
              <a:gd name="connsiteX208" fmla="*/ 1086611 w 4500064"/>
              <a:gd name="connsiteY208" fmla="*/ 4770743 h 5634347"/>
              <a:gd name="connsiteX209" fmla="*/ 1061211 w 4500064"/>
              <a:gd name="connsiteY209" fmla="*/ 4804609 h 5634347"/>
              <a:gd name="connsiteX210" fmla="*/ 1044278 w 4500064"/>
              <a:gd name="connsiteY210" fmla="*/ 4821543 h 5634347"/>
              <a:gd name="connsiteX211" fmla="*/ 1001944 w 4500064"/>
              <a:gd name="connsiteY211" fmla="*/ 4880809 h 5634347"/>
              <a:gd name="connsiteX212" fmla="*/ 993478 w 4500064"/>
              <a:gd name="connsiteY212" fmla="*/ 4973943 h 5634347"/>
              <a:gd name="connsiteX213" fmla="*/ 968078 w 4500064"/>
              <a:gd name="connsiteY213" fmla="*/ 4999343 h 5634347"/>
              <a:gd name="connsiteX214" fmla="*/ 951144 w 4500064"/>
              <a:gd name="connsiteY214" fmla="*/ 5058609 h 5634347"/>
              <a:gd name="connsiteX215" fmla="*/ 934211 w 4500064"/>
              <a:gd name="connsiteY215"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160011 w 4500064"/>
              <a:gd name="connsiteY155" fmla="*/ 3009676 h 5634347"/>
              <a:gd name="connsiteX156" fmla="*/ 4092278 w 4500064"/>
              <a:gd name="connsiteY156" fmla="*/ 3212876 h 5634347"/>
              <a:gd name="connsiteX157" fmla="*/ 4075344 w 4500064"/>
              <a:gd name="connsiteY157" fmla="*/ 3229809 h 5634347"/>
              <a:gd name="connsiteX158" fmla="*/ 4058411 w 4500064"/>
              <a:gd name="connsiteY158" fmla="*/ 3297543 h 5634347"/>
              <a:gd name="connsiteX159" fmla="*/ 4049944 w 4500064"/>
              <a:gd name="connsiteY159" fmla="*/ 3390676 h 5634347"/>
              <a:gd name="connsiteX160" fmla="*/ 4016078 w 4500064"/>
              <a:gd name="connsiteY160" fmla="*/ 3492276 h 5634347"/>
              <a:gd name="connsiteX161" fmla="*/ 4007611 w 4500064"/>
              <a:gd name="connsiteY161" fmla="*/ 3593876 h 5634347"/>
              <a:gd name="connsiteX162" fmla="*/ 3999144 w 4500064"/>
              <a:gd name="connsiteY162" fmla="*/ 3653143 h 5634347"/>
              <a:gd name="connsiteX163" fmla="*/ 3990678 w 4500064"/>
              <a:gd name="connsiteY163" fmla="*/ 3949476 h 5634347"/>
              <a:gd name="connsiteX164" fmla="*/ 3973744 w 4500064"/>
              <a:gd name="connsiteY164" fmla="*/ 4127276 h 5634347"/>
              <a:gd name="connsiteX165" fmla="*/ 3956811 w 4500064"/>
              <a:gd name="connsiteY165" fmla="*/ 4161143 h 5634347"/>
              <a:gd name="connsiteX166" fmla="*/ 3922944 w 4500064"/>
              <a:gd name="connsiteY166" fmla="*/ 4169609 h 5634347"/>
              <a:gd name="connsiteX167" fmla="*/ 3906011 w 4500064"/>
              <a:gd name="connsiteY167" fmla="*/ 4186543 h 5634347"/>
              <a:gd name="connsiteX168" fmla="*/ 3668944 w 4500064"/>
              <a:gd name="connsiteY168" fmla="*/ 4161143 h 5634347"/>
              <a:gd name="connsiteX169" fmla="*/ 3541944 w 4500064"/>
              <a:gd name="connsiteY169" fmla="*/ 4101876 h 5634347"/>
              <a:gd name="connsiteX170" fmla="*/ 3508078 w 4500064"/>
              <a:gd name="connsiteY170" fmla="*/ 4093409 h 5634347"/>
              <a:gd name="connsiteX171" fmla="*/ 3448811 w 4500064"/>
              <a:gd name="connsiteY171" fmla="*/ 4076476 h 5634347"/>
              <a:gd name="connsiteX172" fmla="*/ 3423411 w 4500064"/>
              <a:gd name="connsiteY172" fmla="*/ 4059543 h 5634347"/>
              <a:gd name="connsiteX173" fmla="*/ 3381078 w 4500064"/>
              <a:gd name="connsiteY173" fmla="*/ 4051076 h 5634347"/>
              <a:gd name="connsiteX174" fmla="*/ 3355678 w 4500064"/>
              <a:gd name="connsiteY174" fmla="*/ 4025676 h 5634347"/>
              <a:gd name="connsiteX175" fmla="*/ 3330278 w 4500064"/>
              <a:gd name="connsiteY175" fmla="*/ 4008743 h 5634347"/>
              <a:gd name="connsiteX176" fmla="*/ 3271011 w 4500064"/>
              <a:gd name="connsiteY176" fmla="*/ 3983343 h 5634347"/>
              <a:gd name="connsiteX177" fmla="*/ 3203278 w 4500064"/>
              <a:gd name="connsiteY177" fmla="*/ 3949476 h 5634347"/>
              <a:gd name="connsiteX178" fmla="*/ 3144011 w 4500064"/>
              <a:gd name="connsiteY178" fmla="*/ 3915609 h 5634347"/>
              <a:gd name="connsiteX179" fmla="*/ 3101678 w 4500064"/>
              <a:gd name="connsiteY179" fmla="*/ 3907143 h 5634347"/>
              <a:gd name="connsiteX180" fmla="*/ 3059344 w 4500064"/>
              <a:gd name="connsiteY180" fmla="*/ 3873276 h 5634347"/>
              <a:gd name="connsiteX181" fmla="*/ 3033944 w 4500064"/>
              <a:gd name="connsiteY181" fmla="*/ 3864809 h 5634347"/>
              <a:gd name="connsiteX182" fmla="*/ 2796878 w 4500064"/>
              <a:gd name="connsiteY182" fmla="*/ 3856343 h 5634347"/>
              <a:gd name="connsiteX183" fmla="*/ 2365078 w 4500064"/>
              <a:gd name="connsiteY183" fmla="*/ 3864809 h 5634347"/>
              <a:gd name="connsiteX184" fmla="*/ 2305811 w 4500064"/>
              <a:gd name="connsiteY184" fmla="*/ 3890209 h 5634347"/>
              <a:gd name="connsiteX185" fmla="*/ 2280411 w 4500064"/>
              <a:gd name="connsiteY185" fmla="*/ 3898676 h 5634347"/>
              <a:gd name="connsiteX186" fmla="*/ 2238078 w 4500064"/>
              <a:gd name="connsiteY186" fmla="*/ 3941009 h 5634347"/>
              <a:gd name="connsiteX187" fmla="*/ 2170344 w 4500064"/>
              <a:gd name="connsiteY187" fmla="*/ 3991809 h 5634347"/>
              <a:gd name="connsiteX188" fmla="*/ 1992544 w 4500064"/>
              <a:gd name="connsiteY188" fmla="*/ 4110343 h 5634347"/>
              <a:gd name="connsiteX189" fmla="*/ 1738544 w 4500064"/>
              <a:gd name="connsiteY189" fmla="*/ 4262743 h 5634347"/>
              <a:gd name="connsiteX190" fmla="*/ 1645411 w 4500064"/>
              <a:gd name="connsiteY190" fmla="*/ 4338943 h 5634347"/>
              <a:gd name="connsiteX191" fmla="*/ 1628478 w 4500064"/>
              <a:gd name="connsiteY191" fmla="*/ 4305076 h 5634347"/>
              <a:gd name="connsiteX192" fmla="*/ 1509944 w 4500064"/>
              <a:gd name="connsiteY192" fmla="*/ 4203476 h 5634347"/>
              <a:gd name="connsiteX193" fmla="*/ 1501478 w 4500064"/>
              <a:gd name="connsiteY193" fmla="*/ 4169609 h 5634347"/>
              <a:gd name="connsiteX194" fmla="*/ 1459144 w 4500064"/>
              <a:gd name="connsiteY194" fmla="*/ 4118809 h 5634347"/>
              <a:gd name="connsiteX195" fmla="*/ 1433744 w 4500064"/>
              <a:gd name="connsiteY195" fmla="*/ 4110343 h 5634347"/>
              <a:gd name="connsiteX196" fmla="*/ 1399878 w 4500064"/>
              <a:gd name="connsiteY196" fmla="*/ 4076476 h 5634347"/>
              <a:gd name="connsiteX197" fmla="*/ 1247478 w 4500064"/>
              <a:gd name="connsiteY197" fmla="*/ 4118809 h 5634347"/>
              <a:gd name="connsiteX198" fmla="*/ 1230544 w 4500064"/>
              <a:gd name="connsiteY198" fmla="*/ 4415143 h 5634347"/>
              <a:gd name="connsiteX199" fmla="*/ 1213611 w 4500064"/>
              <a:gd name="connsiteY199" fmla="*/ 4440543 h 5634347"/>
              <a:gd name="connsiteX200" fmla="*/ 1205144 w 4500064"/>
              <a:gd name="connsiteY200" fmla="*/ 4491343 h 5634347"/>
              <a:gd name="connsiteX201" fmla="*/ 1179744 w 4500064"/>
              <a:gd name="connsiteY201" fmla="*/ 4559076 h 5634347"/>
              <a:gd name="connsiteX202" fmla="*/ 1171278 w 4500064"/>
              <a:gd name="connsiteY202" fmla="*/ 4601409 h 5634347"/>
              <a:gd name="connsiteX203" fmla="*/ 1154344 w 4500064"/>
              <a:gd name="connsiteY203" fmla="*/ 4660676 h 5634347"/>
              <a:gd name="connsiteX204" fmla="*/ 1145878 w 4500064"/>
              <a:gd name="connsiteY204" fmla="*/ 4703009 h 5634347"/>
              <a:gd name="connsiteX205" fmla="*/ 1120478 w 4500064"/>
              <a:gd name="connsiteY205" fmla="*/ 4719943 h 5634347"/>
              <a:gd name="connsiteX206" fmla="*/ 1103544 w 4500064"/>
              <a:gd name="connsiteY206" fmla="*/ 4753809 h 5634347"/>
              <a:gd name="connsiteX207" fmla="*/ 1086611 w 4500064"/>
              <a:gd name="connsiteY207" fmla="*/ 4770743 h 5634347"/>
              <a:gd name="connsiteX208" fmla="*/ 1061211 w 4500064"/>
              <a:gd name="connsiteY208" fmla="*/ 4804609 h 5634347"/>
              <a:gd name="connsiteX209" fmla="*/ 1044278 w 4500064"/>
              <a:gd name="connsiteY209" fmla="*/ 4821543 h 5634347"/>
              <a:gd name="connsiteX210" fmla="*/ 1001944 w 4500064"/>
              <a:gd name="connsiteY210" fmla="*/ 4880809 h 5634347"/>
              <a:gd name="connsiteX211" fmla="*/ 993478 w 4500064"/>
              <a:gd name="connsiteY211" fmla="*/ 4973943 h 5634347"/>
              <a:gd name="connsiteX212" fmla="*/ 968078 w 4500064"/>
              <a:gd name="connsiteY212" fmla="*/ 4999343 h 5634347"/>
              <a:gd name="connsiteX213" fmla="*/ 951144 w 4500064"/>
              <a:gd name="connsiteY213" fmla="*/ 5058609 h 5634347"/>
              <a:gd name="connsiteX214" fmla="*/ 934211 w 4500064"/>
              <a:gd name="connsiteY214"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56531 w 4500064"/>
              <a:gd name="connsiteY155" fmla="*/ 3151916 h 5634347"/>
              <a:gd name="connsiteX156" fmla="*/ 4092278 w 4500064"/>
              <a:gd name="connsiteY156" fmla="*/ 3212876 h 5634347"/>
              <a:gd name="connsiteX157" fmla="*/ 4075344 w 4500064"/>
              <a:gd name="connsiteY157" fmla="*/ 3229809 h 5634347"/>
              <a:gd name="connsiteX158" fmla="*/ 4058411 w 4500064"/>
              <a:gd name="connsiteY158" fmla="*/ 3297543 h 5634347"/>
              <a:gd name="connsiteX159" fmla="*/ 4049944 w 4500064"/>
              <a:gd name="connsiteY159" fmla="*/ 3390676 h 5634347"/>
              <a:gd name="connsiteX160" fmla="*/ 4016078 w 4500064"/>
              <a:gd name="connsiteY160" fmla="*/ 3492276 h 5634347"/>
              <a:gd name="connsiteX161" fmla="*/ 4007611 w 4500064"/>
              <a:gd name="connsiteY161" fmla="*/ 3593876 h 5634347"/>
              <a:gd name="connsiteX162" fmla="*/ 3999144 w 4500064"/>
              <a:gd name="connsiteY162" fmla="*/ 3653143 h 5634347"/>
              <a:gd name="connsiteX163" fmla="*/ 3990678 w 4500064"/>
              <a:gd name="connsiteY163" fmla="*/ 3949476 h 5634347"/>
              <a:gd name="connsiteX164" fmla="*/ 3973744 w 4500064"/>
              <a:gd name="connsiteY164" fmla="*/ 4127276 h 5634347"/>
              <a:gd name="connsiteX165" fmla="*/ 3956811 w 4500064"/>
              <a:gd name="connsiteY165" fmla="*/ 4161143 h 5634347"/>
              <a:gd name="connsiteX166" fmla="*/ 3922944 w 4500064"/>
              <a:gd name="connsiteY166" fmla="*/ 4169609 h 5634347"/>
              <a:gd name="connsiteX167" fmla="*/ 3906011 w 4500064"/>
              <a:gd name="connsiteY167" fmla="*/ 4186543 h 5634347"/>
              <a:gd name="connsiteX168" fmla="*/ 3668944 w 4500064"/>
              <a:gd name="connsiteY168" fmla="*/ 4161143 h 5634347"/>
              <a:gd name="connsiteX169" fmla="*/ 3541944 w 4500064"/>
              <a:gd name="connsiteY169" fmla="*/ 4101876 h 5634347"/>
              <a:gd name="connsiteX170" fmla="*/ 3508078 w 4500064"/>
              <a:gd name="connsiteY170" fmla="*/ 4093409 h 5634347"/>
              <a:gd name="connsiteX171" fmla="*/ 3448811 w 4500064"/>
              <a:gd name="connsiteY171" fmla="*/ 4076476 h 5634347"/>
              <a:gd name="connsiteX172" fmla="*/ 3423411 w 4500064"/>
              <a:gd name="connsiteY172" fmla="*/ 4059543 h 5634347"/>
              <a:gd name="connsiteX173" fmla="*/ 3381078 w 4500064"/>
              <a:gd name="connsiteY173" fmla="*/ 4051076 h 5634347"/>
              <a:gd name="connsiteX174" fmla="*/ 3355678 w 4500064"/>
              <a:gd name="connsiteY174" fmla="*/ 4025676 h 5634347"/>
              <a:gd name="connsiteX175" fmla="*/ 3330278 w 4500064"/>
              <a:gd name="connsiteY175" fmla="*/ 4008743 h 5634347"/>
              <a:gd name="connsiteX176" fmla="*/ 3271011 w 4500064"/>
              <a:gd name="connsiteY176" fmla="*/ 3983343 h 5634347"/>
              <a:gd name="connsiteX177" fmla="*/ 3203278 w 4500064"/>
              <a:gd name="connsiteY177" fmla="*/ 3949476 h 5634347"/>
              <a:gd name="connsiteX178" fmla="*/ 3144011 w 4500064"/>
              <a:gd name="connsiteY178" fmla="*/ 3915609 h 5634347"/>
              <a:gd name="connsiteX179" fmla="*/ 3101678 w 4500064"/>
              <a:gd name="connsiteY179" fmla="*/ 3907143 h 5634347"/>
              <a:gd name="connsiteX180" fmla="*/ 3059344 w 4500064"/>
              <a:gd name="connsiteY180" fmla="*/ 3873276 h 5634347"/>
              <a:gd name="connsiteX181" fmla="*/ 3033944 w 4500064"/>
              <a:gd name="connsiteY181" fmla="*/ 3864809 h 5634347"/>
              <a:gd name="connsiteX182" fmla="*/ 2796878 w 4500064"/>
              <a:gd name="connsiteY182" fmla="*/ 3856343 h 5634347"/>
              <a:gd name="connsiteX183" fmla="*/ 2365078 w 4500064"/>
              <a:gd name="connsiteY183" fmla="*/ 3864809 h 5634347"/>
              <a:gd name="connsiteX184" fmla="*/ 2305811 w 4500064"/>
              <a:gd name="connsiteY184" fmla="*/ 3890209 h 5634347"/>
              <a:gd name="connsiteX185" fmla="*/ 2280411 w 4500064"/>
              <a:gd name="connsiteY185" fmla="*/ 3898676 h 5634347"/>
              <a:gd name="connsiteX186" fmla="*/ 2238078 w 4500064"/>
              <a:gd name="connsiteY186" fmla="*/ 3941009 h 5634347"/>
              <a:gd name="connsiteX187" fmla="*/ 2170344 w 4500064"/>
              <a:gd name="connsiteY187" fmla="*/ 3991809 h 5634347"/>
              <a:gd name="connsiteX188" fmla="*/ 1992544 w 4500064"/>
              <a:gd name="connsiteY188" fmla="*/ 4110343 h 5634347"/>
              <a:gd name="connsiteX189" fmla="*/ 1738544 w 4500064"/>
              <a:gd name="connsiteY189" fmla="*/ 4262743 h 5634347"/>
              <a:gd name="connsiteX190" fmla="*/ 1645411 w 4500064"/>
              <a:gd name="connsiteY190" fmla="*/ 4338943 h 5634347"/>
              <a:gd name="connsiteX191" fmla="*/ 1628478 w 4500064"/>
              <a:gd name="connsiteY191" fmla="*/ 4305076 h 5634347"/>
              <a:gd name="connsiteX192" fmla="*/ 1509944 w 4500064"/>
              <a:gd name="connsiteY192" fmla="*/ 4203476 h 5634347"/>
              <a:gd name="connsiteX193" fmla="*/ 1501478 w 4500064"/>
              <a:gd name="connsiteY193" fmla="*/ 4169609 h 5634347"/>
              <a:gd name="connsiteX194" fmla="*/ 1459144 w 4500064"/>
              <a:gd name="connsiteY194" fmla="*/ 4118809 h 5634347"/>
              <a:gd name="connsiteX195" fmla="*/ 1433744 w 4500064"/>
              <a:gd name="connsiteY195" fmla="*/ 4110343 h 5634347"/>
              <a:gd name="connsiteX196" fmla="*/ 1399878 w 4500064"/>
              <a:gd name="connsiteY196" fmla="*/ 4076476 h 5634347"/>
              <a:gd name="connsiteX197" fmla="*/ 1247478 w 4500064"/>
              <a:gd name="connsiteY197" fmla="*/ 4118809 h 5634347"/>
              <a:gd name="connsiteX198" fmla="*/ 1230544 w 4500064"/>
              <a:gd name="connsiteY198" fmla="*/ 4415143 h 5634347"/>
              <a:gd name="connsiteX199" fmla="*/ 1213611 w 4500064"/>
              <a:gd name="connsiteY199" fmla="*/ 4440543 h 5634347"/>
              <a:gd name="connsiteX200" fmla="*/ 1205144 w 4500064"/>
              <a:gd name="connsiteY200" fmla="*/ 4491343 h 5634347"/>
              <a:gd name="connsiteX201" fmla="*/ 1179744 w 4500064"/>
              <a:gd name="connsiteY201" fmla="*/ 4559076 h 5634347"/>
              <a:gd name="connsiteX202" fmla="*/ 1171278 w 4500064"/>
              <a:gd name="connsiteY202" fmla="*/ 4601409 h 5634347"/>
              <a:gd name="connsiteX203" fmla="*/ 1154344 w 4500064"/>
              <a:gd name="connsiteY203" fmla="*/ 4660676 h 5634347"/>
              <a:gd name="connsiteX204" fmla="*/ 1145878 w 4500064"/>
              <a:gd name="connsiteY204" fmla="*/ 4703009 h 5634347"/>
              <a:gd name="connsiteX205" fmla="*/ 1120478 w 4500064"/>
              <a:gd name="connsiteY205" fmla="*/ 4719943 h 5634347"/>
              <a:gd name="connsiteX206" fmla="*/ 1103544 w 4500064"/>
              <a:gd name="connsiteY206" fmla="*/ 4753809 h 5634347"/>
              <a:gd name="connsiteX207" fmla="*/ 1086611 w 4500064"/>
              <a:gd name="connsiteY207" fmla="*/ 4770743 h 5634347"/>
              <a:gd name="connsiteX208" fmla="*/ 1061211 w 4500064"/>
              <a:gd name="connsiteY208" fmla="*/ 4804609 h 5634347"/>
              <a:gd name="connsiteX209" fmla="*/ 1044278 w 4500064"/>
              <a:gd name="connsiteY209" fmla="*/ 4821543 h 5634347"/>
              <a:gd name="connsiteX210" fmla="*/ 1001944 w 4500064"/>
              <a:gd name="connsiteY210" fmla="*/ 4880809 h 5634347"/>
              <a:gd name="connsiteX211" fmla="*/ 993478 w 4500064"/>
              <a:gd name="connsiteY211" fmla="*/ 4973943 h 5634347"/>
              <a:gd name="connsiteX212" fmla="*/ 968078 w 4500064"/>
              <a:gd name="connsiteY212" fmla="*/ 4999343 h 5634347"/>
              <a:gd name="connsiteX213" fmla="*/ 951144 w 4500064"/>
              <a:gd name="connsiteY213" fmla="*/ 5058609 h 5634347"/>
              <a:gd name="connsiteX214" fmla="*/ 934211 w 4500064"/>
              <a:gd name="connsiteY214"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092278 w 4500064"/>
              <a:gd name="connsiteY155" fmla="*/ 3212876 h 5634347"/>
              <a:gd name="connsiteX156" fmla="*/ 4075344 w 4500064"/>
              <a:gd name="connsiteY156" fmla="*/ 3229809 h 5634347"/>
              <a:gd name="connsiteX157" fmla="*/ 4058411 w 4500064"/>
              <a:gd name="connsiteY157" fmla="*/ 3297543 h 5634347"/>
              <a:gd name="connsiteX158" fmla="*/ 4049944 w 4500064"/>
              <a:gd name="connsiteY158" fmla="*/ 3390676 h 5634347"/>
              <a:gd name="connsiteX159" fmla="*/ 4016078 w 4500064"/>
              <a:gd name="connsiteY159" fmla="*/ 3492276 h 5634347"/>
              <a:gd name="connsiteX160" fmla="*/ 4007611 w 4500064"/>
              <a:gd name="connsiteY160" fmla="*/ 3593876 h 5634347"/>
              <a:gd name="connsiteX161" fmla="*/ 3999144 w 4500064"/>
              <a:gd name="connsiteY161" fmla="*/ 3653143 h 5634347"/>
              <a:gd name="connsiteX162" fmla="*/ 3990678 w 4500064"/>
              <a:gd name="connsiteY162" fmla="*/ 3949476 h 5634347"/>
              <a:gd name="connsiteX163" fmla="*/ 3973744 w 4500064"/>
              <a:gd name="connsiteY163" fmla="*/ 4127276 h 5634347"/>
              <a:gd name="connsiteX164" fmla="*/ 3956811 w 4500064"/>
              <a:gd name="connsiteY164" fmla="*/ 4161143 h 5634347"/>
              <a:gd name="connsiteX165" fmla="*/ 3922944 w 4500064"/>
              <a:gd name="connsiteY165" fmla="*/ 4169609 h 5634347"/>
              <a:gd name="connsiteX166" fmla="*/ 3906011 w 4500064"/>
              <a:gd name="connsiteY166" fmla="*/ 4186543 h 5634347"/>
              <a:gd name="connsiteX167" fmla="*/ 3668944 w 4500064"/>
              <a:gd name="connsiteY167" fmla="*/ 4161143 h 5634347"/>
              <a:gd name="connsiteX168" fmla="*/ 3541944 w 4500064"/>
              <a:gd name="connsiteY168" fmla="*/ 4101876 h 5634347"/>
              <a:gd name="connsiteX169" fmla="*/ 3508078 w 4500064"/>
              <a:gd name="connsiteY169" fmla="*/ 4093409 h 5634347"/>
              <a:gd name="connsiteX170" fmla="*/ 3448811 w 4500064"/>
              <a:gd name="connsiteY170" fmla="*/ 4076476 h 5634347"/>
              <a:gd name="connsiteX171" fmla="*/ 3423411 w 4500064"/>
              <a:gd name="connsiteY171" fmla="*/ 4059543 h 5634347"/>
              <a:gd name="connsiteX172" fmla="*/ 3381078 w 4500064"/>
              <a:gd name="connsiteY172" fmla="*/ 4051076 h 5634347"/>
              <a:gd name="connsiteX173" fmla="*/ 3355678 w 4500064"/>
              <a:gd name="connsiteY173" fmla="*/ 4025676 h 5634347"/>
              <a:gd name="connsiteX174" fmla="*/ 3330278 w 4500064"/>
              <a:gd name="connsiteY174" fmla="*/ 4008743 h 5634347"/>
              <a:gd name="connsiteX175" fmla="*/ 3271011 w 4500064"/>
              <a:gd name="connsiteY175" fmla="*/ 3983343 h 5634347"/>
              <a:gd name="connsiteX176" fmla="*/ 3203278 w 4500064"/>
              <a:gd name="connsiteY176" fmla="*/ 3949476 h 5634347"/>
              <a:gd name="connsiteX177" fmla="*/ 3144011 w 4500064"/>
              <a:gd name="connsiteY177" fmla="*/ 3915609 h 5634347"/>
              <a:gd name="connsiteX178" fmla="*/ 3101678 w 4500064"/>
              <a:gd name="connsiteY178" fmla="*/ 3907143 h 5634347"/>
              <a:gd name="connsiteX179" fmla="*/ 3059344 w 4500064"/>
              <a:gd name="connsiteY179" fmla="*/ 3873276 h 5634347"/>
              <a:gd name="connsiteX180" fmla="*/ 3033944 w 4500064"/>
              <a:gd name="connsiteY180" fmla="*/ 3864809 h 5634347"/>
              <a:gd name="connsiteX181" fmla="*/ 2796878 w 4500064"/>
              <a:gd name="connsiteY181" fmla="*/ 3856343 h 5634347"/>
              <a:gd name="connsiteX182" fmla="*/ 2365078 w 4500064"/>
              <a:gd name="connsiteY182" fmla="*/ 3864809 h 5634347"/>
              <a:gd name="connsiteX183" fmla="*/ 2305811 w 4500064"/>
              <a:gd name="connsiteY183" fmla="*/ 3890209 h 5634347"/>
              <a:gd name="connsiteX184" fmla="*/ 2280411 w 4500064"/>
              <a:gd name="connsiteY184" fmla="*/ 3898676 h 5634347"/>
              <a:gd name="connsiteX185" fmla="*/ 2238078 w 4500064"/>
              <a:gd name="connsiteY185" fmla="*/ 3941009 h 5634347"/>
              <a:gd name="connsiteX186" fmla="*/ 2170344 w 4500064"/>
              <a:gd name="connsiteY186" fmla="*/ 3991809 h 5634347"/>
              <a:gd name="connsiteX187" fmla="*/ 1992544 w 4500064"/>
              <a:gd name="connsiteY187" fmla="*/ 4110343 h 5634347"/>
              <a:gd name="connsiteX188" fmla="*/ 1738544 w 4500064"/>
              <a:gd name="connsiteY188" fmla="*/ 4262743 h 5634347"/>
              <a:gd name="connsiteX189" fmla="*/ 1645411 w 4500064"/>
              <a:gd name="connsiteY189" fmla="*/ 4338943 h 5634347"/>
              <a:gd name="connsiteX190" fmla="*/ 1628478 w 4500064"/>
              <a:gd name="connsiteY190" fmla="*/ 4305076 h 5634347"/>
              <a:gd name="connsiteX191" fmla="*/ 1509944 w 4500064"/>
              <a:gd name="connsiteY191" fmla="*/ 4203476 h 5634347"/>
              <a:gd name="connsiteX192" fmla="*/ 1501478 w 4500064"/>
              <a:gd name="connsiteY192" fmla="*/ 4169609 h 5634347"/>
              <a:gd name="connsiteX193" fmla="*/ 1459144 w 4500064"/>
              <a:gd name="connsiteY193" fmla="*/ 4118809 h 5634347"/>
              <a:gd name="connsiteX194" fmla="*/ 1433744 w 4500064"/>
              <a:gd name="connsiteY194" fmla="*/ 4110343 h 5634347"/>
              <a:gd name="connsiteX195" fmla="*/ 1399878 w 4500064"/>
              <a:gd name="connsiteY195" fmla="*/ 4076476 h 5634347"/>
              <a:gd name="connsiteX196" fmla="*/ 1247478 w 4500064"/>
              <a:gd name="connsiteY196" fmla="*/ 4118809 h 5634347"/>
              <a:gd name="connsiteX197" fmla="*/ 1230544 w 4500064"/>
              <a:gd name="connsiteY197" fmla="*/ 4415143 h 5634347"/>
              <a:gd name="connsiteX198" fmla="*/ 1213611 w 4500064"/>
              <a:gd name="connsiteY198" fmla="*/ 4440543 h 5634347"/>
              <a:gd name="connsiteX199" fmla="*/ 1205144 w 4500064"/>
              <a:gd name="connsiteY199" fmla="*/ 4491343 h 5634347"/>
              <a:gd name="connsiteX200" fmla="*/ 1179744 w 4500064"/>
              <a:gd name="connsiteY200" fmla="*/ 4559076 h 5634347"/>
              <a:gd name="connsiteX201" fmla="*/ 1171278 w 4500064"/>
              <a:gd name="connsiteY201" fmla="*/ 4601409 h 5634347"/>
              <a:gd name="connsiteX202" fmla="*/ 1154344 w 4500064"/>
              <a:gd name="connsiteY202" fmla="*/ 4660676 h 5634347"/>
              <a:gd name="connsiteX203" fmla="*/ 1145878 w 4500064"/>
              <a:gd name="connsiteY203" fmla="*/ 4703009 h 5634347"/>
              <a:gd name="connsiteX204" fmla="*/ 1120478 w 4500064"/>
              <a:gd name="connsiteY204" fmla="*/ 4719943 h 5634347"/>
              <a:gd name="connsiteX205" fmla="*/ 1103544 w 4500064"/>
              <a:gd name="connsiteY205" fmla="*/ 4753809 h 5634347"/>
              <a:gd name="connsiteX206" fmla="*/ 1086611 w 4500064"/>
              <a:gd name="connsiteY206" fmla="*/ 4770743 h 5634347"/>
              <a:gd name="connsiteX207" fmla="*/ 1061211 w 4500064"/>
              <a:gd name="connsiteY207" fmla="*/ 4804609 h 5634347"/>
              <a:gd name="connsiteX208" fmla="*/ 1044278 w 4500064"/>
              <a:gd name="connsiteY208" fmla="*/ 4821543 h 5634347"/>
              <a:gd name="connsiteX209" fmla="*/ 1001944 w 4500064"/>
              <a:gd name="connsiteY209" fmla="*/ 4880809 h 5634347"/>
              <a:gd name="connsiteX210" fmla="*/ 993478 w 4500064"/>
              <a:gd name="connsiteY210" fmla="*/ 4973943 h 5634347"/>
              <a:gd name="connsiteX211" fmla="*/ 968078 w 4500064"/>
              <a:gd name="connsiteY211" fmla="*/ 4999343 h 5634347"/>
              <a:gd name="connsiteX212" fmla="*/ 951144 w 4500064"/>
              <a:gd name="connsiteY212" fmla="*/ 5058609 h 5634347"/>
              <a:gd name="connsiteX213" fmla="*/ 934211 w 4500064"/>
              <a:gd name="connsiteY21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092278 w 4500064"/>
              <a:gd name="connsiteY155" fmla="*/ 3212876 h 5634347"/>
              <a:gd name="connsiteX156" fmla="*/ 4058411 w 4500064"/>
              <a:gd name="connsiteY156" fmla="*/ 3297543 h 5634347"/>
              <a:gd name="connsiteX157" fmla="*/ 4049944 w 4500064"/>
              <a:gd name="connsiteY157" fmla="*/ 3390676 h 5634347"/>
              <a:gd name="connsiteX158" fmla="*/ 4016078 w 4500064"/>
              <a:gd name="connsiteY158" fmla="*/ 3492276 h 5634347"/>
              <a:gd name="connsiteX159" fmla="*/ 4007611 w 4500064"/>
              <a:gd name="connsiteY159" fmla="*/ 3593876 h 5634347"/>
              <a:gd name="connsiteX160" fmla="*/ 3999144 w 4500064"/>
              <a:gd name="connsiteY160" fmla="*/ 3653143 h 5634347"/>
              <a:gd name="connsiteX161" fmla="*/ 3990678 w 4500064"/>
              <a:gd name="connsiteY161" fmla="*/ 3949476 h 5634347"/>
              <a:gd name="connsiteX162" fmla="*/ 3973744 w 4500064"/>
              <a:gd name="connsiteY162" fmla="*/ 4127276 h 5634347"/>
              <a:gd name="connsiteX163" fmla="*/ 3956811 w 4500064"/>
              <a:gd name="connsiteY163" fmla="*/ 4161143 h 5634347"/>
              <a:gd name="connsiteX164" fmla="*/ 3922944 w 4500064"/>
              <a:gd name="connsiteY164" fmla="*/ 4169609 h 5634347"/>
              <a:gd name="connsiteX165" fmla="*/ 3906011 w 4500064"/>
              <a:gd name="connsiteY165" fmla="*/ 4186543 h 5634347"/>
              <a:gd name="connsiteX166" fmla="*/ 3668944 w 4500064"/>
              <a:gd name="connsiteY166" fmla="*/ 4161143 h 5634347"/>
              <a:gd name="connsiteX167" fmla="*/ 3541944 w 4500064"/>
              <a:gd name="connsiteY167" fmla="*/ 4101876 h 5634347"/>
              <a:gd name="connsiteX168" fmla="*/ 3508078 w 4500064"/>
              <a:gd name="connsiteY168" fmla="*/ 4093409 h 5634347"/>
              <a:gd name="connsiteX169" fmla="*/ 3448811 w 4500064"/>
              <a:gd name="connsiteY169" fmla="*/ 4076476 h 5634347"/>
              <a:gd name="connsiteX170" fmla="*/ 3423411 w 4500064"/>
              <a:gd name="connsiteY170" fmla="*/ 4059543 h 5634347"/>
              <a:gd name="connsiteX171" fmla="*/ 3381078 w 4500064"/>
              <a:gd name="connsiteY171" fmla="*/ 4051076 h 5634347"/>
              <a:gd name="connsiteX172" fmla="*/ 3355678 w 4500064"/>
              <a:gd name="connsiteY172" fmla="*/ 4025676 h 5634347"/>
              <a:gd name="connsiteX173" fmla="*/ 3330278 w 4500064"/>
              <a:gd name="connsiteY173" fmla="*/ 4008743 h 5634347"/>
              <a:gd name="connsiteX174" fmla="*/ 3271011 w 4500064"/>
              <a:gd name="connsiteY174" fmla="*/ 3983343 h 5634347"/>
              <a:gd name="connsiteX175" fmla="*/ 3203278 w 4500064"/>
              <a:gd name="connsiteY175" fmla="*/ 3949476 h 5634347"/>
              <a:gd name="connsiteX176" fmla="*/ 3144011 w 4500064"/>
              <a:gd name="connsiteY176" fmla="*/ 3915609 h 5634347"/>
              <a:gd name="connsiteX177" fmla="*/ 3101678 w 4500064"/>
              <a:gd name="connsiteY177" fmla="*/ 3907143 h 5634347"/>
              <a:gd name="connsiteX178" fmla="*/ 3059344 w 4500064"/>
              <a:gd name="connsiteY178" fmla="*/ 3873276 h 5634347"/>
              <a:gd name="connsiteX179" fmla="*/ 3033944 w 4500064"/>
              <a:gd name="connsiteY179" fmla="*/ 3864809 h 5634347"/>
              <a:gd name="connsiteX180" fmla="*/ 2796878 w 4500064"/>
              <a:gd name="connsiteY180" fmla="*/ 3856343 h 5634347"/>
              <a:gd name="connsiteX181" fmla="*/ 2365078 w 4500064"/>
              <a:gd name="connsiteY181" fmla="*/ 3864809 h 5634347"/>
              <a:gd name="connsiteX182" fmla="*/ 2305811 w 4500064"/>
              <a:gd name="connsiteY182" fmla="*/ 3890209 h 5634347"/>
              <a:gd name="connsiteX183" fmla="*/ 2280411 w 4500064"/>
              <a:gd name="connsiteY183" fmla="*/ 3898676 h 5634347"/>
              <a:gd name="connsiteX184" fmla="*/ 2238078 w 4500064"/>
              <a:gd name="connsiteY184" fmla="*/ 3941009 h 5634347"/>
              <a:gd name="connsiteX185" fmla="*/ 2170344 w 4500064"/>
              <a:gd name="connsiteY185" fmla="*/ 3991809 h 5634347"/>
              <a:gd name="connsiteX186" fmla="*/ 1992544 w 4500064"/>
              <a:gd name="connsiteY186" fmla="*/ 4110343 h 5634347"/>
              <a:gd name="connsiteX187" fmla="*/ 1738544 w 4500064"/>
              <a:gd name="connsiteY187" fmla="*/ 4262743 h 5634347"/>
              <a:gd name="connsiteX188" fmla="*/ 1645411 w 4500064"/>
              <a:gd name="connsiteY188" fmla="*/ 4338943 h 5634347"/>
              <a:gd name="connsiteX189" fmla="*/ 1628478 w 4500064"/>
              <a:gd name="connsiteY189" fmla="*/ 4305076 h 5634347"/>
              <a:gd name="connsiteX190" fmla="*/ 1509944 w 4500064"/>
              <a:gd name="connsiteY190" fmla="*/ 4203476 h 5634347"/>
              <a:gd name="connsiteX191" fmla="*/ 1501478 w 4500064"/>
              <a:gd name="connsiteY191" fmla="*/ 4169609 h 5634347"/>
              <a:gd name="connsiteX192" fmla="*/ 1459144 w 4500064"/>
              <a:gd name="connsiteY192" fmla="*/ 4118809 h 5634347"/>
              <a:gd name="connsiteX193" fmla="*/ 1433744 w 4500064"/>
              <a:gd name="connsiteY193" fmla="*/ 4110343 h 5634347"/>
              <a:gd name="connsiteX194" fmla="*/ 1399878 w 4500064"/>
              <a:gd name="connsiteY194" fmla="*/ 4076476 h 5634347"/>
              <a:gd name="connsiteX195" fmla="*/ 1247478 w 4500064"/>
              <a:gd name="connsiteY195" fmla="*/ 4118809 h 5634347"/>
              <a:gd name="connsiteX196" fmla="*/ 1230544 w 4500064"/>
              <a:gd name="connsiteY196" fmla="*/ 4415143 h 5634347"/>
              <a:gd name="connsiteX197" fmla="*/ 1213611 w 4500064"/>
              <a:gd name="connsiteY197" fmla="*/ 4440543 h 5634347"/>
              <a:gd name="connsiteX198" fmla="*/ 1205144 w 4500064"/>
              <a:gd name="connsiteY198" fmla="*/ 4491343 h 5634347"/>
              <a:gd name="connsiteX199" fmla="*/ 1179744 w 4500064"/>
              <a:gd name="connsiteY199" fmla="*/ 4559076 h 5634347"/>
              <a:gd name="connsiteX200" fmla="*/ 1171278 w 4500064"/>
              <a:gd name="connsiteY200" fmla="*/ 4601409 h 5634347"/>
              <a:gd name="connsiteX201" fmla="*/ 1154344 w 4500064"/>
              <a:gd name="connsiteY201" fmla="*/ 4660676 h 5634347"/>
              <a:gd name="connsiteX202" fmla="*/ 1145878 w 4500064"/>
              <a:gd name="connsiteY202" fmla="*/ 4703009 h 5634347"/>
              <a:gd name="connsiteX203" fmla="*/ 1120478 w 4500064"/>
              <a:gd name="connsiteY203" fmla="*/ 4719943 h 5634347"/>
              <a:gd name="connsiteX204" fmla="*/ 1103544 w 4500064"/>
              <a:gd name="connsiteY204" fmla="*/ 4753809 h 5634347"/>
              <a:gd name="connsiteX205" fmla="*/ 1086611 w 4500064"/>
              <a:gd name="connsiteY205" fmla="*/ 4770743 h 5634347"/>
              <a:gd name="connsiteX206" fmla="*/ 1061211 w 4500064"/>
              <a:gd name="connsiteY206" fmla="*/ 4804609 h 5634347"/>
              <a:gd name="connsiteX207" fmla="*/ 1044278 w 4500064"/>
              <a:gd name="connsiteY207" fmla="*/ 4821543 h 5634347"/>
              <a:gd name="connsiteX208" fmla="*/ 1001944 w 4500064"/>
              <a:gd name="connsiteY208" fmla="*/ 4880809 h 5634347"/>
              <a:gd name="connsiteX209" fmla="*/ 993478 w 4500064"/>
              <a:gd name="connsiteY209" fmla="*/ 4973943 h 5634347"/>
              <a:gd name="connsiteX210" fmla="*/ 968078 w 4500064"/>
              <a:gd name="connsiteY210" fmla="*/ 4999343 h 5634347"/>
              <a:gd name="connsiteX211" fmla="*/ 951144 w 4500064"/>
              <a:gd name="connsiteY211" fmla="*/ 5058609 h 5634347"/>
              <a:gd name="connsiteX212" fmla="*/ 934211 w 4500064"/>
              <a:gd name="connsiteY212"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092278 w 4500064"/>
              <a:gd name="connsiteY155" fmla="*/ 3212876 h 5634347"/>
              <a:gd name="connsiteX156" fmla="*/ 4049944 w 4500064"/>
              <a:gd name="connsiteY156" fmla="*/ 3390676 h 5634347"/>
              <a:gd name="connsiteX157" fmla="*/ 4016078 w 4500064"/>
              <a:gd name="connsiteY157" fmla="*/ 3492276 h 5634347"/>
              <a:gd name="connsiteX158" fmla="*/ 4007611 w 4500064"/>
              <a:gd name="connsiteY158" fmla="*/ 3593876 h 5634347"/>
              <a:gd name="connsiteX159" fmla="*/ 3999144 w 4500064"/>
              <a:gd name="connsiteY159" fmla="*/ 3653143 h 5634347"/>
              <a:gd name="connsiteX160" fmla="*/ 3990678 w 4500064"/>
              <a:gd name="connsiteY160" fmla="*/ 3949476 h 5634347"/>
              <a:gd name="connsiteX161" fmla="*/ 3973744 w 4500064"/>
              <a:gd name="connsiteY161" fmla="*/ 4127276 h 5634347"/>
              <a:gd name="connsiteX162" fmla="*/ 3956811 w 4500064"/>
              <a:gd name="connsiteY162" fmla="*/ 4161143 h 5634347"/>
              <a:gd name="connsiteX163" fmla="*/ 3922944 w 4500064"/>
              <a:gd name="connsiteY163" fmla="*/ 4169609 h 5634347"/>
              <a:gd name="connsiteX164" fmla="*/ 3906011 w 4500064"/>
              <a:gd name="connsiteY164" fmla="*/ 4186543 h 5634347"/>
              <a:gd name="connsiteX165" fmla="*/ 3668944 w 4500064"/>
              <a:gd name="connsiteY165" fmla="*/ 4161143 h 5634347"/>
              <a:gd name="connsiteX166" fmla="*/ 3541944 w 4500064"/>
              <a:gd name="connsiteY166" fmla="*/ 4101876 h 5634347"/>
              <a:gd name="connsiteX167" fmla="*/ 3508078 w 4500064"/>
              <a:gd name="connsiteY167" fmla="*/ 4093409 h 5634347"/>
              <a:gd name="connsiteX168" fmla="*/ 3448811 w 4500064"/>
              <a:gd name="connsiteY168" fmla="*/ 4076476 h 5634347"/>
              <a:gd name="connsiteX169" fmla="*/ 3423411 w 4500064"/>
              <a:gd name="connsiteY169" fmla="*/ 4059543 h 5634347"/>
              <a:gd name="connsiteX170" fmla="*/ 3381078 w 4500064"/>
              <a:gd name="connsiteY170" fmla="*/ 4051076 h 5634347"/>
              <a:gd name="connsiteX171" fmla="*/ 3355678 w 4500064"/>
              <a:gd name="connsiteY171" fmla="*/ 4025676 h 5634347"/>
              <a:gd name="connsiteX172" fmla="*/ 3330278 w 4500064"/>
              <a:gd name="connsiteY172" fmla="*/ 4008743 h 5634347"/>
              <a:gd name="connsiteX173" fmla="*/ 3271011 w 4500064"/>
              <a:gd name="connsiteY173" fmla="*/ 3983343 h 5634347"/>
              <a:gd name="connsiteX174" fmla="*/ 3203278 w 4500064"/>
              <a:gd name="connsiteY174" fmla="*/ 3949476 h 5634347"/>
              <a:gd name="connsiteX175" fmla="*/ 3144011 w 4500064"/>
              <a:gd name="connsiteY175" fmla="*/ 3915609 h 5634347"/>
              <a:gd name="connsiteX176" fmla="*/ 3101678 w 4500064"/>
              <a:gd name="connsiteY176" fmla="*/ 3907143 h 5634347"/>
              <a:gd name="connsiteX177" fmla="*/ 3059344 w 4500064"/>
              <a:gd name="connsiteY177" fmla="*/ 3873276 h 5634347"/>
              <a:gd name="connsiteX178" fmla="*/ 3033944 w 4500064"/>
              <a:gd name="connsiteY178" fmla="*/ 3864809 h 5634347"/>
              <a:gd name="connsiteX179" fmla="*/ 2796878 w 4500064"/>
              <a:gd name="connsiteY179" fmla="*/ 3856343 h 5634347"/>
              <a:gd name="connsiteX180" fmla="*/ 2365078 w 4500064"/>
              <a:gd name="connsiteY180" fmla="*/ 3864809 h 5634347"/>
              <a:gd name="connsiteX181" fmla="*/ 2305811 w 4500064"/>
              <a:gd name="connsiteY181" fmla="*/ 3890209 h 5634347"/>
              <a:gd name="connsiteX182" fmla="*/ 2280411 w 4500064"/>
              <a:gd name="connsiteY182" fmla="*/ 3898676 h 5634347"/>
              <a:gd name="connsiteX183" fmla="*/ 2238078 w 4500064"/>
              <a:gd name="connsiteY183" fmla="*/ 3941009 h 5634347"/>
              <a:gd name="connsiteX184" fmla="*/ 2170344 w 4500064"/>
              <a:gd name="connsiteY184" fmla="*/ 3991809 h 5634347"/>
              <a:gd name="connsiteX185" fmla="*/ 1992544 w 4500064"/>
              <a:gd name="connsiteY185" fmla="*/ 4110343 h 5634347"/>
              <a:gd name="connsiteX186" fmla="*/ 1738544 w 4500064"/>
              <a:gd name="connsiteY186" fmla="*/ 4262743 h 5634347"/>
              <a:gd name="connsiteX187" fmla="*/ 1645411 w 4500064"/>
              <a:gd name="connsiteY187" fmla="*/ 4338943 h 5634347"/>
              <a:gd name="connsiteX188" fmla="*/ 1628478 w 4500064"/>
              <a:gd name="connsiteY188" fmla="*/ 4305076 h 5634347"/>
              <a:gd name="connsiteX189" fmla="*/ 1509944 w 4500064"/>
              <a:gd name="connsiteY189" fmla="*/ 4203476 h 5634347"/>
              <a:gd name="connsiteX190" fmla="*/ 1501478 w 4500064"/>
              <a:gd name="connsiteY190" fmla="*/ 4169609 h 5634347"/>
              <a:gd name="connsiteX191" fmla="*/ 1459144 w 4500064"/>
              <a:gd name="connsiteY191" fmla="*/ 4118809 h 5634347"/>
              <a:gd name="connsiteX192" fmla="*/ 1433744 w 4500064"/>
              <a:gd name="connsiteY192" fmla="*/ 4110343 h 5634347"/>
              <a:gd name="connsiteX193" fmla="*/ 1399878 w 4500064"/>
              <a:gd name="connsiteY193" fmla="*/ 4076476 h 5634347"/>
              <a:gd name="connsiteX194" fmla="*/ 1247478 w 4500064"/>
              <a:gd name="connsiteY194" fmla="*/ 4118809 h 5634347"/>
              <a:gd name="connsiteX195" fmla="*/ 1230544 w 4500064"/>
              <a:gd name="connsiteY195" fmla="*/ 4415143 h 5634347"/>
              <a:gd name="connsiteX196" fmla="*/ 1213611 w 4500064"/>
              <a:gd name="connsiteY196" fmla="*/ 4440543 h 5634347"/>
              <a:gd name="connsiteX197" fmla="*/ 1205144 w 4500064"/>
              <a:gd name="connsiteY197" fmla="*/ 4491343 h 5634347"/>
              <a:gd name="connsiteX198" fmla="*/ 1179744 w 4500064"/>
              <a:gd name="connsiteY198" fmla="*/ 4559076 h 5634347"/>
              <a:gd name="connsiteX199" fmla="*/ 1171278 w 4500064"/>
              <a:gd name="connsiteY199" fmla="*/ 4601409 h 5634347"/>
              <a:gd name="connsiteX200" fmla="*/ 1154344 w 4500064"/>
              <a:gd name="connsiteY200" fmla="*/ 4660676 h 5634347"/>
              <a:gd name="connsiteX201" fmla="*/ 1145878 w 4500064"/>
              <a:gd name="connsiteY201" fmla="*/ 4703009 h 5634347"/>
              <a:gd name="connsiteX202" fmla="*/ 1120478 w 4500064"/>
              <a:gd name="connsiteY202" fmla="*/ 4719943 h 5634347"/>
              <a:gd name="connsiteX203" fmla="*/ 1103544 w 4500064"/>
              <a:gd name="connsiteY203" fmla="*/ 4753809 h 5634347"/>
              <a:gd name="connsiteX204" fmla="*/ 1086611 w 4500064"/>
              <a:gd name="connsiteY204" fmla="*/ 4770743 h 5634347"/>
              <a:gd name="connsiteX205" fmla="*/ 1061211 w 4500064"/>
              <a:gd name="connsiteY205" fmla="*/ 4804609 h 5634347"/>
              <a:gd name="connsiteX206" fmla="*/ 1044278 w 4500064"/>
              <a:gd name="connsiteY206" fmla="*/ 4821543 h 5634347"/>
              <a:gd name="connsiteX207" fmla="*/ 1001944 w 4500064"/>
              <a:gd name="connsiteY207" fmla="*/ 4880809 h 5634347"/>
              <a:gd name="connsiteX208" fmla="*/ 993478 w 4500064"/>
              <a:gd name="connsiteY208" fmla="*/ 4973943 h 5634347"/>
              <a:gd name="connsiteX209" fmla="*/ 968078 w 4500064"/>
              <a:gd name="connsiteY209" fmla="*/ 4999343 h 5634347"/>
              <a:gd name="connsiteX210" fmla="*/ 951144 w 4500064"/>
              <a:gd name="connsiteY210" fmla="*/ 5058609 h 5634347"/>
              <a:gd name="connsiteX211" fmla="*/ 934211 w 4500064"/>
              <a:gd name="connsiteY211"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092278 w 4500064"/>
              <a:gd name="connsiteY155" fmla="*/ 3212876 h 5634347"/>
              <a:gd name="connsiteX156" fmla="*/ 4049944 w 4500064"/>
              <a:gd name="connsiteY156" fmla="*/ 3390676 h 5634347"/>
              <a:gd name="connsiteX157" fmla="*/ 4016078 w 4500064"/>
              <a:gd name="connsiteY157" fmla="*/ 3492276 h 5634347"/>
              <a:gd name="connsiteX158" fmla="*/ 3999144 w 4500064"/>
              <a:gd name="connsiteY158" fmla="*/ 3653143 h 5634347"/>
              <a:gd name="connsiteX159" fmla="*/ 3990678 w 4500064"/>
              <a:gd name="connsiteY159" fmla="*/ 3949476 h 5634347"/>
              <a:gd name="connsiteX160" fmla="*/ 3973744 w 4500064"/>
              <a:gd name="connsiteY160" fmla="*/ 4127276 h 5634347"/>
              <a:gd name="connsiteX161" fmla="*/ 3956811 w 4500064"/>
              <a:gd name="connsiteY161" fmla="*/ 4161143 h 5634347"/>
              <a:gd name="connsiteX162" fmla="*/ 3922944 w 4500064"/>
              <a:gd name="connsiteY162" fmla="*/ 4169609 h 5634347"/>
              <a:gd name="connsiteX163" fmla="*/ 3906011 w 4500064"/>
              <a:gd name="connsiteY163" fmla="*/ 4186543 h 5634347"/>
              <a:gd name="connsiteX164" fmla="*/ 3668944 w 4500064"/>
              <a:gd name="connsiteY164" fmla="*/ 4161143 h 5634347"/>
              <a:gd name="connsiteX165" fmla="*/ 3541944 w 4500064"/>
              <a:gd name="connsiteY165" fmla="*/ 4101876 h 5634347"/>
              <a:gd name="connsiteX166" fmla="*/ 3508078 w 4500064"/>
              <a:gd name="connsiteY166" fmla="*/ 4093409 h 5634347"/>
              <a:gd name="connsiteX167" fmla="*/ 3448811 w 4500064"/>
              <a:gd name="connsiteY167" fmla="*/ 4076476 h 5634347"/>
              <a:gd name="connsiteX168" fmla="*/ 3423411 w 4500064"/>
              <a:gd name="connsiteY168" fmla="*/ 4059543 h 5634347"/>
              <a:gd name="connsiteX169" fmla="*/ 3381078 w 4500064"/>
              <a:gd name="connsiteY169" fmla="*/ 4051076 h 5634347"/>
              <a:gd name="connsiteX170" fmla="*/ 3355678 w 4500064"/>
              <a:gd name="connsiteY170" fmla="*/ 4025676 h 5634347"/>
              <a:gd name="connsiteX171" fmla="*/ 3330278 w 4500064"/>
              <a:gd name="connsiteY171" fmla="*/ 4008743 h 5634347"/>
              <a:gd name="connsiteX172" fmla="*/ 3271011 w 4500064"/>
              <a:gd name="connsiteY172" fmla="*/ 3983343 h 5634347"/>
              <a:gd name="connsiteX173" fmla="*/ 3203278 w 4500064"/>
              <a:gd name="connsiteY173" fmla="*/ 3949476 h 5634347"/>
              <a:gd name="connsiteX174" fmla="*/ 3144011 w 4500064"/>
              <a:gd name="connsiteY174" fmla="*/ 3915609 h 5634347"/>
              <a:gd name="connsiteX175" fmla="*/ 3101678 w 4500064"/>
              <a:gd name="connsiteY175" fmla="*/ 3907143 h 5634347"/>
              <a:gd name="connsiteX176" fmla="*/ 3059344 w 4500064"/>
              <a:gd name="connsiteY176" fmla="*/ 3873276 h 5634347"/>
              <a:gd name="connsiteX177" fmla="*/ 3033944 w 4500064"/>
              <a:gd name="connsiteY177" fmla="*/ 3864809 h 5634347"/>
              <a:gd name="connsiteX178" fmla="*/ 2796878 w 4500064"/>
              <a:gd name="connsiteY178" fmla="*/ 3856343 h 5634347"/>
              <a:gd name="connsiteX179" fmla="*/ 2365078 w 4500064"/>
              <a:gd name="connsiteY179" fmla="*/ 3864809 h 5634347"/>
              <a:gd name="connsiteX180" fmla="*/ 2305811 w 4500064"/>
              <a:gd name="connsiteY180" fmla="*/ 3890209 h 5634347"/>
              <a:gd name="connsiteX181" fmla="*/ 2280411 w 4500064"/>
              <a:gd name="connsiteY181" fmla="*/ 3898676 h 5634347"/>
              <a:gd name="connsiteX182" fmla="*/ 2238078 w 4500064"/>
              <a:gd name="connsiteY182" fmla="*/ 3941009 h 5634347"/>
              <a:gd name="connsiteX183" fmla="*/ 2170344 w 4500064"/>
              <a:gd name="connsiteY183" fmla="*/ 3991809 h 5634347"/>
              <a:gd name="connsiteX184" fmla="*/ 1992544 w 4500064"/>
              <a:gd name="connsiteY184" fmla="*/ 4110343 h 5634347"/>
              <a:gd name="connsiteX185" fmla="*/ 1738544 w 4500064"/>
              <a:gd name="connsiteY185" fmla="*/ 4262743 h 5634347"/>
              <a:gd name="connsiteX186" fmla="*/ 1645411 w 4500064"/>
              <a:gd name="connsiteY186" fmla="*/ 4338943 h 5634347"/>
              <a:gd name="connsiteX187" fmla="*/ 1628478 w 4500064"/>
              <a:gd name="connsiteY187" fmla="*/ 4305076 h 5634347"/>
              <a:gd name="connsiteX188" fmla="*/ 1509944 w 4500064"/>
              <a:gd name="connsiteY188" fmla="*/ 4203476 h 5634347"/>
              <a:gd name="connsiteX189" fmla="*/ 1501478 w 4500064"/>
              <a:gd name="connsiteY189" fmla="*/ 4169609 h 5634347"/>
              <a:gd name="connsiteX190" fmla="*/ 1459144 w 4500064"/>
              <a:gd name="connsiteY190" fmla="*/ 4118809 h 5634347"/>
              <a:gd name="connsiteX191" fmla="*/ 1433744 w 4500064"/>
              <a:gd name="connsiteY191" fmla="*/ 4110343 h 5634347"/>
              <a:gd name="connsiteX192" fmla="*/ 1399878 w 4500064"/>
              <a:gd name="connsiteY192" fmla="*/ 4076476 h 5634347"/>
              <a:gd name="connsiteX193" fmla="*/ 1247478 w 4500064"/>
              <a:gd name="connsiteY193" fmla="*/ 4118809 h 5634347"/>
              <a:gd name="connsiteX194" fmla="*/ 1230544 w 4500064"/>
              <a:gd name="connsiteY194" fmla="*/ 4415143 h 5634347"/>
              <a:gd name="connsiteX195" fmla="*/ 1213611 w 4500064"/>
              <a:gd name="connsiteY195" fmla="*/ 4440543 h 5634347"/>
              <a:gd name="connsiteX196" fmla="*/ 1205144 w 4500064"/>
              <a:gd name="connsiteY196" fmla="*/ 4491343 h 5634347"/>
              <a:gd name="connsiteX197" fmla="*/ 1179744 w 4500064"/>
              <a:gd name="connsiteY197" fmla="*/ 4559076 h 5634347"/>
              <a:gd name="connsiteX198" fmla="*/ 1171278 w 4500064"/>
              <a:gd name="connsiteY198" fmla="*/ 4601409 h 5634347"/>
              <a:gd name="connsiteX199" fmla="*/ 1154344 w 4500064"/>
              <a:gd name="connsiteY199" fmla="*/ 4660676 h 5634347"/>
              <a:gd name="connsiteX200" fmla="*/ 1145878 w 4500064"/>
              <a:gd name="connsiteY200" fmla="*/ 4703009 h 5634347"/>
              <a:gd name="connsiteX201" fmla="*/ 1120478 w 4500064"/>
              <a:gd name="connsiteY201" fmla="*/ 4719943 h 5634347"/>
              <a:gd name="connsiteX202" fmla="*/ 1103544 w 4500064"/>
              <a:gd name="connsiteY202" fmla="*/ 4753809 h 5634347"/>
              <a:gd name="connsiteX203" fmla="*/ 1086611 w 4500064"/>
              <a:gd name="connsiteY203" fmla="*/ 4770743 h 5634347"/>
              <a:gd name="connsiteX204" fmla="*/ 1061211 w 4500064"/>
              <a:gd name="connsiteY204" fmla="*/ 4804609 h 5634347"/>
              <a:gd name="connsiteX205" fmla="*/ 1044278 w 4500064"/>
              <a:gd name="connsiteY205" fmla="*/ 4821543 h 5634347"/>
              <a:gd name="connsiteX206" fmla="*/ 1001944 w 4500064"/>
              <a:gd name="connsiteY206" fmla="*/ 4880809 h 5634347"/>
              <a:gd name="connsiteX207" fmla="*/ 993478 w 4500064"/>
              <a:gd name="connsiteY207" fmla="*/ 4973943 h 5634347"/>
              <a:gd name="connsiteX208" fmla="*/ 968078 w 4500064"/>
              <a:gd name="connsiteY208" fmla="*/ 4999343 h 5634347"/>
              <a:gd name="connsiteX209" fmla="*/ 951144 w 4500064"/>
              <a:gd name="connsiteY209" fmla="*/ 5058609 h 5634347"/>
              <a:gd name="connsiteX210" fmla="*/ 934211 w 4500064"/>
              <a:gd name="connsiteY210"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092278 w 4500064"/>
              <a:gd name="connsiteY155" fmla="*/ 3212876 h 5634347"/>
              <a:gd name="connsiteX156" fmla="*/ 4166784 w 4500064"/>
              <a:gd name="connsiteY156" fmla="*/ 3497356 h 5634347"/>
              <a:gd name="connsiteX157" fmla="*/ 4016078 w 4500064"/>
              <a:gd name="connsiteY157" fmla="*/ 3492276 h 5634347"/>
              <a:gd name="connsiteX158" fmla="*/ 3999144 w 4500064"/>
              <a:gd name="connsiteY158" fmla="*/ 3653143 h 5634347"/>
              <a:gd name="connsiteX159" fmla="*/ 3990678 w 4500064"/>
              <a:gd name="connsiteY159" fmla="*/ 3949476 h 5634347"/>
              <a:gd name="connsiteX160" fmla="*/ 3973744 w 4500064"/>
              <a:gd name="connsiteY160" fmla="*/ 4127276 h 5634347"/>
              <a:gd name="connsiteX161" fmla="*/ 3956811 w 4500064"/>
              <a:gd name="connsiteY161" fmla="*/ 4161143 h 5634347"/>
              <a:gd name="connsiteX162" fmla="*/ 3922944 w 4500064"/>
              <a:gd name="connsiteY162" fmla="*/ 4169609 h 5634347"/>
              <a:gd name="connsiteX163" fmla="*/ 3906011 w 4500064"/>
              <a:gd name="connsiteY163" fmla="*/ 4186543 h 5634347"/>
              <a:gd name="connsiteX164" fmla="*/ 3668944 w 4500064"/>
              <a:gd name="connsiteY164" fmla="*/ 4161143 h 5634347"/>
              <a:gd name="connsiteX165" fmla="*/ 3541944 w 4500064"/>
              <a:gd name="connsiteY165" fmla="*/ 4101876 h 5634347"/>
              <a:gd name="connsiteX166" fmla="*/ 3508078 w 4500064"/>
              <a:gd name="connsiteY166" fmla="*/ 4093409 h 5634347"/>
              <a:gd name="connsiteX167" fmla="*/ 3448811 w 4500064"/>
              <a:gd name="connsiteY167" fmla="*/ 4076476 h 5634347"/>
              <a:gd name="connsiteX168" fmla="*/ 3423411 w 4500064"/>
              <a:gd name="connsiteY168" fmla="*/ 4059543 h 5634347"/>
              <a:gd name="connsiteX169" fmla="*/ 3381078 w 4500064"/>
              <a:gd name="connsiteY169" fmla="*/ 4051076 h 5634347"/>
              <a:gd name="connsiteX170" fmla="*/ 3355678 w 4500064"/>
              <a:gd name="connsiteY170" fmla="*/ 4025676 h 5634347"/>
              <a:gd name="connsiteX171" fmla="*/ 3330278 w 4500064"/>
              <a:gd name="connsiteY171" fmla="*/ 4008743 h 5634347"/>
              <a:gd name="connsiteX172" fmla="*/ 3271011 w 4500064"/>
              <a:gd name="connsiteY172" fmla="*/ 3983343 h 5634347"/>
              <a:gd name="connsiteX173" fmla="*/ 3203278 w 4500064"/>
              <a:gd name="connsiteY173" fmla="*/ 3949476 h 5634347"/>
              <a:gd name="connsiteX174" fmla="*/ 3144011 w 4500064"/>
              <a:gd name="connsiteY174" fmla="*/ 3915609 h 5634347"/>
              <a:gd name="connsiteX175" fmla="*/ 3101678 w 4500064"/>
              <a:gd name="connsiteY175" fmla="*/ 3907143 h 5634347"/>
              <a:gd name="connsiteX176" fmla="*/ 3059344 w 4500064"/>
              <a:gd name="connsiteY176" fmla="*/ 3873276 h 5634347"/>
              <a:gd name="connsiteX177" fmla="*/ 3033944 w 4500064"/>
              <a:gd name="connsiteY177" fmla="*/ 3864809 h 5634347"/>
              <a:gd name="connsiteX178" fmla="*/ 2796878 w 4500064"/>
              <a:gd name="connsiteY178" fmla="*/ 3856343 h 5634347"/>
              <a:gd name="connsiteX179" fmla="*/ 2365078 w 4500064"/>
              <a:gd name="connsiteY179" fmla="*/ 3864809 h 5634347"/>
              <a:gd name="connsiteX180" fmla="*/ 2305811 w 4500064"/>
              <a:gd name="connsiteY180" fmla="*/ 3890209 h 5634347"/>
              <a:gd name="connsiteX181" fmla="*/ 2280411 w 4500064"/>
              <a:gd name="connsiteY181" fmla="*/ 3898676 h 5634347"/>
              <a:gd name="connsiteX182" fmla="*/ 2238078 w 4500064"/>
              <a:gd name="connsiteY182" fmla="*/ 3941009 h 5634347"/>
              <a:gd name="connsiteX183" fmla="*/ 2170344 w 4500064"/>
              <a:gd name="connsiteY183" fmla="*/ 3991809 h 5634347"/>
              <a:gd name="connsiteX184" fmla="*/ 1992544 w 4500064"/>
              <a:gd name="connsiteY184" fmla="*/ 4110343 h 5634347"/>
              <a:gd name="connsiteX185" fmla="*/ 1738544 w 4500064"/>
              <a:gd name="connsiteY185" fmla="*/ 4262743 h 5634347"/>
              <a:gd name="connsiteX186" fmla="*/ 1645411 w 4500064"/>
              <a:gd name="connsiteY186" fmla="*/ 4338943 h 5634347"/>
              <a:gd name="connsiteX187" fmla="*/ 1628478 w 4500064"/>
              <a:gd name="connsiteY187" fmla="*/ 4305076 h 5634347"/>
              <a:gd name="connsiteX188" fmla="*/ 1509944 w 4500064"/>
              <a:gd name="connsiteY188" fmla="*/ 4203476 h 5634347"/>
              <a:gd name="connsiteX189" fmla="*/ 1501478 w 4500064"/>
              <a:gd name="connsiteY189" fmla="*/ 4169609 h 5634347"/>
              <a:gd name="connsiteX190" fmla="*/ 1459144 w 4500064"/>
              <a:gd name="connsiteY190" fmla="*/ 4118809 h 5634347"/>
              <a:gd name="connsiteX191" fmla="*/ 1433744 w 4500064"/>
              <a:gd name="connsiteY191" fmla="*/ 4110343 h 5634347"/>
              <a:gd name="connsiteX192" fmla="*/ 1399878 w 4500064"/>
              <a:gd name="connsiteY192" fmla="*/ 4076476 h 5634347"/>
              <a:gd name="connsiteX193" fmla="*/ 1247478 w 4500064"/>
              <a:gd name="connsiteY193" fmla="*/ 4118809 h 5634347"/>
              <a:gd name="connsiteX194" fmla="*/ 1230544 w 4500064"/>
              <a:gd name="connsiteY194" fmla="*/ 4415143 h 5634347"/>
              <a:gd name="connsiteX195" fmla="*/ 1213611 w 4500064"/>
              <a:gd name="connsiteY195" fmla="*/ 4440543 h 5634347"/>
              <a:gd name="connsiteX196" fmla="*/ 1205144 w 4500064"/>
              <a:gd name="connsiteY196" fmla="*/ 4491343 h 5634347"/>
              <a:gd name="connsiteX197" fmla="*/ 1179744 w 4500064"/>
              <a:gd name="connsiteY197" fmla="*/ 4559076 h 5634347"/>
              <a:gd name="connsiteX198" fmla="*/ 1171278 w 4500064"/>
              <a:gd name="connsiteY198" fmla="*/ 4601409 h 5634347"/>
              <a:gd name="connsiteX199" fmla="*/ 1154344 w 4500064"/>
              <a:gd name="connsiteY199" fmla="*/ 4660676 h 5634347"/>
              <a:gd name="connsiteX200" fmla="*/ 1145878 w 4500064"/>
              <a:gd name="connsiteY200" fmla="*/ 4703009 h 5634347"/>
              <a:gd name="connsiteX201" fmla="*/ 1120478 w 4500064"/>
              <a:gd name="connsiteY201" fmla="*/ 4719943 h 5634347"/>
              <a:gd name="connsiteX202" fmla="*/ 1103544 w 4500064"/>
              <a:gd name="connsiteY202" fmla="*/ 4753809 h 5634347"/>
              <a:gd name="connsiteX203" fmla="*/ 1086611 w 4500064"/>
              <a:gd name="connsiteY203" fmla="*/ 4770743 h 5634347"/>
              <a:gd name="connsiteX204" fmla="*/ 1061211 w 4500064"/>
              <a:gd name="connsiteY204" fmla="*/ 4804609 h 5634347"/>
              <a:gd name="connsiteX205" fmla="*/ 1044278 w 4500064"/>
              <a:gd name="connsiteY205" fmla="*/ 4821543 h 5634347"/>
              <a:gd name="connsiteX206" fmla="*/ 1001944 w 4500064"/>
              <a:gd name="connsiteY206" fmla="*/ 4880809 h 5634347"/>
              <a:gd name="connsiteX207" fmla="*/ 993478 w 4500064"/>
              <a:gd name="connsiteY207" fmla="*/ 4973943 h 5634347"/>
              <a:gd name="connsiteX208" fmla="*/ 968078 w 4500064"/>
              <a:gd name="connsiteY208" fmla="*/ 4999343 h 5634347"/>
              <a:gd name="connsiteX209" fmla="*/ 951144 w 4500064"/>
              <a:gd name="connsiteY209" fmla="*/ 5058609 h 5634347"/>
              <a:gd name="connsiteX210" fmla="*/ 934211 w 4500064"/>
              <a:gd name="connsiteY210"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016078 w 4500064"/>
              <a:gd name="connsiteY157" fmla="*/ 3492276 h 5634347"/>
              <a:gd name="connsiteX158" fmla="*/ 3999144 w 4500064"/>
              <a:gd name="connsiteY158" fmla="*/ 3653143 h 5634347"/>
              <a:gd name="connsiteX159" fmla="*/ 3990678 w 4500064"/>
              <a:gd name="connsiteY159" fmla="*/ 3949476 h 5634347"/>
              <a:gd name="connsiteX160" fmla="*/ 3973744 w 4500064"/>
              <a:gd name="connsiteY160" fmla="*/ 4127276 h 5634347"/>
              <a:gd name="connsiteX161" fmla="*/ 3956811 w 4500064"/>
              <a:gd name="connsiteY161" fmla="*/ 4161143 h 5634347"/>
              <a:gd name="connsiteX162" fmla="*/ 3922944 w 4500064"/>
              <a:gd name="connsiteY162" fmla="*/ 4169609 h 5634347"/>
              <a:gd name="connsiteX163" fmla="*/ 3906011 w 4500064"/>
              <a:gd name="connsiteY163" fmla="*/ 4186543 h 5634347"/>
              <a:gd name="connsiteX164" fmla="*/ 3668944 w 4500064"/>
              <a:gd name="connsiteY164" fmla="*/ 4161143 h 5634347"/>
              <a:gd name="connsiteX165" fmla="*/ 3541944 w 4500064"/>
              <a:gd name="connsiteY165" fmla="*/ 4101876 h 5634347"/>
              <a:gd name="connsiteX166" fmla="*/ 3508078 w 4500064"/>
              <a:gd name="connsiteY166" fmla="*/ 4093409 h 5634347"/>
              <a:gd name="connsiteX167" fmla="*/ 3448811 w 4500064"/>
              <a:gd name="connsiteY167" fmla="*/ 4076476 h 5634347"/>
              <a:gd name="connsiteX168" fmla="*/ 3423411 w 4500064"/>
              <a:gd name="connsiteY168" fmla="*/ 4059543 h 5634347"/>
              <a:gd name="connsiteX169" fmla="*/ 3381078 w 4500064"/>
              <a:gd name="connsiteY169" fmla="*/ 4051076 h 5634347"/>
              <a:gd name="connsiteX170" fmla="*/ 3355678 w 4500064"/>
              <a:gd name="connsiteY170" fmla="*/ 4025676 h 5634347"/>
              <a:gd name="connsiteX171" fmla="*/ 3330278 w 4500064"/>
              <a:gd name="connsiteY171" fmla="*/ 4008743 h 5634347"/>
              <a:gd name="connsiteX172" fmla="*/ 3271011 w 4500064"/>
              <a:gd name="connsiteY172" fmla="*/ 3983343 h 5634347"/>
              <a:gd name="connsiteX173" fmla="*/ 3203278 w 4500064"/>
              <a:gd name="connsiteY173" fmla="*/ 3949476 h 5634347"/>
              <a:gd name="connsiteX174" fmla="*/ 3144011 w 4500064"/>
              <a:gd name="connsiteY174" fmla="*/ 3915609 h 5634347"/>
              <a:gd name="connsiteX175" fmla="*/ 3101678 w 4500064"/>
              <a:gd name="connsiteY175" fmla="*/ 3907143 h 5634347"/>
              <a:gd name="connsiteX176" fmla="*/ 3059344 w 4500064"/>
              <a:gd name="connsiteY176" fmla="*/ 3873276 h 5634347"/>
              <a:gd name="connsiteX177" fmla="*/ 3033944 w 4500064"/>
              <a:gd name="connsiteY177" fmla="*/ 3864809 h 5634347"/>
              <a:gd name="connsiteX178" fmla="*/ 2796878 w 4500064"/>
              <a:gd name="connsiteY178" fmla="*/ 3856343 h 5634347"/>
              <a:gd name="connsiteX179" fmla="*/ 2365078 w 4500064"/>
              <a:gd name="connsiteY179" fmla="*/ 3864809 h 5634347"/>
              <a:gd name="connsiteX180" fmla="*/ 2305811 w 4500064"/>
              <a:gd name="connsiteY180" fmla="*/ 3890209 h 5634347"/>
              <a:gd name="connsiteX181" fmla="*/ 2280411 w 4500064"/>
              <a:gd name="connsiteY181" fmla="*/ 3898676 h 5634347"/>
              <a:gd name="connsiteX182" fmla="*/ 2238078 w 4500064"/>
              <a:gd name="connsiteY182" fmla="*/ 3941009 h 5634347"/>
              <a:gd name="connsiteX183" fmla="*/ 2170344 w 4500064"/>
              <a:gd name="connsiteY183" fmla="*/ 3991809 h 5634347"/>
              <a:gd name="connsiteX184" fmla="*/ 1992544 w 4500064"/>
              <a:gd name="connsiteY184" fmla="*/ 4110343 h 5634347"/>
              <a:gd name="connsiteX185" fmla="*/ 1738544 w 4500064"/>
              <a:gd name="connsiteY185" fmla="*/ 4262743 h 5634347"/>
              <a:gd name="connsiteX186" fmla="*/ 1645411 w 4500064"/>
              <a:gd name="connsiteY186" fmla="*/ 4338943 h 5634347"/>
              <a:gd name="connsiteX187" fmla="*/ 1628478 w 4500064"/>
              <a:gd name="connsiteY187" fmla="*/ 4305076 h 5634347"/>
              <a:gd name="connsiteX188" fmla="*/ 1509944 w 4500064"/>
              <a:gd name="connsiteY188" fmla="*/ 4203476 h 5634347"/>
              <a:gd name="connsiteX189" fmla="*/ 1501478 w 4500064"/>
              <a:gd name="connsiteY189" fmla="*/ 4169609 h 5634347"/>
              <a:gd name="connsiteX190" fmla="*/ 1459144 w 4500064"/>
              <a:gd name="connsiteY190" fmla="*/ 4118809 h 5634347"/>
              <a:gd name="connsiteX191" fmla="*/ 1433744 w 4500064"/>
              <a:gd name="connsiteY191" fmla="*/ 4110343 h 5634347"/>
              <a:gd name="connsiteX192" fmla="*/ 1399878 w 4500064"/>
              <a:gd name="connsiteY192" fmla="*/ 4076476 h 5634347"/>
              <a:gd name="connsiteX193" fmla="*/ 1247478 w 4500064"/>
              <a:gd name="connsiteY193" fmla="*/ 4118809 h 5634347"/>
              <a:gd name="connsiteX194" fmla="*/ 1230544 w 4500064"/>
              <a:gd name="connsiteY194" fmla="*/ 4415143 h 5634347"/>
              <a:gd name="connsiteX195" fmla="*/ 1213611 w 4500064"/>
              <a:gd name="connsiteY195" fmla="*/ 4440543 h 5634347"/>
              <a:gd name="connsiteX196" fmla="*/ 1205144 w 4500064"/>
              <a:gd name="connsiteY196" fmla="*/ 4491343 h 5634347"/>
              <a:gd name="connsiteX197" fmla="*/ 1179744 w 4500064"/>
              <a:gd name="connsiteY197" fmla="*/ 4559076 h 5634347"/>
              <a:gd name="connsiteX198" fmla="*/ 1171278 w 4500064"/>
              <a:gd name="connsiteY198" fmla="*/ 4601409 h 5634347"/>
              <a:gd name="connsiteX199" fmla="*/ 1154344 w 4500064"/>
              <a:gd name="connsiteY199" fmla="*/ 4660676 h 5634347"/>
              <a:gd name="connsiteX200" fmla="*/ 1145878 w 4500064"/>
              <a:gd name="connsiteY200" fmla="*/ 4703009 h 5634347"/>
              <a:gd name="connsiteX201" fmla="*/ 1120478 w 4500064"/>
              <a:gd name="connsiteY201" fmla="*/ 4719943 h 5634347"/>
              <a:gd name="connsiteX202" fmla="*/ 1103544 w 4500064"/>
              <a:gd name="connsiteY202" fmla="*/ 4753809 h 5634347"/>
              <a:gd name="connsiteX203" fmla="*/ 1086611 w 4500064"/>
              <a:gd name="connsiteY203" fmla="*/ 4770743 h 5634347"/>
              <a:gd name="connsiteX204" fmla="*/ 1061211 w 4500064"/>
              <a:gd name="connsiteY204" fmla="*/ 4804609 h 5634347"/>
              <a:gd name="connsiteX205" fmla="*/ 1044278 w 4500064"/>
              <a:gd name="connsiteY205" fmla="*/ 4821543 h 5634347"/>
              <a:gd name="connsiteX206" fmla="*/ 1001944 w 4500064"/>
              <a:gd name="connsiteY206" fmla="*/ 4880809 h 5634347"/>
              <a:gd name="connsiteX207" fmla="*/ 993478 w 4500064"/>
              <a:gd name="connsiteY207" fmla="*/ 4973943 h 5634347"/>
              <a:gd name="connsiteX208" fmla="*/ 968078 w 4500064"/>
              <a:gd name="connsiteY208" fmla="*/ 4999343 h 5634347"/>
              <a:gd name="connsiteX209" fmla="*/ 951144 w 4500064"/>
              <a:gd name="connsiteY209" fmla="*/ 5058609 h 5634347"/>
              <a:gd name="connsiteX210" fmla="*/ 934211 w 4500064"/>
              <a:gd name="connsiteY210"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3999144 w 4500064"/>
              <a:gd name="connsiteY158" fmla="*/ 3653143 h 5634347"/>
              <a:gd name="connsiteX159" fmla="*/ 3990678 w 4500064"/>
              <a:gd name="connsiteY159" fmla="*/ 3949476 h 5634347"/>
              <a:gd name="connsiteX160" fmla="*/ 3973744 w 4500064"/>
              <a:gd name="connsiteY160" fmla="*/ 4127276 h 5634347"/>
              <a:gd name="connsiteX161" fmla="*/ 3956811 w 4500064"/>
              <a:gd name="connsiteY161" fmla="*/ 4161143 h 5634347"/>
              <a:gd name="connsiteX162" fmla="*/ 3922944 w 4500064"/>
              <a:gd name="connsiteY162" fmla="*/ 4169609 h 5634347"/>
              <a:gd name="connsiteX163" fmla="*/ 3906011 w 4500064"/>
              <a:gd name="connsiteY163" fmla="*/ 4186543 h 5634347"/>
              <a:gd name="connsiteX164" fmla="*/ 3668944 w 4500064"/>
              <a:gd name="connsiteY164" fmla="*/ 4161143 h 5634347"/>
              <a:gd name="connsiteX165" fmla="*/ 3541944 w 4500064"/>
              <a:gd name="connsiteY165" fmla="*/ 4101876 h 5634347"/>
              <a:gd name="connsiteX166" fmla="*/ 3508078 w 4500064"/>
              <a:gd name="connsiteY166" fmla="*/ 4093409 h 5634347"/>
              <a:gd name="connsiteX167" fmla="*/ 3448811 w 4500064"/>
              <a:gd name="connsiteY167" fmla="*/ 4076476 h 5634347"/>
              <a:gd name="connsiteX168" fmla="*/ 3423411 w 4500064"/>
              <a:gd name="connsiteY168" fmla="*/ 4059543 h 5634347"/>
              <a:gd name="connsiteX169" fmla="*/ 3381078 w 4500064"/>
              <a:gd name="connsiteY169" fmla="*/ 4051076 h 5634347"/>
              <a:gd name="connsiteX170" fmla="*/ 3355678 w 4500064"/>
              <a:gd name="connsiteY170" fmla="*/ 4025676 h 5634347"/>
              <a:gd name="connsiteX171" fmla="*/ 3330278 w 4500064"/>
              <a:gd name="connsiteY171" fmla="*/ 4008743 h 5634347"/>
              <a:gd name="connsiteX172" fmla="*/ 3271011 w 4500064"/>
              <a:gd name="connsiteY172" fmla="*/ 3983343 h 5634347"/>
              <a:gd name="connsiteX173" fmla="*/ 3203278 w 4500064"/>
              <a:gd name="connsiteY173" fmla="*/ 3949476 h 5634347"/>
              <a:gd name="connsiteX174" fmla="*/ 3144011 w 4500064"/>
              <a:gd name="connsiteY174" fmla="*/ 3915609 h 5634347"/>
              <a:gd name="connsiteX175" fmla="*/ 3101678 w 4500064"/>
              <a:gd name="connsiteY175" fmla="*/ 3907143 h 5634347"/>
              <a:gd name="connsiteX176" fmla="*/ 3059344 w 4500064"/>
              <a:gd name="connsiteY176" fmla="*/ 3873276 h 5634347"/>
              <a:gd name="connsiteX177" fmla="*/ 3033944 w 4500064"/>
              <a:gd name="connsiteY177" fmla="*/ 3864809 h 5634347"/>
              <a:gd name="connsiteX178" fmla="*/ 2796878 w 4500064"/>
              <a:gd name="connsiteY178" fmla="*/ 3856343 h 5634347"/>
              <a:gd name="connsiteX179" fmla="*/ 2365078 w 4500064"/>
              <a:gd name="connsiteY179" fmla="*/ 3864809 h 5634347"/>
              <a:gd name="connsiteX180" fmla="*/ 2305811 w 4500064"/>
              <a:gd name="connsiteY180" fmla="*/ 3890209 h 5634347"/>
              <a:gd name="connsiteX181" fmla="*/ 2280411 w 4500064"/>
              <a:gd name="connsiteY181" fmla="*/ 3898676 h 5634347"/>
              <a:gd name="connsiteX182" fmla="*/ 2238078 w 4500064"/>
              <a:gd name="connsiteY182" fmla="*/ 3941009 h 5634347"/>
              <a:gd name="connsiteX183" fmla="*/ 2170344 w 4500064"/>
              <a:gd name="connsiteY183" fmla="*/ 3991809 h 5634347"/>
              <a:gd name="connsiteX184" fmla="*/ 1992544 w 4500064"/>
              <a:gd name="connsiteY184" fmla="*/ 4110343 h 5634347"/>
              <a:gd name="connsiteX185" fmla="*/ 1738544 w 4500064"/>
              <a:gd name="connsiteY185" fmla="*/ 4262743 h 5634347"/>
              <a:gd name="connsiteX186" fmla="*/ 1645411 w 4500064"/>
              <a:gd name="connsiteY186" fmla="*/ 4338943 h 5634347"/>
              <a:gd name="connsiteX187" fmla="*/ 1628478 w 4500064"/>
              <a:gd name="connsiteY187" fmla="*/ 4305076 h 5634347"/>
              <a:gd name="connsiteX188" fmla="*/ 1509944 w 4500064"/>
              <a:gd name="connsiteY188" fmla="*/ 4203476 h 5634347"/>
              <a:gd name="connsiteX189" fmla="*/ 1501478 w 4500064"/>
              <a:gd name="connsiteY189" fmla="*/ 4169609 h 5634347"/>
              <a:gd name="connsiteX190" fmla="*/ 1459144 w 4500064"/>
              <a:gd name="connsiteY190" fmla="*/ 4118809 h 5634347"/>
              <a:gd name="connsiteX191" fmla="*/ 1433744 w 4500064"/>
              <a:gd name="connsiteY191" fmla="*/ 4110343 h 5634347"/>
              <a:gd name="connsiteX192" fmla="*/ 1399878 w 4500064"/>
              <a:gd name="connsiteY192" fmla="*/ 4076476 h 5634347"/>
              <a:gd name="connsiteX193" fmla="*/ 1247478 w 4500064"/>
              <a:gd name="connsiteY193" fmla="*/ 4118809 h 5634347"/>
              <a:gd name="connsiteX194" fmla="*/ 1230544 w 4500064"/>
              <a:gd name="connsiteY194" fmla="*/ 4415143 h 5634347"/>
              <a:gd name="connsiteX195" fmla="*/ 1213611 w 4500064"/>
              <a:gd name="connsiteY195" fmla="*/ 4440543 h 5634347"/>
              <a:gd name="connsiteX196" fmla="*/ 1205144 w 4500064"/>
              <a:gd name="connsiteY196" fmla="*/ 4491343 h 5634347"/>
              <a:gd name="connsiteX197" fmla="*/ 1179744 w 4500064"/>
              <a:gd name="connsiteY197" fmla="*/ 4559076 h 5634347"/>
              <a:gd name="connsiteX198" fmla="*/ 1171278 w 4500064"/>
              <a:gd name="connsiteY198" fmla="*/ 4601409 h 5634347"/>
              <a:gd name="connsiteX199" fmla="*/ 1154344 w 4500064"/>
              <a:gd name="connsiteY199" fmla="*/ 4660676 h 5634347"/>
              <a:gd name="connsiteX200" fmla="*/ 1145878 w 4500064"/>
              <a:gd name="connsiteY200" fmla="*/ 4703009 h 5634347"/>
              <a:gd name="connsiteX201" fmla="*/ 1120478 w 4500064"/>
              <a:gd name="connsiteY201" fmla="*/ 4719943 h 5634347"/>
              <a:gd name="connsiteX202" fmla="*/ 1103544 w 4500064"/>
              <a:gd name="connsiteY202" fmla="*/ 4753809 h 5634347"/>
              <a:gd name="connsiteX203" fmla="*/ 1086611 w 4500064"/>
              <a:gd name="connsiteY203" fmla="*/ 4770743 h 5634347"/>
              <a:gd name="connsiteX204" fmla="*/ 1061211 w 4500064"/>
              <a:gd name="connsiteY204" fmla="*/ 4804609 h 5634347"/>
              <a:gd name="connsiteX205" fmla="*/ 1044278 w 4500064"/>
              <a:gd name="connsiteY205" fmla="*/ 4821543 h 5634347"/>
              <a:gd name="connsiteX206" fmla="*/ 1001944 w 4500064"/>
              <a:gd name="connsiteY206" fmla="*/ 4880809 h 5634347"/>
              <a:gd name="connsiteX207" fmla="*/ 993478 w 4500064"/>
              <a:gd name="connsiteY207" fmla="*/ 4973943 h 5634347"/>
              <a:gd name="connsiteX208" fmla="*/ 968078 w 4500064"/>
              <a:gd name="connsiteY208" fmla="*/ 4999343 h 5634347"/>
              <a:gd name="connsiteX209" fmla="*/ 951144 w 4500064"/>
              <a:gd name="connsiteY209" fmla="*/ 5058609 h 5634347"/>
              <a:gd name="connsiteX210" fmla="*/ 934211 w 4500064"/>
              <a:gd name="connsiteY210"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3973744 w 4500064"/>
              <a:gd name="connsiteY160" fmla="*/ 4127276 h 5634347"/>
              <a:gd name="connsiteX161" fmla="*/ 3956811 w 4500064"/>
              <a:gd name="connsiteY161" fmla="*/ 4161143 h 5634347"/>
              <a:gd name="connsiteX162" fmla="*/ 3922944 w 4500064"/>
              <a:gd name="connsiteY162" fmla="*/ 4169609 h 5634347"/>
              <a:gd name="connsiteX163" fmla="*/ 3906011 w 4500064"/>
              <a:gd name="connsiteY163" fmla="*/ 4186543 h 5634347"/>
              <a:gd name="connsiteX164" fmla="*/ 3668944 w 4500064"/>
              <a:gd name="connsiteY164" fmla="*/ 4161143 h 5634347"/>
              <a:gd name="connsiteX165" fmla="*/ 3541944 w 4500064"/>
              <a:gd name="connsiteY165" fmla="*/ 4101876 h 5634347"/>
              <a:gd name="connsiteX166" fmla="*/ 3508078 w 4500064"/>
              <a:gd name="connsiteY166" fmla="*/ 4093409 h 5634347"/>
              <a:gd name="connsiteX167" fmla="*/ 3448811 w 4500064"/>
              <a:gd name="connsiteY167" fmla="*/ 4076476 h 5634347"/>
              <a:gd name="connsiteX168" fmla="*/ 3423411 w 4500064"/>
              <a:gd name="connsiteY168" fmla="*/ 4059543 h 5634347"/>
              <a:gd name="connsiteX169" fmla="*/ 3381078 w 4500064"/>
              <a:gd name="connsiteY169" fmla="*/ 4051076 h 5634347"/>
              <a:gd name="connsiteX170" fmla="*/ 3355678 w 4500064"/>
              <a:gd name="connsiteY170" fmla="*/ 4025676 h 5634347"/>
              <a:gd name="connsiteX171" fmla="*/ 3330278 w 4500064"/>
              <a:gd name="connsiteY171" fmla="*/ 4008743 h 5634347"/>
              <a:gd name="connsiteX172" fmla="*/ 3271011 w 4500064"/>
              <a:gd name="connsiteY172" fmla="*/ 3983343 h 5634347"/>
              <a:gd name="connsiteX173" fmla="*/ 3203278 w 4500064"/>
              <a:gd name="connsiteY173" fmla="*/ 3949476 h 5634347"/>
              <a:gd name="connsiteX174" fmla="*/ 3144011 w 4500064"/>
              <a:gd name="connsiteY174" fmla="*/ 3915609 h 5634347"/>
              <a:gd name="connsiteX175" fmla="*/ 3101678 w 4500064"/>
              <a:gd name="connsiteY175" fmla="*/ 3907143 h 5634347"/>
              <a:gd name="connsiteX176" fmla="*/ 3059344 w 4500064"/>
              <a:gd name="connsiteY176" fmla="*/ 3873276 h 5634347"/>
              <a:gd name="connsiteX177" fmla="*/ 3033944 w 4500064"/>
              <a:gd name="connsiteY177" fmla="*/ 3864809 h 5634347"/>
              <a:gd name="connsiteX178" fmla="*/ 2796878 w 4500064"/>
              <a:gd name="connsiteY178" fmla="*/ 3856343 h 5634347"/>
              <a:gd name="connsiteX179" fmla="*/ 2365078 w 4500064"/>
              <a:gd name="connsiteY179" fmla="*/ 3864809 h 5634347"/>
              <a:gd name="connsiteX180" fmla="*/ 2305811 w 4500064"/>
              <a:gd name="connsiteY180" fmla="*/ 3890209 h 5634347"/>
              <a:gd name="connsiteX181" fmla="*/ 2280411 w 4500064"/>
              <a:gd name="connsiteY181" fmla="*/ 3898676 h 5634347"/>
              <a:gd name="connsiteX182" fmla="*/ 2238078 w 4500064"/>
              <a:gd name="connsiteY182" fmla="*/ 3941009 h 5634347"/>
              <a:gd name="connsiteX183" fmla="*/ 2170344 w 4500064"/>
              <a:gd name="connsiteY183" fmla="*/ 3991809 h 5634347"/>
              <a:gd name="connsiteX184" fmla="*/ 1992544 w 4500064"/>
              <a:gd name="connsiteY184" fmla="*/ 4110343 h 5634347"/>
              <a:gd name="connsiteX185" fmla="*/ 1738544 w 4500064"/>
              <a:gd name="connsiteY185" fmla="*/ 4262743 h 5634347"/>
              <a:gd name="connsiteX186" fmla="*/ 1645411 w 4500064"/>
              <a:gd name="connsiteY186" fmla="*/ 4338943 h 5634347"/>
              <a:gd name="connsiteX187" fmla="*/ 1628478 w 4500064"/>
              <a:gd name="connsiteY187" fmla="*/ 4305076 h 5634347"/>
              <a:gd name="connsiteX188" fmla="*/ 1509944 w 4500064"/>
              <a:gd name="connsiteY188" fmla="*/ 4203476 h 5634347"/>
              <a:gd name="connsiteX189" fmla="*/ 1501478 w 4500064"/>
              <a:gd name="connsiteY189" fmla="*/ 4169609 h 5634347"/>
              <a:gd name="connsiteX190" fmla="*/ 1459144 w 4500064"/>
              <a:gd name="connsiteY190" fmla="*/ 4118809 h 5634347"/>
              <a:gd name="connsiteX191" fmla="*/ 1433744 w 4500064"/>
              <a:gd name="connsiteY191" fmla="*/ 4110343 h 5634347"/>
              <a:gd name="connsiteX192" fmla="*/ 1399878 w 4500064"/>
              <a:gd name="connsiteY192" fmla="*/ 4076476 h 5634347"/>
              <a:gd name="connsiteX193" fmla="*/ 1247478 w 4500064"/>
              <a:gd name="connsiteY193" fmla="*/ 4118809 h 5634347"/>
              <a:gd name="connsiteX194" fmla="*/ 1230544 w 4500064"/>
              <a:gd name="connsiteY194" fmla="*/ 4415143 h 5634347"/>
              <a:gd name="connsiteX195" fmla="*/ 1213611 w 4500064"/>
              <a:gd name="connsiteY195" fmla="*/ 4440543 h 5634347"/>
              <a:gd name="connsiteX196" fmla="*/ 1205144 w 4500064"/>
              <a:gd name="connsiteY196" fmla="*/ 4491343 h 5634347"/>
              <a:gd name="connsiteX197" fmla="*/ 1179744 w 4500064"/>
              <a:gd name="connsiteY197" fmla="*/ 4559076 h 5634347"/>
              <a:gd name="connsiteX198" fmla="*/ 1171278 w 4500064"/>
              <a:gd name="connsiteY198" fmla="*/ 4601409 h 5634347"/>
              <a:gd name="connsiteX199" fmla="*/ 1154344 w 4500064"/>
              <a:gd name="connsiteY199" fmla="*/ 4660676 h 5634347"/>
              <a:gd name="connsiteX200" fmla="*/ 1145878 w 4500064"/>
              <a:gd name="connsiteY200" fmla="*/ 4703009 h 5634347"/>
              <a:gd name="connsiteX201" fmla="*/ 1120478 w 4500064"/>
              <a:gd name="connsiteY201" fmla="*/ 4719943 h 5634347"/>
              <a:gd name="connsiteX202" fmla="*/ 1103544 w 4500064"/>
              <a:gd name="connsiteY202" fmla="*/ 4753809 h 5634347"/>
              <a:gd name="connsiteX203" fmla="*/ 1086611 w 4500064"/>
              <a:gd name="connsiteY203" fmla="*/ 4770743 h 5634347"/>
              <a:gd name="connsiteX204" fmla="*/ 1061211 w 4500064"/>
              <a:gd name="connsiteY204" fmla="*/ 4804609 h 5634347"/>
              <a:gd name="connsiteX205" fmla="*/ 1044278 w 4500064"/>
              <a:gd name="connsiteY205" fmla="*/ 4821543 h 5634347"/>
              <a:gd name="connsiteX206" fmla="*/ 1001944 w 4500064"/>
              <a:gd name="connsiteY206" fmla="*/ 4880809 h 5634347"/>
              <a:gd name="connsiteX207" fmla="*/ 993478 w 4500064"/>
              <a:gd name="connsiteY207" fmla="*/ 4973943 h 5634347"/>
              <a:gd name="connsiteX208" fmla="*/ 968078 w 4500064"/>
              <a:gd name="connsiteY208" fmla="*/ 4999343 h 5634347"/>
              <a:gd name="connsiteX209" fmla="*/ 951144 w 4500064"/>
              <a:gd name="connsiteY209" fmla="*/ 5058609 h 5634347"/>
              <a:gd name="connsiteX210" fmla="*/ 934211 w 4500064"/>
              <a:gd name="connsiteY210"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3973744 w 4500064"/>
              <a:gd name="connsiteY160" fmla="*/ 4127276 h 5634347"/>
              <a:gd name="connsiteX161" fmla="*/ 4063491 w 4500064"/>
              <a:gd name="connsiteY161" fmla="*/ 4166223 h 5634347"/>
              <a:gd name="connsiteX162" fmla="*/ 3922944 w 4500064"/>
              <a:gd name="connsiteY162" fmla="*/ 4169609 h 5634347"/>
              <a:gd name="connsiteX163" fmla="*/ 3906011 w 4500064"/>
              <a:gd name="connsiteY163" fmla="*/ 4186543 h 5634347"/>
              <a:gd name="connsiteX164" fmla="*/ 3668944 w 4500064"/>
              <a:gd name="connsiteY164" fmla="*/ 4161143 h 5634347"/>
              <a:gd name="connsiteX165" fmla="*/ 3541944 w 4500064"/>
              <a:gd name="connsiteY165" fmla="*/ 4101876 h 5634347"/>
              <a:gd name="connsiteX166" fmla="*/ 3508078 w 4500064"/>
              <a:gd name="connsiteY166" fmla="*/ 4093409 h 5634347"/>
              <a:gd name="connsiteX167" fmla="*/ 3448811 w 4500064"/>
              <a:gd name="connsiteY167" fmla="*/ 4076476 h 5634347"/>
              <a:gd name="connsiteX168" fmla="*/ 3423411 w 4500064"/>
              <a:gd name="connsiteY168" fmla="*/ 4059543 h 5634347"/>
              <a:gd name="connsiteX169" fmla="*/ 3381078 w 4500064"/>
              <a:gd name="connsiteY169" fmla="*/ 4051076 h 5634347"/>
              <a:gd name="connsiteX170" fmla="*/ 3355678 w 4500064"/>
              <a:gd name="connsiteY170" fmla="*/ 4025676 h 5634347"/>
              <a:gd name="connsiteX171" fmla="*/ 3330278 w 4500064"/>
              <a:gd name="connsiteY171" fmla="*/ 4008743 h 5634347"/>
              <a:gd name="connsiteX172" fmla="*/ 3271011 w 4500064"/>
              <a:gd name="connsiteY172" fmla="*/ 3983343 h 5634347"/>
              <a:gd name="connsiteX173" fmla="*/ 3203278 w 4500064"/>
              <a:gd name="connsiteY173" fmla="*/ 3949476 h 5634347"/>
              <a:gd name="connsiteX174" fmla="*/ 3144011 w 4500064"/>
              <a:gd name="connsiteY174" fmla="*/ 3915609 h 5634347"/>
              <a:gd name="connsiteX175" fmla="*/ 3101678 w 4500064"/>
              <a:gd name="connsiteY175" fmla="*/ 3907143 h 5634347"/>
              <a:gd name="connsiteX176" fmla="*/ 3059344 w 4500064"/>
              <a:gd name="connsiteY176" fmla="*/ 3873276 h 5634347"/>
              <a:gd name="connsiteX177" fmla="*/ 3033944 w 4500064"/>
              <a:gd name="connsiteY177" fmla="*/ 3864809 h 5634347"/>
              <a:gd name="connsiteX178" fmla="*/ 2796878 w 4500064"/>
              <a:gd name="connsiteY178" fmla="*/ 3856343 h 5634347"/>
              <a:gd name="connsiteX179" fmla="*/ 2365078 w 4500064"/>
              <a:gd name="connsiteY179" fmla="*/ 3864809 h 5634347"/>
              <a:gd name="connsiteX180" fmla="*/ 2305811 w 4500064"/>
              <a:gd name="connsiteY180" fmla="*/ 3890209 h 5634347"/>
              <a:gd name="connsiteX181" fmla="*/ 2280411 w 4500064"/>
              <a:gd name="connsiteY181" fmla="*/ 3898676 h 5634347"/>
              <a:gd name="connsiteX182" fmla="*/ 2238078 w 4500064"/>
              <a:gd name="connsiteY182" fmla="*/ 3941009 h 5634347"/>
              <a:gd name="connsiteX183" fmla="*/ 2170344 w 4500064"/>
              <a:gd name="connsiteY183" fmla="*/ 3991809 h 5634347"/>
              <a:gd name="connsiteX184" fmla="*/ 1992544 w 4500064"/>
              <a:gd name="connsiteY184" fmla="*/ 4110343 h 5634347"/>
              <a:gd name="connsiteX185" fmla="*/ 1738544 w 4500064"/>
              <a:gd name="connsiteY185" fmla="*/ 4262743 h 5634347"/>
              <a:gd name="connsiteX186" fmla="*/ 1645411 w 4500064"/>
              <a:gd name="connsiteY186" fmla="*/ 4338943 h 5634347"/>
              <a:gd name="connsiteX187" fmla="*/ 1628478 w 4500064"/>
              <a:gd name="connsiteY187" fmla="*/ 4305076 h 5634347"/>
              <a:gd name="connsiteX188" fmla="*/ 1509944 w 4500064"/>
              <a:gd name="connsiteY188" fmla="*/ 4203476 h 5634347"/>
              <a:gd name="connsiteX189" fmla="*/ 1501478 w 4500064"/>
              <a:gd name="connsiteY189" fmla="*/ 4169609 h 5634347"/>
              <a:gd name="connsiteX190" fmla="*/ 1459144 w 4500064"/>
              <a:gd name="connsiteY190" fmla="*/ 4118809 h 5634347"/>
              <a:gd name="connsiteX191" fmla="*/ 1433744 w 4500064"/>
              <a:gd name="connsiteY191" fmla="*/ 4110343 h 5634347"/>
              <a:gd name="connsiteX192" fmla="*/ 1399878 w 4500064"/>
              <a:gd name="connsiteY192" fmla="*/ 4076476 h 5634347"/>
              <a:gd name="connsiteX193" fmla="*/ 1247478 w 4500064"/>
              <a:gd name="connsiteY193" fmla="*/ 4118809 h 5634347"/>
              <a:gd name="connsiteX194" fmla="*/ 1230544 w 4500064"/>
              <a:gd name="connsiteY194" fmla="*/ 4415143 h 5634347"/>
              <a:gd name="connsiteX195" fmla="*/ 1213611 w 4500064"/>
              <a:gd name="connsiteY195" fmla="*/ 4440543 h 5634347"/>
              <a:gd name="connsiteX196" fmla="*/ 1205144 w 4500064"/>
              <a:gd name="connsiteY196" fmla="*/ 4491343 h 5634347"/>
              <a:gd name="connsiteX197" fmla="*/ 1179744 w 4500064"/>
              <a:gd name="connsiteY197" fmla="*/ 4559076 h 5634347"/>
              <a:gd name="connsiteX198" fmla="*/ 1171278 w 4500064"/>
              <a:gd name="connsiteY198" fmla="*/ 4601409 h 5634347"/>
              <a:gd name="connsiteX199" fmla="*/ 1154344 w 4500064"/>
              <a:gd name="connsiteY199" fmla="*/ 4660676 h 5634347"/>
              <a:gd name="connsiteX200" fmla="*/ 1145878 w 4500064"/>
              <a:gd name="connsiteY200" fmla="*/ 4703009 h 5634347"/>
              <a:gd name="connsiteX201" fmla="*/ 1120478 w 4500064"/>
              <a:gd name="connsiteY201" fmla="*/ 4719943 h 5634347"/>
              <a:gd name="connsiteX202" fmla="*/ 1103544 w 4500064"/>
              <a:gd name="connsiteY202" fmla="*/ 4753809 h 5634347"/>
              <a:gd name="connsiteX203" fmla="*/ 1086611 w 4500064"/>
              <a:gd name="connsiteY203" fmla="*/ 4770743 h 5634347"/>
              <a:gd name="connsiteX204" fmla="*/ 1061211 w 4500064"/>
              <a:gd name="connsiteY204" fmla="*/ 4804609 h 5634347"/>
              <a:gd name="connsiteX205" fmla="*/ 1044278 w 4500064"/>
              <a:gd name="connsiteY205" fmla="*/ 4821543 h 5634347"/>
              <a:gd name="connsiteX206" fmla="*/ 1001944 w 4500064"/>
              <a:gd name="connsiteY206" fmla="*/ 4880809 h 5634347"/>
              <a:gd name="connsiteX207" fmla="*/ 993478 w 4500064"/>
              <a:gd name="connsiteY207" fmla="*/ 4973943 h 5634347"/>
              <a:gd name="connsiteX208" fmla="*/ 968078 w 4500064"/>
              <a:gd name="connsiteY208" fmla="*/ 4999343 h 5634347"/>
              <a:gd name="connsiteX209" fmla="*/ 951144 w 4500064"/>
              <a:gd name="connsiteY209" fmla="*/ 5058609 h 5634347"/>
              <a:gd name="connsiteX210" fmla="*/ 934211 w 4500064"/>
              <a:gd name="connsiteY210"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3973744 w 4500064"/>
              <a:gd name="connsiteY160" fmla="*/ 4127276 h 5634347"/>
              <a:gd name="connsiteX161" fmla="*/ 3922944 w 4500064"/>
              <a:gd name="connsiteY161" fmla="*/ 4169609 h 5634347"/>
              <a:gd name="connsiteX162" fmla="*/ 3906011 w 4500064"/>
              <a:gd name="connsiteY162" fmla="*/ 4186543 h 5634347"/>
              <a:gd name="connsiteX163" fmla="*/ 3668944 w 4500064"/>
              <a:gd name="connsiteY163" fmla="*/ 4161143 h 5634347"/>
              <a:gd name="connsiteX164" fmla="*/ 3541944 w 4500064"/>
              <a:gd name="connsiteY164" fmla="*/ 4101876 h 5634347"/>
              <a:gd name="connsiteX165" fmla="*/ 3508078 w 4500064"/>
              <a:gd name="connsiteY165" fmla="*/ 4093409 h 5634347"/>
              <a:gd name="connsiteX166" fmla="*/ 3448811 w 4500064"/>
              <a:gd name="connsiteY166" fmla="*/ 4076476 h 5634347"/>
              <a:gd name="connsiteX167" fmla="*/ 3423411 w 4500064"/>
              <a:gd name="connsiteY167" fmla="*/ 4059543 h 5634347"/>
              <a:gd name="connsiteX168" fmla="*/ 3381078 w 4500064"/>
              <a:gd name="connsiteY168" fmla="*/ 4051076 h 5634347"/>
              <a:gd name="connsiteX169" fmla="*/ 3355678 w 4500064"/>
              <a:gd name="connsiteY169" fmla="*/ 4025676 h 5634347"/>
              <a:gd name="connsiteX170" fmla="*/ 3330278 w 4500064"/>
              <a:gd name="connsiteY170" fmla="*/ 4008743 h 5634347"/>
              <a:gd name="connsiteX171" fmla="*/ 3271011 w 4500064"/>
              <a:gd name="connsiteY171" fmla="*/ 3983343 h 5634347"/>
              <a:gd name="connsiteX172" fmla="*/ 3203278 w 4500064"/>
              <a:gd name="connsiteY172" fmla="*/ 3949476 h 5634347"/>
              <a:gd name="connsiteX173" fmla="*/ 3144011 w 4500064"/>
              <a:gd name="connsiteY173" fmla="*/ 3915609 h 5634347"/>
              <a:gd name="connsiteX174" fmla="*/ 3101678 w 4500064"/>
              <a:gd name="connsiteY174" fmla="*/ 3907143 h 5634347"/>
              <a:gd name="connsiteX175" fmla="*/ 3059344 w 4500064"/>
              <a:gd name="connsiteY175" fmla="*/ 3873276 h 5634347"/>
              <a:gd name="connsiteX176" fmla="*/ 3033944 w 4500064"/>
              <a:gd name="connsiteY176" fmla="*/ 3864809 h 5634347"/>
              <a:gd name="connsiteX177" fmla="*/ 2796878 w 4500064"/>
              <a:gd name="connsiteY177" fmla="*/ 3856343 h 5634347"/>
              <a:gd name="connsiteX178" fmla="*/ 2365078 w 4500064"/>
              <a:gd name="connsiteY178" fmla="*/ 3864809 h 5634347"/>
              <a:gd name="connsiteX179" fmla="*/ 2305811 w 4500064"/>
              <a:gd name="connsiteY179" fmla="*/ 3890209 h 5634347"/>
              <a:gd name="connsiteX180" fmla="*/ 2280411 w 4500064"/>
              <a:gd name="connsiteY180" fmla="*/ 3898676 h 5634347"/>
              <a:gd name="connsiteX181" fmla="*/ 2238078 w 4500064"/>
              <a:gd name="connsiteY181" fmla="*/ 3941009 h 5634347"/>
              <a:gd name="connsiteX182" fmla="*/ 2170344 w 4500064"/>
              <a:gd name="connsiteY182" fmla="*/ 3991809 h 5634347"/>
              <a:gd name="connsiteX183" fmla="*/ 1992544 w 4500064"/>
              <a:gd name="connsiteY183" fmla="*/ 4110343 h 5634347"/>
              <a:gd name="connsiteX184" fmla="*/ 1738544 w 4500064"/>
              <a:gd name="connsiteY184" fmla="*/ 4262743 h 5634347"/>
              <a:gd name="connsiteX185" fmla="*/ 1645411 w 4500064"/>
              <a:gd name="connsiteY185" fmla="*/ 4338943 h 5634347"/>
              <a:gd name="connsiteX186" fmla="*/ 1628478 w 4500064"/>
              <a:gd name="connsiteY186" fmla="*/ 4305076 h 5634347"/>
              <a:gd name="connsiteX187" fmla="*/ 1509944 w 4500064"/>
              <a:gd name="connsiteY187" fmla="*/ 4203476 h 5634347"/>
              <a:gd name="connsiteX188" fmla="*/ 1501478 w 4500064"/>
              <a:gd name="connsiteY188" fmla="*/ 4169609 h 5634347"/>
              <a:gd name="connsiteX189" fmla="*/ 1459144 w 4500064"/>
              <a:gd name="connsiteY189" fmla="*/ 4118809 h 5634347"/>
              <a:gd name="connsiteX190" fmla="*/ 1433744 w 4500064"/>
              <a:gd name="connsiteY190" fmla="*/ 4110343 h 5634347"/>
              <a:gd name="connsiteX191" fmla="*/ 1399878 w 4500064"/>
              <a:gd name="connsiteY191" fmla="*/ 4076476 h 5634347"/>
              <a:gd name="connsiteX192" fmla="*/ 1247478 w 4500064"/>
              <a:gd name="connsiteY192" fmla="*/ 4118809 h 5634347"/>
              <a:gd name="connsiteX193" fmla="*/ 1230544 w 4500064"/>
              <a:gd name="connsiteY193" fmla="*/ 4415143 h 5634347"/>
              <a:gd name="connsiteX194" fmla="*/ 1213611 w 4500064"/>
              <a:gd name="connsiteY194" fmla="*/ 4440543 h 5634347"/>
              <a:gd name="connsiteX195" fmla="*/ 1205144 w 4500064"/>
              <a:gd name="connsiteY195" fmla="*/ 4491343 h 5634347"/>
              <a:gd name="connsiteX196" fmla="*/ 1179744 w 4500064"/>
              <a:gd name="connsiteY196" fmla="*/ 4559076 h 5634347"/>
              <a:gd name="connsiteX197" fmla="*/ 1171278 w 4500064"/>
              <a:gd name="connsiteY197" fmla="*/ 4601409 h 5634347"/>
              <a:gd name="connsiteX198" fmla="*/ 1154344 w 4500064"/>
              <a:gd name="connsiteY198" fmla="*/ 4660676 h 5634347"/>
              <a:gd name="connsiteX199" fmla="*/ 1145878 w 4500064"/>
              <a:gd name="connsiteY199" fmla="*/ 4703009 h 5634347"/>
              <a:gd name="connsiteX200" fmla="*/ 1120478 w 4500064"/>
              <a:gd name="connsiteY200" fmla="*/ 4719943 h 5634347"/>
              <a:gd name="connsiteX201" fmla="*/ 1103544 w 4500064"/>
              <a:gd name="connsiteY201" fmla="*/ 4753809 h 5634347"/>
              <a:gd name="connsiteX202" fmla="*/ 1086611 w 4500064"/>
              <a:gd name="connsiteY202" fmla="*/ 4770743 h 5634347"/>
              <a:gd name="connsiteX203" fmla="*/ 1061211 w 4500064"/>
              <a:gd name="connsiteY203" fmla="*/ 4804609 h 5634347"/>
              <a:gd name="connsiteX204" fmla="*/ 1044278 w 4500064"/>
              <a:gd name="connsiteY204" fmla="*/ 4821543 h 5634347"/>
              <a:gd name="connsiteX205" fmla="*/ 1001944 w 4500064"/>
              <a:gd name="connsiteY205" fmla="*/ 4880809 h 5634347"/>
              <a:gd name="connsiteX206" fmla="*/ 993478 w 4500064"/>
              <a:gd name="connsiteY206" fmla="*/ 4973943 h 5634347"/>
              <a:gd name="connsiteX207" fmla="*/ 968078 w 4500064"/>
              <a:gd name="connsiteY207" fmla="*/ 4999343 h 5634347"/>
              <a:gd name="connsiteX208" fmla="*/ 951144 w 4500064"/>
              <a:gd name="connsiteY208" fmla="*/ 5058609 h 5634347"/>
              <a:gd name="connsiteX209" fmla="*/ 934211 w 4500064"/>
              <a:gd name="connsiteY209"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906011 w 4500064"/>
              <a:gd name="connsiteY162" fmla="*/ 4186543 h 5634347"/>
              <a:gd name="connsiteX163" fmla="*/ 3668944 w 4500064"/>
              <a:gd name="connsiteY163" fmla="*/ 4161143 h 5634347"/>
              <a:gd name="connsiteX164" fmla="*/ 3541944 w 4500064"/>
              <a:gd name="connsiteY164" fmla="*/ 4101876 h 5634347"/>
              <a:gd name="connsiteX165" fmla="*/ 3508078 w 4500064"/>
              <a:gd name="connsiteY165" fmla="*/ 4093409 h 5634347"/>
              <a:gd name="connsiteX166" fmla="*/ 3448811 w 4500064"/>
              <a:gd name="connsiteY166" fmla="*/ 4076476 h 5634347"/>
              <a:gd name="connsiteX167" fmla="*/ 3423411 w 4500064"/>
              <a:gd name="connsiteY167" fmla="*/ 4059543 h 5634347"/>
              <a:gd name="connsiteX168" fmla="*/ 3381078 w 4500064"/>
              <a:gd name="connsiteY168" fmla="*/ 4051076 h 5634347"/>
              <a:gd name="connsiteX169" fmla="*/ 3355678 w 4500064"/>
              <a:gd name="connsiteY169" fmla="*/ 4025676 h 5634347"/>
              <a:gd name="connsiteX170" fmla="*/ 3330278 w 4500064"/>
              <a:gd name="connsiteY170" fmla="*/ 4008743 h 5634347"/>
              <a:gd name="connsiteX171" fmla="*/ 3271011 w 4500064"/>
              <a:gd name="connsiteY171" fmla="*/ 3983343 h 5634347"/>
              <a:gd name="connsiteX172" fmla="*/ 3203278 w 4500064"/>
              <a:gd name="connsiteY172" fmla="*/ 3949476 h 5634347"/>
              <a:gd name="connsiteX173" fmla="*/ 3144011 w 4500064"/>
              <a:gd name="connsiteY173" fmla="*/ 3915609 h 5634347"/>
              <a:gd name="connsiteX174" fmla="*/ 3101678 w 4500064"/>
              <a:gd name="connsiteY174" fmla="*/ 3907143 h 5634347"/>
              <a:gd name="connsiteX175" fmla="*/ 3059344 w 4500064"/>
              <a:gd name="connsiteY175" fmla="*/ 3873276 h 5634347"/>
              <a:gd name="connsiteX176" fmla="*/ 3033944 w 4500064"/>
              <a:gd name="connsiteY176" fmla="*/ 3864809 h 5634347"/>
              <a:gd name="connsiteX177" fmla="*/ 2796878 w 4500064"/>
              <a:gd name="connsiteY177" fmla="*/ 3856343 h 5634347"/>
              <a:gd name="connsiteX178" fmla="*/ 2365078 w 4500064"/>
              <a:gd name="connsiteY178" fmla="*/ 3864809 h 5634347"/>
              <a:gd name="connsiteX179" fmla="*/ 2305811 w 4500064"/>
              <a:gd name="connsiteY179" fmla="*/ 3890209 h 5634347"/>
              <a:gd name="connsiteX180" fmla="*/ 2280411 w 4500064"/>
              <a:gd name="connsiteY180" fmla="*/ 3898676 h 5634347"/>
              <a:gd name="connsiteX181" fmla="*/ 2238078 w 4500064"/>
              <a:gd name="connsiteY181" fmla="*/ 3941009 h 5634347"/>
              <a:gd name="connsiteX182" fmla="*/ 2170344 w 4500064"/>
              <a:gd name="connsiteY182" fmla="*/ 3991809 h 5634347"/>
              <a:gd name="connsiteX183" fmla="*/ 1992544 w 4500064"/>
              <a:gd name="connsiteY183" fmla="*/ 4110343 h 5634347"/>
              <a:gd name="connsiteX184" fmla="*/ 1738544 w 4500064"/>
              <a:gd name="connsiteY184" fmla="*/ 4262743 h 5634347"/>
              <a:gd name="connsiteX185" fmla="*/ 1645411 w 4500064"/>
              <a:gd name="connsiteY185" fmla="*/ 4338943 h 5634347"/>
              <a:gd name="connsiteX186" fmla="*/ 1628478 w 4500064"/>
              <a:gd name="connsiteY186" fmla="*/ 4305076 h 5634347"/>
              <a:gd name="connsiteX187" fmla="*/ 1509944 w 4500064"/>
              <a:gd name="connsiteY187" fmla="*/ 4203476 h 5634347"/>
              <a:gd name="connsiteX188" fmla="*/ 1501478 w 4500064"/>
              <a:gd name="connsiteY188" fmla="*/ 4169609 h 5634347"/>
              <a:gd name="connsiteX189" fmla="*/ 1459144 w 4500064"/>
              <a:gd name="connsiteY189" fmla="*/ 4118809 h 5634347"/>
              <a:gd name="connsiteX190" fmla="*/ 1433744 w 4500064"/>
              <a:gd name="connsiteY190" fmla="*/ 4110343 h 5634347"/>
              <a:gd name="connsiteX191" fmla="*/ 1399878 w 4500064"/>
              <a:gd name="connsiteY191" fmla="*/ 4076476 h 5634347"/>
              <a:gd name="connsiteX192" fmla="*/ 1247478 w 4500064"/>
              <a:gd name="connsiteY192" fmla="*/ 4118809 h 5634347"/>
              <a:gd name="connsiteX193" fmla="*/ 1230544 w 4500064"/>
              <a:gd name="connsiteY193" fmla="*/ 4415143 h 5634347"/>
              <a:gd name="connsiteX194" fmla="*/ 1213611 w 4500064"/>
              <a:gd name="connsiteY194" fmla="*/ 4440543 h 5634347"/>
              <a:gd name="connsiteX195" fmla="*/ 1205144 w 4500064"/>
              <a:gd name="connsiteY195" fmla="*/ 4491343 h 5634347"/>
              <a:gd name="connsiteX196" fmla="*/ 1179744 w 4500064"/>
              <a:gd name="connsiteY196" fmla="*/ 4559076 h 5634347"/>
              <a:gd name="connsiteX197" fmla="*/ 1171278 w 4500064"/>
              <a:gd name="connsiteY197" fmla="*/ 4601409 h 5634347"/>
              <a:gd name="connsiteX198" fmla="*/ 1154344 w 4500064"/>
              <a:gd name="connsiteY198" fmla="*/ 4660676 h 5634347"/>
              <a:gd name="connsiteX199" fmla="*/ 1145878 w 4500064"/>
              <a:gd name="connsiteY199" fmla="*/ 4703009 h 5634347"/>
              <a:gd name="connsiteX200" fmla="*/ 1120478 w 4500064"/>
              <a:gd name="connsiteY200" fmla="*/ 4719943 h 5634347"/>
              <a:gd name="connsiteX201" fmla="*/ 1103544 w 4500064"/>
              <a:gd name="connsiteY201" fmla="*/ 4753809 h 5634347"/>
              <a:gd name="connsiteX202" fmla="*/ 1086611 w 4500064"/>
              <a:gd name="connsiteY202" fmla="*/ 4770743 h 5634347"/>
              <a:gd name="connsiteX203" fmla="*/ 1061211 w 4500064"/>
              <a:gd name="connsiteY203" fmla="*/ 4804609 h 5634347"/>
              <a:gd name="connsiteX204" fmla="*/ 1044278 w 4500064"/>
              <a:gd name="connsiteY204" fmla="*/ 4821543 h 5634347"/>
              <a:gd name="connsiteX205" fmla="*/ 1001944 w 4500064"/>
              <a:gd name="connsiteY205" fmla="*/ 4880809 h 5634347"/>
              <a:gd name="connsiteX206" fmla="*/ 993478 w 4500064"/>
              <a:gd name="connsiteY206" fmla="*/ 4973943 h 5634347"/>
              <a:gd name="connsiteX207" fmla="*/ 968078 w 4500064"/>
              <a:gd name="connsiteY207" fmla="*/ 4999343 h 5634347"/>
              <a:gd name="connsiteX208" fmla="*/ 951144 w 4500064"/>
              <a:gd name="connsiteY208" fmla="*/ 5058609 h 5634347"/>
              <a:gd name="connsiteX209" fmla="*/ 934211 w 4500064"/>
              <a:gd name="connsiteY209"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906011 w 4500064"/>
              <a:gd name="connsiteY162" fmla="*/ 4186543 h 5634347"/>
              <a:gd name="connsiteX163" fmla="*/ 3668944 w 4500064"/>
              <a:gd name="connsiteY163" fmla="*/ 4161143 h 5634347"/>
              <a:gd name="connsiteX164" fmla="*/ 3541944 w 4500064"/>
              <a:gd name="connsiteY164" fmla="*/ 4101876 h 5634347"/>
              <a:gd name="connsiteX165" fmla="*/ 3508078 w 4500064"/>
              <a:gd name="connsiteY165" fmla="*/ 4093409 h 5634347"/>
              <a:gd name="connsiteX166" fmla="*/ 3448811 w 4500064"/>
              <a:gd name="connsiteY166" fmla="*/ 4076476 h 5634347"/>
              <a:gd name="connsiteX167" fmla="*/ 3423411 w 4500064"/>
              <a:gd name="connsiteY167" fmla="*/ 4059543 h 5634347"/>
              <a:gd name="connsiteX168" fmla="*/ 3381078 w 4500064"/>
              <a:gd name="connsiteY168" fmla="*/ 4051076 h 5634347"/>
              <a:gd name="connsiteX169" fmla="*/ 3355678 w 4500064"/>
              <a:gd name="connsiteY169" fmla="*/ 4025676 h 5634347"/>
              <a:gd name="connsiteX170" fmla="*/ 3330278 w 4500064"/>
              <a:gd name="connsiteY170" fmla="*/ 4008743 h 5634347"/>
              <a:gd name="connsiteX171" fmla="*/ 3271011 w 4500064"/>
              <a:gd name="connsiteY171" fmla="*/ 3983343 h 5634347"/>
              <a:gd name="connsiteX172" fmla="*/ 3203278 w 4500064"/>
              <a:gd name="connsiteY172" fmla="*/ 3949476 h 5634347"/>
              <a:gd name="connsiteX173" fmla="*/ 3144011 w 4500064"/>
              <a:gd name="connsiteY173" fmla="*/ 3915609 h 5634347"/>
              <a:gd name="connsiteX174" fmla="*/ 3101678 w 4500064"/>
              <a:gd name="connsiteY174" fmla="*/ 3907143 h 5634347"/>
              <a:gd name="connsiteX175" fmla="*/ 3059344 w 4500064"/>
              <a:gd name="connsiteY175" fmla="*/ 3873276 h 5634347"/>
              <a:gd name="connsiteX176" fmla="*/ 3033944 w 4500064"/>
              <a:gd name="connsiteY176" fmla="*/ 3864809 h 5634347"/>
              <a:gd name="connsiteX177" fmla="*/ 2796878 w 4500064"/>
              <a:gd name="connsiteY177" fmla="*/ 3856343 h 5634347"/>
              <a:gd name="connsiteX178" fmla="*/ 2365078 w 4500064"/>
              <a:gd name="connsiteY178" fmla="*/ 3864809 h 5634347"/>
              <a:gd name="connsiteX179" fmla="*/ 2305811 w 4500064"/>
              <a:gd name="connsiteY179" fmla="*/ 3890209 h 5634347"/>
              <a:gd name="connsiteX180" fmla="*/ 2280411 w 4500064"/>
              <a:gd name="connsiteY180" fmla="*/ 3898676 h 5634347"/>
              <a:gd name="connsiteX181" fmla="*/ 2238078 w 4500064"/>
              <a:gd name="connsiteY181" fmla="*/ 3941009 h 5634347"/>
              <a:gd name="connsiteX182" fmla="*/ 2170344 w 4500064"/>
              <a:gd name="connsiteY182" fmla="*/ 3991809 h 5634347"/>
              <a:gd name="connsiteX183" fmla="*/ 1992544 w 4500064"/>
              <a:gd name="connsiteY183" fmla="*/ 4110343 h 5634347"/>
              <a:gd name="connsiteX184" fmla="*/ 1738544 w 4500064"/>
              <a:gd name="connsiteY184" fmla="*/ 4262743 h 5634347"/>
              <a:gd name="connsiteX185" fmla="*/ 1645411 w 4500064"/>
              <a:gd name="connsiteY185" fmla="*/ 4338943 h 5634347"/>
              <a:gd name="connsiteX186" fmla="*/ 1628478 w 4500064"/>
              <a:gd name="connsiteY186" fmla="*/ 4305076 h 5634347"/>
              <a:gd name="connsiteX187" fmla="*/ 1509944 w 4500064"/>
              <a:gd name="connsiteY187" fmla="*/ 4203476 h 5634347"/>
              <a:gd name="connsiteX188" fmla="*/ 1501478 w 4500064"/>
              <a:gd name="connsiteY188" fmla="*/ 4169609 h 5634347"/>
              <a:gd name="connsiteX189" fmla="*/ 1459144 w 4500064"/>
              <a:gd name="connsiteY189" fmla="*/ 4118809 h 5634347"/>
              <a:gd name="connsiteX190" fmla="*/ 1433744 w 4500064"/>
              <a:gd name="connsiteY190" fmla="*/ 4110343 h 5634347"/>
              <a:gd name="connsiteX191" fmla="*/ 1399878 w 4500064"/>
              <a:gd name="connsiteY191" fmla="*/ 4076476 h 5634347"/>
              <a:gd name="connsiteX192" fmla="*/ 1247478 w 4500064"/>
              <a:gd name="connsiteY192" fmla="*/ 4118809 h 5634347"/>
              <a:gd name="connsiteX193" fmla="*/ 1230544 w 4500064"/>
              <a:gd name="connsiteY193" fmla="*/ 4415143 h 5634347"/>
              <a:gd name="connsiteX194" fmla="*/ 1213611 w 4500064"/>
              <a:gd name="connsiteY194" fmla="*/ 4440543 h 5634347"/>
              <a:gd name="connsiteX195" fmla="*/ 1205144 w 4500064"/>
              <a:gd name="connsiteY195" fmla="*/ 4491343 h 5634347"/>
              <a:gd name="connsiteX196" fmla="*/ 1179744 w 4500064"/>
              <a:gd name="connsiteY196" fmla="*/ 4559076 h 5634347"/>
              <a:gd name="connsiteX197" fmla="*/ 1171278 w 4500064"/>
              <a:gd name="connsiteY197" fmla="*/ 4601409 h 5634347"/>
              <a:gd name="connsiteX198" fmla="*/ 1154344 w 4500064"/>
              <a:gd name="connsiteY198" fmla="*/ 4660676 h 5634347"/>
              <a:gd name="connsiteX199" fmla="*/ 1145878 w 4500064"/>
              <a:gd name="connsiteY199" fmla="*/ 4703009 h 5634347"/>
              <a:gd name="connsiteX200" fmla="*/ 1120478 w 4500064"/>
              <a:gd name="connsiteY200" fmla="*/ 4719943 h 5634347"/>
              <a:gd name="connsiteX201" fmla="*/ 1103544 w 4500064"/>
              <a:gd name="connsiteY201" fmla="*/ 4753809 h 5634347"/>
              <a:gd name="connsiteX202" fmla="*/ 1086611 w 4500064"/>
              <a:gd name="connsiteY202" fmla="*/ 4770743 h 5634347"/>
              <a:gd name="connsiteX203" fmla="*/ 1061211 w 4500064"/>
              <a:gd name="connsiteY203" fmla="*/ 4804609 h 5634347"/>
              <a:gd name="connsiteX204" fmla="*/ 1044278 w 4500064"/>
              <a:gd name="connsiteY204" fmla="*/ 4821543 h 5634347"/>
              <a:gd name="connsiteX205" fmla="*/ 1001944 w 4500064"/>
              <a:gd name="connsiteY205" fmla="*/ 4880809 h 5634347"/>
              <a:gd name="connsiteX206" fmla="*/ 993478 w 4500064"/>
              <a:gd name="connsiteY206" fmla="*/ 4973943 h 5634347"/>
              <a:gd name="connsiteX207" fmla="*/ 968078 w 4500064"/>
              <a:gd name="connsiteY207" fmla="*/ 4999343 h 5634347"/>
              <a:gd name="connsiteX208" fmla="*/ 951144 w 4500064"/>
              <a:gd name="connsiteY208" fmla="*/ 5058609 h 5634347"/>
              <a:gd name="connsiteX209" fmla="*/ 934211 w 4500064"/>
              <a:gd name="connsiteY209"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668944 w 4500064"/>
              <a:gd name="connsiteY162" fmla="*/ 4161143 h 5634347"/>
              <a:gd name="connsiteX163" fmla="*/ 3541944 w 4500064"/>
              <a:gd name="connsiteY163" fmla="*/ 4101876 h 5634347"/>
              <a:gd name="connsiteX164" fmla="*/ 3508078 w 4500064"/>
              <a:gd name="connsiteY164" fmla="*/ 4093409 h 5634347"/>
              <a:gd name="connsiteX165" fmla="*/ 3448811 w 4500064"/>
              <a:gd name="connsiteY165" fmla="*/ 4076476 h 5634347"/>
              <a:gd name="connsiteX166" fmla="*/ 3423411 w 4500064"/>
              <a:gd name="connsiteY166" fmla="*/ 4059543 h 5634347"/>
              <a:gd name="connsiteX167" fmla="*/ 3381078 w 4500064"/>
              <a:gd name="connsiteY167" fmla="*/ 4051076 h 5634347"/>
              <a:gd name="connsiteX168" fmla="*/ 3355678 w 4500064"/>
              <a:gd name="connsiteY168" fmla="*/ 4025676 h 5634347"/>
              <a:gd name="connsiteX169" fmla="*/ 3330278 w 4500064"/>
              <a:gd name="connsiteY169" fmla="*/ 4008743 h 5634347"/>
              <a:gd name="connsiteX170" fmla="*/ 3271011 w 4500064"/>
              <a:gd name="connsiteY170" fmla="*/ 3983343 h 5634347"/>
              <a:gd name="connsiteX171" fmla="*/ 3203278 w 4500064"/>
              <a:gd name="connsiteY171" fmla="*/ 3949476 h 5634347"/>
              <a:gd name="connsiteX172" fmla="*/ 3144011 w 4500064"/>
              <a:gd name="connsiteY172" fmla="*/ 3915609 h 5634347"/>
              <a:gd name="connsiteX173" fmla="*/ 3101678 w 4500064"/>
              <a:gd name="connsiteY173" fmla="*/ 3907143 h 5634347"/>
              <a:gd name="connsiteX174" fmla="*/ 3059344 w 4500064"/>
              <a:gd name="connsiteY174" fmla="*/ 3873276 h 5634347"/>
              <a:gd name="connsiteX175" fmla="*/ 3033944 w 4500064"/>
              <a:gd name="connsiteY175" fmla="*/ 3864809 h 5634347"/>
              <a:gd name="connsiteX176" fmla="*/ 2796878 w 4500064"/>
              <a:gd name="connsiteY176" fmla="*/ 3856343 h 5634347"/>
              <a:gd name="connsiteX177" fmla="*/ 2365078 w 4500064"/>
              <a:gd name="connsiteY177" fmla="*/ 3864809 h 5634347"/>
              <a:gd name="connsiteX178" fmla="*/ 2305811 w 4500064"/>
              <a:gd name="connsiteY178" fmla="*/ 3890209 h 5634347"/>
              <a:gd name="connsiteX179" fmla="*/ 2280411 w 4500064"/>
              <a:gd name="connsiteY179" fmla="*/ 3898676 h 5634347"/>
              <a:gd name="connsiteX180" fmla="*/ 2238078 w 4500064"/>
              <a:gd name="connsiteY180" fmla="*/ 3941009 h 5634347"/>
              <a:gd name="connsiteX181" fmla="*/ 2170344 w 4500064"/>
              <a:gd name="connsiteY181" fmla="*/ 3991809 h 5634347"/>
              <a:gd name="connsiteX182" fmla="*/ 1992544 w 4500064"/>
              <a:gd name="connsiteY182" fmla="*/ 4110343 h 5634347"/>
              <a:gd name="connsiteX183" fmla="*/ 1738544 w 4500064"/>
              <a:gd name="connsiteY183" fmla="*/ 4262743 h 5634347"/>
              <a:gd name="connsiteX184" fmla="*/ 1645411 w 4500064"/>
              <a:gd name="connsiteY184" fmla="*/ 4338943 h 5634347"/>
              <a:gd name="connsiteX185" fmla="*/ 1628478 w 4500064"/>
              <a:gd name="connsiteY185" fmla="*/ 4305076 h 5634347"/>
              <a:gd name="connsiteX186" fmla="*/ 1509944 w 4500064"/>
              <a:gd name="connsiteY186" fmla="*/ 4203476 h 5634347"/>
              <a:gd name="connsiteX187" fmla="*/ 1501478 w 4500064"/>
              <a:gd name="connsiteY187" fmla="*/ 4169609 h 5634347"/>
              <a:gd name="connsiteX188" fmla="*/ 1459144 w 4500064"/>
              <a:gd name="connsiteY188" fmla="*/ 4118809 h 5634347"/>
              <a:gd name="connsiteX189" fmla="*/ 1433744 w 4500064"/>
              <a:gd name="connsiteY189" fmla="*/ 4110343 h 5634347"/>
              <a:gd name="connsiteX190" fmla="*/ 1399878 w 4500064"/>
              <a:gd name="connsiteY190" fmla="*/ 4076476 h 5634347"/>
              <a:gd name="connsiteX191" fmla="*/ 1247478 w 4500064"/>
              <a:gd name="connsiteY191" fmla="*/ 4118809 h 5634347"/>
              <a:gd name="connsiteX192" fmla="*/ 1230544 w 4500064"/>
              <a:gd name="connsiteY192" fmla="*/ 4415143 h 5634347"/>
              <a:gd name="connsiteX193" fmla="*/ 1213611 w 4500064"/>
              <a:gd name="connsiteY193" fmla="*/ 4440543 h 5634347"/>
              <a:gd name="connsiteX194" fmla="*/ 1205144 w 4500064"/>
              <a:gd name="connsiteY194" fmla="*/ 4491343 h 5634347"/>
              <a:gd name="connsiteX195" fmla="*/ 1179744 w 4500064"/>
              <a:gd name="connsiteY195" fmla="*/ 4559076 h 5634347"/>
              <a:gd name="connsiteX196" fmla="*/ 1171278 w 4500064"/>
              <a:gd name="connsiteY196" fmla="*/ 4601409 h 5634347"/>
              <a:gd name="connsiteX197" fmla="*/ 1154344 w 4500064"/>
              <a:gd name="connsiteY197" fmla="*/ 4660676 h 5634347"/>
              <a:gd name="connsiteX198" fmla="*/ 1145878 w 4500064"/>
              <a:gd name="connsiteY198" fmla="*/ 4703009 h 5634347"/>
              <a:gd name="connsiteX199" fmla="*/ 1120478 w 4500064"/>
              <a:gd name="connsiteY199" fmla="*/ 4719943 h 5634347"/>
              <a:gd name="connsiteX200" fmla="*/ 1103544 w 4500064"/>
              <a:gd name="connsiteY200" fmla="*/ 4753809 h 5634347"/>
              <a:gd name="connsiteX201" fmla="*/ 1086611 w 4500064"/>
              <a:gd name="connsiteY201" fmla="*/ 4770743 h 5634347"/>
              <a:gd name="connsiteX202" fmla="*/ 1061211 w 4500064"/>
              <a:gd name="connsiteY202" fmla="*/ 4804609 h 5634347"/>
              <a:gd name="connsiteX203" fmla="*/ 1044278 w 4500064"/>
              <a:gd name="connsiteY203" fmla="*/ 4821543 h 5634347"/>
              <a:gd name="connsiteX204" fmla="*/ 1001944 w 4500064"/>
              <a:gd name="connsiteY204" fmla="*/ 4880809 h 5634347"/>
              <a:gd name="connsiteX205" fmla="*/ 993478 w 4500064"/>
              <a:gd name="connsiteY205" fmla="*/ 4973943 h 5634347"/>
              <a:gd name="connsiteX206" fmla="*/ 968078 w 4500064"/>
              <a:gd name="connsiteY206" fmla="*/ 4999343 h 5634347"/>
              <a:gd name="connsiteX207" fmla="*/ 951144 w 4500064"/>
              <a:gd name="connsiteY207" fmla="*/ 5058609 h 5634347"/>
              <a:gd name="connsiteX208" fmla="*/ 934211 w 4500064"/>
              <a:gd name="connsiteY208"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448811 w 4500064"/>
              <a:gd name="connsiteY165" fmla="*/ 4076476 h 5634347"/>
              <a:gd name="connsiteX166" fmla="*/ 3423411 w 4500064"/>
              <a:gd name="connsiteY166" fmla="*/ 4059543 h 5634347"/>
              <a:gd name="connsiteX167" fmla="*/ 3381078 w 4500064"/>
              <a:gd name="connsiteY167" fmla="*/ 4051076 h 5634347"/>
              <a:gd name="connsiteX168" fmla="*/ 3355678 w 4500064"/>
              <a:gd name="connsiteY168" fmla="*/ 4025676 h 5634347"/>
              <a:gd name="connsiteX169" fmla="*/ 3330278 w 4500064"/>
              <a:gd name="connsiteY169" fmla="*/ 4008743 h 5634347"/>
              <a:gd name="connsiteX170" fmla="*/ 3271011 w 4500064"/>
              <a:gd name="connsiteY170" fmla="*/ 3983343 h 5634347"/>
              <a:gd name="connsiteX171" fmla="*/ 3203278 w 4500064"/>
              <a:gd name="connsiteY171" fmla="*/ 3949476 h 5634347"/>
              <a:gd name="connsiteX172" fmla="*/ 3144011 w 4500064"/>
              <a:gd name="connsiteY172" fmla="*/ 3915609 h 5634347"/>
              <a:gd name="connsiteX173" fmla="*/ 3101678 w 4500064"/>
              <a:gd name="connsiteY173" fmla="*/ 3907143 h 5634347"/>
              <a:gd name="connsiteX174" fmla="*/ 3059344 w 4500064"/>
              <a:gd name="connsiteY174" fmla="*/ 3873276 h 5634347"/>
              <a:gd name="connsiteX175" fmla="*/ 3033944 w 4500064"/>
              <a:gd name="connsiteY175" fmla="*/ 3864809 h 5634347"/>
              <a:gd name="connsiteX176" fmla="*/ 2796878 w 4500064"/>
              <a:gd name="connsiteY176" fmla="*/ 3856343 h 5634347"/>
              <a:gd name="connsiteX177" fmla="*/ 2365078 w 4500064"/>
              <a:gd name="connsiteY177" fmla="*/ 3864809 h 5634347"/>
              <a:gd name="connsiteX178" fmla="*/ 2305811 w 4500064"/>
              <a:gd name="connsiteY178" fmla="*/ 3890209 h 5634347"/>
              <a:gd name="connsiteX179" fmla="*/ 2280411 w 4500064"/>
              <a:gd name="connsiteY179" fmla="*/ 3898676 h 5634347"/>
              <a:gd name="connsiteX180" fmla="*/ 2238078 w 4500064"/>
              <a:gd name="connsiteY180" fmla="*/ 3941009 h 5634347"/>
              <a:gd name="connsiteX181" fmla="*/ 2170344 w 4500064"/>
              <a:gd name="connsiteY181" fmla="*/ 3991809 h 5634347"/>
              <a:gd name="connsiteX182" fmla="*/ 1992544 w 4500064"/>
              <a:gd name="connsiteY182" fmla="*/ 4110343 h 5634347"/>
              <a:gd name="connsiteX183" fmla="*/ 1738544 w 4500064"/>
              <a:gd name="connsiteY183" fmla="*/ 4262743 h 5634347"/>
              <a:gd name="connsiteX184" fmla="*/ 1645411 w 4500064"/>
              <a:gd name="connsiteY184" fmla="*/ 4338943 h 5634347"/>
              <a:gd name="connsiteX185" fmla="*/ 1628478 w 4500064"/>
              <a:gd name="connsiteY185" fmla="*/ 4305076 h 5634347"/>
              <a:gd name="connsiteX186" fmla="*/ 1509944 w 4500064"/>
              <a:gd name="connsiteY186" fmla="*/ 4203476 h 5634347"/>
              <a:gd name="connsiteX187" fmla="*/ 1501478 w 4500064"/>
              <a:gd name="connsiteY187" fmla="*/ 4169609 h 5634347"/>
              <a:gd name="connsiteX188" fmla="*/ 1459144 w 4500064"/>
              <a:gd name="connsiteY188" fmla="*/ 4118809 h 5634347"/>
              <a:gd name="connsiteX189" fmla="*/ 1433744 w 4500064"/>
              <a:gd name="connsiteY189" fmla="*/ 4110343 h 5634347"/>
              <a:gd name="connsiteX190" fmla="*/ 1399878 w 4500064"/>
              <a:gd name="connsiteY190" fmla="*/ 4076476 h 5634347"/>
              <a:gd name="connsiteX191" fmla="*/ 1247478 w 4500064"/>
              <a:gd name="connsiteY191" fmla="*/ 4118809 h 5634347"/>
              <a:gd name="connsiteX192" fmla="*/ 1230544 w 4500064"/>
              <a:gd name="connsiteY192" fmla="*/ 4415143 h 5634347"/>
              <a:gd name="connsiteX193" fmla="*/ 1213611 w 4500064"/>
              <a:gd name="connsiteY193" fmla="*/ 4440543 h 5634347"/>
              <a:gd name="connsiteX194" fmla="*/ 1205144 w 4500064"/>
              <a:gd name="connsiteY194" fmla="*/ 4491343 h 5634347"/>
              <a:gd name="connsiteX195" fmla="*/ 1179744 w 4500064"/>
              <a:gd name="connsiteY195" fmla="*/ 4559076 h 5634347"/>
              <a:gd name="connsiteX196" fmla="*/ 1171278 w 4500064"/>
              <a:gd name="connsiteY196" fmla="*/ 4601409 h 5634347"/>
              <a:gd name="connsiteX197" fmla="*/ 1154344 w 4500064"/>
              <a:gd name="connsiteY197" fmla="*/ 4660676 h 5634347"/>
              <a:gd name="connsiteX198" fmla="*/ 1145878 w 4500064"/>
              <a:gd name="connsiteY198" fmla="*/ 4703009 h 5634347"/>
              <a:gd name="connsiteX199" fmla="*/ 1120478 w 4500064"/>
              <a:gd name="connsiteY199" fmla="*/ 4719943 h 5634347"/>
              <a:gd name="connsiteX200" fmla="*/ 1103544 w 4500064"/>
              <a:gd name="connsiteY200" fmla="*/ 4753809 h 5634347"/>
              <a:gd name="connsiteX201" fmla="*/ 1086611 w 4500064"/>
              <a:gd name="connsiteY201" fmla="*/ 4770743 h 5634347"/>
              <a:gd name="connsiteX202" fmla="*/ 1061211 w 4500064"/>
              <a:gd name="connsiteY202" fmla="*/ 4804609 h 5634347"/>
              <a:gd name="connsiteX203" fmla="*/ 1044278 w 4500064"/>
              <a:gd name="connsiteY203" fmla="*/ 4821543 h 5634347"/>
              <a:gd name="connsiteX204" fmla="*/ 1001944 w 4500064"/>
              <a:gd name="connsiteY204" fmla="*/ 4880809 h 5634347"/>
              <a:gd name="connsiteX205" fmla="*/ 993478 w 4500064"/>
              <a:gd name="connsiteY205" fmla="*/ 4973943 h 5634347"/>
              <a:gd name="connsiteX206" fmla="*/ 968078 w 4500064"/>
              <a:gd name="connsiteY206" fmla="*/ 4999343 h 5634347"/>
              <a:gd name="connsiteX207" fmla="*/ 951144 w 4500064"/>
              <a:gd name="connsiteY207" fmla="*/ 5058609 h 5634347"/>
              <a:gd name="connsiteX208" fmla="*/ 934211 w 4500064"/>
              <a:gd name="connsiteY208"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448811 w 4500064"/>
              <a:gd name="connsiteY165" fmla="*/ 4076476 h 5634347"/>
              <a:gd name="connsiteX166" fmla="*/ 3423411 w 4500064"/>
              <a:gd name="connsiteY166" fmla="*/ 4059543 h 5634347"/>
              <a:gd name="connsiteX167" fmla="*/ 3381078 w 4500064"/>
              <a:gd name="connsiteY167" fmla="*/ 4051076 h 5634347"/>
              <a:gd name="connsiteX168" fmla="*/ 3355678 w 4500064"/>
              <a:gd name="connsiteY168" fmla="*/ 4025676 h 5634347"/>
              <a:gd name="connsiteX169" fmla="*/ 3330278 w 4500064"/>
              <a:gd name="connsiteY169" fmla="*/ 4008743 h 5634347"/>
              <a:gd name="connsiteX170" fmla="*/ 3271011 w 4500064"/>
              <a:gd name="connsiteY170" fmla="*/ 3983343 h 5634347"/>
              <a:gd name="connsiteX171" fmla="*/ 3203278 w 4500064"/>
              <a:gd name="connsiteY171" fmla="*/ 3949476 h 5634347"/>
              <a:gd name="connsiteX172" fmla="*/ 3144011 w 4500064"/>
              <a:gd name="connsiteY172" fmla="*/ 3915609 h 5634347"/>
              <a:gd name="connsiteX173" fmla="*/ 3101678 w 4500064"/>
              <a:gd name="connsiteY173" fmla="*/ 3907143 h 5634347"/>
              <a:gd name="connsiteX174" fmla="*/ 3059344 w 4500064"/>
              <a:gd name="connsiteY174" fmla="*/ 3873276 h 5634347"/>
              <a:gd name="connsiteX175" fmla="*/ 3033944 w 4500064"/>
              <a:gd name="connsiteY175" fmla="*/ 3864809 h 5634347"/>
              <a:gd name="connsiteX176" fmla="*/ 2796878 w 4500064"/>
              <a:gd name="connsiteY176" fmla="*/ 3856343 h 5634347"/>
              <a:gd name="connsiteX177" fmla="*/ 2365078 w 4500064"/>
              <a:gd name="connsiteY177" fmla="*/ 3864809 h 5634347"/>
              <a:gd name="connsiteX178" fmla="*/ 2305811 w 4500064"/>
              <a:gd name="connsiteY178" fmla="*/ 3890209 h 5634347"/>
              <a:gd name="connsiteX179" fmla="*/ 2280411 w 4500064"/>
              <a:gd name="connsiteY179" fmla="*/ 3898676 h 5634347"/>
              <a:gd name="connsiteX180" fmla="*/ 2238078 w 4500064"/>
              <a:gd name="connsiteY180" fmla="*/ 3941009 h 5634347"/>
              <a:gd name="connsiteX181" fmla="*/ 2170344 w 4500064"/>
              <a:gd name="connsiteY181" fmla="*/ 3991809 h 5634347"/>
              <a:gd name="connsiteX182" fmla="*/ 1992544 w 4500064"/>
              <a:gd name="connsiteY182" fmla="*/ 4110343 h 5634347"/>
              <a:gd name="connsiteX183" fmla="*/ 1738544 w 4500064"/>
              <a:gd name="connsiteY183" fmla="*/ 4262743 h 5634347"/>
              <a:gd name="connsiteX184" fmla="*/ 1645411 w 4500064"/>
              <a:gd name="connsiteY184" fmla="*/ 4338943 h 5634347"/>
              <a:gd name="connsiteX185" fmla="*/ 1628478 w 4500064"/>
              <a:gd name="connsiteY185" fmla="*/ 4305076 h 5634347"/>
              <a:gd name="connsiteX186" fmla="*/ 1509944 w 4500064"/>
              <a:gd name="connsiteY186" fmla="*/ 4203476 h 5634347"/>
              <a:gd name="connsiteX187" fmla="*/ 1501478 w 4500064"/>
              <a:gd name="connsiteY187" fmla="*/ 4169609 h 5634347"/>
              <a:gd name="connsiteX188" fmla="*/ 1459144 w 4500064"/>
              <a:gd name="connsiteY188" fmla="*/ 4118809 h 5634347"/>
              <a:gd name="connsiteX189" fmla="*/ 1433744 w 4500064"/>
              <a:gd name="connsiteY189" fmla="*/ 4110343 h 5634347"/>
              <a:gd name="connsiteX190" fmla="*/ 1399878 w 4500064"/>
              <a:gd name="connsiteY190" fmla="*/ 4076476 h 5634347"/>
              <a:gd name="connsiteX191" fmla="*/ 1247478 w 4500064"/>
              <a:gd name="connsiteY191" fmla="*/ 4118809 h 5634347"/>
              <a:gd name="connsiteX192" fmla="*/ 1230544 w 4500064"/>
              <a:gd name="connsiteY192" fmla="*/ 4415143 h 5634347"/>
              <a:gd name="connsiteX193" fmla="*/ 1213611 w 4500064"/>
              <a:gd name="connsiteY193" fmla="*/ 4440543 h 5634347"/>
              <a:gd name="connsiteX194" fmla="*/ 1205144 w 4500064"/>
              <a:gd name="connsiteY194" fmla="*/ 4491343 h 5634347"/>
              <a:gd name="connsiteX195" fmla="*/ 1179744 w 4500064"/>
              <a:gd name="connsiteY195" fmla="*/ 4559076 h 5634347"/>
              <a:gd name="connsiteX196" fmla="*/ 1171278 w 4500064"/>
              <a:gd name="connsiteY196" fmla="*/ 4601409 h 5634347"/>
              <a:gd name="connsiteX197" fmla="*/ 1154344 w 4500064"/>
              <a:gd name="connsiteY197" fmla="*/ 4660676 h 5634347"/>
              <a:gd name="connsiteX198" fmla="*/ 1145878 w 4500064"/>
              <a:gd name="connsiteY198" fmla="*/ 4703009 h 5634347"/>
              <a:gd name="connsiteX199" fmla="*/ 1120478 w 4500064"/>
              <a:gd name="connsiteY199" fmla="*/ 4719943 h 5634347"/>
              <a:gd name="connsiteX200" fmla="*/ 1103544 w 4500064"/>
              <a:gd name="connsiteY200" fmla="*/ 4753809 h 5634347"/>
              <a:gd name="connsiteX201" fmla="*/ 1086611 w 4500064"/>
              <a:gd name="connsiteY201" fmla="*/ 4770743 h 5634347"/>
              <a:gd name="connsiteX202" fmla="*/ 1061211 w 4500064"/>
              <a:gd name="connsiteY202" fmla="*/ 4804609 h 5634347"/>
              <a:gd name="connsiteX203" fmla="*/ 1044278 w 4500064"/>
              <a:gd name="connsiteY203" fmla="*/ 4821543 h 5634347"/>
              <a:gd name="connsiteX204" fmla="*/ 1001944 w 4500064"/>
              <a:gd name="connsiteY204" fmla="*/ 4880809 h 5634347"/>
              <a:gd name="connsiteX205" fmla="*/ 993478 w 4500064"/>
              <a:gd name="connsiteY205" fmla="*/ 4973943 h 5634347"/>
              <a:gd name="connsiteX206" fmla="*/ 968078 w 4500064"/>
              <a:gd name="connsiteY206" fmla="*/ 4999343 h 5634347"/>
              <a:gd name="connsiteX207" fmla="*/ 951144 w 4500064"/>
              <a:gd name="connsiteY207" fmla="*/ 5058609 h 5634347"/>
              <a:gd name="connsiteX208" fmla="*/ 934211 w 4500064"/>
              <a:gd name="connsiteY208"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448811 w 4500064"/>
              <a:gd name="connsiteY165" fmla="*/ 4076476 h 5634347"/>
              <a:gd name="connsiteX166" fmla="*/ 3423411 w 4500064"/>
              <a:gd name="connsiteY166" fmla="*/ 4059543 h 5634347"/>
              <a:gd name="connsiteX167" fmla="*/ 3355678 w 4500064"/>
              <a:gd name="connsiteY167" fmla="*/ 4025676 h 5634347"/>
              <a:gd name="connsiteX168" fmla="*/ 3330278 w 4500064"/>
              <a:gd name="connsiteY168" fmla="*/ 4008743 h 5634347"/>
              <a:gd name="connsiteX169" fmla="*/ 3271011 w 4500064"/>
              <a:gd name="connsiteY169" fmla="*/ 3983343 h 5634347"/>
              <a:gd name="connsiteX170" fmla="*/ 3203278 w 4500064"/>
              <a:gd name="connsiteY170" fmla="*/ 3949476 h 5634347"/>
              <a:gd name="connsiteX171" fmla="*/ 3144011 w 4500064"/>
              <a:gd name="connsiteY171" fmla="*/ 3915609 h 5634347"/>
              <a:gd name="connsiteX172" fmla="*/ 3101678 w 4500064"/>
              <a:gd name="connsiteY172" fmla="*/ 3907143 h 5634347"/>
              <a:gd name="connsiteX173" fmla="*/ 3059344 w 4500064"/>
              <a:gd name="connsiteY173" fmla="*/ 3873276 h 5634347"/>
              <a:gd name="connsiteX174" fmla="*/ 3033944 w 4500064"/>
              <a:gd name="connsiteY174" fmla="*/ 3864809 h 5634347"/>
              <a:gd name="connsiteX175" fmla="*/ 2796878 w 4500064"/>
              <a:gd name="connsiteY175" fmla="*/ 3856343 h 5634347"/>
              <a:gd name="connsiteX176" fmla="*/ 2365078 w 4500064"/>
              <a:gd name="connsiteY176" fmla="*/ 3864809 h 5634347"/>
              <a:gd name="connsiteX177" fmla="*/ 2305811 w 4500064"/>
              <a:gd name="connsiteY177" fmla="*/ 3890209 h 5634347"/>
              <a:gd name="connsiteX178" fmla="*/ 2280411 w 4500064"/>
              <a:gd name="connsiteY178" fmla="*/ 3898676 h 5634347"/>
              <a:gd name="connsiteX179" fmla="*/ 2238078 w 4500064"/>
              <a:gd name="connsiteY179" fmla="*/ 3941009 h 5634347"/>
              <a:gd name="connsiteX180" fmla="*/ 2170344 w 4500064"/>
              <a:gd name="connsiteY180" fmla="*/ 3991809 h 5634347"/>
              <a:gd name="connsiteX181" fmla="*/ 1992544 w 4500064"/>
              <a:gd name="connsiteY181" fmla="*/ 4110343 h 5634347"/>
              <a:gd name="connsiteX182" fmla="*/ 1738544 w 4500064"/>
              <a:gd name="connsiteY182" fmla="*/ 4262743 h 5634347"/>
              <a:gd name="connsiteX183" fmla="*/ 1645411 w 4500064"/>
              <a:gd name="connsiteY183" fmla="*/ 4338943 h 5634347"/>
              <a:gd name="connsiteX184" fmla="*/ 1628478 w 4500064"/>
              <a:gd name="connsiteY184" fmla="*/ 4305076 h 5634347"/>
              <a:gd name="connsiteX185" fmla="*/ 1509944 w 4500064"/>
              <a:gd name="connsiteY185" fmla="*/ 4203476 h 5634347"/>
              <a:gd name="connsiteX186" fmla="*/ 1501478 w 4500064"/>
              <a:gd name="connsiteY186" fmla="*/ 4169609 h 5634347"/>
              <a:gd name="connsiteX187" fmla="*/ 1459144 w 4500064"/>
              <a:gd name="connsiteY187" fmla="*/ 4118809 h 5634347"/>
              <a:gd name="connsiteX188" fmla="*/ 1433744 w 4500064"/>
              <a:gd name="connsiteY188" fmla="*/ 4110343 h 5634347"/>
              <a:gd name="connsiteX189" fmla="*/ 1399878 w 4500064"/>
              <a:gd name="connsiteY189" fmla="*/ 4076476 h 5634347"/>
              <a:gd name="connsiteX190" fmla="*/ 1247478 w 4500064"/>
              <a:gd name="connsiteY190" fmla="*/ 4118809 h 5634347"/>
              <a:gd name="connsiteX191" fmla="*/ 1230544 w 4500064"/>
              <a:gd name="connsiteY191" fmla="*/ 4415143 h 5634347"/>
              <a:gd name="connsiteX192" fmla="*/ 1213611 w 4500064"/>
              <a:gd name="connsiteY192" fmla="*/ 4440543 h 5634347"/>
              <a:gd name="connsiteX193" fmla="*/ 1205144 w 4500064"/>
              <a:gd name="connsiteY193" fmla="*/ 4491343 h 5634347"/>
              <a:gd name="connsiteX194" fmla="*/ 1179744 w 4500064"/>
              <a:gd name="connsiteY194" fmla="*/ 4559076 h 5634347"/>
              <a:gd name="connsiteX195" fmla="*/ 1171278 w 4500064"/>
              <a:gd name="connsiteY195" fmla="*/ 4601409 h 5634347"/>
              <a:gd name="connsiteX196" fmla="*/ 1154344 w 4500064"/>
              <a:gd name="connsiteY196" fmla="*/ 4660676 h 5634347"/>
              <a:gd name="connsiteX197" fmla="*/ 1145878 w 4500064"/>
              <a:gd name="connsiteY197" fmla="*/ 4703009 h 5634347"/>
              <a:gd name="connsiteX198" fmla="*/ 1120478 w 4500064"/>
              <a:gd name="connsiteY198" fmla="*/ 4719943 h 5634347"/>
              <a:gd name="connsiteX199" fmla="*/ 1103544 w 4500064"/>
              <a:gd name="connsiteY199" fmla="*/ 4753809 h 5634347"/>
              <a:gd name="connsiteX200" fmla="*/ 1086611 w 4500064"/>
              <a:gd name="connsiteY200" fmla="*/ 4770743 h 5634347"/>
              <a:gd name="connsiteX201" fmla="*/ 1061211 w 4500064"/>
              <a:gd name="connsiteY201" fmla="*/ 4804609 h 5634347"/>
              <a:gd name="connsiteX202" fmla="*/ 1044278 w 4500064"/>
              <a:gd name="connsiteY202" fmla="*/ 4821543 h 5634347"/>
              <a:gd name="connsiteX203" fmla="*/ 1001944 w 4500064"/>
              <a:gd name="connsiteY203" fmla="*/ 4880809 h 5634347"/>
              <a:gd name="connsiteX204" fmla="*/ 993478 w 4500064"/>
              <a:gd name="connsiteY204" fmla="*/ 4973943 h 5634347"/>
              <a:gd name="connsiteX205" fmla="*/ 968078 w 4500064"/>
              <a:gd name="connsiteY205" fmla="*/ 4999343 h 5634347"/>
              <a:gd name="connsiteX206" fmla="*/ 951144 w 4500064"/>
              <a:gd name="connsiteY206" fmla="*/ 5058609 h 5634347"/>
              <a:gd name="connsiteX207" fmla="*/ 934211 w 4500064"/>
              <a:gd name="connsiteY207"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448811 w 4500064"/>
              <a:gd name="connsiteY165" fmla="*/ 4076476 h 5634347"/>
              <a:gd name="connsiteX166" fmla="*/ 3423411 w 4500064"/>
              <a:gd name="connsiteY166" fmla="*/ 4059543 h 5634347"/>
              <a:gd name="connsiteX167" fmla="*/ 3330278 w 4500064"/>
              <a:gd name="connsiteY167" fmla="*/ 4008743 h 5634347"/>
              <a:gd name="connsiteX168" fmla="*/ 3271011 w 4500064"/>
              <a:gd name="connsiteY168" fmla="*/ 3983343 h 5634347"/>
              <a:gd name="connsiteX169" fmla="*/ 3203278 w 4500064"/>
              <a:gd name="connsiteY169" fmla="*/ 3949476 h 5634347"/>
              <a:gd name="connsiteX170" fmla="*/ 3144011 w 4500064"/>
              <a:gd name="connsiteY170" fmla="*/ 3915609 h 5634347"/>
              <a:gd name="connsiteX171" fmla="*/ 3101678 w 4500064"/>
              <a:gd name="connsiteY171" fmla="*/ 3907143 h 5634347"/>
              <a:gd name="connsiteX172" fmla="*/ 3059344 w 4500064"/>
              <a:gd name="connsiteY172" fmla="*/ 3873276 h 5634347"/>
              <a:gd name="connsiteX173" fmla="*/ 3033944 w 4500064"/>
              <a:gd name="connsiteY173" fmla="*/ 3864809 h 5634347"/>
              <a:gd name="connsiteX174" fmla="*/ 2796878 w 4500064"/>
              <a:gd name="connsiteY174" fmla="*/ 3856343 h 5634347"/>
              <a:gd name="connsiteX175" fmla="*/ 2365078 w 4500064"/>
              <a:gd name="connsiteY175" fmla="*/ 3864809 h 5634347"/>
              <a:gd name="connsiteX176" fmla="*/ 2305811 w 4500064"/>
              <a:gd name="connsiteY176" fmla="*/ 3890209 h 5634347"/>
              <a:gd name="connsiteX177" fmla="*/ 2280411 w 4500064"/>
              <a:gd name="connsiteY177" fmla="*/ 3898676 h 5634347"/>
              <a:gd name="connsiteX178" fmla="*/ 2238078 w 4500064"/>
              <a:gd name="connsiteY178" fmla="*/ 3941009 h 5634347"/>
              <a:gd name="connsiteX179" fmla="*/ 2170344 w 4500064"/>
              <a:gd name="connsiteY179" fmla="*/ 3991809 h 5634347"/>
              <a:gd name="connsiteX180" fmla="*/ 1992544 w 4500064"/>
              <a:gd name="connsiteY180" fmla="*/ 4110343 h 5634347"/>
              <a:gd name="connsiteX181" fmla="*/ 1738544 w 4500064"/>
              <a:gd name="connsiteY181" fmla="*/ 4262743 h 5634347"/>
              <a:gd name="connsiteX182" fmla="*/ 1645411 w 4500064"/>
              <a:gd name="connsiteY182" fmla="*/ 4338943 h 5634347"/>
              <a:gd name="connsiteX183" fmla="*/ 1628478 w 4500064"/>
              <a:gd name="connsiteY183" fmla="*/ 4305076 h 5634347"/>
              <a:gd name="connsiteX184" fmla="*/ 1509944 w 4500064"/>
              <a:gd name="connsiteY184" fmla="*/ 4203476 h 5634347"/>
              <a:gd name="connsiteX185" fmla="*/ 1501478 w 4500064"/>
              <a:gd name="connsiteY185" fmla="*/ 4169609 h 5634347"/>
              <a:gd name="connsiteX186" fmla="*/ 1459144 w 4500064"/>
              <a:gd name="connsiteY186" fmla="*/ 4118809 h 5634347"/>
              <a:gd name="connsiteX187" fmla="*/ 1433744 w 4500064"/>
              <a:gd name="connsiteY187" fmla="*/ 4110343 h 5634347"/>
              <a:gd name="connsiteX188" fmla="*/ 1399878 w 4500064"/>
              <a:gd name="connsiteY188" fmla="*/ 4076476 h 5634347"/>
              <a:gd name="connsiteX189" fmla="*/ 1247478 w 4500064"/>
              <a:gd name="connsiteY189" fmla="*/ 4118809 h 5634347"/>
              <a:gd name="connsiteX190" fmla="*/ 1230544 w 4500064"/>
              <a:gd name="connsiteY190" fmla="*/ 4415143 h 5634347"/>
              <a:gd name="connsiteX191" fmla="*/ 1213611 w 4500064"/>
              <a:gd name="connsiteY191" fmla="*/ 4440543 h 5634347"/>
              <a:gd name="connsiteX192" fmla="*/ 1205144 w 4500064"/>
              <a:gd name="connsiteY192" fmla="*/ 4491343 h 5634347"/>
              <a:gd name="connsiteX193" fmla="*/ 1179744 w 4500064"/>
              <a:gd name="connsiteY193" fmla="*/ 4559076 h 5634347"/>
              <a:gd name="connsiteX194" fmla="*/ 1171278 w 4500064"/>
              <a:gd name="connsiteY194" fmla="*/ 4601409 h 5634347"/>
              <a:gd name="connsiteX195" fmla="*/ 1154344 w 4500064"/>
              <a:gd name="connsiteY195" fmla="*/ 4660676 h 5634347"/>
              <a:gd name="connsiteX196" fmla="*/ 1145878 w 4500064"/>
              <a:gd name="connsiteY196" fmla="*/ 4703009 h 5634347"/>
              <a:gd name="connsiteX197" fmla="*/ 1120478 w 4500064"/>
              <a:gd name="connsiteY197" fmla="*/ 4719943 h 5634347"/>
              <a:gd name="connsiteX198" fmla="*/ 1103544 w 4500064"/>
              <a:gd name="connsiteY198" fmla="*/ 4753809 h 5634347"/>
              <a:gd name="connsiteX199" fmla="*/ 1086611 w 4500064"/>
              <a:gd name="connsiteY199" fmla="*/ 4770743 h 5634347"/>
              <a:gd name="connsiteX200" fmla="*/ 1061211 w 4500064"/>
              <a:gd name="connsiteY200" fmla="*/ 4804609 h 5634347"/>
              <a:gd name="connsiteX201" fmla="*/ 1044278 w 4500064"/>
              <a:gd name="connsiteY201" fmla="*/ 4821543 h 5634347"/>
              <a:gd name="connsiteX202" fmla="*/ 1001944 w 4500064"/>
              <a:gd name="connsiteY202" fmla="*/ 4880809 h 5634347"/>
              <a:gd name="connsiteX203" fmla="*/ 993478 w 4500064"/>
              <a:gd name="connsiteY203" fmla="*/ 4973943 h 5634347"/>
              <a:gd name="connsiteX204" fmla="*/ 968078 w 4500064"/>
              <a:gd name="connsiteY204" fmla="*/ 4999343 h 5634347"/>
              <a:gd name="connsiteX205" fmla="*/ 951144 w 4500064"/>
              <a:gd name="connsiteY205" fmla="*/ 5058609 h 5634347"/>
              <a:gd name="connsiteX206" fmla="*/ 934211 w 4500064"/>
              <a:gd name="connsiteY206"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448811 w 4500064"/>
              <a:gd name="connsiteY165" fmla="*/ 4076476 h 5634347"/>
              <a:gd name="connsiteX166" fmla="*/ 3423411 w 4500064"/>
              <a:gd name="connsiteY166" fmla="*/ 4059543 h 5634347"/>
              <a:gd name="connsiteX167" fmla="*/ 3271011 w 4500064"/>
              <a:gd name="connsiteY167" fmla="*/ 3983343 h 5634347"/>
              <a:gd name="connsiteX168" fmla="*/ 3203278 w 4500064"/>
              <a:gd name="connsiteY168" fmla="*/ 3949476 h 5634347"/>
              <a:gd name="connsiteX169" fmla="*/ 3144011 w 4500064"/>
              <a:gd name="connsiteY169" fmla="*/ 3915609 h 5634347"/>
              <a:gd name="connsiteX170" fmla="*/ 3101678 w 4500064"/>
              <a:gd name="connsiteY170" fmla="*/ 3907143 h 5634347"/>
              <a:gd name="connsiteX171" fmla="*/ 3059344 w 4500064"/>
              <a:gd name="connsiteY171" fmla="*/ 3873276 h 5634347"/>
              <a:gd name="connsiteX172" fmla="*/ 3033944 w 4500064"/>
              <a:gd name="connsiteY172" fmla="*/ 3864809 h 5634347"/>
              <a:gd name="connsiteX173" fmla="*/ 2796878 w 4500064"/>
              <a:gd name="connsiteY173" fmla="*/ 3856343 h 5634347"/>
              <a:gd name="connsiteX174" fmla="*/ 2365078 w 4500064"/>
              <a:gd name="connsiteY174" fmla="*/ 3864809 h 5634347"/>
              <a:gd name="connsiteX175" fmla="*/ 2305811 w 4500064"/>
              <a:gd name="connsiteY175" fmla="*/ 3890209 h 5634347"/>
              <a:gd name="connsiteX176" fmla="*/ 2280411 w 4500064"/>
              <a:gd name="connsiteY176" fmla="*/ 3898676 h 5634347"/>
              <a:gd name="connsiteX177" fmla="*/ 2238078 w 4500064"/>
              <a:gd name="connsiteY177" fmla="*/ 3941009 h 5634347"/>
              <a:gd name="connsiteX178" fmla="*/ 2170344 w 4500064"/>
              <a:gd name="connsiteY178" fmla="*/ 3991809 h 5634347"/>
              <a:gd name="connsiteX179" fmla="*/ 1992544 w 4500064"/>
              <a:gd name="connsiteY179" fmla="*/ 4110343 h 5634347"/>
              <a:gd name="connsiteX180" fmla="*/ 1738544 w 4500064"/>
              <a:gd name="connsiteY180" fmla="*/ 4262743 h 5634347"/>
              <a:gd name="connsiteX181" fmla="*/ 1645411 w 4500064"/>
              <a:gd name="connsiteY181" fmla="*/ 4338943 h 5634347"/>
              <a:gd name="connsiteX182" fmla="*/ 1628478 w 4500064"/>
              <a:gd name="connsiteY182" fmla="*/ 4305076 h 5634347"/>
              <a:gd name="connsiteX183" fmla="*/ 1509944 w 4500064"/>
              <a:gd name="connsiteY183" fmla="*/ 4203476 h 5634347"/>
              <a:gd name="connsiteX184" fmla="*/ 1501478 w 4500064"/>
              <a:gd name="connsiteY184" fmla="*/ 4169609 h 5634347"/>
              <a:gd name="connsiteX185" fmla="*/ 1459144 w 4500064"/>
              <a:gd name="connsiteY185" fmla="*/ 4118809 h 5634347"/>
              <a:gd name="connsiteX186" fmla="*/ 1433744 w 4500064"/>
              <a:gd name="connsiteY186" fmla="*/ 4110343 h 5634347"/>
              <a:gd name="connsiteX187" fmla="*/ 1399878 w 4500064"/>
              <a:gd name="connsiteY187" fmla="*/ 4076476 h 5634347"/>
              <a:gd name="connsiteX188" fmla="*/ 1247478 w 4500064"/>
              <a:gd name="connsiteY188" fmla="*/ 4118809 h 5634347"/>
              <a:gd name="connsiteX189" fmla="*/ 1230544 w 4500064"/>
              <a:gd name="connsiteY189" fmla="*/ 4415143 h 5634347"/>
              <a:gd name="connsiteX190" fmla="*/ 1213611 w 4500064"/>
              <a:gd name="connsiteY190" fmla="*/ 4440543 h 5634347"/>
              <a:gd name="connsiteX191" fmla="*/ 1205144 w 4500064"/>
              <a:gd name="connsiteY191" fmla="*/ 4491343 h 5634347"/>
              <a:gd name="connsiteX192" fmla="*/ 1179744 w 4500064"/>
              <a:gd name="connsiteY192" fmla="*/ 4559076 h 5634347"/>
              <a:gd name="connsiteX193" fmla="*/ 1171278 w 4500064"/>
              <a:gd name="connsiteY193" fmla="*/ 4601409 h 5634347"/>
              <a:gd name="connsiteX194" fmla="*/ 1154344 w 4500064"/>
              <a:gd name="connsiteY194" fmla="*/ 4660676 h 5634347"/>
              <a:gd name="connsiteX195" fmla="*/ 1145878 w 4500064"/>
              <a:gd name="connsiteY195" fmla="*/ 4703009 h 5634347"/>
              <a:gd name="connsiteX196" fmla="*/ 1120478 w 4500064"/>
              <a:gd name="connsiteY196" fmla="*/ 4719943 h 5634347"/>
              <a:gd name="connsiteX197" fmla="*/ 1103544 w 4500064"/>
              <a:gd name="connsiteY197" fmla="*/ 4753809 h 5634347"/>
              <a:gd name="connsiteX198" fmla="*/ 1086611 w 4500064"/>
              <a:gd name="connsiteY198" fmla="*/ 4770743 h 5634347"/>
              <a:gd name="connsiteX199" fmla="*/ 1061211 w 4500064"/>
              <a:gd name="connsiteY199" fmla="*/ 4804609 h 5634347"/>
              <a:gd name="connsiteX200" fmla="*/ 1044278 w 4500064"/>
              <a:gd name="connsiteY200" fmla="*/ 4821543 h 5634347"/>
              <a:gd name="connsiteX201" fmla="*/ 1001944 w 4500064"/>
              <a:gd name="connsiteY201" fmla="*/ 4880809 h 5634347"/>
              <a:gd name="connsiteX202" fmla="*/ 993478 w 4500064"/>
              <a:gd name="connsiteY202" fmla="*/ 4973943 h 5634347"/>
              <a:gd name="connsiteX203" fmla="*/ 968078 w 4500064"/>
              <a:gd name="connsiteY203" fmla="*/ 4999343 h 5634347"/>
              <a:gd name="connsiteX204" fmla="*/ 951144 w 4500064"/>
              <a:gd name="connsiteY204" fmla="*/ 5058609 h 5634347"/>
              <a:gd name="connsiteX205" fmla="*/ 934211 w 4500064"/>
              <a:gd name="connsiteY205"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448811 w 4500064"/>
              <a:gd name="connsiteY165" fmla="*/ 4076476 h 5634347"/>
              <a:gd name="connsiteX166" fmla="*/ 3423411 w 4500064"/>
              <a:gd name="connsiteY166" fmla="*/ 4059543 h 5634347"/>
              <a:gd name="connsiteX167" fmla="*/ 3203278 w 4500064"/>
              <a:gd name="connsiteY167" fmla="*/ 3949476 h 5634347"/>
              <a:gd name="connsiteX168" fmla="*/ 3144011 w 4500064"/>
              <a:gd name="connsiteY168" fmla="*/ 3915609 h 5634347"/>
              <a:gd name="connsiteX169" fmla="*/ 3101678 w 4500064"/>
              <a:gd name="connsiteY169" fmla="*/ 3907143 h 5634347"/>
              <a:gd name="connsiteX170" fmla="*/ 3059344 w 4500064"/>
              <a:gd name="connsiteY170" fmla="*/ 3873276 h 5634347"/>
              <a:gd name="connsiteX171" fmla="*/ 3033944 w 4500064"/>
              <a:gd name="connsiteY171" fmla="*/ 3864809 h 5634347"/>
              <a:gd name="connsiteX172" fmla="*/ 2796878 w 4500064"/>
              <a:gd name="connsiteY172" fmla="*/ 3856343 h 5634347"/>
              <a:gd name="connsiteX173" fmla="*/ 2365078 w 4500064"/>
              <a:gd name="connsiteY173" fmla="*/ 3864809 h 5634347"/>
              <a:gd name="connsiteX174" fmla="*/ 2305811 w 4500064"/>
              <a:gd name="connsiteY174" fmla="*/ 3890209 h 5634347"/>
              <a:gd name="connsiteX175" fmla="*/ 2280411 w 4500064"/>
              <a:gd name="connsiteY175" fmla="*/ 3898676 h 5634347"/>
              <a:gd name="connsiteX176" fmla="*/ 2238078 w 4500064"/>
              <a:gd name="connsiteY176" fmla="*/ 3941009 h 5634347"/>
              <a:gd name="connsiteX177" fmla="*/ 2170344 w 4500064"/>
              <a:gd name="connsiteY177" fmla="*/ 3991809 h 5634347"/>
              <a:gd name="connsiteX178" fmla="*/ 1992544 w 4500064"/>
              <a:gd name="connsiteY178" fmla="*/ 4110343 h 5634347"/>
              <a:gd name="connsiteX179" fmla="*/ 1738544 w 4500064"/>
              <a:gd name="connsiteY179" fmla="*/ 4262743 h 5634347"/>
              <a:gd name="connsiteX180" fmla="*/ 1645411 w 4500064"/>
              <a:gd name="connsiteY180" fmla="*/ 4338943 h 5634347"/>
              <a:gd name="connsiteX181" fmla="*/ 1628478 w 4500064"/>
              <a:gd name="connsiteY181" fmla="*/ 4305076 h 5634347"/>
              <a:gd name="connsiteX182" fmla="*/ 1509944 w 4500064"/>
              <a:gd name="connsiteY182" fmla="*/ 4203476 h 5634347"/>
              <a:gd name="connsiteX183" fmla="*/ 1501478 w 4500064"/>
              <a:gd name="connsiteY183" fmla="*/ 4169609 h 5634347"/>
              <a:gd name="connsiteX184" fmla="*/ 1459144 w 4500064"/>
              <a:gd name="connsiteY184" fmla="*/ 4118809 h 5634347"/>
              <a:gd name="connsiteX185" fmla="*/ 1433744 w 4500064"/>
              <a:gd name="connsiteY185" fmla="*/ 4110343 h 5634347"/>
              <a:gd name="connsiteX186" fmla="*/ 1399878 w 4500064"/>
              <a:gd name="connsiteY186" fmla="*/ 4076476 h 5634347"/>
              <a:gd name="connsiteX187" fmla="*/ 1247478 w 4500064"/>
              <a:gd name="connsiteY187" fmla="*/ 4118809 h 5634347"/>
              <a:gd name="connsiteX188" fmla="*/ 1230544 w 4500064"/>
              <a:gd name="connsiteY188" fmla="*/ 4415143 h 5634347"/>
              <a:gd name="connsiteX189" fmla="*/ 1213611 w 4500064"/>
              <a:gd name="connsiteY189" fmla="*/ 4440543 h 5634347"/>
              <a:gd name="connsiteX190" fmla="*/ 1205144 w 4500064"/>
              <a:gd name="connsiteY190" fmla="*/ 4491343 h 5634347"/>
              <a:gd name="connsiteX191" fmla="*/ 1179744 w 4500064"/>
              <a:gd name="connsiteY191" fmla="*/ 4559076 h 5634347"/>
              <a:gd name="connsiteX192" fmla="*/ 1171278 w 4500064"/>
              <a:gd name="connsiteY192" fmla="*/ 4601409 h 5634347"/>
              <a:gd name="connsiteX193" fmla="*/ 1154344 w 4500064"/>
              <a:gd name="connsiteY193" fmla="*/ 4660676 h 5634347"/>
              <a:gd name="connsiteX194" fmla="*/ 1145878 w 4500064"/>
              <a:gd name="connsiteY194" fmla="*/ 4703009 h 5634347"/>
              <a:gd name="connsiteX195" fmla="*/ 1120478 w 4500064"/>
              <a:gd name="connsiteY195" fmla="*/ 4719943 h 5634347"/>
              <a:gd name="connsiteX196" fmla="*/ 1103544 w 4500064"/>
              <a:gd name="connsiteY196" fmla="*/ 4753809 h 5634347"/>
              <a:gd name="connsiteX197" fmla="*/ 1086611 w 4500064"/>
              <a:gd name="connsiteY197" fmla="*/ 4770743 h 5634347"/>
              <a:gd name="connsiteX198" fmla="*/ 1061211 w 4500064"/>
              <a:gd name="connsiteY198" fmla="*/ 4804609 h 5634347"/>
              <a:gd name="connsiteX199" fmla="*/ 1044278 w 4500064"/>
              <a:gd name="connsiteY199" fmla="*/ 4821543 h 5634347"/>
              <a:gd name="connsiteX200" fmla="*/ 1001944 w 4500064"/>
              <a:gd name="connsiteY200" fmla="*/ 4880809 h 5634347"/>
              <a:gd name="connsiteX201" fmla="*/ 993478 w 4500064"/>
              <a:gd name="connsiteY201" fmla="*/ 4973943 h 5634347"/>
              <a:gd name="connsiteX202" fmla="*/ 968078 w 4500064"/>
              <a:gd name="connsiteY202" fmla="*/ 4999343 h 5634347"/>
              <a:gd name="connsiteX203" fmla="*/ 951144 w 4500064"/>
              <a:gd name="connsiteY203" fmla="*/ 5058609 h 5634347"/>
              <a:gd name="connsiteX204" fmla="*/ 934211 w 4500064"/>
              <a:gd name="connsiteY204"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448811 w 4500064"/>
              <a:gd name="connsiteY165" fmla="*/ 4076476 h 5634347"/>
              <a:gd name="connsiteX166" fmla="*/ 3203278 w 4500064"/>
              <a:gd name="connsiteY166" fmla="*/ 3949476 h 5634347"/>
              <a:gd name="connsiteX167" fmla="*/ 3144011 w 4500064"/>
              <a:gd name="connsiteY167" fmla="*/ 3915609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365078 w 4500064"/>
              <a:gd name="connsiteY172" fmla="*/ 3864809 h 5634347"/>
              <a:gd name="connsiteX173" fmla="*/ 2305811 w 4500064"/>
              <a:gd name="connsiteY173" fmla="*/ 3890209 h 5634347"/>
              <a:gd name="connsiteX174" fmla="*/ 2280411 w 4500064"/>
              <a:gd name="connsiteY174" fmla="*/ 3898676 h 5634347"/>
              <a:gd name="connsiteX175" fmla="*/ 2238078 w 4500064"/>
              <a:gd name="connsiteY175" fmla="*/ 3941009 h 5634347"/>
              <a:gd name="connsiteX176" fmla="*/ 2170344 w 4500064"/>
              <a:gd name="connsiteY176" fmla="*/ 3991809 h 5634347"/>
              <a:gd name="connsiteX177" fmla="*/ 1992544 w 4500064"/>
              <a:gd name="connsiteY177" fmla="*/ 411034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501478 w 4500064"/>
              <a:gd name="connsiteY182" fmla="*/ 4169609 h 5634347"/>
              <a:gd name="connsiteX183" fmla="*/ 1459144 w 4500064"/>
              <a:gd name="connsiteY183" fmla="*/ 4118809 h 5634347"/>
              <a:gd name="connsiteX184" fmla="*/ 1433744 w 4500064"/>
              <a:gd name="connsiteY184" fmla="*/ 4110343 h 5634347"/>
              <a:gd name="connsiteX185" fmla="*/ 1399878 w 4500064"/>
              <a:gd name="connsiteY185" fmla="*/ 4076476 h 5634347"/>
              <a:gd name="connsiteX186" fmla="*/ 1247478 w 4500064"/>
              <a:gd name="connsiteY186" fmla="*/ 411880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01678 w 4500064"/>
              <a:gd name="connsiteY167" fmla="*/ 3907143 h 5634347"/>
              <a:gd name="connsiteX168" fmla="*/ 3059344 w 4500064"/>
              <a:gd name="connsiteY168" fmla="*/ 3873276 h 5634347"/>
              <a:gd name="connsiteX169" fmla="*/ 3033944 w 4500064"/>
              <a:gd name="connsiteY169" fmla="*/ 3864809 h 5634347"/>
              <a:gd name="connsiteX170" fmla="*/ 2796878 w 4500064"/>
              <a:gd name="connsiteY170" fmla="*/ 3856343 h 5634347"/>
              <a:gd name="connsiteX171" fmla="*/ 2365078 w 4500064"/>
              <a:gd name="connsiteY171" fmla="*/ 3864809 h 5634347"/>
              <a:gd name="connsiteX172" fmla="*/ 2305811 w 4500064"/>
              <a:gd name="connsiteY172" fmla="*/ 3890209 h 5634347"/>
              <a:gd name="connsiteX173" fmla="*/ 2280411 w 4500064"/>
              <a:gd name="connsiteY173" fmla="*/ 3898676 h 5634347"/>
              <a:gd name="connsiteX174" fmla="*/ 2238078 w 4500064"/>
              <a:gd name="connsiteY174" fmla="*/ 3941009 h 5634347"/>
              <a:gd name="connsiteX175" fmla="*/ 2170344 w 4500064"/>
              <a:gd name="connsiteY175" fmla="*/ 3991809 h 5634347"/>
              <a:gd name="connsiteX176" fmla="*/ 1992544 w 4500064"/>
              <a:gd name="connsiteY176" fmla="*/ 4110343 h 5634347"/>
              <a:gd name="connsiteX177" fmla="*/ 1738544 w 4500064"/>
              <a:gd name="connsiteY177" fmla="*/ 4262743 h 5634347"/>
              <a:gd name="connsiteX178" fmla="*/ 1645411 w 4500064"/>
              <a:gd name="connsiteY178" fmla="*/ 4338943 h 5634347"/>
              <a:gd name="connsiteX179" fmla="*/ 1628478 w 4500064"/>
              <a:gd name="connsiteY179" fmla="*/ 4305076 h 5634347"/>
              <a:gd name="connsiteX180" fmla="*/ 1509944 w 4500064"/>
              <a:gd name="connsiteY180" fmla="*/ 4203476 h 5634347"/>
              <a:gd name="connsiteX181" fmla="*/ 1501478 w 4500064"/>
              <a:gd name="connsiteY181" fmla="*/ 4169609 h 5634347"/>
              <a:gd name="connsiteX182" fmla="*/ 1459144 w 4500064"/>
              <a:gd name="connsiteY182" fmla="*/ 4118809 h 5634347"/>
              <a:gd name="connsiteX183" fmla="*/ 1433744 w 4500064"/>
              <a:gd name="connsiteY183" fmla="*/ 4110343 h 5634347"/>
              <a:gd name="connsiteX184" fmla="*/ 1399878 w 4500064"/>
              <a:gd name="connsiteY184" fmla="*/ 4076476 h 5634347"/>
              <a:gd name="connsiteX185" fmla="*/ 1247478 w 4500064"/>
              <a:gd name="connsiteY185" fmla="*/ 4118809 h 5634347"/>
              <a:gd name="connsiteX186" fmla="*/ 1230544 w 4500064"/>
              <a:gd name="connsiteY186" fmla="*/ 4415143 h 5634347"/>
              <a:gd name="connsiteX187" fmla="*/ 1213611 w 4500064"/>
              <a:gd name="connsiteY187" fmla="*/ 4440543 h 5634347"/>
              <a:gd name="connsiteX188" fmla="*/ 1205144 w 4500064"/>
              <a:gd name="connsiteY188" fmla="*/ 4491343 h 5634347"/>
              <a:gd name="connsiteX189" fmla="*/ 1179744 w 4500064"/>
              <a:gd name="connsiteY189" fmla="*/ 4559076 h 5634347"/>
              <a:gd name="connsiteX190" fmla="*/ 1171278 w 4500064"/>
              <a:gd name="connsiteY190" fmla="*/ 4601409 h 5634347"/>
              <a:gd name="connsiteX191" fmla="*/ 1154344 w 4500064"/>
              <a:gd name="connsiteY191" fmla="*/ 4660676 h 5634347"/>
              <a:gd name="connsiteX192" fmla="*/ 1145878 w 4500064"/>
              <a:gd name="connsiteY192" fmla="*/ 4703009 h 5634347"/>
              <a:gd name="connsiteX193" fmla="*/ 1120478 w 4500064"/>
              <a:gd name="connsiteY193" fmla="*/ 4719943 h 5634347"/>
              <a:gd name="connsiteX194" fmla="*/ 1103544 w 4500064"/>
              <a:gd name="connsiteY194" fmla="*/ 4753809 h 5634347"/>
              <a:gd name="connsiteX195" fmla="*/ 1086611 w 4500064"/>
              <a:gd name="connsiteY195" fmla="*/ 4770743 h 5634347"/>
              <a:gd name="connsiteX196" fmla="*/ 1061211 w 4500064"/>
              <a:gd name="connsiteY196" fmla="*/ 4804609 h 5634347"/>
              <a:gd name="connsiteX197" fmla="*/ 1044278 w 4500064"/>
              <a:gd name="connsiteY197" fmla="*/ 4821543 h 5634347"/>
              <a:gd name="connsiteX198" fmla="*/ 1001944 w 4500064"/>
              <a:gd name="connsiteY198" fmla="*/ 4880809 h 5634347"/>
              <a:gd name="connsiteX199" fmla="*/ 993478 w 4500064"/>
              <a:gd name="connsiteY199" fmla="*/ 4973943 h 5634347"/>
              <a:gd name="connsiteX200" fmla="*/ 968078 w 4500064"/>
              <a:gd name="connsiteY200" fmla="*/ 4999343 h 5634347"/>
              <a:gd name="connsiteX201" fmla="*/ 951144 w 4500064"/>
              <a:gd name="connsiteY201" fmla="*/ 5058609 h 5634347"/>
              <a:gd name="connsiteX202" fmla="*/ 934211 w 4500064"/>
              <a:gd name="connsiteY202"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365078 w 4500064"/>
              <a:gd name="connsiteY172" fmla="*/ 3864809 h 5634347"/>
              <a:gd name="connsiteX173" fmla="*/ 2305811 w 4500064"/>
              <a:gd name="connsiteY173" fmla="*/ 3890209 h 5634347"/>
              <a:gd name="connsiteX174" fmla="*/ 2280411 w 4500064"/>
              <a:gd name="connsiteY174" fmla="*/ 3898676 h 5634347"/>
              <a:gd name="connsiteX175" fmla="*/ 2238078 w 4500064"/>
              <a:gd name="connsiteY175" fmla="*/ 3941009 h 5634347"/>
              <a:gd name="connsiteX176" fmla="*/ 2170344 w 4500064"/>
              <a:gd name="connsiteY176" fmla="*/ 3991809 h 5634347"/>
              <a:gd name="connsiteX177" fmla="*/ 1992544 w 4500064"/>
              <a:gd name="connsiteY177" fmla="*/ 411034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501478 w 4500064"/>
              <a:gd name="connsiteY182" fmla="*/ 4169609 h 5634347"/>
              <a:gd name="connsiteX183" fmla="*/ 1459144 w 4500064"/>
              <a:gd name="connsiteY183" fmla="*/ 4118809 h 5634347"/>
              <a:gd name="connsiteX184" fmla="*/ 1433744 w 4500064"/>
              <a:gd name="connsiteY184" fmla="*/ 4110343 h 5634347"/>
              <a:gd name="connsiteX185" fmla="*/ 1399878 w 4500064"/>
              <a:gd name="connsiteY185" fmla="*/ 4076476 h 5634347"/>
              <a:gd name="connsiteX186" fmla="*/ 1247478 w 4500064"/>
              <a:gd name="connsiteY186" fmla="*/ 411880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305811 w 4500064"/>
              <a:gd name="connsiteY173" fmla="*/ 3890209 h 5634347"/>
              <a:gd name="connsiteX174" fmla="*/ 2280411 w 4500064"/>
              <a:gd name="connsiteY174" fmla="*/ 3898676 h 5634347"/>
              <a:gd name="connsiteX175" fmla="*/ 2238078 w 4500064"/>
              <a:gd name="connsiteY175" fmla="*/ 3941009 h 5634347"/>
              <a:gd name="connsiteX176" fmla="*/ 2170344 w 4500064"/>
              <a:gd name="connsiteY176" fmla="*/ 3991809 h 5634347"/>
              <a:gd name="connsiteX177" fmla="*/ 1992544 w 4500064"/>
              <a:gd name="connsiteY177" fmla="*/ 411034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501478 w 4500064"/>
              <a:gd name="connsiteY182" fmla="*/ 4169609 h 5634347"/>
              <a:gd name="connsiteX183" fmla="*/ 1459144 w 4500064"/>
              <a:gd name="connsiteY183" fmla="*/ 4118809 h 5634347"/>
              <a:gd name="connsiteX184" fmla="*/ 1433744 w 4500064"/>
              <a:gd name="connsiteY184" fmla="*/ 4110343 h 5634347"/>
              <a:gd name="connsiteX185" fmla="*/ 1399878 w 4500064"/>
              <a:gd name="connsiteY185" fmla="*/ 4076476 h 5634347"/>
              <a:gd name="connsiteX186" fmla="*/ 1247478 w 4500064"/>
              <a:gd name="connsiteY186" fmla="*/ 411880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280411 w 4500064"/>
              <a:gd name="connsiteY174" fmla="*/ 3898676 h 5634347"/>
              <a:gd name="connsiteX175" fmla="*/ 2238078 w 4500064"/>
              <a:gd name="connsiteY175" fmla="*/ 3941009 h 5634347"/>
              <a:gd name="connsiteX176" fmla="*/ 2170344 w 4500064"/>
              <a:gd name="connsiteY176" fmla="*/ 3991809 h 5634347"/>
              <a:gd name="connsiteX177" fmla="*/ 1992544 w 4500064"/>
              <a:gd name="connsiteY177" fmla="*/ 411034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501478 w 4500064"/>
              <a:gd name="connsiteY182" fmla="*/ 4169609 h 5634347"/>
              <a:gd name="connsiteX183" fmla="*/ 1459144 w 4500064"/>
              <a:gd name="connsiteY183" fmla="*/ 4118809 h 5634347"/>
              <a:gd name="connsiteX184" fmla="*/ 1433744 w 4500064"/>
              <a:gd name="connsiteY184" fmla="*/ 4110343 h 5634347"/>
              <a:gd name="connsiteX185" fmla="*/ 1399878 w 4500064"/>
              <a:gd name="connsiteY185" fmla="*/ 4076476 h 5634347"/>
              <a:gd name="connsiteX186" fmla="*/ 1247478 w 4500064"/>
              <a:gd name="connsiteY186" fmla="*/ 411880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238078 w 4500064"/>
              <a:gd name="connsiteY175" fmla="*/ 3941009 h 5634347"/>
              <a:gd name="connsiteX176" fmla="*/ 2170344 w 4500064"/>
              <a:gd name="connsiteY176" fmla="*/ 3991809 h 5634347"/>
              <a:gd name="connsiteX177" fmla="*/ 1992544 w 4500064"/>
              <a:gd name="connsiteY177" fmla="*/ 411034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501478 w 4500064"/>
              <a:gd name="connsiteY182" fmla="*/ 4169609 h 5634347"/>
              <a:gd name="connsiteX183" fmla="*/ 1459144 w 4500064"/>
              <a:gd name="connsiteY183" fmla="*/ 4118809 h 5634347"/>
              <a:gd name="connsiteX184" fmla="*/ 1433744 w 4500064"/>
              <a:gd name="connsiteY184" fmla="*/ 4110343 h 5634347"/>
              <a:gd name="connsiteX185" fmla="*/ 1399878 w 4500064"/>
              <a:gd name="connsiteY185" fmla="*/ 4076476 h 5634347"/>
              <a:gd name="connsiteX186" fmla="*/ 1247478 w 4500064"/>
              <a:gd name="connsiteY186" fmla="*/ 411880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70344 w 4500064"/>
              <a:gd name="connsiteY176" fmla="*/ 3991809 h 5634347"/>
              <a:gd name="connsiteX177" fmla="*/ 1992544 w 4500064"/>
              <a:gd name="connsiteY177" fmla="*/ 411034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501478 w 4500064"/>
              <a:gd name="connsiteY182" fmla="*/ 4169609 h 5634347"/>
              <a:gd name="connsiteX183" fmla="*/ 1459144 w 4500064"/>
              <a:gd name="connsiteY183" fmla="*/ 4118809 h 5634347"/>
              <a:gd name="connsiteX184" fmla="*/ 1433744 w 4500064"/>
              <a:gd name="connsiteY184" fmla="*/ 4110343 h 5634347"/>
              <a:gd name="connsiteX185" fmla="*/ 1399878 w 4500064"/>
              <a:gd name="connsiteY185" fmla="*/ 4076476 h 5634347"/>
              <a:gd name="connsiteX186" fmla="*/ 1247478 w 4500064"/>
              <a:gd name="connsiteY186" fmla="*/ 411880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992544 w 4500064"/>
              <a:gd name="connsiteY177" fmla="*/ 411034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501478 w 4500064"/>
              <a:gd name="connsiteY182" fmla="*/ 4169609 h 5634347"/>
              <a:gd name="connsiteX183" fmla="*/ 1459144 w 4500064"/>
              <a:gd name="connsiteY183" fmla="*/ 4118809 h 5634347"/>
              <a:gd name="connsiteX184" fmla="*/ 1433744 w 4500064"/>
              <a:gd name="connsiteY184" fmla="*/ 4110343 h 5634347"/>
              <a:gd name="connsiteX185" fmla="*/ 1399878 w 4500064"/>
              <a:gd name="connsiteY185" fmla="*/ 4076476 h 5634347"/>
              <a:gd name="connsiteX186" fmla="*/ 1247478 w 4500064"/>
              <a:gd name="connsiteY186" fmla="*/ 411880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501478 w 4500064"/>
              <a:gd name="connsiteY182" fmla="*/ 4169609 h 5634347"/>
              <a:gd name="connsiteX183" fmla="*/ 1459144 w 4500064"/>
              <a:gd name="connsiteY183" fmla="*/ 4118809 h 5634347"/>
              <a:gd name="connsiteX184" fmla="*/ 1433744 w 4500064"/>
              <a:gd name="connsiteY184" fmla="*/ 4110343 h 5634347"/>
              <a:gd name="connsiteX185" fmla="*/ 1399878 w 4500064"/>
              <a:gd name="connsiteY185" fmla="*/ 4076476 h 5634347"/>
              <a:gd name="connsiteX186" fmla="*/ 1247478 w 4500064"/>
              <a:gd name="connsiteY186" fmla="*/ 411880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501478 w 4500064"/>
              <a:gd name="connsiteY182" fmla="*/ 4169609 h 5634347"/>
              <a:gd name="connsiteX183" fmla="*/ 1459144 w 4500064"/>
              <a:gd name="connsiteY183" fmla="*/ 4118809 h 5634347"/>
              <a:gd name="connsiteX184" fmla="*/ 1433744 w 4500064"/>
              <a:gd name="connsiteY184" fmla="*/ 4110343 h 5634347"/>
              <a:gd name="connsiteX185" fmla="*/ 1399878 w 4500064"/>
              <a:gd name="connsiteY185" fmla="*/ 4076476 h 5634347"/>
              <a:gd name="connsiteX186" fmla="*/ 790278 w 4500064"/>
              <a:gd name="connsiteY186" fmla="*/ 370732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501478 w 4500064"/>
              <a:gd name="connsiteY182" fmla="*/ 4169609 h 5634347"/>
              <a:gd name="connsiteX183" fmla="*/ 1459144 w 4500064"/>
              <a:gd name="connsiteY183" fmla="*/ 4118809 h 5634347"/>
              <a:gd name="connsiteX184" fmla="*/ 1433744 w 4500064"/>
              <a:gd name="connsiteY184" fmla="*/ 4110343 h 5634347"/>
              <a:gd name="connsiteX185" fmla="*/ 1333838 w 4500064"/>
              <a:gd name="connsiteY185" fmla="*/ 4081556 h 5634347"/>
              <a:gd name="connsiteX186" fmla="*/ 790278 w 4500064"/>
              <a:gd name="connsiteY186" fmla="*/ 370732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455758 w 4500064"/>
              <a:gd name="connsiteY182" fmla="*/ 4210249 h 5634347"/>
              <a:gd name="connsiteX183" fmla="*/ 1459144 w 4500064"/>
              <a:gd name="connsiteY183" fmla="*/ 4118809 h 5634347"/>
              <a:gd name="connsiteX184" fmla="*/ 1433744 w 4500064"/>
              <a:gd name="connsiteY184" fmla="*/ 4110343 h 5634347"/>
              <a:gd name="connsiteX185" fmla="*/ 1333838 w 4500064"/>
              <a:gd name="connsiteY185" fmla="*/ 4081556 h 5634347"/>
              <a:gd name="connsiteX186" fmla="*/ 790278 w 4500064"/>
              <a:gd name="connsiteY186" fmla="*/ 370732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455758 w 4500064"/>
              <a:gd name="connsiteY182" fmla="*/ 4210249 h 5634347"/>
              <a:gd name="connsiteX183" fmla="*/ 1459144 w 4500064"/>
              <a:gd name="connsiteY183" fmla="*/ 4118809 h 5634347"/>
              <a:gd name="connsiteX184" fmla="*/ 1408344 w 4500064"/>
              <a:gd name="connsiteY184" fmla="*/ 4145903 h 5634347"/>
              <a:gd name="connsiteX185" fmla="*/ 1333838 w 4500064"/>
              <a:gd name="connsiteY185" fmla="*/ 4081556 h 5634347"/>
              <a:gd name="connsiteX186" fmla="*/ 790278 w 4500064"/>
              <a:gd name="connsiteY186" fmla="*/ 3707329 h 5634347"/>
              <a:gd name="connsiteX187" fmla="*/ 1230544 w 4500064"/>
              <a:gd name="connsiteY187" fmla="*/ 4415143 h 5634347"/>
              <a:gd name="connsiteX188" fmla="*/ 1213611 w 4500064"/>
              <a:gd name="connsiteY188" fmla="*/ 4440543 h 5634347"/>
              <a:gd name="connsiteX189" fmla="*/ 1205144 w 4500064"/>
              <a:gd name="connsiteY189" fmla="*/ 4491343 h 5634347"/>
              <a:gd name="connsiteX190" fmla="*/ 1179744 w 4500064"/>
              <a:gd name="connsiteY190" fmla="*/ 4559076 h 5634347"/>
              <a:gd name="connsiteX191" fmla="*/ 1171278 w 4500064"/>
              <a:gd name="connsiteY191" fmla="*/ 4601409 h 5634347"/>
              <a:gd name="connsiteX192" fmla="*/ 1154344 w 4500064"/>
              <a:gd name="connsiteY192" fmla="*/ 4660676 h 5634347"/>
              <a:gd name="connsiteX193" fmla="*/ 1145878 w 4500064"/>
              <a:gd name="connsiteY193" fmla="*/ 4703009 h 5634347"/>
              <a:gd name="connsiteX194" fmla="*/ 1120478 w 4500064"/>
              <a:gd name="connsiteY194" fmla="*/ 4719943 h 5634347"/>
              <a:gd name="connsiteX195" fmla="*/ 1103544 w 4500064"/>
              <a:gd name="connsiteY195" fmla="*/ 4753809 h 5634347"/>
              <a:gd name="connsiteX196" fmla="*/ 1086611 w 4500064"/>
              <a:gd name="connsiteY196" fmla="*/ 4770743 h 5634347"/>
              <a:gd name="connsiteX197" fmla="*/ 1061211 w 4500064"/>
              <a:gd name="connsiteY197" fmla="*/ 4804609 h 5634347"/>
              <a:gd name="connsiteX198" fmla="*/ 1044278 w 4500064"/>
              <a:gd name="connsiteY198" fmla="*/ 4821543 h 5634347"/>
              <a:gd name="connsiteX199" fmla="*/ 1001944 w 4500064"/>
              <a:gd name="connsiteY199" fmla="*/ 4880809 h 5634347"/>
              <a:gd name="connsiteX200" fmla="*/ 993478 w 4500064"/>
              <a:gd name="connsiteY200" fmla="*/ 4973943 h 5634347"/>
              <a:gd name="connsiteX201" fmla="*/ 968078 w 4500064"/>
              <a:gd name="connsiteY201" fmla="*/ 4999343 h 5634347"/>
              <a:gd name="connsiteX202" fmla="*/ 951144 w 4500064"/>
              <a:gd name="connsiteY202" fmla="*/ 5058609 h 5634347"/>
              <a:gd name="connsiteX203" fmla="*/ 934211 w 4500064"/>
              <a:gd name="connsiteY203"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455758 w 4500064"/>
              <a:gd name="connsiteY182" fmla="*/ 4210249 h 5634347"/>
              <a:gd name="connsiteX183" fmla="*/ 1459144 w 4500064"/>
              <a:gd name="connsiteY183" fmla="*/ 4118809 h 5634347"/>
              <a:gd name="connsiteX184" fmla="*/ 1333838 w 4500064"/>
              <a:gd name="connsiteY184" fmla="*/ 4081556 h 5634347"/>
              <a:gd name="connsiteX185" fmla="*/ 790278 w 4500064"/>
              <a:gd name="connsiteY185" fmla="*/ 3707329 h 5634347"/>
              <a:gd name="connsiteX186" fmla="*/ 1230544 w 4500064"/>
              <a:gd name="connsiteY186" fmla="*/ 4415143 h 5634347"/>
              <a:gd name="connsiteX187" fmla="*/ 1213611 w 4500064"/>
              <a:gd name="connsiteY187" fmla="*/ 4440543 h 5634347"/>
              <a:gd name="connsiteX188" fmla="*/ 1205144 w 4500064"/>
              <a:gd name="connsiteY188" fmla="*/ 4491343 h 5634347"/>
              <a:gd name="connsiteX189" fmla="*/ 1179744 w 4500064"/>
              <a:gd name="connsiteY189" fmla="*/ 4559076 h 5634347"/>
              <a:gd name="connsiteX190" fmla="*/ 1171278 w 4500064"/>
              <a:gd name="connsiteY190" fmla="*/ 4601409 h 5634347"/>
              <a:gd name="connsiteX191" fmla="*/ 1154344 w 4500064"/>
              <a:gd name="connsiteY191" fmla="*/ 4660676 h 5634347"/>
              <a:gd name="connsiteX192" fmla="*/ 1145878 w 4500064"/>
              <a:gd name="connsiteY192" fmla="*/ 4703009 h 5634347"/>
              <a:gd name="connsiteX193" fmla="*/ 1120478 w 4500064"/>
              <a:gd name="connsiteY193" fmla="*/ 4719943 h 5634347"/>
              <a:gd name="connsiteX194" fmla="*/ 1103544 w 4500064"/>
              <a:gd name="connsiteY194" fmla="*/ 4753809 h 5634347"/>
              <a:gd name="connsiteX195" fmla="*/ 1086611 w 4500064"/>
              <a:gd name="connsiteY195" fmla="*/ 4770743 h 5634347"/>
              <a:gd name="connsiteX196" fmla="*/ 1061211 w 4500064"/>
              <a:gd name="connsiteY196" fmla="*/ 4804609 h 5634347"/>
              <a:gd name="connsiteX197" fmla="*/ 1044278 w 4500064"/>
              <a:gd name="connsiteY197" fmla="*/ 4821543 h 5634347"/>
              <a:gd name="connsiteX198" fmla="*/ 1001944 w 4500064"/>
              <a:gd name="connsiteY198" fmla="*/ 4880809 h 5634347"/>
              <a:gd name="connsiteX199" fmla="*/ 993478 w 4500064"/>
              <a:gd name="connsiteY199" fmla="*/ 4973943 h 5634347"/>
              <a:gd name="connsiteX200" fmla="*/ 968078 w 4500064"/>
              <a:gd name="connsiteY200" fmla="*/ 4999343 h 5634347"/>
              <a:gd name="connsiteX201" fmla="*/ 951144 w 4500064"/>
              <a:gd name="connsiteY201" fmla="*/ 5058609 h 5634347"/>
              <a:gd name="connsiteX202" fmla="*/ 934211 w 4500064"/>
              <a:gd name="connsiteY202"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509944 w 4500064"/>
              <a:gd name="connsiteY181" fmla="*/ 4203476 h 5634347"/>
              <a:gd name="connsiteX182" fmla="*/ 1455758 w 4500064"/>
              <a:gd name="connsiteY182" fmla="*/ 4210249 h 5634347"/>
              <a:gd name="connsiteX183" fmla="*/ 1333838 w 4500064"/>
              <a:gd name="connsiteY183" fmla="*/ 4081556 h 5634347"/>
              <a:gd name="connsiteX184" fmla="*/ 790278 w 4500064"/>
              <a:gd name="connsiteY184" fmla="*/ 3707329 h 5634347"/>
              <a:gd name="connsiteX185" fmla="*/ 1230544 w 4500064"/>
              <a:gd name="connsiteY185" fmla="*/ 4415143 h 5634347"/>
              <a:gd name="connsiteX186" fmla="*/ 1213611 w 4500064"/>
              <a:gd name="connsiteY186" fmla="*/ 4440543 h 5634347"/>
              <a:gd name="connsiteX187" fmla="*/ 1205144 w 4500064"/>
              <a:gd name="connsiteY187" fmla="*/ 4491343 h 5634347"/>
              <a:gd name="connsiteX188" fmla="*/ 1179744 w 4500064"/>
              <a:gd name="connsiteY188" fmla="*/ 4559076 h 5634347"/>
              <a:gd name="connsiteX189" fmla="*/ 1171278 w 4500064"/>
              <a:gd name="connsiteY189" fmla="*/ 4601409 h 5634347"/>
              <a:gd name="connsiteX190" fmla="*/ 1154344 w 4500064"/>
              <a:gd name="connsiteY190" fmla="*/ 4660676 h 5634347"/>
              <a:gd name="connsiteX191" fmla="*/ 1145878 w 4500064"/>
              <a:gd name="connsiteY191" fmla="*/ 4703009 h 5634347"/>
              <a:gd name="connsiteX192" fmla="*/ 1120478 w 4500064"/>
              <a:gd name="connsiteY192" fmla="*/ 4719943 h 5634347"/>
              <a:gd name="connsiteX193" fmla="*/ 1103544 w 4500064"/>
              <a:gd name="connsiteY193" fmla="*/ 4753809 h 5634347"/>
              <a:gd name="connsiteX194" fmla="*/ 1086611 w 4500064"/>
              <a:gd name="connsiteY194" fmla="*/ 4770743 h 5634347"/>
              <a:gd name="connsiteX195" fmla="*/ 1061211 w 4500064"/>
              <a:gd name="connsiteY195" fmla="*/ 4804609 h 5634347"/>
              <a:gd name="connsiteX196" fmla="*/ 1044278 w 4500064"/>
              <a:gd name="connsiteY196" fmla="*/ 4821543 h 5634347"/>
              <a:gd name="connsiteX197" fmla="*/ 1001944 w 4500064"/>
              <a:gd name="connsiteY197" fmla="*/ 4880809 h 5634347"/>
              <a:gd name="connsiteX198" fmla="*/ 993478 w 4500064"/>
              <a:gd name="connsiteY198" fmla="*/ 4973943 h 5634347"/>
              <a:gd name="connsiteX199" fmla="*/ 968078 w 4500064"/>
              <a:gd name="connsiteY199" fmla="*/ 4999343 h 5634347"/>
              <a:gd name="connsiteX200" fmla="*/ 951144 w 4500064"/>
              <a:gd name="connsiteY200" fmla="*/ 5058609 h 5634347"/>
              <a:gd name="connsiteX201" fmla="*/ 934211 w 4500064"/>
              <a:gd name="connsiteY201"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455758 w 4500064"/>
              <a:gd name="connsiteY181" fmla="*/ 4210249 h 5634347"/>
              <a:gd name="connsiteX182" fmla="*/ 1333838 w 4500064"/>
              <a:gd name="connsiteY182" fmla="*/ 4081556 h 5634347"/>
              <a:gd name="connsiteX183" fmla="*/ 790278 w 4500064"/>
              <a:gd name="connsiteY183" fmla="*/ 3707329 h 5634347"/>
              <a:gd name="connsiteX184" fmla="*/ 1230544 w 4500064"/>
              <a:gd name="connsiteY184" fmla="*/ 4415143 h 5634347"/>
              <a:gd name="connsiteX185" fmla="*/ 1213611 w 4500064"/>
              <a:gd name="connsiteY185" fmla="*/ 4440543 h 5634347"/>
              <a:gd name="connsiteX186" fmla="*/ 1205144 w 4500064"/>
              <a:gd name="connsiteY186" fmla="*/ 4491343 h 5634347"/>
              <a:gd name="connsiteX187" fmla="*/ 1179744 w 4500064"/>
              <a:gd name="connsiteY187" fmla="*/ 4559076 h 5634347"/>
              <a:gd name="connsiteX188" fmla="*/ 1171278 w 4500064"/>
              <a:gd name="connsiteY188" fmla="*/ 4601409 h 5634347"/>
              <a:gd name="connsiteX189" fmla="*/ 1154344 w 4500064"/>
              <a:gd name="connsiteY189" fmla="*/ 4660676 h 5634347"/>
              <a:gd name="connsiteX190" fmla="*/ 1145878 w 4500064"/>
              <a:gd name="connsiteY190" fmla="*/ 4703009 h 5634347"/>
              <a:gd name="connsiteX191" fmla="*/ 1120478 w 4500064"/>
              <a:gd name="connsiteY191" fmla="*/ 4719943 h 5634347"/>
              <a:gd name="connsiteX192" fmla="*/ 1103544 w 4500064"/>
              <a:gd name="connsiteY192" fmla="*/ 4753809 h 5634347"/>
              <a:gd name="connsiteX193" fmla="*/ 1086611 w 4500064"/>
              <a:gd name="connsiteY193" fmla="*/ 4770743 h 5634347"/>
              <a:gd name="connsiteX194" fmla="*/ 1061211 w 4500064"/>
              <a:gd name="connsiteY194" fmla="*/ 4804609 h 5634347"/>
              <a:gd name="connsiteX195" fmla="*/ 1044278 w 4500064"/>
              <a:gd name="connsiteY195" fmla="*/ 4821543 h 5634347"/>
              <a:gd name="connsiteX196" fmla="*/ 1001944 w 4500064"/>
              <a:gd name="connsiteY196" fmla="*/ 4880809 h 5634347"/>
              <a:gd name="connsiteX197" fmla="*/ 993478 w 4500064"/>
              <a:gd name="connsiteY197" fmla="*/ 4973943 h 5634347"/>
              <a:gd name="connsiteX198" fmla="*/ 968078 w 4500064"/>
              <a:gd name="connsiteY198" fmla="*/ 4999343 h 5634347"/>
              <a:gd name="connsiteX199" fmla="*/ 951144 w 4500064"/>
              <a:gd name="connsiteY199" fmla="*/ 5058609 h 5634347"/>
              <a:gd name="connsiteX200" fmla="*/ 934211 w 4500064"/>
              <a:gd name="connsiteY200"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455758 w 4500064"/>
              <a:gd name="connsiteY181" fmla="*/ 4210249 h 5634347"/>
              <a:gd name="connsiteX182" fmla="*/ 1333838 w 4500064"/>
              <a:gd name="connsiteY182" fmla="*/ 4081556 h 5634347"/>
              <a:gd name="connsiteX183" fmla="*/ 790278 w 4500064"/>
              <a:gd name="connsiteY183" fmla="*/ 3707329 h 5634347"/>
              <a:gd name="connsiteX184" fmla="*/ 1230544 w 4500064"/>
              <a:gd name="connsiteY184" fmla="*/ 4415143 h 5634347"/>
              <a:gd name="connsiteX185" fmla="*/ 1213611 w 4500064"/>
              <a:gd name="connsiteY185" fmla="*/ 4440543 h 5634347"/>
              <a:gd name="connsiteX186" fmla="*/ 1205144 w 4500064"/>
              <a:gd name="connsiteY186" fmla="*/ 4491343 h 5634347"/>
              <a:gd name="connsiteX187" fmla="*/ 1179744 w 4500064"/>
              <a:gd name="connsiteY187" fmla="*/ 4559076 h 5634347"/>
              <a:gd name="connsiteX188" fmla="*/ 1171278 w 4500064"/>
              <a:gd name="connsiteY188" fmla="*/ 4601409 h 5634347"/>
              <a:gd name="connsiteX189" fmla="*/ 1154344 w 4500064"/>
              <a:gd name="connsiteY189" fmla="*/ 4660676 h 5634347"/>
              <a:gd name="connsiteX190" fmla="*/ 1145878 w 4500064"/>
              <a:gd name="connsiteY190" fmla="*/ 4703009 h 5634347"/>
              <a:gd name="connsiteX191" fmla="*/ 1120478 w 4500064"/>
              <a:gd name="connsiteY191" fmla="*/ 4719943 h 5634347"/>
              <a:gd name="connsiteX192" fmla="*/ 1103544 w 4500064"/>
              <a:gd name="connsiteY192" fmla="*/ 4753809 h 5634347"/>
              <a:gd name="connsiteX193" fmla="*/ 1061211 w 4500064"/>
              <a:gd name="connsiteY193" fmla="*/ 4804609 h 5634347"/>
              <a:gd name="connsiteX194" fmla="*/ 1044278 w 4500064"/>
              <a:gd name="connsiteY194" fmla="*/ 4821543 h 5634347"/>
              <a:gd name="connsiteX195" fmla="*/ 1001944 w 4500064"/>
              <a:gd name="connsiteY195" fmla="*/ 4880809 h 5634347"/>
              <a:gd name="connsiteX196" fmla="*/ 993478 w 4500064"/>
              <a:gd name="connsiteY196" fmla="*/ 4973943 h 5634347"/>
              <a:gd name="connsiteX197" fmla="*/ 968078 w 4500064"/>
              <a:gd name="connsiteY197" fmla="*/ 4999343 h 5634347"/>
              <a:gd name="connsiteX198" fmla="*/ 951144 w 4500064"/>
              <a:gd name="connsiteY198" fmla="*/ 5058609 h 5634347"/>
              <a:gd name="connsiteX199" fmla="*/ 934211 w 4500064"/>
              <a:gd name="connsiteY199"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455758 w 4500064"/>
              <a:gd name="connsiteY181" fmla="*/ 4210249 h 5634347"/>
              <a:gd name="connsiteX182" fmla="*/ 1333838 w 4500064"/>
              <a:gd name="connsiteY182" fmla="*/ 4081556 h 5634347"/>
              <a:gd name="connsiteX183" fmla="*/ 790278 w 4500064"/>
              <a:gd name="connsiteY183" fmla="*/ 3707329 h 5634347"/>
              <a:gd name="connsiteX184" fmla="*/ 1230544 w 4500064"/>
              <a:gd name="connsiteY184" fmla="*/ 4415143 h 5634347"/>
              <a:gd name="connsiteX185" fmla="*/ 1213611 w 4500064"/>
              <a:gd name="connsiteY185" fmla="*/ 4440543 h 5634347"/>
              <a:gd name="connsiteX186" fmla="*/ 1205144 w 4500064"/>
              <a:gd name="connsiteY186" fmla="*/ 4491343 h 5634347"/>
              <a:gd name="connsiteX187" fmla="*/ 1179744 w 4500064"/>
              <a:gd name="connsiteY187" fmla="*/ 4559076 h 5634347"/>
              <a:gd name="connsiteX188" fmla="*/ 1171278 w 4500064"/>
              <a:gd name="connsiteY188" fmla="*/ 4601409 h 5634347"/>
              <a:gd name="connsiteX189" fmla="*/ 1154344 w 4500064"/>
              <a:gd name="connsiteY189" fmla="*/ 4660676 h 5634347"/>
              <a:gd name="connsiteX190" fmla="*/ 1145878 w 4500064"/>
              <a:gd name="connsiteY190" fmla="*/ 4703009 h 5634347"/>
              <a:gd name="connsiteX191" fmla="*/ 1103544 w 4500064"/>
              <a:gd name="connsiteY191" fmla="*/ 4753809 h 5634347"/>
              <a:gd name="connsiteX192" fmla="*/ 1061211 w 4500064"/>
              <a:gd name="connsiteY192" fmla="*/ 4804609 h 5634347"/>
              <a:gd name="connsiteX193" fmla="*/ 1044278 w 4500064"/>
              <a:gd name="connsiteY193" fmla="*/ 4821543 h 5634347"/>
              <a:gd name="connsiteX194" fmla="*/ 1001944 w 4500064"/>
              <a:gd name="connsiteY194" fmla="*/ 4880809 h 5634347"/>
              <a:gd name="connsiteX195" fmla="*/ 993478 w 4500064"/>
              <a:gd name="connsiteY195" fmla="*/ 4973943 h 5634347"/>
              <a:gd name="connsiteX196" fmla="*/ 968078 w 4500064"/>
              <a:gd name="connsiteY196" fmla="*/ 4999343 h 5634347"/>
              <a:gd name="connsiteX197" fmla="*/ 951144 w 4500064"/>
              <a:gd name="connsiteY197" fmla="*/ 5058609 h 5634347"/>
              <a:gd name="connsiteX198" fmla="*/ 934211 w 4500064"/>
              <a:gd name="connsiteY198"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455758 w 4500064"/>
              <a:gd name="connsiteY181" fmla="*/ 4210249 h 5634347"/>
              <a:gd name="connsiteX182" fmla="*/ 1333838 w 4500064"/>
              <a:gd name="connsiteY182" fmla="*/ 4081556 h 5634347"/>
              <a:gd name="connsiteX183" fmla="*/ 790278 w 4500064"/>
              <a:gd name="connsiteY183" fmla="*/ 3707329 h 5634347"/>
              <a:gd name="connsiteX184" fmla="*/ 1230544 w 4500064"/>
              <a:gd name="connsiteY184" fmla="*/ 4415143 h 5634347"/>
              <a:gd name="connsiteX185" fmla="*/ 1213611 w 4500064"/>
              <a:gd name="connsiteY185" fmla="*/ 4440543 h 5634347"/>
              <a:gd name="connsiteX186" fmla="*/ 1205144 w 4500064"/>
              <a:gd name="connsiteY186" fmla="*/ 4491343 h 5634347"/>
              <a:gd name="connsiteX187" fmla="*/ 1179744 w 4500064"/>
              <a:gd name="connsiteY187" fmla="*/ 4559076 h 5634347"/>
              <a:gd name="connsiteX188" fmla="*/ 1171278 w 4500064"/>
              <a:gd name="connsiteY188" fmla="*/ 4601409 h 5634347"/>
              <a:gd name="connsiteX189" fmla="*/ 1154344 w 4500064"/>
              <a:gd name="connsiteY189" fmla="*/ 4660676 h 5634347"/>
              <a:gd name="connsiteX190" fmla="*/ 1103544 w 4500064"/>
              <a:gd name="connsiteY190" fmla="*/ 4753809 h 5634347"/>
              <a:gd name="connsiteX191" fmla="*/ 1061211 w 4500064"/>
              <a:gd name="connsiteY191" fmla="*/ 4804609 h 5634347"/>
              <a:gd name="connsiteX192" fmla="*/ 1044278 w 4500064"/>
              <a:gd name="connsiteY192" fmla="*/ 4821543 h 5634347"/>
              <a:gd name="connsiteX193" fmla="*/ 1001944 w 4500064"/>
              <a:gd name="connsiteY193" fmla="*/ 4880809 h 5634347"/>
              <a:gd name="connsiteX194" fmla="*/ 993478 w 4500064"/>
              <a:gd name="connsiteY194" fmla="*/ 4973943 h 5634347"/>
              <a:gd name="connsiteX195" fmla="*/ 968078 w 4500064"/>
              <a:gd name="connsiteY195" fmla="*/ 4999343 h 5634347"/>
              <a:gd name="connsiteX196" fmla="*/ 951144 w 4500064"/>
              <a:gd name="connsiteY196" fmla="*/ 5058609 h 5634347"/>
              <a:gd name="connsiteX197" fmla="*/ 934211 w 4500064"/>
              <a:gd name="connsiteY197"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455758 w 4500064"/>
              <a:gd name="connsiteY181" fmla="*/ 4210249 h 5634347"/>
              <a:gd name="connsiteX182" fmla="*/ 1333838 w 4500064"/>
              <a:gd name="connsiteY182" fmla="*/ 4081556 h 5634347"/>
              <a:gd name="connsiteX183" fmla="*/ 790278 w 4500064"/>
              <a:gd name="connsiteY183" fmla="*/ 3707329 h 5634347"/>
              <a:gd name="connsiteX184" fmla="*/ 1230544 w 4500064"/>
              <a:gd name="connsiteY184" fmla="*/ 4415143 h 5634347"/>
              <a:gd name="connsiteX185" fmla="*/ 1213611 w 4500064"/>
              <a:gd name="connsiteY185" fmla="*/ 4440543 h 5634347"/>
              <a:gd name="connsiteX186" fmla="*/ 1205144 w 4500064"/>
              <a:gd name="connsiteY186" fmla="*/ 4491343 h 5634347"/>
              <a:gd name="connsiteX187" fmla="*/ 1179744 w 4500064"/>
              <a:gd name="connsiteY187" fmla="*/ 4559076 h 5634347"/>
              <a:gd name="connsiteX188" fmla="*/ 1171278 w 4500064"/>
              <a:gd name="connsiteY188" fmla="*/ 4601409 h 5634347"/>
              <a:gd name="connsiteX189" fmla="*/ 1154344 w 4500064"/>
              <a:gd name="connsiteY189" fmla="*/ 4660676 h 5634347"/>
              <a:gd name="connsiteX190" fmla="*/ 1103544 w 4500064"/>
              <a:gd name="connsiteY190" fmla="*/ 4753809 h 5634347"/>
              <a:gd name="connsiteX191" fmla="*/ 1061211 w 4500064"/>
              <a:gd name="connsiteY191" fmla="*/ 4804609 h 5634347"/>
              <a:gd name="connsiteX192" fmla="*/ 1001944 w 4500064"/>
              <a:gd name="connsiteY192" fmla="*/ 4880809 h 5634347"/>
              <a:gd name="connsiteX193" fmla="*/ 993478 w 4500064"/>
              <a:gd name="connsiteY193" fmla="*/ 4973943 h 5634347"/>
              <a:gd name="connsiteX194" fmla="*/ 968078 w 4500064"/>
              <a:gd name="connsiteY194" fmla="*/ 4999343 h 5634347"/>
              <a:gd name="connsiteX195" fmla="*/ 951144 w 4500064"/>
              <a:gd name="connsiteY195" fmla="*/ 5058609 h 5634347"/>
              <a:gd name="connsiteX196" fmla="*/ 934211 w 4500064"/>
              <a:gd name="connsiteY196"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6878 w 4500064"/>
              <a:gd name="connsiteY30" fmla="*/ 4703009 h 5634347"/>
              <a:gd name="connsiteX31" fmla="*/ 251798 w 4500064"/>
              <a:gd name="connsiteY31" fmla="*/ 4603103 h 5634347"/>
              <a:gd name="connsiteX32" fmla="*/ 299211 w 4500064"/>
              <a:gd name="connsiteY32" fmla="*/ 4592943 h 5634347"/>
              <a:gd name="connsiteX33" fmla="*/ 307678 w 4500064"/>
              <a:gd name="connsiteY33" fmla="*/ 4525209 h 5634347"/>
              <a:gd name="connsiteX34" fmla="*/ 324611 w 4500064"/>
              <a:gd name="connsiteY34" fmla="*/ 4482876 h 5634347"/>
              <a:gd name="connsiteX35" fmla="*/ 373718 w 4500064"/>
              <a:gd name="connsiteY35" fmla="*/ 4376196 h 5634347"/>
              <a:gd name="connsiteX36" fmla="*/ 343238 w 4500064"/>
              <a:gd name="connsiteY36" fmla="*/ 4135743 h 5634347"/>
              <a:gd name="connsiteX37" fmla="*/ 409278 w 4500064"/>
              <a:gd name="connsiteY37" fmla="*/ 3949476 h 5634347"/>
              <a:gd name="connsiteX38" fmla="*/ 417744 w 4500064"/>
              <a:gd name="connsiteY38" fmla="*/ 3924076 h 5634347"/>
              <a:gd name="connsiteX39" fmla="*/ 426211 w 4500064"/>
              <a:gd name="connsiteY39" fmla="*/ 3890209 h 5634347"/>
              <a:gd name="connsiteX40" fmla="*/ 451611 w 4500064"/>
              <a:gd name="connsiteY40" fmla="*/ 3830943 h 5634347"/>
              <a:gd name="connsiteX41" fmla="*/ 468544 w 4500064"/>
              <a:gd name="connsiteY41" fmla="*/ 3814009 h 5634347"/>
              <a:gd name="connsiteX42" fmla="*/ 477011 w 4500064"/>
              <a:gd name="connsiteY42" fmla="*/ 3771676 h 5634347"/>
              <a:gd name="connsiteX43" fmla="*/ 493944 w 4500064"/>
              <a:gd name="connsiteY43" fmla="*/ 3703943 h 5634347"/>
              <a:gd name="connsiteX44" fmla="*/ 502411 w 4500064"/>
              <a:gd name="connsiteY44" fmla="*/ 3585409 h 5634347"/>
              <a:gd name="connsiteX45" fmla="*/ 544744 w 4500064"/>
              <a:gd name="connsiteY45" fmla="*/ 3561703 h 5634347"/>
              <a:gd name="connsiteX46" fmla="*/ 580304 w 4500064"/>
              <a:gd name="connsiteY46" fmla="*/ 3475343 h 5634347"/>
              <a:gd name="connsiteX47" fmla="*/ 598931 w 4500064"/>
              <a:gd name="connsiteY47" fmla="*/ 3465183 h 5634347"/>
              <a:gd name="connsiteX48" fmla="*/ 626024 w 4500064"/>
              <a:gd name="connsiteY48" fmla="*/ 3429623 h 5634347"/>
              <a:gd name="connsiteX49" fmla="*/ 648038 w 4500064"/>
              <a:gd name="connsiteY49" fmla="*/ 3397449 h 5634347"/>
              <a:gd name="connsiteX50" fmla="*/ 646344 w 4500064"/>
              <a:gd name="connsiteY50" fmla="*/ 3297543 h 5634347"/>
              <a:gd name="connsiteX51" fmla="*/ 671744 w 4500064"/>
              <a:gd name="connsiteY51" fmla="*/ 3263676 h 5634347"/>
              <a:gd name="connsiteX52" fmla="*/ 683598 w 4500064"/>
              <a:gd name="connsiteY52" fmla="*/ 3217956 h 5634347"/>
              <a:gd name="connsiteX53" fmla="*/ 710691 w 4500064"/>
              <a:gd name="connsiteY53" fmla="*/ 3133289 h 5634347"/>
              <a:gd name="connsiteX54" fmla="*/ 702224 w 4500064"/>
              <a:gd name="connsiteY54" fmla="*/ 3096036 h 5634347"/>
              <a:gd name="connsiteX55" fmla="*/ 786891 w 4500064"/>
              <a:gd name="connsiteY55" fmla="*/ 3023223 h 5634347"/>
              <a:gd name="connsiteX56" fmla="*/ 861398 w 4500064"/>
              <a:gd name="connsiteY56" fmla="*/ 2947023 h 5634347"/>
              <a:gd name="connsiteX57" fmla="*/ 908811 w 4500064"/>
              <a:gd name="connsiteY57" fmla="*/ 2882676 h 5634347"/>
              <a:gd name="connsiteX58" fmla="*/ 942678 w 4500064"/>
              <a:gd name="connsiteY58" fmla="*/ 2798009 h 5634347"/>
              <a:gd name="connsiteX59" fmla="*/ 951144 w 4500064"/>
              <a:gd name="connsiteY59" fmla="*/ 2764143 h 5634347"/>
              <a:gd name="connsiteX60" fmla="*/ 1076451 w 4500064"/>
              <a:gd name="connsiteY60" fmla="*/ 2886063 h 5634347"/>
              <a:gd name="connsiteX61" fmla="*/ 1318598 w 4500064"/>
              <a:gd name="connsiteY61" fmla="*/ 3021529 h 5634347"/>
              <a:gd name="connsiteX62" fmla="*/ 1010411 w 4500064"/>
              <a:gd name="connsiteY62" fmla="*/ 2620209 h 5634347"/>
              <a:gd name="connsiteX63" fmla="*/ 988398 w 4500064"/>
              <a:gd name="connsiteY63" fmla="*/ 2579569 h 5634347"/>
              <a:gd name="connsiteX64" fmla="*/ 1078144 w 4500064"/>
              <a:gd name="connsiteY64" fmla="*/ 2518609 h 5634347"/>
              <a:gd name="connsiteX65" fmla="*/ 1095078 w 4500064"/>
              <a:gd name="connsiteY65" fmla="*/ 2450876 h 5634347"/>
              <a:gd name="connsiteX66" fmla="*/ 1223771 w 4500064"/>
              <a:gd name="connsiteY66" fmla="*/ 2384836 h 5634347"/>
              <a:gd name="connsiteX67" fmla="*/ 1179744 w 4500064"/>
              <a:gd name="connsiteY67" fmla="*/ 2315409 h 5634347"/>
              <a:gd name="connsiteX68" fmla="*/ 1188211 w 4500064"/>
              <a:gd name="connsiteY68" fmla="*/ 2281543 h 5634347"/>
              <a:gd name="connsiteX69" fmla="*/ 1205144 w 4500064"/>
              <a:gd name="connsiteY69" fmla="*/ 2256143 h 5634347"/>
              <a:gd name="connsiteX70" fmla="*/ 1299971 w 4500064"/>
              <a:gd name="connsiteY70" fmla="*/ 2220583 h 5634347"/>
              <a:gd name="connsiteX71" fmla="*/ 1337224 w 4500064"/>
              <a:gd name="connsiteY71" fmla="*/ 2081729 h 5634347"/>
              <a:gd name="connsiteX72" fmla="*/ 1359238 w 4500064"/>
              <a:gd name="connsiteY72" fmla="*/ 1973356 h 5634347"/>
              <a:gd name="connsiteX73" fmla="*/ 1372784 w 4500064"/>
              <a:gd name="connsiteY73" fmla="*/ 1842969 h 5634347"/>
              <a:gd name="connsiteX74" fmla="*/ 1411731 w 4500064"/>
              <a:gd name="connsiteY74" fmla="*/ 1793863 h 5634347"/>
              <a:gd name="connsiteX75" fmla="*/ 1448984 w 4500064"/>
              <a:gd name="connsiteY75" fmla="*/ 1751529 h 5634347"/>
              <a:gd name="connsiteX76" fmla="*/ 1477771 w 4500064"/>
              <a:gd name="connsiteY76" fmla="*/ 1680409 h 5634347"/>
              <a:gd name="connsiteX77" fmla="*/ 1547198 w 4500064"/>
              <a:gd name="connsiteY77" fmla="*/ 1632996 h 5634347"/>
              <a:gd name="connsiteX78" fmla="*/ 1557358 w 4500064"/>
              <a:gd name="connsiteY78" fmla="*/ 1526316 h 5634347"/>
              <a:gd name="connsiteX79" fmla="*/ 1540424 w 4500064"/>
              <a:gd name="connsiteY79" fmla="*/ 1502609 h 5634347"/>
              <a:gd name="connsiteX80" fmla="*/ 1521798 w 4500064"/>
              <a:gd name="connsiteY80" fmla="*/ 1424716 h 5634347"/>
              <a:gd name="connsiteX81" fmla="*/ 1552278 w 4500064"/>
              <a:gd name="connsiteY81" fmla="*/ 1296023 h 5634347"/>
              <a:gd name="connsiteX82" fmla="*/ 1564131 w 4500064"/>
              <a:gd name="connsiteY82" fmla="*/ 1223209 h 5634347"/>
              <a:gd name="connsiteX83" fmla="*/ 1606464 w 4500064"/>
              <a:gd name="connsiteY83" fmla="*/ 1197809 h 5634347"/>
              <a:gd name="connsiteX84" fmla="*/ 1640331 w 4500064"/>
              <a:gd name="connsiteY84" fmla="*/ 1160556 h 5634347"/>
              <a:gd name="connsiteX85" fmla="*/ 1716531 w 4500064"/>
              <a:gd name="connsiteY85" fmla="*/ 1108063 h 5634347"/>
              <a:gd name="connsiteX86" fmla="*/ 1750398 w 4500064"/>
              <a:gd name="connsiteY86" fmla="*/ 1028476 h 5634347"/>
              <a:gd name="connsiteX87" fmla="*/ 1765638 w 4500064"/>
              <a:gd name="connsiteY87" fmla="*/ 937036 h 5634347"/>
              <a:gd name="connsiteX88" fmla="*/ 1777491 w 4500064"/>
              <a:gd name="connsiteY88" fmla="*/ 852369 h 5634347"/>
              <a:gd name="connsiteX89" fmla="*/ 1850304 w 4500064"/>
              <a:gd name="connsiteY89" fmla="*/ 745689 h 5634347"/>
              <a:gd name="connsiteX90" fmla="*/ 1879091 w 4500064"/>
              <a:gd name="connsiteY90" fmla="*/ 705049 h 5634347"/>
              <a:gd name="connsiteX91" fmla="*/ 1936664 w 4500064"/>
              <a:gd name="connsiteY91" fmla="*/ 642396 h 5634347"/>
              <a:gd name="connsiteX92" fmla="*/ 2031491 w 4500064"/>
              <a:gd name="connsiteY92" fmla="*/ 589903 h 5634347"/>
              <a:gd name="connsiteX93" fmla="*/ 2056891 w 4500064"/>
              <a:gd name="connsiteY93" fmla="*/ 532329 h 5634347"/>
              <a:gd name="connsiteX94" fmla="*/ 2161878 w 4500064"/>
              <a:gd name="connsiteY94" fmla="*/ 506929 h 5634347"/>
              <a:gd name="connsiteX95" fmla="*/ 2244851 w 4500064"/>
              <a:gd name="connsiteY95" fmla="*/ 464596 h 5634347"/>
              <a:gd name="connsiteX96" fmla="*/ 2339678 w 4500064"/>
              <a:gd name="connsiteY96" fmla="*/ 467983 h 5634347"/>
              <a:gd name="connsiteX97" fmla="*/ 2434504 w 4500064"/>
              <a:gd name="connsiteY97" fmla="*/ 449356 h 5634347"/>
              <a:gd name="connsiteX98" fmla="*/ 2463291 w 4500064"/>
              <a:gd name="connsiteY98" fmla="*/ 410409 h 5634347"/>
              <a:gd name="connsiteX99" fmla="*/ 2539491 w 4500064"/>
              <a:gd name="connsiteY99" fmla="*/ 376543 h 5634347"/>
              <a:gd name="connsiteX100" fmla="*/ 2664798 w 4500064"/>
              <a:gd name="connsiteY100" fmla="*/ 251236 h 5634347"/>
              <a:gd name="connsiteX101" fmla="*/ 2703744 w 4500064"/>
              <a:gd name="connsiteY101" fmla="*/ 181809 h 5634347"/>
              <a:gd name="connsiteX102" fmla="*/ 2751158 w 4500064"/>
              <a:gd name="connsiteY102" fmla="*/ 158103 h 5634347"/>
              <a:gd name="connsiteX103" fmla="*/ 2829051 w 4500064"/>
              <a:gd name="connsiteY103" fmla="*/ 107303 h 5634347"/>
              <a:gd name="connsiteX104" fmla="*/ 2948219 w 4500064"/>
              <a:gd name="connsiteY104" fmla="*/ 49518 h 5634347"/>
              <a:gd name="connsiteX105" fmla="*/ 3141894 w 4500064"/>
              <a:gd name="connsiteY105" fmla="*/ 10359 h 5634347"/>
              <a:gd name="connsiteX106" fmla="*/ 3157769 w 4500064"/>
              <a:gd name="connsiteY106" fmla="*/ 27293 h 5634347"/>
              <a:gd name="connsiteX107" fmla="*/ 3182958 w 4500064"/>
              <a:gd name="connsiteY107" fmla="*/ 24329 h 5634347"/>
              <a:gd name="connsiteX108" fmla="*/ 3255771 w 4500064"/>
              <a:gd name="connsiteY108" fmla="*/ 10783 h 5634347"/>
              <a:gd name="connsiteX109" fmla="*/ 3252384 w 4500064"/>
              <a:gd name="connsiteY109" fmla="*/ 623 h 5634347"/>
              <a:gd name="connsiteX110" fmla="*/ 3301491 w 4500064"/>
              <a:gd name="connsiteY110" fmla="*/ 29409 h 5634347"/>
              <a:gd name="connsiteX111" fmla="*/ 3343824 w 4500064"/>
              <a:gd name="connsiteY111" fmla="*/ 85289 h 5634347"/>
              <a:gd name="connsiteX112" fmla="*/ 3384464 w 4500064"/>
              <a:gd name="connsiteY112" fmla="*/ 124236 h 5634347"/>
              <a:gd name="connsiteX113" fmla="*/ 3398011 w 4500064"/>
              <a:gd name="connsiteY113" fmla="*/ 125929 h 5634347"/>
              <a:gd name="connsiteX114" fmla="*/ 3448811 w 4500064"/>
              <a:gd name="connsiteY114" fmla="*/ 131009 h 5634347"/>
              <a:gd name="connsiteX115" fmla="*/ 3474211 w 4500064"/>
              <a:gd name="connsiteY115" fmla="*/ 198743 h 5634347"/>
              <a:gd name="connsiteX116" fmla="*/ 3499611 w 4500064"/>
              <a:gd name="connsiteY116" fmla="*/ 266476 h 5634347"/>
              <a:gd name="connsiteX117" fmla="*/ 3525011 w 4500064"/>
              <a:gd name="connsiteY117" fmla="*/ 308809 h 5634347"/>
              <a:gd name="connsiteX118" fmla="*/ 3541944 w 4500064"/>
              <a:gd name="connsiteY118" fmla="*/ 401943 h 5634347"/>
              <a:gd name="connsiteX119" fmla="*/ 3525011 w 4500064"/>
              <a:gd name="connsiteY119" fmla="*/ 622076 h 5634347"/>
              <a:gd name="connsiteX120" fmla="*/ 3531784 w 4500064"/>
              <a:gd name="connsiteY120" fmla="*/ 691503 h 5634347"/>
              <a:gd name="connsiteX121" fmla="*/ 3511464 w 4500064"/>
              <a:gd name="connsiteY121" fmla="*/ 794796 h 5634347"/>
              <a:gd name="connsiteX122" fmla="*/ 3438651 w 4500064"/>
              <a:gd name="connsiteY122" fmla="*/ 876076 h 5634347"/>
              <a:gd name="connsiteX123" fmla="*/ 3394624 w 4500064"/>
              <a:gd name="connsiteY123" fmla="*/ 911636 h 5634347"/>
              <a:gd name="connsiteX124" fmla="*/ 3381078 w 4500064"/>
              <a:gd name="connsiteY124" fmla="*/ 935343 h 5634347"/>
              <a:gd name="connsiteX125" fmla="*/ 3364144 w 4500064"/>
              <a:gd name="connsiteY125" fmla="*/ 960743 h 5634347"/>
              <a:gd name="connsiteX126" fmla="*/ 3355678 w 4500064"/>
              <a:gd name="connsiteY126" fmla="*/ 994609 h 5634347"/>
              <a:gd name="connsiteX127" fmla="*/ 3296411 w 4500064"/>
              <a:gd name="connsiteY127" fmla="*/ 1028476 h 5634347"/>
              <a:gd name="connsiteX128" fmla="*/ 3254078 w 4500064"/>
              <a:gd name="connsiteY128" fmla="*/ 1045409 h 5634347"/>
              <a:gd name="connsiteX129" fmla="*/ 3228678 w 4500064"/>
              <a:gd name="connsiteY129" fmla="*/ 1053876 h 5634347"/>
              <a:gd name="connsiteX130" fmla="*/ 3152478 w 4500064"/>
              <a:gd name="connsiteY130" fmla="*/ 1096209 h 5634347"/>
              <a:gd name="connsiteX131" fmla="*/ 3160944 w 4500064"/>
              <a:gd name="connsiteY131" fmla="*/ 1172409 h 5634347"/>
              <a:gd name="connsiteX132" fmla="*/ 3230371 w 4500064"/>
              <a:gd name="connsiteY132" fmla="*/ 1126689 h 5634347"/>
              <a:gd name="connsiteX133" fmla="*/ 3298104 w 4500064"/>
              <a:gd name="connsiteY133" fmla="*/ 1180876 h 5634347"/>
              <a:gd name="connsiteX134" fmla="*/ 3220211 w 4500064"/>
              <a:gd name="connsiteY134" fmla="*/ 1324809 h 5634347"/>
              <a:gd name="connsiteX135" fmla="*/ 3193118 w 4500064"/>
              <a:gd name="connsiteY135" fmla="*/ 1450116 h 5634347"/>
              <a:gd name="connsiteX136" fmla="*/ 3257464 w 4500064"/>
              <a:gd name="connsiteY136" fmla="*/ 1482289 h 5634347"/>
              <a:gd name="connsiteX137" fmla="*/ 3306571 w 4500064"/>
              <a:gd name="connsiteY137" fmla="*/ 1324809 h 5634347"/>
              <a:gd name="connsiteX138" fmla="*/ 3420024 w 4500064"/>
              <a:gd name="connsiteY138" fmla="*/ 1472129 h 5634347"/>
              <a:gd name="connsiteX139" fmla="*/ 3421718 w 4500064"/>
              <a:gd name="connsiteY139" fmla="*/ 1880223 h 5634347"/>
              <a:gd name="connsiteX140" fmla="*/ 3440344 w 4500064"/>
              <a:gd name="connsiteY140" fmla="*/ 1947956 h 5634347"/>
              <a:gd name="connsiteX141" fmla="*/ 3496224 w 4500064"/>
              <a:gd name="connsiteY141" fmla="*/ 1912396 h 5634347"/>
              <a:gd name="connsiteX142" fmla="*/ 3558878 w 4500064"/>
              <a:gd name="connsiteY142" fmla="*/ 1909009 h 5634347"/>
              <a:gd name="connsiteX143" fmla="*/ 3562264 w 4500064"/>
              <a:gd name="connsiteY143" fmla="*/ 1844663 h 5634347"/>
              <a:gd name="connsiteX144" fmla="*/ 3628304 w 4500064"/>
              <a:gd name="connsiteY144" fmla="*/ 1736289 h 5634347"/>
              <a:gd name="connsiteX145" fmla="*/ 3756998 w 4500064"/>
              <a:gd name="connsiteY145" fmla="*/ 1665169 h 5634347"/>
              <a:gd name="connsiteX146" fmla="*/ 3938184 w 4500064"/>
              <a:gd name="connsiteY146" fmla="*/ 1719356 h 5634347"/>
              <a:gd name="connsiteX147" fmla="*/ 4087198 w 4500064"/>
              <a:gd name="connsiteY147" fmla="*/ 1746449 h 5634347"/>
              <a:gd name="connsiteX148" fmla="*/ 4144771 w 4500064"/>
              <a:gd name="connsiteY148" fmla="*/ 1909009 h 5634347"/>
              <a:gd name="connsiteX149" fmla="*/ 4200651 w 4500064"/>
              <a:gd name="connsiteY149" fmla="*/ 2019076 h 5634347"/>
              <a:gd name="connsiteX150" fmla="*/ 4491904 w 4500064"/>
              <a:gd name="connsiteY150" fmla="*/ 2511836 h 5634347"/>
              <a:gd name="connsiteX151" fmla="*/ 4373369 w 4500064"/>
              <a:gd name="connsiteY151" fmla="*/ 2593115 h 5634347"/>
              <a:gd name="connsiteX152" fmla="*/ 4292091 w 4500064"/>
              <a:gd name="connsiteY152" fmla="*/ 2806476 h 5634347"/>
              <a:gd name="connsiteX153" fmla="*/ 4276851 w 4500064"/>
              <a:gd name="connsiteY153" fmla="*/ 2899609 h 5634347"/>
              <a:gd name="connsiteX154" fmla="*/ 4253144 w 4500064"/>
              <a:gd name="connsiteY154" fmla="*/ 2975809 h 5634347"/>
              <a:gd name="connsiteX155" fmla="*/ 4234518 w 4500064"/>
              <a:gd name="connsiteY155" fmla="*/ 3314476 h 5634347"/>
              <a:gd name="connsiteX156" fmla="*/ 4166784 w 4500064"/>
              <a:gd name="connsiteY156" fmla="*/ 3497356 h 5634347"/>
              <a:gd name="connsiteX157" fmla="*/ 4102438 w 4500064"/>
              <a:gd name="connsiteY157" fmla="*/ 3771676 h 5634347"/>
              <a:gd name="connsiteX158" fmla="*/ 4060104 w 4500064"/>
              <a:gd name="connsiteY158" fmla="*/ 3891903 h 5634347"/>
              <a:gd name="connsiteX159" fmla="*/ 3990678 w 4500064"/>
              <a:gd name="connsiteY159" fmla="*/ 3949476 h 5634347"/>
              <a:gd name="connsiteX160" fmla="*/ 4060104 w 4500064"/>
              <a:gd name="connsiteY160" fmla="*/ 4142516 h 5634347"/>
              <a:gd name="connsiteX161" fmla="*/ 3922944 w 4500064"/>
              <a:gd name="connsiteY161" fmla="*/ 4169609 h 5634347"/>
              <a:gd name="connsiteX162" fmla="*/ 3704504 w 4500064"/>
              <a:gd name="connsiteY162" fmla="*/ 4100183 h 5634347"/>
              <a:gd name="connsiteX163" fmla="*/ 3541944 w 4500064"/>
              <a:gd name="connsiteY163" fmla="*/ 4101876 h 5634347"/>
              <a:gd name="connsiteX164" fmla="*/ 3508078 w 4500064"/>
              <a:gd name="connsiteY164" fmla="*/ 4093409 h 5634347"/>
              <a:gd name="connsiteX165" fmla="*/ 3203278 w 4500064"/>
              <a:gd name="connsiteY165" fmla="*/ 3949476 h 5634347"/>
              <a:gd name="connsiteX166" fmla="*/ 3144011 w 4500064"/>
              <a:gd name="connsiteY166" fmla="*/ 3915609 h 5634347"/>
              <a:gd name="connsiteX167" fmla="*/ 3149089 w 4500064"/>
              <a:gd name="connsiteY167" fmla="*/ 3893595 h 5634347"/>
              <a:gd name="connsiteX168" fmla="*/ 3101678 w 4500064"/>
              <a:gd name="connsiteY168" fmla="*/ 3907143 h 5634347"/>
              <a:gd name="connsiteX169" fmla="*/ 3059344 w 4500064"/>
              <a:gd name="connsiteY169" fmla="*/ 3873276 h 5634347"/>
              <a:gd name="connsiteX170" fmla="*/ 3033944 w 4500064"/>
              <a:gd name="connsiteY170" fmla="*/ 3864809 h 5634347"/>
              <a:gd name="connsiteX171" fmla="*/ 2796878 w 4500064"/>
              <a:gd name="connsiteY171" fmla="*/ 3856343 h 5634347"/>
              <a:gd name="connsiteX172" fmla="*/ 2715598 w 4500064"/>
              <a:gd name="connsiteY172" fmla="*/ 4037529 h 5634347"/>
              <a:gd name="connsiteX173" fmla="*/ 2448051 w 4500064"/>
              <a:gd name="connsiteY173" fmla="*/ 4068009 h 5634347"/>
              <a:gd name="connsiteX174" fmla="*/ 2417571 w 4500064"/>
              <a:gd name="connsiteY174" fmla="*/ 3944396 h 5634347"/>
              <a:gd name="connsiteX175" fmla="*/ 2365078 w 4500064"/>
              <a:gd name="connsiteY175" fmla="*/ 4052769 h 5634347"/>
              <a:gd name="connsiteX176" fmla="*/ 2165264 w 4500064"/>
              <a:gd name="connsiteY176" fmla="*/ 4083249 h 5634347"/>
              <a:gd name="connsiteX177" fmla="*/ 1880784 w 4500064"/>
              <a:gd name="connsiteY177" fmla="*/ 4166223 h 5634347"/>
              <a:gd name="connsiteX178" fmla="*/ 1738544 w 4500064"/>
              <a:gd name="connsiteY178" fmla="*/ 4262743 h 5634347"/>
              <a:gd name="connsiteX179" fmla="*/ 1645411 w 4500064"/>
              <a:gd name="connsiteY179" fmla="*/ 4338943 h 5634347"/>
              <a:gd name="connsiteX180" fmla="*/ 1628478 w 4500064"/>
              <a:gd name="connsiteY180" fmla="*/ 4305076 h 5634347"/>
              <a:gd name="connsiteX181" fmla="*/ 1455758 w 4500064"/>
              <a:gd name="connsiteY181" fmla="*/ 4210249 h 5634347"/>
              <a:gd name="connsiteX182" fmla="*/ 1333838 w 4500064"/>
              <a:gd name="connsiteY182" fmla="*/ 4081556 h 5634347"/>
              <a:gd name="connsiteX183" fmla="*/ 790278 w 4500064"/>
              <a:gd name="connsiteY183" fmla="*/ 3707329 h 5634347"/>
              <a:gd name="connsiteX184" fmla="*/ 1230544 w 4500064"/>
              <a:gd name="connsiteY184" fmla="*/ 4415143 h 5634347"/>
              <a:gd name="connsiteX185" fmla="*/ 1213611 w 4500064"/>
              <a:gd name="connsiteY185" fmla="*/ 4440543 h 5634347"/>
              <a:gd name="connsiteX186" fmla="*/ 1205144 w 4500064"/>
              <a:gd name="connsiteY186" fmla="*/ 4491343 h 5634347"/>
              <a:gd name="connsiteX187" fmla="*/ 1179744 w 4500064"/>
              <a:gd name="connsiteY187" fmla="*/ 4559076 h 5634347"/>
              <a:gd name="connsiteX188" fmla="*/ 1171278 w 4500064"/>
              <a:gd name="connsiteY188" fmla="*/ 4601409 h 5634347"/>
              <a:gd name="connsiteX189" fmla="*/ 1154344 w 4500064"/>
              <a:gd name="connsiteY189" fmla="*/ 4660676 h 5634347"/>
              <a:gd name="connsiteX190" fmla="*/ 1103544 w 4500064"/>
              <a:gd name="connsiteY190" fmla="*/ 4753809 h 5634347"/>
              <a:gd name="connsiteX191" fmla="*/ 1001944 w 4500064"/>
              <a:gd name="connsiteY191" fmla="*/ 4880809 h 5634347"/>
              <a:gd name="connsiteX192" fmla="*/ 993478 w 4500064"/>
              <a:gd name="connsiteY192" fmla="*/ 4973943 h 5634347"/>
              <a:gd name="connsiteX193" fmla="*/ 968078 w 4500064"/>
              <a:gd name="connsiteY193" fmla="*/ 4999343 h 5634347"/>
              <a:gd name="connsiteX194" fmla="*/ 951144 w 4500064"/>
              <a:gd name="connsiteY194" fmla="*/ 5058609 h 5634347"/>
              <a:gd name="connsiteX195" fmla="*/ 934211 w 4500064"/>
              <a:gd name="connsiteY195"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24704 w 4500064"/>
              <a:gd name="connsiteY29" fmla="*/ 4667449 h 5634347"/>
              <a:gd name="connsiteX30" fmla="*/ 251798 w 4500064"/>
              <a:gd name="connsiteY30" fmla="*/ 4603103 h 5634347"/>
              <a:gd name="connsiteX31" fmla="*/ 299211 w 4500064"/>
              <a:gd name="connsiteY31" fmla="*/ 4592943 h 5634347"/>
              <a:gd name="connsiteX32" fmla="*/ 307678 w 4500064"/>
              <a:gd name="connsiteY32" fmla="*/ 4525209 h 5634347"/>
              <a:gd name="connsiteX33" fmla="*/ 324611 w 4500064"/>
              <a:gd name="connsiteY33" fmla="*/ 4482876 h 5634347"/>
              <a:gd name="connsiteX34" fmla="*/ 373718 w 4500064"/>
              <a:gd name="connsiteY34" fmla="*/ 4376196 h 5634347"/>
              <a:gd name="connsiteX35" fmla="*/ 343238 w 4500064"/>
              <a:gd name="connsiteY35" fmla="*/ 4135743 h 5634347"/>
              <a:gd name="connsiteX36" fmla="*/ 409278 w 4500064"/>
              <a:gd name="connsiteY36" fmla="*/ 3949476 h 5634347"/>
              <a:gd name="connsiteX37" fmla="*/ 417744 w 4500064"/>
              <a:gd name="connsiteY37" fmla="*/ 3924076 h 5634347"/>
              <a:gd name="connsiteX38" fmla="*/ 426211 w 4500064"/>
              <a:gd name="connsiteY38" fmla="*/ 3890209 h 5634347"/>
              <a:gd name="connsiteX39" fmla="*/ 451611 w 4500064"/>
              <a:gd name="connsiteY39" fmla="*/ 3830943 h 5634347"/>
              <a:gd name="connsiteX40" fmla="*/ 468544 w 4500064"/>
              <a:gd name="connsiteY40" fmla="*/ 3814009 h 5634347"/>
              <a:gd name="connsiteX41" fmla="*/ 477011 w 4500064"/>
              <a:gd name="connsiteY41" fmla="*/ 3771676 h 5634347"/>
              <a:gd name="connsiteX42" fmla="*/ 493944 w 4500064"/>
              <a:gd name="connsiteY42" fmla="*/ 3703943 h 5634347"/>
              <a:gd name="connsiteX43" fmla="*/ 502411 w 4500064"/>
              <a:gd name="connsiteY43" fmla="*/ 3585409 h 5634347"/>
              <a:gd name="connsiteX44" fmla="*/ 544744 w 4500064"/>
              <a:gd name="connsiteY44" fmla="*/ 3561703 h 5634347"/>
              <a:gd name="connsiteX45" fmla="*/ 580304 w 4500064"/>
              <a:gd name="connsiteY45" fmla="*/ 3475343 h 5634347"/>
              <a:gd name="connsiteX46" fmla="*/ 598931 w 4500064"/>
              <a:gd name="connsiteY46" fmla="*/ 3465183 h 5634347"/>
              <a:gd name="connsiteX47" fmla="*/ 626024 w 4500064"/>
              <a:gd name="connsiteY47" fmla="*/ 3429623 h 5634347"/>
              <a:gd name="connsiteX48" fmla="*/ 648038 w 4500064"/>
              <a:gd name="connsiteY48" fmla="*/ 3397449 h 5634347"/>
              <a:gd name="connsiteX49" fmla="*/ 646344 w 4500064"/>
              <a:gd name="connsiteY49" fmla="*/ 3297543 h 5634347"/>
              <a:gd name="connsiteX50" fmla="*/ 671744 w 4500064"/>
              <a:gd name="connsiteY50" fmla="*/ 3263676 h 5634347"/>
              <a:gd name="connsiteX51" fmla="*/ 683598 w 4500064"/>
              <a:gd name="connsiteY51" fmla="*/ 3217956 h 5634347"/>
              <a:gd name="connsiteX52" fmla="*/ 710691 w 4500064"/>
              <a:gd name="connsiteY52" fmla="*/ 3133289 h 5634347"/>
              <a:gd name="connsiteX53" fmla="*/ 702224 w 4500064"/>
              <a:gd name="connsiteY53" fmla="*/ 3096036 h 5634347"/>
              <a:gd name="connsiteX54" fmla="*/ 786891 w 4500064"/>
              <a:gd name="connsiteY54" fmla="*/ 3023223 h 5634347"/>
              <a:gd name="connsiteX55" fmla="*/ 861398 w 4500064"/>
              <a:gd name="connsiteY55" fmla="*/ 2947023 h 5634347"/>
              <a:gd name="connsiteX56" fmla="*/ 908811 w 4500064"/>
              <a:gd name="connsiteY56" fmla="*/ 2882676 h 5634347"/>
              <a:gd name="connsiteX57" fmla="*/ 942678 w 4500064"/>
              <a:gd name="connsiteY57" fmla="*/ 2798009 h 5634347"/>
              <a:gd name="connsiteX58" fmla="*/ 951144 w 4500064"/>
              <a:gd name="connsiteY58" fmla="*/ 2764143 h 5634347"/>
              <a:gd name="connsiteX59" fmla="*/ 1076451 w 4500064"/>
              <a:gd name="connsiteY59" fmla="*/ 2886063 h 5634347"/>
              <a:gd name="connsiteX60" fmla="*/ 1318598 w 4500064"/>
              <a:gd name="connsiteY60" fmla="*/ 3021529 h 5634347"/>
              <a:gd name="connsiteX61" fmla="*/ 1010411 w 4500064"/>
              <a:gd name="connsiteY61" fmla="*/ 2620209 h 5634347"/>
              <a:gd name="connsiteX62" fmla="*/ 988398 w 4500064"/>
              <a:gd name="connsiteY62" fmla="*/ 2579569 h 5634347"/>
              <a:gd name="connsiteX63" fmla="*/ 1078144 w 4500064"/>
              <a:gd name="connsiteY63" fmla="*/ 2518609 h 5634347"/>
              <a:gd name="connsiteX64" fmla="*/ 1095078 w 4500064"/>
              <a:gd name="connsiteY64" fmla="*/ 2450876 h 5634347"/>
              <a:gd name="connsiteX65" fmla="*/ 1223771 w 4500064"/>
              <a:gd name="connsiteY65" fmla="*/ 2384836 h 5634347"/>
              <a:gd name="connsiteX66" fmla="*/ 1179744 w 4500064"/>
              <a:gd name="connsiteY66" fmla="*/ 2315409 h 5634347"/>
              <a:gd name="connsiteX67" fmla="*/ 1188211 w 4500064"/>
              <a:gd name="connsiteY67" fmla="*/ 2281543 h 5634347"/>
              <a:gd name="connsiteX68" fmla="*/ 1205144 w 4500064"/>
              <a:gd name="connsiteY68" fmla="*/ 2256143 h 5634347"/>
              <a:gd name="connsiteX69" fmla="*/ 1299971 w 4500064"/>
              <a:gd name="connsiteY69" fmla="*/ 2220583 h 5634347"/>
              <a:gd name="connsiteX70" fmla="*/ 1337224 w 4500064"/>
              <a:gd name="connsiteY70" fmla="*/ 2081729 h 5634347"/>
              <a:gd name="connsiteX71" fmla="*/ 1359238 w 4500064"/>
              <a:gd name="connsiteY71" fmla="*/ 1973356 h 5634347"/>
              <a:gd name="connsiteX72" fmla="*/ 1372784 w 4500064"/>
              <a:gd name="connsiteY72" fmla="*/ 1842969 h 5634347"/>
              <a:gd name="connsiteX73" fmla="*/ 1411731 w 4500064"/>
              <a:gd name="connsiteY73" fmla="*/ 1793863 h 5634347"/>
              <a:gd name="connsiteX74" fmla="*/ 1448984 w 4500064"/>
              <a:gd name="connsiteY74" fmla="*/ 1751529 h 5634347"/>
              <a:gd name="connsiteX75" fmla="*/ 1477771 w 4500064"/>
              <a:gd name="connsiteY75" fmla="*/ 1680409 h 5634347"/>
              <a:gd name="connsiteX76" fmla="*/ 1547198 w 4500064"/>
              <a:gd name="connsiteY76" fmla="*/ 1632996 h 5634347"/>
              <a:gd name="connsiteX77" fmla="*/ 1557358 w 4500064"/>
              <a:gd name="connsiteY77" fmla="*/ 1526316 h 5634347"/>
              <a:gd name="connsiteX78" fmla="*/ 1540424 w 4500064"/>
              <a:gd name="connsiteY78" fmla="*/ 1502609 h 5634347"/>
              <a:gd name="connsiteX79" fmla="*/ 1521798 w 4500064"/>
              <a:gd name="connsiteY79" fmla="*/ 1424716 h 5634347"/>
              <a:gd name="connsiteX80" fmla="*/ 1552278 w 4500064"/>
              <a:gd name="connsiteY80" fmla="*/ 1296023 h 5634347"/>
              <a:gd name="connsiteX81" fmla="*/ 1564131 w 4500064"/>
              <a:gd name="connsiteY81" fmla="*/ 1223209 h 5634347"/>
              <a:gd name="connsiteX82" fmla="*/ 1606464 w 4500064"/>
              <a:gd name="connsiteY82" fmla="*/ 1197809 h 5634347"/>
              <a:gd name="connsiteX83" fmla="*/ 1640331 w 4500064"/>
              <a:gd name="connsiteY83" fmla="*/ 1160556 h 5634347"/>
              <a:gd name="connsiteX84" fmla="*/ 1716531 w 4500064"/>
              <a:gd name="connsiteY84" fmla="*/ 1108063 h 5634347"/>
              <a:gd name="connsiteX85" fmla="*/ 1750398 w 4500064"/>
              <a:gd name="connsiteY85" fmla="*/ 1028476 h 5634347"/>
              <a:gd name="connsiteX86" fmla="*/ 1765638 w 4500064"/>
              <a:gd name="connsiteY86" fmla="*/ 937036 h 5634347"/>
              <a:gd name="connsiteX87" fmla="*/ 1777491 w 4500064"/>
              <a:gd name="connsiteY87" fmla="*/ 852369 h 5634347"/>
              <a:gd name="connsiteX88" fmla="*/ 1850304 w 4500064"/>
              <a:gd name="connsiteY88" fmla="*/ 745689 h 5634347"/>
              <a:gd name="connsiteX89" fmla="*/ 1879091 w 4500064"/>
              <a:gd name="connsiteY89" fmla="*/ 705049 h 5634347"/>
              <a:gd name="connsiteX90" fmla="*/ 1936664 w 4500064"/>
              <a:gd name="connsiteY90" fmla="*/ 642396 h 5634347"/>
              <a:gd name="connsiteX91" fmla="*/ 2031491 w 4500064"/>
              <a:gd name="connsiteY91" fmla="*/ 589903 h 5634347"/>
              <a:gd name="connsiteX92" fmla="*/ 2056891 w 4500064"/>
              <a:gd name="connsiteY92" fmla="*/ 532329 h 5634347"/>
              <a:gd name="connsiteX93" fmla="*/ 2161878 w 4500064"/>
              <a:gd name="connsiteY93" fmla="*/ 506929 h 5634347"/>
              <a:gd name="connsiteX94" fmla="*/ 2244851 w 4500064"/>
              <a:gd name="connsiteY94" fmla="*/ 464596 h 5634347"/>
              <a:gd name="connsiteX95" fmla="*/ 2339678 w 4500064"/>
              <a:gd name="connsiteY95" fmla="*/ 467983 h 5634347"/>
              <a:gd name="connsiteX96" fmla="*/ 2434504 w 4500064"/>
              <a:gd name="connsiteY96" fmla="*/ 449356 h 5634347"/>
              <a:gd name="connsiteX97" fmla="*/ 2463291 w 4500064"/>
              <a:gd name="connsiteY97" fmla="*/ 410409 h 5634347"/>
              <a:gd name="connsiteX98" fmla="*/ 2539491 w 4500064"/>
              <a:gd name="connsiteY98" fmla="*/ 376543 h 5634347"/>
              <a:gd name="connsiteX99" fmla="*/ 2664798 w 4500064"/>
              <a:gd name="connsiteY99" fmla="*/ 251236 h 5634347"/>
              <a:gd name="connsiteX100" fmla="*/ 2703744 w 4500064"/>
              <a:gd name="connsiteY100" fmla="*/ 181809 h 5634347"/>
              <a:gd name="connsiteX101" fmla="*/ 2751158 w 4500064"/>
              <a:gd name="connsiteY101" fmla="*/ 158103 h 5634347"/>
              <a:gd name="connsiteX102" fmla="*/ 2829051 w 4500064"/>
              <a:gd name="connsiteY102" fmla="*/ 107303 h 5634347"/>
              <a:gd name="connsiteX103" fmla="*/ 2948219 w 4500064"/>
              <a:gd name="connsiteY103" fmla="*/ 49518 h 5634347"/>
              <a:gd name="connsiteX104" fmla="*/ 3141894 w 4500064"/>
              <a:gd name="connsiteY104" fmla="*/ 10359 h 5634347"/>
              <a:gd name="connsiteX105" fmla="*/ 3157769 w 4500064"/>
              <a:gd name="connsiteY105" fmla="*/ 27293 h 5634347"/>
              <a:gd name="connsiteX106" fmla="*/ 3182958 w 4500064"/>
              <a:gd name="connsiteY106" fmla="*/ 24329 h 5634347"/>
              <a:gd name="connsiteX107" fmla="*/ 3255771 w 4500064"/>
              <a:gd name="connsiteY107" fmla="*/ 10783 h 5634347"/>
              <a:gd name="connsiteX108" fmla="*/ 3252384 w 4500064"/>
              <a:gd name="connsiteY108" fmla="*/ 623 h 5634347"/>
              <a:gd name="connsiteX109" fmla="*/ 3301491 w 4500064"/>
              <a:gd name="connsiteY109" fmla="*/ 29409 h 5634347"/>
              <a:gd name="connsiteX110" fmla="*/ 3343824 w 4500064"/>
              <a:gd name="connsiteY110" fmla="*/ 85289 h 5634347"/>
              <a:gd name="connsiteX111" fmla="*/ 3384464 w 4500064"/>
              <a:gd name="connsiteY111" fmla="*/ 124236 h 5634347"/>
              <a:gd name="connsiteX112" fmla="*/ 3398011 w 4500064"/>
              <a:gd name="connsiteY112" fmla="*/ 125929 h 5634347"/>
              <a:gd name="connsiteX113" fmla="*/ 3448811 w 4500064"/>
              <a:gd name="connsiteY113" fmla="*/ 131009 h 5634347"/>
              <a:gd name="connsiteX114" fmla="*/ 3474211 w 4500064"/>
              <a:gd name="connsiteY114" fmla="*/ 198743 h 5634347"/>
              <a:gd name="connsiteX115" fmla="*/ 3499611 w 4500064"/>
              <a:gd name="connsiteY115" fmla="*/ 266476 h 5634347"/>
              <a:gd name="connsiteX116" fmla="*/ 3525011 w 4500064"/>
              <a:gd name="connsiteY116" fmla="*/ 308809 h 5634347"/>
              <a:gd name="connsiteX117" fmla="*/ 3541944 w 4500064"/>
              <a:gd name="connsiteY117" fmla="*/ 401943 h 5634347"/>
              <a:gd name="connsiteX118" fmla="*/ 3525011 w 4500064"/>
              <a:gd name="connsiteY118" fmla="*/ 622076 h 5634347"/>
              <a:gd name="connsiteX119" fmla="*/ 3531784 w 4500064"/>
              <a:gd name="connsiteY119" fmla="*/ 691503 h 5634347"/>
              <a:gd name="connsiteX120" fmla="*/ 3511464 w 4500064"/>
              <a:gd name="connsiteY120" fmla="*/ 794796 h 5634347"/>
              <a:gd name="connsiteX121" fmla="*/ 3438651 w 4500064"/>
              <a:gd name="connsiteY121" fmla="*/ 876076 h 5634347"/>
              <a:gd name="connsiteX122" fmla="*/ 3394624 w 4500064"/>
              <a:gd name="connsiteY122" fmla="*/ 911636 h 5634347"/>
              <a:gd name="connsiteX123" fmla="*/ 3381078 w 4500064"/>
              <a:gd name="connsiteY123" fmla="*/ 935343 h 5634347"/>
              <a:gd name="connsiteX124" fmla="*/ 3364144 w 4500064"/>
              <a:gd name="connsiteY124" fmla="*/ 960743 h 5634347"/>
              <a:gd name="connsiteX125" fmla="*/ 3355678 w 4500064"/>
              <a:gd name="connsiteY125" fmla="*/ 994609 h 5634347"/>
              <a:gd name="connsiteX126" fmla="*/ 3296411 w 4500064"/>
              <a:gd name="connsiteY126" fmla="*/ 1028476 h 5634347"/>
              <a:gd name="connsiteX127" fmla="*/ 3254078 w 4500064"/>
              <a:gd name="connsiteY127" fmla="*/ 1045409 h 5634347"/>
              <a:gd name="connsiteX128" fmla="*/ 3228678 w 4500064"/>
              <a:gd name="connsiteY128" fmla="*/ 1053876 h 5634347"/>
              <a:gd name="connsiteX129" fmla="*/ 3152478 w 4500064"/>
              <a:gd name="connsiteY129" fmla="*/ 1096209 h 5634347"/>
              <a:gd name="connsiteX130" fmla="*/ 3160944 w 4500064"/>
              <a:gd name="connsiteY130" fmla="*/ 1172409 h 5634347"/>
              <a:gd name="connsiteX131" fmla="*/ 3230371 w 4500064"/>
              <a:gd name="connsiteY131" fmla="*/ 1126689 h 5634347"/>
              <a:gd name="connsiteX132" fmla="*/ 3298104 w 4500064"/>
              <a:gd name="connsiteY132" fmla="*/ 1180876 h 5634347"/>
              <a:gd name="connsiteX133" fmla="*/ 3220211 w 4500064"/>
              <a:gd name="connsiteY133" fmla="*/ 1324809 h 5634347"/>
              <a:gd name="connsiteX134" fmla="*/ 3193118 w 4500064"/>
              <a:gd name="connsiteY134" fmla="*/ 1450116 h 5634347"/>
              <a:gd name="connsiteX135" fmla="*/ 3257464 w 4500064"/>
              <a:gd name="connsiteY135" fmla="*/ 1482289 h 5634347"/>
              <a:gd name="connsiteX136" fmla="*/ 3306571 w 4500064"/>
              <a:gd name="connsiteY136" fmla="*/ 1324809 h 5634347"/>
              <a:gd name="connsiteX137" fmla="*/ 3420024 w 4500064"/>
              <a:gd name="connsiteY137" fmla="*/ 1472129 h 5634347"/>
              <a:gd name="connsiteX138" fmla="*/ 3421718 w 4500064"/>
              <a:gd name="connsiteY138" fmla="*/ 1880223 h 5634347"/>
              <a:gd name="connsiteX139" fmla="*/ 3440344 w 4500064"/>
              <a:gd name="connsiteY139" fmla="*/ 1947956 h 5634347"/>
              <a:gd name="connsiteX140" fmla="*/ 3496224 w 4500064"/>
              <a:gd name="connsiteY140" fmla="*/ 1912396 h 5634347"/>
              <a:gd name="connsiteX141" fmla="*/ 3558878 w 4500064"/>
              <a:gd name="connsiteY141" fmla="*/ 1909009 h 5634347"/>
              <a:gd name="connsiteX142" fmla="*/ 3562264 w 4500064"/>
              <a:gd name="connsiteY142" fmla="*/ 1844663 h 5634347"/>
              <a:gd name="connsiteX143" fmla="*/ 3628304 w 4500064"/>
              <a:gd name="connsiteY143" fmla="*/ 1736289 h 5634347"/>
              <a:gd name="connsiteX144" fmla="*/ 3756998 w 4500064"/>
              <a:gd name="connsiteY144" fmla="*/ 1665169 h 5634347"/>
              <a:gd name="connsiteX145" fmla="*/ 3938184 w 4500064"/>
              <a:gd name="connsiteY145" fmla="*/ 1719356 h 5634347"/>
              <a:gd name="connsiteX146" fmla="*/ 4087198 w 4500064"/>
              <a:gd name="connsiteY146" fmla="*/ 1746449 h 5634347"/>
              <a:gd name="connsiteX147" fmla="*/ 4144771 w 4500064"/>
              <a:gd name="connsiteY147" fmla="*/ 1909009 h 5634347"/>
              <a:gd name="connsiteX148" fmla="*/ 4200651 w 4500064"/>
              <a:gd name="connsiteY148" fmla="*/ 2019076 h 5634347"/>
              <a:gd name="connsiteX149" fmla="*/ 4491904 w 4500064"/>
              <a:gd name="connsiteY149" fmla="*/ 2511836 h 5634347"/>
              <a:gd name="connsiteX150" fmla="*/ 4373369 w 4500064"/>
              <a:gd name="connsiteY150" fmla="*/ 2593115 h 5634347"/>
              <a:gd name="connsiteX151" fmla="*/ 4292091 w 4500064"/>
              <a:gd name="connsiteY151" fmla="*/ 2806476 h 5634347"/>
              <a:gd name="connsiteX152" fmla="*/ 4276851 w 4500064"/>
              <a:gd name="connsiteY152" fmla="*/ 2899609 h 5634347"/>
              <a:gd name="connsiteX153" fmla="*/ 4253144 w 4500064"/>
              <a:gd name="connsiteY153" fmla="*/ 2975809 h 5634347"/>
              <a:gd name="connsiteX154" fmla="*/ 4234518 w 4500064"/>
              <a:gd name="connsiteY154" fmla="*/ 3314476 h 5634347"/>
              <a:gd name="connsiteX155" fmla="*/ 4166784 w 4500064"/>
              <a:gd name="connsiteY155" fmla="*/ 3497356 h 5634347"/>
              <a:gd name="connsiteX156" fmla="*/ 4102438 w 4500064"/>
              <a:gd name="connsiteY156" fmla="*/ 3771676 h 5634347"/>
              <a:gd name="connsiteX157" fmla="*/ 4060104 w 4500064"/>
              <a:gd name="connsiteY157" fmla="*/ 3891903 h 5634347"/>
              <a:gd name="connsiteX158" fmla="*/ 3990678 w 4500064"/>
              <a:gd name="connsiteY158" fmla="*/ 3949476 h 5634347"/>
              <a:gd name="connsiteX159" fmla="*/ 4060104 w 4500064"/>
              <a:gd name="connsiteY159" fmla="*/ 4142516 h 5634347"/>
              <a:gd name="connsiteX160" fmla="*/ 3922944 w 4500064"/>
              <a:gd name="connsiteY160" fmla="*/ 4169609 h 5634347"/>
              <a:gd name="connsiteX161" fmla="*/ 3704504 w 4500064"/>
              <a:gd name="connsiteY161" fmla="*/ 4100183 h 5634347"/>
              <a:gd name="connsiteX162" fmla="*/ 3541944 w 4500064"/>
              <a:gd name="connsiteY162" fmla="*/ 4101876 h 5634347"/>
              <a:gd name="connsiteX163" fmla="*/ 3508078 w 4500064"/>
              <a:gd name="connsiteY163" fmla="*/ 4093409 h 5634347"/>
              <a:gd name="connsiteX164" fmla="*/ 3203278 w 4500064"/>
              <a:gd name="connsiteY164" fmla="*/ 3949476 h 5634347"/>
              <a:gd name="connsiteX165" fmla="*/ 3144011 w 4500064"/>
              <a:gd name="connsiteY165" fmla="*/ 3915609 h 5634347"/>
              <a:gd name="connsiteX166" fmla="*/ 3149089 w 4500064"/>
              <a:gd name="connsiteY166" fmla="*/ 3893595 h 5634347"/>
              <a:gd name="connsiteX167" fmla="*/ 3101678 w 4500064"/>
              <a:gd name="connsiteY167" fmla="*/ 3907143 h 5634347"/>
              <a:gd name="connsiteX168" fmla="*/ 3059344 w 4500064"/>
              <a:gd name="connsiteY168" fmla="*/ 3873276 h 5634347"/>
              <a:gd name="connsiteX169" fmla="*/ 3033944 w 4500064"/>
              <a:gd name="connsiteY169" fmla="*/ 3864809 h 5634347"/>
              <a:gd name="connsiteX170" fmla="*/ 2796878 w 4500064"/>
              <a:gd name="connsiteY170" fmla="*/ 3856343 h 5634347"/>
              <a:gd name="connsiteX171" fmla="*/ 2715598 w 4500064"/>
              <a:gd name="connsiteY171" fmla="*/ 4037529 h 5634347"/>
              <a:gd name="connsiteX172" fmla="*/ 2448051 w 4500064"/>
              <a:gd name="connsiteY172" fmla="*/ 4068009 h 5634347"/>
              <a:gd name="connsiteX173" fmla="*/ 2417571 w 4500064"/>
              <a:gd name="connsiteY173" fmla="*/ 3944396 h 5634347"/>
              <a:gd name="connsiteX174" fmla="*/ 2365078 w 4500064"/>
              <a:gd name="connsiteY174" fmla="*/ 4052769 h 5634347"/>
              <a:gd name="connsiteX175" fmla="*/ 2165264 w 4500064"/>
              <a:gd name="connsiteY175" fmla="*/ 4083249 h 5634347"/>
              <a:gd name="connsiteX176" fmla="*/ 1880784 w 4500064"/>
              <a:gd name="connsiteY176" fmla="*/ 4166223 h 5634347"/>
              <a:gd name="connsiteX177" fmla="*/ 1738544 w 4500064"/>
              <a:gd name="connsiteY177" fmla="*/ 4262743 h 5634347"/>
              <a:gd name="connsiteX178" fmla="*/ 1645411 w 4500064"/>
              <a:gd name="connsiteY178" fmla="*/ 4338943 h 5634347"/>
              <a:gd name="connsiteX179" fmla="*/ 1628478 w 4500064"/>
              <a:gd name="connsiteY179" fmla="*/ 4305076 h 5634347"/>
              <a:gd name="connsiteX180" fmla="*/ 1455758 w 4500064"/>
              <a:gd name="connsiteY180" fmla="*/ 4210249 h 5634347"/>
              <a:gd name="connsiteX181" fmla="*/ 1333838 w 4500064"/>
              <a:gd name="connsiteY181" fmla="*/ 4081556 h 5634347"/>
              <a:gd name="connsiteX182" fmla="*/ 790278 w 4500064"/>
              <a:gd name="connsiteY182" fmla="*/ 3707329 h 5634347"/>
              <a:gd name="connsiteX183" fmla="*/ 1230544 w 4500064"/>
              <a:gd name="connsiteY183" fmla="*/ 4415143 h 5634347"/>
              <a:gd name="connsiteX184" fmla="*/ 1213611 w 4500064"/>
              <a:gd name="connsiteY184" fmla="*/ 4440543 h 5634347"/>
              <a:gd name="connsiteX185" fmla="*/ 1205144 w 4500064"/>
              <a:gd name="connsiteY185" fmla="*/ 4491343 h 5634347"/>
              <a:gd name="connsiteX186" fmla="*/ 1179744 w 4500064"/>
              <a:gd name="connsiteY186" fmla="*/ 4559076 h 5634347"/>
              <a:gd name="connsiteX187" fmla="*/ 1171278 w 4500064"/>
              <a:gd name="connsiteY187" fmla="*/ 4601409 h 5634347"/>
              <a:gd name="connsiteX188" fmla="*/ 1154344 w 4500064"/>
              <a:gd name="connsiteY188" fmla="*/ 4660676 h 5634347"/>
              <a:gd name="connsiteX189" fmla="*/ 1103544 w 4500064"/>
              <a:gd name="connsiteY189" fmla="*/ 4753809 h 5634347"/>
              <a:gd name="connsiteX190" fmla="*/ 1001944 w 4500064"/>
              <a:gd name="connsiteY190" fmla="*/ 4880809 h 5634347"/>
              <a:gd name="connsiteX191" fmla="*/ 993478 w 4500064"/>
              <a:gd name="connsiteY191" fmla="*/ 4973943 h 5634347"/>
              <a:gd name="connsiteX192" fmla="*/ 968078 w 4500064"/>
              <a:gd name="connsiteY192" fmla="*/ 4999343 h 5634347"/>
              <a:gd name="connsiteX193" fmla="*/ 951144 w 4500064"/>
              <a:gd name="connsiteY193" fmla="*/ 5058609 h 5634347"/>
              <a:gd name="connsiteX194" fmla="*/ 934211 w 4500064"/>
              <a:gd name="connsiteY194" fmla="*/ 5100943 h 5634347"/>
              <a:gd name="connsiteX0" fmla="*/ 985011 w 4500064"/>
              <a:gd name="connsiteY0" fmla="*/ 5109409 h 5634347"/>
              <a:gd name="connsiteX1" fmla="*/ 934211 w 4500064"/>
              <a:gd name="connsiteY1" fmla="*/ 5100943 h 5634347"/>
              <a:gd name="connsiteX2" fmla="*/ 637878 w 4500064"/>
              <a:gd name="connsiteY2" fmla="*/ 5109409 h 5634347"/>
              <a:gd name="connsiteX3" fmla="*/ 654811 w 4500064"/>
              <a:gd name="connsiteY3" fmla="*/ 5134809 h 5634347"/>
              <a:gd name="connsiteX4" fmla="*/ 680211 w 4500064"/>
              <a:gd name="connsiteY4" fmla="*/ 5160209 h 5634347"/>
              <a:gd name="connsiteX5" fmla="*/ 714078 w 4500064"/>
              <a:gd name="connsiteY5" fmla="*/ 5177143 h 5634347"/>
              <a:gd name="connsiteX6" fmla="*/ 747944 w 4500064"/>
              <a:gd name="connsiteY6" fmla="*/ 5211009 h 5634347"/>
              <a:gd name="connsiteX7" fmla="*/ 773344 w 4500064"/>
              <a:gd name="connsiteY7" fmla="*/ 5219476 h 5634347"/>
              <a:gd name="connsiteX8" fmla="*/ 815678 w 4500064"/>
              <a:gd name="connsiteY8" fmla="*/ 5244876 h 5634347"/>
              <a:gd name="connsiteX9" fmla="*/ 824144 w 4500064"/>
              <a:gd name="connsiteY9" fmla="*/ 5278743 h 5634347"/>
              <a:gd name="connsiteX10" fmla="*/ 849544 w 4500064"/>
              <a:gd name="connsiteY10" fmla="*/ 5312609 h 5634347"/>
              <a:gd name="connsiteX11" fmla="*/ 832611 w 4500064"/>
              <a:gd name="connsiteY11" fmla="*/ 5575076 h 5634347"/>
              <a:gd name="connsiteX12" fmla="*/ 807211 w 4500064"/>
              <a:gd name="connsiteY12" fmla="*/ 5583543 h 5634347"/>
              <a:gd name="connsiteX13" fmla="*/ 671744 w 4500064"/>
              <a:gd name="connsiteY13" fmla="*/ 5592009 h 5634347"/>
              <a:gd name="connsiteX14" fmla="*/ 358478 w 4500064"/>
              <a:gd name="connsiteY14" fmla="*/ 5575076 h 5634347"/>
              <a:gd name="connsiteX15" fmla="*/ 307678 w 4500064"/>
              <a:gd name="connsiteY15" fmla="*/ 5566609 h 5634347"/>
              <a:gd name="connsiteX16" fmla="*/ 48598 w 4500064"/>
              <a:gd name="connsiteY16" fmla="*/ 5634343 h 5634347"/>
              <a:gd name="connsiteX17" fmla="*/ 62144 w 4500064"/>
              <a:gd name="connsiteY17" fmla="*/ 5549676 h 5634347"/>
              <a:gd name="connsiteX18" fmla="*/ 11344 w 4500064"/>
              <a:gd name="connsiteY18" fmla="*/ 5524276 h 5634347"/>
              <a:gd name="connsiteX19" fmla="*/ 173904 w 4500064"/>
              <a:gd name="connsiteY19" fmla="*/ 5426063 h 5634347"/>
              <a:gd name="connsiteX20" fmla="*/ 145118 w 4500064"/>
              <a:gd name="connsiteY20" fmla="*/ 5038289 h 5634347"/>
              <a:gd name="connsiteX21" fmla="*/ 24891 w 4500064"/>
              <a:gd name="connsiteY21" fmla="*/ 5002729 h 5634347"/>
              <a:gd name="connsiteX22" fmla="*/ 31664 w 4500064"/>
              <a:gd name="connsiteY22" fmla="*/ 4926529 h 5634347"/>
              <a:gd name="connsiteX23" fmla="*/ 45211 w 4500064"/>
              <a:gd name="connsiteY23" fmla="*/ 4897743 h 5634347"/>
              <a:gd name="connsiteX24" fmla="*/ 138344 w 4500064"/>
              <a:gd name="connsiteY24" fmla="*/ 4846943 h 5634347"/>
              <a:gd name="connsiteX25" fmla="*/ 124798 w 4500064"/>
              <a:gd name="connsiteY25" fmla="*/ 4794449 h 5634347"/>
              <a:gd name="connsiteX26" fmla="*/ 165438 w 4500064"/>
              <a:gd name="connsiteY26" fmla="*/ 4731796 h 5634347"/>
              <a:gd name="connsiteX27" fmla="*/ 162051 w 4500064"/>
              <a:gd name="connsiteY27" fmla="*/ 4697929 h 5634347"/>
              <a:gd name="connsiteX28" fmla="*/ 206078 w 4500064"/>
              <a:gd name="connsiteY28" fmla="*/ 4697929 h 5634347"/>
              <a:gd name="connsiteX29" fmla="*/ 251798 w 4500064"/>
              <a:gd name="connsiteY29" fmla="*/ 4603103 h 5634347"/>
              <a:gd name="connsiteX30" fmla="*/ 299211 w 4500064"/>
              <a:gd name="connsiteY30" fmla="*/ 4592943 h 5634347"/>
              <a:gd name="connsiteX31" fmla="*/ 307678 w 4500064"/>
              <a:gd name="connsiteY31" fmla="*/ 4525209 h 5634347"/>
              <a:gd name="connsiteX32" fmla="*/ 324611 w 4500064"/>
              <a:gd name="connsiteY32" fmla="*/ 4482876 h 5634347"/>
              <a:gd name="connsiteX33" fmla="*/ 373718 w 4500064"/>
              <a:gd name="connsiteY33" fmla="*/ 4376196 h 5634347"/>
              <a:gd name="connsiteX34" fmla="*/ 343238 w 4500064"/>
              <a:gd name="connsiteY34" fmla="*/ 4135743 h 5634347"/>
              <a:gd name="connsiteX35" fmla="*/ 409278 w 4500064"/>
              <a:gd name="connsiteY35" fmla="*/ 3949476 h 5634347"/>
              <a:gd name="connsiteX36" fmla="*/ 417744 w 4500064"/>
              <a:gd name="connsiteY36" fmla="*/ 3924076 h 5634347"/>
              <a:gd name="connsiteX37" fmla="*/ 426211 w 4500064"/>
              <a:gd name="connsiteY37" fmla="*/ 3890209 h 5634347"/>
              <a:gd name="connsiteX38" fmla="*/ 451611 w 4500064"/>
              <a:gd name="connsiteY38" fmla="*/ 3830943 h 5634347"/>
              <a:gd name="connsiteX39" fmla="*/ 468544 w 4500064"/>
              <a:gd name="connsiteY39" fmla="*/ 3814009 h 5634347"/>
              <a:gd name="connsiteX40" fmla="*/ 477011 w 4500064"/>
              <a:gd name="connsiteY40" fmla="*/ 3771676 h 5634347"/>
              <a:gd name="connsiteX41" fmla="*/ 493944 w 4500064"/>
              <a:gd name="connsiteY41" fmla="*/ 3703943 h 5634347"/>
              <a:gd name="connsiteX42" fmla="*/ 502411 w 4500064"/>
              <a:gd name="connsiteY42" fmla="*/ 3585409 h 5634347"/>
              <a:gd name="connsiteX43" fmla="*/ 544744 w 4500064"/>
              <a:gd name="connsiteY43" fmla="*/ 3561703 h 5634347"/>
              <a:gd name="connsiteX44" fmla="*/ 580304 w 4500064"/>
              <a:gd name="connsiteY44" fmla="*/ 3475343 h 5634347"/>
              <a:gd name="connsiteX45" fmla="*/ 598931 w 4500064"/>
              <a:gd name="connsiteY45" fmla="*/ 3465183 h 5634347"/>
              <a:gd name="connsiteX46" fmla="*/ 626024 w 4500064"/>
              <a:gd name="connsiteY46" fmla="*/ 3429623 h 5634347"/>
              <a:gd name="connsiteX47" fmla="*/ 648038 w 4500064"/>
              <a:gd name="connsiteY47" fmla="*/ 3397449 h 5634347"/>
              <a:gd name="connsiteX48" fmla="*/ 646344 w 4500064"/>
              <a:gd name="connsiteY48" fmla="*/ 3297543 h 5634347"/>
              <a:gd name="connsiteX49" fmla="*/ 671744 w 4500064"/>
              <a:gd name="connsiteY49" fmla="*/ 3263676 h 5634347"/>
              <a:gd name="connsiteX50" fmla="*/ 683598 w 4500064"/>
              <a:gd name="connsiteY50" fmla="*/ 3217956 h 5634347"/>
              <a:gd name="connsiteX51" fmla="*/ 710691 w 4500064"/>
              <a:gd name="connsiteY51" fmla="*/ 3133289 h 5634347"/>
              <a:gd name="connsiteX52" fmla="*/ 702224 w 4500064"/>
              <a:gd name="connsiteY52" fmla="*/ 3096036 h 5634347"/>
              <a:gd name="connsiteX53" fmla="*/ 786891 w 4500064"/>
              <a:gd name="connsiteY53" fmla="*/ 3023223 h 5634347"/>
              <a:gd name="connsiteX54" fmla="*/ 861398 w 4500064"/>
              <a:gd name="connsiteY54" fmla="*/ 2947023 h 5634347"/>
              <a:gd name="connsiteX55" fmla="*/ 908811 w 4500064"/>
              <a:gd name="connsiteY55" fmla="*/ 2882676 h 5634347"/>
              <a:gd name="connsiteX56" fmla="*/ 942678 w 4500064"/>
              <a:gd name="connsiteY56" fmla="*/ 2798009 h 5634347"/>
              <a:gd name="connsiteX57" fmla="*/ 951144 w 4500064"/>
              <a:gd name="connsiteY57" fmla="*/ 2764143 h 5634347"/>
              <a:gd name="connsiteX58" fmla="*/ 1076451 w 4500064"/>
              <a:gd name="connsiteY58" fmla="*/ 2886063 h 5634347"/>
              <a:gd name="connsiteX59" fmla="*/ 1318598 w 4500064"/>
              <a:gd name="connsiteY59" fmla="*/ 3021529 h 5634347"/>
              <a:gd name="connsiteX60" fmla="*/ 1010411 w 4500064"/>
              <a:gd name="connsiteY60" fmla="*/ 2620209 h 5634347"/>
              <a:gd name="connsiteX61" fmla="*/ 988398 w 4500064"/>
              <a:gd name="connsiteY61" fmla="*/ 2579569 h 5634347"/>
              <a:gd name="connsiteX62" fmla="*/ 1078144 w 4500064"/>
              <a:gd name="connsiteY62" fmla="*/ 2518609 h 5634347"/>
              <a:gd name="connsiteX63" fmla="*/ 1095078 w 4500064"/>
              <a:gd name="connsiteY63" fmla="*/ 2450876 h 5634347"/>
              <a:gd name="connsiteX64" fmla="*/ 1223771 w 4500064"/>
              <a:gd name="connsiteY64" fmla="*/ 2384836 h 5634347"/>
              <a:gd name="connsiteX65" fmla="*/ 1179744 w 4500064"/>
              <a:gd name="connsiteY65" fmla="*/ 2315409 h 5634347"/>
              <a:gd name="connsiteX66" fmla="*/ 1188211 w 4500064"/>
              <a:gd name="connsiteY66" fmla="*/ 2281543 h 5634347"/>
              <a:gd name="connsiteX67" fmla="*/ 1205144 w 4500064"/>
              <a:gd name="connsiteY67" fmla="*/ 2256143 h 5634347"/>
              <a:gd name="connsiteX68" fmla="*/ 1299971 w 4500064"/>
              <a:gd name="connsiteY68" fmla="*/ 2220583 h 5634347"/>
              <a:gd name="connsiteX69" fmla="*/ 1337224 w 4500064"/>
              <a:gd name="connsiteY69" fmla="*/ 2081729 h 5634347"/>
              <a:gd name="connsiteX70" fmla="*/ 1359238 w 4500064"/>
              <a:gd name="connsiteY70" fmla="*/ 1973356 h 5634347"/>
              <a:gd name="connsiteX71" fmla="*/ 1372784 w 4500064"/>
              <a:gd name="connsiteY71" fmla="*/ 1842969 h 5634347"/>
              <a:gd name="connsiteX72" fmla="*/ 1411731 w 4500064"/>
              <a:gd name="connsiteY72" fmla="*/ 1793863 h 5634347"/>
              <a:gd name="connsiteX73" fmla="*/ 1448984 w 4500064"/>
              <a:gd name="connsiteY73" fmla="*/ 1751529 h 5634347"/>
              <a:gd name="connsiteX74" fmla="*/ 1477771 w 4500064"/>
              <a:gd name="connsiteY74" fmla="*/ 1680409 h 5634347"/>
              <a:gd name="connsiteX75" fmla="*/ 1547198 w 4500064"/>
              <a:gd name="connsiteY75" fmla="*/ 1632996 h 5634347"/>
              <a:gd name="connsiteX76" fmla="*/ 1557358 w 4500064"/>
              <a:gd name="connsiteY76" fmla="*/ 1526316 h 5634347"/>
              <a:gd name="connsiteX77" fmla="*/ 1540424 w 4500064"/>
              <a:gd name="connsiteY77" fmla="*/ 1502609 h 5634347"/>
              <a:gd name="connsiteX78" fmla="*/ 1521798 w 4500064"/>
              <a:gd name="connsiteY78" fmla="*/ 1424716 h 5634347"/>
              <a:gd name="connsiteX79" fmla="*/ 1552278 w 4500064"/>
              <a:gd name="connsiteY79" fmla="*/ 1296023 h 5634347"/>
              <a:gd name="connsiteX80" fmla="*/ 1564131 w 4500064"/>
              <a:gd name="connsiteY80" fmla="*/ 1223209 h 5634347"/>
              <a:gd name="connsiteX81" fmla="*/ 1606464 w 4500064"/>
              <a:gd name="connsiteY81" fmla="*/ 1197809 h 5634347"/>
              <a:gd name="connsiteX82" fmla="*/ 1640331 w 4500064"/>
              <a:gd name="connsiteY82" fmla="*/ 1160556 h 5634347"/>
              <a:gd name="connsiteX83" fmla="*/ 1716531 w 4500064"/>
              <a:gd name="connsiteY83" fmla="*/ 1108063 h 5634347"/>
              <a:gd name="connsiteX84" fmla="*/ 1750398 w 4500064"/>
              <a:gd name="connsiteY84" fmla="*/ 1028476 h 5634347"/>
              <a:gd name="connsiteX85" fmla="*/ 1765638 w 4500064"/>
              <a:gd name="connsiteY85" fmla="*/ 937036 h 5634347"/>
              <a:gd name="connsiteX86" fmla="*/ 1777491 w 4500064"/>
              <a:gd name="connsiteY86" fmla="*/ 852369 h 5634347"/>
              <a:gd name="connsiteX87" fmla="*/ 1850304 w 4500064"/>
              <a:gd name="connsiteY87" fmla="*/ 745689 h 5634347"/>
              <a:gd name="connsiteX88" fmla="*/ 1879091 w 4500064"/>
              <a:gd name="connsiteY88" fmla="*/ 705049 h 5634347"/>
              <a:gd name="connsiteX89" fmla="*/ 1936664 w 4500064"/>
              <a:gd name="connsiteY89" fmla="*/ 642396 h 5634347"/>
              <a:gd name="connsiteX90" fmla="*/ 2031491 w 4500064"/>
              <a:gd name="connsiteY90" fmla="*/ 589903 h 5634347"/>
              <a:gd name="connsiteX91" fmla="*/ 2056891 w 4500064"/>
              <a:gd name="connsiteY91" fmla="*/ 532329 h 5634347"/>
              <a:gd name="connsiteX92" fmla="*/ 2161878 w 4500064"/>
              <a:gd name="connsiteY92" fmla="*/ 506929 h 5634347"/>
              <a:gd name="connsiteX93" fmla="*/ 2244851 w 4500064"/>
              <a:gd name="connsiteY93" fmla="*/ 464596 h 5634347"/>
              <a:gd name="connsiteX94" fmla="*/ 2339678 w 4500064"/>
              <a:gd name="connsiteY94" fmla="*/ 467983 h 5634347"/>
              <a:gd name="connsiteX95" fmla="*/ 2434504 w 4500064"/>
              <a:gd name="connsiteY95" fmla="*/ 449356 h 5634347"/>
              <a:gd name="connsiteX96" fmla="*/ 2463291 w 4500064"/>
              <a:gd name="connsiteY96" fmla="*/ 410409 h 5634347"/>
              <a:gd name="connsiteX97" fmla="*/ 2539491 w 4500064"/>
              <a:gd name="connsiteY97" fmla="*/ 376543 h 5634347"/>
              <a:gd name="connsiteX98" fmla="*/ 2664798 w 4500064"/>
              <a:gd name="connsiteY98" fmla="*/ 251236 h 5634347"/>
              <a:gd name="connsiteX99" fmla="*/ 2703744 w 4500064"/>
              <a:gd name="connsiteY99" fmla="*/ 181809 h 5634347"/>
              <a:gd name="connsiteX100" fmla="*/ 2751158 w 4500064"/>
              <a:gd name="connsiteY100" fmla="*/ 158103 h 5634347"/>
              <a:gd name="connsiteX101" fmla="*/ 2829051 w 4500064"/>
              <a:gd name="connsiteY101" fmla="*/ 107303 h 5634347"/>
              <a:gd name="connsiteX102" fmla="*/ 2948219 w 4500064"/>
              <a:gd name="connsiteY102" fmla="*/ 49518 h 5634347"/>
              <a:gd name="connsiteX103" fmla="*/ 3141894 w 4500064"/>
              <a:gd name="connsiteY103" fmla="*/ 10359 h 5634347"/>
              <a:gd name="connsiteX104" fmla="*/ 3157769 w 4500064"/>
              <a:gd name="connsiteY104" fmla="*/ 27293 h 5634347"/>
              <a:gd name="connsiteX105" fmla="*/ 3182958 w 4500064"/>
              <a:gd name="connsiteY105" fmla="*/ 24329 h 5634347"/>
              <a:gd name="connsiteX106" fmla="*/ 3255771 w 4500064"/>
              <a:gd name="connsiteY106" fmla="*/ 10783 h 5634347"/>
              <a:gd name="connsiteX107" fmla="*/ 3252384 w 4500064"/>
              <a:gd name="connsiteY107" fmla="*/ 623 h 5634347"/>
              <a:gd name="connsiteX108" fmla="*/ 3301491 w 4500064"/>
              <a:gd name="connsiteY108" fmla="*/ 29409 h 5634347"/>
              <a:gd name="connsiteX109" fmla="*/ 3343824 w 4500064"/>
              <a:gd name="connsiteY109" fmla="*/ 85289 h 5634347"/>
              <a:gd name="connsiteX110" fmla="*/ 3384464 w 4500064"/>
              <a:gd name="connsiteY110" fmla="*/ 124236 h 5634347"/>
              <a:gd name="connsiteX111" fmla="*/ 3398011 w 4500064"/>
              <a:gd name="connsiteY111" fmla="*/ 125929 h 5634347"/>
              <a:gd name="connsiteX112" fmla="*/ 3448811 w 4500064"/>
              <a:gd name="connsiteY112" fmla="*/ 131009 h 5634347"/>
              <a:gd name="connsiteX113" fmla="*/ 3474211 w 4500064"/>
              <a:gd name="connsiteY113" fmla="*/ 198743 h 5634347"/>
              <a:gd name="connsiteX114" fmla="*/ 3499611 w 4500064"/>
              <a:gd name="connsiteY114" fmla="*/ 266476 h 5634347"/>
              <a:gd name="connsiteX115" fmla="*/ 3525011 w 4500064"/>
              <a:gd name="connsiteY115" fmla="*/ 308809 h 5634347"/>
              <a:gd name="connsiteX116" fmla="*/ 3541944 w 4500064"/>
              <a:gd name="connsiteY116" fmla="*/ 401943 h 5634347"/>
              <a:gd name="connsiteX117" fmla="*/ 3525011 w 4500064"/>
              <a:gd name="connsiteY117" fmla="*/ 622076 h 5634347"/>
              <a:gd name="connsiteX118" fmla="*/ 3531784 w 4500064"/>
              <a:gd name="connsiteY118" fmla="*/ 691503 h 5634347"/>
              <a:gd name="connsiteX119" fmla="*/ 3511464 w 4500064"/>
              <a:gd name="connsiteY119" fmla="*/ 794796 h 5634347"/>
              <a:gd name="connsiteX120" fmla="*/ 3438651 w 4500064"/>
              <a:gd name="connsiteY120" fmla="*/ 876076 h 5634347"/>
              <a:gd name="connsiteX121" fmla="*/ 3394624 w 4500064"/>
              <a:gd name="connsiteY121" fmla="*/ 911636 h 5634347"/>
              <a:gd name="connsiteX122" fmla="*/ 3381078 w 4500064"/>
              <a:gd name="connsiteY122" fmla="*/ 935343 h 5634347"/>
              <a:gd name="connsiteX123" fmla="*/ 3364144 w 4500064"/>
              <a:gd name="connsiteY123" fmla="*/ 960743 h 5634347"/>
              <a:gd name="connsiteX124" fmla="*/ 3355678 w 4500064"/>
              <a:gd name="connsiteY124" fmla="*/ 994609 h 5634347"/>
              <a:gd name="connsiteX125" fmla="*/ 3296411 w 4500064"/>
              <a:gd name="connsiteY125" fmla="*/ 1028476 h 5634347"/>
              <a:gd name="connsiteX126" fmla="*/ 3254078 w 4500064"/>
              <a:gd name="connsiteY126" fmla="*/ 1045409 h 5634347"/>
              <a:gd name="connsiteX127" fmla="*/ 3228678 w 4500064"/>
              <a:gd name="connsiteY127" fmla="*/ 1053876 h 5634347"/>
              <a:gd name="connsiteX128" fmla="*/ 3152478 w 4500064"/>
              <a:gd name="connsiteY128" fmla="*/ 1096209 h 5634347"/>
              <a:gd name="connsiteX129" fmla="*/ 3160944 w 4500064"/>
              <a:gd name="connsiteY129" fmla="*/ 1172409 h 5634347"/>
              <a:gd name="connsiteX130" fmla="*/ 3230371 w 4500064"/>
              <a:gd name="connsiteY130" fmla="*/ 1126689 h 5634347"/>
              <a:gd name="connsiteX131" fmla="*/ 3298104 w 4500064"/>
              <a:gd name="connsiteY131" fmla="*/ 1180876 h 5634347"/>
              <a:gd name="connsiteX132" fmla="*/ 3220211 w 4500064"/>
              <a:gd name="connsiteY132" fmla="*/ 1324809 h 5634347"/>
              <a:gd name="connsiteX133" fmla="*/ 3193118 w 4500064"/>
              <a:gd name="connsiteY133" fmla="*/ 1450116 h 5634347"/>
              <a:gd name="connsiteX134" fmla="*/ 3257464 w 4500064"/>
              <a:gd name="connsiteY134" fmla="*/ 1482289 h 5634347"/>
              <a:gd name="connsiteX135" fmla="*/ 3306571 w 4500064"/>
              <a:gd name="connsiteY135" fmla="*/ 1324809 h 5634347"/>
              <a:gd name="connsiteX136" fmla="*/ 3420024 w 4500064"/>
              <a:gd name="connsiteY136" fmla="*/ 1472129 h 5634347"/>
              <a:gd name="connsiteX137" fmla="*/ 3421718 w 4500064"/>
              <a:gd name="connsiteY137" fmla="*/ 1880223 h 5634347"/>
              <a:gd name="connsiteX138" fmla="*/ 3440344 w 4500064"/>
              <a:gd name="connsiteY138" fmla="*/ 1947956 h 5634347"/>
              <a:gd name="connsiteX139" fmla="*/ 3496224 w 4500064"/>
              <a:gd name="connsiteY139" fmla="*/ 1912396 h 5634347"/>
              <a:gd name="connsiteX140" fmla="*/ 3558878 w 4500064"/>
              <a:gd name="connsiteY140" fmla="*/ 1909009 h 5634347"/>
              <a:gd name="connsiteX141" fmla="*/ 3562264 w 4500064"/>
              <a:gd name="connsiteY141" fmla="*/ 1844663 h 5634347"/>
              <a:gd name="connsiteX142" fmla="*/ 3628304 w 4500064"/>
              <a:gd name="connsiteY142" fmla="*/ 1736289 h 5634347"/>
              <a:gd name="connsiteX143" fmla="*/ 3756998 w 4500064"/>
              <a:gd name="connsiteY143" fmla="*/ 1665169 h 5634347"/>
              <a:gd name="connsiteX144" fmla="*/ 3938184 w 4500064"/>
              <a:gd name="connsiteY144" fmla="*/ 1719356 h 5634347"/>
              <a:gd name="connsiteX145" fmla="*/ 4087198 w 4500064"/>
              <a:gd name="connsiteY145" fmla="*/ 1746449 h 5634347"/>
              <a:gd name="connsiteX146" fmla="*/ 4144771 w 4500064"/>
              <a:gd name="connsiteY146" fmla="*/ 1909009 h 5634347"/>
              <a:gd name="connsiteX147" fmla="*/ 4200651 w 4500064"/>
              <a:gd name="connsiteY147" fmla="*/ 2019076 h 5634347"/>
              <a:gd name="connsiteX148" fmla="*/ 4491904 w 4500064"/>
              <a:gd name="connsiteY148" fmla="*/ 2511836 h 5634347"/>
              <a:gd name="connsiteX149" fmla="*/ 4373369 w 4500064"/>
              <a:gd name="connsiteY149" fmla="*/ 2593115 h 5634347"/>
              <a:gd name="connsiteX150" fmla="*/ 4292091 w 4500064"/>
              <a:gd name="connsiteY150" fmla="*/ 2806476 h 5634347"/>
              <a:gd name="connsiteX151" fmla="*/ 4276851 w 4500064"/>
              <a:gd name="connsiteY151" fmla="*/ 2899609 h 5634347"/>
              <a:gd name="connsiteX152" fmla="*/ 4253144 w 4500064"/>
              <a:gd name="connsiteY152" fmla="*/ 2975809 h 5634347"/>
              <a:gd name="connsiteX153" fmla="*/ 4234518 w 4500064"/>
              <a:gd name="connsiteY153" fmla="*/ 3314476 h 5634347"/>
              <a:gd name="connsiteX154" fmla="*/ 4166784 w 4500064"/>
              <a:gd name="connsiteY154" fmla="*/ 3497356 h 5634347"/>
              <a:gd name="connsiteX155" fmla="*/ 4102438 w 4500064"/>
              <a:gd name="connsiteY155" fmla="*/ 3771676 h 5634347"/>
              <a:gd name="connsiteX156" fmla="*/ 4060104 w 4500064"/>
              <a:gd name="connsiteY156" fmla="*/ 3891903 h 5634347"/>
              <a:gd name="connsiteX157" fmla="*/ 3990678 w 4500064"/>
              <a:gd name="connsiteY157" fmla="*/ 3949476 h 5634347"/>
              <a:gd name="connsiteX158" fmla="*/ 4060104 w 4500064"/>
              <a:gd name="connsiteY158" fmla="*/ 4142516 h 5634347"/>
              <a:gd name="connsiteX159" fmla="*/ 3922944 w 4500064"/>
              <a:gd name="connsiteY159" fmla="*/ 4169609 h 5634347"/>
              <a:gd name="connsiteX160" fmla="*/ 3704504 w 4500064"/>
              <a:gd name="connsiteY160" fmla="*/ 4100183 h 5634347"/>
              <a:gd name="connsiteX161" fmla="*/ 3541944 w 4500064"/>
              <a:gd name="connsiteY161" fmla="*/ 4101876 h 5634347"/>
              <a:gd name="connsiteX162" fmla="*/ 3508078 w 4500064"/>
              <a:gd name="connsiteY162" fmla="*/ 4093409 h 5634347"/>
              <a:gd name="connsiteX163" fmla="*/ 3203278 w 4500064"/>
              <a:gd name="connsiteY163" fmla="*/ 3949476 h 5634347"/>
              <a:gd name="connsiteX164" fmla="*/ 3144011 w 4500064"/>
              <a:gd name="connsiteY164" fmla="*/ 3915609 h 5634347"/>
              <a:gd name="connsiteX165" fmla="*/ 3149089 w 4500064"/>
              <a:gd name="connsiteY165" fmla="*/ 3893595 h 5634347"/>
              <a:gd name="connsiteX166" fmla="*/ 3101678 w 4500064"/>
              <a:gd name="connsiteY166" fmla="*/ 3907143 h 5634347"/>
              <a:gd name="connsiteX167" fmla="*/ 3059344 w 4500064"/>
              <a:gd name="connsiteY167" fmla="*/ 3873276 h 5634347"/>
              <a:gd name="connsiteX168" fmla="*/ 3033944 w 4500064"/>
              <a:gd name="connsiteY168" fmla="*/ 3864809 h 5634347"/>
              <a:gd name="connsiteX169" fmla="*/ 2796878 w 4500064"/>
              <a:gd name="connsiteY169" fmla="*/ 3856343 h 5634347"/>
              <a:gd name="connsiteX170" fmla="*/ 2715598 w 4500064"/>
              <a:gd name="connsiteY170" fmla="*/ 4037529 h 5634347"/>
              <a:gd name="connsiteX171" fmla="*/ 2448051 w 4500064"/>
              <a:gd name="connsiteY171" fmla="*/ 4068009 h 5634347"/>
              <a:gd name="connsiteX172" fmla="*/ 2417571 w 4500064"/>
              <a:gd name="connsiteY172" fmla="*/ 3944396 h 5634347"/>
              <a:gd name="connsiteX173" fmla="*/ 2365078 w 4500064"/>
              <a:gd name="connsiteY173" fmla="*/ 4052769 h 5634347"/>
              <a:gd name="connsiteX174" fmla="*/ 2165264 w 4500064"/>
              <a:gd name="connsiteY174" fmla="*/ 4083249 h 5634347"/>
              <a:gd name="connsiteX175" fmla="*/ 1880784 w 4500064"/>
              <a:gd name="connsiteY175" fmla="*/ 4166223 h 5634347"/>
              <a:gd name="connsiteX176" fmla="*/ 1738544 w 4500064"/>
              <a:gd name="connsiteY176" fmla="*/ 4262743 h 5634347"/>
              <a:gd name="connsiteX177" fmla="*/ 1645411 w 4500064"/>
              <a:gd name="connsiteY177" fmla="*/ 4338943 h 5634347"/>
              <a:gd name="connsiteX178" fmla="*/ 1628478 w 4500064"/>
              <a:gd name="connsiteY178" fmla="*/ 4305076 h 5634347"/>
              <a:gd name="connsiteX179" fmla="*/ 1455758 w 4500064"/>
              <a:gd name="connsiteY179" fmla="*/ 4210249 h 5634347"/>
              <a:gd name="connsiteX180" fmla="*/ 1333838 w 4500064"/>
              <a:gd name="connsiteY180" fmla="*/ 4081556 h 5634347"/>
              <a:gd name="connsiteX181" fmla="*/ 790278 w 4500064"/>
              <a:gd name="connsiteY181" fmla="*/ 3707329 h 5634347"/>
              <a:gd name="connsiteX182" fmla="*/ 1230544 w 4500064"/>
              <a:gd name="connsiteY182" fmla="*/ 4415143 h 5634347"/>
              <a:gd name="connsiteX183" fmla="*/ 1213611 w 4500064"/>
              <a:gd name="connsiteY183" fmla="*/ 4440543 h 5634347"/>
              <a:gd name="connsiteX184" fmla="*/ 1205144 w 4500064"/>
              <a:gd name="connsiteY184" fmla="*/ 4491343 h 5634347"/>
              <a:gd name="connsiteX185" fmla="*/ 1179744 w 4500064"/>
              <a:gd name="connsiteY185" fmla="*/ 4559076 h 5634347"/>
              <a:gd name="connsiteX186" fmla="*/ 1171278 w 4500064"/>
              <a:gd name="connsiteY186" fmla="*/ 4601409 h 5634347"/>
              <a:gd name="connsiteX187" fmla="*/ 1154344 w 4500064"/>
              <a:gd name="connsiteY187" fmla="*/ 4660676 h 5634347"/>
              <a:gd name="connsiteX188" fmla="*/ 1103544 w 4500064"/>
              <a:gd name="connsiteY188" fmla="*/ 4753809 h 5634347"/>
              <a:gd name="connsiteX189" fmla="*/ 1001944 w 4500064"/>
              <a:gd name="connsiteY189" fmla="*/ 4880809 h 5634347"/>
              <a:gd name="connsiteX190" fmla="*/ 993478 w 4500064"/>
              <a:gd name="connsiteY190" fmla="*/ 4973943 h 5634347"/>
              <a:gd name="connsiteX191" fmla="*/ 968078 w 4500064"/>
              <a:gd name="connsiteY191" fmla="*/ 4999343 h 5634347"/>
              <a:gd name="connsiteX192" fmla="*/ 951144 w 4500064"/>
              <a:gd name="connsiteY192" fmla="*/ 5058609 h 5634347"/>
              <a:gd name="connsiteX193" fmla="*/ 934211 w 4500064"/>
              <a:gd name="connsiteY193" fmla="*/ 5100943 h 5634347"/>
              <a:gd name="connsiteX0" fmla="*/ 1009434 w 4524487"/>
              <a:gd name="connsiteY0" fmla="*/ 5109409 h 5783406"/>
              <a:gd name="connsiteX1" fmla="*/ 958634 w 4524487"/>
              <a:gd name="connsiteY1" fmla="*/ 5100943 h 5783406"/>
              <a:gd name="connsiteX2" fmla="*/ 662301 w 4524487"/>
              <a:gd name="connsiteY2" fmla="*/ 5109409 h 5783406"/>
              <a:gd name="connsiteX3" fmla="*/ 679234 w 4524487"/>
              <a:gd name="connsiteY3" fmla="*/ 5134809 h 5783406"/>
              <a:gd name="connsiteX4" fmla="*/ 704634 w 4524487"/>
              <a:gd name="connsiteY4" fmla="*/ 5160209 h 5783406"/>
              <a:gd name="connsiteX5" fmla="*/ 738501 w 4524487"/>
              <a:gd name="connsiteY5" fmla="*/ 5177143 h 5783406"/>
              <a:gd name="connsiteX6" fmla="*/ 772367 w 4524487"/>
              <a:gd name="connsiteY6" fmla="*/ 5211009 h 5783406"/>
              <a:gd name="connsiteX7" fmla="*/ 797767 w 4524487"/>
              <a:gd name="connsiteY7" fmla="*/ 5219476 h 5783406"/>
              <a:gd name="connsiteX8" fmla="*/ 840101 w 4524487"/>
              <a:gd name="connsiteY8" fmla="*/ 5244876 h 5783406"/>
              <a:gd name="connsiteX9" fmla="*/ 848567 w 4524487"/>
              <a:gd name="connsiteY9" fmla="*/ 5278743 h 5783406"/>
              <a:gd name="connsiteX10" fmla="*/ 873967 w 4524487"/>
              <a:gd name="connsiteY10" fmla="*/ 5312609 h 5783406"/>
              <a:gd name="connsiteX11" fmla="*/ 857034 w 4524487"/>
              <a:gd name="connsiteY11" fmla="*/ 5575076 h 5783406"/>
              <a:gd name="connsiteX12" fmla="*/ 831634 w 4524487"/>
              <a:gd name="connsiteY12" fmla="*/ 5583543 h 5783406"/>
              <a:gd name="connsiteX13" fmla="*/ 696167 w 4524487"/>
              <a:gd name="connsiteY13" fmla="*/ 5592009 h 5783406"/>
              <a:gd name="connsiteX14" fmla="*/ 382901 w 4524487"/>
              <a:gd name="connsiteY14" fmla="*/ 5575076 h 5783406"/>
              <a:gd name="connsiteX15" fmla="*/ 332101 w 4524487"/>
              <a:gd name="connsiteY15" fmla="*/ 5566609 h 5783406"/>
              <a:gd name="connsiteX16" fmla="*/ 73021 w 4524487"/>
              <a:gd name="connsiteY16" fmla="*/ 5634343 h 5783406"/>
              <a:gd name="connsiteX17" fmla="*/ 40847 w 4524487"/>
              <a:gd name="connsiteY17" fmla="*/ 5783356 h 5783406"/>
              <a:gd name="connsiteX18" fmla="*/ 35767 w 4524487"/>
              <a:gd name="connsiteY18" fmla="*/ 5524276 h 5783406"/>
              <a:gd name="connsiteX19" fmla="*/ 198327 w 4524487"/>
              <a:gd name="connsiteY19" fmla="*/ 5426063 h 5783406"/>
              <a:gd name="connsiteX20" fmla="*/ 169541 w 4524487"/>
              <a:gd name="connsiteY20" fmla="*/ 5038289 h 5783406"/>
              <a:gd name="connsiteX21" fmla="*/ 49314 w 4524487"/>
              <a:gd name="connsiteY21" fmla="*/ 5002729 h 5783406"/>
              <a:gd name="connsiteX22" fmla="*/ 56087 w 4524487"/>
              <a:gd name="connsiteY22" fmla="*/ 4926529 h 5783406"/>
              <a:gd name="connsiteX23" fmla="*/ 69634 w 4524487"/>
              <a:gd name="connsiteY23" fmla="*/ 4897743 h 5783406"/>
              <a:gd name="connsiteX24" fmla="*/ 162767 w 4524487"/>
              <a:gd name="connsiteY24" fmla="*/ 4846943 h 5783406"/>
              <a:gd name="connsiteX25" fmla="*/ 149221 w 4524487"/>
              <a:gd name="connsiteY25" fmla="*/ 4794449 h 5783406"/>
              <a:gd name="connsiteX26" fmla="*/ 189861 w 4524487"/>
              <a:gd name="connsiteY26" fmla="*/ 4731796 h 5783406"/>
              <a:gd name="connsiteX27" fmla="*/ 186474 w 4524487"/>
              <a:gd name="connsiteY27" fmla="*/ 4697929 h 5783406"/>
              <a:gd name="connsiteX28" fmla="*/ 230501 w 4524487"/>
              <a:gd name="connsiteY28" fmla="*/ 4697929 h 5783406"/>
              <a:gd name="connsiteX29" fmla="*/ 276221 w 4524487"/>
              <a:gd name="connsiteY29" fmla="*/ 4603103 h 5783406"/>
              <a:gd name="connsiteX30" fmla="*/ 323634 w 4524487"/>
              <a:gd name="connsiteY30" fmla="*/ 4592943 h 5783406"/>
              <a:gd name="connsiteX31" fmla="*/ 332101 w 4524487"/>
              <a:gd name="connsiteY31" fmla="*/ 4525209 h 5783406"/>
              <a:gd name="connsiteX32" fmla="*/ 349034 w 4524487"/>
              <a:gd name="connsiteY32" fmla="*/ 4482876 h 5783406"/>
              <a:gd name="connsiteX33" fmla="*/ 398141 w 4524487"/>
              <a:gd name="connsiteY33" fmla="*/ 4376196 h 5783406"/>
              <a:gd name="connsiteX34" fmla="*/ 367661 w 4524487"/>
              <a:gd name="connsiteY34" fmla="*/ 4135743 h 5783406"/>
              <a:gd name="connsiteX35" fmla="*/ 433701 w 4524487"/>
              <a:gd name="connsiteY35" fmla="*/ 3949476 h 5783406"/>
              <a:gd name="connsiteX36" fmla="*/ 442167 w 4524487"/>
              <a:gd name="connsiteY36" fmla="*/ 3924076 h 5783406"/>
              <a:gd name="connsiteX37" fmla="*/ 450634 w 4524487"/>
              <a:gd name="connsiteY37" fmla="*/ 3890209 h 5783406"/>
              <a:gd name="connsiteX38" fmla="*/ 476034 w 4524487"/>
              <a:gd name="connsiteY38" fmla="*/ 3830943 h 5783406"/>
              <a:gd name="connsiteX39" fmla="*/ 492967 w 4524487"/>
              <a:gd name="connsiteY39" fmla="*/ 3814009 h 5783406"/>
              <a:gd name="connsiteX40" fmla="*/ 501434 w 4524487"/>
              <a:gd name="connsiteY40" fmla="*/ 3771676 h 5783406"/>
              <a:gd name="connsiteX41" fmla="*/ 518367 w 4524487"/>
              <a:gd name="connsiteY41" fmla="*/ 3703943 h 5783406"/>
              <a:gd name="connsiteX42" fmla="*/ 526834 w 4524487"/>
              <a:gd name="connsiteY42" fmla="*/ 3585409 h 5783406"/>
              <a:gd name="connsiteX43" fmla="*/ 569167 w 4524487"/>
              <a:gd name="connsiteY43" fmla="*/ 3561703 h 5783406"/>
              <a:gd name="connsiteX44" fmla="*/ 604727 w 4524487"/>
              <a:gd name="connsiteY44" fmla="*/ 3475343 h 5783406"/>
              <a:gd name="connsiteX45" fmla="*/ 623354 w 4524487"/>
              <a:gd name="connsiteY45" fmla="*/ 3465183 h 5783406"/>
              <a:gd name="connsiteX46" fmla="*/ 650447 w 4524487"/>
              <a:gd name="connsiteY46" fmla="*/ 3429623 h 5783406"/>
              <a:gd name="connsiteX47" fmla="*/ 672461 w 4524487"/>
              <a:gd name="connsiteY47" fmla="*/ 3397449 h 5783406"/>
              <a:gd name="connsiteX48" fmla="*/ 670767 w 4524487"/>
              <a:gd name="connsiteY48" fmla="*/ 3297543 h 5783406"/>
              <a:gd name="connsiteX49" fmla="*/ 696167 w 4524487"/>
              <a:gd name="connsiteY49" fmla="*/ 3263676 h 5783406"/>
              <a:gd name="connsiteX50" fmla="*/ 708021 w 4524487"/>
              <a:gd name="connsiteY50" fmla="*/ 3217956 h 5783406"/>
              <a:gd name="connsiteX51" fmla="*/ 735114 w 4524487"/>
              <a:gd name="connsiteY51" fmla="*/ 3133289 h 5783406"/>
              <a:gd name="connsiteX52" fmla="*/ 726647 w 4524487"/>
              <a:gd name="connsiteY52" fmla="*/ 3096036 h 5783406"/>
              <a:gd name="connsiteX53" fmla="*/ 811314 w 4524487"/>
              <a:gd name="connsiteY53" fmla="*/ 3023223 h 5783406"/>
              <a:gd name="connsiteX54" fmla="*/ 885821 w 4524487"/>
              <a:gd name="connsiteY54" fmla="*/ 2947023 h 5783406"/>
              <a:gd name="connsiteX55" fmla="*/ 933234 w 4524487"/>
              <a:gd name="connsiteY55" fmla="*/ 2882676 h 5783406"/>
              <a:gd name="connsiteX56" fmla="*/ 967101 w 4524487"/>
              <a:gd name="connsiteY56" fmla="*/ 2798009 h 5783406"/>
              <a:gd name="connsiteX57" fmla="*/ 975567 w 4524487"/>
              <a:gd name="connsiteY57" fmla="*/ 2764143 h 5783406"/>
              <a:gd name="connsiteX58" fmla="*/ 1100874 w 4524487"/>
              <a:gd name="connsiteY58" fmla="*/ 2886063 h 5783406"/>
              <a:gd name="connsiteX59" fmla="*/ 1343021 w 4524487"/>
              <a:gd name="connsiteY59" fmla="*/ 3021529 h 5783406"/>
              <a:gd name="connsiteX60" fmla="*/ 1034834 w 4524487"/>
              <a:gd name="connsiteY60" fmla="*/ 2620209 h 5783406"/>
              <a:gd name="connsiteX61" fmla="*/ 1012821 w 4524487"/>
              <a:gd name="connsiteY61" fmla="*/ 2579569 h 5783406"/>
              <a:gd name="connsiteX62" fmla="*/ 1102567 w 4524487"/>
              <a:gd name="connsiteY62" fmla="*/ 2518609 h 5783406"/>
              <a:gd name="connsiteX63" fmla="*/ 1119501 w 4524487"/>
              <a:gd name="connsiteY63" fmla="*/ 2450876 h 5783406"/>
              <a:gd name="connsiteX64" fmla="*/ 1248194 w 4524487"/>
              <a:gd name="connsiteY64" fmla="*/ 2384836 h 5783406"/>
              <a:gd name="connsiteX65" fmla="*/ 1204167 w 4524487"/>
              <a:gd name="connsiteY65" fmla="*/ 2315409 h 5783406"/>
              <a:gd name="connsiteX66" fmla="*/ 1212634 w 4524487"/>
              <a:gd name="connsiteY66" fmla="*/ 2281543 h 5783406"/>
              <a:gd name="connsiteX67" fmla="*/ 1229567 w 4524487"/>
              <a:gd name="connsiteY67" fmla="*/ 2256143 h 5783406"/>
              <a:gd name="connsiteX68" fmla="*/ 1324394 w 4524487"/>
              <a:gd name="connsiteY68" fmla="*/ 2220583 h 5783406"/>
              <a:gd name="connsiteX69" fmla="*/ 1361647 w 4524487"/>
              <a:gd name="connsiteY69" fmla="*/ 2081729 h 5783406"/>
              <a:gd name="connsiteX70" fmla="*/ 1383661 w 4524487"/>
              <a:gd name="connsiteY70" fmla="*/ 1973356 h 5783406"/>
              <a:gd name="connsiteX71" fmla="*/ 1397207 w 4524487"/>
              <a:gd name="connsiteY71" fmla="*/ 1842969 h 5783406"/>
              <a:gd name="connsiteX72" fmla="*/ 1436154 w 4524487"/>
              <a:gd name="connsiteY72" fmla="*/ 1793863 h 5783406"/>
              <a:gd name="connsiteX73" fmla="*/ 1473407 w 4524487"/>
              <a:gd name="connsiteY73" fmla="*/ 1751529 h 5783406"/>
              <a:gd name="connsiteX74" fmla="*/ 1502194 w 4524487"/>
              <a:gd name="connsiteY74" fmla="*/ 1680409 h 5783406"/>
              <a:gd name="connsiteX75" fmla="*/ 1571621 w 4524487"/>
              <a:gd name="connsiteY75" fmla="*/ 1632996 h 5783406"/>
              <a:gd name="connsiteX76" fmla="*/ 1581781 w 4524487"/>
              <a:gd name="connsiteY76" fmla="*/ 1526316 h 5783406"/>
              <a:gd name="connsiteX77" fmla="*/ 1564847 w 4524487"/>
              <a:gd name="connsiteY77" fmla="*/ 1502609 h 5783406"/>
              <a:gd name="connsiteX78" fmla="*/ 1546221 w 4524487"/>
              <a:gd name="connsiteY78" fmla="*/ 1424716 h 5783406"/>
              <a:gd name="connsiteX79" fmla="*/ 1576701 w 4524487"/>
              <a:gd name="connsiteY79" fmla="*/ 1296023 h 5783406"/>
              <a:gd name="connsiteX80" fmla="*/ 1588554 w 4524487"/>
              <a:gd name="connsiteY80" fmla="*/ 1223209 h 5783406"/>
              <a:gd name="connsiteX81" fmla="*/ 1630887 w 4524487"/>
              <a:gd name="connsiteY81" fmla="*/ 1197809 h 5783406"/>
              <a:gd name="connsiteX82" fmla="*/ 1664754 w 4524487"/>
              <a:gd name="connsiteY82" fmla="*/ 1160556 h 5783406"/>
              <a:gd name="connsiteX83" fmla="*/ 1740954 w 4524487"/>
              <a:gd name="connsiteY83" fmla="*/ 1108063 h 5783406"/>
              <a:gd name="connsiteX84" fmla="*/ 1774821 w 4524487"/>
              <a:gd name="connsiteY84" fmla="*/ 1028476 h 5783406"/>
              <a:gd name="connsiteX85" fmla="*/ 1790061 w 4524487"/>
              <a:gd name="connsiteY85" fmla="*/ 937036 h 5783406"/>
              <a:gd name="connsiteX86" fmla="*/ 1801914 w 4524487"/>
              <a:gd name="connsiteY86" fmla="*/ 852369 h 5783406"/>
              <a:gd name="connsiteX87" fmla="*/ 1874727 w 4524487"/>
              <a:gd name="connsiteY87" fmla="*/ 745689 h 5783406"/>
              <a:gd name="connsiteX88" fmla="*/ 1903514 w 4524487"/>
              <a:gd name="connsiteY88" fmla="*/ 705049 h 5783406"/>
              <a:gd name="connsiteX89" fmla="*/ 1961087 w 4524487"/>
              <a:gd name="connsiteY89" fmla="*/ 642396 h 5783406"/>
              <a:gd name="connsiteX90" fmla="*/ 2055914 w 4524487"/>
              <a:gd name="connsiteY90" fmla="*/ 589903 h 5783406"/>
              <a:gd name="connsiteX91" fmla="*/ 2081314 w 4524487"/>
              <a:gd name="connsiteY91" fmla="*/ 532329 h 5783406"/>
              <a:gd name="connsiteX92" fmla="*/ 2186301 w 4524487"/>
              <a:gd name="connsiteY92" fmla="*/ 506929 h 5783406"/>
              <a:gd name="connsiteX93" fmla="*/ 2269274 w 4524487"/>
              <a:gd name="connsiteY93" fmla="*/ 464596 h 5783406"/>
              <a:gd name="connsiteX94" fmla="*/ 2364101 w 4524487"/>
              <a:gd name="connsiteY94" fmla="*/ 467983 h 5783406"/>
              <a:gd name="connsiteX95" fmla="*/ 2458927 w 4524487"/>
              <a:gd name="connsiteY95" fmla="*/ 449356 h 5783406"/>
              <a:gd name="connsiteX96" fmla="*/ 2487714 w 4524487"/>
              <a:gd name="connsiteY96" fmla="*/ 410409 h 5783406"/>
              <a:gd name="connsiteX97" fmla="*/ 2563914 w 4524487"/>
              <a:gd name="connsiteY97" fmla="*/ 376543 h 5783406"/>
              <a:gd name="connsiteX98" fmla="*/ 2689221 w 4524487"/>
              <a:gd name="connsiteY98" fmla="*/ 251236 h 5783406"/>
              <a:gd name="connsiteX99" fmla="*/ 2728167 w 4524487"/>
              <a:gd name="connsiteY99" fmla="*/ 181809 h 5783406"/>
              <a:gd name="connsiteX100" fmla="*/ 2775581 w 4524487"/>
              <a:gd name="connsiteY100" fmla="*/ 158103 h 5783406"/>
              <a:gd name="connsiteX101" fmla="*/ 2853474 w 4524487"/>
              <a:gd name="connsiteY101" fmla="*/ 107303 h 5783406"/>
              <a:gd name="connsiteX102" fmla="*/ 2972642 w 4524487"/>
              <a:gd name="connsiteY102" fmla="*/ 49518 h 5783406"/>
              <a:gd name="connsiteX103" fmla="*/ 3166317 w 4524487"/>
              <a:gd name="connsiteY103" fmla="*/ 10359 h 5783406"/>
              <a:gd name="connsiteX104" fmla="*/ 3182192 w 4524487"/>
              <a:gd name="connsiteY104" fmla="*/ 27293 h 5783406"/>
              <a:gd name="connsiteX105" fmla="*/ 3207381 w 4524487"/>
              <a:gd name="connsiteY105" fmla="*/ 24329 h 5783406"/>
              <a:gd name="connsiteX106" fmla="*/ 3280194 w 4524487"/>
              <a:gd name="connsiteY106" fmla="*/ 10783 h 5783406"/>
              <a:gd name="connsiteX107" fmla="*/ 3276807 w 4524487"/>
              <a:gd name="connsiteY107" fmla="*/ 623 h 5783406"/>
              <a:gd name="connsiteX108" fmla="*/ 3325914 w 4524487"/>
              <a:gd name="connsiteY108" fmla="*/ 29409 h 5783406"/>
              <a:gd name="connsiteX109" fmla="*/ 3368247 w 4524487"/>
              <a:gd name="connsiteY109" fmla="*/ 85289 h 5783406"/>
              <a:gd name="connsiteX110" fmla="*/ 3408887 w 4524487"/>
              <a:gd name="connsiteY110" fmla="*/ 124236 h 5783406"/>
              <a:gd name="connsiteX111" fmla="*/ 3422434 w 4524487"/>
              <a:gd name="connsiteY111" fmla="*/ 125929 h 5783406"/>
              <a:gd name="connsiteX112" fmla="*/ 3473234 w 4524487"/>
              <a:gd name="connsiteY112" fmla="*/ 131009 h 5783406"/>
              <a:gd name="connsiteX113" fmla="*/ 3498634 w 4524487"/>
              <a:gd name="connsiteY113" fmla="*/ 198743 h 5783406"/>
              <a:gd name="connsiteX114" fmla="*/ 3524034 w 4524487"/>
              <a:gd name="connsiteY114" fmla="*/ 266476 h 5783406"/>
              <a:gd name="connsiteX115" fmla="*/ 3549434 w 4524487"/>
              <a:gd name="connsiteY115" fmla="*/ 308809 h 5783406"/>
              <a:gd name="connsiteX116" fmla="*/ 3566367 w 4524487"/>
              <a:gd name="connsiteY116" fmla="*/ 401943 h 5783406"/>
              <a:gd name="connsiteX117" fmla="*/ 3549434 w 4524487"/>
              <a:gd name="connsiteY117" fmla="*/ 622076 h 5783406"/>
              <a:gd name="connsiteX118" fmla="*/ 3556207 w 4524487"/>
              <a:gd name="connsiteY118" fmla="*/ 691503 h 5783406"/>
              <a:gd name="connsiteX119" fmla="*/ 3535887 w 4524487"/>
              <a:gd name="connsiteY119" fmla="*/ 794796 h 5783406"/>
              <a:gd name="connsiteX120" fmla="*/ 3463074 w 4524487"/>
              <a:gd name="connsiteY120" fmla="*/ 876076 h 5783406"/>
              <a:gd name="connsiteX121" fmla="*/ 3419047 w 4524487"/>
              <a:gd name="connsiteY121" fmla="*/ 911636 h 5783406"/>
              <a:gd name="connsiteX122" fmla="*/ 3405501 w 4524487"/>
              <a:gd name="connsiteY122" fmla="*/ 935343 h 5783406"/>
              <a:gd name="connsiteX123" fmla="*/ 3388567 w 4524487"/>
              <a:gd name="connsiteY123" fmla="*/ 960743 h 5783406"/>
              <a:gd name="connsiteX124" fmla="*/ 3380101 w 4524487"/>
              <a:gd name="connsiteY124" fmla="*/ 994609 h 5783406"/>
              <a:gd name="connsiteX125" fmla="*/ 3320834 w 4524487"/>
              <a:gd name="connsiteY125" fmla="*/ 1028476 h 5783406"/>
              <a:gd name="connsiteX126" fmla="*/ 3278501 w 4524487"/>
              <a:gd name="connsiteY126" fmla="*/ 1045409 h 5783406"/>
              <a:gd name="connsiteX127" fmla="*/ 3253101 w 4524487"/>
              <a:gd name="connsiteY127" fmla="*/ 1053876 h 5783406"/>
              <a:gd name="connsiteX128" fmla="*/ 3176901 w 4524487"/>
              <a:gd name="connsiteY128" fmla="*/ 1096209 h 5783406"/>
              <a:gd name="connsiteX129" fmla="*/ 3185367 w 4524487"/>
              <a:gd name="connsiteY129" fmla="*/ 1172409 h 5783406"/>
              <a:gd name="connsiteX130" fmla="*/ 3254794 w 4524487"/>
              <a:gd name="connsiteY130" fmla="*/ 1126689 h 5783406"/>
              <a:gd name="connsiteX131" fmla="*/ 3322527 w 4524487"/>
              <a:gd name="connsiteY131" fmla="*/ 1180876 h 5783406"/>
              <a:gd name="connsiteX132" fmla="*/ 3244634 w 4524487"/>
              <a:gd name="connsiteY132" fmla="*/ 1324809 h 5783406"/>
              <a:gd name="connsiteX133" fmla="*/ 3217541 w 4524487"/>
              <a:gd name="connsiteY133" fmla="*/ 1450116 h 5783406"/>
              <a:gd name="connsiteX134" fmla="*/ 3281887 w 4524487"/>
              <a:gd name="connsiteY134" fmla="*/ 1482289 h 5783406"/>
              <a:gd name="connsiteX135" fmla="*/ 3330994 w 4524487"/>
              <a:gd name="connsiteY135" fmla="*/ 1324809 h 5783406"/>
              <a:gd name="connsiteX136" fmla="*/ 3444447 w 4524487"/>
              <a:gd name="connsiteY136" fmla="*/ 1472129 h 5783406"/>
              <a:gd name="connsiteX137" fmla="*/ 3446141 w 4524487"/>
              <a:gd name="connsiteY137" fmla="*/ 1880223 h 5783406"/>
              <a:gd name="connsiteX138" fmla="*/ 3464767 w 4524487"/>
              <a:gd name="connsiteY138" fmla="*/ 1947956 h 5783406"/>
              <a:gd name="connsiteX139" fmla="*/ 3520647 w 4524487"/>
              <a:gd name="connsiteY139" fmla="*/ 1912396 h 5783406"/>
              <a:gd name="connsiteX140" fmla="*/ 3583301 w 4524487"/>
              <a:gd name="connsiteY140" fmla="*/ 1909009 h 5783406"/>
              <a:gd name="connsiteX141" fmla="*/ 3586687 w 4524487"/>
              <a:gd name="connsiteY141" fmla="*/ 1844663 h 5783406"/>
              <a:gd name="connsiteX142" fmla="*/ 3652727 w 4524487"/>
              <a:gd name="connsiteY142" fmla="*/ 1736289 h 5783406"/>
              <a:gd name="connsiteX143" fmla="*/ 3781421 w 4524487"/>
              <a:gd name="connsiteY143" fmla="*/ 1665169 h 5783406"/>
              <a:gd name="connsiteX144" fmla="*/ 3962607 w 4524487"/>
              <a:gd name="connsiteY144" fmla="*/ 1719356 h 5783406"/>
              <a:gd name="connsiteX145" fmla="*/ 4111621 w 4524487"/>
              <a:gd name="connsiteY145" fmla="*/ 1746449 h 5783406"/>
              <a:gd name="connsiteX146" fmla="*/ 4169194 w 4524487"/>
              <a:gd name="connsiteY146" fmla="*/ 1909009 h 5783406"/>
              <a:gd name="connsiteX147" fmla="*/ 4225074 w 4524487"/>
              <a:gd name="connsiteY147" fmla="*/ 2019076 h 5783406"/>
              <a:gd name="connsiteX148" fmla="*/ 4516327 w 4524487"/>
              <a:gd name="connsiteY148" fmla="*/ 2511836 h 5783406"/>
              <a:gd name="connsiteX149" fmla="*/ 4397792 w 4524487"/>
              <a:gd name="connsiteY149" fmla="*/ 2593115 h 5783406"/>
              <a:gd name="connsiteX150" fmla="*/ 4316514 w 4524487"/>
              <a:gd name="connsiteY150" fmla="*/ 2806476 h 5783406"/>
              <a:gd name="connsiteX151" fmla="*/ 4301274 w 4524487"/>
              <a:gd name="connsiteY151" fmla="*/ 2899609 h 5783406"/>
              <a:gd name="connsiteX152" fmla="*/ 4277567 w 4524487"/>
              <a:gd name="connsiteY152" fmla="*/ 2975809 h 5783406"/>
              <a:gd name="connsiteX153" fmla="*/ 4258941 w 4524487"/>
              <a:gd name="connsiteY153" fmla="*/ 3314476 h 5783406"/>
              <a:gd name="connsiteX154" fmla="*/ 4191207 w 4524487"/>
              <a:gd name="connsiteY154" fmla="*/ 3497356 h 5783406"/>
              <a:gd name="connsiteX155" fmla="*/ 4126861 w 4524487"/>
              <a:gd name="connsiteY155" fmla="*/ 3771676 h 5783406"/>
              <a:gd name="connsiteX156" fmla="*/ 4084527 w 4524487"/>
              <a:gd name="connsiteY156" fmla="*/ 3891903 h 5783406"/>
              <a:gd name="connsiteX157" fmla="*/ 4015101 w 4524487"/>
              <a:gd name="connsiteY157" fmla="*/ 3949476 h 5783406"/>
              <a:gd name="connsiteX158" fmla="*/ 4084527 w 4524487"/>
              <a:gd name="connsiteY158" fmla="*/ 4142516 h 5783406"/>
              <a:gd name="connsiteX159" fmla="*/ 3947367 w 4524487"/>
              <a:gd name="connsiteY159" fmla="*/ 4169609 h 5783406"/>
              <a:gd name="connsiteX160" fmla="*/ 3728927 w 4524487"/>
              <a:gd name="connsiteY160" fmla="*/ 4100183 h 5783406"/>
              <a:gd name="connsiteX161" fmla="*/ 3566367 w 4524487"/>
              <a:gd name="connsiteY161" fmla="*/ 4101876 h 5783406"/>
              <a:gd name="connsiteX162" fmla="*/ 3532501 w 4524487"/>
              <a:gd name="connsiteY162" fmla="*/ 4093409 h 5783406"/>
              <a:gd name="connsiteX163" fmla="*/ 3227701 w 4524487"/>
              <a:gd name="connsiteY163" fmla="*/ 3949476 h 5783406"/>
              <a:gd name="connsiteX164" fmla="*/ 3168434 w 4524487"/>
              <a:gd name="connsiteY164" fmla="*/ 3915609 h 5783406"/>
              <a:gd name="connsiteX165" fmla="*/ 3173512 w 4524487"/>
              <a:gd name="connsiteY165" fmla="*/ 3893595 h 5783406"/>
              <a:gd name="connsiteX166" fmla="*/ 3126101 w 4524487"/>
              <a:gd name="connsiteY166" fmla="*/ 3907143 h 5783406"/>
              <a:gd name="connsiteX167" fmla="*/ 3083767 w 4524487"/>
              <a:gd name="connsiteY167" fmla="*/ 3873276 h 5783406"/>
              <a:gd name="connsiteX168" fmla="*/ 3058367 w 4524487"/>
              <a:gd name="connsiteY168" fmla="*/ 3864809 h 5783406"/>
              <a:gd name="connsiteX169" fmla="*/ 2821301 w 4524487"/>
              <a:gd name="connsiteY169" fmla="*/ 3856343 h 5783406"/>
              <a:gd name="connsiteX170" fmla="*/ 2740021 w 4524487"/>
              <a:gd name="connsiteY170" fmla="*/ 4037529 h 5783406"/>
              <a:gd name="connsiteX171" fmla="*/ 2472474 w 4524487"/>
              <a:gd name="connsiteY171" fmla="*/ 4068009 h 5783406"/>
              <a:gd name="connsiteX172" fmla="*/ 2441994 w 4524487"/>
              <a:gd name="connsiteY172" fmla="*/ 3944396 h 5783406"/>
              <a:gd name="connsiteX173" fmla="*/ 2389501 w 4524487"/>
              <a:gd name="connsiteY173" fmla="*/ 4052769 h 5783406"/>
              <a:gd name="connsiteX174" fmla="*/ 2189687 w 4524487"/>
              <a:gd name="connsiteY174" fmla="*/ 4083249 h 5783406"/>
              <a:gd name="connsiteX175" fmla="*/ 1905207 w 4524487"/>
              <a:gd name="connsiteY175" fmla="*/ 4166223 h 5783406"/>
              <a:gd name="connsiteX176" fmla="*/ 1762967 w 4524487"/>
              <a:gd name="connsiteY176" fmla="*/ 4262743 h 5783406"/>
              <a:gd name="connsiteX177" fmla="*/ 1669834 w 4524487"/>
              <a:gd name="connsiteY177" fmla="*/ 4338943 h 5783406"/>
              <a:gd name="connsiteX178" fmla="*/ 1652901 w 4524487"/>
              <a:gd name="connsiteY178" fmla="*/ 4305076 h 5783406"/>
              <a:gd name="connsiteX179" fmla="*/ 1480181 w 4524487"/>
              <a:gd name="connsiteY179" fmla="*/ 4210249 h 5783406"/>
              <a:gd name="connsiteX180" fmla="*/ 1358261 w 4524487"/>
              <a:gd name="connsiteY180" fmla="*/ 4081556 h 5783406"/>
              <a:gd name="connsiteX181" fmla="*/ 814701 w 4524487"/>
              <a:gd name="connsiteY181" fmla="*/ 3707329 h 5783406"/>
              <a:gd name="connsiteX182" fmla="*/ 1254967 w 4524487"/>
              <a:gd name="connsiteY182" fmla="*/ 4415143 h 5783406"/>
              <a:gd name="connsiteX183" fmla="*/ 1238034 w 4524487"/>
              <a:gd name="connsiteY183" fmla="*/ 4440543 h 5783406"/>
              <a:gd name="connsiteX184" fmla="*/ 1229567 w 4524487"/>
              <a:gd name="connsiteY184" fmla="*/ 4491343 h 5783406"/>
              <a:gd name="connsiteX185" fmla="*/ 1204167 w 4524487"/>
              <a:gd name="connsiteY185" fmla="*/ 4559076 h 5783406"/>
              <a:gd name="connsiteX186" fmla="*/ 1195701 w 4524487"/>
              <a:gd name="connsiteY186" fmla="*/ 4601409 h 5783406"/>
              <a:gd name="connsiteX187" fmla="*/ 1178767 w 4524487"/>
              <a:gd name="connsiteY187" fmla="*/ 4660676 h 5783406"/>
              <a:gd name="connsiteX188" fmla="*/ 1127967 w 4524487"/>
              <a:gd name="connsiteY188" fmla="*/ 4753809 h 5783406"/>
              <a:gd name="connsiteX189" fmla="*/ 1026367 w 4524487"/>
              <a:gd name="connsiteY189" fmla="*/ 4880809 h 5783406"/>
              <a:gd name="connsiteX190" fmla="*/ 1017901 w 4524487"/>
              <a:gd name="connsiteY190" fmla="*/ 4973943 h 5783406"/>
              <a:gd name="connsiteX191" fmla="*/ 992501 w 4524487"/>
              <a:gd name="connsiteY191" fmla="*/ 4999343 h 5783406"/>
              <a:gd name="connsiteX192" fmla="*/ 975567 w 4524487"/>
              <a:gd name="connsiteY192" fmla="*/ 5058609 h 5783406"/>
              <a:gd name="connsiteX193" fmla="*/ 958634 w 4524487"/>
              <a:gd name="connsiteY193" fmla="*/ 5100943 h 5783406"/>
              <a:gd name="connsiteX0" fmla="*/ 1009434 w 4524487"/>
              <a:gd name="connsiteY0" fmla="*/ 5109409 h 5810522"/>
              <a:gd name="connsiteX1" fmla="*/ 958634 w 4524487"/>
              <a:gd name="connsiteY1" fmla="*/ 5100943 h 5810522"/>
              <a:gd name="connsiteX2" fmla="*/ 662301 w 4524487"/>
              <a:gd name="connsiteY2" fmla="*/ 5109409 h 5810522"/>
              <a:gd name="connsiteX3" fmla="*/ 679234 w 4524487"/>
              <a:gd name="connsiteY3" fmla="*/ 5134809 h 5810522"/>
              <a:gd name="connsiteX4" fmla="*/ 704634 w 4524487"/>
              <a:gd name="connsiteY4" fmla="*/ 5160209 h 5810522"/>
              <a:gd name="connsiteX5" fmla="*/ 738501 w 4524487"/>
              <a:gd name="connsiteY5" fmla="*/ 5177143 h 5810522"/>
              <a:gd name="connsiteX6" fmla="*/ 772367 w 4524487"/>
              <a:gd name="connsiteY6" fmla="*/ 5211009 h 5810522"/>
              <a:gd name="connsiteX7" fmla="*/ 797767 w 4524487"/>
              <a:gd name="connsiteY7" fmla="*/ 5219476 h 5810522"/>
              <a:gd name="connsiteX8" fmla="*/ 840101 w 4524487"/>
              <a:gd name="connsiteY8" fmla="*/ 5244876 h 5810522"/>
              <a:gd name="connsiteX9" fmla="*/ 848567 w 4524487"/>
              <a:gd name="connsiteY9" fmla="*/ 5278743 h 5810522"/>
              <a:gd name="connsiteX10" fmla="*/ 873967 w 4524487"/>
              <a:gd name="connsiteY10" fmla="*/ 5312609 h 5810522"/>
              <a:gd name="connsiteX11" fmla="*/ 857034 w 4524487"/>
              <a:gd name="connsiteY11" fmla="*/ 5575076 h 5810522"/>
              <a:gd name="connsiteX12" fmla="*/ 831634 w 4524487"/>
              <a:gd name="connsiteY12" fmla="*/ 5583543 h 5810522"/>
              <a:gd name="connsiteX13" fmla="*/ 696167 w 4524487"/>
              <a:gd name="connsiteY13" fmla="*/ 5592009 h 5810522"/>
              <a:gd name="connsiteX14" fmla="*/ 382901 w 4524487"/>
              <a:gd name="connsiteY14" fmla="*/ 5575076 h 5810522"/>
              <a:gd name="connsiteX15" fmla="*/ 332101 w 4524487"/>
              <a:gd name="connsiteY15" fmla="*/ 5566609 h 5810522"/>
              <a:gd name="connsiteX16" fmla="*/ 225421 w 4524487"/>
              <a:gd name="connsiteY16" fmla="*/ 5796903 h 5810522"/>
              <a:gd name="connsiteX17" fmla="*/ 40847 w 4524487"/>
              <a:gd name="connsiteY17" fmla="*/ 5783356 h 5810522"/>
              <a:gd name="connsiteX18" fmla="*/ 35767 w 4524487"/>
              <a:gd name="connsiteY18" fmla="*/ 5524276 h 5810522"/>
              <a:gd name="connsiteX19" fmla="*/ 198327 w 4524487"/>
              <a:gd name="connsiteY19" fmla="*/ 5426063 h 5810522"/>
              <a:gd name="connsiteX20" fmla="*/ 169541 w 4524487"/>
              <a:gd name="connsiteY20" fmla="*/ 5038289 h 5810522"/>
              <a:gd name="connsiteX21" fmla="*/ 49314 w 4524487"/>
              <a:gd name="connsiteY21" fmla="*/ 5002729 h 5810522"/>
              <a:gd name="connsiteX22" fmla="*/ 56087 w 4524487"/>
              <a:gd name="connsiteY22" fmla="*/ 4926529 h 5810522"/>
              <a:gd name="connsiteX23" fmla="*/ 69634 w 4524487"/>
              <a:gd name="connsiteY23" fmla="*/ 4897743 h 5810522"/>
              <a:gd name="connsiteX24" fmla="*/ 162767 w 4524487"/>
              <a:gd name="connsiteY24" fmla="*/ 4846943 h 5810522"/>
              <a:gd name="connsiteX25" fmla="*/ 149221 w 4524487"/>
              <a:gd name="connsiteY25" fmla="*/ 4794449 h 5810522"/>
              <a:gd name="connsiteX26" fmla="*/ 189861 w 4524487"/>
              <a:gd name="connsiteY26" fmla="*/ 4731796 h 5810522"/>
              <a:gd name="connsiteX27" fmla="*/ 186474 w 4524487"/>
              <a:gd name="connsiteY27" fmla="*/ 4697929 h 5810522"/>
              <a:gd name="connsiteX28" fmla="*/ 230501 w 4524487"/>
              <a:gd name="connsiteY28" fmla="*/ 4697929 h 5810522"/>
              <a:gd name="connsiteX29" fmla="*/ 276221 w 4524487"/>
              <a:gd name="connsiteY29" fmla="*/ 4603103 h 5810522"/>
              <a:gd name="connsiteX30" fmla="*/ 323634 w 4524487"/>
              <a:gd name="connsiteY30" fmla="*/ 4592943 h 5810522"/>
              <a:gd name="connsiteX31" fmla="*/ 332101 w 4524487"/>
              <a:gd name="connsiteY31" fmla="*/ 4525209 h 5810522"/>
              <a:gd name="connsiteX32" fmla="*/ 349034 w 4524487"/>
              <a:gd name="connsiteY32" fmla="*/ 4482876 h 5810522"/>
              <a:gd name="connsiteX33" fmla="*/ 398141 w 4524487"/>
              <a:gd name="connsiteY33" fmla="*/ 4376196 h 5810522"/>
              <a:gd name="connsiteX34" fmla="*/ 367661 w 4524487"/>
              <a:gd name="connsiteY34" fmla="*/ 4135743 h 5810522"/>
              <a:gd name="connsiteX35" fmla="*/ 433701 w 4524487"/>
              <a:gd name="connsiteY35" fmla="*/ 3949476 h 5810522"/>
              <a:gd name="connsiteX36" fmla="*/ 442167 w 4524487"/>
              <a:gd name="connsiteY36" fmla="*/ 3924076 h 5810522"/>
              <a:gd name="connsiteX37" fmla="*/ 450634 w 4524487"/>
              <a:gd name="connsiteY37" fmla="*/ 3890209 h 5810522"/>
              <a:gd name="connsiteX38" fmla="*/ 476034 w 4524487"/>
              <a:gd name="connsiteY38" fmla="*/ 3830943 h 5810522"/>
              <a:gd name="connsiteX39" fmla="*/ 492967 w 4524487"/>
              <a:gd name="connsiteY39" fmla="*/ 3814009 h 5810522"/>
              <a:gd name="connsiteX40" fmla="*/ 501434 w 4524487"/>
              <a:gd name="connsiteY40" fmla="*/ 3771676 h 5810522"/>
              <a:gd name="connsiteX41" fmla="*/ 518367 w 4524487"/>
              <a:gd name="connsiteY41" fmla="*/ 3703943 h 5810522"/>
              <a:gd name="connsiteX42" fmla="*/ 526834 w 4524487"/>
              <a:gd name="connsiteY42" fmla="*/ 3585409 h 5810522"/>
              <a:gd name="connsiteX43" fmla="*/ 569167 w 4524487"/>
              <a:gd name="connsiteY43" fmla="*/ 3561703 h 5810522"/>
              <a:gd name="connsiteX44" fmla="*/ 604727 w 4524487"/>
              <a:gd name="connsiteY44" fmla="*/ 3475343 h 5810522"/>
              <a:gd name="connsiteX45" fmla="*/ 623354 w 4524487"/>
              <a:gd name="connsiteY45" fmla="*/ 3465183 h 5810522"/>
              <a:gd name="connsiteX46" fmla="*/ 650447 w 4524487"/>
              <a:gd name="connsiteY46" fmla="*/ 3429623 h 5810522"/>
              <a:gd name="connsiteX47" fmla="*/ 672461 w 4524487"/>
              <a:gd name="connsiteY47" fmla="*/ 3397449 h 5810522"/>
              <a:gd name="connsiteX48" fmla="*/ 670767 w 4524487"/>
              <a:gd name="connsiteY48" fmla="*/ 3297543 h 5810522"/>
              <a:gd name="connsiteX49" fmla="*/ 696167 w 4524487"/>
              <a:gd name="connsiteY49" fmla="*/ 3263676 h 5810522"/>
              <a:gd name="connsiteX50" fmla="*/ 708021 w 4524487"/>
              <a:gd name="connsiteY50" fmla="*/ 3217956 h 5810522"/>
              <a:gd name="connsiteX51" fmla="*/ 735114 w 4524487"/>
              <a:gd name="connsiteY51" fmla="*/ 3133289 h 5810522"/>
              <a:gd name="connsiteX52" fmla="*/ 726647 w 4524487"/>
              <a:gd name="connsiteY52" fmla="*/ 3096036 h 5810522"/>
              <a:gd name="connsiteX53" fmla="*/ 811314 w 4524487"/>
              <a:gd name="connsiteY53" fmla="*/ 3023223 h 5810522"/>
              <a:gd name="connsiteX54" fmla="*/ 885821 w 4524487"/>
              <a:gd name="connsiteY54" fmla="*/ 2947023 h 5810522"/>
              <a:gd name="connsiteX55" fmla="*/ 933234 w 4524487"/>
              <a:gd name="connsiteY55" fmla="*/ 2882676 h 5810522"/>
              <a:gd name="connsiteX56" fmla="*/ 967101 w 4524487"/>
              <a:gd name="connsiteY56" fmla="*/ 2798009 h 5810522"/>
              <a:gd name="connsiteX57" fmla="*/ 975567 w 4524487"/>
              <a:gd name="connsiteY57" fmla="*/ 2764143 h 5810522"/>
              <a:gd name="connsiteX58" fmla="*/ 1100874 w 4524487"/>
              <a:gd name="connsiteY58" fmla="*/ 2886063 h 5810522"/>
              <a:gd name="connsiteX59" fmla="*/ 1343021 w 4524487"/>
              <a:gd name="connsiteY59" fmla="*/ 3021529 h 5810522"/>
              <a:gd name="connsiteX60" fmla="*/ 1034834 w 4524487"/>
              <a:gd name="connsiteY60" fmla="*/ 2620209 h 5810522"/>
              <a:gd name="connsiteX61" fmla="*/ 1012821 w 4524487"/>
              <a:gd name="connsiteY61" fmla="*/ 2579569 h 5810522"/>
              <a:gd name="connsiteX62" fmla="*/ 1102567 w 4524487"/>
              <a:gd name="connsiteY62" fmla="*/ 2518609 h 5810522"/>
              <a:gd name="connsiteX63" fmla="*/ 1119501 w 4524487"/>
              <a:gd name="connsiteY63" fmla="*/ 2450876 h 5810522"/>
              <a:gd name="connsiteX64" fmla="*/ 1248194 w 4524487"/>
              <a:gd name="connsiteY64" fmla="*/ 2384836 h 5810522"/>
              <a:gd name="connsiteX65" fmla="*/ 1204167 w 4524487"/>
              <a:gd name="connsiteY65" fmla="*/ 2315409 h 5810522"/>
              <a:gd name="connsiteX66" fmla="*/ 1212634 w 4524487"/>
              <a:gd name="connsiteY66" fmla="*/ 2281543 h 5810522"/>
              <a:gd name="connsiteX67" fmla="*/ 1229567 w 4524487"/>
              <a:gd name="connsiteY67" fmla="*/ 2256143 h 5810522"/>
              <a:gd name="connsiteX68" fmla="*/ 1324394 w 4524487"/>
              <a:gd name="connsiteY68" fmla="*/ 2220583 h 5810522"/>
              <a:gd name="connsiteX69" fmla="*/ 1361647 w 4524487"/>
              <a:gd name="connsiteY69" fmla="*/ 2081729 h 5810522"/>
              <a:gd name="connsiteX70" fmla="*/ 1383661 w 4524487"/>
              <a:gd name="connsiteY70" fmla="*/ 1973356 h 5810522"/>
              <a:gd name="connsiteX71" fmla="*/ 1397207 w 4524487"/>
              <a:gd name="connsiteY71" fmla="*/ 1842969 h 5810522"/>
              <a:gd name="connsiteX72" fmla="*/ 1436154 w 4524487"/>
              <a:gd name="connsiteY72" fmla="*/ 1793863 h 5810522"/>
              <a:gd name="connsiteX73" fmla="*/ 1473407 w 4524487"/>
              <a:gd name="connsiteY73" fmla="*/ 1751529 h 5810522"/>
              <a:gd name="connsiteX74" fmla="*/ 1502194 w 4524487"/>
              <a:gd name="connsiteY74" fmla="*/ 1680409 h 5810522"/>
              <a:gd name="connsiteX75" fmla="*/ 1571621 w 4524487"/>
              <a:gd name="connsiteY75" fmla="*/ 1632996 h 5810522"/>
              <a:gd name="connsiteX76" fmla="*/ 1581781 w 4524487"/>
              <a:gd name="connsiteY76" fmla="*/ 1526316 h 5810522"/>
              <a:gd name="connsiteX77" fmla="*/ 1564847 w 4524487"/>
              <a:gd name="connsiteY77" fmla="*/ 1502609 h 5810522"/>
              <a:gd name="connsiteX78" fmla="*/ 1546221 w 4524487"/>
              <a:gd name="connsiteY78" fmla="*/ 1424716 h 5810522"/>
              <a:gd name="connsiteX79" fmla="*/ 1576701 w 4524487"/>
              <a:gd name="connsiteY79" fmla="*/ 1296023 h 5810522"/>
              <a:gd name="connsiteX80" fmla="*/ 1588554 w 4524487"/>
              <a:gd name="connsiteY80" fmla="*/ 1223209 h 5810522"/>
              <a:gd name="connsiteX81" fmla="*/ 1630887 w 4524487"/>
              <a:gd name="connsiteY81" fmla="*/ 1197809 h 5810522"/>
              <a:gd name="connsiteX82" fmla="*/ 1664754 w 4524487"/>
              <a:gd name="connsiteY82" fmla="*/ 1160556 h 5810522"/>
              <a:gd name="connsiteX83" fmla="*/ 1740954 w 4524487"/>
              <a:gd name="connsiteY83" fmla="*/ 1108063 h 5810522"/>
              <a:gd name="connsiteX84" fmla="*/ 1774821 w 4524487"/>
              <a:gd name="connsiteY84" fmla="*/ 1028476 h 5810522"/>
              <a:gd name="connsiteX85" fmla="*/ 1790061 w 4524487"/>
              <a:gd name="connsiteY85" fmla="*/ 937036 h 5810522"/>
              <a:gd name="connsiteX86" fmla="*/ 1801914 w 4524487"/>
              <a:gd name="connsiteY86" fmla="*/ 852369 h 5810522"/>
              <a:gd name="connsiteX87" fmla="*/ 1874727 w 4524487"/>
              <a:gd name="connsiteY87" fmla="*/ 745689 h 5810522"/>
              <a:gd name="connsiteX88" fmla="*/ 1903514 w 4524487"/>
              <a:gd name="connsiteY88" fmla="*/ 705049 h 5810522"/>
              <a:gd name="connsiteX89" fmla="*/ 1961087 w 4524487"/>
              <a:gd name="connsiteY89" fmla="*/ 642396 h 5810522"/>
              <a:gd name="connsiteX90" fmla="*/ 2055914 w 4524487"/>
              <a:gd name="connsiteY90" fmla="*/ 589903 h 5810522"/>
              <a:gd name="connsiteX91" fmla="*/ 2081314 w 4524487"/>
              <a:gd name="connsiteY91" fmla="*/ 532329 h 5810522"/>
              <a:gd name="connsiteX92" fmla="*/ 2186301 w 4524487"/>
              <a:gd name="connsiteY92" fmla="*/ 506929 h 5810522"/>
              <a:gd name="connsiteX93" fmla="*/ 2269274 w 4524487"/>
              <a:gd name="connsiteY93" fmla="*/ 464596 h 5810522"/>
              <a:gd name="connsiteX94" fmla="*/ 2364101 w 4524487"/>
              <a:gd name="connsiteY94" fmla="*/ 467983 h 5810522"/>
              <a:gd name="connsiteX95" fmla="*/ 2458927 w 4524487"/>
              <a:gd name="connsiteY95" fmla="*/ 449356 h 5810522"/>
              <a:gd name="connsiteX96" fmla="*/ 2487714 w 4524487"/>
              <a:gd name="connsiteY96" fmla="*/ 410409 h 5810522"/>
              <a:gd name="connsiteX97" fmla="*/ 2563914 w 4524487"/>
              <a:gd name="connsiteY97" fmla="*/ 376543 h 5810522"/>
              <a:gd name="connsiteX98" fmla="*/ 2689221 w 4524487"/>
              <a:gd name="connsiteY98" fmla="*/ 251236 h 5810522"/>
              <a:gd name="connsiteX99" fmla="*/ 2728167 w 4524487"/>
              <a:gd name="connsiteY99" fmla="*/ 181809 h 5810522"/>
              <a:gd name="connsiteX100" fmla="*/ 2775581 w 4524487"/>
              <a:gd name="connsiteY100" fmla="*/ 158103 h 5810522"/>
              <a:gd name="connsiteX101" fmla="*/ 2853474 w 4524487"/>
              <a:gd name="connsiteY101" fmla="*/ 107303 h 5810522"/>
              <a:gd name="connsiteX102" fmla="*/ 2972642 w 4524487"/>
              <a:gd name="connsiteY102" fmla="*/ 49518 h 5810522"/>
              <a:gd name="connsiteX103" fmla="*/ 3166317 w 4524487"/>
              <a:gd name="connsiteY103" fmla="*/ 10359 h 5810522"/>
              <a:gd name="connsiteX104" fmla="*/ 3182192 w 4524487"/>
              <a:gd name="connsiteY104" fmla="*/ 27293 h 5810522"/>
              <a:gd name="connsiteX105" fmla="*/ 3207381 w 4524487"/>
              <a:gd name="connsiteY105" fmla="*/ 24329 h 5810522"/>
              <a:gd name="connsiteX106" fmla="*/ 3280194 w 4524487"/>
              <a:gd name="connsiteY106" fmla="*/ 10783 h 5810522"/>
              <a:gd name="connsiteX107" fmla="*/ 3276807 w 4524487"/>
              <a:gd name="connsiteY107" fmla="*/ 623 h 5810522"/>
              <a:gd name="connsiteX108" fmla="*/ 3325914 w 4524487"/>
              <a:gd name="connsiteY108" fmla="*/ 29409 h 5810522"/>
              <a:gd name="connsiteX109" fmla="*/ 3368247 w 4524487"/>
              <a:gd name="connsiteY109" fmla="*/ 85289 h 5810522"/>
              <a:gd name="connsiteX110" fmla="*/ 3408887 w 4524487"/>
              <a:gd name="connsiteY110" fmla="*/ 124236 h 5810522"/>
              <a:gd name="connsiteX111" fmla="*/ 3422434 w 4524487"/>
              <a:gd name="connsiteY111" fmla="*/ 125929 h 5810522"/>
              <a:gd name="connsiteX112" fmla="*/ 3473234 w 4524487"/>
              <a:gd name="connsiteY112" fmla="*/ 131009 h 5810522"/>
              <a:gd name="connsiteX113" fmla="*/ 3498634 w 4524487"/>
              <a:gd name="connsiteY113" fmla="*/ 198743 h 5810522"/>
              <a:gd name="connsiteX114" fmla="*/ 3524034 w 4524487"/>
              <a:gd name="connsiteY114" fmla="*/ 266476 h 5810522"/>
              <a:gd name="connsiteX115" fmla="*/ 3549434 w 4524487"/>
              <a:gd name="connsiteY115" fmla="*/ 308809 h 5810522"/>
              <a:gd name="connsiteX116" fmla="*/ 3566367 w 4524487"/>
              <a:gd name="connsiteY116" fmla="*/ 401943 h 5810522"/>
              <a:gd name="connsiteX117" fmla="*/ 3549434 w 4524487"/>
              <a:gd name="connsiteY117" fmla="*/ 622076 h 5810522"/>
              <a:gd name="connsiteX118" fmla="*/ 3556207 w 4524487"/>
              <a:gd name="connsiteY118" fmla="*/ 691503 h 5810522"/>
              <a:gd name="connsiteX119" fmla="*/ 3535887 w 4524487"/>
              <a:gd name="connsiteY119" fmla="*/ 794796 h 5810522"/>
              <a:gd name="connsiteX120" fmla="*/ 3463074 w 4524487"/>
              <a:gd name="connsiteY120" fmla="*/ 876076 h 5810522"/>
              <a:gd name="connsiteX121" fmla="*/ 3419047 w 4524487"/>
              <a:gd name="connsiteY121" fmla="*/ 911636 h 5810522"/>
              <a:gd name="connsiteX122" fmla="*/ 3405501 w 4524487"/>
              <a:gd name="connsiteY122" fmla="*/ 935343 h 5810522"/>
              <a:gd name="connsiteX123" fmla="*/ 3388567 w 4524487"/>
              <a:gd name="connsiteY123" fmla="*/ 960743 h 5810522"/>
              <a:gd name="connsiteX124" fmla="*/ 3380101 w 4524487"/>
              <a:gd name="connsiteY124" fmla="*/ 994609 h 5810522"/>
              <a:gd name="connsiteX125" fmla="*/ 3320834 w 4524487"/>
              <a:gd name="connsiteY125" fmla="*/ 1028476 h 5810522"/>
              <a:gd name="connsiteX126" fmla="*/ 3278501 w 4524487"/>
              <a:gd name="connsiteY126" fmla="*/ 1045409 h 5810522"/>
              <a:gd name="connsiteX127" fmla="*/ 3253101 w 4524487"/>
              <a:gd name="connsiteY127" fmla="*/ 1053876 h 5810522"/>
              <a:gd name="connsiteX128" fmla="*/ 3176901 w 4524487"/>
              <a:gd name="connsiteY128" fmla="*/ 1096209 h 5810522"/>
              <a:gd name="connsiteX129" fmla="*/ 3185367 w 4524487"/>
              <a:gd name="connsiteY129" fmla="*/ 1172409 h 5810522"/>
              <a:gd name="connsiteX130" fmla="*/ 3254794 w 4524487"/>
              <a:gd name="connsiteY130" fmla="*/ 1126689 h 5810522"/>
              <a:gd name="connsiteX131" fmla="*/ 3322527 w 4524487"/>
              <a:gd name="connsiteY131" fmla="*/ 1180876 h 5810522"/>
              <a:gd name="connsiteX132" fmla="*/ 3244634 w 4524487"/>
              <a:gd name="connsiteY132" fmla="*/ 1324809 h 5810522"/>
              <a:gd name="connsiteX133" fmla="*/ 3217541 w 4524487"/>
              <a:gd name="connsiteY133" fmla="*/ 1450116 h 5810522"/>
              <a:gd name="connsiteX134" fmla="*/ 3281887 w 4524487"/>
              <a:gd name="connsiteY134" fmla="*/ 1482289 h 5810522"/>
              <a:gd name="connsiteX135" fmla="*/ 3330994 w 4524487"/>
              <a:gd name="connsiteY135" fmla="*/ 1324809 h 5810522"/>
              <a:gd name="connsiteX136" fmla="*/ 3444447 w 4524487"/>
              <a:gd name="connsiteY136" fmla="*/ 1472129 h 5810522"/>
              <a:gd name="connsiteX137" fmla="*/ 3446141 w 4524487"/>
              <a:gd name="connsiteY137" fmla="*/ 1880223 h 5810522"/>
              <a:gd name="connsiteX138" fmla="*/ 3464767 w 4524487"/>
              <a:gd name="connsiteY138" fmla="*/ 1947956 h 5810522"/>
              <a:gd name="connsiteX139" fmla="*/ 3520647 w 4524487"/>
              <a:gd name="connsiteY139" fmla="*/ 1912396 h 5810522"/>
              <a:gd name="connsiteX140" fmla="*/ 3583301 w 4524487"/>
              <a:gd name="connsiteY140" fmla="*/ 1909009 h 5810522"/>
              <a:gd name="connsiteX141" fmla="*/ 3586687 w 4524487"/>
              <a:gd name="connsiteY141" fmla="*/ 1844663 h 5810522"/>
              <a:gd name="connsiteX142" fmla="*/ 3652727 w 4524487"/>
              <a:gd name="connsiteY142" fmla="*/ 1736289 h 5810522"/>
              <a:gd name="connsiteX143" fmla="*/ 3781421 w 4524487"/>
              <a:gd name="connsiteY143" fmla="*/ 1665169 h 5810522"/>
              <a:gd name="connsiteX144" fmla="*/ 3962607 w 4524487"/>
              <a:gd name="connsiteY144" fmla="*/ 1719356 h 5810522"/>
              <a:gd name="connsiteX145" fmla="*/ 4111621 w 4524487"/>
              <a:gd name="connsiteY145" fmla="*/ 1746449 h 5810522"/>
              <a:gd name="connsiteX146" fmla="*/ 4169194 w 4524487"/>
              <a:gd name="connsiteY146" fmla="*/ 1909009 h 5810522"/>
              <a:gd name="connsiteX147" fmla="*/ 4225074 w 4524487"/>
              <a:gd name="connsiteY147" fmla="*/ 2019076 h 5810522"/>
              <a:gd name="connsiteX148" fmla="*/ 4516327 w 4524487"/>
              <a:gd name="connsiteY148" fmla="*/ 2511836 h 5810522"/>
              <a:gd name="connsiteX149" fmla="*/ 4397792 w 4524487"/>
              <a:gd name="connsiteY149" fmla="*/ 2593115 h 5810522"/>
              <a:gd name="connsiteX150" fmla="*/ 4316514 w 4524487"/>
              <a:gd name="connsiteY150" fmla="*/ 2806476 h 5810522"/>
              <a:gd name="connsiteX151" fmla="*/ 4301274 w 4524487"/>
              <a:gd name="connsiteY151" fmla="*/ 2899609 h 5810522"/>
              <a:gd name="connsiteX152" fmla="*/ 4277567 w 4524487"/>
              <a:gd name="connsiteY152" fmla="*/ 2975809 h 5810522"/>
              <a:gd name="connsiteX153" fmla="*/ 4258941 w 4524487"/>
              <a:gd name="connsiteY153" fmla="*/ 3314476 h 5810522"/>
              <a:gd name="connsiteX154" fmla="*/ 4191207 w 4524487"/>
              <a:gd name="connsiteY154" fmla="*/ 3497356 h 5810522"/>
              <a:gd name="connsiteX155" fmla="*/ 4126861 w 4524487"/>
              <a:gd name="connsiteY155" fmla="*/ 3771676 h 5810522"/>
              <a:gd name="connsiteX156" fmla="*/ 4084527 w 4524487"/>
              <a:gd name="connsiteY156" fmla="*/ 3891903 h 5810522"/>
              <a:gd name="connsiteX157" fmla="*/ 4015101 w 4524487"/>
              <a:gd name="connsiteY157" fmla="*/ 3949476 h 5810522"/>
              <a:gd name="connsiteX158" fmla="*/ 4084527 w 4524487"/>
              <a:gd name="connsiteY158" fmla="*/ 4142516 h 5810522"/>
              <a:gd name="connsiteX159" fmla="*/ 3947367 w 4524487"/>
              <a:gd name="connsiteY159" fmla="*/ 4169609 h 5810522"/>
              <a:gd name="connsiteX160" fmla="*/ 3728927 w 4524487"/>
              <a:gd name="connsiteY160" fmla="*/ 4100183 h 5810522"/>
              <a:gd name="connsiteX161" fmla="*/ 3566367 w 4524487"/>
              <a:gd name="connsiteY161" fmla="*/ 4101876 h 5810522"/>
              <a:gd name="connsiteX162" fmla="*/ 3532501 w 4524487"/>
              <a:gd name="connsiteY162" fmla="*/ 4093409 h 5810522"/>
              <a:gd name="connsiteX163" fmla="*/ 3227701 w 4524487"/>
              <a:gd name="connsiteY163" fmla="*/ 3949476 h 5810522"/>
              <a:gd name="connsiteX164" fmla="*/ 3168434 w 4524487"/>
              <a:gd name="connsiteY164" fmla="*/ 3915609 h 5810522"/>
              <a:gd name="connsiteX165" fmla="*/ 3173512 w 4524487"/>
              <a:gd name="connsiteY165" fmla="*/ 3893595 h 5810522"/>
              <a:gd name="connsiteX166" fmla="*/ 3126101 w 4524487"/>
              <a:gd name="connsiteY166" fmla="*/ 3907143 h 5810522"/>
              <a:gd name="connsiteX167" fmla="*/ 3083767 w 4524487"/>
              <a:gd name="connsiteY167" fmla="*/ 3873276 h 5810522"/>
              <a:gd name="connsiteX168" fmla="*/ 3058367 w 4524487"/>
              <a:gd name="connsiteY168" fmla="*/ 3864809 h 5810522"/>
              <a:gd name="connsiteX169" fmla="*/ 2821301 w 4524487"/>
              <a:gd name="connsiteY169" fmla="*/ 3856343 h 5810522"/>
              <a:gd name="connsiteX170" fmla="*/ 2740021 w 4524487"/>
              <a:gd name="connsiteY170" fmla="*/ 4037529 h 5810522"/>
              <a:gd name="connsiteX171" fmla="*/ 2472474 w 4524487"/>
              <a:gd name="connsiteY171" fmla="*/ 4068009 h 5810522"/>
              <a:gd name="connsiteX172" fmla="*/ 2441994 w 4524487"/>
              <a:gd name="connsiteY172" fmla="*/ 3944396 h 5810522"/>
              <a:gd name="connsiteX173" fmla="*/ 2389501 w 4524487"/>
              <a:gd name="connsiteY173" fmla="*/ 4052769 h 5810522"/>
              <a:gd name="connsiteX174" fmla="*/ 2189687 w 4524487"/>
              <a:gd name="connsiteY174" fmla="*/ 4083249 h 5810522"/>
              <a:gd name="connsiteX175" fmla="*/ 1905207 w 4524487"/>
              <a:gd name="connsiteY175" fmla="*/ 4166223 h 5810522"/>
              <a:gd name="connsiteX176" fmla="*/ 1762967 w 4524487"/>
              <a:gd name="connsiteY176" fmla="*/ 4262743 h 5810522"/>
              <a:gd name="connsiteX177" fmla="*/ 1669834 w 4524487"/>
              <a:gd name="connsiteY177" fmla="*/ 4338943 h 5810522"/>
              <a:gd name="connsiteX178" fmla="*/ 1652901 w 4524487"/>
              <a:gd name="connsiteY178" fmla="*/ 4305076 h 5810522"/>
              <a:gd name="connsiteX179" fmla="*/ 1480181 w 4524487"/>
              <a:gd name="connsiteY179" fmla="*/ 4210249 h 5810522"/>
              <a:gd name="connsiteX180" fmla="*/ 1358261 w 4524487"/>
              <a:gd name="connsiteY180" fmla="*/ 4081556 h 5810522"/>
              <a:gd name="connsiteX181" fmla="*/ 814701 w 4524487"/>
              <a:gd name="connsiteY181" fmla="*/ 3707329 h 5810522"/>
              <a:gd name="connsiteX182" fmla="*/ 1254967 w 4524487"/>
              <a:gd name="connsiteY182" fmla="*/ 4415143 h 5810522"/>
              <a:gd name="connsiteX183" fmla="*/ 1238034 w 4524487"/>
              <a:gd name="connsiteY183" fmla="*/ 4440543 h 5810522"/>
              <a:gd name="connsiteX184" fmla="*/ 1229567 w 4524487"/>
              <a:gd name="connsiteY184" fmla="*/ 4491343 h 5810522"/>
              <a:gd name="connsiteX185" fmla="*/ 1204167 w 4524487"/>
              <a:gd name="connsiteY185" fmla="*/ 4559076 h 5810522"/>
              <a:gd name="connsiteX186" fmla="*/ 1195701 w 4524487"/>
              <a:gd name="connsiteY186" fmla="*/ 4601409 h 5810522"/>
              <a:gd name="connsiteX187" fmla="*/ 1178767 w 4524487"/>
              <a:gd name="connsiteY187" fmla="*/ 4660676 h 5810522"/>
              <a:gd name="connsiteX188" fmla="*/ 1127967 w 4524487"/>
              <a:gd name="connsiteY188" fmla="*/ 4753809 h 5810522"/>
              <a:gd name="connsiteX189" fmla="*/ 1026367 w 4524487"/>
              <a:gd name="connsiteY189" fmla="*/ 4880809 h 5810522"/>
              <a:gd name="connsiteX190" fmla="*/ 1017901 w 4524487"/>
              <a:gd name="connsiteY190" fmla="*/ 4973943 h 5810522"/>
              <a:gd name="connsiteX191" fmla="*/ 992501 w 4524487"/>
              <a:gd name="connsiteY191" fmla="*/ 4999343 h 5810522"/>
              <a:gd name="connsiteX192" fmla="*/ 975567 w 4524487"/>
              <a:gd name="connsiteY192" fmla="*/ 5058609 h 5810522"/>
              <a:gd name="connsiteX193" fmla="*/ 958634 w 4524487"/>
              <a:gd name="connsiteY193" fmla="*/ 5100943 h 5810522"/>
              <a:gd name="connsiteX0" fmla="*/ 1009434 w 4524487"/>
              <a:gd name="connsiteY0" fmla="*/ 5109409 h 5797165"/>
              <a:gd name="connsiteX1" fmla="*/ 958634 w 4524487"/>
              <a:gd name="connsiteY1" fmla="*/ 5100943 h 5797165"/>
              <a:gd name="connsiteX2" fmla="*/ 662301 w 4524487"/>
              <a:gd name="connsiteY2" fmla="*/ 5109409 h 5797165"/>
              <a:gd name="connsiteX3" fmla="*/ 679234 w 4524487"/>
              <a:gd name="connsiteY3" fmla="*/ 5134809 h 5797165"/>
              <a:gd name="connsiteX4" fmla="*/ 704634 w 4524487"/>
              <a:gd name="connsiteY4" fmla="*/ 5160209 h 5797165"/>
              <a:gd name="connsiteX5" fmla="*/ 738501 w 4524487"/>
              <a:gd name="connsiteY5" fmla="*/ 5177143 h 5797165"/>
              <a:gd name="connsiteX6" fmla="*/ 772367 w 4524487"/>
              <a:gd name="connsiteY6" fmla="*/ 5211009 h 5797165"/>
              <a:gd name="connsiteX7" fmla="*/ 797767 w 4524487"/>
              <a:gd name="connsiteY7" fmla="*/ 5219476 h 5797165"/>
              <a:gd name="connsiteX8" fmla="*/ 840101 w 4524487"/>
              <a:gd name="connsiteY8" fmla="*/ 5244876 h 5797165"/>
              <a:gd name="connsiteX9" fmla="*/ 848567 w 4524487"/>
              <a:gd name="connsiteY9" fmla="*/ 5278743 h 5797165"/>
              <a:gd name="connsiteX10" fmla="*/ 873967 w 4524487"/>
              <a:gd name="connsiteY10" fmla="*/ 5312609 h 5797165"/>
              <a:gd name="connsiteX11" fmla="*/ 857034 w 4524487"/>
              <a:gd name="connsiteY11" fmla="*/ 5575076 h 5797165"/>
              <a:gd name="connsiteX12" fmla="*/ 831634 w 4524487"/>
              <a:gd name="connsiteY12" fmla="*/ 5583543 h 5797165"/>
              <a:gd name="connsiteX13" fmla="*/ 696167 w 4524487"/>
              <a:gd name="connsiteY13" fmla="*/ 5592009 h 5797165"/>
              <a:gd name="connsiteX14" fmla="*/ 382901 w 4524487"/>
              <a:gd name="connsiteY14" fmla="*/ 5575076 h 5797165"/>
              <a:gd name="connsiteX15" fmla="*/ 377821 w 4524487"/>
              <a:gd name="connsiteY15" fmla="*/ 5769809 h 5797165"/>
              <a:gd name="connsiteX16" fmla="*/ 225421 w 4524487"/>
              <a:gd name="connsiteY16" fmla="*/ 5796903 h 5797165"/>
              <a:gd name="connsiteX17" fmla="*/ 40847 w 4524487"/>
              <a:gd name="connsiteY17" fmla="*/ 5783356 h 5797165"/>
              <a:gd name="connsiteX18" fmla="*/ 35767 w 4524487"/>
              <a:gd name="connsiteY18" fmla="*/ 5524276 h 5797165"/>
              <a:gd name="connsiteX19" fmla="*/ 198327 w 4524487"/>
              <a:gd name="connsiteY19" fmla="*/ 5426063 h 5797165"/>
              <a:gd name="connsiteX20" fmla="*/ 169541 w 4524487"/>
              <a:gd name="connsiteY20" fmla="*/ 5038289 h 5797165"/>
              <a:gd name="connsiteX21" fmla="*/ 49314 w 4524487"/>
              <a:gd name="connsiteY21" fmla="*/ 5002729 h 5797165"/>
              <a:gd name="connsiteX22" fmla="*/ 56087 w 4524487"/>
              <a:gd name="connsiteY22" fmla="*/ 4926529 h 5797165"/>
              <a:gd name="connsiteX23" fmla="*/ 69634 w 4524487"/>
              <a:gd name="connsiteY23" fmla="*/ 4897743 h 5797165"/>
              <a:gd name="connsiteX24" fmla="*/ 162767 w 4524487"/>
              <a:gd name="connsiteY24" fmla="*/ 4846943 h 5797165"/>
              <a:gd name="connsiteX25" fmla="*/ 149221 w 4524487"/>
              <a:gd name="connsiteY25" fmla="*/ 4794449 h 5797165"/>
              <a:gd name="connsiteX26" fmla="*/ 189861 w 4524487"/>
              <a:gd name="connsiteY26" fmla="*/ 4731796 h 5797165"/>
              <a:gd name="connsiteX27" fmla="*/ 186474 w 4524487"/>
              <a:gd name="connsiteY27" fmla="*/ 4697929 h 5797165"/>
              <a:gd name="connsiteX28" fmla="*/ 230501 w 4524487"/>
              <a:gd name="connsiteY28" fmla="*/ 4697929 h 5797165"/>
              <a:gd name="connsiteX29" fmla="*/ 276221 w 4524487"/>
              <a:gd name="connsiteY29" fmla="*/ 4603103 h 5797165"/>
              <a:gd name="connsiteX30" fmla="*/ 323634 w 4524487"/>
              <a:gd name="connsiteY30" fmla="*/ 4592943 h 5797165"/>
              <a:gd name="connsiteX31" fmla="*/ 332101 w 4524487"/>
              <a:gd name="connsiteY31" fmla="*/ 4525209 h 5797165"/>
              <a:gd name="connsiteX32" fmla="*/ 349034 w 4524487"/>
              <a:gd name="connsiteY32" fmla="*/ 4482876 h 5797165"/>
              <a:gd name="connsiteX33" fmla="*/ 398141 w 4524487"/>
              <a:gd name="connsiteY33" fmla="*/ 4376196 h 5797165"/>
              <a:gd name="connsiteX34" fmla="*/ 367661 w 4524487"/>
              <a:gd name="connsiteY34" fmla="*/ 4135743 h 5797165"/>
              <a:gd name="connsiteX35" fmla="*/ 433701 w 4524487"/>
              <a:gd name="connsiteY35" fmla="*/ 3949476 h 5797165"/>
              <a:gd name="connsiteX36" fmla="*/ 442167 w 4524487"/>
              <a:gd name="connsiteY36" fmla="*/ 3924076 h 5797165"/>
              <a:gd name="connsiteX37" fmla="*/ 450634 w 4524487"/>
              <a:gd name="connsiteY37" fmla="*/ 3890209 h 5797165"/>
              <a:gd name="connsiteX38" fmla="*/ 476034 w 4524487"/>
              <a:gd name="connsiteY38" fmla="*/ 3830943 h 5797165"/>
              <a:gd name="connsiteX39" fmla="*/ 492967 w 4524487"/>
              <a:gd name="connsiteY39" fmla="*/ 3814009 h 5797165"/>
              <a:gd name="connsiteX40" fmla="*/ 501434 w 4524487"/>
              <a:gd name="connsiteY40" fmla="*/ 3771676 h 5797165"/>
              <a:gd name="connsiteX41" fmla="*/ 518367 w 4524487"/>
              <a:gd name="connsiteY41" fmla="*/ 3703943 h 5797165"/>
              <a:gd name="connsiteX42" fmla="*/ 526834 w 4524487"/>
              <a:gd name="connsiteY42" fmla="*/ 3585409 h 5797165"/>
              <a:gd name="connsiteX43" fmla="*/ 569167 w 4524487"/>
              <a:gd name="connsiteY43" fmla="*/ 3561703 h 5797165"/>
              <a:gd name="connsiteX44" fmla="*/ 604727 w 4524487"/>
              <a:gd name="connsiteY44" fmla="*/ 3475343 h 5797165"/>
              <a:gd name="connsiteX45" fmla="*/ 623354 w 4524487"/>
              <a:gd name="connsiteY45" fmla="*/ 3465183 h 5797165"/>
              <a:gd name="connsiteX46" fmla="*/ 650447 w 4524487"/>
              <a:gd name="connsiteY46" fmla="*/ 3429623 h 5797165"/>
              <a:gd name="connsiteX47" fmla="*/ 672461 w 4524487"/>
              <a:gd name="connsiteY47" fmla="*/ 3397449 h 5797165"/>
              <a:gd name="connsiteX48" fmla="*/ 670767 w 4524487"/>
              <a:gd name="connsiteY48" fmla="*/ 3297543 h 5797165"/>
              <a:gd name="connsiteX49" fmla="*/ 696167 w 4524487"/>
              <a:gd name="connsiteY49" fmla="*/ 3263676 h 5797165"/>
              <a:gd name="connsiteX50" fmla="*/ 708021 w 4524487"/>
              <a:gd name="connsiteY50" fmla="*/ 3217956 h 5797165"/>
              <a:gd name="connsiteX51" fmla="*/ 735114 w 4524487"/>
              <a:gd name="connsiteY51" fmla="*/ 3133289 h 5797165"/>
              <a:gd name="connsiteX52" fmla="*/ 726647 w 4524487"/>
              <a:gd name="connsiteY52" fmla="*/ 3096036 h 5797165"/>
              <a:gd name="connsiteX53" fmla="*/ 811314 w 4524487"/>
              <a:gd name="connsiteY53" fmla="*/ 3023223 h 5797165"/>
              <a:gd name="connsiteX54" fmla="*/ 885821 w 4524487"/>
              <a:gd name="connsiteY54" fmla="*/ 2947023 h 5797165"/>
              <a:gd name="connsiteX55" fmla="*/ 933234 w 4524487"/>
              <a:gd name="connsiteY55" fmla="*/ 2882676 h 5797165"/>
              <a:gd name="connsiteX56" fmla="*/ 967101 w 4524487"/>
              <a:gd name="connsiteY56" fmla="*/ 2798009 h 5797165"/>
              <a:gd name="connsiteX57" fmla="*/ 975567 w 4524487"/>
              <a:gd name="connsiteY57" fmla="*/ 2764143 h 5797165"/>
              <a:gd name="connsiteX58" fmla="*/ 1100874 w 4524487"/>
              <a:gd name="connsiteY58" fmla="*/ 2886063 h 5797165"/>
              <a:gd name="connsiteX59" fmla="*/ 1343021 w 4524487"/>
              <a:gd name="connsiteY59" fmla="*/ 3021529 h 5797165"/>
              <a:gd name="connsiteX60" fmla="*/ 1034834 w 4524487"/>
              <a:gd name="connsiteY60" fmla="*/ 2620209 h 5797165"/>
              <a:gd name="connsiteX61" fmla="*/ 1012821 w 4524487"/>
              <a:gd name="connsiteY61" fmla="*/ 2579569 h 5797165"/>
              <a:gd name="connsiteX62" fmla="*/ 1102567 w 4524487"/>
              <a:gd name="connsiteY62" fmla="*/ 2518609 h 5797165"/>
              <a:gd name="connsiteX63" fmla="*/ 1119501 w 4524487"/>
              <a:gd name="connsiteY63" fmla="*/ 2450876 h 5797165"/>
              <a:gd name="connsiteX64" fmla="*/ 1248194 w 4524487"/>
              <a:gd name="connsiteY64" fmla="*/ 2384836 h 5797165"/>
              <a:gd name="connsiteX65" fmla="*/ 1204167 w 4524487"/>
              <a:gd name="connsiteY65" fmla="*/ 2315409 h 5797165"/>
              <a:gd name="connsiteX66" fmla="*/ 1212634 w 4524487"/>
              <a:gd name="connsiteY66" fmla="*/ 2281543 h 5797165"/>
              <a:gd name="connsiteX67" fmla="*/ 1229567 w 4524487"/>
              <a:gd name="connsiteY67" fmla="*/ 2256143 h 5797165"/>
              <a:gd name="connsiteX68" fmla="*/ 1324394 w 4524487"/>
              <a:gd name="connsiteY68" fmla="*/ 2220583 h 5797165"/>
              <a:gd name="connsiteX69" fmla="*/ 1361647 w 4524487"/>
              <a:gd name="connsiteY69" fmla="*/ 2081729 h 5797165"/>
              <a:gd name="connsiteX70" fmla="*/ 1383661 w 4524487"/>
              <a:gd name="connsiteY70" fmla="*/ 1973356 h 5797165"/>
              <a:gd name="connsiteX71" fmla="*/ 1397207 w 4524487"/>
              <a:gd name="connsiteY71" fmla="*/ 1842969 h 5797165"/>
              <a:gd name="connsiteX72" fmla="*/ 1436154 w 4524487"/>
              <a:gd name="connsiteY72" fmla="*/ 1793863 h 5797165"/>
              <a:gd name="connsiteX73" fmla="*/ 1473407 w 4524487"/>
              <a:gd name="connsiteY73" fmla="*/ 1751529 h 5797165"/>
              <a:gd name="connsiteX74" fmla="*/ 1502194 w 4524487"/>
              <a:gd name="connsiteY74" fmla="*/ 1680409 h 5797165"/>
              <a:gd name="connsiteX75" fmla="*/ 1571621 w 4524487"/>
              <a:gd name="connsiteY75" fmla="*/ 1632996 h 5797165"/>
              <a:gd name="connsiteX76" fmla="*/ 1581781 w 4524487"/>
              <a:gd name="connsiteY76" fmla="*/ 1526316 h 5797165"/>
              <a:gd name="connsiteX77" fmla="*/ 1564847 w 4524487"/>
              <a:gd name="connsiteY77" fmla="*/ 1502609 h 5797165"/>
              <a:gd name="connsiteX78" fmla="*/ 1546221 w 4524487"/>
              <a:gd name="connsiteY78" fmla="*/ 1424716 h 5797165"/>
              <a:gd name="connsiteX79" fmla="*/ 1576701 w 4524487"/>
              <a:gd name="connsiteY79" fmla="*/ 1296023 h 5797165"/>
              <a:gd name="connsiteX80" fmla="*/ 1588554 w 4524487"/>
              <a:gd name="connsiteY80" fmla="*/ 1223209 h 5797165"/>
              <a:gd name="connsiteX81" fmla="*/ 1630887 w 4524487"/>
              <a:gd name="connsiteY81" fmla="*/ 1197809 h 5797165"/>
              <a:gd name="connsiteX82" fmla="*/ 1664754 w 4524487"/>
              <a:gd name="connsiteY82" fmla="*/ 1160556 h 5797165"/>
              <a:gd name="connsiteX83" fmla="*/ 1740954 w 4524487"/>
              <a:gd name="connsiteY83" fmla="*/ 1108063 h 5797165"/>
              <a:gd name="connsiteX84" fmla="*/ 1774821 w 4524487"/>
              <a:gd name="connsiteY84" fmla="*/ 1028476 h 5797165"/>
              <a:gd name="connsiteX85" fmla="*/ 1790061 w 4524487"/>
              <a:gd name="connsiteY85" fmla="*/ 937036 h 5797165"/>
              <a:gd name="connsiteX86" fmla="*/ 1801914 w 4524487"/>
              <a:gd name="connsiteY86" fmla="*/ 852369 h 5797165"/>
              <a:gd name="connsiteX87" fmla="*/ 1874727 w 4524487"/>
              <a:gd name="connsiteY87" fmla="*/ 745689 h 5797165"/>
              <a:gd name="connsiteX88" fmla="*/ 1903514 w 4524487"/>
              <a:gd name="connsiteY88" fmla="*/ 705049 h 5797165"/>
              <a:gd name="connsiteX89" fmla="*/ 1961087 w 4524487"/>
              <a:gd name="connsiteY89" fmla="*/ 642396 h 5797165"/>
              <a:gd name="connsiteX90" fmla="*/ 2055914 w 4524487"/>
              <a:gd name="connsiteY90" fmla="*/ 589903 h 5797165"/>
              <a:gd name="connsiteX91" fmla="*/ 2081314 w 4524487"/>
              <a:gd name="connsiteY91" fmla="*/ 532329 h 5797165"/>
              <a:gd name="connsiteX92" fmla="*/ 2186301 w 4524487"/>
              <a:gd name="connsiteY92" fmla="*/ 506929 h 5797165"/>
              <a:gd name="connsiteX93" fmla="*/ 2269274 w 4524487"/>
              <a:gd name="connsiteY93" fmla="*/ 464596 h 5797165"/>
              <a:gd name="connsiteX94" fmla="*/ 2364101 w 4524487"/>
              <a:gd name="connsiteY94" fmla="*/ 467983 h 5797165"/>
              <a:gd name="connsiteX95" fmla="*/ 2458927 w 4524487"/>
              <a:gd name="connsiteY95" fmla="*/ 449356 h 5797165"/>
              <a:gd name="connsiteX96" fmla="*/ 2487714 w 4524487"/>
              <a:gd name="connsiteY96" fmla="*/ 410409 h 5797165"/>
              <a:gd name="connsiteX97" fmla="*/ 2563914 w 4524487"/>
              <a:gd name="connsiteY97" fmla="*/ 376543 h 5797165"/>
              <a:gd name="connsiteX98" fmla="*/ 2689221 w 4524487"/>
              <a:gd name="connsiteY98" fmla="*/ 251236 h 5797165"/>
              <a:gd name="connsiteX99" fmla="*/ 2728167 w 4524487"/>
              <a:gd name="connsiteY99" fmla="*/ 181809 h 5797165"/>
              <a:gd name="connsiteX100" fmla="*/ 2775581 w 4524487"/>
              <a:gd name="connsiteY100" fmla="*/ 158103 h 5797165"/>
              <a:gd name="connsiteX101" fmla="*/ 2853474 w 4524487"/>
              <a:gd name="connsiteY101" fmla="*/ 107303 h 5797165"/>
              <a:gd name="connsiteX102" fmla="*/ 2972642 w 4524487"/>
              <a:gd name="connsiteY102" fmla="*/ 49518 h 5797165"/>
              <a:gd name="connsiteX103" fmla="*/ 3166317 w 4524487"/>
              <a:gd name="connsiteY103" fmla="*/ 10359 h 5797165"/>
              <a:gd name="connsiteX104" fmla="*/ 3182192 w 4524487"/>
              <a:gd name="connsiteY104" fmla="*/ 27293 h 5797165"/>
              <a:gd name="connsiteX105" fmla="*/ 3207381 w 4524487"/>
              <a:gd name="connsiteY105" fmla="*/ 24329 h 5797165"/>
              <a:gd name="connsiteX106" fmla="*/ 3280194 w 4524487"/>
              <a:gd name="connsiteY106" fmla="*/ 10783 h 5797165"/>
              <a:gd name="connsiteX107" fmla="*/ 3276807 w 4524487"/>
              <a:gd name="connsiteY107" fmla="*/ 623 h 5797165"/>
              <a:gd name="connsiteX108" fmla="*/ 3325914 w 4524487"/>
              <a:gd name="connsiteY108" fmla="*/ 29409 h 5797165"/>
              <a:gd name="connsiteX109" fmla="*/ 3368247 w 4524487"/>
              <a:gd name="connsiteY109" fmla="*/ 85289 h 5797165"/>
              <a:gd name="connsiteX110" fmla="*/ 3408887 w 4524487"/>
              <a:gd name="connsiteY110" fmla="*/ 124236 h 5797165"/>
              <a:gd name="connsiteX111" fmla="*/ 3422434 w 4524487"/>
              <a:gd name="connsiteY111" fmla="*/ 125929 h 5797165"/>
              <a:gd name="connsiteX112" fmla="*/ 3473234 w 4524487"/>
              <a:gd name="connsiteY112" fmla="*/ 131009 h 5797165"/>
              <a:gd name="connsiteX113" fmla="*/ 3498634 w 4524487"/>
              <a:gd name="connsiteY113" fmla="*/ 198743 h 5797165"/>
              <a:gd name="connsiteX114" fmla="*/ 3524034 w 4524487"/>
              <a:gd name="connsiteY114" fmla="*/ 266476 h 5797165"/>
              <a:gd name="connsiteX115" fmla="*/ 3549434 w 4524487"/>
              <a:gd name="connsiteY115" fmla="*/ 308809 h 5797165"/>
              <a:gd name="connsiteX116" fmla="*/ 3566367 w 4524487"/>
              <a:gd name="connsiteY116" fmla="*/ 401943 h 5797165"/>
              <a:gd name="connsiteX117" fmla="*/ 3549434 w 4524487"/>
              <a:gd name="connsiteY117" fmla="*/ 622076 h 5797165"/>
              <a:gd name="connsiteX118" fmla="*/ 3556207 w 4524487"/>
              <a:gd name="connsiteY118" fmla="*/ 691503 h 5797165"/>
              <a:gd name="connsiteX119" fmla="*/ 3535887 w 4524487"/>
              <a:gd name="connsiteY119" fmla="*/ 794796 h 5797165"/>
              <a:gd name="connsiteX120" fmla="*/ 3463074 w 4524487"/>
              <a:gd name="connsiteY120" fmla="*/ 876076 h 5797165"/>
              <a:gd name="connsiteX121" fmla="*/ 3419047 w 4524487"/>
              <a:gd name="connsiteY121" fmla="*/ 911636 h 5797165"/>
              <a:gd name="connsiteX122" fmla="*/ 3405501 w 4524487"/>
              <a:gd name="connsiteY122" fmla="*/ 935343 h 5797165"/>
              <a:gd name="connsiteX123" fmla="*/ 3388567 w 4524487"/>
              <a:gd name="connsiteY123" fmla="*/ 960743 h 5797165"/>
              <a:gd name="connsiteX124" fmla="*/ 3380101 w 4524487"/>
              <a:gd name="connsiteY124" fmla="*/ 994609 h 5797165"/>
              <a:gd name="connsiteX125" fmla="*/ 3320834 w 4524487"/>
              <a:gd name="connsiteY125" fmla="*/ 1028476 h 5797165"/>
              <a:gd name="connsiteX126" fmla="*/ 3278501 w 4524487"/>
              <a:gd name="connsiteY126" fmla="*/ 1045409 h 5797165"/>
              <a:gd name="connsiteX127" fmla="*/ 3253101 w 4524487"/>
              <a:gd name="connsiteY127" fmla="*/ 1053876 h 5797165"/>
              <a:gd name="connsiteX128" fmla="*/ 3176901 w 4524487"/>
              <a:gd name="connsiteY128" fmla="*/ 1096209 h 5797165"/>
              <a:gd name="connsiteX129" fmla="*/ 3185367 w 4524487"/>
              <a:gd name="connsiteY129" fmla="*/ 1172409 h 5797165"/>
              <a:gd name="connsiteX130" fmla="*/ 3254794 w 4524487"/>
              <a:gd name="connsiteY130" fmla="*/ 1126689 h 5797165"/>
              <a:gd name="connsiteX131" fmla="*/ 3322527 w 4524487"/>
              <a:gd name="connsiteY131" fmla="*/ 1180876 h 5797165"/>
              <a:gd name="connsiteX132" fmla="*/ 3244634 w 4524487"/>
              <a:gd name="connsiteY132" fmla="*/ 1324809 h 5797165"/>
              <a:gd name="connsiteX133" fmla="*/ 3217541 w 4524487"/>
              <a:gd name="connsiteY133" fmla="*/ 1450116 h 5797165"/>
              <a:gd name="connsiteX134" fmla="*/ 3281887 w 4524487"/>
              <a:gd name="connsiteY134" fmla="*/ 1482289 h 5797165"/>
              <a:gd name="connsiteX135" fmla="*/ 3330994 w 4524487"/>
              <a:gd name="connsiteY135" fmla="*/ 1324809 h 5797165"/>
              <a:gd name="connsiteX136" fmla="*/ 3444447 w 4524487"/>
              <a:gd name="connsiteY136" fmla="*/ 1472129 h 5797165"/>
              <a:gd name="connsiteX137" fmla="*/ 3446141 w 4524487"/>
              <a:gd name="connsiteY137" fmla="*/ 1880223 h 5797165"/>
              <a:gd name="connsiteX138" fmla="*/ 3464767 w 4524487"/>
              <a:gd name="connsiteY138" fmla="*/ 1947956 h 5797165"/>
              <a:gd name="connsiteX139" fmla="*/ 3520647 w 4524487"/>
              <a:gd name="connsiteY139" fmla="*/ 1912396 h 5797165"/>
              <a:gd name="connsiteX140" fmla="*/ 3583301 w 4524487"/>
              <a:gd name="connsiteY140" fmla="*/ 1909009 h 5797165"/>
              <a:gd name="connsiteX141" fmla="*/ 3586687 w 4524487"/>
              <a:gd name="connsiteY141" fmla="*/ 1844663 h 5797165"/>
              <a:gd name="connsiteX142" fmla="*/ 3652727 w 4524487"/>
              <a:gd name="connsiteY142" fmla="*/ 1736289 h 5797165"/>
              <a:gd name="connsiteX143" fmla="*/ 3781421 w 4524487"/>
              <a:gd name="connsiteY143" fmla="*/ 1665169 h 5797165"/>
              <a:gd name="connsiteX144" fmla="*/ 3962607 w 4524487"/>
              <a:gd name="connsiteY144" fmla="*/ 1719356 h 5797165"/>
              <a:gd name="connsiteX145" fmla="*/ 4111621 w 4524487"/>
              <a:gd name="connsiteY145" fmla="*/ 1746449 h 5797165"/>
              <a:gd name="connsiteX146" fmla="*/ 4169194 w 4524487"/>
              <a:gd name="connsiteY146" fmla="*/ 1909009 h 5797165"/>
              <a:gd name="connsiteX147" fmla="*/ 4225074 w 4524487"/>
              <a:gd name="connsiteY147" fmla="*/ 2019076 h 5797165"/>
              <a:gd name="connsiteX148" fmla="*/ 4516327 w 4524487"/>
              <a:gd name="connsiteY148" fmla="*/ 2511836 h 5797165"/>
              <a:gd name="connsiteX149" fmla="*/ 4397792 w 4524487"/>
              <a:gd name="connsiteY149" fmla="*/ 2593115 h 5797165"/>
              <a:gd name="connsiteX150" fmla="*/ 4316514 w 4524487"/>
              <a:gd name="connsiteY150" fmla="*/ 2806476 h 5797165"/>
              <a:gd name="connsiteX151" fmla="*/ 4301274 w 4524487"/>
              <a:gd name="connsiteY151" fmla="*/ 2899609 h 5797165"/>
              <a:gd name="connsiteX152" fmla="*/ 4277567 w 4524487"/>
              <a:gd name="connsiteY152" fmla="*/ 2975809 h 5797165"/>
              <a:gd name="connsiteX153" fmla="*/ 4258941 w 4524487"/>
              <a:gd name="connsiteY153" fmla="*/ 3314476 h 5797165"/>
              <a:gd name="connsiteX154" fmla="*/ 4191207 w 4524487"/>
              <a:gd name="connsiteY154" fmla="*/ 3497356 h 5797165"/>
              <a:gd name="connsiteX155" fmla="*/ 4126861 w 4524487"/>
              <a:gd name="connsiteY155" fmla="*/ 3771676 h 5797165"/>
              <a:gd name="connsiteX156" fmla="*/ 4084527 w 4524487"/>
              <a:gd name="connsiteY156" fmla="*/ 3891903 h 5797165"/>
              <a:gd name="connsiteX157" fmla="*/ 4015101 w 4524487"/>
              <a:gd name="connsiteY157" fmla="*/ 3949476 h 5797165"/>
              <a:gd name="connsiteX158" fmla="*/ 4084527 w 4524487"/>
              <a:gd name="connsiteY158" fmla="*/ 4142516 h 5797165"/>
              <a:gd name="connsiteX159" fmla="*/ 3947367 w 4524487"/>
              <a:gd name="connsiteY159" fmla="*/ 4169609 h 5797165"/>
              <a:gd name="connsiteX160" fmla="*/ 3728927 w 4524487"/>
              <a:gd name="connsiteY160" fmla="*/ 4100183 h 5797165"/>
              <a:gd name="connsiteX161" fmla="*/ 3566367 w 4524487"/>
              <a:gd name="connsiteY161" fmla="*/ 4101876 h 5797165"/>
              <a:gd name="connsiteX162" fmla="*/ 3532501 w 4524487"/>
              <a:gd name="connsiteY162" fmla="*/ 4093409 h 5797165"/>
              <a:gd name="connsiteX163" fmla="*/ 3227701 w 4524487"/>
              <a:gd name="connsiteY163" fmla="*/ 3949476 h 5797165"/>
              <a:gd name="connsiteX164" fmla="*/ 3168434 w 4524487"/>
              <a:gd name="connsiteY164" fmla="*/ 3915609 h 5797165"/>
              <a:gd name="connsiteX165" fmla="*/ 3173512 w 4524487"/>
              <a:gd name="connsiteY165" fmla="*/ 3893595 h 5797165"/>
              <a:gd name="connsiteX166" fmla="*/ 3126101 w 4524487"/>
              <a:gd name="connsiteY166" fmla="*/ 3907143 h 5797165"/>
              <a:gd name="connsiteX167" fmla="*/ 3083767 w 4524487"/>
              <a:gd name="connsiteY167" fmla="*/ 3873276 h 5797165"/>
              <a:gd name="connsiteX168" fmla="*/ 3058367 w 4524487"/>
              <a:gd name="connsiteY168" fmla="*/ 3864809 h 5797165"/>
              <a:gd name="connsiteX169" fmla="*/ 2821301 w 4524487"/>
              <a:gd name="connsiteY169" fmla="*/ 3856343 h 5797165"/>
              <a:gd name="connsiteX170" fmla="*/ 2740021 w 4524487"/>
              <a:gd name="connsiteY170" fmla="*/ 4037529 h 5797165"/>
              <a:gd name="connsiteX171" fmla="*/ 2472474 w 4524487"/>
              <a:gd name="connsiteY171" fmla="*/ 4068009 h 5797165"/>
              <a:gd name="connsiteX172" fmla="*/ 2441994 w 4524487"/>
              <a:gd name="connsiteY172" fmla="*/ 3944396 h 5797165"/>
              <a:gd name="connsiteX173" fmla="*/ 2389501 w 4524487"/>
              <a:gd name="connsiteY173" fmla="*/ 4052769 h 5797165"/>
              <a:gd name="connsiteX174" fmla="*/ 2189687 w 4524487"/>
              <a:gd name="connsiteY174" fmla="*/ 4083249 h 5797165"/>
              <a:gd name="connsiteX175" fmla="*/ 1905207 w 4524487"/>
              <a:gd name="connsiteY175" fmla="*/ 4166223 h 5797165"/>
              <a:gd name="connsiteX176" fmla="*/ 1762967 w 4524487"/>
              <a:gd name="connsiteY176" fmla="*/ 4262743 h 5797165"/>
              <a:gd name="connsiteX177" fmla="*/ 1669834 w 4524487"/>
              <a:gd name="connsiteY177" fmla="*/ 4338943 h 5797165"/>
              <a:gd name="connsiteX178" fmla="*/ 1652901 w 4524487"/>
              <a:gd name="connsiteY178" fmla="*/ 4305076 h 5797165"/>
              <a:gd name="connsiteX179" fmla="*/ 1480181 w 4524487"/>
              <a:gd name="connsiteY179" fmla="*/ 4210249 h 5797165"/>
              <a:gd name="connsiteX180" fmla="*/ 1358261 w 4524487"/>
              <a:gd name="connsiteY180" fmla="*/ 4081556 h 5797165"/>
              <a:gd name="connsiteX181" fmla="*/ 814701 w 4524487"/>
              <a:gd name="connsiteY181" fmla="*/ 3707329 h 5797165"/>
              <a:gd name="connsiteX182" fmla="*/ 1254967 w 4524487"/>
              <a:gd name="connsiteY182" fmla="*/ 4415143 h 5797165"/>
              <a:gd name="connsiteX183" fmla="*/ 1238034 w 4524487"/>
              <a:gd name="connsiteY183" fmla="*/ 4440543 h 5797165"/>
              <a:gd name="connsiteX184" fmla="*/ 1229567 w 4524487"/>
              <a:gd name="connsiteY184" fmla="*/ 4491343 h 5797165"/>
              <a:gd name="connsiteX185" fmla="*/ 1204167 w 4524487"/>
              <a:gd name="connsiteY185" fmla="*/ 4559076 h 5797165"/>
              <a:gd name="connsiteX186" fmla="*/ 1195701 w 4524487"/>
              <a:gd name="connsiteY186" fmla="*/ 4601409 h 5797165"/>
              <a:gd name="connsiteX187" fmla="*/ 1178767 w 4524487"/>
              <a:gd name="connsiteY187" fmla="*/ 4660676 h 5797165"/>
              <a:gd name="connsiteX188" fmla="*/ 1127967 w 4524487"/>
              <a:gd name="connsiteY188" fmla="*/ 4753809 h 5797165"/>
              <a:gd name="connsiteX189" fmla="*/ 1026367 w 4524487"/>
              <a:gd name="connsiteY189" fmla="*/ 4880809 h 5797165"/>
              <a:gd name="connsiteX190" fmla="*/ 1017901 w 4524487"/>
              <a:gd name="connsiteY190" fmla="*/ 4973943 h 5797165"/>
              <a:gd name="connsiteX191" fmla="*/ 992501 w 4524487"/>
              <a:gd name="connsiteY191" fmla="*/ 4999343 h 5797165"/>
              <a:gd name="connsiteX192" fmla="*/ 975567 w 4524487"/>
              <a:gd name="connsiteY192" fmla="*/ 5058609 h 5797165"/>
              <a:gd name="connsiteX193" fmla="*/ 958634 w 4524487"/>
              <a:gd name="connsiteY193" fmla="*/ 5100943 h 5797165"/>
              <a:gd name="connsiteX0" fmla="*/ 1009434 w 4524487"/>
              <a:gd name="connsiteY0" fmla="*/ 5109409 h 5799076"/>
              <a:gd name="connsiteX1" fmla="*/ 958634 w 4524487"/>
              <a:gd name="connsiteY1" fmla="*/ 5100943 h 5799076"/>
              <a:gd name="connsiteX2" fmla="*/ 662301 w 4524487"/>
              <a:gd name="connsiteY2" fmla="*/ 5109409 h 5799076"/>
              <a:gd name="connsiteX3" fmla="*/ 679234 w 4524487"/>
              <a:gd name="connsiteY3" fmla="*/ 5134809 h 5799076"/>
              <a:gd name="connsiteX4" fmla="*/ 704634 w 4524487"/>
              <a:gd name="connsiteY4" fmla="*/ 5160209 h 5799076"/>
              <a:gd name="connsiteX5" fmla="*/ 738501 w 4524487"/>
              <a:gd name="connsiteY5" fmla="*/ 5177143 h 5799076"/>
              <a:gd name="connsiteX6" fmla="*/ 772367 w 4524487"/>
              <a:gd name="connsiteY6" fmla="*/ 5211009 h 5799076"/>
              <a:gd name="connsiteX7" fmla="*/ 797767 w 4524487"/>
              <a:gd name="connsiteY7" fmla="*/ 5219476 h 5799076"/>
              <a:gd name="connsiteX8" fmla="*/ 840101 w 4524487"/>
              <a:gd name="connsiteY8" fmla="*/ 5244876 h 5799076"/>
              <a:gd name="connsiteX9" fmla="*/ 848567 w 4524487"/>
              <a:gd name="connsiteY9" fmla="*/ 5278743 h 5799076"/>
              <a:gd name="connsiteX10" fmla="*/ 873967 w 4524487"/>
              <a:gd name="connsiteY10" fmla="*/ 5312609 h 5799076"/>
              <a:gd name="connsiteX11" fmla="*/ 857034 w 4524487"/>
              <a:gd name="connsiteY11" fmla="*/ 5575076 h 5799076"/>
              <a:gd name="connsiteX12" fmla="*/ 831634 w 4524487"/>
              <a:gd name="connsiteY12" fmla="*/ 5583543 h 5799076"/>
              <a:gd name="connsiteX13" fmla="*/ 696167 w 4524487"/>
              <a:gd name="connsiteY13" fmla="*/ 5592009 h 5799076"/>
              <a:gd name="connsiteX14" fmla="*/ 316861 w 4524487"/>
              <a:gd name="connsiteY14" fmla="*/ 5534436 h 5799076"/>
              <a:gd name="connsiteX15" fmla="*/ 377821 w 4524487"/>
              <a:gd name="connsiteY15" fmla="*/ 5769809 h 5799076"/>
              <a:gd name="connsiteX16" fmla="*/ 225421 w 4524487"/>
              <a:gd name="connsiteY16" fmla="*/ 5796903 h 5799076"/>
              <a:gd name="connsiteX17" fmla="*/ 40847 w 4524487"/>
              <a:gd name="connsiteY17" fmla="*/ 5783356 h 5799076"/>
              <a:gd name="connsiteX18" fmla="*/ 35767 w 4524487"/>
              <a:gd name="connsiteY18" fmla="*/ 5524276 h 5799076"/>
              <a:gd name="connsiteX19" fmla="*/ 198327 w 4524487"/>
              <a:gd name="connsiteY19" fmla="*/ 5426063 h 5799076"/>
              <a:gd name="connsiteX20" fmla="*/ 169541 w 4524487"/>
              <a:gd name="connsiteY20" fmla="*/ 5038289 h 5799076"/>
              <a:gd name="connsiteX21" fmla="*/ 49314 w 4524487"/>
              <a:gd name="connsiteY21" fmla="*/ 5002729 h 5799076"/>
              <a:gd name="connsiteX22" fmla="*/ 56087 w 4524487"/>
              <a:gd name="connsiteY22" fmla="*/ 4926529 h 5799076"/>
              <a:gd name="connsiteX23" fmla="*/ 69634 w 4524487"/>
              <a:gd name="connsiteY23" fmla="*/ 4897743 h 5799076"/>
              <a:gd name="connsiteX24" fmla="*/ 162767 w 4524487"/>
              <a:gd name="connsiteY24" fmla="*/ 4846943 h 5799076"/>
              <a:gd name="connsiteX25" fmla="*/ 149221 w 4524487"/>
              <a:gd name="connsiteY25" fmla="*/ 4794449 h 5799076"/>
              <a:gd name="connsiteX26" fmla="*/ 189861 w 4524487"/>
              <a:gd name="connsiteY26" fmla="*/ 4731796 h 5799076"/>
              <a:gd name="connsiteX27" fmla="*/ 186474 w 4524487"/>
              <a:gd name="connsiteY27" fmla="*/ 4697929 h 5799076"/>
              <a:gd name="connsiteX28" fmla="*/ 230501 w 4524487"/>
              <a:gd name="connsiteY28" fmla="*/ 4697929 h 5799076"/>
              <a:gd name="connsiteX29" fmla="*/ 276221 w 4524487"/>
              <a:gd name="connsiteY29" fmla="*/ 4603103 h 5799076"/>
              <a:gd name="connsiteX30" fmla="*/ 323634 w 4524487"/>
              <a:gd name="connsiteY30" fmla="*/ 4592943 h 5799076"/>
              <a:gd name="connsiteX31" fmla="*/ 332101 w 4524487"/>
              <a:gd name="connsiteY31" fmla="*/ 4525209 h 5799076"/>
              <a:gd name="connsiteX32" fmla="*/ 349034 w 4524487"/>
              <a:gd name="connsiteY32" fmla="*/ 4482876 h 5799076"/>
              <a:gd name="connsiteX33" fmla="*/ 398141 w 4524487"/>
              <a:gd name="connsiteY33" fmla="*/ 4376196 h 5799076"/>
              <a:gd name="connsiteX34" fmla="*/ 367661 w 4524487"/>
              <a:gd name="connsiteY34" fmla="*/ 4135743 h 5799076"/>
              <a:gd name="connsiteX35" fmla="*/ 433701 w 4524487"/>
              <a:gd name="connsiteY35" fmla="*/ 3949476 h 5799076"/>
              <a:gd name="connsiteX36" fmla="*/ 442167 w 4524487"/>
              <a:gd name="connsiteY36" fmla="*/ 3924076 h 5799076"/>
              <a:gd name="connsiteX37" fmla="*/ 450634 w 4524487"/>
              <a:gd name="connsiteY37" fmla="*/ 3890209 h 5799076"/>
              <a:gd name="connsiteX38" fmla="*/ 476034 w 4524487"/>
              <a:gd name="connsiteY38" fmla="*/ 3830943 h 5799076"/>
              <a:gd name="connsiteX39" fmla="*/ 492967 w 4524487"/>
              <a:gd name="connsiteY39" fmla="*/ 3814009 h 5799076"/>
              <a:gd name="connsiteX40" fmla="*/ 501434 w 4524487"/>
              <a:gd name="connsiteY40" fmla="*/ 3771676 h 5799076"/>
              <a:gd name="connsiteX41" fmla="*/ 518367 w 4524487"/>
              <a:gd name="connsiteY41" fmla="*/ 3703943 h 5799076"/>
              <a:gd name="connsiteX42" fmla="*/ 526834 w 4524487"/>
              <a:gd name="connsiteY42" fmla="*/ 3585409 h 5799076"/>
              <a:gd name="connsiteX43" fmla="*/ 569167 w 4524487"/>
              <a:gd name="connsiteY43" fmla="*/ 3561703 h 5799076"/>
              <a:gd name="connsiteX44" fmla="*/ 604727 w 4524487"/>
              <a:gd name="connsiteY44" fmla="*/ 3475343 h 5799076"/>
              <a:gd name="connsiteX45" fmla="*/ 623354 w 4524487"/>
              <a:gd name="connsiteY45" fmla="*/ 3465183 h 5799076"/>
              <a:gd name="connsiteX46" fmla="*/ 650447 w 4524487"/>
              <a:gd name="connsiteY46" fmla="*/ 3429623 h 5799076"/>
              <a:gd name="connsiteX47" fmla="*/ 672461 w 4524487"/>
              <a:gd name="connsiteY47" fmla="*/ 3397449 h 5799076"/>
              <a:gd name="connsiteX48" fmla="*/ 670767 w 4524487"/>
              <a:gd name="connsiteY48" fmla="*/ 3297543 h 5799076"/>
              <a:gd name="connsiteX49" fmla="*/ 696167 w 4524487"/>
              <a:gd name="connsiteY49" fmla="*/ 3263676 h 5799076"/>
              <a:gd name="connsiteX50" fmla="*/ 708021 w 4524487"/>
              <a:gd name="connsiteY50" fmla="*/ 3217956 h 5799076"/>
              <a:gd name="connsiteX51" fmla="*/ 735114 w 4524487"/>
              <a:gd name="connsiteY51" fmla="*/ 3133289 h 5799076"/>
              <a:gd name="connsiteX52" fmla="*/ 726647 w 4524487"/>
              <a:gd name="connsiteY52" fmla="*/ 3096036 h 5799076"/>
              <a:gd name="connsiteX53" fmla="*/ 811314 w 4524487"/>
              <a:gd name="connsiteY53" fmla="*/ 3023223 h 5799076"/>
              <a:gd name="connsiteX54" fmla="*/ 885821 w 4524487"/>
              <a:gd name="connsiteY54" fmla="*/ 2947023 h 5799076"/>
              <a:gd name="connsiteX55" fmla="*/ 933234 w 4524487"/>
              <a:gd name="connsiteY55" fmla="*/ 2882676 h 5799076"/>
              <a:gd name="connsiteX56" fmla="*/ 967101 w 4524487"/>
              <a:gd name="connsiteY56" fmla="*/ 2798009 h 5799076"/>
              <a:gd name="connsiteX57" fmla="*/ 975567 w 4524487"/>
              <a:gd name="connsiteY57" fmla="*/ 2764143 h 5799076"/>
              <a:gd name="connsiteX58" fmla="*/ 1100874 w 4524487"/>
              <a:gd name="connsiteY58" fmla="*/ 2886063 h 5799076"/>
              <a:gd name="connsiteX59" fmla="*/ 1343021 w 4524487"/>
              <a:gd name="connsiteY59" fmla="*/ 3021529 h 5799076"/>
              <a:gd name="connsiteX60" fmla="*/ 1034834 w 4524487"/>
              <a:gd name="connsiteY60" fmla="*/ 2620209 h 5799076"/>
              <a:gd name="connsiteX61" fmla="*/ 1012821 w 4524487"/>
              <a:gd name="connsiteY61" fmla="*/ 2579569 h 5799076"/>
              <a:gd name="connsiteX62" fmla="*/ 1102567 w 4524487"/>
              <a:gd name="connsiteY62" fmla="*/ 2518609 h 5799076"/>
              <a:gd name="connsiteX63" fmla="*/ 1119501 w 4524487"/>
              <a:gd name="connsiteY63" fmla="*/ 2450876 h 5799076"/>
              <a:gd name="connsiteX64" fmla="*/ 1248194 w 4524487"/>
              <a:gd name="connsiteY64" fmla="*/ 2384836 h 5799076"/>
              <a:gd name="connsiteX65" fmla="*/ 1204167 w 4524487"/>
              <a:gd name="connsiteY65" fmla="*/ 2315409 h 5799076"/>
              <a:gd name="connsiteX66" fmla="*/ 1212634 w 4524487"/>
              <a:gd name="connsiteY66" fmla="*/ 2281543 h 5799076"/>
              <a:gd name="connsiteX67" fmla="*/ 1229567 w 4524487"/>
              <a:gd name="connsiteY67" fmla="*/ 2256143 h 5799076"/>
              <a:gd name="connsiteX68" fmla="*/ 1324394 w 4524487"/>
              <a:gd name="connsiteY68" fmla="*/ 2220583 h 5799076"/>
              <a:gd name="connsiteX69" fmla="*/ 1361647 w 4524487"/>
              <a:gd name="connsiteY69" fmla="*/ 2081729 h 5799076"/>
              <a:gd name="connsiteX70" fmla="*/ 1383661 w 4524487"/>
              <a:gd name="connsiteY70" fmla="*/ 1973356 h 5799076"/>
              <a:gd name="connsiteX71" fmla="*/ 1397207 w 4524487"/>
              <a:gd name="connsiteY71" fmla="*/ 1842969 h 5799076"/>
              <a:gd name="connsiteX72" fmla="*/ 1436154 w 4524487"/>
              <a:gd name="connsiteY72" fmla="*/ 1793863 h 5799076"/>
              <a:gd name="connsiteX73" fmla="*/ 1473407 w 4524487"/>
              <a:gd name="connsiteY73" fmla="*/ 1751529 h 5799076"/>
              <a:gd name="connsiteX74" fmla="*/ 1502194 w 4524487"/>
              <a:gd name="connsiteY74" fmla="*/ 1680409 h 5799076"/>
              <a:gd name="connsiteX75" fmla="*/ 1571621 w 4524487"/>
              <a:gd name="connsiteY75" fmla="*/ 1632996 h 5799076"/>
              <a:gd name="connsiteX76" fmla="*/ 1581781 w 4524487"/>
              <a:gd name="connsiteY76" fmla="*/ 1526316 h 5799076"/>
              <a:gd name="connsiteX77" fmla="*/ 1564847 w 4524487"/>
              <a:gd name="connsiteY77" fmla="*/ 1502609 h 5799076"/>
              <a:gd name="connsiteX78" fmla="*/ 1546221 w 4524487"/>
              <a:gd name="connsiteY78" fmla="*/ 1424716 h 5799076"/>
              <a:gd name="connsiteX79" fmla="*/ 1576701 w 4524487"/>
              <a:gd name="connsiteY79" fmla="*/ 1296023 h 5799076"/>
              <a:gd name="connsiteX80" fmla="*/ 1588554 w 4524487"/>
              <a:gd name="connsiteY80" fmla="*/ 1223209 h 5799076"/>
              <a:gd name="connsiteX81" fmla="*/ 1630887 w 4524487"/>
              <a:gd name="connsiteY81" fmla="*/ 1197809 h 5799076"/>
              <a:gd name="connsiteX82" fmla="*/ 1664754 w 4524487"/>
              <a:gd name="connsiteY82" fmla="*/ 1160556 h 5799076"/>
              <a:gd name="connsiteX83" fmla="*/ 1740954 w 4524487"/>
              <a:gd name="connsiteY83" fmla="*/ 1108063 h 5799076"/>
              <a:gd name="connsiteX84" fmla="*/ 1774821 w 4524487"/>
              <a:gd name="connsiteY84" fmla="*/ 1028476 h 5799076"/>
              <a:gd name="connsiteX85" fmla="*/ 1790061 w 4524487"/>
              <a:gd name="connsiteY85" fmla="*/ 937036 h 5799076"/>
              <a:gd name="connsiteX86" fmla="*/ 1801914 w 4524487"/>
              <a:gd name="connsiteY86" fmla="*/ 852369 h 5799076"/>
              <a:gd name="connsiteX87" fmla="*/ 1874727 w 4524487"/>
              <a:gd name="connsiteY87" fmla="*/ 745689 h 5799076"/>
              <a:gd name="connsiteX88" fmla="*/ 1903514 w 4524487"/>
              <a:gd name="connsiteY88" fmla="*/ 705049 h 5799076"/>
              <a:gd name="connsiteX89" fmla="*/ 1961087 w 4524487"/>
              <a:gd name="connsiteY89" fmla="*/ 642396 h 5799076"/>
              <a:gd name="connsiteX90" fmla="*/ 2055914 w 4524487"/>
              <a:gd name="connsiteY90" fmla="*/ 589903 h 5799076"/>
              <a:gd name="connsiteX91" fmla="*/ 2081314 w 4524487"/>
              <a:gd name="connsiteY91" fmla="*/ 532329 h 5799076"/>
              <a:gd name="connsiteX92" fmla="*/ 2186301 w 4524487"/>
              <a:gd name="connsiteY92" fmla="*/ 506929 h 5799076"/>
              <a:gd name="connsiteX93" fmla="*/ 2269274 w 4524487"/>
              <a:gd name="connsiteY93" fmla="*/ 464596 h 5799076"/>
              <a:gd name="connsiteX94" fmla="*/ 2364101 w 4524487"/>
              <a:gd name="connsiteY94" fmla="*/ 467983 h 5799076"/>
              <a:gd name="connsiteX95" fmla="*/ 2458927 w 4524487"/>
              <a:gd name="connsiteY95" fmla="*/ 449356 h 5799076"/>
              <a:gd name="connsiteX96" fmla="*/ 2487714 w 4524487"/>
              <a:gd name="connsiteY96" fmla="*/ 410409 h 5799076"/>
              <a:gd name="connsiteX97" fmla="*/ 2563914 w 4524487"/>
              <a:gd name="connsiteY97" fmla="*/ 376543 h 5799076"/>
              <a:gd name="connsiteX98" fmla="*/ 2689221 w 4524487"/>
              <a:gd name="connsiteY98" fmla="*/ 251236 h 5799076"/>
              <a:gd name="connsiteX99" fmla="*/ 2728167 w 4524487"/>
              <a:gd name="connsiteY99" fmla="*/ 181809 h 5799076"/>
              <a:gd name="connsiteX100" fmla="*/ 2775581 w 4524487"/>
              <a:gd name="connsiteY100" fmla="*/ 158103 h 5799076"/>
              <a:gd name="connsiteX101" fmla="*/ 2853474 w 4524487"/>
              <a:gd name="connsiteY101" fmla="*/ 107303 h 5799076"/>
              <a:gd name="connsiteX102" fmla="*/ 2972642 w 4524487"/>
              <a:gd name="connsiteY102" fmla="*/ 49518 h 5799076"/>
              <a:gd name="connsiteX103" fmla="*/ 3166317 w 4524487"/>
              <a:gd name="connsiteY103" fmla="*/ 10359 h 5799076"/>
              <a:gd name="connsiteX104" fmla="*/ 3182192 w 4524487"/>
              <a:gd name="connsiteY104" fmla="*/ 27293 h 5799076"/>
              <a:gd name="connsiteX105" fmla="*/ 3207381 w 4524487"/>
              <a:gd name="connsiteY105" fmla="*/ 24329 h 5799076"/>
              <a:gd name="connsiteX106" fmla="*/ 3280194 w 4524487"/>
              <a:gd name="connsiteY106" fmla="*/ 10783 h 5799076"/>
              <a:gd name="connsiteX107" fmla="*/ 3276807 w 4524487"/>
              <a:gd name="connsiteY107" fmla="*/ 623 h 5799076"/>
              <a:gd name="connsiteX108" fmla="*/ 3325914 w 4524487"/>
              <a:gd name="connsiteY108" fmla="*/ 29409 h 5799076"/>
              <a:gd name="connsiteX109" fmla="*/ 3368247 w 4524487"/>
              <a:gd name="connsiteY109" fmla="*/ 85289 h 5799076"/>
              <a:gd name="connsiteX110" fmla="*/ 3408887 w 4524487"/>
              <a:gd name="connsiteY110" fmla="*/ 124236 h 5799076"/>
              <a:gd name="connsiteX111" fmla="*/ 3422434 w 4524487"/>
              <a:gd name="connsiteY111" fmla="*/ 125929 h 5799076"/>
              <a:gd name="connsiteX112" fmla="*/ 3473234 w 4524487"/>
              <a:gd name="connsiteY112" fmla="*/ 131009 h 5799076"/>
              <a:gd name="connsiteX113" fmla="*/ 3498634 w 4524487"/>
              <a:gd name="connsiteY113" fmla="*/ 198743 h 5799076"/>
              <a:gd name="connsiteX114" fmla="*/ 3524034 w 4524487"/>
              <a:gd name="connsiteY114" fmla="*/ 266476 h 5799076"/>
              <a:gd name="connsiteX115" fmla="*/ 3549434 w 4524487"/>
              <a:gd name="connsiteY115" fmla="*/ 308809 h 5799076"/>
              <a:gd name="connsiteX116" fmla="*/ 3566367 w 4524487"/>
              <a:gd name="connsiteY116" fmla="*/ 401943 h 5799076"/>
              <a:gd name="connsiteX117" fmla="*/ 3549434 w 4524487"/>
              <a:gd name="connsiteY117" fmla="*/ 622076 h 5799076"/>
              <a:gd name="connsiteX118" fmla="*/ 3556207 w 4524487"/>
              <a:gd name="connsiteY118" fmla="*/ 691503 h 5799076"/>
              <a:gd name="connsiteX119" fmla="*/ 3535887 w 4524487"/>
              <a:gd name="connsiteY119" fmla="*/ 794796 h 5799076"/>
              <a:gd name="connsiteX120" fmla="*/ 3463074 w 4524487"/>
              <a:gd name="connsiteY120" fmla="*/ 876076 h 5799076"/>
              <a:gd name="connsiteX121" fmla="*/ 3419047 w 4524487"/>
              <a:gd name="connsiteY121" fmla="*/ 911636 h 5799076"/>
              <a:gd name="connsiteX122" fmla="*/ 3405501 w 4524487"/>
              <a:gd name="connsiteY122" fmla="*/ 935343 h 5799076"/>
              <a:gd name="connsiteX123" fmla="*/ 3388567 w 4524487"/>
              <a:gd name="connsiteY123" fmla="*/ 960743 h 5799076"/>
              <a:gd name="connsiteX124" fmla="*/ 3380101 w 4524487"/>
              <a:gd name="connsiteY124" fmla="*/ 994609 h 5799076"/>
              <a:gd name="connsiteX125" fmla="*/ 3320834 w 4524487"/>
              <a:gd name="connsiteY125" fmla="*/ 1028476 h 5799076"/>
              <a:gd name="connsiteX126" fmla="*/ 3278501 w 4524487"/>
              <a:gd name="connsiteY126" fmla="*/ 1045409 h 5799076"/>
              <a:gd name="connsiteX127" fmla="*/ 3253101 w 4524487"/>
              <a:gd name="connsiteY127" fmla="*/ 1053876 h 5799076"/>
              <a:gd name="connsiteX128" fmla="*/ 3176901 w 4524487"/>
              <a:gd name="connsiteY128" fmla="*/ 1096209 h 5799076"/>
              <a:gd name="connsiteX129" fmla="*/ 3185367 w 4524487"/>
              <a:gd name="connsiteY129" fmla="*/ 1172409 h 5799076"/>
              <a:gd name="connsiteX130" fmla="*/ 3254794 w 4524487"/>
              <a:gd name="connsiteY130" fmla="*/ 1126689 h 5799076"/>
              <a:gd name="connsiteX131" fmla="*/ 3322527 w 4524487"/>
              <a:gd name="connsiteY131" fmla="*/ 1180876 h 5799076"/>
              <a:gd name="connsiteX132" fmla="*/ 3244634 w 4524487"/>
              <a:gd name="connsiteY132" fmla="*/ 1324809 h 5799076"/>
              <a:gd name="connsiteX133" fmla="*/ 3217541 w 4524487"/>
              <a:gd name="connsiteY133" fmla="*/ 1450116 h 5799076"/>
              <a:gd name="connsiteX134" fmla="*/ 3281887 w 4524487"/>
              <a:gd name="connsiteY134" fmla="*/ 1482289 h 5799076"/>
              <a:gd name="connsiteX135" fmla="*/ 3330994 w 4524487"/>
              <a:gd name="connsiteY135" fmla="*/ 1324809 h 5799076"/>
              <a:gd name="connsiteX136" fmla="*/ 3444447 w 4524487"/>
              <a:gd name="connsiteY136" fmla="*/ 1472129 h 5799076"/>
              <a:gd name="connsiteX137" fmla="*/ 3446141 w 4524487"/>
              <a:gd name="connsiteY137" fmla="*/ 1880223 h 5799076"/>
              <a:gd name="connsiteX138" fmla="*/ 3464767 w 4524487"/>
              <a:gd name="connsiteY138" fmla="*/ 1947956 h 5799076"/>
              <a:gd name="connsiteX139" fmla="*/ 3520647 w 4524487"/>
              <a:gd name="connsiteY139" fmla="*/ 1912396 h 5799076"/>
              <a:gd name="connsiteX140" fmla="*/ 3583301 w 4524487"/>
              <a:gd name="connsiteY140" fmla="*/ 1909009 h 5799076"/>
              <a:gd name="connsiteX141" fmla="*/ 3586687 w 4524487"/>
              <a:gd name="connsiteY141" fmla="*/ 1844663 h 5799076"/>
              <a:gd name="connsiteX142" fmla="*/ 3652727 w 4524487"/>
              <a:gd name="connsiteY142" fmla="*/ 1736289 h 5799076"/>
              <a:gd name="connsiteX143" fmla="*/ 3781421 w 4524487"/>
              <a:gd name="connsiteY143" fmla="*/ 1665169 h 5799076"/>
              <a:gd name="connsiteX144" fmla="*/ 3962607 w 4524487"/>
              <a:gd name="connsiteY144" fmla="*/ 1719356 h 5799076"/>
              <a:gd name="connsiteX145" fmla="*/ 4111621 w 4524487"/>
              <a:gd name="connsiteY145" fmla="*/ 1746449 h 5799076"/>
              <a:gd name="connsiteX146" fmla="*/ 4169194 w 4524487"/>
              <a:gd name="connsiteY146" fmla="*/ 1909009 h 5799076"/>
              <a:gd name="connsiteX147" fmla="*/ 4225074 w 4524487"/>
              <a:gd name="connsiteY147" fmla="*/ 2019076 h 5799076"/>
              <a:gd name="connsiteX148" fmla="*/ 4516327 w 4524487"/>
              <a:gd name="connsiteY148" fmla="*/ 2511836 h 5799076"/>
              <a:gd name="connsiteX149" fmla="*/ 4397792 w 4524487"/>
              <a:gd name="connsiteY149" fmla="*/ 2593115 h 5799076"/>
              <a:gd name="connsiteX150" fmla="*/ 4316514 w 4524487"/>
              <a:gd name="connsiteY150" fmla="*/ 2806476 h 5799076"/>
              <a:gd name="connsiteX151" fmla="*/ 4301274 w 4524487"/>
              <a:gd name="connsiteY151" fmla="*/ 2899609 h 5799076"/>
              <a:gd name="connsiteX152" fmla="*/ 4277567 w 4524487"/>
              <a:gd name="connsiteY152" fmla="*/ 2975809 h 5799076"/>
              <a:gd name="connsiteX153" fmla="*/ 4258941 w 4524487"/>
              <a:gd name="connsiteY153" fmla="*/ 3314476 h 5799076"/>
              <a:gd name="connsiteX154" fmla="*/ 4191207 w 4524487"/>
              <a:gd name="connsiteY154" fmla="*/ 3497356 h 5799076"/>
              <a:gd name="connsiteX155" fmla="*/ 4126861 w 4524487"/>
              <a:gd name="connsiteY155" fmla="*/ 3771676 h 5799076"/>
              <a:gd name="connsiteX156" fmla="*/ 4084527 w 4524487"/>
              <a:gd name="connsiteY156" fmla="*/ 3891903 h 5799076"/>
              <a:gd name="connsiteX157" fmla="*/ 4015101 w 4524487"/>
              <a:gd name="connsiteY157" fmla="*/ 3949476 h 5799076"/>
              <a:gd name="connsiteX158" fmla="*/ 4084527 w 4524487"/>
              <a:gd name="connsiteY158" fmla="*/ 4142516 h 5799076"/>
              <a:gd name="connsiteX159" fmla="*/ 3947367 w 4524487"/>
              <a:gd name="connsiteY159" fmla="*/ 4169609 h 5799076"/>
              <a:gd name="connsiteX160" fmla="*/ 3728927 w 4524487"/>
              <a:gd name="connsiteY160" fmla="*/ 4100183 h 5799076"/>
              <a:gd name="connsiteX161" fmla="*/ 3566367 w 4524487"/>
              <a:gd name="connsiteY161" fmla="*/ 4101876 h 5799076"/>
              <a:gd name="connsiteX162" fmla="*/ 3532501 w 4524487"/>
              <a:gd name="connsiteY162" fmla="*/ 4093409 h 5799076"/>
              <a:gd name="connsiteX163" fmla="*/ 3227701 w 4524487"/>
              <a:gd name="connsiteY163" fmla="*/ 3949476 h 5799076"/>
              <a:gd name="connsiteX164" fmla="*/ 3168434 w 4524487"/>
              <a:gd name="connsiteY164" fmla="*/ 3915609 h 5799076"/>
              <a:gd name="connsiteX165" fmla="*/ 3173512 w 4524487"/>
              <a:gd name="connsiteY165" fmla="*/ 3893595 h 5799076"/>
              <a:gd name="connsiteX166" fmla="*/ 3126101 w 4524487"/>
              <a:gd name="connsiteY166" fmla="*/ 3907143 h 5799076"/>
              <a:gd name="connsiteX167" fmla="*/ 3083767 w 4524487"/>
              <a:gd name="connsiteY167" fmla="*/ 3873276 h 5799076"/>
              <a:gd name="connsiteX168" fmla="*/ 3058367 w 4524487"/>
              <a:gd name="connsiteY168" fmla="*/ 3864809 h 5799076"/>
              <a:gd name="connsiteX169" fmla="*/ 2821301 w 4524487"/>
              <a:gd name="connsiteY169" fmla="*/ 3856343 h 5799076"/>
              <a:gd name="connsiteX170" fmla="*/ 2740021 w 4524487"/>
              <a:gd name="connsiteY170" fmla="*/ 4037529 h 5799076"/>
              <a:gd name="connsiteX171" fmla="*/ 2472474 w 4524487"/>
              <a:gd name="connsiteY171" fmla="*/ 4068009 h 5799076"/>
              <a:gd name="connsiteX172" fmla="*/ 2441994 w 4524487"/>
              <a:gd name="connsiteY172" fmla="*/ 3944396 h 5799076"/>
              <a:gd name="connsiteX173" fmla="*/ 2389501 w 4524487"/>
              <a:gd name="connsiteY173" fmla="*/ 4052769 h 5799076"/>
              <a:gd name="connsiteX174" fmla="*/ 2189687 w 4524487"/>
              <a:gd name="connsiteY174" fmla="*/ 4083249 h 5799076"/>
              <a:gd name="connsiteX175" fmla="*/ 1905207 w 4524487"/>
              <a:gd name="connsiteY175" fmla="*/ 4166223 h 5799076"/>
              <a:gd name="connsiteX176" fmla="*/ 1762967 w 4524487"/>
              <a:gd name="connsiteY176" fmla="*/ 4262743 h 5799076"/>
              <a:gd name="connsiteX177" fmla="*/ 1669834 w 4524487"/>
              <a:gd name="connsiteY177" fmla="*/ 4338943 h 5799076"/>
              <a:gd name="connsiteX178" fmla="*/ 1652901 w 4524487"/>
              <a:gd name="connsiteY178" fmla="*/ 4305076 h 5799076"/>
              <a:gd name="connsiteX179" fmla="*/ 1480181 w 4524487"/>
              <a:gd name="connsiteY179" fmla="*/ 4210249 h 5799076"/>
              <a:gd name="connsiteX180" fmla="*/ 1358261 w 4524487"/>
              <a:gd name="connsiteY180" fmla="*/ 4081556 h 5799076"/>
              <a:gd name="connsiteX181" fmla="*/ 814701 w 4524487"/>
              <a:gd name="connsiteY181" fmla="*/ 3707329 h 5799076"/>
              <a:gd name="connsiteX182" fmla="*/ 1254967 w 4524487"/>
              <a:gd name="connsiteY182" fmla="*/ 4415143 h 5799076"/>
              <a:gd name="connsiteX183" fmla="*/ 1238034 w 4524487"/>
              <a:gd name="connsiteY183" fmla="*/ 4440543 h 5799076"/>
              <a:gd name="connsiteX184" fmla="*/ 1229567 w 4524487"/>
              <a:gd name="connsiteY184" fmla="*/ 4491343 h 5799076"/>
              <a:gd name="connsiteX185" fmla="*/ 1204167 w 4524487"/>
              <a:gd name="connsiteY185" fmla="*/ 4559076 h 5799076"/>
              <a:gd name="connsiteX186" fmla="*/ 1195701 w 4524487"/>
              <a:gd name="connsiteY186" fmla="*/ 4601409 h 5799076"/>
              <a:gd name="connsiteX187" fmla="*/ 1178767 w 4524487"/>
              <a:gd name="connsiteY187" fmla="*/ 4660676 h 5799076"/>
              <a:gd name="connsiteX188" fmla="*/ 1127967 w 4524487"/>
              <a:gd name="connsiteY188" fmla="*/ 4753809 h 5799076"/>
              <a:gd name="connsiteX189" fmla="*/ 1026367 w 4524487"/>
              <a:gd name="connsiteY189" fmla="*/ 4880809 h 5799076"/>
              <a:gd name="connsiteX190" fmla="*/ 1017901 w 4524487"/>
              <a:gd name="connsiteY190" fmla="*/ 4973943 h 5799076"/>
              <a:gd name="connsiteX191" fmla="*/ 992501 w 4524487"/>
              <a:gd name="connsiteY191" fmla="*/ 4999343 h 5799076"/>
              <a:gd name="connsiteX192" fmla="*/ 975567 w 4524487"/>
              <a:gd name="connsiteY192" fmla="*/ 5058609 h 5799076"/>
              <a:gd name="connsiteX193" fmla="*/ 958634 w 4524487"/>
              <a:gd name="connsiteY193" fmla="*/ 5100943 h 5799076"/>
              <a:gd name="connsiteX0" fmla="*/ 1009434 w 4524487"/>
              <a:gd name="connsiteY0" fmla="*/ 5109409 h 5801773"/>
              <a:gd name="connsiteX1" fmla="*/ 958634 w 4524487"/>
              <a:gd name="connsiteY1" fmla="*/ 5100943 h 5801773"/>
              <a:gd name="connsiteX2" fmla="*/ 662301 w 4524487"/>
              <a:gd name="connsiteY2" fmla="*/ 5109409 h 5801773"/>
              <a:gd name="connsiteX3" fmla="*/ 679234 w 4524487"/>
              <a:gd name="connsiteY3" fmla="*/ 5134809 h 5801773"/>
              <a:gd name="connsiteX4" fmla="*/ 704634 w 4524487"/>
              <a:gd name="connsiteY4" fmla="*/ 5160209 h 5801773"/>
              <a:gd name="connsiteX5" fmla="*/ 738501 w 4524487"/>
              <a:gd name="connsiteY5" fmla="*/ 5177143 h 5801773"/>
              <a:gd name="connsiteX6" fmla="*/ 772367 w 4524487"/>
              <a:gd name="connsiteY6" fmla="*/ 5211009 h 5801773"/>
              <a:gd name="connsiteX7" fmla="*/ 797767 w 4524487"/>
              <a:gd name="connsiteY7" fmla="*/ 5219476 h 5801773"/>
              <a:gd name="connsiteX8" fmla="*/ 840101 w 4524487"/>
              <a:gd name="connsiteY8" fmla="*/ 5244876 h 5801773"/>
              <a:gd name="connsiteX9" fmla="*/ 848567 w 4524487"/>
              <a:gd name="connsiteY9" fmla="*/ 5278743 h 5801773"/>
              <a:gd name="connsiteX10" fmla="*/ 873967 w 4524487"/>
              <a:gd name="connsiteY10" fmla="*/ 5312609 h 5801773"/>
              <a:gd name="connsiteX11" fmla="*/ 857034 w 4524487"/>
              <a:gd name="connsiteY11" fmla="*/ 5575076 h 5801773"/>
              <a:gd name="connsiteX12" fmla="*/ 831634 w 4524487"/>
              <a:gd name="connsiteY12" fmla="*/ 5583543 h 5801773"/>
              <a:gd name="connsiteX13" fmla="*/ 696167 w 4524487"/>
              <a:gd name="connsiteY13" fmla="*/ 5592009 h 5801773"/>
              <a:gd name="connsiteX14" fmla="*/ 316861 w 4524487"/>
              <a:gd name="connsiteY14" fmla="*/ 5534436 h 5801773"/>
              <a:gd name="connsiteX15" fmla="*/ 352421 w 4524487"/>
              <a:gd name="connsiteY15" fmla="*/ 5774889 h 5801773"/>
              <a:gd name="connsiteX16" fmla="*/ 225421 w 4524487"/>
              <a:gd name="connsiteY16" fmla="*/ 5796903 h 5801773"/>
              <a:gd name="connsiteX17" fmla="*/ 40847 w 4524487"/>
              <a:gd name="connsiteY17" fmla="*/ 5783356 h 5801773"/>
              <a:gd name="connsiteX18" fmla="*/ 35767 w 4524487"/>
              <a:gd name="connsiteY18" fmla="*/ 5524276 h 5801773"/>
              <a:gd name="connsiteX19" fmla="*/ 198327 w 4524487"/>
              <a:gd name="connsiteY19" fmla="*/ 5426063 h 5801773"/>
              <a:gd name="connsiteX20" fmla="*/ 169541 w 4524487"/>
              <a:gd name="connsiteY20" fmla="*/ 5038289 h 5801773"/>
              <a:gd name="connsiteX21" fmla="*/ 49314 w 4524487"/>
              <a:gd name="connsiteY21" fmla="*/ 5002729 h 5801773"/>
              <a:gd name="connsiteX22" fmla="*/ 56087 w 4524487"/>
              <a:gd name="connsiteY22" fmla="*/ 4926529 h 5801773"/>
              <a:gd name="connsiteX23" fmla="*/ 69634 w 4524487"/>
              <a:gd name="connsiteY23" fmla="*/ 4897743 h 5801773"/>
              <a:gd name="connsiteX24" fmla="*/ 162767 w 4524487"/>
              <a:gd name="connsiteY24" fmla="*/ 4846943 h 5801773"/>
              <a:gd name="connsiteX25" fmla="*/ 149221 w 4524487"/>
              <a:gd name="connsiteY25" fmla="*/ 4794449 h 5801773"/>
              <a:gd name="connsiteX26" fmla="*/ 189861 w 4524487"/>
              <a:gd name="connsiteY26" fmla="*/ 4731796 h 5801773"/>
              <a:gd name="connsiteX27" fmla="*/ 186474 w 4524487"/>
              <a:gd name="connsiteY27" fmla="*/ 4697929 h 5801773"/>
              <a:gd name="connsiteX28" fmla="*/ 230501 w 4524487"/>
              <a:gd name="connsiteY28" fmla="*/ 4697929 h 5801773"/>
              <a:gd name="connsiteX29" fmla="*/ 276221 w 4524487"/>
              <a:gd name="connsiteY29" fmla="*/ 4603103 h 5801773"/>
              <a:gd name="connsiteX30" fmla="*/ 323634 w 4524487"/>
              <a:gd name="connsiteY30" fmla="*/ 4592943 h 5801773"/>
              <a:gd name="connsiteX31" fmla="*/ 332101 w 4524487"/>
              <a:gd name="connsiteY31" fmla="*/ 4525209 h 5801773"/>
              <a:gd name="connsiteX32" fmla="*/ 349034 w 4524487"/>
              <a:gd name="connsiteY32" fmla="*/ 4482876 h 5801773"/>
              <a:gd name="connsiteX33" fmla="*/ 398141 w 4524487"/>
              <a:gd name="connsiteY33" fmla="*/ 4376196 h 5801773"/>
              <a:gd name="connsiteX34" fmla="*/ 367661 w 4524487"/>
              <a:gd name="connsiteY34" fmla="*/ 4135743 h 5801773"/>
              <a:gd name="connsiteX35" fmla="*/ 433701 w 4524487"/>
              <a:gd name="connsiteY35" fmla="*/ 3949476 h 5801773"/>
              <a:gd name="connsiteX36" fmla="*/ 442167 w 4524487"/>
              <a:gd name="connsiteY36" fmla="*/ 3924076 h 5801773"/>
              <a:gd name="connsiteX37" fmla="*/ 450634 w 4524487"/>
              <a:gd name="connsiteY37" fmla="*/ 3890209 h 5801773"/>
              <a:gd name="connsiteX38" fmla="*/ 476034 w 4524487"/>
              <a:gd name="connsiteY38" fmla="*/ 3830943 h 5801773"/>
              <a:gd name="connsiteX39" fmla="*/ 492967 w 4524487"/>
              <a:gd name="connsiteY39" fmla="*/ 3814009 h 5801773"/>
              <a:gd name="connsiteX40" fmla="*/ 501434 w 4524487"/>
              <a:gd name="connsiteY40" fmla="*/ 3771676 h 5801773"/>
              <a:gd name="connsiteX41" fmla="*/ 518367 w 4524487"/>
              <a:gd name="connsiteY41" fmla="*/ 3703943 h 5801773"/>
              <a:gd name="connsiteX42" fmla="*/ 526834 w 4524487"/>
              <a:gd name="connsiteY42" fmla="*/ 3585409 h 5801773"/>
              <a:gd name="connsiteX43" fmla="*/ 569167 w 4524487"/>
              <a:gd name="connsiteY43" fmla="*/ 3561703 h 5801773"/>
              <a:gd name="connsiteX44" fmla="*/ 604727 w 4524487"/>
              <a:gd name="connsiteY44" fmla="*/ 3475343 h 5801773"/>
              <a:gd name="connsiteX45" fmla="*/ 623354 w 4524487"/>
              <a:gd name="connsiteY45" fmla="*/ 3465183 h 5801773"/>
              <a:gd name="connsiteX46" fmla="*/ 650447 w 4524487"/>
              <a:gd name="connsiteY46" fmla="*/ 3429623 h 5801773"/>
              <a:gd name="connsiteX47" fmla="*/ 672461 w 4524487"/>
              <a:gd name="connsiteY47" fmla="*/ 3397449 h 5801773"/>
              <a:gd name="connsiteX48" fmla="*/ 670767 w 4524487"/>
              <a:gd name="connsiteY48" fmla="*/ 3297543 h 5801773"/>
              <a:gd name="connsiteX49" fmla="*/ 696167 w 4524487"/>
              <a:gd name="connsiteY49" fmla="*/ 3263676 h 5801773"/>
              <a:gd name="connsiteX50" fmla="*/ 708021 w 4524487"/>
              <a:gd name="connsiteY50" fmla="*/ 3217956 h 5801773"/>
              <a:gd name="connsiteX51" fmla="*/ 735114 w 4524487"/>
              <a:gd name="connsiteY51" fmla="*/ 3133289 h 5801773"/>
              <a:gd name="connsiteX52" fmla="*/ 726647 w 4524487"/>
              <a:gd name="connsiteY52" fmla="*/ 3096036 h 5801773"/>
              <a:gd name="connsiteX53" fmla="*/ 811314 w 4524487"/>
              <a:gd name="connsiteY53" fmla="*/ 3023223 h 5801773"/>
              <a:gd name="connsiteX54" fmla="*/ 885821 w 4524487"/>
              <a:gd name="connsiteY54" fmla="*/ 2947023 h 5801773"/>
              <a:gd name="connsiteX55" fmla="*/ 933234 w 4524487"/>
              <a:gd name="connsiteY55" fmla="*/ 2882676 h 5801773"/>
              <a:gd name="connsiteX56" fmla="*/ 967101 w 4524487"/>
              <a:gd name="connsiteY56" fmla="*/ 2798009 h 5801773"/>
              <a:gd name="connsiteX57" fmla="*/ 975567 w 4524487"/>
              <a:gd name="connsiteY57" fmla="*/ 2764143 h 5801773"/>
              <a:gd name="connsiteX58" fmla="*/ 1100874 w 4524487"/>
              <a:gd name="connsiteY58" fmla="*/ 2886063 h 5801773"/>
              <a:gd name="connsiteX59" fmla="*/ 1343021 w 4524487"/>
              <a:gd name="connsiteY59" fmla="*/ 3021529 h 5801773"/>
              <a:gd name="connsiteX60" fmla="*/ 1034834 w 4524487"/>
              <a:gd name="connsiteY60" fmla="*/ 2620209 h 5801773"/>
              <a:gd name="connsiteX61" fmla="*/ 1012821 w 4524487"/>
              <a:gd name="connsiteY61" fmla="*/ 2579569 h 5801773"/>
              <a:gd name="connsiteX62" fmla="*/ 1102567 w 4524487"/>
              <a:gd name="connsiteY62" fmla="*/ 2518609 h 5801773"/>
              <a:gd name="connsiteX63" fmla="*/ 1119501 w 4524487"/>
              <a:gd name="connsiteY63" fmla="*/ 2450876 h 5801773"/>
              <a:gd name="connsiteX64" fmla="*/ 1248194 w 4524487"/>
              <a:gd name="connsiteY64" fmla="*/ 2384836 h 5801773"/>
              <a:gd name="connsiteX65" fmla="*/ 1204167 w 4524487"/>
              <a:gd name="connsiteY65" fmla="*/ 2315409 h 5801773"/>
              <a:gd name="connsiteX66" fmla="*/ 1212634 w 4524487"/>
              <a:gd name="connsiteY66" fmla="*/ 2281543 h 5801773"/>
              <a:gd name="connsiteX67" fmla="*/ 1229567 w 4524487"/>
              <a:gd name="connsiteY67" fmla="*/ 2256143 h 5801773"/>
              <a:gd name="connsiteX68" fmla="*/ 1324394 w 4524487"/>
              <a:gd name="connsiteY68" fmla="*/ 2220583 h 5801773"/>
              <a:gd name="connsiteX69" fmla="*/ 1361647 w 4524487"/>
              <a:gd name="connsiteY69" fmla="*/ 2081729 h 5801773"/>
              <a:gd name="connsiteX70" fmla="*/ 1383661 w 4524487"/>
              <a:gd name="connsiteY70" fmla="*/ 1973356 h 5801773"/>
              <a:gd name="connsiteX71" fmla="*/ 1397207 w 4524487"/>
              <a:gd name="connsiteY71" fmla="*/ 1842969 h 5801773"/>
              <a:gd name="connsiteX72" fmla="*/ 1436154 w 4524487"/>
              <a:gd name="connsiteY72" fmla="*/ 1793863 h 5801773"/>
              <a:gd name="connsiteX73" fmla="*/ 1473407 w 4524487"/>
              <a:gd name="connsiteY73" fmla="*/ 1751529 h 5801773"/>
              <a:gd name="connsiteX74" fmla="*/ 1502194 w 4524487"/>
              <a:gd name="connsiteY74" fmla="*/ 1680409 h 5801773"/>
              <a:gd name="connsiteX75" fmla="*/ 1571621 w 4524487"/>
              <a:gd name="connsiteY75" fmla="*/ 1632996 h 5801773"/>
              <a:gd name="connsiteX76" fmla="*/ 1581781 w 4524487"/>
              <a:gd name="connsiteY76" fmla="*/ 1526316 h 5801773"/>
              <a:gd name="connsiteX77" fmla="*/ 1564847 w 4524487"/>
              <a:gd name="connsiteY77" fmla="*/ 1502609 h 5801773"/>
              <a:gd name="connsiteX78" fmla="*/ 1546221 w 4524487"/>
              <a:gd name="connsiteY78" fmla="*/ 1424716 h 5801773"/>
              <a:gd name="connsiteX79" fmla="*/ 1576701 w 4524487"/>
              <a:gd name="connsiteY79" fmla="*/ 1296023 h 5801773"/>
              <a:gd name="connsiteX80" fmla="*/ 1588554 w 4524487"/>
              <a:gd name="connsiteY80" fmla="*/ 1223209 h 5801773"/>
              <a:gd name="connsiteX81" fmla="*/ 1630887 w 4524487"/>
              <a:gd name="connsiteY81" fmla="*/ 1197809 h 5801773"/>
              <a:gd name="connsiteX82" fmla="*/ 1664754 w 4524487"/>
              <a:gd name="connsiteY82" fmla="*/ 1160556 h 5801773"/>
              <a:gd name="connsiteX83" fmla="*/ 1740954 w 4524487"/>
              <a:gd name="connsiteY83" fmla="*/ 1108063 h 5801773"/>
              <a:gd name="connsiteX84" fmla="*/ 1774821 w 4524487"/>
              <a:gd name="connsiteY84" fmla="*/ 1028476 h 5801773"/>
              <a:gd name="connsiteX85" fmla="*/ 1790061 w 4524487"/>
              <a:gd name="connsiteY85" fmla="*/ 937036 h 5801773"/>
              <a:gd name="connsiteX86" fmla="*/ 1801914 w 4524487"/>
              <a:gd name="connsiteY86" fmla="*/ 852369 h 5801773"/>
              <a:gd name="connsiteX87" fmla="*/ 1874727 w 4524487"/>
              <a:gd name="connsiteY87" fmla="*/ 745689 h 5801773"/>
              <a:gd name="connsiteX88" fmla="*/ 1903514 w 4524487"/>
              <a:gd name="connsiteY88" fmla="*/ 705049 h 5801773"/>
              <a:gd name="connsiteX89" fmla="*/ 1961087 w 4524487"/>
              <a:gd name="connsiteY89" fmla="*/ 642396 h 5801773"/>
              <a:gd name="connsiteX90" fmla="*/ 2055914 w 4524487"/>
              <a:gd name="connsiteY90" fmla="*/ 589903 h 5801773"/>
              <a:gd name="connsiteX91" fmla="*/ 2081314 w 4524487"/>
              <a:gd name="connsiteY91" fmla="*/ 532329 h 5801773"/>
              <a:gd name="connsiteX92" fmla="*/ 2186301 w 4524487"/>
              <a:gd name="connsiteY92" fmla="*/ 506929 h 5801773"/>
              <a:gd name="connsiteX93" fmla="*/ 2269274 w 4524487"/>
              <a:gd name="connsiteY93" fmla="*/ 464596 h 5801773"/>
              <a:gd name="connsiteX94" fmla="*/ 2364101 w 4524487"/>
              <a:gd name="connsiteY94" fmla="*/ 467983 h 5801773"/>
              <a:gd name="connsiteX95" fmla="*/ 2458927 w 4524487"/>
              <a:gd name="connsiteY95" fmla="*/ 449356 h 5801773"/>
              <a:gd name="connsiteX96" fmla="*/ 2487714 w 4524487"/>
              <a:gd name="connsiteY96" fmla="*/ 410409 h 5801773"/>
              <a:gd name="connsiteX97" fmla="*/ 2563914 w 4524487"/>
              <a:gd name="connsiteY97" fmla="*/ 376543 h 5801773"/>
              <a:gd name="connsiteX98" fmla="*/ 2689221 w 4524487"/>
              <a:gd name="connsiteY98" fmla="*/ 251236 h 5801773"/>
              <a:gd name="connsiteX99" fmla="*/ 2728167 w 4524487"/>
              <a:gd name="connsiteY99" fmla="*/ 181809 h 5801773"/>
              <a:gd name="connsiteX100" fmla="*/ 2775581 w 4524487"/>
              <a:gd name="connsiteY100" fmla="*/ 158103 h 5801773"/>
              <a:gd name="connsiteX101" fmla="*/ 2853474 w 4524487"/>
              <a:gd name="connsiteY101" fmla="*/ 107303 h 5801773"/>
              <a:gd name="connsiteX102" fmla="*/ 2972642 w 4524487"/>
              <a:gd name="connsiteY102" fmla="*/ 49518 h 5801773"/>
              <a:gd name="connsiteX103" fmla="*/ 3166317 w 4524487"/>
              <a:gd name="connsiteY103" fmla="*/ 10359 h 5801773"/>
              <a:gd name="connsiteX104" fmla="*/ 3182192 w 4524487"/>
              <a:gd name="connsiteY104" fmla="*/ 27293 h 5801773"/>
              <a:gd name="connsiteX105" fmla="*/ 3207381 w 4524487"/>
              <a:gd name="connsiteY105" fmla="*/ 24329 h 5801773"/>
              <a:gd name="connsiteX106" fmla="*/ 3280194 w 4524487"/>
              <a:gd name="connsiteY106" fmla="*/ 10783 h 5801773"/>
              <a:gd name="connsiteX107" fmla="*/ 3276807 w 4524487"/>
              <a:gd name="connsiteY107" fmla="*/ 623 h 5801773"/>
              <a:gd name="connsiteX108" fmla="*/ 3325914 w 4524487"/>
              <a:gd name="connsiteY108" fmla="*/ 29409 h 5801773"/>
              <a:gd name="connsiteX109" fmla="*/ 3368247 w 4524487"/>
              <a:gd name="connsiteY109" fmla="*/ 85289 h 5801773"/>
              <a:gd name="connsiteX110" fmla="*/ 3408887 w 4524487"/>
              <a:gd name="connsiteY110" fmla="*/ 124236 h 5801773"/>
              <a:gd name="connsiteX111" fmla="*/ 3422434 w 4524487"/>
              <a:gd name="connsiteY111" fmla="*/ 125929 h 5801773"/>
              <a:gd name="connsiteX112" fmla="*/ 3473234 w 4524487"/>
              <a:gd name="connsiteY112" fmla="*/ 131009 h 5801773"/>
              <a:gd name="connsiteX113" fmla="*/ 3498634 w 4524487"/>
              <a:gd name="connsiteY113" fmla="*/ 198743 h 5801773"/>
              <a:gd name="connsiteX114" fmla="*/ 3524034 w 4524487"/>
              <a:gd name="connsiteY114" fmla="*/ 266476 h 5801773"/>
              <a:gd name="connsiteX115" fmla="*/ 3549434 w 4524487"/>
              <a:gd name="connsiteY115" fmla="*/ 308809 h 5801773"/>
              <a:gd name="connsiteX116" fmla="*/ 3566367 w 4524487"/>
              <a:gd name="connsiteY116" fmla="*/ 401943 h 5801773"/>
              <a:gd name="connsiteX117" fmla="*/ 3549434 w 4524487"/>
              <a:gd name="connsiteY117" fmla="*/ 622076 h 5801773"/>
              <a:gd name="connsiteX118" fmla="*/ 3556207 w 4524487"/>
              <a:gd name="connsiteY118" fmla="*/ 691503 h 5801773"/>
              <a:gd name="connsiteX119" fmla="*/ 3535887 w 4524487"/>
              <a:gd name="connsiteY119" fmla="*/ 794796 h 5801773"/>
              <a:gd name="connsiteX120" fmla="*/ 3463074 w 4524487"/>
              <a:gd name="connsiteY120" fmla="*/ 876076 h 5801773"/>
              <a:gd name="connsiteX121" fmla="*/ 3419047 w 4524487"/>
              <a:gd name="connsiteY121" fmla="*/ 911636 h 5801773"/>
              <a:gd name="connsiteX122" fmla="*/ 3405501 w 4524487"/>
              <a:gd name="connsiteY122" fmla="*/ 935343 h 5801773"/>
              <a:gd name="connsiteX123" fmla="*/ 3388567 w 4524487"/>
              <a:gd name="connsiteY123" fmla="*/ 960743 h 5801773"/>
              <a:gd name="connsiteX124" fmla="*/ 3380101 w 4524487"/>
              <a:gd name="connsiteY124" fmla="*/ 994609 h 5801773"/>
              <a:gd name="connsiteX125" fmla="*/ 3320834 w 4524487"/>
              <a:gd name="connsiteY125" fmla="*/ 1028476 h 5801773"/>
              <a:gd name="connsiteX126" fmla="*/ 3278501 w 4524487"/>
              <a:gd name="connsiteY126" fmla="*/ 1045409 h 5801773"/>
              <a:gd name="connsiteX127" fmla="*/ 3253101 w 4524487"/>
              <a:gd name="connsiteY127" fmla="*/ 1053876 h 5801773"/>
              <a:gd name="connsiteX128" fmla="*/ 3176901 w 4524487"/>
              <a:gd name="connsiteY128" fmla="*/ 1096209 h 5801773"/>
              <a:gd name="connsiteX129" fmla="*/ 3185367 w 4524487"/>
              <a:gd name="connsiteY129" fmla="*/ 1172409 h 5801773"/>
              <a:gd name="connsiteX130" fmla="*/ 3254794 w 4524487"/>
              <a:gd name="connsiteY130" fmla="*/ 1126689 h 5801773"/>
              <a:gd name="connsiteX131" fmla="*/ 3322527 w 4524487"/>
              <a:gd name="connsiteY131" fmla="*/ 1180876 h 5801773"/>
              <a:gd name="connsiteX132" fmla="*/ 3244634 w 4524487"/>
              <a:gd name="connsiteY132" fmla="*/ 1324809 h 5801773"/>
              <a:gd name="connsiteX133" fmla="*/ 3217541 w 4524487"/>
              <a:gd name="connsiteY133" fmla="*/ 1450116 h 5801773"/>
              <a:gd name="connsiteX134" fmla="*/ 3281887 w 4524487"/>
              <a:gd name="connsiteY134" fmla="*/ 1482289 h 5801773"/>
              <a:gd name="connsiteX135" fmla="*/ 3330994 w 4524487"/>
              <a:gd name="connsiteY135" fmla="*/ 1324809 h 5801773"/>
              <a:gd name="connsiteX136" fmla="*/ 3444447 w 4524487"/>
              <a:gd name="connsiteY136" fmla="*/ 1472129 h 5801773"/>
              <a:gd name="connsiteX137" fmla="*/ 3446141 w 4524487"/>
              <a:gd name="connsiteY137" fmla="*/ 1880223 h 5801773"/>
              <a:gd name="connsiteX138" fmla="*/ 3464767 w 4524487"/>
              <a:gd name="connsiteY138" fmla="*/ 1947956 h 5801773"/>
              <a:gd name="connsiteX139" fmla="*/ 3520647 w 4524487"/>
              <a:gd name="connsiteY139" fmla="*/ 1912396 h 5801773"/>
              <a:gd name="connsiteX140" fmla="*/ 3583301 w 4524487"/>
              <a:gd name="connsiteY140" fmla="*/ 1909009 h 5801773"/>
              <a:gd name="connsiteX141" fmla="*/ 3586687 w 4524487"/>
              <a:gd name="connsiteY141" fmla="*/ 1844663 h 5801773"/>
              <a:gd name="connsiteX142" fmla="*/ 3652727 w 4524487"/>
              <a:gd name="connsiteY142" fmla="*/ 1736289 h 5801773"/>
              <a:gd name="connsiteX143" fmla="*/ 3781421 w 4524487"/>
              <a:gd name="connsiteY143" fmla="*/ 1665169 h 5801773"/>
              <a:gd name="connsiteX144" fmla="*/ 3962607 w 4524487"/>
              <a:gd name="connsiteY144" fmla="*/ 1719356 h 5801773"/>
              <a:gd name="connsiteX145" fmla="*/ 4111621 w 4524487"/>
              <a:gd name="connsiteY145" fmla="*/ 1746449 h 5801773"/>
              <a:gd name="connsiteX146" fmla="*/ 4169194 w 4524487"/>
              <a:gd name="connsiteY146" fmla="*/ 1909009 h 5801773"/>
              <a:gd name="connsiteX147" fmla="*/ 4225074 w 4524487"/>
              <a:gd name="connsiteY147" fmla="*/ 2019076 h 5801773"/>
              <a:gd name="connsiteX148" fmla="*/ 4516327 w 4524487"/>
              <a:gd name="connsiteY148" fmla="*/ 2511836 h 5801773"/>
              <a:gd name="connsiteX149" fmla="*/ 4397792 w 4524487"/>
              <a:gd name="connsiteY149" fmla="*/ 2593115 h 5801773"/>
              <a:gd name="connsiteX150" fmla="*/ 4316514 w 4524487"/>
              <a:gd name="connsiteY150" fmla="*/ 2806476 h 5801773"/>
              <a:gd name="connsiteX151" fmla="*/ 4301274 w 4524487"/>
              <a:gd name="connsiteY151" fmla="*/ 2899609 h 5801773"/>
              <a:gd name="connsiteX152" fmla="*/ 4277567 w 4524487"/>
              <a:gd name="connsiteY152" fmla="*/ 2975809 h 5801773"/>
              <a:gd name="connsiteX153" fmla="*/ 4258941 w 4524487"/>
              <a:gd name="connsiteY153" fmla="*/ 3314476 h 5801773"/>
              <a:gd name="connsiteX154" fmla="*/ 4191207 w 4524487"/>
              <a:gd name="connsiteY154" fmla="*/ 3497356 h 5801773"/>
              <a:gd name="connsiteX155" fmla="*/ 4126861 w 4524487"/>
              <a:gd name="connsiteY155" fmla="*/ 3771676 h 5801773"/>
              <a:gd name="connsiteX156" fmla="*/ 4084527 w 4524487"/>
              <a:gd name="connsiteY156" fmla="*/ 3891903 h 5801773"/>
              <a:gd name="connsiteX157" fmla="*/ 4015101 w 4524487"/>
              <a:gd name="connsiteY157" fmla="*/ 3949476 h 5801773"/>
              <a:gd name="connsiteX158" fmla="*/ 4084527 w 4524487"/>
              <a:gd name="connsiteY158" fmla="*/ 4142516 h 5801773"/>
              <a:gd name="connsiteX159" fmla="*/ 3947367 w 4524487"/>
              <a:gd name="connsiteY159" fmla="*/ 4169609 h 5801773"/>
              <a:gd name="connsiteX160" fmla="*/ 3728927 w 4524487"/>
              <a:gd name="connsiteY160" fmla="*/ 4100183 h 5801773"/>
              <a:gd name="connsiteX161" fmla="*/ 3566367 w 4524487"/>
              <a:gd name="connsiteY161" fmla="*/ 4101876 h 5801773"/>
              <a:gd name="connsiteX162" fmla="*/ 3532501 w 4524487"/>
              <a:gd name="connsiteY162" fmla="*/ 4093409 h 5801773"/>
              <a:gd name="connsiteX163" fmla="*/ 3227701 w 4524487"/>
              <a:gd name="connsiteY163" fmla="*/ 3949476 h 5801773"/>
              <a:gd name="connsiteX164" fmla="*/ 3168434 w 4524487"/>
              <a:gd name="connsiteY164" fmla="*/ 3915609 h 5801773"/>
              <a:gd name="connsiteX165" fmla="*/ 3173512 w 4524487"/>
              <a:gd name="connsiteY165" fmla="*/ 3893595 h 5801773"/>
              <a:gd name="connsiteX166" fmla="*/ 3126101 w 4524487"/>
              <a:gd name="connsiteY166" fmla="*/ 3907143 h 5801773"/>
              <a:gd name="connsiteX167" fmla="*/ 3083767 w 4524487"/>
              <a:gd name="connsiteY167" fmla="*/ 3873276 h 5801773"/>
              <a:gd name="connsiteX168" fmla="*/ 3058367 w 4524487"/>
              <a:gd name="connsiteY168" fmla="*/ 3864809 h 5801773"/>
              <a:gd name="connsiteX169" fmla="*/ 2821301 w 4524487"/>
              <a:gd name="connsiteY169" fmla="*/ 3856343 h 5801773"/>
              <a:gd name="connsiteX170" fmla="*/ 2740021 w 4524487"/>
              <a:gd name="connsiteY170" fmla="*/ 4037529 h 5801773"/>
              <a:gd name="connsiteX171" fmla="*/ 2472474 w 4524487"/>
              <a:gd name="connsiteY171" fmla="*/ 4068009 h 5801773"/>
              <a:gd name="connsiteX172" fmla="*/ 2441994 w 4524487"/>
              <a:gd name="connsiteY172" fmla="*/ 3944396 h 5801773"/>
              <a:gd name="connsiteX173" fmla="*/ 2389501 w 4524487"/>
              <a:gd name="connsiteY173" fmla="*/ 4052769 h 5801773"/>
              <a:gd name="connsiteX174" fmla="*/ 2189687 w 4524487"/>
              <a:gd name="connsiteY174" fmla="*/ 4083249 h 5801773"/>
              <a:gd name="connsiteX175" fmla="*/ 1905207 w 4524487"/>
              <a:gd name="connsiteY175" fmla="*/ 4166223 h 5801773"/>
              <a:gd name="connsiteX176" fmla="*/ 1762967 w 4524487"/>
              <a:gd name="connsiteY176" fmla="*/ 4262743 h 5801773"/>
              <a:gd name="connsiteX177" fmla="*/ 1669834 w 4524487"/>
              <a:gd name="connsiteY177" fmla="*/ 4338943 h 5801773"/>
              <a:gd name="connsiteX178" fmla="*/ 1652901 w 4524487"/>
              <a:gd name="connsiteY178" fmla="*/ 4305076 h 5801773"/>
              <a:gd name="connsiteX179" fmla="*/ 1480181 w 4524487"/>
              <a:gd name="connsiteY179" fmla="*/ 4210249 h 5801773"/>
              <a:gd name="connsiteX180" fmla="*/ 1358261 w 4524487"/>
              <a:gd name="connsiteY180" fmla="*/ 4081556 h 5801773"/>
              <a:gd name="connsiteX181" fmla="*/ 814701 w 4524487"/>
              <a:gd name="connsiteY181" fmla="*/ 3707329 h 5801773"/>
              <a:gd name="connsiteX182" fmla="*/ 1254967 w 4524487"/>
              <a:gd name="connsiteY182" fmla="*/ 4415143 h 5801773"/>
              <a:gd name="connsiteX183" fmla="*/ 1238034 w 4524487"/>
              <a:gd name="connsiteY183" fmla="*/ 4440543 h 5801773"/>
              <a:gd name="connsiteX184" fmla="*/ 1229567 w 4524487"/>
              <a:gd name="connsiteY184" fmla="*/ 4491343 h 5801773"/>
              <a:gd name="connsiteX185" fmla="*/ 1204167 w 4524487"/>
              <a:gd name="connsiteY185" fmla="*/ 4559076 h 5801773"/>
              <a:gd name="connsiteX186" fmla="*/ 1195701 w 4524487"/>
              <a:gd name="connsiteY186" fmla="*/ 4601409 h 5801773"/>
              <a:gd name="connsiteX187" fmla="*/ 1178767 w 4524487"/>
              <a:gd name="connsiteY187" fmla="*/ 4660676 h 5801773"/>
              <a:gd name="connsiteX188" fmla="*/ 1127967 w 4524487"/>
              <a:gd name="connsiteY188" fmla="*/ 4753809 h 5801773"/>
              <a:gd name="connsiteX189" fmla="*/ 1026367 w 4524487"/>
              <a:gd name="connsiteY189" fmla="*/ 4880809 h 5801773"/>
              <a:gd name="connsiteX190" fmla="*/ 1017901 w 4524487"/>
              <a:gd name="connsiteY190" fmla="*/ 4973943 h 5801773"/>
              <a:gd name="connsiteX191" fmla="*/ 992501 w 4524487"/>
              <a:gd name="connsiteY191" fmla="*/ 4999343 h 5801773"/>
              <a:gd name="connsiteX192" fmla="*/ 975567 w 4524487"/>
              <a:gd name="connsiteY192" fmla="*/ 5058609 h 5801773"/>
              <a:gd name="connsiteX193" fmla="*/ 958634 w 4524487"/>
              <a:gd name="connsiteY193"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679234 w 4524487"/>
              <a:gd name="connsiteY3" fmla="*/ 5134809 h 5801773"/>
              <a:gd name="connsiteX4" fmla="*/ 704634 w 4524487"/>
              <a:gd name="connsiteY4" fmla="*/ 5160209 h 5801773"/>
              <a:gd name="connsiteX5" fmla="*/ 738501 w 4524487"/>
              <a:gd name="connsiteY5" fmla="*/ 5177143 h 5801773"/>
              <a:gd name="connsiteX6" fmla="*/ 772367 w 4524487"/>
              <a:gd name="connsiteY6" fmla="*/ 5211009 h 5801773"/>
              <a:gd name="connsiteX7" fmla="*/ 797767 w 4524487"/>
              <a:gd name="connsiteY7" fmla="*/ 5219476 h 5801773"/>
              <a:gd name="connsiteX8" fmla="*/ 840101 w 4524487"/>
              <a:gd name="connsiteY8" fmla="*/ 5244876 h 5801773"/>
              <a:gd name="connsiteX9" fmla="*/ 848567 w 4524487"/>
              <a:gd name="connsiteY9" fmla="*/ 5278743 h 5801773"/>
              <a:gd name="connsiteX10" fmla="*/ 873967 w 4524487"/>
              <a:gd name="connsiteY10" fmla="*/ 5312609 h 5801773"/>
              <a:gd name="connsiteX11" fmla="*/ 857034 w 4524487"/>
              <a:gd name="connsiteY11" fmla="*/ 5575076 h 5801773"/>
              <a:gd name="connsiteX12" fmla="*/ 831634 w 4524487"/>
              <a:gd name="connsiteY12" fmla="*/ 5583543 h 5801773"/>
              <a:gd name="connsiteX13" fmla="*/ 721567 w 4524487"/>
              <a:gd name="connsiteY13" fmla="*/ 5525969 h 5801773"/>
              <a:gd name="connsiteX14" fmla="*/ 316861 w 4524487"/>
              <a:gd name="connsiteY14" fmla="*/ 5534436 h 5801773"/>
              <a:gd name="connsiteX15" fmla="*/ 352421 w 4524487"/>
              <a:gd name="connsiteY15" fmla="*/ 5774889 h 5801773"/>
              <a:gd name="connsiteX16" fmla="*/ 225421 w 4524487"/>
              <a:gd name="connsiteY16" fmla="*/ 5796903 h 5801773"/>
              <a:gd name="connsiteX17" fmla="*/ 40847 w 4524487"/>
              <a:gd name="connsiteY17" fmla="*/ 5783356 h 5801773"/>
              <a:gd name="connsiteX18" fmla="*/ 35767 w 4524487"/>
              <a:gd name="connsiteY18" fmla="*/ 5524276 h 5801773"/>
              <a:gd name="connsiteX19" fmla="*/ 198327 w 4524487"/>
              <a:gd name="connsiteY19" fmla="*/ 5426063 h 5801773"/>
              <a:gd name="connsiteX20" fmla="*/ 169541 w 4524487"/>
              <a:gd name="connsiteY20" fmla="*/ 5038289 h 5801773"/>
              <a:gd name="connsiteX21" fmla="*/ 49314 w 4524487"/>
              <a:gd name="connsiteY21" fmla="*/ 5002729 h 5801773"/>
              <a:gd name="connsiteX22" fmla="*/ 56087 w 4524487"/>
              <a:gd name="connsiteY22" fmla="*/ 4926529 h 5801773"/>
              <a:gd name="connsiteX23" fmla="*/ 69634 w 4524487"/>
              <a:gd name="connsiteY23" fmla="*/ 4897743 h 5801773"/>
              <a:gd name="connsiteX24" fmla="*/ 162767 w 4524487"/>
              <a:gd name="connsiteY24" fmla="*/ 4846943 h 5801773"/>
              <a:gd name="connsiteX25" fmla="*/ 149221 w 4524487"/>
              <a:gd name="connsiteY25" fmla="*/ 4794449 h 5801773"/>
              <a:gd name="connsiteX26" fmla="*/ 189861 w 4524487"/>
              <a:gd name="connsiteY26" fmla="*/ 4731796 h 5801773"/>
              <a:gd name="connsiteX27" fmla="*/ 186474 w 4524487"/>
              <a:gd name="connsiteY27" fmla="*/ 4697929 h 5801773"/>
              <a:gd name="connsiteX28" fmla="*/ 230501 w 4524487"/>
              <a:gd name="connsiteY28" fmla="*/ 4697929 h 5801773"/>
              <a:gd name="connsiteX29" fmla="*/ 276221 w 4524487"/>
              <a:gd name="connsiteY29" fmla="*/ 4603103 h 5801773"/>
              <a:gd name="connsiteX30" fmla="*/ 323634 w 4524487"/>
              <a:gd name="connsiteY30" fmla="*/ 4592943 h 5801773"/>
              <a:gd name="connsiteX31" fmla="*/ 332101 w 4524487"/>
              <a:gd name="connsiteY31" fmla="*/ 4525209 h 5801773"/>
              <a:gd name="connsiteX32" fmla="*/ 349034 w 4524487"/>
              <a:gd name="connsiteY32" fmla="*/ 4482876 h 5801773"/>
              <a:gd name="connsiteX33" fmla="*/ 398141 w 4524487"/>
              <a:gd name="connsiteY33" fmla="*/ 4376196 h 5801773"/>
              <a:gd name="connsiteX34" fmla="*/ 367661 w 4524487"/>
              <a:gd name="connsiteY34" fmla="*/ 4135743 h 5801773"/>
              <a:gd name="connsiteX35" fmla="*/ 433701 w 4524487"/>
              <a:gd name="connsiteY35" fmla="*/ 3949476 h 5801773"/>
              <a:gd name="connsiteX36" fmla="*/ 442167 w 4524487"/>
              <a:gd name="connsiteY36" fmla="*/ 3924076 h 5801773"/>
              <a:gd name="connsiteX37" fmla="*/ 450634 w 4524487"/>
              <a:gd name="connsiteY37" fmla="*/ 3890209 h 5801773"/>
              <a:gd name="connsiteX38" fmla="*/ 476034 w 4524487"/>
              <a:gd name="connsiteY38" fmla="*/ 3830943 h 5801773"/>
              <a:gd name="connsiteX39" fmla="*/ 492967 w 4524487"/>
              <a:gd name="connsiteY39" fmla="*/ 3814009 h 5801773"/>
              <a:gd name="connsiteX40" fmla="*/ 501434 w 4524487"/>
              <a:gd name="connsiteY40" fmla="*/ 3771676 h 5801773"/>
              <a:gd name="connsiteX41" fmla="*/ 518367 w 4524487"/>
              <a:gd name="connsiteY41" fmla="*/ 3703943 h 5801773"/>
              <a:gd name="connsiteX42" fmla="*/ 526834 w 4524487"/>
              <a:gd name="connsiteY42" fmla="*/ 3585409 h 5801773"/>
              <a:gd name="connsiteX43" fmla="*/ 569167 w 4524487"/>
              <a:gd name="connsiteY43" fmla="*/ 3561703 h 5801773"/>
              <a:gd name="connsiteX44" fmla="*/ 604727 w 4524487"/>
              <a:gd name="connsiteY44" fmla="*/ 3475343 h 5801773"/>
              <a:gd name="connsiteX45" fmla="*/ 623354 w 4524487"/>
              <a:gd name="connsiteY45" fmla="*/ 3465183 h 5801773"/>
              <a:gd name="connsiteX46" fmla="*/ 650447 w 4524487"/>
              <a:gd name="connsiteY46" fmla="*/ 3429623 h 5801773"/>
              <a:gd name="connsiteX47" fmla="*/ 672461 w 4524487"/>
              <a:gd name="connsiteY47" fmla="*/ 3397449 h 5801773"/>
              <a:gd name="connsiteX48" fmla="*/ 670767 w 4524487"/>
              <a:gd name="connsiteY48" fmla="*/ 3297543 h 5801773"/>
              <a:gd name="connsiteX49" fmla="*/ 696167 w 4524487"/>
              <a:gd name="connsiteY49" fmla="*/ 3263676 h 5801773"/>
              <a:gd name="connsiteX50" fmla="*/ 708021 w 4524487"/>
              <a:gd name="connsiteY50" fmla="*/ 3217956 h 5801773"/>
              <a:gd name="connsiteX51" fmla="*/ 735114 w 4524487"/>
              <a:gd name="connsiteY51" fmla="*/ 3133289 h 5801773"/>
              <a:gd name="connsiteX52" fmla="*/ 726647 w 4524487"/>
              <a:gd name="connsiteY52" fmla="*/ 3096036 h 5801773"/>
              <a:gd name="connsiteX53" fmla="*/ 811314 w 4524487"/>
              <a:gd name="connsiteY53" fmla="*/ 3023223 h 5801773"/>
              <a:gd name="connsiteX54" fmla="*/ 885821 w 4524487"/>
              <a:gd name="connsiteY54" fmla="*/ 2947023 h 5801773"/>
              <a:gd name="connsiteX55" fmla="*/ 933234 w 4524487"/>
              <a:gd name="connsiteY55" fmla="*/ 2882676 h 5801773"/>
              <a:gd name="connsiteX56" fmla="*/ 967101 w 4524487"/>
              <a:gd name="connsiteY56" fmla="*/ 2798009 h 5801773"/>
              <a:gd name="connsiteX57" fmla="*/ 975567 w 4524487"/>
              <a:gd name="connsiteY57" fmla="*/ 2764143 h 5801773"/>
              <a:gd name="connsiteX58" fmla="*/ 1100874 w 4524487"/>
              <a:gd name="connsiteY58" fmla="*/ 2886063 h 5801773"/>
              <a:gd name="connsiteX59" fmla="*/ 1343021 w 4524487"/>
              <a:gd name="connsiteY59" fmla="*/ 3021529 h 5801773"/>
              <a:gd name="connsiteX60" fmla="*/ 1034834 w 4524487"/>
              <a:gd name="connsiteY60" fmla="*/ 2620209 h 5801773"/>
              <a:gd name="connsiteX61" fmla="*/ 1012821 w 4524487"/>
              <a:gd name="connsiteY61" fmla="*/ 2579569 h 5801773"/>
              <a:gd name="connsiteX62" fmla="*/ 1102567 w 4524487"/>
              <a:gd name="connsiteY62" fmla="*/ 2518609 h 5801773"/>
              <a:gd name="connsiteX63" fmla="*/ 1119501 w 4524487"/>
              <a:gd name="connsiteY63" fmla="*/ 2450876 h 5801773"/>
              <a:gd name="connsiteX64" fmla="*/ 1248194 w 4524487"/>
              <a:gd name="connsiteY64" fmla="*/ 2384836 h 5801773"/>
              <a:gd name="connsiteX65" fmla="*/ 1204167 w 4524487"/>
              <a:gd name="connsiteY65" fmla="*/ 2315409 h 5801773"/>
              <a:gd name="connsiteX66" fmla="*/ 1212634 w 4524487"/>
              <a:gd name="connsiteY66" fmla="*/ 2281543 h 5801773"/>
              <a:gd name="connsiteX67" fmla="*/ 1229567 w 4524487"/>
              <a:gd name="connsiteY67" fmla="*/ 2256143 h 5801773"/>
              <a:gd name="connsiteX68" fmla="*/ 1324394 w 4524487"/>
              <a:gd name="connsiteY68" fmla="*/ 2220583 h 5801773"/>
              <a:gd name="connsiteX69" fmla="*/ 1361647 w 4524487"/>
              <a:gd name="connsiteY69" fmla="*/ 2081729 h 5801773"/>
              <a:gd name="connsiteX70" fmla="*/ 1383661 w 4524487"/>
              <a:gd name="connsiteY70" fmla="*/ 1973356 h 5801773"/>
              <a:gd name="connsiteX71" fmla="*/ 1397207 w 4524487"/>
              <a:gd name="connsiteY71" fmla="*/ 1842969 h 5801773"/>
              <a:gd name="connsiteX72" fmla="*/ 1436154 w 4524487"/>
              <a:gd name="connsiteY72" fmla="*/ 1793863 h 5801773"/>
              <a:gd name="connsiteX73" fmla="*/ 1473407 w 4524487"/>
              <a:gd name="connsiteY73" fmla="*/ 1751529 h 5801773"/>
              <a:gd name="connsiteX74" fmla="*/ 1502194 w 4524487"/>
              <a:gd name="connsiteY74" fmla="*/ 1680409 h 5801773"/>
              <a:gd name="connsiteX75" fmla="*/ 1571621 w 4524487"/>
              <a:gd name="connsiteY75" fmla="*/ 1632996 h 5801773"/>
              <a:gd name="connsiteX76" fmla="*/ 1581781 w 4524487"/>
              <a:gd name="connsiteY76" fmla="*/ 1526316 h 5801773"/>
              <a:gd name="connsiteX77" fmla="*/ 1564847 w 4524487"/>
              <a:gd name="connsiteY77" fmla="*/ 1502609 h 5801773"/>
              <a:gd name="connsiteX78" fmla="*/ 1546221 w 4524487"/>
              <a:gd name="connsiteY78" fmla="*/ 1424716 h 5801773"/>
              <a:gd name="connsiteX79" fmla="*/ 1576701 w 4524487"/>
              <a:gd name="connsiteY79" fmla="*/ 1296023 h 5801773"/>
              <a:gd name="connsiteX80" fmla="*/ 1588554 w 4524487"/>
              <a:gd name="connsiteY80" fmla="*/ 1223209 h 5801773"/>
              <a:gd name="connsiteX81" fmla="*/ 1630887 w 4524487"/>
              <a:gd name="connsiteY81" fmla="*/ 1197809 h 5801773"/>
              <a:gd name="connsiteX82" fmla="*/ 1664754 w 4524487"/>
              <a:gd name="connsiteY82" fmla="*/ 1160556 h 5801773"/>
              <a:gd name="connsiteX83" fmla="*/ 1740954 w 4524487"/>
              <a:gd name="connsiteY83" fmla="*/ 1108063 h 5801773"/>
              <a:gd name="connsiteX84" fmla="*/ 1774821 w 4524487"/>
              <a:gd name="connsiteY84" fmla="*/ 1028476 h 5801773"/>
              <a:gd name="connsiteX85" fmla="*/ 1790061 w 4524487"/>
              <a:gd name="connsiteY85" fmla="*/ 937036 h 5801773"/>
              <a:gd name="connsiteX86" fmla="*/ 1801914 w 4524487"/>
              <a:gd name="connsiteY86" fmla="*/ 852369 h 5801773"/>
              <a:gd name="connsiteX87" fmla="*/ 1874727 w 4524487"/>
              <a:gd name="connsiteY87" fmla="*/ 745689 h 5801773"/>
              <a:gd name="connsiteX88" fmla="*/ 1903514 w 4524487"/>
              <a:gd name="connsiteY88" fmla="*/ 705049 h 5801773"/>
              <a:gd name="connsiteX89" fmla="*/ 1961087 w 4524487"/>
              <a:gd name="connsiteY89" fmla="*/ 642396 h 5801773"/>
              <a:gd name="connsiteX90" fmla="*/ 2055914 w 4524487"/>
              <a:gd name="connsiteY90" fmla="*/ 589903 h 5801773"/>
              <a:gd name="connsiteX91" fmla="*/ 2081314 w 4524487"/>
              <a:gd name="connsiteY91" fmla="*/ 532329 h 5801773"/>
              <a:gd name="connsiteX92" fmla="*/ 2186301 w 4524487"/>
              <a:gd name="connsiteY92" fmla="*/ 506929 h 5801773"/>
              <a:gd name="connsiteX93" fmla="*/ 2269274 w 4524487"/>
              <a:gd name="connsiteY93" fmla="*/ 464596 h 5801773"/>
              <a:gd name="connsiteX94" fmla="*/ 2364101 w 4524487"/>
              <a:gd name="connsiteY94" fmla="*/ 467983 h 5801773"/>
              <a:gd name="connsiteX95" fmla="*/ 2458927 w 4524487"/>
              <a:gd name="connsiteY95" fmla="*/ 449356 h 5801773"/>
              <a:gd name="connsiteX96" fmla="*/ 2487714 w 4524487"/>
              <a:gd name="connsiteY96" fmla="*/ 410409 h 5801773"/>
              <a:gd name="connsiteX97" fmla="*/ 2563914 w 4524487"/>
              <a:gd name="connsiteY97" fmla="*/ 376543 h 5801773"/>
              <a:gd name="connsiteX98" fmla="*/ 2689221 w 4524487"/>
              <a:gd name="connsiteY98" fmla="*/ 251236 h 5801773"/>
              <a:gd name="connsiteX99" fmla="*/ 2728167 w 4524487"/>
              <a:gd name="connsiteY99" fmla="*/ 181809 h 5801773"/>
              <a:gd name="connsiteX100" fmla="*/ 2775581 w 4524487"/>
              <a:gd name="connsiteY100" fmla="*/ 158103 h 5801773"/>
              <a:gd name="connsiteX101" fmla="*/ 2853474 w 4524487"/>
              <a:gd name="connsiteY101" fmla="*/ 107303 h 5801773"/>
              <a:gd name="connsiteX102" fmla="*/ 2972642 w 4524487"/>
              <a:gd name="connsiteY102" fmla="*/ 49518 h 5801773"/>
              <a:gd name="connsiteX103" fmla="*/ 3166317 w 4524487"/>
              <a:gd name="connsiteY103" fmla="*/ 10359 h 5801773"/>
              <a:gd name="connsiteX104" fmla="*/ 3182192 w 4524487"/>
              <a:gd name="connsiteY104" fmla="*/ 27293 h 5801773"/>
              <a:gd name="connsiteX105" fmla="*/ 3207381 w 4524487"/>
              <a:gd name="connsiteY105" fmla="*/ 24329 h 5801773"/>
              <a:gd name="connsiteX106" fmla="*/ 3280194 w 4524487"/>
              <a:gd name="connsiteY106" fmla="*/ 10783 h 5801773"/>
              <a:gd name="connsiteX107" fmla="*/ 3276807 w 4524487"/>
              <a:gd name="connsiteY107" fmla="*/ 623 h 5801773"/>
              <a:gd name="connsiteX108" fmla="*/ 3325914 w 4524487"/>
              <a:gd name="connsiteY108" fmla="*/ 29409 h 5801773"/>
              <a:gd name="connsiteX109" fmla="*/ 3368247 w 4524487"/>
              <a:gd name="connsiteY109" fmla="*/ 85289 h 5801773"/>
              <a:gd name="connsiteX110" fmla="*/ 3408887 w 4524487"/>
              <a:gd name="connsiteY110" fmla="*/ 124236 h 5801773"/>
              <a:gd name="connsiteX111" fmla="*/ 3422434 w 4524487"/>
              <a:gd name="connsiteY111" fmla="*/ 125929 h 5801773"/>
              <a:gd name="connsiteX112" fmla="*/ 3473234 w 4524487"/>
              <a:gd name="connsiteY112" fmla="*/ 131009 h 5801773"/>
              <a:gd name="connsiteX113" fmla="*/ 3498634 w 4524487"/>
              <a:gd name="connsiteY113" fmla="*/ 198743 h 5801773"/>
              <a:gd name="connsiteX114" fmla="*/ 3524034 w 4524487"/>
              <a:gd name="connsiteY114" fmla="*/ 266476 h 5801773"/>
              <a:gd name="connsiteX115" fmla="*/ 3549434 w 4524487"/>
              <a:gd name="connsiteY115" fmla="*/ 308809 h 5801773"/>
              <a:gd name="connsiteX116" fmla="*/ 3566367 w 4524487"/>
              <a:gd name="connsiteY116" fmla="*/ 401943 h 5801773"/>
              <a:gd name="connsiteX117" fmla="*/ 3549434 w 4524487"/>
              <a:gd name="connsiteY117" fmla="*/ 622076 h 5801773"/>
              <a:gd name="connsiteX118" fmla="*/ 3556207 w 4524487"/>
              <a:gd name="connsiteY118" fmla="*/ 691503 h 5801773"/>
              <a:gd name="connsiteX119" fmla="*/ 3535887 w 4524487"/>
              <a:gd name="connsiteY119" fmla="*/ 794796 h 5801773"/>
              <a:gd name="connsiteX120" fmla="*/ 3463074 w 4524487"/>
              <a:gd name="connsiteY120" fmla="*/ 876076 h 5801773"/>
              <a:gd name="connsiteX121" fmla="*/ 3419047 w 4524487"/>
              <a:gd name="connsiteY121" fmla="*/ 911636 h 5801773"/>
              <a:gd name="connsiteX122" fmla="*/ 3405501 w 4524487"/>
              <a:gd name="connsiteY122" fmla="*/ 935343 h 5801773"/>
              <a:gd name="connsiteX123" fmla="*/ 3388567 w 4524487"/>
              <a:gd name="connsiteY123" fmla="*/ 960743 h 5801773"/>
              <a:gd name="connsiteX124" fmla="*/ 3380101 w 4524487"/>
              <a:gd name="connsiteY124" fmla="*/ 994609 h 5801773"/>
              <a:gd name="connsiteX125" fmla="*/ 3320834 w 4524487"/>
              <a:gd name="connsiteY125" fmla="*/ 1028476 h 5801773"/>
              <a:gd name="connsiteX126" fmla="*/ 3278501 w 4524487"/>
              <a:gd name="connsiteY126" fmla="*/ 1045409 h 5801773"/>
              <a:gd name="connsiteX127" fmla="*/ 3253101 w 4524487"/>
              <a:gd name="connsiteY127" fmla="*/ 1053876 h 5801773"/>
              <a:gd name="connsiteX128" fmla="*/ 3176901 w 4524487"/>
              <a:gd name="connsiteY128" fmla="*/ 1096209 h 5801773"/>
              <a:gd name="connsiteX129" fmla="*/ 3185367 w 4524487"/>
              <a:gd name="connsiteY129" fmla="*/ 1172409 h 5801773"/>
              <a:gd name="connsiteX130" fmla="*/ 3254794 w 4524487"/>
              <a:gd name="connsiteY130" fmla="*/ 1126689 h 5801773"/>
              <a:gd name="connsiteX131" fmla="*/ 3322527 w 4524487"/>
              <a:gd name="connsiteY131" fmla="*/ 1180876 h 5801773"/>
              <a:gd name="connsiteX132" fmla="*/ 3244634 w 4524487"/>
              <a:gd name="connsiteY132" fmla="*/ 1324809 h 5801773"/>
              <a:gd name="connsiteX133" fmla="*/ 3217541 w 4524487"/>
              <a:gd name="connsiteY133" fmla="*/ 1450116 h 5801773"/>
              <a:gd name="connsiteX134" fmla="*/ 3281887 w 4524487"/>
              <a:gd name="connsiteY134" fmla="*/ 1482289 h 5801773"/>
              <a:gd name="connsiteX135" fmla="*/ 3330994 w 4524487"/>
              <a:gd name="connsiteY135" fmla="*/ 1324809 h 5801773"/>
              <a:gd name="connsiteX136" fmla="*/ 3444447 w 4524487"/>
              <a:gd name="connsiteY136" fmla="*/ 1472129 h 5801773"/>
              <a:gd name="connsiteX137" fmla="*/ 3446141 w 4524487"/>
              <a:gd name="connsiteY137" fmla="*/ 1880223 h 5801773"/>
              <a:gd name="connsiteX138" fmla="*/ 3464767 w 4524487"/>
              <a:gd name="connsiteY138" fmla="*/ 1947956 h 5801773"/>
              <a:gd name="connsiteX139" fmla="*/ 3520647 w 4524487"/>
              <a:gd name="connsiteY139" fmla="*/ 1912396 h 5801773"/>
              <a:gd name="connsiteX140" fmla="*/ 3583301 w 4524487"/>
              <a:gd name="connsiteY140" fmla="*/ 1909009 h 5801773"/>
              <a:gd name="connsiteX141" fmla="*/ 3586687 w 4524487"/>
              <a:gd name="connsiteY141" fmla="*/ 1844663 h 5801773"/>
              <a:gd name="connsiteX142" fmla="*/ 3652727 w 4524487"/>
              <a:gd name="connsiteY142" fmla="*/ 1736289 h 5801773"/>
              <a:gd name="connsiteX143" fmla="*/ 3781421 w 4524487"/>
              <a:gd name="connsiteY143" fmla="*/ 1665169 h 5801773"/>
              <a:gd name="connsiteX144" fmla="*/ 3962607 w 4524487"/>
              <a:gd name="connsiteY144" fmla="*/ 1719356 h 5801773"/>
              <a:gd name="connsiteX145" fmla="*/ 4111621 w 4524487"/>
              <a:gd name="connsiteY145" fmla="*/ 1746449 h 5801773"/>
              <a:gd name="connsiteX146" fmla="*/ 4169194 w 4524487"/>
              <a:gd name="connsiteY146" fmla="*/ 1909009 h 5801773"/>
              <a:gd name="connsiteX147" fmla="*/ 4225074 w 4524487"/>
              <a:gd name="connsiteY147" fmla="*/ 2019076 h 5801773"/>
              <a:gd name="connsiteX148" fmla="*/ 4516327 w 4524487"/>
              <a:gd name="connsiteY148" fmla="*/ 2511836 h 5801773"/>
              <a:gd name="connsiteX149" fmla="*/ 4397792 w 4524487"/>
              <a:gd name="connsiteY149" fmla="*/ 2593115 h 5801773"/>
              <a:gd name="connsiteX150" fmla="*/ 4316514 w 4524487"/>
              <a:gd name="connsiteY150" fmla="*/ 2806476 h 5801773"/>
              <a:gd name="connsiteX151" fmla="*/ 4301274 w 4524487"/>
              <a:gd name="connsiteY151" fmla="*/ 2899609 h 5801773"/>
              <a:gd name="connsiteX152" fmla="*/ 4277567 w 4524487"/>
              <a:gd name="connsiteY152" fmla="*/ 2975809 h 5801773"/>
              <a:gd name="connsiteX153" fmla="*/ 4258941 w 4524487"/>
              <a:gd name="connsiteY153" fmla="*/ 3314476 h 5801773"/>
              <a:gd name="connsiteX154" fmla="*/ 4191207 w 4524487"/>
              <a:gd name="connsiteY154" fmla="*/ 3497356 h 5801773"/>
              <a:gd name="connsiteX155" fmla="*/ 4126861 w 4524487"/>
              <a:gd name="connsiteY155" fmla="*/ 3771676 h 5801773"/>
              <a:gd name="connsiteX156" fmla="*/ 4084527 w 4524487"/>
              <a:gd name="connsiteY156" fmla="*/ 3891903 h 5801773"/>
              <a:gd name="connsiteX157" fmla="*/ 4015101 w 4524487"/>
              <a:gd name="connsiteY157" fmla="*/ 3949476 h 5801773"/>
              <a:gd name="connsiteX158" fmla="*/ 4084527 w 4524487"/>
              <a:gd name="connsiteY158" fmla="*/ 4142516 h 5801773"/>
              <a:gd name="connsiteX159" fmla="*/ 3947367 w 4524487"/>
              <a:gd name="connsiteY159" fmla="*/ 4169609 h 5801773"/>
              <a:gd name="connsiteX160" fmla="*/ 3728927 w 4524487"/>
              <a:gd name="connsiteY160" fmla="*/ 4100183 h 5801773"/>
              <a:gd name="connsiteX161" fmla="*/ 3566367 w 4524487"/>
              <a:gd name="connsiteY161" fmla="*/ 4101876 h 5801773"/>
              <a:gd name="connsiteX162" fmla="*/ 3532501 w 4524487"/>
              <a:gd name="connsiteY162" fmla="*/ 4093409 h 5801773"/>
              <a:gd name="connsiteX163" fmla="*/ 3227701 w 4524487"/>
              <a:gd name="connsiteY163" fmla="*/ 3949476 h 5801773"/>
              <a:gd name="connsiteX164" fmla="*/ 3168434 w 4524487"/>
              <a:gd name="connsiteY164" fmla="*/ 3915609 h 5801773"/>
              <a:gd name="connsiteX165" fmla="*/ 3173512 w 4524487"/>
              <a:gd name="connsiteY165" fmla="*/ 3893595 h 5801773"/>
              <a:gd name="connsiteX166" fmla="*/ 3126101 w 4524487"/>
              <a:gd name="connsiteY166" fmla="*/ 3907143 h 5801773"/>
              <a:gd name="connsiteX167" fmla="*/ 3083767 w 4524487"/>
              <a:gd name="connsiteY167" fmla="*/ 3873276 h 5801773"/>
              <a:gd name="connsiteX168" fmla="*/ 3058367 w 4524487"/>
              <a:gd name="connsiteY168" fmla="*/ 3864809 h 5801773"/>
              <a:gd name="connsiteX169" fmla="*/ 2821301 w 4524487"/>
              <a:gd name="connsiteY169" fmla="*/ 3856343 h 5801773"/>
              <a:gd name="connsiteX170" fmla="*/ 2740021 w 4524487"/>
              <a:gd name="connsiteY170" fmla="*/ 4037529 h 5801773"/>
              <a:gd name="connsiteX171" fmla="*/ 2472474 w 4524487"/>
              <a:gd name="connsiteY171" fmla="*/ 4068009 h 5801773"/>
              <a:gd name="connsiteX172" fmla="*/ 2441994 w 4524487"/>
              <a:gd name="connsiteY172" fmla="*/ 3944396 h 5801773"/>
              <a:gd name="connsiteX173" fmla="*/ 2389501 w 4524487"/>
              <a:gd name="connsiteY173" fmla="*/ 4052769 h 5801773"/>
              <a:gd name="connsiteX174" fmla="*/ 2189687 w 4524487"/>
              <a:gd name="connsiteY174" fmla="*/ 4083249 h 5801773"/>
              <a:gd name="connsiteX175" fmla="*/ 1905207 w 4524487"/>
              <a:gd name="connsiteY175" fmla="*/ 4166223 h 5801773"/>
              <a:gd name="connsiteX176" fmla="*/ 1762967 w 4524487"/>
              <a:gd name="connsiteY176" fmla="*/ 4262743 h 5801773"/>
              <a:gd name="connsiteX177" fmla="*/ 1669834 w 4524487"/>
              <a:gd name="connsiteY177" fmla="*/ 4338943 h 5801773"/>
              <a:gd name="connsiteX178" fmla="*/ 1652901 w 4524487"/>
              <a:gd name="connsiteY178" fmla="*/ 4305076 h 5801773"/>
              <a:gd name="connsiteX179" fmla="*/ 1480181 w 4524487"/>
              <a:gd name="connsiteY179" fmla="*/ 4210249 h 5801773"/>
              <a:gd name="connsiteX180" fmla="*/ 1358261 w 4524487"/>
              <a:gd name="connsiteY180" fmla="*/ 4081556 h 5801773"/>
              <a:gd name="connsiteX181" fmla="*/ 814701 w 4524487"/>
              <a:gd name="connsiteY181" fmla="*/ 3707329 h 5801773"/>
              <a:gd name="connsiteX182" fmla="*/ 1254967 w 4524487"/>
              <a:gd name="connsiteY182" fmla="*/ 4415143 h 5801773"/>
              <a:gd name="connsiteX183" fmla="*/ 1238034 w 4524487"/>
              <a:gd name="connsiteY183" fmla="*/ 4440543 h 5801773"/>
              <a:gd name="connsiteX184" fmla="*/ 1229567 w 4524487"/>
              <a:gd name="connsiteY184" fmla="*/ 4491343 h 5801773"/>
              <a:gd name="connsiteX185" fmla="*/ 1204167 w 4524487"/>
              <a:gd name="connsiteY185" fmla="*/ 4559076 h 5801773"/>
              <a:gd name="connsiteX186" fmla="*/ 1195701 w 4524487"/>
              <a:gd name="connsiteY186" fmla="*/ 4601409 h 5801773"/>
              <a:gd name="connsiteX187" fmla="*/ 1178767 w 4524487"/>
              <a:gd name="connsiteY187" fmla="*/ 4660676 h 5801773"/>
              <a:gd name="connsiteX188" fmla="*/ 1127967 w 4524487"/>
              <a:gd name="connsiteY188" fmla="*/ 4753809 h 5801773"/>
              <a:gd name="connsiteX189" fmla="*/ 1026367 w 4524487"/>
              <a:gd name="connsiteY189" fmla="*/ 4880809 h 5801773"/>
              <a:gd name="connsiteX190" fmla="*/ 1017901 w 4524487"/>
              <a:gd name="connsiteY190" fmla="*/ 4973943 h 5801773"/>
              <a:gd name="connsiteX191" fmla="*/ 992501 w 4524487"/>
              <a:gd name="connsiteY191" fmla="*/ 4999343 h 5801773"/>
              <a:gd name="connsiteX192" fmla="*/ 975567 w 4524487"/>
              <a:gd name="connsiteY192" fmla="*/ 5058609 h 5801773"/>
              <a:gd name="connsiteX193" fmla="*/ 958634 w 4524487"/>
              <a:gd name="connsiteY193"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679234 w 4524487"/>
              <a:gd name="connsiteY3" fmla="*/ 5134809 h 5801773"/>
              <a:gd name="connsiteX4" fmla="*/ 704634 w 4524487"/>
              <a:gd name="connsiteY4" fmla="*/ 5160209 h 5801773"/>
              <a:gd name="connsiteX5" fmla="*/ 738501 w 4524487"/>
              <a:gd name="connsiteY5" fmla="*/ 5177143 h 5801773"/>
              <a:gd name="connsiteX6" fmla="*/ 772367 w 4524487"/>
              <a:gd name="connsiteY6" fmla="*/ 5211009 h 5801773"/>
              <a:gd name="connsiteX7" fmla="*/ 840101 w 4524487"/>
              <a:gd name="connsiteY7" fmla="*/ 5244876 h 5801773"/>
              <a:gd name="connsiteX8" fmla="*/ 848567 w 4524487"/>
              <a:gd name="connsiteY8" fmla="*/ 5278743 h 5801773"/>
              <a:gd name="connsiteX9" fmla="*/ 873967 w 4524487"/>
              <a:gd name="connsiteY9" fmla="*/ 5312609 h 5801773"/>
              <a:gd name="connsiteX10" fmla="*/ 857034 w 4524487"/>
              <a:gd name="connsiteY10" fmla="*/ 5575076 h 5801773"/>
              <a:gd name="connsiteX11" fmla="*/ 831634 w 4524487"/>
              <a:gd name="connsiteY11" fmla="*/ 5583543 h 5801773"/>
              <a:gd name="connsiteX12" fmla="*/ 721567 w 4524487"/>
              <a:gd name="connsiteY12" fmla="*/ 5525969 h 5801773"/>
              <a:gd name="connsiteX13" fmla="*/ 316861 w 4524487"/>
              <a:gd name="connsiteY13" fmla="*/ 5534436 h 5801773"/>
              <a:gd name="connsiteX14" fmla="*/ 352421 w 4524487"/>
              <a:gd name="connsiteY14" fmla="*/ 5774889 h 5801773"/>
              <a:gd name="connsiteX15" fmla="*/ 225421 w 4524487"/>
              <a:gd name="connsiteY15" fmla="*/ 5796903 h 5801773"/>
              <a:gd name="connsiteX16" fmla="*/ 40847 w 4524487"/>
              <a:gd name="connsiteY16" fmla="*/ 5783356 h 5801773"/>
              <a:gd name="connsiteX17" fmla="*/ 35767 w 4524487"/>
              <a:gd name="connsiteY17" fmla="*/ 5524276 h 5801773"/>
              <a:gd name="connsiteX18" fmla="*/ 198327 w 4524487"/>
              <a:gd name="connsiteY18" fmla="*/ 5426063 h 5801773"/>
              <a:gd name="connsiteX19" fmla="*/ 169541 w 4524487"/>
              <a:gd name="connsiteY19" fmla="*/ 5038289 h 5801773"/>
              <a:gd name="connsiteX20" fmla="*/ 49314 w 4524487"/>
              <a:gd name="connsiteY20" fmla="*/ 5002729 h 5801773"/>
              <a:gd name="connsiteX21" fmla="*/ 56087 w 4524487"/>
              <a:gd name="connsiteY21" fmla="*/ 4926529 h 5801773"/>
              <a:gd name="connsiteX22" fmla="*/ 69634 w 4524487"/>
              <a:gd name="connsiteY22" fmla="*/ 4897743 h 5801773"/>
              <a:gd name="connsiteX23" fmla="*/ 162767 w 4524487"/>
              <a:gd name="connsiteY23" fmla="*/ 4846943 h 5801773"/>
              <a:gd name="connsiteX24" fmla="*/ 149221 w 4524487"/>
              <a:gd name="connsiteY24" fmla="*/ 4794449 h 5801773"/>
              <a:gd name="connsiteX25" fmla="*/ 189861 w 4524487"/>
              <a:gd name="connsiteY25" fmla="*/ 4731796 h 5801773"/>
              <a:gd name="connsiteX26" fmla="*/ 186474 w 4524487"/>
              <a:gd name="connsiteY26" fmla="*/ 4697929 h 5801773"/>
              <a:gd name="connsiteX27" fmla="*/ 230501 w 4524487"/>
              <a:gd name="connsiteY27" fmla="*/ 4697929 h 5801773"/>
              <a:gd name="connsiteX28" fmla="*/ 276221 w 4524487"/>
              <a:gd name="connsiteY28" fmla="*/ 4603103 h 5801773"/>
              <a:gd name="connsiteX29" fmla="*/ 323634 w 4524487"/>
              <a:gd name="connsiteY29" fmla="*/ 4592943 h 5801773"/>
              <a:gd name="connsiteX30" fmla="*/ 332101 w 4524487"/>
              <a:gd name="connsiteY30" fmla="*/ 4525209 h 5801773"/>
              <a:gd name="connsiteX31" fmla="*/ 349034 w 4524487"/>
              <a:gd name="connsiteY31" fmla="*/ 4482876 h 5801773"/>
              <a:gd name="connsiteX32" fmla="*/ 398141 w 4524487"/>
              <a:gd name="connsiteY32" fmla="*/ 4376196 h 5801773"/>
              <a:gd name="connsiteX33" fmla="*/ 367661 w 4524487"/>
              <a:gd name="connsiteY33" fmla="*/ 4135743 h 5801773"/>
              <a:gd name="connsiteX34" fmla="*/ 433701 w 4524487"/>
              <a:gd name="connsiteY34" fmla="*/ 3949476 h 5801773"/>
              <a:gd name="connsiteX35" fmla="*/ 442167 w 4524487"/>
              <a:gd name="connsiteY35" fmla="*/ 3924076 h 5801773"/>
              <a:gd name="connsiteX36" fmla="*/ 450634 w 4524487"/>
              <a:gd name="connsiteY36" fmla="*/ 3890209 h 5801773"/>
              <a:gd name="connsiteX37" fmla="*/ 476034 w 4524487"/>
              <a:gd name="connsiteY37" fmla="*/ 3830943 h 5801773"/>
              <a:gd name="connsiteX38" fmla="*/ 492967 w 4524487"/>
              <a:gd name="connsiteY38" fmla="*/ 3814009 h 5801773"/>
              <a:gd name="connsiteX39" fmla="*/ 501434 w 4524487"/>
              <a:gd name="connsiteY39" fmla="*/ 3771676 h 5801773"/>
              <a:gd name="connsiteX40" fmla="*/ 518367 w 4524487"/>
              <a:gd name="connsiteY40" fmla="*/ 3703943 h 5801773"/>
              <a:gd name="connsiteX41" fmla="*/ 526834 w 4524487"/>
              <a:gd name="connsiteY41" fmla="*/ 3585409 h 5801773"/>
              <a:gd name="connsiteX42" fmla="*/ 569167 w 4524487"/>
              <a:gd name="connsiteY42" fmla="*/ 3561703 h 5801773"/>
              <a:gd name="connsiteX43" fmla="*/ 604727 w 4524487"/>
              <a:gd name="connsiteY43" fmla="*/ 3475343 h 5801773"/>
              <a:gd name="connsiteX44" fmla="*/ 623354 w 4524487"/>
              <a:gd name="connsiteY44" fmla="*/ 3465183 h 5801773"/>
              <a:gd name="connsiteX45" fmla="*/ 650447 w 4524487"/>
              <a:gd name="connsiteY45" fmla="*/ 3429623 h 5801773"/>
              <a:gd name="connsiteX46" fmla="*/ 672461 w 4524487"/>
              <a:gd name="connsiteY46" fmla="*/ 3397449 h 5801773"/>
              <a:gd name="connsiteX47" fmla="*/ 670767 w 4524487"/>
              <a:gd name="connsiteY47" fmla="*/ 3297543 h 5801773"/>
              <a:gd name="connsiteX48" fmla="*/ 696167 w 4524487"/>
              <a:gd name="connsiteY48" fmla="*/ 3263676 h 5801773"/>
              <a:gd name="connsiteX49" fmla="*/ 708021 w 4524487"/>
              <a:gd name="connsiteY49" fmla="*/ 3217956 h 5801773"/>
              <a:gd name="connsiteX50" fmla="*/ 735114 w 4524487"/>
              <a:gd name="connsiteY50" fmla="*/ 3133289 h 5801773"/>
              <a:gd name="connsiteX51" fmla="*/ 726647 w 4524487"/>
              <a:gd name="connsiteY51" fmla="*/ 3096036 h 5801773"/>
              <a:gd name="connsiteX52" fmla="*/ 811314 w 4524487"/>
              <a:gd name="connsiteY52" fmla="*/ 3023223 h 5801773"/>
              <a:gd name="connsiteX53" fmla="*/ 885821 w 4524487"/>
              <a:gd name="connsiteY53" fmla="*/ 2947023 h 5801773"/>
              <a:gd name="connsiteX54" fmla="*/ 933234 w 4524487"/>
              <a:gd name="connsiteY54" fmla="*/ 2882676 h 5801773"/>
              <a:gd name="connsiteX55" fmla="*/ 967101 w 4524487"/>
              <a:gd name="connsiteY55" fmla="*/ 2798009 h 5801773"/>
              <a:gd name="connsiteX56" fmla="*/ 975567 w 4524487"/>
              <a:gd name="connsiteY56" fmla="*/ 2764143 h 5801773"/>
              <a:gd name="connsiteX57" fmla="*/ 1100874 w 4524487"/>
              <a:gd name="connsiteY57" fmla="*/ 2886063 h 5801773"/>
              <a:gd name="connsiteX58" fmla="*/ 1343021 w 4524487"/>
              <a:gd name="connsiteY58" fmla="*/ 3021529 h 5801773"/>
              <a:gd name="connsiteX59" fmla="*/ 1034834 w 4524487"/>
              <a:gd name="connsiteY59" fmla="*/ 2620209 h 5801773"/>
              <a:gd name="connsiteX60" fmla="*/ 1012821 w 4524487"/>
              <a:gd name="connsiteY60" fmla="*/ 2579569 h 5801773"/>
              <a:gd name="connsiteX61" fmla="*/ 1102567 w 4524487"/>
              <a:gd name="connsiteY61" fmla="*/ 2518609 h 5801773"/>
              <a:gd name="connsiteX62" fmla="*/ 1119501 w 4524487"/>
              <a:gd name="connsiteY62" fmla="*/ 2450876 h 5801773"/>
              <a:gd name="connsiteX63" fmla="*/ 1248194 w 4524487"/>
              <a:gd name="connsiteY63" fmla="*/ 2384836 h 5801773"/>
              <a:gd name="connsiteX64" fmla="*/ 1204167 w 4524487"/>
              <a:gd name="connsiteY64" fmla="*/ 2315409 h 5801773"/>
              <a:gd name="connsiteX65" fmla="*/ 1212634 w 4524487"/>
              <a:gd name="connsiteY65" fmla="*/ 2281543 h 5801773"/>
              <a:gd name="connsiteX66" fmla="*/ 1229567 w 4524487"/>
              <a:gd name="connsiteY66" fmla="*/ 2256143 h 5801773"/>
              <a:gd name="connsiteX67" fmla="*/ 1324394 w 4524487"/>
              <a:gd name="connsiteY67" fmla="*/ 2220583 h 5801773"/>
              <a:gd name="connsiteX68" fmla="*/ 1361647 w 4524487"/>
              <a:gd name="connsiteY68" fmla="*/ 2081729 h 5801773"/>
              <a:gd name="connsiteX69" fmla="*/ 1383661 w 4524487"/>
              <a:gd name="connsiteY69" fmla="*/ 1973356 h 5801773"/>
              <a:gd name="connsiteX70" fmla="*/ 1397207 w 4524487"/>
              <a:gd name="connsiteY70" fmla="*/ 1842969 h 5801773"/>
              <a:gd name="connsiteX71" fmla="*/ 1436154 w 4524487"/>
              <a:gd name="connsiteY71" fmla="*/ 1793863 h 5801773"/>
              <a:gd name="connsiteX72" fmla="*/ 1473407 w 4524487"/>
              <a:gd name="connsiteY72" fmla="*/ 1751529 h 5801773"/>
              <a:gd name="connsiteX73" fmla="*/ 1502194 w 4524487"/>
              <a:gd name="connsiteY73" fmla="*/ 1680409 h 5801773"/>
              <a:gd name="connsiteX74" fmla="*/ 1571621 w 4524487"/>
              <a:gd name="connsiteY74" fmla="*/ 1632996 h 5801773"/>
              <a:gd name="connsiteX75" fmla="*/ 1581781 w 4524487"/>
              <a:gd name="connsiteY75" fmla="*/ 1526316 h 5801773"/>
              <a:gd name="connsiteX76" fmla="*/ 1564847 w 4524487"/>
              <a:gd name="connsiteY76" fmla="*/ 1502609 h 5801773"/>
              <a:gd name="connsiteX77" fmla="*/ 1546221 w 4524487"/>
              <a:gd name="connsiteY77" fmla="*/ 1424716 h 5801773"/>
              <a:gd name="connsiteX78" fmla="*/ 1576701 w 4524487"/>
              <a:gd name="connsiteY78" fmla="*/ 1296023 h 5801773"/>
              <a:gd name="connsiteX79" fmla="*/ 1588554 w 4524487"/>
              <a:gd name="connsiteY79" fmla="*/ 1223209 h 5801773"/>
              <a:gd name="connsiteX80" fmla="*/ 1630887 w 4524487"/>
              <a:gd name="connsiteY80" fmla="*/ 1197809 h 5801773"/>
              <a:gd name="connsiteX81" fmla="*/ 1664754 w 4524487"/>
              <a:gd name="connsiteY81" fmla="*/ 1160556 h 5801773"/>
              <a:gd name="connsiteX82" fmla="*/ 1740954 w 4524487"/>
              <a:gd name="connsiteY82" fmla="*/ 1108063 h 5801773"/>
              <a:gd name="connsiteX83" fmla="*/ 1774821 w 4524487"/>
              <a:gd name="connsiteY83" fmla="*/ 1028476 h 5801773"/>
              <a:gd name="connsiteX84" fmla="*/ 1790061 w 4524487"/>
              <a:gd name="connsiteY84" fmla="*/ 937036 h 5801773"/>
              <a:gd name="connsiteX85" fmla="*/ 1801914 w 4524487"/>
              <a:gd name="connsiteY85" fmla="*/ 852369 h 5801773"/>
              <a:gd name="connsiteX86" fmla="*/ 1874727 w 4524487"/>
              <a:gd name="connsiteY86" fmla="*/ 745689 h 5801773"/>
              <a:gd name="connsiteX87" fmla="*/ 1903514 w 4524487"/>
              <a:gd name="connsiteY87" fmla="*/ 705049 h 5801773"/>
              <a:gd name="connsiteX88" fmla="*/ 1961087 w 4524487"/>
              <a:gd name="connsiteY88" fmla="*/ 642396 h 5801773"/>
              <a:gd name="connsiteX89" fmla="*/ 2055914 w 4524487"/>
              <a:gd name="connsiteY89" fmla="*/ 589903 h 5801773"/>
              <a:gd name="connsiteX90" fmla="*/ 2081314 w 4524487"/>
              <a:gd name="connsiteY90" fmla="*/ 532329 h 5801773"/>
              <a:gd name="connsiteX91" fmla="*/ 2186301 w 4524487"/>
              <a:gd name="connsiteY91" fmla="*/ 506929 h 5801773"/>
              <a:gd name="connsiteX92" fmla="*/ 2269274 w 4524487"/>
              <a:gd name="connsiteY92" fmla="*/ 464596 h 5801773"/>
              <a:gd name="connsiteX93" fmla="*/ 2364101 w 4524487"/>
              <a:gd name="connsiteY93" fmla="*/ 467983 h 5801773"/>
              <a:gd name="connsiteX94" fmla="*/ 2458927 w 4524487"/>
              <a:gd name="connsiteY94" fmla="*/ 449356 h 5801773"/>
              <a:gd name="connsiteX95" fmla="*/ 2487714 w 4524487"/>
              <a:gd name="connsiteY95" fmla="*/ 410409 h 5801773"/>
              <a:gd name="connsiteX96" fmla="*/ 2563914 w 4524487"/>
              <a:gd name="connsiteY96" fmla="*/ 376543 h 5801773"/>
              <a:gd name="connsiteX97" fmla="*/ 2689221 w 4524487"/>
              <a:gd name="connsiteY97" fmla="*/ 251236 h 5801773"/>
              <a:gd name="connsiteX98" fmla="*/ 2728167 w 4524487"/>
              <a:gd name="connsiteY98" fmla="*/ 181809 h 5801773"/>
              <a:gd name="connsiteX99" fmla="*/ 2775581 w 4524487"/>
              <a:gd name="connsiteY99" fmla="*/ 158103 h 5801773"/>
              <a:gd name="connsiteX100" fmla="*/ 2853474 w 4524487"/>
              <a:gd name="connsiteY100" fmla="*/ 107303 h 5801773"/>
              <a:gd name="connsiteX101" fmla="*/ 2972642 w 4524487"/>
              <a:gd name="connsiteY101" fmla="*/ 49518 h 5801773"/>
              <a:gd name="connsiteX102" fmla="*/ 3166317 w 4524487"/>
              <a:gd name="connsiteY102" fmla="*/ 10359 h 5801773"/>
              <a:gd name="connsiteX103" fmla="*/ 3182192 w 4524487"/>
              <a:gd name="connsiteY103" fmla="*/ 27293 h 5801773"/>
              <a:gd name="connsiteX104" fmla="*/ 3207381 w 4524487"/>
              <a:gd name="connsiteY104" fmla="*/ 24329 h 5801773"/>
              <a:gd name="connsiteX105" fmla="*/ 3280194 w 4524487"/>
              <a:gd name="connsiteY105" fmla="*/ 10783 h 5801773"/>
              <a:gd name="connsiteX106" fmla="*/ 3276807 w 4524487"/>
              <a:gd name="connsiteY106" fmla="*/ 623 h 5801773"/>
              <a:gd name="connsiteX107" fmla="*/ 3325914 w 4524487"/>
              <a:gd name="connsiteY107" fmla="*/ 29409 h 5801773"/>
              <a:gd name="connsiteX108" fmla="*/ 3368247 w 4524487"/>
              <a:gd name="connsiteY108" fmla="*/ 85289 h 5801773"/>
              <a:gd name="connsiteX109" fmla="*/ 3408887 w 4524487"/>
              <a:gd name="connsiteY109" fmla="*/ 124236 h 5801773"/>
              <a:gd name="connsiteX110" fmla="*/ 3422434 w 4524487"/>
              <a:gd name="connsiteY110" fmla="*/ 125929 h 5801773"/>
              <a:gd name="connsiteX111" fmla="*/ 3473234 w 4524487"/>
              <a:gd name="connsiteY111" fmla="*/ 131009 h 5801773"/>
              <a:gd name="connsiteX112" fmla="*/ 3498634 w 4524487"/>
              <a:gd name="connsiteY112" fmla="*/ 198743 h 5801773"/>
              <a:gd name="connsiteX113" fmla="*/ 3524034 w 4524487"/>
              <a:gd name="connsiteY113" fmla="*/ 266476 h 5801773"/>
              <a:gd name="connsiteX114" fmla="*/ 3549434 w 4524487"/>
              <a:gd name="connsiteY114" fmla="*/ 308809 h 5801773"/>
              <a:gd name="connsiteX115" fmla="*/ 3566367 w 4524487"/>
              <a:gd name="connsiteY115" fmla="*/ 401943 h 5801773"/>
              <a:gd name="connsiteX116" fmla="*/ 3549434 w 4524487"/>
              <a:gd name="connsiteY116" fmla="*/ 622076 h 5801773"/>
              <a:gd name="connsiteX117" fmla="*/ 3556207 w 4524487"/>
              <a:gd name="connsiteY117" fmla="*/ 691503 h 5801773"/>
              <a:gd name="connsiteX118" fmla="*/ 3535887 w 4524487"/>
              <a:gd name="connsiteY118" fmla="*/ 794796 h 5801773"/>
              <a:gd name="connsiteX119" fmla="*/ 3463074 w 4524487"/>
              <a:gd name="connsiteY119" fmla="*/ 876076 h 5801773"/>
              <a:gd name="connsiteX120" fmla="*/ 3419047 w 4524487"/>
              <a:gd name="connsiteY120" fmla="*/ 911636 h 5801773"/>
              <a:gd name="connsiteX121" fmla="*/ 3405501 w 4524487"/>
              <a:gd name="connsiteY121" fmla="*/ 935343 h 5801773"/>
              <a:gd name="connsiteX122" fmla="*/ 3388567 w 4524487"/>
              <a:gd name="connsiteY122" fmla="*/ 960743 h 5801773"/>
              <a:gd name="connsiteX123" fmla="*/ 3380101 w 4524487"/>
              <a:gd name="connsiteY123" fmla="*/ 994609 h 5801773"/>
              <a:gd name="connsiteX124" fmla="*/ 3320834 w 4524487"/>
              <a:gd name="connsiteY124" fmla="*/ 1028476 h 5801773"/>
              <a:gd name="connsiteX125" fmla="*/ 3278501 w 4524487"/>
              <a:gd name="connsiteY125" fmla="*/ 1045409 h 5801773"/>
              <a:gd name="connsiteX126" fmla="*/ 3253101 w 4524487"/>
              <a:gd name="connsiteY126" fmla="*/ 1053876 h 5801773"/>
              <a:gd name="connsiteX127" fmla="*/ 3176901 w 4524487"/>
              <a:gd name="connsiteY127" fmla="*/ 1096209 h 5801773"/>
              <a:gd name="connsiteX128" fmla="*/ 3185367 w 4524487"/>
              <a:gd name="connsiteY128" fmla="*/ 1172409 h 5801773"/>
              <a:gd name="connsiteX129" fmla="*/ 3254794 w 4524487"/>
              <a:gd name="connsiteY129" fmla="*/ 1126689 h 5801773"/>
              <a:gd name="connsiteX130" fmla="*/ 3322527 w 4524487"/>
              <a:gd name="connsiteY130" fmla="*/ 1180876 h 5801773"/>
              <a:gd name="connsiteX131" fmla="*/ 3244634 w 4524487"/>
              <a:gd name="connsiteY131" fmla="*/ 1324809 h 5801773"/>
              <a:gd name="connsiteX132" fmla="*/ 3217541 w 4524487"/>
              <a:gd name="connsiteY132" fmla="*/ 1450116 h 5801773"/>
              <a:gd name="connsiteX133" fmla="*/ 3281887 w 4524487"/>
              <a:gd name="connsiteY133" fmla="*/ 1482289 h 5801773"/>
              <a:gd name="connsiteX134" fmla="*/ 3330994 w 4524487"/>
              <a:gd name="connsiteY134" fmla="*/ 1324809 h 5801773"/>
              <a:gd name="connsiteX135" fmla="*/ 3444447 w 4524487"/>
              <a:gd name="connsiteY135" fmla="*/ 1472129 h 5801773"/>
              <a:gd name="connsiteX136" fmla="*/ 3446141 w 4524487"/>
              <a:gd name="connsiteY136" fmla="*/ 1880223 h 5801773"/>
              <a:gd name="connsiteX137" fmla="*/ 3464767 w 4524487"/>
              <a:gd name="connsiteY137" fmla="*/ 1947956 h 5801773"/>
              <a:gd name="connsiteX138" fmla="*/ 3520647 w 4524487"/>
              <a:gd name="connsiteY138" fmla="*/ 1912396 h 5801773"/>
              <a:gd name="connsiteX139" fmla="*/ 3583301 w 4524487"/>
              <a:gd name="connsiteY139" fmla="*/ 1909009 h 5801773"/>
              <a:gd name="connsiteX140" fmla="*/ 3586687 w 4524487"/>
              <a:gd name="connsiteY140" fmla="*/ 1844663 h 5801773"/>
              <a:gd name="connsiteX141" fmla="*/ 3652727 w 4524487"/>
              <a:gd name="connsiteY141" fmla="*/ 1736289 h 5801773"/>
              <a:gd name="connsiteX142" fmla="*/ 3781421 w 4524487"/>
              <a:gd name="connsiteY142" fmla="*/ 1665169 h 5801773"/>
              <a:gd name="connsiteX143" fmla="*/ 3962607 w 4524487"/>
              <a:gd name="connsiteY143" fmla="*/ 1719356 h 5801773"/>
              <a:gd name="connsiteX144" fmla="*/ 4111621 w 4524487"/>
              <a:gd name="connsiteY144" fmla="*/ 1746449 h 5801773"/>
              <a:gd name="connsiteX145" fmla="*/ 4169194 w 4524487"/>
              <a:gd name="connsiteY145" fmla="*/ 1909009 h 5801773"/>
              <a:gd name="connsiteX146" fmla="*/ 4225074 w 4524487"/>
              <a:gd name="connsiteY146" fmla="*/ 2019076 h 5801773"/>
              <a:gd name="connsiteX147" fmla="*/ 4516327 w 4524487"/>
              <a:gd name="connsiteY147" fmla="*/ 2511836 h 5801773"/>
              <a:gd name="connsiteX148" fmla="*/ 4397792 w 4524487"/>
              <a:gd name="connsiteY148" fmla="*/ 2593115 h 5801773"/>
              <a:gd name="connsiteX149" fmla="*/ 4316514 w 4524487"/>
              <a:gd name="connsiteY149" fmla="*/ 2806476 h 5801773"/>
              <a:gd name="connsiteX150" fmla="*/ 4301274 w 4524487"/>
              <a:gd name="connsiteY150" fmla="*/ 2899609 h 5801773"/>
              <a:gd name="connsiteX151" fmla="*/ 4277567 w 4524487"/>
              <a:gd name="connsiteY151" fmla="*/ 2975809 h 5801773"/>
              <a:gd name="connsiteX152" fmla="*/ 4258941 w 4524487"/>
              <a:gd name="connsiteY152" fmla="*/ 3314476 h 5801773"/>
              <a:gd name="connsiteX153" fmla="*/ 4191207 w 4524487"/>
              <a:gd name="connsiteY153" fmla="*/ 3497356 h 5801773"/>
              <a:gd name="connsiteX154" fmla="*/ 4126861 w 4524487"/>
              <a:gd name="connsiteY154" fmla="*/ 3771676 h 5801773"/>
              <a:gd name="connsiteX155" fmla="*/ 4084527 w 4524487"/>
              <a:gd name="connsiteY155" fmla="*/ 3891903 h 5801773"/>
              <a:gd name="connsiteX156" fmla="*/ 4015101 w 4524487"/>
              <a:gd name="connsiteY156" fmla="*/ 3949476 h 5801773"/>
              <a:gd name="connsiteX157" fmla="*/ 4084527 w 4524487"/>
              <a:gd name="connsiteY157" fmla="*/ 4142516 h 5801773"/>
              <a:gd name="connsiteX158" fmla="*/ 3947367 w 4524487"/>
              <a:gd name="connsiteY158" fmla="*/ 4169609 h 5801773"/>
              <a:gd name="connsiteX159" fmla="*/ 3728927 w 4524487"/>
              <a:gd name="connsiteY159" fmla="*/ 4100183 h 5801773"/>
              <a:gd name="connsiteX160" fmla="*/ 3566367 w 4524487"/>
              <a:gd name="connsiteY160" fmla="*/ 4101876 h 5801773"/>
              <a:gd name="connsiteX161" fmla="*/ 3532501 w 4524487"/>
              <a:gd name="connsiteY161" fmla="*/ 4093409 h 5801773"/>
              <a:gd name="connsiteX162" fmla="*/ 3227701 w 4524487"/>
              <a:gd name="connsiteY162" fmla="*/ 3949476 h 5801773"/>
              <a:gd name="connsiteX163" fmla="*/ 3168434 w 4524487"/>
              <a:gd name="connsiteY163" fmla="*/ 3915609 h 5801773"/>
              <a:gd name="connsiteX164" fmla="*/ 3173512 w 4524487"/>
              <a:gd name="connsiteY164" fmla="*/ 3893595 h 5801773"/>
              <a:gd name="connsiteX165" fmla="*/ 3126101 w 4524487"/>
              <a:gd name="connsiteY165" fmla="*/ 3907143 h 5801773"/>
              <a:gd name="connsiteX166" fmla="*/ 3083767 w 4524487"/>
              <a:gd name="connsiteY166" fmla="*/ 3873276 h 5801773"/>
              <a:gd name="connsiteX167" fmla="*/ 3058367 w 4524487"/>
              <a:gd name="connsiteY167" fmla="*/ 3864809 h 5801773"/>
              <a:gd name="connsiteX168" fmla="*/ 2821301 w 4524487"/>
              <a:gd name="connsiteY168" fmla="*/ 3856343 h 5801773"/>
              <a:gd name="connsiteX169" fmla="*/ 2740021 w 4524487"/>
              <a:gd name="connsiteY169" fmla="*/ 4037529 h 5801773"/>
              <a:gd name="connsiteX170" fmla="*/ 2472474 w 4524487"/>
              <a:gd name="connsiteY170" fmla="*/ 4068009 h 5801773"/>
              <a:gd name="connsiteX171" fmla="*/ 2441994 w 4524487"/>
              <a:gd name="connsiteY171" fmla="*/ 3944396 h 5801773"/>
              <a:gd name="connsiteX172" fmla="*/ 2389501 w 4524487"/>
              <a:gd name="connsiteY172" fmla="*/ 4052769 h 5801773"/>
              <a:gd name="connsiteX173" fmla="*/ 2189687 w 4524487"/>
              <a:gd name="connsiteY173" fmla="*/ 4083249 h 5801773"/>
              <a:gd name="connsiteX174" fmla="*/ 1905207 w 4524487"/>
              <a:gd name="connsiteY174" fmla="*/ 4166223 h 5801773"/>
              <a:gd name="connsiteX175" fmla="*/ 1762967 w 4524487"/>
              <a:gd name="connsiteY175" fmla="*/ 4262743 h 5801773"/>
              <a:gd name="connsiteX176" fmla="*/ 1669834 w 4524487"/>
              <a:gd name="connsiteY176" fmla="*/ 4338943 h 5801773"/>
              <a:gd name="connsiteX177" fmla="*/ 1652901 w 4524487"/>
              <a:gd name="connsiteY177" fmla="*/ 4305076 h 5801773"/>
              <a:gd name="connsiteX178" fmla="*/ 1480181 w 4524487"/>
              <a:gd name="connsiteY178" fmla="*/ 4210249 h 5801773"/>
              <a:gd name="connsiteX179" fmla="*/ 1358261 w 4524487"/>
              <a:gd name="connsiteY179" fmla="*/ 4081556 h 5801773"/>
              <a:gd name="connsiteX180" fmla="*/ 814701 w 4524487"/>
              <a:gd name="connsiteY180" fmla="*/ 3707329 h 5801773"/>
              <a:gd name="connsiteX181" fmla="*/ 1254967 w 4524487"/>
              <a:gd name="connsiteY181" fmla="*/ 4415143 h 5801773"/>
              <a:gd name="connsiteX182" fmla="*/ 1238034 w 4524487"/>
              <a:gd name="connsiteY182" fmla="*/ 4440543 h 5801773"/>
              <a:gd name="connsiteX183" fmla="*/ 1229567 w 4524487"/>
              <a:gd name="connsiteY183" fmla="*/ 4491343 h 5801773"/>
              <a:gd name="connsiteX184" fmla="*/ 1204167 w 4524487"/>
              <a:gd name="connsiteY184" fmla="*/ 4559076 h 5801773"/>
              <a:gd name="connsiteX185" fmla="*/ 1195701 w 4524487"/>
              <a:gd name="connsiteY185" fmla="*/ 4601409 h 5801773"/>
              <a:gd name="connsiteX186" fmla="*/ 1178767 w 4524487"/>
              <a:gd name="connsiteY186" fmla="*/ 4660676 h 5801773"/>
              <a:gd name="connsiteX187" fmla="*/ 1127967 w 4524487"/>
              <a:gd name="connsiteY187" fmla="*/ 4753809 h 5801773"/>
              <a:gd name="connsiteX188" fmla="*/ 1026367 w 4524487"/>
              <a:gd name="connsiteY188" fmla="*/ 4880809 h 5801773"/>
              <a:gd name="connsiteX189" fmla="*/ 1017901 w 4524487"/>
              <a:gd name="connsiteY189" fmla="*/ 4973943 h 5801773"/>
              <a:gd name="connsiteX190" fmla="*/ 992501 w 4524487"/>
              <a:gd name="connsiteY190" fmla="*/ 4999343 h 5801773"/>
              <a:gd name="connsiteX191" fmla="*/ 975567 w 4524487"/>
              <a:gd name="connsiteY191" fmla="*/ 5058609 h 5801773"/>
              <a:gd name="connsiteX192" fmla="*/ 958634 w 4524487"/>
              <a:gd name="connsiteY192"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679234 w 4524487"/>
              <a:gd name="connsiteY3" fmla="*/ 5134809 h 5801773"/>
              <a:gd name="connsiteX4" fmla="*/ 704634 w 4524487"/>
              <a:gd name="connsiteY4" fmla="*/ 5160209 h 5801773"/>
              <a:gd name="connsiteX5" fmla="*/ 772367 w 4524487"/>
              <a:gd name="connsiteY5" fmla="*/ 5211009 h 5801773"/>
              <a:gd name="connsiteX6" fmla="*/ 840101 w 4524487"/>
              <a:gd name="connsiteY6" fmla="*/ 5244876 h 5801773"/>
              <a:gd name="connsiteX7" fmla="*/ 848567 w 4524487"/>
              <a:gd name="connsiteY7" fmla="*/ 5278743 h 5801773"/>
              <a:gd name="connsiteX8" fmla="*/ 873967 w 4524487"/>
              <a:gd name="connsiteY8" fmla="*/ 5312609 h 5801773"/>
              <a:gd name="connsiteX9" fmla="*/ 857034 w 4524487"/>
              <a:gd name="connsiteY9" fmla="*/ 5575076 h 5801773"/>
              <a:gd name="connsiteX10" fmla="*/ 831634 w 4524487"/>
              <a:gd name="connsiteY10" fmla="*/ 5583543 h 5801773"/>
              <a:gd name="connsiteX11" fmla="*/ 721567 w 4524487"/>
              <a:gd name="connsiteY11" fmla="*/ 5525969 h 5801773"/>
              <a:gd name="connsiteX12" fmla="*/ 316861 w 4524487"/>
              <a:gd name="connsiteY12" fmla="*/ 5534436 h 5801773"/>
              <a:gd name="connsiteX13" fmla="*/ 352421 w 4524487"/>
              <a:gd name="connsiteY13" fmla="*/ 5774889 h 5801773"/>
              <a:gd name="connsiteX14" fmla="*/ 225421 w 4524487"/>
              <a:gd name="connsiteY14" fmla="*/ 5796903 h 5801773"/>
              <a:gd name="connsiteX15" fmla="*/ 40847 w 4524487"/>
              <a:gd name="connsiteY15" fmla="*/ 5783356 h 5801773"/>
              <a:gd name="connsiteX16" fmla="*/ 35767 w 4524487"/>
              <a:gd name="connsiteY16" fmla="*/ 5524276 h 5801773"/>
              <a:gd name="connsiteX17" fmla="*/ 198327 w 4524487"/>
              <a:gd name="connsiteY17" fmla="*/ 5426063 h 5801773"/>
              <a:gd name="connsiteX18" fmla="*/ 169541 w 4524487"/>
              <a:gd name="connsiteY18" fmla="*/ 5038289 h 5801773"/>
              <a:gd name="connsiteX19" fmla="*/ 49314 w 4524487"/>
              <a:gd name="connsiteY19" fmla="*/ 5002729 h 5801773"/>
              <a:gd name="connsiteX20" fmla="*/ 56087 w 4524487"/>
              <a:gd name="connsiteY20" fmla="*/ 4926529 h 5801773"/>
              <a:gd name="connsiteX21" fmla="*/ 69634 w 4524487"/>
              <a:gd name="connsiteY21" fmla="*/ 4897743 h 5801773"/>
              <a:gd name="connsiteX22" fmla="*/ 162767 w 4524487"/>
              <a:gd name="connsiteY22" fmla="*/ 4846943 h 5801773"/>
              <a:gd name="connsiteX23" fmla="*/ 149221 w 4524487"/>
              <a:gd name="connsiteY23" fmla="*/ 4794449 h 5801773"/>
              <a:gd name="connsiteX24" fmla="*/ 189861 w 4524487"/>
              <a:gd name="connsiteY24" fmla="*/ 4731796 h 5801773"/>
              <a:gd name="connsiteX25" fmla="*/ 186474 w 4524487"/>
              <a:gd name="connsiteY25" fmla="*/ 4697929 h 5801773"/>
              <a:gd name="connsiteX26" fmla="*/ 230501 w 4524487"/>
              <a:gd name="connsiteY26" fmla="*/ 4697929 h 5801773"/>
              <a:gd name="connsiteX27" fmla="*/ 276221 w 4524487"/>
              <a:gd name="connsiteY27" fmla="*/ 4603103 h 5801773"/>
              <a:gd name="connsiteX28" fmla="*/ 323634 w 4524487"/>
              <a:gd name="connsiteY28" fmla="*/ 4592943 h 5801773"/>
              <a:gd name="connsiteX29" fmla="*/ 332101 w 4524487"/>
              <a:gd name="connsiteY29" fmla="*/ 4525209 h 5801773"/>
              <a:gd name="connsiteX30" fmla="*/ 349034 w 4524487"/>
              <a:gd name="connsiteY30" fmla="*/ 4482876 h 5801773"/>
              <a:gd name="connsiteX31" fmla="*/ 398141 w 4524487"/>
              <a:gd name="connsiteY31" fmla="*/ 4376196 h 5801773"/>
              <a:gd name="connsiteX32" fmla="*/ 367661 w 4524487"/>
              <a:gd name="connsiteY32" fmla="*/ 4135743 h 5801773"/>
              <a:gd name="connsiteX33" fmla="*/ 433701 w 4524487"/>
              <a:gd name="connsiteY33" fmla="*/ 3949476 h 5801773"/>
              <a:gd name="connsiteX34" fmla="*/ 442167 w 4524487"/>
              <a:gd name="connsiteY34" fmla="*/ 3924076 h 5801773"/>
              <a:gd name="connsiteX35" fmla="*/ 450634 w 4524487"/>
              <a:gd name="connsiteY35" fmla="*/ 3890209 h 5801773"/>
              <a:gd name="connsiteX36" fmla="*/ 476034 w 4524487"/>
              <a:gd name="connsiteY36" fmla="*/ 3830943 h 5801773"/>
              <a:gd name="connsiteX37" fmla="*/ 492967 w 4524487"/>
              <a:gd name="connsiteY37" fmla="*/ 3814009 h 5801773"/>
              <a:gd name="connsiteX38" fmla="*/ 501434 w 4524487"/>
              <a:gd name="connsiteY38" fmla="*/ 3771676 h 5801773"/>
              <a:gd name="connsiteX39" fmla="*/ 518367 w 4524487"/>
              <a:gd name="connsiteY39" fmla="*/ 3703943 h 5801773"/>
              <a:gd name="connsiteX40" fmla="*/ 526834 w 4524487"/>
              <a:gd name="connsiteY40" fmla="*/ 3585409 h 5801773"/>
              <a:gd name="connsiteX41" fmla="*/ 569167 w 4524487"/>
              <a:gd name="connsiteY41" fmla="*/ 3561703 h 5801773"/>
              <a:gd name="connsiteX42" fmla="*/ 604727 w 4524487"/>
              <a:gd name="connsiteY42" fmla="*/ 3475343 h 5801773"/>
              <a:gd name="connsiteX43" fmla="*/ 623354 w 4524487"/>
              <a:gd name="connsiteY43" fmla="*/ 3465183 h 5801773"/>
              <a:gd name="connsiteX44" fmla="*/ 650447 w 4524487"/>
              <a:gd name="connsiteY44" fmla="*/ 3429623 h 5801773"/>
              <a:gd name="connsiteX45" fmla="*/ 672461 w 4524487"/>
              <a:gd name="connsiteY45" fmla="*/ 3397449 h 5801773"/>
              <a:gd name="connsiteX46" fmla="*/ 670767 w 4524487"/>
              <a:gd name="connsiteY46" fmla="*/ 3297543 h 5801773"/>
              <a:gd name="connsiteX47" fmla="*/ 696167 w 4524487"/>
              <a:gd name="connsiteY47" fmla="*/ 3263676 h 5801773"/>
              <a:gd name="connsiteX48" fmla="*/ 708021 w 4524487"/>
              <a:gd name="connsiteY48" fmla="*/ 3217956 h 5801773"/>
              <a:gd name="connsiteX49" fmla="*/ 735114 w 4524487"/>
              <a:gd name="connsiteY49" fmla="*/ 3133289 h 5801773"/>
              <a:gd name="connsiteX50" fmla="*/ 726647 w 4524487"/>
              <a:gd name="connsiteY50" fmla="*/ 3096036 h 5801773"/>
              <a:gd name="connsiteX51" fmla="*/ 811314 w 4524487"/>
              <a:gd name="connsiteY51" fmla="*/ 3023223 h 5801773"/>
              <a:gd name="connsiteX52" fmla="*/ 885821 w 4524487"/>
              <a:gd name="connsiteY52" fmla="*/ 2947023 h 5801773"/>
              <a:gd name="connsiteX53" fmla="*/ 933234 w 4524487"/>
              <a:gd name="connsiteY53" fmla="*/ 2882676 h 5801773"/>
              <a:gd name="connsiteX54" fmla="*/ 967101 w 4524487"/>
              <a:gd name="connsiteY54" fmla="*/ 2798009 h 5801773"/>
              <a:gd name="connsiteX55" fmla="*/ 975567 w 4524487"/>
              <a:gd name="connsiteY55" fmla="*/ 2764143 h 5801773"/>
              <a:gd name="connsiteX56" fmla="*/ 1100874 w 4524487"/>
              <a:gd name="connsiteY56" fmla="*/ 2886063 h 5801773"/>
              <a:gd name="connsiteX57" fmla="*/ 1343021 w 4524487"/>
              <a:gd name="connsiteY57" fmla="*/ 3021529 h 5801773"/>
              <a:gd name="connsiteX58" fmla="*/ 1034834 w 4524487"/>
              <a:gd name="connsiteY58" fmla="*/ 2620209 h 5801773"/>
              <a:gd name="connsiteX59" fmla="*/ 1012821 w 4524487"/>
              <a:gd name="connsiteY59" fmla="*/ 2579569 h 5801773"/>
              <a:gd name="connsiteX60" fmla="*/ 1102567 w 4524487"/>
              <a:gd name="connsiteY60" fmla="*/ 2518609 h 5801773"/>
              <a:gd name="connsiteX61" fmla="*/ 1119501 w 4524487"/>
              <a:gd name="connsiteY61" fmla="*/ 2450876 h 5801773"/>
              <a:gd name="connsiteX62" fmla="*/ 1248194 w 4524487"/>
              <a:gd name="connsiteY62" fmla="*/ 2384836 h 5801773"/>
              <a:gd name="connsiteX63" fmla="*/ 1204167 w 4524487"/>
              <a:gd name="connsiteY63" fmla="*/ 2315409 h 5801773"/>
              <a:gd name="connsiteX64" fmla="*/ 1212634 w 4524487"/>
              <a:gd name="connsiteY64" fmla="*/ 2281543 h 5801773"/>
              <a:gd name="connsiteX65" fmla="*/ 1229567 w 4524487"/>
              <a:gd name="connsiteY65" fmla="*/ 2256143 h 5801773"/>
              <a:gd name="connsiteX66" fmla="*/ 1324394 w 4524487"/>
              <a:gd name="connsiteY66" fmla="*/ 2220583 h 5801773"/>
              <a:gd name="connsiteX67" fmla="*/ 1361647 w 4524487"/>
              <a:gd name="connsiteY67" fmla="*/ 2081729 h 5801773"/>
              <a:gd name="connsiteX68" fmla="*/ 1383661 w 4524487"/>
              <a:gd name="connsiteY68" fmla="*/ 1973356 h 5801773"/>
              <a:gd name="connsiteX69" fmla="*/ 1397207 w 4524487"/>
              <a:gd name="connsiteY69" fmla="*/ 1842969 h 5801773"/>
              <a:gd name="connsiteX70" fmla="*/ 1436154 w 4524487"/>
              <a:gd name="connsiteY70" fmla="*/ 1793863 h 5801773"/>
              <a:gd name="connsiteX71" fmla="*/ 1473407 w 4524487"/>
              <a:gd name="connsiteY71" fmla="*/ 1751529 h 5801773"/>
              <a:gd name="connsiteX72" fmla="*/ 1502194 w 4524487"/>
              <a:gd name="connsiteY72" fmla="*/ 1680409 h 5801773"/>
              <a:gd name="connsiteX73" fmla="*/ 1571621 w 4524487"/>
              <a:gd name="connsiteY73" fmla="*/ 1632996 h 5801773"/>
              <a:gd name="connsiteX74" fmla="*/ 1581781 w 4524487"/>
              <a:gd name="connsiteY74" fmla="*/ 1526316 h 5801773"/>
              <a:gd name="connsiteX75" fmla="*/ 1564847 w 4524487"/>
              <a:gd name="connsiteY75" fmla="*/ 1502609 h 5801773"/>
              <a:gd name="connsiteX76" fmla="*/ 1546221 w 4524487"/>
              <a:gd name="connsiteY76" fmla="*/ 1424716 h 5801773"/>
              <a:gd name="connsiteX77" fmla="*/ 1576701 w 4524487"/>
              <a:gd name="connsiteY77" fmla="*/ 1296023 h 5801773"/>
              <a:gd name="connsiteX78" fmla="*/ 1588554 w 4524487"/>
              <a:gd name="connsiteY78" fmla="*/ 1223209 h 5801773"/>
              <a:gd name="connsiteX79" fmla="*/ 1630887 w 4524487"/>
              <a:gd name="connsiteY79" fmla="*/ 1197809 h 5801773"/>
              <a:gd name="connsiteX80" fmla="*/ 1664754 w 4524487"/>
              <a:gd name="connsiteY80" fmla="*/ 1160556 h 5801773"/>
              <a:gd name="connsiteX81" fmla="*/ 1740954 w 4524487"/>
              <a:gd name="connsiteY81" fmla="*/ 1108063 h 5801773"/>
              <a:gd name="connsiteX82" fmla="*/ 1774821 w 4524487"/>
              <a:gd name="connsiteY82" fmla="*/ 1028476 h 5801773"/>
              <a:gd name="connsiteX83" fmla="*/ 1790061 w 4524487"/>
              <a:gd name="connsiteY83" fmla="*/ 937036 h 5801773"/>
              <a:gd name="connsiteX84" fmla="*/ 1801914 w 4524487"/>
              <a:gd name="connsiteY84" fmla="*/ 852369 h 5801773"/>
              <a:gd name="connsiteX85" fmla="*/ 1874727 w 4524487"/>
              <a:gd name="connsiteY85" fmla="*/ 745689 h 5801773"/>
              <a:gd name="connsiteX86" fmla="*/ 1903514 w 4524487"/>
              <a:gd name="connsiteY86" fmla="*/ 705049 h 5801773"/>
              <a:gd name="connsiteX87" fmla="*/ 1961087 w 4524487"/>
              <a:gd name="connsiteY87" fmla="*/ 642396 h 5801773"/>
              <a:gd name="connsiteX88" fmla="*/ 2055914 w 4524487"/>
              <a:gd name="connsiteY88" fmla="*/ 589903 h 5801773"/>
              <a:gd name="connsiteX89" fmla="*/ 2081314 w 4524487"/>
              <a:gd name="connsiteY89" fmla="*/ 532329 h 5801773"/>
              <a:gd name="connsiteX90" fmla="*/ 2186301 w 4524487"/>
              <a:gd name="connsiteY90" fmla="*/ 506929 h 5801773"/>
              <a:gd name="connsiteX91" fmla="*/ 2269274 w 4524487"/>
              <a:gd name="connsiteY91" fmla="*/ 464596 h 5801773"/>
              <a:gd name="connsiteX92" fmla="*/ 2364101 w 4524487"/>
              <a:gd name="connsiteY92" fmla="*/ 467983 h 5801773"/>
              <a:gd name="connsiteX93" fmla="*/ 2458927 w 4524487"/>
              <a:gd name="connsiteY93" fmla="*/ 449356 h 5801773"/>
              <a:gd name="connsiteX94" fmla="*/ 2487714 w 4524487"/>
              <a:gd name="connsiteY94" fmla="*/ 410409 h 5801773"/>
              <a:gd name="connsiteX95" fmla="*/ 2563914 w 4524487"/>
              <a:gd name="connsiteY95" fmla="*/ 376543 h 5801773"/>
              <a:gd name="connsiteX96" fmla="*/ 2689221 w 4524487"/>
              <a:gd name="connsiteY96" fmla="*/ 251236 h 5801773"/>
              <a:gd name="connsiteX97" fmla="*/ 2728167 w 4524487"/>
              <a:gd name="connsiteY97" fmla="*/ 181809 h 5801773"/>
              <a:gd name="connsiteX98" fmla="*/ 2775581 w 4524487"/>
              <a:gd name="connsiteY98" fmla="*/ 158103 h 5801773"/>
              <a:gd name="connsiteX99" fmla="*/ 2853474 w 4524487"/>
              <a:gd name="connsiteY99" fmla="*/ 107303 h 5801773"/>
              <a:gd name="connsiteX100" fmla="*/ 2972642 w 4524487"/>
              <a:gd name="connsiteY100" fmla="*/ 49518 h 5801773"/>
              <a:gd name="connsiteX101" fmla="*/ 3166317 w 4524487"/>
              <a:gd name="connsiteY101" fmla="*/ 10359 h 5801773"/>
              <a:gd name="connsiteX102" fmla="*/ 3182192 w 4524487"/>
              <a:gd name="connsiteY102" fmla="*/ 27293 h 5801773"/>
              <a:gd name="connsiteX103" fmla="*/ 3207381 w 4524487"/>
              <a:gd name="connsiteY103" fmla="*/ 24329 h 5801773"/>
              <a:gd name="connsiteX104" fmla="*/ 3280194 w 4524487"/>
              <a:gd name="connsiteY104" fmla="*/ 10783 h 5801773"/>
              <a:gd name="connsiteX105" fmla="*/ 3276807 w 4524487"/>
              <a:gd name="connsiteY105" fmla="*/ 623 h 5801773"/>
              <a:gd name="connsiteX106" fmla="*/ 3325914 w 4524487"/>
              <a:gd name="connsiteY106" fmla="*/ 29409 h 5801773"/>
              <a:gd name="connsiteX107" fmla="*/ 3368247 w 4524487"/>
              <a:gd name="connsiteY107" fmla="*/ 85289 h 5801773"/>
              <a:gd name="connsiteX108" fmla="*/ 3408887 w 4524487"/>
              <a:gd name="connsiteY108" fmla="*/ 124236 h 5801773"/>
              <a:gd name="connsiteX109" fmla="*/ 3422434 w 4524487"/>
              <a:gd name="connsiteY109" fmla="*/ 125929 h 5801773"/>
              <a:gd name="connsiteX110" fmla="*/ 3473234 w 4524487"/>
              <a:gd name="connsiteY110" fmla="*/ 131009 h 5801773"/>
              <a:gd name="connsiteX111" fmla="*/ 3498634 w 4524487"/>
              <a:gd name="connsiteY111" fmla="*/ 198743 h 5801773"/>
              <a:gd name="connsiteX112" fmla="*/ 3524034 w 4524487"/>
              <a:gd name="connsiteY112" fmla="*/ 266476 h 5801773"/>
              <a:gd name="connsiteX113" fmla="*/ 3549434 w 4524487"/>
              <a:gd name="connsiteY113" fmla="*/ 308809 h 5801773"/>
              <a:gd name="connsiteX114" fmla="*/ 3566367 w 4524487"/>
              <a:gd name="connsiteY114" fmla="*/ 401943 h 5801773"/>
              <a:gd name="connsiteX115" fmla="*/ 3549434 w 4524487"/>
              <a:gd name="connsiteY115" fmla="*/ 622076 h 5801773"/>
              <a:gd name="connsiteX116" fmla="*/ 3556207 w 4524487"/>
              <a:gd name="connsiteY116" fmla="*/ 691503 h 5801773"/>
              <a:gd name="connsiteX117" fmla="*/ 3535887 w 4524487"/>
              <a:gd name="connsiteY117" fmla="*/ 794796 h 5801773"/>
              <a:gd name="connsiteX118" fmla="*/ 3463074 w 4524487"/>
              <a:gd name="connsiteY118" fmla="*/ 876076 h 5801773"/>
              <a:gd name="connsiteX119" fmla="*/ 3419047 w 4524487"/>
              <a:gd name="connsiteY119" fmla="*/ 911636 h 5801773"/>
              <a:gd name="connsiteX120" fmla="*/ 3405501 w 4524487"/>
              <a:gd name="connsiteY120" fmla="*/ 935343 h 5801773"/>
              <a:gd name="connsiteX121" fmla="*/ 3388567 w 4524487"/>
              <a:gd name="connsiteY121" fmla="*/ 960743 h 5801773"/>
              <a:gd name="connsiteX122" fmla="*/ 3380101 w 4524487"/>
              <a:gd name="connsiteY122" fmla="*/ 994609 h 5801773"/>
              <a:gd name="connsiteX123" fmla="*/ 3320834 w 4524487"/>
              <a:gd name="connsiteY123" fmla="*/ 1028476 h 5801773"/>
              <a:gd name="connsiteX124" fmla="*/ 3278501 w 4524487"/>
              <a:gd name="connsiteY124" fmla="*/ 1045409 h 5801773"/>
              <a:gd name="connsiteX125" fmla="*/ 3253101 w 4524487"/>
              <a:gd name="connsiteY125" fmla="*/ 1053876 h 5801773"/>
              <a:gd name="connsiteX126" fmla="*/ 3176901 w 4524487"/>
              <a:gd name="connsiteY126" fmla="*/ 1096209 h 5801773"/>
              <a:gd name="connsiteX127" fmla="*/ 3185367 w 4524487"/>
              <a:gd name="connsiteY127" fmla="*/ 1172409 h 5801773"/>
              <a:gd name="connsiteX128" fmla="*/ 3254794 w 4524487"/>
              <a:gd name="connsiteY128" fmla="*/ 1126689 h 5801773"/>
              <a:gd name="connsiteX129" fmla="*/ 3322527 w 4524487"/>
              <a:gd name="connsiteY129" fmla="*/ 1180876 h 5801773"/>
              <a:gd name="connsiteX130" fmla="*/ 3244634 w 4524487"/>
              <a:gd name="connsiteY130" fmla="*/ 1324809 h 5801773"/>
              <a:gd name="connsiteX131" fmla="*/ 3217541 w 4524487"/>
              <a:gd name="connsiteY131" fmla="*/ 1450116 h 5801773"/>
              <a:gd name="connsiteX132" fmla="*/ 3281887 w 4524487"/>
              <a:gd name="connsiteY132" fmla="*/ 1482289 h 5801773"/>
              <a:gd name="connsiteX133" fmla="*/ 3330994 w 4524487"/>
              <a:gd name="connsiteY133" fmla="*/ 1324809 h 5801773"/>
              <a:gd name="connsiteX134" fmla="*/ 3444447 w 4524487"/>
              <a:gd name="connsiteY134" fmla="*/ 1472129 h 5801773"/>
              <a:gd name="connsiteX135" fmla="*/ 3446141 w 4524487"/>
              <a:gd name="connsiteY135" fmla="*/ 1880223 h 5801773"/>
              <a:gd name="connsiteX136" fmla="*/ 3464767 w 4524487"/>
              <a:gd name="connsiteY136" fmla="*/ 1947956 h 5801773"/>
              <a:gd name="connsiteX137" fmla="*/ 3520647 w 4524487"/>
              <a:gd name="connsiteY137" fmla="*/ 1912396 h 5801773"/>
              <a:gd name="connsiteX138" fmla="*/ 3583301 w 4524487"/>
              <a:gd name="connsiteY138" fmla="*/ 1909009 h 5801773"/>
              <a:gd name="connsiteX139" fmla="*/ 3586687 w 4524487"/>
              <a:gd name="connsiteY139" fmla="*/ 1844663 h 5801773"/>
              <a:gd name="connsiteX140" fmla="*/ 3652727 w 4524487"/>
              <a:gd name="connsiteY140" fmla="*/ 1736289 h 5801773"/>
              <a:gd name="connsiteX141" fmla="*/ 3781421 w 4524487"/>
              <a:gd name="connsiteY141" fmla="*/ 1665169 h 5801773"/>
              <a:gd name="connsiteX142" fmla="*/ 3962607 w 4524487"/>
              <a:gd name="connsiteY142" fmla="*/ 1719356 h 5801773"/>
              <a:gd name="connsiteX143" fmla="*/ 4111621 w 4524487"/>
              <a:gd name="connsiteY143" fmla="*/ 1746449 h 5801773"/>
              <a:gd name="connsiteX144" fmla="*/ 4169194 w 4524487"/>
              <a:gd name="connsiteY144" fmla="*/ 1909009 h 5801773"/>
              <a:gd name="connsiteX145" fmla="*/ 4225074 w 4524487"/>
              <a:gd name="connsiteY145" fmla="*/ 2019076 h 5801773"/>
              <a:gd name="connsiteX146" fmla="*/ 4516327 w 4524487"/>
              <a:gd name="connsiteY146" fmla="*/ 2511836 h 5801773"/>
              <a:gd name="connsiteX147" fmla="*/ 4397792 w 4524487"/>
              <a:gd name="connsiteY147" fmla="*/ 2593115 h 5801773"/>
              <a:gd name="connsiteX148" fmla="*/ 4316514 w 4524487"/>
              <a:gd name="connsiteY148" fmla="*/ 2806476 h 5801773"/>
              <a:gd name="connsiteX149" fmla="*/ 4301274 w 4524487"/>
              <a:gd name="connsiteY149" fmla="*/ 2899609 h 5801773"/>
              <a:gd name="connsiteX150" fmla="*/ 4277567 w 4524487"/>
              <a:gd name="connsiteY150" fmla="*/ 2975809 h 5801773"/>
              <a:gd name="connsiteX151" fmla="*/ 4258941 w 4524487"/>
              <a:gd name="connsiteY151" fmla="*/ 3314476 h 5801773"/>
              <a:gd name="connsiteX152" fmla="*/ 4191207 w 4524487"/>
              <a:gd name="connsiteY152" fmla="*/ 3497356 h 5801773"/>
              <a:gd name="connsiteX153" fmla="*/ 4126861 w 4524487"/>
              <a:gd name="connsiteY153" fmla="*/ 3771676 h 5801773"/>
              <a:gd name="connsiteX154" fmla="*/ 4084527 w 4524487"/>
              <a:gd name="connsiteY154" fmla="*/ 3891903 h 5801773"/>
              <a:gd name="connsiteX155" fmla="*/ 4015101 w 4524487"/>
              <a:gd name="connsiteY155" fmla="*/ 3949476 h 5801773"/>
              <a:gd name="connsiteX156" fmla="*/ 4084527 w 4524487"/>
              <a:gd name="connsiteY156" fmla="*/ 4142516 h 5801773"/>
              <a:gd name="connsiteX157" fmla="*/ 3947367 w 4524487"/>
              <a:gd name="connsiteY157" fmla="*/ 4169609 h 5801773"/>
              <a:gd name="connsiteX158" fmla="*/ 3728927 w 4524487"/>
              <a:gd name="connsiteY158" fmla="*/ 4100183 h 5801773"/>
              <a:gd name="connsiteX159" fmla="*/ 3566367 w 4524487"/>
              <a:gd name="connsiteY159" fmla="*/ 4101876 h 5801773"/>
              <a:gd name="connsiteX160" fmla="*/ 3532501 w 4524487"/>
              <a:gd name="connsiteY160" fmla="*/ 4093409 h 5801773"/>
              <a:gd name="connsiteX161" fmla="*/ 3227701 w 4524487"/>
              <a:gd name="connsiteY161" fmla="*/ 3949476 h 5801773"/>
              <a:gd name="connsiteX162" fmla="*/ 3168434 w 4524487"/>
              <a:gd name="connsiteY162" fmla="*/ 3915609 h 5801773"/>
              <a:gd name="connsiteX163" fmla="*/ 3173512 w 4524487"/>
              <a:gd name="connsiteY163" fmla="*/ 3893595 h 5801773"/>
              <a:gd name="connsiteX164" fmla="*/ 3126101 w 4524487"/>
              <a:gd name="connsiteY164" fmla="*/ 3907143 h 5801773"/>
              <a:gd name="connsiteX165" fmla="*/ 3083767 w 4524487"/>
              <a:gd name="connsiteY165" fmla="*/ 3873276 h 5801773"/>
              <a:gd name="connsiteX166" fmla="*/ 3058367 w 4524487"/>
              <a:gd name="connsiteY166" fmla="*/ 3864809 h 5801773"/>
              <a:gd name="connsiteX167" fmla="*/ 2821301 w 4524487"/>
              <a:gd name="connsiteY167" fmla="*/ 3856343 h 5801773"/>
              <a:gd name="connsiteX168" fmla="*/ 2740021 w 4524487"/>
              <a:gd name="connsiteY168" fmla="*/ 4037529 h 5801773"/>
              <a:gd name="connsiteX169" fmla="*/ 2472474 w 4524487"/>
              <a:gd name="connsiteY169" fmla="*/ 4068009 h 5801773"/>
              <a:gd name="connsiteX170" fmla="*/ 2441994 w 4524487"/>
              <a:gd name="connsiteY170" fmla="*/ 3944396 h 5801773"/>
              <a:gd name="connsiteX171" fmla="*/ 2389501 w 4524487"/>
              <a:gd name="connsiteY171" fmla="*/ 4052769 h 5801773"/>
              <a:gd name="connsiteX172" fmla="*/ 2189687 w 4524487"/>
              <a:gd name="connsiteY172" fmla="*/ 4083249 h 5801773"/>
              <a:gd name="connsiteX173" fmla="*/ 1905207 w 4524487"/>
              <a:gd name="connsiteY173" fmla="*/ 4166223 h 5801773"/>
              <a:gd name="connsiteX174" fmla="*/ 1762967 w 4524487"/>
              <a:gd name="connsiteY174" fmla="*/ 4262743 h 5801773"/>
              <a:gd name="connsiteX175" fmla="*/ 1669834 w 4524487"/>
              <a:gd name="connsiteY175" fmla="*/ 4338943 h 5801773"/>
              <a:gd name="connsiteX176" fmla="*/ 1652901 w 4524487"/>
              <a:gd name="connsiteY176" fmla="*/ 4305076 h 5801773"/>
              <a:gd name="connsiteX177" fmla="*/ 1480181 w 4524487"/>
              <a:gd name="connsiteY177" fmla="*/ 4210249 h 5801773"/>
              <a:gd name="connsiteX178" fmla="*/ 1358261 w 4524487"/>
              <a:gd name="connsiteY178" fmla="*/ 4081556 h 5801773"/>
              <a:gd name="connsiteX179" fmla="*/ 814701 w 4524487"/>
              <a:gd name="connsiteY179" fmla="*/ 3707329 h 5801773"/>
              <a:gd name="connsiteX180" fmla="*/ 1254967 w 4524487"/>
              <a:gd name="connsiteY180" fmla="*/ 4415143 h 5801773"/>
              <a:gd name="connsiteX181" fmla="*/ 1238034 w 4524487"/>
              <a:gd name="connsiteY181" fmla="*/ 4440543 h 5801773"/>
              <a:gd name="connsiteX182" fmla="*/ 1229567 w 4524487"/>
              <a:gd name="connsiteY182" fmla="*/ 4491343 h 5801773"/>
              <a:gd name="connsiteX183" fmla="*/ 1204167 w 4524487"/>
              <a:gd name="connsiteY183" fmla="*/ 4559076 h 5801773"/>
              <a:gd name="connsiteX184" fmla="*/ 1195701 w 4524487"/>
              <a:gd name="connsiteY184" fmla="*/ 4601409 h 5801773"/>
              <a:gd name="connsiteX185" fmla="*/ 1178767 w 4524487"/>
              <a:gd name="connsiteY185" fmla="*/ 4660676 h 5801773"/>
              <a:gd name="connsiteX186" fmla="*/ 1127967 w 4524487"/>
              <a:gd name="connsiteY186" fmla="*/ 4753809 h 5801773"/>
              <a:gd name="connsiteX187" fmla="*/ 1026367 w 4524487"/>
              <a:gd name="connsiteY187" fmla="*/ 4880809 h 5801773"/>
              <a:gd name="connsiteX188" fmla="*/ 1017901 w 4524487"/>
              <a:gd name="connsiteY188" fmla="*/ 4973943 h 5801773"/>
              <a:gd name="connsiteX189" fmla="*/ 992501 w 4524487"/>
              <a:gd name="connsiteY189" fmla="*/ 4999343 h 5801773"/>
              <a:gd name="connsiteX190" fmla="*/ 975567 w 4524487"/>
              <a:gd name="connsiteY190" fmla="*/ 5058609 h 5801773"/>
              <a:gd name="connsiteX191" fmla="*/ 958634 w 4524487"/>
              <a:gd name="connsiteY191"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679234 w 4524487"/>
              <a:gd name="connsiteY3" fmla="*/ 5134809 h 5801773"/>
              <a:gd name="connsiteX4" fmla="*/ 772367 w 4524487"/>
              <a:gd name="connsiteY4" fmla="*/ 5211009 h 5801773"/>
              <a:gd name="connsiteX5" fmla="*/ 840101 w 4524487"/>
              <a:gd name="connsiteY5" fmla="*/ 5244876 h 5801773"/>
              <a:gd name="connsiteX6" fmla="*/ 848567 w 4524487"/>
              <a:gd name="connsiteY6" fmla="*/ 5278743 h 5801773"/>
              <a:gd name="connsiteX7" fmla="*/ 873967 w 4524487"/>
              <a:gd name="connsiteY7" fmla="*/ 5312609 h 5801773"/>
              <a:gd name="connsiteX8" fmla="*/ 857034 w 4524487"/>
              <a:gd name="connsiteY8" fmla="*/ 5575076 h 5801773"/>
              <a:gd name="connsiteX9" fmla="*/ 831634 w 4524487"/>
              <a:gd name="connsiteY9" fmla="*/ 5583543 h 5801773"/>
              <a:gd name="connsiteX10" fmla="*/ 721567 w 4524487"/>
              <a:gd name="connsiteY10" fmla="*/ 5525969 h 5801773"/>
              <a:gd name="connsiteX11" fmla="*/ 316861 w 4524487"/>
              <a:gd name="connsiteY11" fmla="*/ 5534436 h 5801773"/>
              <a:gd name="connsiteX12" fmla="*/ 352421 w 4524487"/>
              <a:gd name="connsiteY12" fmla="*/ 5774889 h 5801773"/>
              <a:gd name="connsiteX13" fmla="*/ 225421 w 4524487"/>
              <a:gd name="connsiteY13" fmla="*/ 5796903 h 5801773"/>
              <a:gd name="connsiteX14" fmla="*/ 40847 w 4524487"/>
              <a:gd name="connsiteY14" fmla="*/ 5783356 h 5801773"/>
              <a:gd name="connsiteX15" fmla="*/ 35767 w 4524487"/>
              <a:gd name="connsiteY15" fmla="*/ 5524276 h 5801773"/>
              <a:gd name="connsiteX16" fmla="*/ 198327 w 4524487"/>
              <a:gd name="connsiteY16" fmla="*/ 5426063 h 5801773"/>
              <a:gd name="connsiteX17" fmla="*/ 169541 w 4524487"/>
              <a:gd name="connsiteY17" fmla="*/ 5038289 h 5801773"/>
              <a:gd name="connsiteX18" fmla="*/ 49314 w 4524487"/>
              <a:gd name="connsiteY18" fmla="*/ 5002729 h 5801773"/>
              <a:gd name="connsiteX19" fmla="*/ 56087 w 4524487"/>
              <a:gd name="connsiteY19" fmla="*/ 4926529 h 5801773"/>
              <a:gd name="connsiteX20" fmla="*/ 69634 w 4524487"/>
              <a:gd name="connsiteY20" fmla="*/ 4897743 h 5801773"/>
              <a:gd name="connsiteX21" fmla="*/ 162767 w 4524487"/>
              <a:gd name="connsiteY21" fmla="*/ 4846943 h 5801773"/>
              <a:gd name="connsiteX22" fmla="*/ 149221 w 4524487"/>
              <a:gd name="connsiteY22" fmla="*/ 4794449 h 5801773"/>
              <a:gd name="connsiteX23" fmla="*/ 189861 w 4524487"/>
              <a:gd name="connsiteY23" fmla="*/ 4731796 h 5801773"/>
              <a:gd name="connsiteX24" fmla="*/ 186474 w 4524487"/>
              <a:gd name="connsiteY24" fmla="*/ 4697929 h 5801773"/>
              <a:gd name="connsiteX25" fmla="*/ 230501 w 4524487"/>
              <a:gd name="connsiteY25" fmla="*/ 4697929 h 5801773"/>
              <a:gd name="connsiteX26" fmla="*/ 276221 w 4524487"/>
              <a:gd name="connsiteY26" fmla="*/ 4603103 h 5801773"/>
              <a:gd name="connsiteX27" fmla="*/ 323634 w 4524487"/>
              <a:gd name="connsiteY27" fmla="*/ 4592943 h 5801773"/>
              <a:gd name="connsiteX28" fmla="*/ 332101 w 4524487"/>
              <a:gd name="connsiteY28" fmla="*/ 4525209 h 5801773"/>
              <a:gd name="connsiteX29" fmla="*/ 349034 w 4524487"/>
              <a:gd name="connsiteY29" fmla="*/ 4482876 h 5801773"/>
              <a:gd name="connsiteX30" fmla="*/ 398141 w 4524487"/>
              <a:gd name="connsiteY30" fmla="*/ 4376196 h 5801773"/>
              <a:gd name="connsiteX31" fmla="*/ 367661 w 4524487"/>
              <a:gd name="connsiteY31" fmla="*/ 4135743 h 5801773"/>
              <a:gd name="connsiteX32" fmla="*/ 433701 w 4524487"/>
              <a:gd name="connsiteY32" fmla="*/ 3949476 h 5801773"/>
              <a:gd name="connsiteX33" fmla="*/ 442167 w 4524487"/>
              <a:gd name="connsiteY33" fmla="*/ 3924076 h 5801773"/>
              <a:gd name="connsiteX34" fmla="*/ 450634 w 4524487"/>
              <a:gd name="connsiteY34" fmla="*/ 3890209 h 5801773"/>
              <a:gd name="connsiteX35" fmla="*/ 476034 w 4524487"/>
              <a:gd name="connsiteY35" fmla="*/ 3830943 h 5801773"/>
              <a:gd name="connsiteX36" fmla="*/ 492967 w 4524487"/>
              <a:gd name="connsiteY36" fmla="*/ 3814009 h 5801773"/>
              <a:gd name="connsiteX37" fmla="*/ 501434 w 4524487"/>
              <a:gd name="connsiteY37" fmla="*/ 3771676 h 5801773"/>
              <a:gd name="connsiteX38" fmla="*/ 518367 w 4524487"/>
              <a:gd name="connsiteY38" fmla="*/ 3703943 h 5801773"/>
              <a:gd name="connsiteX39" fmla="*/ 526834 w 4524487"/>
              <a:gd name="connsiteY39" fmla="*/ 3585409 h 5801773"/>
              <a:gd name="connsiteX40" fmla="*/ 569167 w 4524487"/>
              <a:gd name="connsiteY40" fmla="*/ 3561703 h 5801773"/>
              <a:gd name="connsiteX41" fmla="*/ 604727 w 4524487"/>
              <a:gd name="connsiteY41" fmla="*/ 3475343 h 5801773"/>
              <a:gd name="connsiteX42" fmla="*/ 623354 w 4524487"/>
              <a:gd name="connsiteY42" fmla="*/ 3465183 h 5801773"/>
              <a:gd name="connsiteX43" fmla="*/ 650447 w 4524487"/>
              <a:gd name="connsiteY43" fmla="*/ 3429623 h 5801773"/>
              <a:gd name="connsiteX44" fmla="*/ 672461 w 4524487"/>
              <a:gd name="connsiteY44" fmla="*/ 3397449 h 5801773"/>
              <a:gd name="connsiteX45" fmla="*/ 670767 w 4524487"/>
              <a:gd name="connsiteY45" fmla="*/ 3297543 h 5801773"/>
              <a:gd name="connsiteX46" fmla="*/ 696167 w 4524487"/>
              <a:gd name="connsiteY46" fmla="*/ 3263676 h 5801773"/>
              <a:gd name="connsiteX47" fmla="*/ 708021 w 4524487"/>
              <a:gd name="connsiteY47" fmla="*/ 3217956 h 5801773"/>
              <a:gd name="connsiteX48" fmla="*/ 735114 w 4524487"/>
              <a:gd name="connsiteY48" fmla="*/ 3133289 h 5801773"/>
              <a:gd name="connsiteX49" fmla="*/ 726647 w 4524487"/>
              <a:gd name="connsiteY49" fmla="*/ 3096036 h 5801773"/>
              <a:gd name="connsiteX50" fmla="*/ 811314 w 4524487"/>
              <a:gd name="connsiteY50" fmla="*/ 3023223 h 5801773"/>
              <a:gd name="connsiteX51" fmla="*/ 885821 w 4524487"/>
              <a:gd name="connsiteY51" fmla="*/ 2947023 h 5801773"/>
              <a:gd name="connsiteX52" fmla="*/ 933234 w 4524487"/>
              <a:gd name="connsiteY52" fmla="*/ 2882676 h 5801773"/>
              <a:gd name="connsiteX53" fmla="*/ 967101 w 4524487"/>
              <a:gd name="connsiteY53" fmla="*/ 2798009 h 5801773"/>
              <a:gd name="connsiteX54" fmla="*/ 975567 w 4524487"/>
              <a:gd name="connsiteY54" fmla="*/ 2764143 h 5801773"/>
              <a:gd name="connsiteX55" fmla="*/ 1100874 w 4524487"/>
              <a:gd name="connsiteY55" fmla="*/ 2886063 h 5801773"/>
              <a:gd name="connsiteX56" fmla="*/ 1343021 w 4524487"/>
              <a:gd name="connsiteY56" fmla="*/ 3021529 h 5801773"/>
              <a:gd name="connsiteX57" fmla="*/ 1034834 w 4524487"/>
              <a:gd name="connsiteY57" fmla="*/ 2620209 h 5801773"/>
              <a:gd name="connsiteX58" fmla="*/ 1012821 w 4524487"/>
              <a:gd name="connsiteY58" fmla="*/ 2579569 h 5801773"/>
              <a:gd name="connsiteX59" fmla="*/ 1102567 w 4524487"/>
              <a:gd name="connsiteY59" fmla="*/ 2518609 h 5801773"/>
              <a:gd name="connsiteX60" fmla="*/ 1119501 w 4524487"/>
              <a:gd name="connsiteY60" fmla="*/ 2450876 h 5801773"/>
              <a:gd name="connsiteX61" fmla="*/ 1248194 w 4524487"/>
              <a:gd name="connsiteY61" fmla="*/ 2384836 h 5801773"/>
              <a:gd name="connsiteX62" fmla="*/ 1204167 w 4524487"/>
              <a:gd name="connsiteY62" fmla="*/ 2315409 h 5801773"/>
              <a:gd name="connsiteX63" fmla="*/ 1212634 w 4524487"/>
              <a:gd name="connsiteY63" fmla="*/ 2281543 h 5801773"/>
              <a:gd name="connsiteX64" fmla="*/ 1229567 w 4524487"/>
              <a:gd name="connsiteY64" fmla="*/ 2256143 h 5801773"/>
              <a:gd name="connsiteX65" fmla="*/ 1324394 w 4524487"/>
              <a:gd name="connsiteY65" fmla="*/ 2220583 h 5801773"/>
              <a:gd name="connsiteX66" fmla="*/ 1361647 w 4524487"/>
              <a:gd name="connsiteY66" fmla="*/ 2081729 h 5801773"/>
              <a:gd name="connsiteX67" fmla="*/ 1383661 w 4524487"/>
              <a:gd name="connsiteY67" fmla="*/ 1973356 h 5801773"/>
              <a:gd name="connsiteX68" fmla="*/ 1397207 w 4524487"/>
              <a:gd name="connsiteY68" fmla="*/ 1842969 h 5801773"/>
              <a:gd name="connsiteX69" fmla="*/ 1436154 w 4524487"/>
              <a:gd name="connsiteY69" fmla="*/ 1793863 h 5801773"/>
              <a:gd name="connsiteX70" fmla="*/ 1473407 w 4524487"/>
              <a:gd name="connsiteY70" fmla="*/ 1751529 h 5801773"/>
              <a:gd name="connsiteX71" fmla="*/ 1502194 w 4524487"/>
              <a:gd name="connsiteY71" fmla="*/ 1680409 h 5801773"/>
              <a:gd name="connsiteX72" fmla="*/ 1571621 w 4524487"/>
              <a:gd name="connsiteY72" fmla="*/ 1632996 h 5801773"/>
              <a:gd name="connsiteX73" fmla="*/ 1581781 w 4524487"/>
              <a:gd name="connsiteY73" fmla="*/ 1526316 h 5801773"/>
              <a:gd name="connsiteX74" fmla="*/ 1564847 w 4524487"/>
              <a:gd name="connsiteY74" fmla="*/ 1502609 h 5801773"/>
              <a:gd name="connsiteX75" fmla="*/ 1546221 w 4524487"/>
              <a:gd name="connsiteY75" fmla="*/ 1424716 h 5801773"/>
              <a:gd name="connsiteX76" fmla="*/ 1576701 w 4524487"/>
              <a:gd name="connsiteY76" fmla="*/ 1296023 h 5801773"/>
              <a:gd name="connsiteX77" fmla="*/ 1588554 w 4524487"/>
              <a:gd name="connsiteY77" fmla="*/ 1223209 h 5801773"/>
              <a:gd name="connsiteX78" fmla="*/ 1630887 w 4524487"/>
              <a:gd name="connsiteY78" fmla="*/ 1197809 h 5801773"/>
              <a:gd name="connsiteX79" fmla="*/ 1664754 w 4524487"/>
              <a:gd name="connsiteY79" fmla="*/ 1160556 h 5801773"/>
              <a:gd name="connsiteX80" fmla="*/ 1740954 w 4524487"/>
              <a:gd name="connsiteY80" fmla="*/ 1108063 h 5801773"/>
              <a:gd name="connsiteX81" fmla="*/ 1774821 w 4524487"/>
              <a:gd name="connsiteY81" fmla="*/ 1028476 h 5801773"/>
              <a:gd name="connsiteX82" fmla="*/ 1790061 w 4524487"/>
              <a:gd name="connsiteY82" fmla="*/ 937036 h 5801773"/>
              <a:gd name="connsiteX83" fmla="*/ 1801914 w 4524487"/>
              <a:gd name="connsiteY83" fmla="*/ 852369 h 5801773"/>
              <a:gd name="connsiteX84" fmla="*/ 1874727 w 4524487"/>
              <a:gd name="connsiteY84" fmla="*/ 745689 h 5801773"/>
              <a:gd name="connsiteX85" fmla="*/ 1903514 w 4524487"/>
              <a:gd name="connsiteY85" fmla="*/ 705049 h 5801773"/>
              <a:gd name="connsiteX86" fmla="*/ 1961087 w 4524487"/>
              <a:gd name="connsiteY86" fmla="*/ 642396 h 5801773"/>
              <a:gd name="connsiteX87" fmla="*/ 2055914 w 4524487"/>
              <a:gd name="connsiteY87" fmla="*/ 589903 h 5801773"/>
              <a:gd name="connsiteX88" fmla="*/ 2081314 w 4524487"/>
              <a:gd name="connsiteY88" fmla="*/ 532329 h 5801773"/>
              <a:gd name="connsiteX89" fmla="*/ 2186301 w 4524487"/>
              <a:gd name="connsiteY89" fmla="*/ 506929 h 5801773"/>
              <a:gd name="connsiteX90" fmla="*/ 2269274 w 4524487"/>
              <a:gd name="connsiteY90" fmla="*/ 464596 h 5801773"/>
              <a:gd name="connsiteX91" fmla="*/ 2364101 w 4524487"/>
              <a:gd name="connsiteY91" fmla="*/ 467983 h 5801773"/>
              <a:gd name="connsiteX92" fmla="*/ 2458927 w 4524487"/>
              <a:gd name="connsiteY92" fmla="*/ 449356 h 5801773"/>
              <a:gd name="connsiteX93" fmla="*/ 2487714 w 4524487"/>
              <a:gd name="connsiteY93" fmla="*/ 410409 h 5801773"/>
              <a:gd name="connsiteX94" fmla="*/ 2563914 w 4524487"/>
              <a:gd name="connsiteY94" fmla="*/ 376543 h 5801773"/>
              <a:gd name="connsiteX95" fmla="*/ 2689221 w 4524487"/>
              <a:gd name="connsiteY95" fmla="*/ 251236 h 5801773"/>
              <a:gd name="connsiteX96" fmla="*/ 2728167 w 4524487"/>
              <a:gd name="connsiteY96" fmla="*/ 181809 h 5801773"/>
              <a:gd name="connsiteX97" fmla="*/ 2775581 w 4524487"/>
              <a:gd name="connsiteY97" fmla="*/ 158103 h 5801773"/>
              <a:gd name="connsiteX98" fmla="*/ 2853474 w 4524487"/>
              <a:gd name="connsiteY98" fmla="*/ 107303 h 5801773"/>
              <a:gd name="connsiteX99" fmla="*/ 2972642 w 4524487"/>
              <a:gd name="connsiteY99" fmla="*/ 49518 h 5801773"/>
              <a:gd name="connsiteX100" fmla="*/ 3166317 w 4524487"/>
              <a:gd name="connsiteY100" fmla="*/ 10359 h 5801773"/>
              <a:gd name="connsiteX101" fmla="*/ 3182192 w 4524487"/>
              <a:gd name="connsiteY101" fmla="*/ 27293 h 5801773"/>
              <a:gd name="connsiteX102" fmla="*/ 3207381 w 4524487"/>
              <a:gd name="connsiteY102" fmla="*/ 24329 h 5801773"/>
              <a:gd name="connsiteX103" fmla="*/ 3280194 w 4524487"/>
              <a:gd name="connsiteY103" fmla="*/ 10783 h 5801773"/>
              <a:gd name="connsiteX104" fmla="*/ 3276807 w 4524487"/>
              <a:gd name="connsiteY104" fmla="*/ 623 h 5801773"/>
              <a:gd name="connsiteX105" fmla="*/ 3325914 w 4524487"/>
              <a:gd name="connsiteY105" fmla="*/ 29409 h 5801773"/>
              <a:gd name="connsiteX106" fmla="*/ 3368247 w 4524487"/>
              <a:gd name="connsiteY106" fmla="*/ 85289 h 5801773"/>
              <a:gd name="connsiteX107" fmla="*/ 3408887 w 4524487"/>
              <a:gd name="connsiteY107" fmla="*/ 124236 h 5801773"/>
              <a:gd name="connsiteX108" fmla="*/ 3422434 w 4524487"/>
              <a:gd name="connsiteY108" fmla="*/ 125929 h 5801773"/>
              <a:gd name="connsiteX109" fmla="*/ 3473234 w 4524487"/>
              <a:gd name="connsiteY109" fmla="*/ 131009 h 5801773"/>
              <a:gd name="connsiteX110" fmla="*/ 3498634 w 4524487"/>
              <a:gd name="connsiteY110" fmla="*/ 198743 h 5801773"/>
              <a:gd name="connsiteX111" fmla="*/ 3524034 w 4524487"/>
              <a:gd name="connsiteY111" fmla="*/ 266476 h 5801773"/>
              <a:gd name="connsiteX112" fmla="*/ 3549434 w 4524487"/>
              <a:gd name="connsiteY112" fmla="*/ 308809 h 5801773"/>
              <a:gd name="connsiteX113" fmla="*/ 3566367 w 4524487"/>
              <a:gd name="connsiteY113" fmla="*/ 401943 h 5801773"/>
              <a:gd name="connsiteX114" fmla="*/ 3549434 w 4524487"/>
              <a:gd name="connsiteY114" fmla="*/ 622076 h 5801773"/>
              <a:gd name="connsiteX115" fmla="*/ 3556207 w 4524487"/>
              <a:gd name="connsiteY115" fmla="*/ 691503 h 5801773"/>
              <a:gd name="connsiteX116" fmla="*/ 3535887 w 4524487"/>
              <a:gd name="connsiteY116" fmla="*/ 794796 h 5801773"/>
              <a:gd name="connsiteX117" fmla="*/ 3463074 w 4524487"/>
              <a:gd name="connsiteY117" fmla="*/ 876076 h 5801773"/>
              <a:gd name="connsiteX118" fmla="*/ 3419047 w 4524487"/>
              <a:gd name="connsiteY118" fmla="*/ 911636 h 5801773"/>
              <a:gd name="connsiteX119" fmla="*/ 3405501 w 4524487"/>
              <a:gd name="connsiteY119" fmla="*/ 935343 h 5801773"/>
              <a:gd name="connsiteX120" fmla="*/ 3388567 w 4524487"/>
              <a:gd name="connsiteY120" fmla="*/ 960743 h 5801773"/>
              <a:gd name="connsiteX121" fmla="*/ 3380101 w 4524487"/>
              <a:gd name="connsiteY121" fmla="*/ 994609 h 5801773"/>
              <a:gd name="connsiteX122" fmla="*/ 3320834 w 4524487"/>
              <a:gd name="connsiteY122" fmla="*/ 1028476 h 5801773"/>
              <a:gd name="connsiteX123" fmla="*/ 3278501 w 4524487"/>
              <a:gd name="connsiteY123" fmla="*/ 1045409 h 5801773"/>
              <a:gd name="connsiteX124" fmla="*/ 3253101 w 4524487"/>
              <a:gd name="connsiteY124" fmla="*/ 1053876 h 5801773"/>
              <a:gd name="connsiteX125" fmla="*/ 3176901 w 4524487"/>
              <a:gd name="connsiteY125" fmla="*/ 1096209 h 5801773"/>
              <a:gd name="connsiteX126" fmla="*/ 3185367 w 4524487"/>
              <a:gd name="connsiteY126" fmla="*/ 1172409 h 5801773"/>
              <a:gd name="connsiteX127" fmla="*/ 3254794 w 4524487"/>
              <a:gd name="connsiteY127" fmla="*/ 1126689 h 5801773"/>
              <a:gd name="connsiteX128" fmla="*/ 3322527 w 4524487"/>
              <a:gd name="connsiteY128" fmla="*/ 1180876 h 5801773"/>
              <a:gd name="connsiteX129" fmla="*/ 3244634 w 4524487"/>
              <a:gd name="connsiteY129" fmla="*/ 1324809 h 5801773"/>
              <a:gd name="connsiteX130" fmla="*/ 3217541 w 4524487"/>
              <a:gd name="connsiteY130" fmla="*/ 1450116 h 5801773"/>
              <a:gd name="connsiteX131" fmla="*/ 3281887 w 4524487"/>
              <a:gd name="connsiteY131" fmla="*/ 1482289 h 5801773"/>
              <a:gd name="connsiteX132" fmla="*/ 3330994 w 4524487"/>
              <a:gd name="connsiteY132" fmla="*/ 1324809 h 5801773"/>
              <a:gd name="connsiteX133" fmla="*/ 3444447 w 4524487"/>
              <a:gd name="connsiteY133" fmla="*/ 1472129 h 5801773"/>
              <a:gd name="connsiteX134" fmla="*/ 3446141 w 4524487"/>
              <a:gd name="connsiteY134" fmla="*/ 1880223 h 5801773"/>
              <a:gd name="connsiteX135" fmla="*/ 3464767 w 4524487"/>
              <a:gd name="connsiteY135" fmla="*/ 1947956 h 5801773"/>
              <a:gd name="connsiteX136" fmla="*/ 3520647 w 4524487"/>
              <a:gd name="connsiteY136" fmla="*/ 1912396 h 5801773"/>
              <a:gd name="connsiteX137" fmla="*/ 3583301 w 4524487"/>
              <a:gd name="connsiteY137" fmla="*/ 1909009 h 5801773"/>
              <a:gd name="connsiteX138" fmla="*/ 3586687 w 4524487"/>
              <a:gd name="connsiteY138" fmla="*/ 1844663 h 5801773"/>
              <a:gd name="connsiteX139" fmla="*/ 3652727 w 4524487"/>
              <a:gd name="connsiteY139" fmla="*/ 1736289 h 5801773"/>
              <a:gd name="connsiteX140" fmla="*/ 3781421 w 4524487"/>
              <a:gd name="connsiteY140" fmla="*/ 1665169 h 5801773"/>
              <a:gd name="connsiteX141" fmla="*/ 3962607 w 4524487"/>
              <a:gd name="connsiteY141" fmla="*/ 1719356 h 5801773"/>
              <a:gd name="connsiteX142" fmla="*/ 4111621 w 4524487"/>
              <a:gd name="connsiteY142" fmla="*/ 1746449 h 5801773"/>
              <a:gd name="connsiteX143" fmla="*/ 4169194 w 4524487"/>
              <a:gd name="connsiteY143" fmla="*/ 1909009 h 5801773"/>
              <a:gd name="connsiteX144" fmla="*/ 4225074 w 4524487"/>
              <a:gd name="connsiteY144" fmla="*/ 2019076 h 5801773"/>
              <a:gd name="connsiteX145" fmla="*/ 4516327 w 4524487"/>
              <a:gd name="connsiteY145" fmla="*/ 2511836 h 5801773"/>
              <a:gd name="connsiteX146" fmla="*/ 4397792 w 4524487"/>
              <a:gd name="connsiteY146" fmla="*/ 2593115 h 5801773"/>
              <a:gd name="connsiteX147" fmla="*/ 4316514 w 4524487"/>
              <a:gd name="connsiteY147" fmla="*/ 2806476 h 5801773"/>
              <a:gd name="connsiteX148" fmla="*/ 4301274 w 4524487"/>
              <a:gd name="connsiteY148" fmla="*/ 2899609 h 5801773"/>
              <a:gd name="connsiteX149" fmla="*/ 4277567 w 4524487"/>
              <a:gd name="connsiteY149" fmla="*/ 2975809 h 5801773"/>
              <a:gd name="connsiteX150" fmla="*/ 4258941 w 4524487"/>
              <a:gd name="connsiteY150" fmla="*/ 3314476 h 5801773"/>
              <a:gd name="connsiteX151" fmla="*/ 4191207 w 4524487"/>
              <a:gd name="connsiteY151" fmla="*/ 3497356 h 5801773"/>
              <a:gd name="connsiteX152" fmla="*/ 4126861 w 4524487"/>
              <a:gd name="connsiteY152" fmla="*/ 3771676 h 5801773"/>
              <a:gd name="connsiteX153" fmla="*/ 4084527 w 4524487"/>
              <a:gd name="connsiteY153" fmla="*/ 3891903 h 5801773"/>
              <a:gd name="connsiteX154" fmla="*/ 4015101 w 4524487"/>
              <a:gd name="connsiteY154" fmla="*/ 3949476 h 5801773"/>
              <a:gd name="connsiteX155" fmla="*/ 4084527 w 4524487"/>
              <a:gd name="connsiteY155" fmla="*/ 4142516 h 5801773"/>
              <a:gd name="connsiteX156" fmla="*/ 3947367 w 4524487"/>
              <a:gd name="connsiteY156" fmla="*/ 4169609 h 5801773"/>
              <a:gd name="connsiteX157" fmla="*/ 3728927 w 4524487"/>
              <a:gd name="connsiteY157" fmla="*/ 4100183 h 5801773"/>
              <a:gd name="connsiteX158" fmla="*/ 3566367 w 4524487"/>
              <a:gd name="connsiteY158" fmla="*/ 4101876 h 5801773"/>
              <a:gd name="connsiteX159" fmla="*/ 3532501 w 4524487"/>
              <a:gd name="connsiteY159" fmla="*/ 4093409 h 5801773"/>
              <a:gd name="connsiteX160" fmla="*/ 3227701 w 4524487"/>
              <a:gd name="connsiteY160" fmla="*/ 3949476 h 5801773"/>
              <a:gd name="connsiteX161" fmla="*/ 3168434 w 4524487"/>
              <a:gd name="connsiteY161" fmla="*/ 3915609 h 5801773"/>
              <a:gd name="connsiteX162" fmla="*/ 3173512 w 4524487"/>
              <a:gd name="connsiteY162" fmla="*/ 3893595 h 5801773"/>
              <a:gd name="connsiteX163" fmla="*/ 3126101 w 4524487"/>
              <a:gd name="connsiteY163" fmla="*/ 3907143 h 5801773"/>
              <a:gd name="connsiteX164" fmla="*/ 3083767 w 4524487"/>
              <a:gd name="connsiteY164" fmla="*/ 3873276 h 5801773"/>
              <a:gd name="connsiteX165" fmla="*/ 3058367 w 4524487"/>
              <a:gd name="connsiteY165" fmla="*/ 3864809 h 5801773"/>
              <a:gd name="connsiteX166" fmla="*/ 2821301 w 4524487"/>
              <a:gd name="connsiteY166" fmla="*/ 3856343 h 5801773"/>
              <a:gd name="connsiteX167" fmla="*/ 2740021 w 4524487"/>
              <a:gd name="connsiteY167" fmla="*/ 4037529 h 5801773"/>
              <a:gd name="connsiteX168" fmla="*/ 2472474 w 4524487"/>
              <a:gd name="connsiteY168" fmla="*/ 4068009 h 5801773"/>
              <a:gd name="connsiteX169" fmla="*/ 2441994 w 4524487"/>
              <a:gd name="connsiteY169" fmla="*/ 3944396 h 5801773"/>
              <a:gd name="connsiteX170" fmla="*/ 2389501 w 4524487"/>
              <a:gd name="connsiteY170" fmla="*/ 4052769 h 5801773"/>
              <a:gd name="connsiteX171" fmla="*/ 2189687 w 4524487"/>
              <a:gd name="connsiteY171" fmla="*/ 4083249 h 5801773"/>
              <a:gd name="connsiteX172" fmla="*/ 1905207 w 4524487"/>
              <a:gd name="connsiteY172" fmla="*/ 4166223 h 5801773"/>
              <a:gd name="connsiteX173" fmla="*/ 1762967 w 4524487"/>
              <a:gd name="connsiteY173" fmla="*/ 4262743 h 5801773"/>
              <a:gd name="connsiteX174" fmla="*/ 1669834 w 4524487"/>
              <a:gd name="connsiteY174" fmla="*/ 4338943 h 5801773"/>
              <a:gd name="connsiteX175" fmla="*/ 1652901 w 4524487"/>
              <a:gd name="connsiteY175" fmla="*/ 4305076 h 5801773"/>
              <a:gd name="connsiteX176" fmla="*/ 1480181 w 4524487"/>
              <a:gd name="connsiteY176" fmla="*/ 4210249 h 5801773"/>
              <a:gd name="connsiteX177" fmla="*/ 1358261 w 4524487"/>
              <a:gd name="connsiteY177" fmla="*/ 4081556 h 5801773"/>
              <a:gd name="connsiteX178" fmla="*/ 814701 w 4524487"/>
              <a:gd name="connsiteY178" fmla="*/ 3707329 h 5801773"/>
              <a:gd name="connsiteX179" fmla="*/ 1254967 w 4524487"/>
              <a:gd name="connsiteY179" fmla="*/ 4415143 h 5801773"/>
              <a:gd name="connsiteX180" fmla="*/ 1238034 w 4524487"/>
              <a:gd name="connsiteY180" fmla="*/ 4440543 h 5801773"/>
              <a:gd name="connsiteX181" fmla="*/ 1229567 w 4524487"/>
              <a:gd name="connsiteY181" fmla="*/ 4491343 h 5801773"/>
              <a:gd name="connsiteX182" fmla="*/ 1204167 w 4524487"/>
              <a:gd name="connsiteY182" fmla="*/ 4559076 h 5801773"/>
              <a:gd name="connsiteX183" fmla="*/ 1195701 w 4524487"/>
              <a:gd name="connsiteY183" fmla="*/ 4601409 h 5801773"/>
              <a:gd name="connsiteX184" fmla="*/ 1178767 w 4524487"/>
              <a:gd name="connsiteY184" fmla="*/ 4660676 h 5801773"/>
              <a:gd name="connsiteX185" fmla="*/ 1127967 w 4524487"/>
              <a:gd name="connsiteY185" fmla="*/ 4753809 h 5801773"/>
              <a:gd name="connsiteX186" fmla="*/ 1026367 w 4524487"/>
              <a:gd name="connsiteY186" fmla="*/ 4880809 h 5801773"/>
              <a:gd name="connsiteX187" fmla="*/ 1017901 w 4524487"/>
              <a:gd name="connsiteY187" fmla="*/ 4973943 h 5801773"/>
              <a:gd name="connsiteX188" fmla="*/ 992501 w 4524487"/>
              <a:gd name="connsiteY188" fmla="*/ 4999343 h 5801773"/>
              <a:gd name="connsiteX189" fmla="*/ 975567 w 4524487"/>
              <a:gd name="connsiteY189" fmla="*/ 5058609 h 5801773"/>
              <a:gd name="connsiteX190" fmla="*/ 958634 w 4524487"/>
              <a:gd name="connsiteY190"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679234 w 4524487"/>
              <a:gd name="connsiteY3" fmla="*/ 5134809 h 5801773"/>
              <a:gd name="connsiteX4" fmla="*/ 840101 w 4524487"/>
              <a:gd name="connsiteY4" fmla="*/ 5244876 h 5801773"/>
              <a:gd name="connsiteX5" fmla="*/ 848567 w 4524487"/>
              <a:gd name="connsiteY5" fmla="*/ 5278743 h 5801773"/>
              <a:gd name="connsiteX6" fmla="*/ 873967 w 4524487"/>
              <a:gd name="connsiteY6" fmla="*/ 5312609 h 5801773"/>
              <a:gd name="connsiteX7" fmla="*/ 857034 w 4524487"/>
              <a:gd name="connsiteY7" fmla="*/ 5575076 h 5801773"/>
              <a:gd name="connsiteX8" fmla="*/ 831634 w 4524487"/>
              <a:gd name="connsiteY8" fmla="*/ 5583543 h 5801773"/>
              <a:gd name="connsiteX9" fmla="*/ 721567 w 4524487"/>
              <a:gd name="connsiteY9" fmla="*/ 5525969 h 5801773"/>
              <a:gd name="connsiteX10" fmla="*/ 316861 w 4524487"/>
              <a:gd name="connsiteY10" fmla="*/ 5534436 h 5801773"/>
              <a:gd name="connsiteX11" fmla="*/ 352421 w 4524487"/>
              <a:gd name="connsiteY11" fmla="*/ 5774889 h 5801773"/>
              <a:gd name="connsiteX12" fmla="*/ 225421 w 4524487"/>
              <a:gd name="connsiteY12" fmla="*/ 5796903 h 5801773"/>
              <a:gd name="connsiteX13" fmla="*/ 40847 w 4524487"/>
              <a:gd name="connsiteY13" fmla="*/ 5783356 h 5801773"/>
              <a:gd name="connsiteX14" fmla="*/ 35767 w 4524487"/>
              <a:gd name="connsiteY14" fmla="*/ 5524276 h 5801773"/>
              <a:gd name="connsiteX15" fmla="*/ 198327 w 4524487"/>
              <a:gd name="connsiteY15" fmla="*/ 5426063 h 5801773"/>
              <a:gd name="connsiteX16" fmla="*/ 169541 w 4524487"/>
              <a:gd name="connsiteY16" fmla="*/ 5038289 h 5801773"/>
              <a:gd name="connsiteX17" fmla="*/ 49314 w 4524487"/>
              <a:gd name="connsiteY17" fmla="*/ 5002729 h 5801773"/>
              <a:gd name="connsiteX18" fmla="*/ 56087 w 4524487"/>
              <a:gd name="connsiteY18" fmla="*/ 4926529 h 5801773"/>
              <a:gd name="connsiteX19" fmla="*/ 69634 w 4524487"/>
              <a:gd name="connsiteY19" fmla="*/ 4897743 h 5801773"/>
              <a:gd name="connsiteX20" fmla="*/ 162767 w 4524487"/>
              <a:gd name="connsiteY20" fmla="*/ 4846943 h 5801773"/>
              <a:gd name="connsiteX21" fmla="*/ 149221 w 4524487"/>
              <a:gd name="connsiteY21" fmla="*/ 4794449 h 5801773"/>
              <a:gd name="connsiteX22" fmla="*/ 189861 w 4524487"/>
              <a:gd name="connsiteY22" fmla="*/ 4731796 h 5801773"/>
              <a:gd name="connsiteX23" fmla="*/ 186474 w 4524487"/>
              <a:gd name="connsiteY23" fmla="*/ 4697929 h 5801773"/>
              <a:gd name="connsiteX24" fmla="*/ 230501 w 4524487"/>
              <a:gd name="connsiteY24" fmla="*/ 4697929 h 5801773"/>
              <a:gd name="connsiteX25" fmla="*/ 276221 w 4524487"/>
              <a:gd name="connsiteY25" fmla="*/ 4603103 h 5801773"/>
              <a:gd name="connsiteX26" fmla="*/ 323634 w 4524487"/>
              <a:gd name="connsiteY26" fmla="*/ 4592943 h 5801773"/>
              <a:gd name="connsiteX27" fmla="*/ 332101 w 4524487"/>
              <a:gd name="connsiteY27" fmla="*/ 4525209 h 5801773"/>
              <a:gd name="connsiteX28" fmla="*/ 349034 w 4524487"/>
              <a:gd name="connsiteY28" fmla="*/ 4482876 h 5801773"/>
              <a:gd name="connsiteX29" fmla="*/ 398141 w 4524487"/>
              <a:gd name="connsiteY29" fmla="*/ 4376196 h 5801773"/>
              <a:gd name="connsiteX30" fmla="*/ 367661 w 4524487"/>
              <a:gd name="connsiteY30" fmla="*/ 4135743 h 5801773"/>
              <a:gd name="connsiteX31" fmla="*/ 433701 w 4524487"/>
              <a:gd name="connsiteY31" fmla="*/ 3949476 h 5801773"/>
              <a:gd name="connsiteX32" fmla="*/ 442167 w 4524487"/>
              <a:gd name="connsiteY32" fmla="*/ 3924076 h 5801773"/>
              <a:gd name="connsiteX33" fmla="*/ 450634 w 4524487"/>
              <a:gd name="connsiteY33" fmla="*/ 3890209 h 5801773"/>
              <a:gd name="connsiteX34" fmla="*/ 476034 w 4524487"/>
              <a:gd name="connsiteY34" fmla="*/ 3830943 h 5801773"/>
              <a:gd name="connsiteX35" fmla="*/ 492967 w 4524487"/>
              <a:gd name="connsiteY35" fmla="*/ 3814009 h 5801773"/>
              <a:gd name="connsiteX36" fmla="*/ 501434 w 4524487"/>
              <a:gd name="connsiteY36" fmla="*/ 3771676 h 5801773"/>
              <a:gd name="connsiteX37" fmla="*/ 518367 w 4524487"/>
              <a:gd name="connsiteY37" fmla="*/ 3703943 h 5801773"/>
              <a:gd name="connsiteX38" fmla="*/ 526834 w 4524487"/>
              <a:gd name="connsiteY38" fmla="*/ 3585409 h 5801773"/>
              <a:gd name="connsiteX39" fmla="*/ 569167 w 4524487"/>
              <a:gd name="connsiteY39" fmla="*/ 3561703 h 5801773"/>
              <a:gd name="connsiteX40" fmla="*/ 604727 w 4524487"/>
              <a:gd name="connsiteY40" fmla="*/ 3475343 h 5801773"/>
              <a:gd name="connsiteX41" fmla="*/ 623354 w 4524487"/>
              <a:gd name="connsiteY41" fmla="*/ 3465183 h 5801773"/>
              <a:gd name="connsiteX42" fmla="*/ 650447 w 4524487"/>
              <a:gd name="connsiteY42" fmla="*/ 3429623 h 5801773"/>
              <a:gd name="connsiteX43" fmla="*/ 672461 w 4524487"/>
              <a:gd name="connsiteY43" fmla="*/ 3397449 h 5801773"/>
              <a:gd name="connsiteX44" fmla="*/ 670767 w 4524487"/>
              <a:gd name="connsiteY44" fmla="*/ 3297543 h 5801773"/>
              <a:gd name="connsiteX45" fmla="*/ 696167 w 4524487"/>
              <a:gd name="connsiteY45" fmla="*/ 3263676 h 5801773"/>
              <a:gd name="connsiteX46" fmla="*/ 708021 w 4524487"/>
              <a:gd name="connsiteY46" fmla="*/ 3217956 h 5801773"/>
              <a:gd name="connsiteX47" fmla="*/ 735114 w 4524487"/>
              <a:gd name="connsiteY47" fmla="*/ 3133289 h 5801773"/>
              <a:gd name="connsiteX48" fmla="*/ 726647 w 4524487"/>
              <a:gd name="connsiteY48" fmla="*/ 3096036 h 5801773"/>
              <a:gd name="connsiteX49" fmla="*/ 811314 w 4524487"/>
              <a:gd name="connsiteY49" fmla="*/ 3023223 h 5801773"/>
              <a:gd name="connsiteX50" fmla="*/ 885821 w 4524487"/>
              <a:gd name="connsiteY50" fmla="*/ 2947023 h 5801773"/>
              <a:gd name="connsiteX51" fmla="*/ 933234 w 4524487"/>
              <a:gd name="connsiteY51" fmla="*/ 2882676 h 5801773"/>
              <a:gd name="connsiteX52" fmla="*/ 967101 w 4524487"/>
              <a:gd name="connsiteY52" fmla="*/ 2798009 h 5801773"/>
              <a:gd name="connsiteX53" fmla="*/ 975567 w 4524487"/>
              <a:gd name="connsiteY53" fmla="*/ 2764143 h 5801773"/>
              <a:gd name="connsiteX54" fmla="*/ 1100874 w 4524487"/>
              <a:gd name="connsiteY54" fmla="*/ 2886063 h 5801773"/>
              <a:gd name="connsiteX55" fmla="*/ 1343021 w 4524487"/>
              <a:gd name="connsiteY55" fmla="*/ 3021529 h 5801773"/>
              <a:gd name="connsiteX56" fmla="*/ 1034834 w 4524487"/>
              <a:gd name="connsiteY56" fmla="*/ 2620209 h 5801773"/>
              <a:gd name="connsiteX57" fmla="*/ 1012821 w 4524487"/>
              <a:gd name="connsiteY57" fmla="*/ 2579569 h 5801773"/>
              <a:gd name="connsiteX58" fmla="*/ 1102567 w 4524487"/>
              <a:gd name="connsiteY58" fmla="*/ 2518609 h 5801773"/>
              <a:gd name="connsiteX59" fmla="*/ 1119501 w 4524487"/>
              <a:gd name="connsiteY59" fmla="*/ 2450876 h 5801773"/>
              <a:gd name="connsiteX60" fmla="*/ 1248194 w 4524487"/>
              <a:gd name="connsiteY60" fmla="*/ 2384836 h 5801773"/>
              <a:gd name="connsiteX61" fmla="*/ 1204167 w 4524487"/>
              <a:gd name="connsiteY61" fmla="*/ 2315409 h 5801773"/>
              <a:gd name="connsiteX62" fmla="*/ 1212634 w 4524487"/>
              <a:gd name="connsiteY62" fmla="*/ 2281543 h 5801773"/>
              <a:gd name="connsiteX63" fmla="*/ 1229567 w 4524487"/>
              <a:gd name="connsiteY63" fmla="*/ 2256143 h 5801773"/>
              <a:gd name="connsiteX64" fmla="*/ 1324394 w 4524487"/>
              <a:gd name="connsiteY64" fmla="*/ 2220583 h 5801773"/>
              <a:gd name="connsiteX65" fmla="*/ 1361647 w 4524487"/>
              <a:gd name="connsiteY65" fmla="*/ 2081729 h 5801773"/>
              <a:gd name="connsiteX66" fmla="*/ 1383661 w 4524487"/>
              <a:gd name="connsiteY66" fmla="*/ 1973356 h 5801773"/>
              <a:gd name="connsiteX67" fmla="*/ 1397207 w 4524487"/>
              <a:gd name="connsiteY67" fmla="*/ 1842969 h 5801773"/>
              <a:gd name="connsiteX68" fmla="*/ 1436154 w 4524487"/>
              <a:gd name="connsiteY68" fmla="*/ 1793863 h 5801773"/>
              <a:gd name="connsiteX69" fmla="*/ 1473407 w 4524487"/>
              <a:gd name="connsiteY69" fmla="*/ 1751529 h 5801773"/>
              <a:gd name="connsiteX70" fmla="*/ 1502194 w 4524487"/>
              <a:gd name="connsiteY70" fmla="*/ 1680409 h 5801773"/>
              <a:gd name="connsiteX71" fmla="*/ 1571621 w 4524487"/>
              <a:gd name="connsiteY71" fmla="*/ 1632996 h 5801773"/>
              <a:gd name="connsiteX72" fmla="*/ 1581781 w 4524487"/>
              <a:gd name="connsiteY72" fmla="*/ 1526316 h 5801773"/>
              <a:gd name="connsiteX73" fmla="*/ 1564847 w 4524487"/>
              <a:gd name="connsiteY73" fmla="*/ 1502609 h 5801773"/>
              <a:gd name="connsiteX74" fmla="*/ 1546221 w 4524487"/>
              <a:gd name="connsiteY74" fmla="*/ 1424716 h 5801773"/>
              <a:gd name="connsiteX75" fmla="*/ 1576701 w 4524487"/>
              <a:gd name="connsiteY75" fmla="*/ 1296023 h 5801773"/>
              <a:gd name="connsiteX76" fmla="*/ 1588554 w 4524487"/>
              <a:gd name="connsiteY76" fmla="*/ 1223209 h 5801773"/>
              <a:gd name="connsiteX77" fmla="*/ 1630887 w 4524487"/>
              <a:gd name="connsiteY77" fmla="*/ 1197809 h 5801773"/>
              <a:gd name="connsiteX78" fmla="*/ 1664754 w 4524487"/>
              <a:gd name="connsiteY78" fmla="*/ 1160556 h 5801773"/>
              <a:gd name="connsiteX79" fmla="*/ 1740954 w 4524487"/>
              <a:gd name="connsiteY79" fmla="*/ 1108063 h 5801773"/>
              <a:gd name="connsiteX80" fmla="*/ 1774821 w 4524487"/>
              <a:gd name="connsiteY80" fmla="*/ 1028476 h 5801773"/>
              <a:gd name="connsiteX81" fmla="*/ 1790061 w 4524487"/>
              <a:gd name="connsiteY81" fmla="*/ 937036 h 5801773"/>
              <a:gd name="connsiteX82" fmla="*/ 1801914 w 4524487"/>
              <a:gd name="connsiteY82" fmla="*/ 852369 h 5801773"/>
              <a:gd name="connsiteX83" fmla="*/ 1874727 w 4524487"/>
              <a:gd name="connsiteY83" fmla="*/ 745689 h 5801773"/>
              <a:gd name="connsiteX84" fmla="*/ 1903514 w 4524487"/>
              <a:gd name="connsiteY84" fmla="*/ 705049 h 5801773"/>
              <a:gd name="connsiteX85" fmla="*/ 1961087 w 4524487"/>
              <a:gd name="connsiteY85" fmla="*/ 642396 h 5801773"/>
              <a:gd name="connsiteX86" fmla="*/ 2055914 w 4524487"/>
              <a:gd name="connsiteY86" fmla="*/ 589903 h 5801773"/>
              <a:gd name="connsiteX87" fmla="*/ 2081314 w 4524487"/>
              <a:gd name="connsiteY87" fmla="*/ 532329 h 5801773"/>
              <a:gd name="connsiteX88" fmla="*/ 2186301 w 4524487"/>
              <a:gd name="connsiteY88" fmla="*/ 506929 h 5801773"/>
              <a:gd name="connsiteX89" fmla="*/ 2269274 w 4524487"/>
              <a:gd name="connsiteY89" fmla="*/ 464596 h 5801773"/>
              <a:gd name="connsiteX90" fmla="*/ 2364101 w 4524487"/>
              <a:gd name="connsiteY90" fmla="*/ 467983 h 5801773"/>
              <a:gd name="connsiteX91" fmla="*/ 2458927 w 4524487"/>
              <a:gd name="connsiteY91" fmla="*/ 449356 h 5801773"/>
              <a:gd name="connsiteX92" fmla="*/ 2487714 w 4524487"/>
              <a:gd name="connsiteY92" fmla="*/ 410409 h 5801773"/>
              <a:gd name="connsiteX93" fmla="*/ 2563914 w 4524487"/>
              <a:gd name="connsiteY93" fmla="*/ 376543 h 5801773"/>
              <a:gd name="connsiteX94" fmla="*/ 2689221 w 4524487"/>
              <a:gd name="connsiteY94" fmla="*/ 251236 h 5801773"/>
              <a:gd name="connsiteX95" fmla="*/ 2728167 w 4524487"/>
              <a:gd name="connsiteY95" fmla="*/ 181809 h 5801773"/>
              <a:gd name="connsiteX96" fmla="*/ 2775581 w 4524487"/>
              <a:gd name="connsiteY96" fmla="*/ 158103 h 5801773"/>
              <a:gd name="connsiteX97" fmla="*/ 2853474 w 4524487"/>
              <a:gd name="connsiteY97" fmla="*/ 107303 h 5801773"/>
              <a:gd name="connsiteX98" fmla="*/ 2972642 w 4524487"/>
              <a:gd name="connsiteY98" fmla="*/ 49518 h 5801773"/>
              <a:gd name="connsiteX99" fmla="*/ 3166317 w 4524487"/>
              <a:gd name="connsiteY99" fmla="*/ 10359 h 5801773"/>
              <a:gd name="connsiteX100" fmla="*/ 3182192 w 4524487"/>
              <a:gd name="connsiteY100" fmla="*/ 27293 h 5801773"/>
              <a:gd name="connsiteX101" fmla="*/ 3207381 w 4524487"/>
              <a:gd name="connsiteY101" fmla="*/ 24329 h 5801773"/>
              <a:gd name="connsiteX102" fmla="*/ 3280194 w 4524487"/>
              <a:gd name="connsiteY102" fmla="*/ 10783 h 5801773"/>
              <a:gd name="connsiteX103" fmla="*/ 3276807 w 4524487"/>
              <a:gd name="connsiteY103" fmla="*/ 623 h 5801773"/>
              <a:gd name="connsiteX104" fmla="*/ 3325914 w 4524487"/>
              <a:gd name="connsiteY104" fmla="*/ 29409 h 5801773"/>
              <a:gd name="connsiteX105" fmla="*/ 3368247 w 4524487"/>
              <a:gd name="connsiteY105" fmla="*/ 85289 h 5801773"/>
              <a:gd name="connsiteX106" fmla="*/ 3408887 w 4524487"/>
              <a:gd name="connsiteY106" fmla="*/ 124236 h 5801773"/>
              <a:gd name="connsiteX107" fmla="*/ 3422434 w 4524487"/>
              <a:gd name="connsiteY107" fmla="*/ 125929 h 5801773"/>
              <a:gd name="connsiteX108" fmla="*/ 3473234 w 4524487"/>
              <a:gd name="connsiteY108" fmla="*/ 131009 h 5801773"/>
              <a:gd name="connsiteX109" fmla="*/ 3498634 w 4524487"/>
              <a:gd name="connsiteY109" fmla="*/ 198743 h 5801773"/>
              <a:gd name="connsiteX110" fmla="*/ 3524034 w 4524487"/>
              <a:gd name="connsiteY110" fmla="*/ 266476 h 5801773"/>
              <a:gd name="connsiteX111" fmla="*/ 3549434 w 4524487"/>
              <a:gd name="connsiteY111" fmla="*/ 308809 h 5801773"/>
              <a:gd name="connsiteX112" fmla="*/ 3566367 w 4524487"/>
              <a:gd name="connsiteY112" fmla="*/ 401943 h 5801773"/>
              <a:gd name="connsiteX113" fmla="*/ 3549434 w 4524487"/>
              <a:gd name="connsiteY113" fmla="*/ 622076 h 5801773"/>
              <a:gd name="connsiteX114" fmla="*/ 3556207 w 4524487"/>
              <a:gd name="connsiteY114" fmla="*/ 691503 h 5801773"/>
              <a:gd name="connsiteX115" fmla="*/ 3535887 w 4524487"/>
              <a:gd name="connsiteY115" fmla="*/ 794796 h 5801773"/>
              <a:gd name="connsiteX116" fmla="*/ 3463074 w 4524487"/>
              <a:gd name="connsiteY116" fmla="*/ 876076 h 5801773"/>
              <a:gd name="connsiteX117" fmla="*/ 3419047 w 4524487"/>
              <a:gd name="connsiteY117" fmla="*/ 911636 h 5801773"/>
              <a:gd name="connsiteX118" fmla="*/ 3405501 w 4524487"/>
              <a:gd name="connsiteY118" fmla="*/ 935343 h 5801773"/>
              <a:gd name="connsiteX119" fmla="*/ 3388567 w 4524487"/>
              <a:gd name="connsiteY119" fmla="*/ 960743 h 5801773"/>
              <a:gd name="connsiteX120" fmla="*/ 3380101 w 4524487"/>
              <a:gd name="connsiteY120" fmla="*/ 994609 h 5801773"/>
              <a:gd name="connsiteX121" fmla="*/ 3320834 w 4524487"/>
              <a:gd name="connsiteY121" fmla="*/ 1028476 h 5801773"/>
              <a:gd name="connsiteX122" fmla="*/ 3278501 w 4524487"/>
              <a:gd name="connsiteY122" fmla="*/ 1045409 h 5801773"/>
              <a:gd name="connsiteX123" fmla="*/ 3253101 w 4524487"/>
              <a:gd name="connsiteY123" fmla="*/ 1053876 h 5801773"/>
              <a:gd name="connsiteX124" fmla="*/ 3176901 w 4524487"/>
              <a:gd name="connsiteY124" fmla="*/ 1096209 h 5801773"/>
              <a:gd name="connsiteX125" fmla="*/ 3185367 w 4524487"/>
              <a:gd name="connsiteY125" fmla="*/ 1172409 h 5801773"/>
              <a:gd name="connsiteX126" fmla="*/ 3254794 w 4524487"/>
              <a:gd name="connsiteY126" fmla="*/ 1126689 h 5801773"/>
              <a:gd name="connsiteX127" fmla="*/ 3322527 w 4524487"/>
              <a:gd name="connsiteY127" fmla="*/ 1180876 h 5801773"/>
              <a:gd name="connsiteX128" fmla="*/ 3244634 w 4524487"/>
              <a:gd name="connsiteY128" fmla="*/ 1324809 h 5801773"/>
              <a:gd name="connsiteX129" fmla="*/ 3217541 w 4524487"/>
              <a:gd name="connsiteY129" fmla="*/ 1450116 h 5801773"/>
              <a:gd name="connsiteX130" fmla="*/ 3281887 w 4524487"/>
              <a:gd name="connsiteY130" fmla="*/ 1482289 h 5801773"/>
              <a:gd name="connsiteX131" fmla="*/ 3330994 w 4524487"/>
              <a:gd name="connsiteY131" fmla="*/ 1324809 h 5801773"/>
              <a:gd name="connsiteX132" fmla="*/ 3444447 w 4524487"/>
              <a:gd name="connsiteY132" fmla="*/ 1472129 h 5801773"/>
              <a:gd name="connsiteX133" fmla="*/ 3446141 w 4524487"/>
              <a:gd name="connsiteY133" fmla="*/ 1880223 h 5801773"/>
              <a:gd name="connsiteX134" fmla="*/ 3464767 w 4524487"/>
              <a:gd name="connsiteY134" fmla="*/ 1947956 h 5801773"/>
              <a:gd name="connsiteX135" fmla="*/ 3520647 w 4524487"/>
              <a:gd name="connsiteY135" fmla="*/ 1912396 h 5801773"/>
              <a:gd name="connsiteX136" fmla="*/ 3583301 w 4524487"/>
              <a:gd name="connsiteY136" fmla="*/ 1909009 h 5801773"/>
              <a:gd name="connsiteX137" fmla="*/ 3586687 w 4524487"/>
              <a:gd name="connsiteY137" fmla="*/ 1844663 h 5801773"/>
              <a:gd name="connsiteX138" fmla="*/ 3652727 w 4524487"/>
              <a:gd name="connsiteY138" fmla="*/ 1736289 h 5801773"/>
              <a:gd name="connsiteX139" fmla="*/ 3781421 w 4524487"/>
              <a:gd name="connsiteY139" fmla="*/ 1665169 h 5801773"/>
              <a:gd name="connsiteX140" fmla="*/ 3962607 w 4524487"/>
              <a:gd name="connsiteY140" fmla="*/ 1719356 h 5801773"/>
              <a:gd name="connsiteX141" fmla="*/ 4111621 w 4524487"/>
              <a:gd name="connsiteY141" fmla="*/ 1746449 h 5801773"/>
              <a:gd name="connsiteX142" fmla="*/ 4169194 w 4524487"/>
              <a:gd name="connsiteY142" fmla="*/ 1909009 h 5801773"/>
              <a:gd name="connsiteX143" fmla="*/ 4225074 w 4524487"/>
              <a:gd name="connsiteY143" fmla="*/ 2019076 h 5801773"/>
              <a:gd name="connsiteX144" fmla="*/ 4516327 w 4524487"/>
              <a:gd name="connsiteY144" fmla="*/ 2511836 h 5801773"/>
              <a:gd name="connsiteX145" fmla="*/ 4397792 w 4524487"/>
              <a:gd name="connsiteY145" fmla="*/ 2593115 h 5801773"/>
              <a:gd name="connsiteX146" fmla="*/ 4316514 w 4524487"/>
              <a:gd name="connsiteY146" fmla="*/ 2806476 h 5801773"/>
              <a:gd name="connsiteX147" fmla="*/ 4301274 w 4524487"/>
              <a:gd name="connsiteY147" fmla="*/ 2899609 h 5801773"/>
              <a:gd name="connsiteX148" fmla="*/ 4277567 w 4524487"/>
              <a:gd name="connsiteY148" fmla="*/ 2975809 h 5801773"/>
              <a:gd name="connsiteX149" fmla="*/ 4258941 w 4524487"/>
              <a:gd name="connsiteY149" fmla="*/ 3314476 h 5801773"/>
              <a:gd name="connsiteX150" fmla="*/ 4191207 w 4524487"/>
              <a:gd name="connsiteY150" fmla="*/ 3497356 h 5801773"/>
              <a:gd name="connsiteX151" fmla="*/ 4126861 w 4524487"/>
              <a:gd name="connsiteY151" fmla="*/ 3771676 h 5801773"/>
              <a:gd name="connsiteX152" fmla="*/ 4084527 w 4524487"/>
              <a:gd name="connsiteY152" fmla="*/ 3891903 h 5801773"/>
              <a:gd name="connsiteX153" fmla="*/ 4015101 w 4524487"/>
              <a:gd name="connsiteY153" fmla="*/ 3949476 h 5801773"/>
              <a:gd name="connsiteX154" fmla="*/ 4084527 w 4524487"/>
              <a:gd name="connsiteY154" fmla="*/ 4142516 h 5801773"/>
              <a:gd name="connsiteX155" fmla="*/ 3947367 w 4524487"/>
              <a:gd name="connsiteY155" fmla="*/ 4169609 h 5801773"/>
              <a:gd name="connsiteX156" fmla="*/ 3728927 w 4524487"/>
              <a:gd name="connsiteY156" fmla="*/ 4100183 h 5801773"/>
              <a:gd name="connsiteX157" fmla="*/ 3566367 w 4524487"/>
              <a:gd name="connsiteY157" fmla="*/ 4101876 h 5801773"/>
              <a:gd name="connsiteX158" fmla="*/ 3532501 w 4524487"/>
              <a:gd name="connsiteY158" fmla="*/ 4093409 h 5801773"/>
              <a:gd name="connsiteX159" fmla="*/ 3227701 w 4524487"/>
              <a:gd name="connsiteY159" fmla="*/ 3949476 h 5801773"/>
              <a:gd name="connsiteX160" fmla="*/ 3168434 w 4524487"/>
              <a:gd name="connsiteY160" fmla="*/ 3915609 h 5801773"/>
              <a:gd name="connsiteX161" fmla="*/ 3173512 w 4524487"/>
              <a:gd name="connsiteY161" fmla="*/ 3893595 h 5801773"/>
              <a:gd name="connsiteX162" fmla="*/ 3126101 w 4524487"/>
              <a:gd name="connsiteY162" fmla="*/ 3907143 h 5801773"/>
              <a:gd name="connsiteX163" fmla="*/ 3083767 w 4524487"/>
              <a:gd name="connsiteY163" fmla="*/ 3873276 h 5801773"/>
              <a:gd name="connsiteX164" fmla="*/ 3058367 w 4524487"/>
              <a:gd name="connsiteY164" fmla="*/ 3864809 h 5801773"/>
              <a:gd name="connsiteX165" fmla="*/ 2821301 w 4524487"/>
              <a:gd name="connsiteY165" fmla="*/ 3856343 h 5801773"/>
              <a:gd name="connsiteX166" fmla="*/ 2740021 w 4524487"/>
              <a:gd name="connsiteY166" fmla="*/ 4037529 h 5801773"/>
              <a:gd name="connsiteX167" fmla="*/ 2472474 w 4524487"/>
              <a:gd name="connsiteY167" fmla="*/ 4068009 h 5801773"/>
              <a:gd name="connsiteX168" fmla="*/ 2441994 w 4524487"/>
              <a:gd name="connsiteY168" fmla="*/ 3944396 h 5801773"/>
              <a:gd name="connsiteX169" fmla="*/ 2389501 w 4524487"/>
              <a:gd name="connsiteY169" fmla="*/ 4052769 h 5801773"/>
              <a:gd name="connsiteX170" fmla="*/ 2189687 w 4524487"/>
              <a:gd name="connsiteY170" fmla="*/ 4083249 h 5801773"/>
              <a:gd name="connsiteX171" fmla="*/ 1905207 w 4524487"/>
              <a:gd name="connsiteY171" fmla="*/ 4166223 h 5801773"/>
              <a:gd name="connsiteX172" fmla="*/ 1762967 w 4524487"/>
              <a:gd name="connsiteY172" fmla="*/ 4262743 h 5801773"/>
              <a:gd name="connsiteX173" fmla="*/ 1669834 w 4524487"/>
              <a:gd name="connsiteY173" fmla="*/ 4338943 h 5801773"/>
              <a:gd name="connsiteX174" fmla="*/ 1652901 w 4524487"/>
              <a:gd name="connsiteY174" fmla="*/ 4305076 h 5801773"/>
              <a:gd name="connsiteX175" fmla="*/ 1480181 w 4524487"/>
              <a:gd name="connsiteY175" fmla="*/ 4210249 h 5801773"/>
              <a:gd name="connsiteX176" fmla="*/ 1358261 w 4524487"/>
              <a:gd name="connsiteY176" fmla="*/ 4081556 h 5801773"/>
              <a:gd name="connsiteX177" fmla="*/ 814701 w 4524487"/>
              <a:gd name="connsiteY177" fmla="*/ 3707329 h 5801773"/>
              <a:gd name="connsiteX178" fmla="*/ 1254967 w 4524487"/>
              <a:gd name="connsiteY178" fmla="*/ 4415143 h 5801773"/>
              <a:gd name="connsiteX179" fmla="*/ 1238034 w 4524487"/>
              <a:gd name="connsiteY179" fmla="*/ 4440543 h 5801773"/>
              <a:gd name="connsiteX180" fmla="*/ 1229567 w 4524487"/>
              <a:gd name="connsiteY180" fmla="*/ 4491343 h 5801773"/>
              <a:gd name="connsiteX181" fmla="*/ 1204167 w 4524487"/>
              <a:gd name="connsiteY181" fmla="*/ 4559076 h 5801773"/>
              <a:gd name="connsiteX182" fmla="*/ 1195701 w 4524487"/>
              <a:gd name="connsiteY182" fmla="*/ 4601409 h 5801773"/>
              <a:gd name="connsiteX183" fmla="*/ 1178767 w 4524487"/>
              <a:gd name="connsiteY183" fmla="*/ 4660676 h 5801773"/>
              <a:gd name="connsiteX184" fmla="*/ 1127967 w 4524487"/>
              <a:gd name="connsiteY184" fmla="*/ 4753809 h 5801773"/>
              <a:gd name="connsiteX185" fmla="*/ 1026367 w 4524487"/>
              <a:gd name="connsiteY185" fmla="*/ 4880809 h 5801773"/>
              <a:gd name="connsiteX186" fmla="*/ 1017901 w 4524487"/>
              <a:gd name="connsiteY186" fmla="*/ 4973943 h 5801773"/>
              <a:gd name="connsiteX187" fmla="*/ 992501 w 4524487"/>
              <a:gd name="connsiteY187" fmla="*/ 4999343 h 5801773"/>
              <a:gd name="connsiteX188" fmla="*/ 975567 w 4524487"/>
              <a:gd name="connsiteY188" fmla="*/ 5058609 h 5801773"/>
              <a:gd name="connsiteX189" fmla="*/ 958634 w 4524487"/>
              <a:gd name="connsiteY189"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679234 w 4524487"/>
              <a:gd name="connsiteY3" fmla="*/ 5134809 h 5801773"/>
              <a:gd name="connsiteX4" fmla="*/ 840101 w 4524487"/>
              <a:gd name="connsiteY4" fmla="*/ 5244876 h 5801773"/>
              <a:gd name="connsiteX5" fmla="*/ 873967 w 4524487"/>
              <a:gd name="connsiteY5" fmla="*/ 5312609 h 5801773"/>
              <a:gd name="connsiteX6" fmla="*/ 857034 w 4524487"/>
              <a:gd name="connsiteY6" fmla="*/ 5575076 h 5801773"/>
              <a:gd name="connsiteX7" fmla="*/ 831634 w 4524487"/>
              <a:gd name="connsiteY7" fmla="*/ 5583543 h 5801773"/>
              <a:gd name="connsiteX8" fmla="*/ 721567 w 4524487"/>
              <a:gd name="connsiteY8" fmla="*/ 5525969 h 5801773"/>
              <a:gd name="connsiteX9" fmla="*/ 316861 w 4524487"/>
              <a:gd name="connsiteY9" fmla="*/ 5534436 h 5801773"/>
              <a:gd name="connsiteX10" fmla="*/ 352421 w 4524487"/>
              <a:gd name="connsiteY10" fmla="*/ 5774889 h 5801773"/>
              <a:gd name="connsiteX11" fmla="*/ 225421 w 4524487"/>
              <a:gd name="connsiteY11" fmla="*/ 5796903 h 5801773"/>
              <a:gd name="connsiteX12" fmla="*/ 40847 w 4524487"/>
              <a:gd name="connsiteY12" fmla="*/ 5783356 h 5801773"/>
              <a:gd name="connsiteX13" fmla="*/ 35767 w 4524487"/>
              <a:gd name="connsiteY13" fmla="*/ 5524276 h 5801773"/>
              <a:gd name="connsiteX14" fmla="*/ 198327 w 4524487"/>
              <a:gd name="connsiteY14" fmla="*/ 5426063 h 5801773"/>
              <a:gd name="connsiteX15" fmla="*/ 169541 w 4524487"/>
              <a:gd name="connsiteY15" fmla="*/ 5038289 h 5801773"/>
              <a:gd name="connsiteX16" fmla="*/ 49314 w 4524487"/>
              <a:gd name="connsiteY16" fmla="*/ 5002729 h 5801773"/>
              <a:gd name="connsiteX17" fmla="*/ 56087 w 4524487"/>
              <a:gd name="connsiteY17" fmla="*/ 4926529 h 5801773"/>
              <a:gd name="connsiteX18" fmla="*/ 69634 w 4524487"/>
              <a:gd name="connsiteY18" fmla="*/ 4897743 h 5801773"/>
              <a:gd name="connsiteX19" fmla="*/ 162767 w 4524487"/>
              <a:gd name="connsiteY19" fmla="*/ 4846943 h 5801773"/>
              <a:gd name="connsiteX20" fmla="*/ 149221 w 4524487"/>
              <a:gd name="connsiteY20" fmla="*/ 4794449 h 5801773"/>
              <a:gd name="connsiteX21" fmla="*/ 189861 w 4524487"/>
              <a:gd name="connsiteY21" fmla="*/ 4731796 h 5801773"/>
              <a:gd name="connsiteX22" fmla="*/ 186474 w 4524487"/>
              <a:gd name="connsiteY22" fmla="*/ 4697929 h 5801773"/>
              <a:gd name="connsiteX23" fmla="*/ 230501 w 4524487"/>
              <a:gd name="connsiteY23" fmla="*/ 4697929 h 5801773"/>
              <a:gd name="connsiteX24" fmla="*/ 276221 w 4524487"/>
              <a:gd name="connsiteY24" fmla="*/ 4603103 h 5801773"/>
              <a:gd name="connsiteX25" fmla="*/ 323634 w 4524487"/>
              <a:gd name="connsiteY25" fmla="*/ 4592943 h 5801773"/>
              <a:gd name="connsiteX26" fmla="*/ 332101 w 4524487"/>
              <a:gd name="connsiteY26" fmla="*/ 4525209 h 5801773"/>
              <a:gd name="connsiteX27" fmla="*/ 349034 w 4524487"/>
              <a:gd name="connsiteY27" fmla="*/ 4482876 h 5801773"/>
              <a:gd name="connsiteX28" fmla="*/ 398141 w 4524487"/>
              <a:gd name="connsiteY28" fmla="*/ 4376196 h 5801773"/>
              <a:gd name="connsiteX29" fmla="*/ 367661 w 4524487"/>
              <a:gd name="connsiteY29" fmla="*/ 4135743 h 5801773"/>
              <a:gd name="connsiteX30" fmla="*/ 433701 w 4524487"/>
              <a:gd name="connsiteY30" fmla="*/ 3949476 h 5801773"/>
              <a:gd name="connsiteX31" fmla="*/ 442167 w 4524487"/>
              <a:gd name="connsiteY31" fmla="*/ 3924076 h 5801773"/>
              <a:gd name="connsiteX32" fmla="*/ 450634 w 4524487"/>
              <a:gd name="connsiteY32" fmla="*/ 3890209 h 5801773"/>
              <a:gd name="connsiteX33" fmla="*/ 476034 w 4524487"/>
              <a:gd name="connsiteY33" fmla="*/ 3830943 h 5801773"/>
              <a:gd name="connsiteX34" fmla="*/ 492967 w 4524487"/>
              <a:gd name="connsiteY34" fmla="*/ 3814009 h 5801773"/>
              <a:gd name="connsiteX35" fmla="*/ 501434 w 4524487"/>
              <a:gd name="connsiteY35" fmla="*/ 3771676 h 5801773"/>
              <a:gd name="connsiteX36" fmla="*/ 518367 w 4524487"/>
              <a:gd name="connsiteY36" fmla="*/ 3703943 h 5801773"/>
              <a:gd name="connsiteX37" fmla="*/ 526834 w 4524487"/>
              <a:gd name="connsiteY37" fmla="*/ 3585409 h 5801773"/>
              <a:gd name="connsiteX38" fmla="*/ 569167 w 4524487"/>
              <a:gd name="connsiteY38" fmla="*/ 3561703 h 5801773"/>
              <a:gd name="connsiteX39" fmla="*/ 604727 w 4524487"/>
              <a:gd name="connsiteY39" fmla="*/ 3475343 h 5801773"/>
              <a:gd name="connsiteX40" fmla="*/ 623354 w 4524487"/>
              <a:gd name="connsiteY40" fmla="*/ 3465183 h 5801773"/>
              <a:gd name="connsiteX41" fmla="*/ 650447 w 4524487"/>
              <a:gd name="connsiteY41" fmla="*/ 3429623 h 5801773"/>
              <a:gd name="connsiteX42" fmla="*/ 672461 w 4524487"/>
              <a:gd name="connsiteY42" fmla="*/ 3397449 h 5801773"/>
              <a:gd name="connsiteX43" fmla="*/ 670767 w 4524487"/>
              <a:gd name="connsiteY43" fmla="*/ 3297543 h 5801773"/>
              <a:gd name="connsiteX44" fmla="*/ 696167 w 4524487"/>
              <a:gd name="connsiteY44" fmla="*/ 3263676 h 5801773"/>
              <a:gd name="connsiteX45" fmla="*/ 708021 w 4524487"/>
              <a:gd name="connsiteY45" fmla="*/ 3217956 h 5801773"/>
              <a:gd name="connsiteX46" fmla="*/ 735114 w 4524487"/>
              <a:gd name="connsiteY46" fmla="*/ 3133289 h 5801773"/>
              <a:gd name="connsiteX47" fmla="*/ 726647 w 4524487"/>
              <a:gd name="connsiteY47" fmla="*/ 3096036 h 5801773"/>
              <a:gd name="connsiteX48" fmla="*/ 811314 w 4524487"/>
              <a:gd name="connsiteY48" fmla="*/ 3023223 h 5801773"/>
              <a:gd name="connsiteX49" fmla="*/ 885821 w 4524487"/>
              <a:gd name="connsiteY49" fmla="*/ 2947023 h 5801773"/>
              <a:gd name="connsiteX50" fmla="*/ 933234 w 4524487"/>
              <a:gd name="connsiteY50" fmla="*/ 2882676 h 5801773"/>
              <a:gd name="connsiteX51" fmla="*/ 967101 w 4524487"/>
              <a:gd name="connsiteY51" fmla="*/ 2798009 h 5801773"/>
              <a:gd name="connsiteX52" fmla="*/ 975567 w 4524487"/>
              <a:gd name="connsiteY52" fmla="*/ 2764143 h 5801773"/>
              <a:gd name="connsiteX53" fmla="*/ 1100874 w 4524487"/>
              <a:gd name="connsiteY53" fmla="*/ 2886063 h 5801773"/>
              <a:gd name="connsiteX54" fmla="*/ 1343021 w 4524487"/>
              <a:gd name="connsiteY54" fmla="*/ 3021529 h 5801773"/>
              <a:gd name="connsiteX55" fmla="*/ 1034834 w 4524487"/>
              <a:gd name="connsiteY55" fmla="*/ 2620209 h 5801773"/>
              <a:gd name="connsiteX56" fmla="*/ 1012821 w 4524487"/>
              <a:gd name="connsiteY56" fmla="*/ 2579569 h 5801773"/>
              <a:gd name="connsiteX57" fmla="*/ 1102567 w 4524487"/>
              <a:gd name="connsiteY57" fmla="*/ 2518609 h 5801773"/>
              <a:gd name="connsiteX58" fmla="*/ 1119501 w 4524487"/>
              <a:gd name="connsiteY58" fmla="*/ 2450876 h 5801773"/>
              <a:gd name="connsiteX59" fmla="*/ 1248194 w 4524487"/>
              <a:gd name="connsiteY59" fmla="*/ 2384836 h 5801773"/>
              <a:gd name="connsiteX60" fmla="*/ 1204167 w 4524487"/>
              <a:gd name="connsiteY60" fmla="*/ 2315409 h 5801773"/>
              <a:gd name="connsiteX61" fmla="*/ 1212634 w 4524487"/>
              <a:gd name="connsiteY61" fmla="*/ 2281543 h 5801773"/>
              <a:gd name="connsiteX62" fmla="*/ 1229567 w 4524487"/>
              <a:gd name="connsiteY62" fmla="*/ 2256143 h 5801773"/>
              <a:gd name="connsiteX63" fmla="*/ 1324394 w 4524487"/>
              <a:gd name="connsiteY63" fmla="*/ 2220583 h 5801773"/>
              <a:gd name="connsiteX64" fmla="*/ 1361647 w 4524487"/>
              <a:gd name="connsiteY64" fmla="*/ 2081729 h 5801773"/>
              <a:gd name="connsiteX65" fmla="*/ 1383661 w 4524487"/>
              <a:gd name="connsiteY65" fmla="*/ 1973356 h 5801773"/>
              <a:gd name="connsiteX66" fmla="*/ 1397207 w 4524487"/>
              <a:gd name="connsiteY66" fmla="*/ 1842969 h 5801773"/>
              <a:gd name="connsiteX67" fmla="*/ 1436154 w 4524487"/>
              <a:gd name="connsiteY67" fmla="*/ 1793863 h 5801773"/>
              <a:gd name="connsiteX68" fmla="*/ 1473407 w 4524487"/>
              <a:gd name="connsiteY68" fmla="*/ 1751529 h 5801773"/>
              <a:gd name="connsiteX69" fmla="*/ 1502194 w 4524487"/>
              <a:gd name="connsiteY69" fmla="*/ 1680409 h 5801773"/>
              <a:gd name="connsiteX70" fmla="*/ 1571621 w 4524487"/>
              <a:gd name="connsiteY70" fmla="*/ 1632996 h 5801773"/>
              <a:gd name="connsiteX71" fmla="*/ 1581781 w 4524487"/>
              <a:gd name="connsiteY71" fmla="*/ 1526316 h 5801773"/>
              <a:gd name="connsiteX72" fmla="*/ 1564847 w 4524487"/>
              <a:gd name="connsiteY72" fmla="*/ 1502609 h 5801773"/>
              <a:gd name="connsiteX73" fmla="*/ 1546221 w 4524487"/>
              <a:gd name="connsiteY73" fmla="*/ 1424716 h 5801773"/>
              <a:gd name="connsiteX74" fmla="*/ 1576701 w 4524487"/>
              <a:gd name="connsiteY74" fmla="*/ 1296023 h 5801773"/>
              <a:gd name="connsiteX75" fmla="*/ 1588554 w 4524487"/>
              <a:gd name="connsiteY75" fmla="*/ 1223209 h 5801773"/>
              <a:gd name="connsiteX76" fmla="*/ 1630887 w 4524487"/>
              <a:gd name="connsiteY76" fmla="*/ 1197809 h 5801773"/>
              <a:gd name="connsiteX77" fmla="*/ 1664754 w 4524487"/>
              <a:gd name="connsiteY77" fmla="*/ 1160556 h 5801773"/>
              <a:gd name="connsiteX78" fmla="*/ 1740954 w 4524487"/>
              <a:gd name="connsiteY78" fmla="*/ 1108063 h 5801773"/>
              <a:gd name="connsiteX79" fmla="*/ 1774821 w 4524487"/>
              <a:gd name="connsiteY79" fmla="*/ 1028476 h 5801773"/>
              <a:gd name="connsiteX80" fmla="*/ 1790061 w 4524487"/>
              <a:gd name="connsiteY80" fmla="*/ 937036 h 5801773"/>
              <a:gd name="connsiteX81" fmla="*/ 1801914 w 4524487"/>
              <a:gd name="connsiteY81" fmla="*/ 852369 h 5801773"/>
              <a:gd name="connsiteX82" fmla="*/ 1874727 w 4524487"/>
              <a:gd name="connsiteY82" fmla="*/ 745689 h 5801773"/>
              <a:gd name="connsiteX83" fmla="*/ 1903514 w 4524487"/>
              <a:gd name="connsiteY83" fmla="*/ 705049 h 5801773"/>
              <a:gd name="connsiteX84" fmla="*/ 1961087 w 4524487"/>
              <a:gd name="connsiteY84" fmla="*/ 642396 h 5801773"/>
              <a:gd name="connsiteX85" fmla="*/ 2055914 w 4524487"/>
              <a:gd name="connsiteY85" fmla="*/ 589903 h 5801773"/>
              <a:gd name="connsiteX86" fmla="*/ 2081314 w 4524487"/>
              <a:gd name="connsiteY86" fmla="*/ 532329 h 5801773"/>
              <a:gd name="connsiteX87" fmla="*/ 2186301 w 4524487"/>
              <a:gd name="connsiteY87" fmla="*/ 506929 h 5801773"/>
              <a:gd name="connsiteX88" fmla="*/ 2269274 w 4524487"/>
              <a:gd name="connsiteY88" fmla="*/ 464596 h 5801773"/>
              <a:gd name="connsiteX89" fmla="*/ 2364101 w 4524487"/>
              <a:gd name="connsiteY89" fmla="*/ 467983 h 5801773"/>
              <a:gd name="connsiteX90" fmla="*/ 2458927 w 4524487"/>
              <a:gd name="connsiteY90" fmla="*/ 449356 h 5801773"/>
              <a:gd name="connsiteX91" fmla="*/ 2487714 w 4524487"/>
              <a:gd name="connsiteY91" fmla="*/ 410409 h 5801773"/>
              <a:gd name="connsiteX92" fmla="*/ 2563914 w 4524487"/>
              <a:gd name="connsiteY92" fmla="*/ 376543 h 5801773"/>
              <a:gd name="connsiteX93" fmla="*/ 2689221 w 4524487"/>
              <a:gd name="connsiteY93" fmla="*/ 251236 h 5801773"/>
              <a:gd name="connsiteX94" fmla="*/ 2728167 w 4524487"/>
              <a:gd name="connsiteY94" fmla="*/ 181809 h 5801773"/>
              <a:gd name="connsiteX95" fmla="*/ 2775581 w 4524487"/>
              <a:gd name="connsiteY95" fmla="*/ 158103 h 5801773"/>
              <a:gd name="connsiteX96" fmla="*/ 2853474 w 4524487"/>
              <a:gd name="connsiteY96" fmla="*/ 107303 h 5801773"/>
              <a:gd name="connsiteX97" fmla="*/ 2972642 w 4524487"/>
              <a:gd name="connsiteY97" fmla="*/ 49518 h 5801773"/>
              <a:gd name="connsiteX98" fmla="*/ 3166317 w 4524487"/>
              <a:gd name="connsiteY98" fmla="*/ 10359 h 5801773"/>
              <a:gd name="connsiteX99" fmla="*/ 3182192 w 4524487"/>
              <a:gd name="connsiteY99" fmla="*/ 27293 h 5801773"/>
              <a:gd name="connsiteX100" fmla="*/ 3207381 w 4524487"/>
              <a:gd name="connsiteY100" fmla="*/ 24329 h 5801773"/>
              <a:gd name="connsiteX101" fmla="*/ 3280194 w 4524487"/>
              <a:gd name="connsiteY101" fmla="*/ 10783 h 5801773"/>
              <a:gd name="connsiteX102" fmla="*/ 3276807 w 4524487"/>
              <a:gd name="connsiteY102" fmla="*/ 623 h 5801773"/>
              <a:gd name="connsiteX103" fmla="*/ 3325914 w 4524487"/>
              <a:gd name="connsiteY103" fmla="*/ 29409 h 5801773"/>
              <a:gd name="connsiteX104" fmla="*/ 3368247 w 4524487"/>
              <a:gd name="connsiteY104" fmla="*/ 85289 h 5801773"/>
              <a:gd name="connsiteX105" fmla="*/ 3408887 w 4524487"/>
              <a:gd name="connsiteY105" fmla="*/ 124236 h 5801773"/>
              <a:gd name="connsiteX106" fmla="*/ 3422434 w 4524487"/>
              <a:gd name="connsiteY106" fmla="*/ 125929 h 5801773"/>
              <a:gd name="connsiteX107" fmla="*/ 3473234 w 4524487"/>
              <a:gd name="connsiteY107" fmla="*/ 131009 h 5801773"/>
              <a:gd name="connsiteX108" fmla="*/ 3498634 w 4524487"/>
              <a:gd name="connsiteY108" fmla="*/ 198743 h 5801773"/>
              <a:gd name="connsiteX109" fmla="*/ 3524034 w 4524487"/>
              <a:gd name="connsiteY109" fmla="*/ 266476 h 5801773"/>
              <a:gd name="connsiteX110" fmla="*/ 3549434 w 4524487"/>
              <a:gd name="connsiteY110" fmla="*/ 308809 h 5801773"/>
              <a:gd name="connsiteX111" fmla="*/ 3566367 w 4524487"/>
              <a:gd name="connsiteY111" fmla="*/ 401943 h 5801773"/>
              <a:gd name="connsiteX112" fmla="*/ 3549434 w 4524487"/>
              <a:gd name="connsiteY112" fmla="*/ 622076 h 5801773"/>
              <a:gd name="connsiteX113" fmla="*/ 3556207 w 4524487"/>
              <a:gd name="connsiteY113" fmla="*/ 691503 h 5801773"/>
              <a:gd name="connsiteX114" fmla="*/ 3535887 w 4524487"/>
              <a:gd name="connsiteY114" fmla="*/ 794796 h 5801773"/>
              <a:gd name="connsiteX115" fmla="*/ 3463074 w 4524487"/>
              <a:gd name="connsiteY115" fmla="*/ 876076 h 5801773"/>
              <a:gd name="connsiteX116" fmla="*/ 3419047 w 4524487"/>
              <a:gd name="connsiteY116" fmla="*/ 911636 h 5801773"/>
              <a:gd name="connsiteX117" fmla="*/ 3405501 w 4524487"/>
              <a:gd name="connsiteY117" fmla="*/ 935343 h 5801773"/>
              <a:gd name="connsiteX118" fmla="*/ 3388567 w 4524487"/>
              <a:gd name="connsiteY118" fmla="*/ 960743 h 5801773"/>
              <a:gd name="connsiteX119" fmla="*/ 3380101 w 4524487"/>
              <a:gd name="connsiteY119" fmla="*/ 994609 h 5801773"/>
              <a:gd name="connsiteX120" fmla="*/ 3320834 w 4524487"/>
              <a:gd name="connsiteY120" fmla="*/ 1028476 h 5801773"/>
              <a:gd name="connsiteX121" fmla="*/ 3278501 w 4524487"/>
              <a:gd name="connsiteY121" fmla="*/ 1045409 h 5801773"/>
              <a:gd name="connsiteX122" fmla="*/ 3253101 w 4524487"/>
              <a:gd name="connsiteY122" fmla="*/ 1053876 h 5801773"/>
              <a:gd name="connsiteX123" fmla="*/ 3176901 w 4524487"/>
              <a:gd name="connsiteY123" fmla="*/ 1096209 h 5801773"/>
              <a:gd name="connsiteX124" fmla="*/ 3185367 w 4524487"/>
              <a:gd name="connsiteY124" fmla="*/ 1172409 h 5801773"/>
              <a:gd name="connsiteX125" fmla="*/ 3254794 w 4524487"/>
              <a:gd name="connsiteY125" fmla="*/ 1126689 h 5801773"/>
              <a:gd name="connsiteX126" fmla="*/ 3322527 w 4524487"/>
              <a:gd name="connsiteY126" fmla="*/ 1180876 h 5801773"/>
              <a:gd name="connsiteX127" fmla="*/ 3244634 w 4524487"/>
              <a:gd name="connsiteY127" fmla="*/ 1324809 h 5801773"/>
              <a:gd name="connsiteX128" fmla="*/ 3217541 w 4524487"/>
              <a:gd name="connsiteY128" fmla="*/ 1450116 h 5801773"/>
              <a:gd name="connsiteX129" fmla="*/ 3281887 w 4524487"/>
              <a:gd name="connsiteY129" fmla="*/ 1482289 h 5801773"/>
              <a:gd name="connsiteX130" fmla="*/ 3330994 w 4524487"/>
              <a:gd name="connsiteY130" fmla="*/ 1324809 h 5801773"/>
              <a:gd name="connsiteX131" fmla="*/ 3444447 w 4524487"/>
              <a:gd name="connsiteY131" fmla="*/ 1472129 h 5801773"/>
              <a:gd name="connsiteX132" fmla="*/ 3446141 w 4524487"/>
              <a:gd name="connsiteY132" fmla="*/ 1880223 h 5801773"/>
              <a:gd name="connsiteX133" fmla="*/ 3464767 w 4524487"/>
              <a:gd name="connsiteY133" fmla="*/ 1947956 h 5801773"/>
              <a:gd name="connsiteX134" fmla="*/ 3520647 w 4524487"/>
              <a:gd name="connsiteY134" fmla="*/ 1912396 h 5801773"/>
              <a:gd name="connsiteX135" fmla="*/ 3583301 w 4524487"/>
              <a:gd name="connsiteY135" fmla="*/ 1909009 h 5801773"/>
              <a:gd name="connsiteX136" fmla="*/ 3586687 w 4524487"/>
              <a:gd name="connsiteY136" fmla="*/ 1844663 h 5801773"/>
              <a:gd name="connsiteX137" fmla="*/ 3652727 w 4524487"/>
              <a:gd name="connsiteY137" fmla="*/ 1736289 h 5801773"/>
              <a:gd name="connsiteX138" fmla="*/ 3781421 w 4524487"/>
              <a:gd name="connsiteY138" fmla="*/ 1665169 h 5801773"/>
              <a:gd name="connsiteX139" fmla="*/ 3962607 w 4524487"/>
              <a:gd name="connsiteY139" fmla="*/ 1719356 h 5801773"/>
              <a:gd name="connsiteX140" fmla="*/ 4111621 w 4524487"/>
              <a:gd name="connsiteY140" fmla="*/ 1746449 h 5801773"/>
              <a:gd name="connsiteX141" fmla="*/ 4169194 w 4524487"/>
              <a:gd name="connsiteY141" fmla="*/ 1909009 h 5801773"/>
              <a:gd name="connsiteX142" fmla="*/ 4225074 w 4524487"/>
              <a:gd name="connsiteY142" fmla="*/ 2019076 h 5801773"/>
              <a:gd name="connsiteX143" fmla="*/ 4516327 w 4524487"/>
              <a:gd name="connsiteY143" fmla="*/ 2511836 h 5801773"/>
              <a:gd name="connsiteX144" fmla="*/ 4397792 w 4524487"/>
              <a:gd name="connsiteY144" fmla="*/ 2593115 h 5801773"/>
              <a:gd name="connsiteX145" fmla="*/ 4316514 w 4524487"/>
              <a:gd name="connsiteY145" fmla="*/ 2806476 h 5801773"/>
              <a:gd name="connsiteX146" fmla="*/ 4301274 w 4524487"/>
              <a:gd name="connsiteY146" fmla="*/ 2899609 h 5801773"/>
              <a:gd name="connsiteX147" fmla="*/ 4277567 w 4524487"/>
              <a:gd name="connsiteY147" fmla="*/ 2975809 h 5801773"/>
              <a:gd name="connsiteX148" fmla="*/ 4258941 w 4524487"/>
              <a:gd name="connsiteY148" fmla="*/ 3314476 h 5801773"/>
              <a:gd name="connsiteX149" fmla="*/ 4191207 w 4524487"/>
              <a:gd name="connsiteY149" fmla="*/ 3497356 h 5801773"/>
              <a:gd name="connsiteX150" fmla="*/ 4126861 w 4524487"/>
              <a:gd name="connsiteY150" fmla="*/ 3771676 h 5801773"/>
              <a:gd name="connsiteX151" fmla="*/ 4084527 w 4524487"/>
              <a:gd name="connsiteY151" fmla="*/ 3891903 h 5801773"/>
              <a:gd name="connsiteX152" fmla="*/ 4015101 w 4524487"/>
              <a:gd name="connsiteY152" fmla="*/ 3949476 h 5801773"/>
              <a:gd name="connsiteX153" fmla="*/ 4084527 w 4524487"/>
              <a:gd name="connsiteY153" fmla="*/ 4142516 h 5801773"/>
              <a:gd name="connsiteX154" fmla="*/ 3947367 w 4524487"/>
              <a:gd name="connsiteY154" fmla="*/ 4169609 h 5801773"/>
              <a:gd name="connsiteX155" fmla="*/ 3728927 w 4524487"/>
              <a:gd name="connsiteY155" fmla="*/ 4100183 h 5801773"/>
              <a:gd name="connsiteX156" fmla="*/ 3566367 w 4524487"/>
              <a:gd name="connsiteY156" fmla="*/ 4101876 h 5801773"/>
              <a:gd name="connsiteX157" fmla="*/ 3532501 w 4524487"/>
              <a:gd name="connsiteY157" fmla="*/ 4093409 h 5801773"/>
              <a:gd name="connsiteX158" fmla="*/ 3227701 w 4524487"/>
              <a:gd name="connsiteY158" fmla="*/ 3949476 h 5801773"/>
              <a:gd name="connsiteX159" fmla="*/ 3168434 w 4524487"/>
              <a:gd name="connsiteY159" fmla="*/ 3915609 h 5801773"/>
              <a:gd name="connsiteX160" fmla="*/ 3173512 w 4524487"/>
              <a:gd name="connsiteY160" fmla="*/ 3893595 h 5801773"/>
              <a:gd name="connsiteX161" fmla="*/ 3126101 w 4524487"/>
              <a:gd name="connsiteY161" fmla="*/ 3907143 h 5801773"/>
              <a:gd name="connsiteX162" fmla="*/ 3083767 w 4524487"/>
              <a:gd name="connsiteY162" fmla="*/ 3873276 h 5801773"/>
              <a:gd name="connsiteX163" fmla="*/ 3058367 w 4524487"/>
              <a:gd name="connsiteY163" fmla="*/ 3864809 h 5801773"/>
              <a:gd name="connsiteX164" fmla="*/ 2821301 w 4524487"/>
              <a:gd name="connsiteY164" fmla="*/ 3856343 h 5801773"/>
              <a:gd name="connsiteX165" fmla="*/ 2740021 w 4524487"/>
              <a:gd name="connsiteY165" fmla="*/ 4037529 h 5801773"/>
              <a:gd name="connsiteX166" fmla="*/ 2472474 w 4524487"/>
              <a:gd name="connsiteY166" fmla="*/ 4068009 h 5801773"/>
              <a:gd name="connsiteX167" fmla="*/ 2441994 w 4524487"/>
              <a:gd name="connsiteY167" fmla="*/ 3944396 h 5801773"/>
              <a:gd name="connsiteX168" fmla="*/ 2389501 w 4524487"/>
              <a:gd name="connsiteY168" fmla="*/ 4052769 h 5801773"/>
              <a:gd name="connsiteX169" fmla="*/ 2189687 w 4524487"/>
              <a:gd name="connsiteY169" fmla="*/ 4083249 h 5801773"/>
              <a:gd name="connsiteX170" fmla="*/ 1905207 w 4524487"/>
              <a:gd name="connsiteY170" fmla="*/ 4166223 h 5801773"/>
              <a:gd name="connsiteX171" fmla="*/ 1762967 w 4524487"/>
              <a:gd name="connsiteY171" fmla="*/ 4262743 h 5801773"/>
              <a:gd name="connsiteX172" fmla="*/ 1669834 w 4524487"/>
              <a:gd name="connsiteY172" fmla="*/ 4338943 h 5801773"/>
              <a:gd name="connsiteX173" fmla="*/ 1652901 w 4524487"/>
              <a:gd name="connsiteY173" fmla="*/ 4305076 h 5801773"/>
              <a:gd name="connsiteX174" fmla="*/ 1480181 w 4524487"/>
              <a:gd name="connsiteY174" fmla="*/ 4210249 h 5801773"/>
              <a:gd name="connsiteX175" fmla="*/ 1358261 w 4524487"/>
              <a:gd name="connsiteY175" fmla="*/ 4081556 h 5801773"/>
              <a:gd name="connsiteX176" fmla="*/ 814701 w 4524487"/>
              <a:gd name="connsiteY176" fmla="*/ 3707329 h 5801773"/>
              <a:gd name="connsiteX177" fmla="*/ 1254967 w 4524487"/>
              <a:gd name="connsiteY177" fmla="*/ 4415143 h 5801773"/>
              <a:gd name="connsiteX178" fmla="*/ 1238034 w 4524487"/>
              <a:gd name="connsiteY178" fmla="*/ 4440543 h 5801773"/>
              <a:gd name="connsiteX179" fmla="*/ 1229567 w 4524487"/>
              <a:gd name="connsiteY179" fmla="*/ 4491343 h 5801773"/>
              <a:gd name="connsiteX180" fmla="*/ 1204167 w 4524487"/>
              <a:gd name="connsiteY180" fmla="*/ 4559076 h 5801773"/>
              <a:gd name="connsiteX181" fmla="*/ 1195701 w 4524487"/>
              <a:gd name="connsiteY181" fmla="*/ 4601409 h 5801773"/>
              <a:gd name="connsiteX182" fmla="*/ 1178767 w 4524487"/>
              <a:gd name="connsiteY182" fmla="*/ 4660676 h 5801773"/>
              <a:gd name="connsiteX183" fmla="*/ 1127967 w 4524487"/>
              <a:gd name="connsiteY183" fmla="*/ 4753809 h 5801773"/>
              <a:gd name="connsiteX184" fmla="*/ 1026367 w 4524487"/>
              <a:gd name="connsiteY184" fmla="*/ 4880809 h 5801773"/>
              <a:gd name="connsiteX185" fmla="*/ 1017901 w 4524487"/>
              <a:gd name="connsiteY185" fmla="*/ 4973943 h 5801773"/>
              <a:gd name="connsiteX186" fmla="*/ 992501 w 4524487"/>
              <a:gd name="connsiteY186" fmla="*/ 4999343 h 5801773"/>
              <a:gd name="connsiteX187" fmla="*/ 975567 w 4524487"/>
              <a:gd name="connsiteY187" fmla="*/ 5058609 h 5801773"/>
              <a:gd name="connsiteX188" fmla="*/ 958634 w 4524487"/>
              <a:gd name="connsiteY188"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679234 w 4524487"/>
              <a:gd name="connsiteY3" fmla="*/ 5134809 h 5801773"/>
              <a:gd name="connsiteX4" fmla="*/ 387981 w 4524487"/>
              <a:gd name="connsiteY4" fmla="*/ 5300756 h 5801773"/>
              <a:gd name="connsiteX5" fmla="*/ 873967 w 4524487"/>
              <a:gd name="connsiteY5" fmla="*/ 5312609 h 5801773"/>
              <a:gd name="connsiteX6" fmla="*/ 857034 w 4524487"/>
              <a:gd name="connsiteY6" fmla="*/ 5575076 h 5801773"/>
              <a:gd name="connsiteX7" fmla="*/ 831634 w 4524487"/>
              <a:gd name="connsiteY7" fmla="*/ 5583543 h 5801773"/>
              <a:gd name="connsiteX8" fmla="*/ 721567 w 4524487"/>
              <a:gd name="connsiteY8" fmla="*/ 5525969 h 5801773"/>
              <a:gd name="connsiteX9" fmla="*/ 316861 w 4524487"/>
              <a:gd name="connsiteY9" fmla="*/ 5534436 h 5801773"/>
              <a:gd name="connsiteX10" fmla="*/ 352421 w 4524487"/>
              <a:gd name="connsiteY10" fmla="*/ 5774889 h 5801773"/>
              <a:gd name="connsiteX11" fmla="*/ 225421 w 4524487"/>
              <a:gd name="connsiteY11" fmla="*/ 5796903 h 5801773"/>
              <a:gd name="connsiteX12" fmla="*/ 40847 w 4524487"/>
              <a:gd name="connsiteY12" fmla="*/ 5783356 h 5801773"/>
              <a:gd name="connsiteX13" fmla="*/ 35767 w 4524487"/>
              <a:gd name="connsiteY13" fmla="*/ 5524276 h 5801773"/>
              <a:gd name="connsiteX14" fmla="*/ 198327 w 4524487"/>
              <a:gd name="connsiteY14" fmla="*/ 5426063 h 5801773"/>
              <a:gd name="connsiteX15" fmla="*/ 169541 w 4524487"/>
              <a:gd name="connsiteY15" fmla="*/ 5038289 h 5801773"/>
              <a:gd name="connsiteX16" fmla="*/ 49314 w 4524487"/>
              <a:gd name="connsiteY16" fmla="*/ 5002729 h 5801773"/>
              <a:gd name="connsiteX17" fmla="*/ 56087 w 4524487"/>
              <a:gd name="connsiteY17" fmla="*/ 4926529 h 5801773"/>
              <a:gd name="connsiteX18" fmla="*/ 69634 w 4524487"/>
              <a:gd name="connsiteY18" fmla="*/ 4897743 h 5801773"/>
              <a:gd name="connsiteX19" fmla="*/ 162767 w 4524487"/>
              <a:gd name="connsiteY19" fmla="*/ 4846943 h 5801773"/>
              <a:gd name="connsiteX20" fmla="*/ 149221 w 4524487"/>
              <a:gd name="connsiteY20" fmla="*/ 4794449 h 5801773"/>
              <a:gd name="connsiteX21" fmla="*/ 189861 w 4524487"/>
              <a:gd name="connsiteY21" fmla="*/ 4731796 h 5801773"/>
              <a:gd name="connsiteX22" fmla="*/ 186474 w 4524487"/>
              <a:gd name="connsiteY22" fmla="*/ 4697929 h 5801773"/>
              <a:gd name="connsiteX23" fmla="*/ 230501 w 4524487"/>
              <a:gd name="connsiteY23" fmla="*/ 4697929 h 5801773"/>
              <a:gd name="connsiteX24" fmla="*/ 276221 w 4524487"/>
              <a:gd name="connsiteY24" fmla="*/ 4603103 h 5801773"/>
              <a:gd name="connsiteX25" fmla="*/ 323634 w 4524487"/>
              <a:gd name="connsiteY25" fmla="*/ 4592943 h 5801773"/>
              <a:gd name="connsiteX26" fmla="*/ 332101 w 4524487"/>
              <a:gd name="connsiteY26" fmla="*/ 4525209 h 5801773"/>
              <a:gd name="connsiteX27" fmla="*/ 349034 w 4524487"/>
              <a:gd name="connsiteY27" fmla="*/ 4482876 h 5801773"/>
              <a:gd name="connsiteX28" fmla="*/ 398141 w 4524487"/>
              <a:gd name="connsiteY28" fmla="*/ 4376196 h 5801773"/>
              <a:gd name="connsiteX29" fmla="*/ 367661 w 4524487"/>
              <a:gd name="connsiteY29" fmla="*/ 4135743 h 5801773"/>
              <a:gd name="connsiteX30" fmla="*/ 433701 w 4524487"/>
              <a:gd name="connsiteY30" fmla="*/ 3949476 h 5801773"/>
              <a:gd name="connsiteX31" fmla="*/ 442167 w 4524487"/>
              <a:gd name="connsiteY31" fmla="*/ 3924076 h 5801773"/>
              <a:gd name="connsiteX32" fmla="*/ 450634 w 4524487"/>
              <a:gd name="connsiteY32" fmla="*/ 3890209 h 5801773"/>
              <a:gd name="connsiteX33" fmla="*/ 476034 w 4524487"/>
              <a:gd name="connsiteY33" fmla="*/ 3830943 h 5801773"/>
              <a:gd name="connsiteX34" fmla="*/ 492967 w 4524487"/>
              <a:gd name="connsiteY34" fmla="*/ 3814009 h 5801773"/>
              <a:gd name="connsiteX35" fmla="*/ 501434 w 4524487"/>
              <a:gd name="connsiteY35" fmla="*/ 3771676 h 5801773"/>
              <a:gd name="connsiteX36" fmla="*/ 518367 w 4524487"/>
              <a:gd name="connsiteY36" fmla="*/ 3703943 h 5801773"/>
              <a:gd name="connsiteX37" fmla="*/ 526834 w 4524487"/>
              <a:gd name="connsiteY37" fmla="*/ 3585409 h 5801773"/>
              <a:gd name="connsiteX38" fmla="*/ 569167 w 4524487"/>
              <a:gd name="connsiteY38" fmla="*/ 3561703 h 5801773"/>
              <a:gd name="connsiteX39" fmla="*/ 604727 w 4524487"/>
              <a:gd name="connsiteY39" fmla="*/ 3475343 h 5801773"/>
              <a:gd name="connsiteX40" fmla="*/ 623354 w 4524487"/>
              <a:gd name="connsiteY40" fmla="*/ 3465183 h 5801773"/>
              <a:gd name="connsiteX41" fmla="*/ 650447 w 4524487"/>
              <a:gd name="connsiteY41" fmla="*/ 3429623 h 5801773"/>
              <a:gd name="connsiteX42" fmla="*/ 672461 w 4524487"/>
              <a:gd name="connsiteY42" fmla="*/ 3397449 h 5801773"/>
              <a:gd name="connsiteX43" fmla="*/ 670767 w 4524487"/>
              <a:gd name="connsiteY43" fmla="*/ 3297543 h 5801773"/>
              <a:gd name="connsiteX44" fmla="*/ 696167 w 4524487"/>
              <a:gd name="connsiteY44" fmla="*/ 3263676 h 5801773"/>
              <a:gd name="connsiteX45" fmla="*/ 708021 w 4524487"/>
              <a:gd name="connsiteY45" fmla="*/ 3217956 h 5801773"/>
              <a:gd name="connsiteX46" fmla="*/ 735114 w 4524487"/>
              <a:gd name="connsiteY46" fmla="*/ 3133289 h 5801773"/>
              <a:gd name="connsiteX47" fmla="*/ 726647 w 4524487"/>
              <a:gd name="connsiteY47" fmla="*/ 3096036 h 5801773"/>
              <a:gd name="connsiteX48" fmla="*/ 811314 w 4524487"/>
              <a:gd name="connsiteY48" fmla="*/ 3023223 h 5801773"/>
              <a:gd name="connsiteX49" fmla="*/ 885821 w 4524487"/>
              <a:gd name="connsiteY49" fmla="*/ 2947023 h 5801773"/>
              <a:gd name="connsiteX50" fmla="*/ 933234 w 4524487"/>
              <a:gd name="connsiteY50" fmla="*/ 2882676 h 5801773"/>
              <a:gd name="connsiteX51" fmla="*/ 967101 w 4524487"/>
              <a:gd name="connsiteY51" fmla="*/ 2798009 h 5801773"/>
              <a:gd name="connsiteX52" fmla="*/ 975567 w 4524487"/>
              <a:gd name="connsiteY52" fmla="*/ 2764143 h 5801773"/>
              <a:gd name="connsiteX53" fmla="*/ 1100874 w 4524487"/>
              <a:gd name="connsiteY53" fmla="*/ 2886063 h 5801773"/>
              <a:gd name="connsiteX54" fmla="*/ 1343021 w 4524487"/>
              <a:gd name="connsiteY54" fmla="*/ 3021529 h 5801773"/>
              <a:gd name="connsiteX55" fmla="*/ 1034834 w 4524487"/>
              <a:gd name="connsiteY55" fmla="*/ 2620209 h 5801773"/>
              <a:gd name="connsiteX56" fmla="*/ 1012821 w 4524487"/>
              <a:gd name="connsiteY56" fmla="*/ 2579569 h 5801773"/>
              <a:gd name="connsiteX57" fmla="*/ 1102567 w 4524487"/>
              <a:gd name="connsiteY57" fmla="*/ 2518609 h 5801773"/>
              <a:gd name="connsiteX58" fmla="*/ 1119501 w 4524487"/>
              <a:gd name="connsiteY58" fmla="*/ 2450876 h 5801773"/>
              <a:gd name="connsiteX59" fmla="*/ 1248194 w 4524487"/>
              <a:gd name="connsiteY59" fmla="*/ 2384836 h 5801773"/>
              <a:gd name="connsiteX60" fmla="*/ 1204167 w 4524487"/>
              <a:gd name="connsiteY60" fmla="*/ 2315409 h 5801773"/>
              <a:gd name="connsiteX61" fmla="*/ 1212634 w 4524487"/>
              <a:gd name="connsiteY61" fmla="*/ 2281543 h 5801773"/>
              <a:gd name="connsiteX62" fmla="*/ 1229567 w 4524487"/>
              <a:gd name="connsiteY62" fmla="*/ 2256143 h 5801773"/>
              <a:gd name="connsiteX63" fmla="*/ 1324394 w 4524487"/>
              <a:gd name="connsiteY63" fmla="*/ 2220583 h 5801773"/>
              <a:gd name="connsiteX64" fmla="*/ 1361647 w 4524487"/>
              <a:gd name="connsiteY64" fmla="*/ 2081729 h 5801773"/>
              <a:gd name="connsiteX65" fmla="*/ 1383661 w 4524487"/>
              <a:gd name="connsiteY65" fmla="*/ 1973356 h 5801773"/>
              <a:gd name="connsiteX66" fmla="*/ 1397207 w 4524487"/>
              <a:gd name="connsiteY66" fmla="*/ 1842969 h 5801773"/>
              <a:gd name="connsiteX67" fmla="*/ 1436154 w 4524487"/>
              <a:gd name="connsiteY67" fmla="*/ 1793863 h 5801773"/>
              <a:gd name="connsiteX68" fmla="*/ 1473407 w 4524487"/>
              <a:gd name="connsiteY68" fmla="*/ 1751529 h 5801773"/>
              <a:gd name="connsiteX69" fmla="*/ 1502194 w 4524487"/>
              <a:gd name="connsiteY69" fmla="*/ 1680409 h 5801773"/>
              <a:gd name="connsiteX70" fmla="*/ 1571621 w 4524487"/>
              <a:gd name="connsiteY70" fmla="*/ 1632996 h 5801773"/>
              <a:gd name="connsiteX71" fmla="*/ 1581781 w 4524487"/>
              <a:gd name="connsiteY71" fmla="*/ 1526316 h 5801773"/>
              <a:gd name="connsiteX72" fmla="*/ 1564847 w 4524487"/>
              <a:gd name="connsiteY72" fmla="*/ 1502609 h 5801773"/>
              <a:gd name="connsiteX73" fmla="*/ 1546221 w 4524487"/>
              <a:gd name="connsiteY73" fmla="*/ 1424716 h 5801773"/>
              <a:gd name="connsiteX74" fmla="*/ 1576701 w 4524487"/>
              <a:gd name="connsiteY74" fmla="*/ 1296023 h 5801773"/>
              <a:gd name="connsiteX75" fmla="*/ 1588554 w 4524487"/>
              <a:gd name="connsiteY75" fmla="*/ 1223209 h 5801773"/>
              <a:gd name="connsiteX76" fmla="*/ 1630887 w 4524487"/>
              <a:gd name="connsiteY76" fmla="*/ 1197809 h 5801773"/>
              <a:gd name="connsiteX77" fmla="*/ 1664754 w 4524487"/>
              <a:gd name="connsiteY77" fmla="*/ 1160556 h 5801773"/>
              <a:gd name="connsiteX78" fmla="*/ 1740954 w 4524487"/>
              <a:gd name="connsiteY78" fmla="*/ 1108063 h 5801773"/>
              <a:gd name="connsiteX79" fmla="*/ 1774821 w 4524487"/>
              <a:gd name="connsiteY79" fmla="*/ 1028476 h 5801773"/>
              <a:gd name="connsiteX80" fmla="*/ 1790061 w 4524487"/>
              <a:gd name="connsiteY80" fmla="*/ 937036 h 5801773"/>
              <a:gd name="connsiteX81" fmla="*/ 1801914 w 4524487"/>
              <a:gd name="connsiteY81" fmla="*/ 852369 h 5801773"/>
              <a:gd name="connsiteX82" fmla="*/ 1874727 w 4524487"/>
              <a:gd name="connsiteY82" fmla="*/ 745689 h 5801773"/>
              <a:gd name="connsiteX83" fmla="*/ 1903514 w 4524487"/>
              <a:gd name="connsiteY83" fmla="*/ 705049 h 5801773"/>
              <a:gd name="connsiteX84" fmla="*/ 1961087 w 4524487"/>
              <a:gd name="connsiteY84" fmla="*/ 642396 h 5801773"/>
              <a:gd name="connsiteX85" fmla="*/ 2055914 w 4524487"/>
              <a:gd name="connsiteY85" fmla="*/ 589903 h 5801773"/>
              <a:gd name="connsiteX86" fmla="*/ 2081314 w 4524487"/>
              <a:gd name="connsiteY86" fmla="*/ 532329 h 5801773"/>
              <a:gd name="connsiteX87" fmla="*/ 2186301 w 4524487"/>
              <a:gd name="connsiteY87" fmla="*/ 506929 h 5801773"/>
              <a:gd name="connsiteX88" fmla="*/ 2269274 w 4524487"/>
              <a:gd name="connsiteY88" fmla="*/ 464596 h 5801773"/>
              <a:gd name="connsiteX89" fmla="*/ 2364101 w 4524487"/>
              <a:gd name="connsiteY89" fmla="*/ 467983 h 5801773"/>
              <a:gd name="connsiteX90" fmla="*/ 2458927 w 4524487"/>
              <a:gd name="connsiteY90" fmla="*/ 449356 h 5801773"/>
              <a:gd name="connsiteX91" fmla="*/ 2487714 w 4524487"/>
              <a:gd name="connsiteY91" fmla="*/ 410409 h 5801773"/>
              <a:gd name="connsiteX92" fmla="*/ 2563914 w 4524487"/>
              <a:gd name="connsiteY92" fmla="*/ 376543 h 5801773"/>
              <a:gd name="connsiteX93" fmla="*/ 2689221 w 4524487"/>
              <a:gd name="connsiteY93" fmla="*/ 251236 h 5801773"/>
              <a:gd name="connsiteX94" fmla="*/ 2728167 w 4524487"/>
              <a:gd name="connsiteY94" fmla="*/ 181809 h 5801773"/>
              <a:gd name="connsiteX95" fmla="*/ 2775581 w 4524487"/>
              <a:gd name="connsiteY95" fmla="*/ 158103 h 5801773"/>
              <a:gd name="connsiteX96" fmla="*/ 2853474 w 4524487"/>
              <a:gd name="connsiteY96" fmla="*/ 107303 h 5801773"/>
              <a:gd name="connsiteX97" fmla="*/ 2972642 w 4524487"/>
              <a:gd name="connsiteY97" fmla="*/ 49518 h 5801773"/>
              <a:gd name="connsiteX98" fmla="*/ 3166317 w 4524487"/>
              <a:gd name="connsiteY98" fmla="*/ 10359 h 5801773"/>
              <a:gd name="connsiteX99" fmla="*/ 3182192 w 4524487"/>
              <a:gd name="connsiteY99" fmla="*/ 27293 h 5801773"/>
              <a:gd name="connsiteX100" fmla="*/ 3207381 w 4524487"/>
              <a:gd name="connsiteY100" fmla="*/ 24329 h 5801773"/>
              <a:gd name="connsiteX101" fmla="*/ 3280194 w 4524487"/>
              <a:gd name="connsiteY101" fmla="*/ 10783 h 5801773"/>
              <a:gd name="connsiteX102" fmla="*/ 3276807 w 4524487"/>
              <a:gd name="connsiteY102" fmla="*/ 623 h 5801773"/>
              <a:gd name="connsiteX103" fmla="*/ 3325914 w 4524487"/>
              <a:gd name="connsiteY103" fmla="*/ 29409 h 5801773"/>
              <a:gd name="connsiteX104" fmla="*/ 3368247 w 4524487"/>
              <a:gd name="connsiteY104" fmla="*/ 85289 h 5801773"/>
              <a:gd name="connsiteX105" fmla="*/ 3408887 w 4524487"/>
              <a:gd name="connsiteY105" fmla="*/ 124236 h 5801773"/>
              <a:gd name="connsiteX106" fmla="*/ 3422434 w 4524487"/>
              <a:gd name="connsiteY106" fmla="*/ 125929 h 5801773"/>
              <a:gd name="connsiteX107" fmla="*/ 3473234 w 4524487"/>
              <a:gd name="connsiteY107" fmla="*/ 131009 h 5801773"/>
              <a:gd name="connsiteX108" fmla="*/ 3498634 w 4524487"/>
              <a:gd name="connsiteY108" fmla="*/ 198743 h 5801773"/>
              <a:gd name="connsiteX109" fmla="*/ 3524034 w 4524487"/>
              <a:gd name="connsiteY109" fmla="*/ 266476 h 5801773"/>
              <a:gd name="connsiteX110" fmla="*/ 3549434 w 4524487"/>
              <a:gd name="connsiteY110" fmla="*/ 308809 h 5801773"/>
              <a:gd name="connsiteX111" fmla="*/ 3566367 w 4524487"/>
              <a:gd name="connsiteY111" fmla="*/ 401943 h 5801773"/>
              <a:gd name="connsiteX112" fmla="*/ 3549434 w 4524487"/>
              <a:gd name="connsiteY112" fmla="*/ 622076 h 5801773"/>
              <a:gd name="connsiteX113" fmla="*/ 3556207 w 4524487"/>
              <a:gd name="connsiteY113" fmla="*/ 691503 h 5801773"/>
              <a:gd name="connsiteX114" fmla="*/ 3535887 w 4524487"/>
              <a:gd name="connsiteY114" fmla="*/ 794796 h 5801773"/>
              <a:gd name="connsiteX115" fmla="*/ 3463074 w 4524487"/>
              <a:gd name="connsiteY115" fmla="*/ 876076 h 5801773"/>
              <a:gd name="connsiteX116" fmla="*/ 3419047 w 4524487"/>
              <a:gd name="connsiteY116" fmla="*/ 911636 h 5801773"/>
              <a:gd name="connsiteX117" fmla="*/ 3405501 w 4524487"/>
              <a:gd name="connsiteY117" fmla="*/ 935343 h 5801773"/>
              <a:gd name="connsiteX118" fmla="*/ 3388567 w 4524487"/>
              <a:gd name="connsiteY118" fmla="*/ 960743 h 5801773"/>
              <a:gd name="connsiteX119" fmla="*/ 3380101 w 4524487"/>
              <a:gd name="connsiteY119" fmla="*/ 994609 h 5801773"/>
              <a:gd name="connsiteX120" fmla="*/ 3320834 w 4524487"/>
              <a:gd name="connsiteY120" fmla="*/ 1028476 h 5801773"/>
              <a:gd name="connsiteX121" fmla="*/ 3278501 w 4524487"/>
              <a:gd name="connsiteY121" fmla="*/ 1045409 h 5801773"/>
              <a:gd name="connsiteX122" fmla="*/ 3253101 w 4524487"/>
              <a:gd name="connsiteY122" fmla="*/ 1053876 h 5801773"/>
              <a:gd name="connsiteX123" fmla="*/ 3176901 w 4524487"/>
              <a:gd name="connsiteY123" fmla="*/ 1096209 h 5801773"/>
              <a:gd name="connsiteX124" fmla="*/ 3185367 w 4524487"/>
              <a:gd name="connsiteY124" fmla="*/ 1172409 h 5801773"/>
              <a:gd name="connsiteX125" fmla="*/ 3254794 w 4524487"/>
              <a:gd name="connsiteY125" fmla="*/ 1126689 h 5801773"/>
              <a:gd name="connsiteX126" fmla="*/ 3322527 w 4524487"/>
              <a:gd name="connsiteY126" fmla="*/ 1180876 h 5801773"/>
              <a:gd name="connsiteX127" fmla="*/ 3244634 w 4524487"/>
              <a:gd name="connsiteY127" fmla="*/ 1324809 h 5801773"/>
              <a:gd name="connsiteX128" fmla="*/ 3217541 w 4524487"/>
              <a:gd name="connsiteY128" fmla="*/ 1450116 h 5801773"/>
              <a:gd name="connsiteX129" fmla="*/ 3281887 w 4524487"/>
              <a:gd name="connsiteY129" fmla="*/ 1482289 h 5801773"/>
              <a:gd name="connsiteX130" fmla="*/ 3330994 w 4524487"/>
              <a:gd name="connsiteY130" fmla="*/ 1324809 h 5801773"/>
              <a:gd name="connsiteX131" fmla="*/ 3444447 w 4524487"/>
              <a:gd name="connsiteY131" fmla="*/ 1472129 h 5801773"/>
              <a:gd name="connsiteX132" fmla="*/ 3446141 w 4524487"/>
              <a:gd name="connsiteY132" fmla="*/ 1880223 h 5801773"/>
              <a:gd name="connsiteX133" fmla="*/ 3464767 w 4524487"/>
              <a:gd name="connsiteY133" fmla="*/ 1947956 h 5801773"/>
              <a:gd name="connsiteX134" fmla="*/ 3520647 w 4524487"/>
              <a:gd name="connsiteY134" fmla="*/ 1912396 h 5801773"/>
              <a:gd name="connsiteX135" fmla="*/ 3583301 w 4524487"/>
              <a:gd name="connsiteY135" fmla="*/ 1909009 h 5801773"/>
              <a:gd name="connsiteX136" fmla="*/ 3586687 w 4524487"/>
              <a:gd name="connsiteY136" fmla="*/ 1844663 h 5801773"/>
              <a:gd name="connsiteX137" fmla="*/ 3652727 w 4524487"/>
              <a:gd name="connsiteY137" fmla="*/ 1736289 h 5801773"/>
              <a:gd name="connsiteX138" fmla="*/ 3781421 w 4524487"/>
              <a:gd name="connsiteY138" fmla="*/ 1665169 h 5801773"/>
              <a:gd name="connsiteX139" fmla="*/ 3962607 w 4524487"/>
              <a:gd name="connsiteY139" fmla="*/ 1719356 h 5801773"/>
              <a:gd name="connsiteX140" fmla="*/ 4111621 w 4524487"/>
              <a:gd name="connsiteY140" fmla="*/ 1746449 h 5801773"/>
              <a:gd name="connsiteX141" fmla="*/ 4169194 w 4524487"/>
              <a:gd name="connsiteY141" fmla="*/ 1909009 h 5801773"/>
              <a:gd name="connsiteX142" fmla="*/ 4225074 w 4524487"/>
              <a:gd name="connsiteY142" fmla="*/ 2019076 h 5801773"/>
              <a:gd name="connsiteX143" fmla="*/ 4516327 w 4524487"/>
              <a:gd name="connsiteY143" fmla="*/ 2511836 h 5801773"/>
              <a:gd name="connsiteX144" fmla="*/ 4397792 w 4524487"/>
              <a:gd name="connsiteY144" fmla="*/ 2593115 h 5801773"/>
              <a:gd name="connsiteX145" fmla="*/ 4316514 w 4524487"/>
              <a:gd name="connsiteY145" fmla="*/ 2806476 h 5801773"/>
              <a:gd name="connsiteX146" fmla="*/ 4301274 w 4524487"/>
              <a:gd name="connsiteY146" fmla="*/ 2899609 h 5801773"/>
              <a:gd name="connsiteX147" fmla="*/ 4277567 w 4524487"/>
              <a:gd name="connsiteY147" fmla="*/ 2975809 h 5801773"/>
              <a:gd name="connsiteX148" fmla="*/ 4258941 w 4524487"/>
              <a:gd name="connsiteY148" fmla="*/ 3314476 h 5801773"/>
              <a:gd name="connsiteX149" fmla="*/ 4191207 w 4524487"/>
              <a:gd name="connsiteY149" fmla="*/ 3497356 h 5801773"/>
              <a:gd name="connsiteX150" fmla="*/ 4126861 w 4524487"/>
              <a:gd name="connsiteY150" fmla="*/ 3771676 h 5801773"/>
              <a:gd name="connsiteX151" fmla="*/ 4084527 w 4524487"/>
              <a:gd name="connsiteY151" fmla="*/ 3891903 h 5801773"/>
              <a:gd name="connsiteX152" fmla="*/ 4015101 w 4524487"/>
              <a:gd name="connsiteY152" fmla="*/ 3949476 h 5801773"/>
              <a:gd name="connsiteX153" fmla="*/ 4084527 w 4524487"/>
              <a:gd name="connsiteY153" fmla="*/ 4142516 h 5801773"/>
              <a:gd name="connsiteX154" fmla="*/ 3947367 w 4524487"/>
              <a:gd name="connsiteY154" fmla="*/ 4169609 h 5801773"/>
              <a:gd name="connsiteX155" fmla="*/ 3728927 w 4524487"/>
              <a:gd name="connsiteY155" fmla="*/ 4100183 h 5801773"/>
              <a:gd name="connsiteX156" fmla="*/ 3566367 w 4524487"/>
              <a:gd name="connsiteY156" fmla="*/ 4101876 h 5801773"/>
              <a:gd name="connsiteX157" fmla="*/ 3532501 w 4524487"/>
              <a:gd name="connsiteY157" fmla="*/ 4093409 h 5801773"/>
              <a:gd name="connsiteX158" fmla="*/ 3227701 w 4524487"/>
              <a:gd name="connsiteY158" fmla="*/ 3949476 h 5801773"/>
              <a:gd name="connsiteX159" fmla="*/ 3168434 w 4524487"/>
              <a:gd name="connsiteY159" fmla="*/ 3915609 h 5801773"/>
              <a:gd name="connsiteX160" fmla="*/ 3173512 w 4524487"/>
              <a:gd name="connsiteY160" fmla="*/ 3893595 h 5801773"/>
              <a:gd name="connsiteX161" fmla="*/ 3126101 w 4524487"/>
              <a:gd name="connsiteY161" fmla="*/ 3907143 h 5801773"/>
              <a:gd name="connsiteX162" fmla="*/ 3083767 w 4524487"/>
              <a:gd name="connsiteY162" fmla="*/ 3873276 h 5801773"/>
              <a:gd name="connsiteX163" fmla="*/ 3058367 w 4524487"/>
              <a:gd name="connsiteY163" fmla="*/ 3864809 h 5801773"/>
              <a:gd name="connsiteX164" fmla="*/ 2821301 w 4524487"/>
              <a:gd name="connsiteY164" fmla="*/ 3856343 h 5801773"/>
              <a:gd name="connsiteX165" fmla="*/ 2740021 w 4524487"/>
              <a:gd name="connsiteY165" fmla="*/ 4037529 h 5801773"/>
              <a:gd name="connsiteX166" fmla="*/ 2472474 w 4524487"/>
              <a:gd name="connsiteY166" fmla="*/ 4068009 h 5801773"/>
              <a:gd name="connsiteX167" fmla="*/ 2441994 w 4524487"/>
              <a:gd name="connsiteY167" fmla="*/ 3944396 h 5801773"/>
              <a:gd name="connsiteX168" fmla="*/ 2389501 w 4524487"/>
              <a:gd name="connsiteY168" fmla="*/ 4052769 h 5801773"/>
              <a:gd name="connsiteX169" fmla="*/ 2189687 w 4524487"/>
              <a:gd name="connsiteY169" fmla="*/ 4083249 h 5801773"/>
              <a:gd name="connsiteX170" fmla="*/ 1905207 w 4524487"/>
              <a:gd name="connsiteY170" fmla="*/ 4166223 h 5801773"/>
              <a:gd name="connsiteX171" fmla="*/ 1762967 w 4524487"/>
              <a:gd name="connsiteY171" fmla="*/ 4262743 h 5801773"/>
              <a:gd name="connsiteX172" fmla="*/ 1669834 w 4524487"/>
              <a:gd name="connsiteY172" fmla="*/ 4338943 h 5801773"/>
              <a:gd name="connsiteX173" fmla="*/ 1652901 w 4524487"/>
              <a:gd name="connsiteY173" fmla="*/ 4305076 h 5801773"/>
              <a:gd name="connsiteX174" fmla="*/ 1480181 w 4524487"/>
              <a:gd name="connsiteY174" fmla="*/ 4210249 h 5801773"/>
              <a:gd name="connsiteX175" fmla="*/ 1358261 w 4524487"/>
              <a:gd name="connsiteY175" fmla="*/ 4081556 h 5801773"/>
              <a:gd name="connsiteX176" fmla="*/ 814701 w 4524487"/>
              <a:gd name="connsiteY176" fmla="*/ 3707329 h 5801773"/>
              <a:gd name="connsiteX177" fmla="*/ 1254967 w 4524487"/>
              <a:gd name="connsiteY177" fmla="*/ 4415143 h 5801773"/>
              <a:gd name="connsiteX178" fmla="*/ 1238034 w 4524487"/>
              <a:gd name="connsiteY178" fmla="*/ 4440543 h 5801773"/>
              <a:gd name="connsiteX179" fmla="*/ 1229567 w 4524487"/>
              <a:gd name="connsiteY179" fmla="*/ 4491343 h 5801773"/>
              <a:gd name="connsiteX180" fmla="*/ 1204167 w 4524487"/>
              <a:gd name="connsiteY180" fmla="*/ 4559076 h 5801773"/>
              <a:gd name="connsiteX181" fmla="*/ 1195701 w 4524487"/>
              <a:gd name="connsiteY181" fmla="*/ 4601409 h 5801773"/>
              <a:gd name="connsiteX182" fmla="*/ 1178767 w 4524487"/>
              <a:gd name="connsiteY182" fmla="*/ 4660676 h 5801773"/>
              <a:gd name="connsiteX183" fmla="*/ 1127967 w 4524487"/>
              <a:gd name="connsiteY183" fmla="*/ 4753809 h 5801773"/>
              <a:gd name="connsiteX184" fmla="*/ 1026367 w 4524487"/>
              <a:gd name="connsiteY184" fmla="*/ 4880809 h 5801773"/>
              <a:gd name="connsiteX185" fmla="*/ 1017901 w 4524487"/>
              <a:gd name="connsiteY185" fmla="*/ 4973943 h 5801773"/>
              <a:gd name="connsiteX186" fmla="*/ 992501 w 4524487"/>
              <a:gd name="connsiteY186" fmla="*/ 4999343 h 5801773"/>
              <a:gd name="connsiteX187" fmla="*/ 975567 w 4524487"/>
              <a:gd name="connsiteY187" fmla="*/ 5058609 h 5801773"/>
              <a:gd name="connsiteX188" fmla="*/ 958634 w 4524487"/>
              <a:gd name="connsiteY188"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359194 w 4524487"/>
              <a:gd name="connsiteY3" fmla="*/ 5089089 h 5801773"/>
              <a:gd name="connsiteX4" fmla="*/ 387981 w 4524487"/>
              <a:gd name="connsiteY4" fmla="*/ 5300756 h 5801773"/>
              <a:gd name="connsiteX5" fmla="*/ 873967 w 4524487"/>
              <a:gd name="connsiteY5" fmla="*/ 5312609 h 5801773"/>
              <a:gd name="connsiteX6" fmla="*/ 857034 w 4524487"/>
              <a:gd name="connsiteY6" fmla="*/ 5575076 h 5801773"/>
              <a:gd name="connsiteX7" fmla="*/ 831634 w 4524487"/>
              <a:gd name="connsiteY7" fmla="*/ 5583543 h 5801773"/>
              <a:gd name="connsiteX8" fmla="*/ 721567 w 4524487"/>
              <a:gd name="connsiteY8" fmla="*/ 5525969 h 5801773"/>
              <a:gd name="connsiteX9" fmla="*/ 316861 w 4524487"/>
              <a:gd name="connsiteY9" fmla="*/ 5534436 h 5801773"/>
              <a:gd name="connsiteX10" fmla="*/ 352421 w 4524487"/>
              <a:gd name="connsiteY10" fmla="*/ 5774889 h 5801773"/>
              <a:gd name="connsiteX11" fmla="*/ 225421 w 4524487"/>
              <a:gd name="connsiteY11" fmla="*/ 5796903 h 5801773"/>
              <a:gd name="connsiteX12" fmla="*/ 40847 w 4524487"/>
              <a:gd name="connsiteY12" fmla="*/ 5783356 h 5801773"/>
              <a:gd name="connsiteX13" fmla="*/ 35767 w 4524487"/>
              <a:gd name="connsiteY13" fmla="*/ 5524276 h 5801773"/>
              <a:gd name="connsiteX14" fmla="*/ 198327 w 4524487"/>
              <a:gd name="connsiteY14" fmla="*/ 5426063 h 5801773"/>
              <a:gd name="connsiteX15" fmla="*/ 169541 w 4524487"/>
              <a:gd name="connsiteY15" fmla="*/ 5038289 h 5801773"/>
              <a:gd name="connsiteX16" fmla="*/ 49314 w 4524487"/>
              <a:gd name="connsiteY16" fmla="*/ 5002729 h 5801773"/>
              <a:gd name="connsiteX17" fmla="*/ 56087 w 4524487"/>
              <a:gd name="connsiteY17" fmla="*/ 4926529 h 5801773"/>
              <a:gd name="connsiteX18" fmla="*/ 69634 w 4524487"/>
              <a:gd name="connsiteY18" fmla="*/ 4897743 h 5801773"/>
              <a:gd name="connsiteX19" fmla="*/ 162767 w 4524487"/>
              <a:gd name="connsiteY19" fmla="*/ 4846943 h 5801773"/>
              <a:gd name="connsiteX20" fmla="*/ 149221 w 4524487"/>
              <a:gd name="connsiteY20" fmla="*/ 4794449 h 5801773"/>
              <a:gd name="connsiteX21" fmla="*/ 189861 w 4524487"/>
              <a:gd name="connsiteY21" fmla="*/ 4731796 h 5801773"/>
              <a:gd name="connsiteX22" fmla="*/ 186474 w 4524487"/>
              <a:gd name="connsiteY22" fmla="*/ 4697929 h 5801773"/>
              <a:gd name="connsiteX23" fmla="*/ 230501 w 4524487"/>
              <a:gd name="connsiteY23" fmla="*/ 4697929 h 5801773"/>
              <a:gd name="connsiteX24" fmla="*/ 276221 w 4524487"/>
              <a:gd name="connsiteY24" fmla="*/ 4603103 h 5801773"/>
              <a:gd name="connsiteX25" fmla="*/ 323634 w 4524487"/>
              <a:gd name="connsiteY25" fmla="*/ 4592943 h 5801773"/>
              <a:gd name="connsiteX26" fmla="*/ 332101 w 4524487"/>
              <a:gd name="connsiteY26" fmla="*/ 4525209 h 5801773"/>
              <a:gd name="connsiteX27" fmla="*/ 349034 w 4524487"/>
              <a:gd name="connsiteY27" fmla="*/ 4482876 h 5801773"/>
              <a:gd name="connsiteX28" fmla="*/ 398141 w 4524487"/>
              <a:gd name="connsiteY28" fmla="*/ 4376196 h 5801773"/>
              <a:gd name="connsiteX29" fmla="*/ 367661 w 4524487"/>
              <a:gd name="connsiteY29" fmla="*/ 4135743 h 5801773"/>
              <a:gd name="connsiteX30" fmla="*/ 433701 w 4524487"/>
              <a:gd name="connsiteY30" fmla="*/ 3949476 h 5801773"/>
              <a:gd name="connsiteX31" fmla="*/ 442167 w 4524487"/>
              <a:gd name="connsiteY31" fmla="*/ 3924076 h 5801773"/>
              <a:gd name="connsiteX32" fmla="*/ 450634 w 4524487"/>
              <a:gd name="connsiteY32" fmla="*/ 3890209 h 5801773"/>
              <a:gd name="connsiteX33" fmla="*/ 476034 w 4524487"/>
              <a:gd name="connsiteY33" fmla="*/ 3830943 h 5801773"/>
              <a:gd name="connsiteX34" fmla="*/ 492967 w 4524487"/>
              <a:gd name="connsiteY34" fmla="*/ 3814009 h 5801773"/>
              <a:gd name="connsiteX35" fmla="*/ 501434 w 4524487"/>
              <a:gd name="connsiteY35" fmla="*/ 3771676 h 5801773"/>
              <a:gd name="connsiteX36" fmla="*/ 518367 w 4524487"/>
              <a:gd name="connsiteY36" fmla="*/ 3703943 h 5801773"/>
              <a:gd name="connsiteX37" fmla="*/ 526834 w 4524487"/>
              <a:gd name="connsiteY37" fmla="*/ 3585409 h 5801773"/>
              <a:gd name="connsiteX38" fmla="*/ 569167 w 4524487"/>
              <a:gd name="connsiteY38" fmla="*/ 3561703 h 5801773"/>
              <a:gd name="connsiteX39" fmla="*/ 604727 w 4524487"/>
              <a:gd name="connsiteY39" fmla="*/ 3475343 h 5801773"/>
              <a:gd name="connsiteX40" fmla="*/ 623354 w 4524487"/>
              <a:gd name="connsiteY40" fmla="*/ 3465183 h 5801773"/>
              <a:gd name="connsiteX41" fmla="*/ 650447 w 4524487"/>
              <a:gd name="connsiteY41" fmla="*/ 3429623 h 5801773"/>
              <a:gd name="connsiteX42" fmla="*/ 672461 w 4524487"/>
              <a:gd name="connsiteY42" fmla="*/ 3397449 h 5801773"/>
              <a:gd name="connsiteX43" fmla="*/ 670767 w 4524487"/>
              <a:gd name="connsiteY43" fmla="*/ 3297543 h 5801773"/>
              <a:gd name="connsiteX44" fmla="*/ 696167 w 4524487"/>
              <a:gd name="connsiteY44" fmla="*/ 3263676 h 5801773"/>
              <a:gd name="connsiteX45" fmla="*/ 708021 w 4524487"/>
              <a:gd name="connsiteY45" fmla="*/ 3217956 h 5801773"/>
              <a:gd name="connsiteX46" fmla="*/ 735114 w 4524487"/>
              <a:gd name="connsiteY46" fmla="*/ 3133289 h 5801773"/>
              <a:gd name="connsiteX47" fmla="*/ 726647 w 4524487"/>
              <a:gd name="connsiteY47" fmla="*/ 3096036 h 5801773"/>
              <a:gd name="connsiteX48" fmla="*/ 811314 w 4524487"/>
              <a:gd name="connsiteY48" fmla="*/ 3023223 h 5801773"/>
              <a:gd name="connsiteX49" fmla="*/ 885821 w 4524487"/>
              <a:gd name="connsiteY49" fmla="*/ 2947023 h 5801773"/>
              <a:gd name="connsiteX50" fmla="*/ 933234 w 4524487"/>
              <a:gd name="connsiteY50" fmla="*/ 2882676 h 5801773"/>
              <a:gd name="connsiteX51" fmla="*/ 967101 w 4524487"/>
              <a:gd name="connsiteY51" fmla="*/ 2798009 h 5801773"/>
              <a:gd name="connsiteX52" fmla="*/ 975567 w 4524487"/>
              <a:gd name="connsiteY52" fmla="*/ 2764143 h 5801773"/>
              <a:gd name="connsiteX53" fmla="*/ 1100874 w 4524487"/>
              <a:gd name="connsiteY53" fmla="*/ 2886063 h 5801773"/>
              <a:gd name="connsiteX54" fmla="*/ 1343021 w 4524487"/>
              <a:gd name="connsiteY54" fmla="*/ 3021529 h 5801773"/>
              <a:gd name="connsiteX55" fmla="*/ 1034834 w 4524487"/>
              <a:gd name="connsiteY55" fmla="*/ 2620209 h 5801773"/>
              <a:gd name="connsiteX56" fmla="*/ 1012821 w 4524487"/>
              <a:gd name="connsiteY56" fmla="*/ 2579569 h 5801773"/>
              <a:gd name="connsiteX57" fmla="*/ 1102567 w 4524487"/>
              <a:gd name="connsiteY57" fmla="*/ 2518609 h 5801773"/>
              <a:gd name="connsiteX58" fmla="*/ 1119501 w 4524487"/>
              <a:gd name="connsiteY58" fmla="*/ 2450876 h 5801773"/>
              <a:gd name="connsiteX59" fmla="*/ 1248194 w 4524487"/>
              <a:gd name="connsiteY59" fmla="*/ 2384836 h 5801773"/>
              <a:gd name="connsiteX60" fmla="*/ 1204167 w 4524487"/>
              <a:gd name="connsiteY60" fmla="*/ 2315409 h 5801773"/>
              <a:gd name="connsiteX61" fmla="*/ 1212634 w 4524487"/>
              <a:gd name="connsiteY61" fmla="*/ 2281543 h 5801773"/>
              <a:gd name="connsiteX62" fmla="*/ 1229567 w 4524487"/>
              <a:gd name="connsiteY62" fmla="*/ 2256143 h 5801773"/>
              <a:gd name="connsiteX63" fmla="*/ 1324394 w 4524487"/>
              <a:gd name="connsiteY63" fmla="*/ 2220583 h 5801773"/>
              <a:gd name="connsiteX64" fmla="*/ 1361647 w 4524487"/>
              <a:gd name="connsiteY64" fmla="*/ 2081729 h 5801773"/>
              <a:gd name="connsiteX65" fmla="*/ 1383661 w 4524487"/>
              <a:gd name="connsiteY65" fmla="*/ 1973356 h 5801773"/>
              <a:gd name="connsiteX66" fmla="*/ 1397207 w 4524487"/>
              <a:gd name="connsiteY66" fmla="*/ 1842969 h 5801773"/>
              <a:gd name="connsiteX67" fmla="*/ 1436154 w 4524487"/>
              <a:gd name="connsiteY67" fmla="*/ 1793863 h 5801773"/>
              <a:gd name="connsiteX68" fmla="*/ 1473407 w 4524487"/>
              <a:gd name="connsiteY68" fmla="*/ 1751529 h 5801773"/>
              <a:gd name="connsiteX69" fmla="*/ 1502194 w 4524487"/>
              <a:gd name="connsiteY69" fmla="*/ 1680409 h 5801773"/>
              <a:gd name="connsiteX70" fmla="*/ 1571621 w 4524487"/>
              <a:gd name="connsiteY70" fmla="*/ 1632996 h 5801773"/>
              <a:gd name="connsiteX71" fmla="*/ 1581781 w 4524487"/>
              <a:gd name="connsiteY71" fmla="*/ 1526316 h 5801773"/>
              <a:gd name="connsiteX72" fmla="*/ 1564847 w 4524487"/>
              <a:gd name="connsiteY72" fmla="*/ 1502609 h 5801773"/>
              <a:gd name="connsiteX73" fmla="*/ 1546221 w 4524487"/>
              <a:gd name="connsiteY73" fmla="*/ 1424716 h 5801773"/>
              <a:gd name="connsiteX74" fmla="*/ 1576701 w 4524487"/>
              <a:gd name="connsiteY74" fmla="*/ 1296023 h 5801773"/>
              <a:gd name="connsiteX75" fmla="*/ 1588554 w 4524487"/>
              <a:gd name="connsiteY75" fmla="*/ 1223209 h 5801773"/>
              <a:gd name="connsiteX76" fmla="*/ 1630887 w 4524487"/>
              <a:gd name="connsiteY76" fmla="*/ 1197809 h 5801773"/>
              <a:gd name="connsiteX77" fmla="*/ 1664754 w 4524487"/>
              <a:gd name="connsiteY77" fmla="*/ 1160556 h 5801773"/>
              <a:gd name="connsiteX78" fmla="*/ 1740954 w 4524487"/>
              <a:gd name="connsiteY78" fmla="*/ 1108063 h 5801773"/>
              <a:gd name="connsiteX79" fmla="*/ 1774821 w 4524487"/>
              <a:gd name="connsiteY79" fmla="*/ 1028476 h 5801773"/>
              <a:gd name="connsiteX80" fmla="*/ 1790061 w 4524487"/>
              <a:gd name="connsiteY80" fmla="*/ 937036 h 5801773"/>
              <a:gd name="connsiteX81" fmla="*/ 1801914 w 4524487"/>
              <a:gd name="connsiteY81" fmla="*/ 852369 h 5801773"/>
              <a:gd name="connsiteX82" fmla="*/ 1874727 w 4524487"/>
              <a:gd name="connsiteY82" fmla="*/ 745689 h 5801773"/>
              <a:gd name="connsiteX83" fmla="*/ 1903514 w 4524487"/>
              <a:gd name="connsiteY83" fmla="*/ 705049 h 5801773"/>
              <a:gd name="connsiteX84" fmla="*/ 1961087 w 4524487"/>
              <a:gd name="connsiteY84" fmla="*/ 642396 h 5801773"/>
              <a:gd name="connsiteX85" fmla="*/ 2055914 w 4524487"/>
              <a:gd name="connsiteY85" fmla="*/ 589903 h 5801773"/>
              <a:gd name="connsiteX86" fmla="*/ 2081314 w 4524487"/>
              <a:gd name="connsiteY86" fmla="*/ 532329 h 5801773"/>
              <a:gd name="connsiteX87" fmla="*/ 2186301 w 4524487"/>
              <a:gd name="connsiteY87" fmla="*/ 506929 h 5801773"/>
              <a:gd name="connsiteX88" fmla="*/ 2269274 w 4524487"/>
              <a:gd name="connsiteY88" fmla="*/ 464596 h 5801773"/>
              <a:gd name="connsiteX89" fmla="*/ 2364101 w 4524487"/>
              <a:gd name="connsiteY89" fmla="*/ 467983 h 5801773"/>
              <a:gd name="connsiteX90" fmla="*/ 2458927 w 4524487"/>
              <a:gd name="connsiteY90" fmla="*/ 449356 h 5801773"/>
              <a:gd name="connsiteX91" fmla="*/ 2487714 w 4524487"/>
              <a:gd name="connsiteY91" fmla="*/ 410409 h 5801773"/>
              <a:gd name="connsiteX92" fmla="*/ 2563914 w 4524487"/>
              <a:gd name="connsiteY92" fmla="*/ 376543 h 5801773"/>
              <a:gd name="connsiteX93" fmla="*/ 2689221 w 4524487"/>
              <a:gd name="connsiteY93" fmla="*/ 251236 h 5801773"/>
              <a:gd name="connsiteX94" fmla="*/ 2728167 w 4524487"/>
              <a:gd name="connsiteY94" fmla="*/ 181809 h 5801773"/>
              <a:gd name="connsiteX95" fmla="*/ 2775581 w 4524487"/>
              <a:gd name="connsiteY95" fmla="*/ 158103 h 5801773"/>
              <a:gd name="connsiteX96" fmla="*/ 2853474 w 4524487"/>
              <a:gd name="connsiteY96" fmla="*/ 107303 h 5801773"/>
              <a:gd name="connsiteX97" fmla="*/ 2972642 w 4524487"/>
              <a:gd name="connsiteY97" fmla="*/ 49518 h 5801773"/>
              <a:gd name="connsiteX98" fmla="*/ 3166317 w 4524487"/>
              <a:gd name="connsiteY98" fmla="*/ 10359 h 5801773"/>
              <a:gd name="connsiteX99" fmla="*/ 3182192 w 4524487"/>
              <a:gd name="connsiteY99" fmla="*/ 27293 h 5801773"/>
              <a:gd name="connsiteX100" fmla="*/ 3207381 w 4524487"/>
              <a:gd name="connsiteY100" fmla="*/ 24329 h 5801773"/>
              <a:gd name="connsiteX101" fmla="*/ 3280194 w 4524487"/>
              <a:gd name="connsiteY101" fmla="*/ 10783 h 5801773"/>
              <a:gd name="connsiteX102" fmla="*/ 3276807 w 4524487"/>
              <a:gd name="connsiteY102" fmla="*/ 623 h 5801773"/>
              <a:gd name="connsiteX103" fmla="*/ 3325914 w 4524487"/>
              <a:gd name="connsiteY103" fmla="*/ 29409 h 5801773"/>
              <a:gd name="connsiteX104" fmla="*/ 3368247 w 4524487"/>
              <a:gd name="connsiteY104" fmla="*/ 85289 h 5801773"/>
              <a:gd name="connsiteX105" fmla="*/ 3408887 w 4524487"/>
              <a:gd name="connsiteY105" fmla="*/ 124236 h 5801773"/>
              <a:gd name="connsiteX106" fmla="*/ 3422434 w 4524487"/>
              <a:gd name="connsiteY106" fmla="*/ 125929 h 5801773"/>
              <a:gd name="connsiteX107" fmla="*/ 3473234 w 4524487"/>
              <a:gd name="connsiteY107" fmla="*/ 131009 h 5801773"/>
              <a:gd name="connsiteX108" fmla="*/ 3498634 w 4524487"/>
              <a:gd name="connsiteY108" fmla="*/ 198743 h 5801773"/>
              <a:gd name="connsiteX109" fmla="*/ 3524034 w 4524487"/>
              <a:gd name="connsiteY109" fmla="*/ 266476 h 5801773"/>
              <a:gd name="connsiteX110" fmla="*/ 3549434 w 4524487"/>
              <a:gd name="connsiteY110" fmla="*/ 308809 h 5801773"/>
              <a:gd name="connsiteX111" fmla="*/ 3566367 w 4524487"/>
              <a:gd name="connsiteY111" fmla="*/ 401943 h 5801773"/>
              <a:gd name="connsiteX112" fmla="*/ 3549434 w 4524487"/>
              <a:gd name="connsiteY112" fmla="*/ 622076 h 5801773"/>
              <a:gd name="connsiteX113" fmla="*/ 3556207 w 4524487"/>
              <a:gd name="connsiteY113" fmla="*/ 691503 h 5801773"/>
              <a:gd name="connsiteX114" fmla="*/ 3535887 w 4524487"/>
              <a:gd name="connsiteY114" fmla="*/ 794796 h 5801773"/>
              <a:gd name="connsiteX115" fmla="*/ 3463074 w 4524487"/>
              <a:gd name="connsiteY115" fmla="*/ 876076 h 5801773"/>
              <a:gd name="connsiteX116" fmla="*/ 3419047 w 4524487"/>
              <a:gd name="connsiteY116" fmla="*/ 911636 h 5801773"/>
              <a:gd name="connsiteX117" fmla="*/ 3405501 w 4524487"/>
              <a:gd name="connsiteY117" fmla="*/ 935343 h 5801773"/>
              <a:gd name="connsiteX118" fmla="*/ 3388567 w 4524487"/>
              <a:gd name="connsiteY118" fmla="*/ 960743 h 5801773"/>
              <a:gd name="connsiteX119" fmla="*/ 3380101 w 4524487"/>
              <a:gd name="connsiteY119" fmla="*/ 994609 h 5801773"/>
              <a:gd name="connsiteX120" fmla="*/ 3320834 w 4524487"/>
              <a:gd name="connsiteY120" fmla="*/ 1028476 h 5801773"/>
              <a:gd name="connsiteX121" fmla="*/ 3278501 w 4524487"/>
              <a:gd name="connsiteY121" fmla="*/ 1045409 h 5801773"/>
              <a:gd name="connsiteX122" fmla="*/ 3253101 w 4524487"/>
              <a:gd name="connsiteY122" fmla="*/ 1053876 h 5801773"/>
              <a:gd name="connsiteX123" fmla="*/ 3176901 w 4524487"/>
              <a:gd name="connsiteY123" fmla="*/ 1096209 h 5801773"/>
              <a:gd name="connsiteX124" fmla="*/ 3185367 w 4524487"/>
              <a:gd name="connsiteY124" fmla="*/ 1172409 h 5801773"/>
              <a:gd name="connsiteX125" fmla="*/ 3254794 w 4524487"/>
              <a:gd name="connsiteY125" fmla="*/ 1126689 h 5801773"/>
              <a:gd name="connsiteX126" fmla="*/ 3322527 w 4524487"/>
              <a:gd name="connsiteY126" fmla="*/ 1180876 h 5801773"/>
              <a:gd name="connsiteX127" fmla="*/ 3244634 w 4524487"/>
              <a:gd name="connsiteY127" fmla="*/ 1324809 h 5801773"/>
              <a:gd name="connsiteX128" fmla="*/ 3217541 w 4524487"/>
              <a:gd name="connsiteY128" fmla="*/ 1450116 h 5801773"/>
              <a:gd name="connsiteX129" fmla="*/ 3281887 w 4524487"/>
              <a:gd name="connsiteY129" fmla="*/ 1482289 h 5801773"/>
              <a:gd name="connsiteX130" fmla="*/ 3330994 w 4524487"/>
              <a:gd name="connsiteY130" fmla="*/ 1324809 h 5801773"/>
              <a:gd name="connsiteX131" fmla="*/ 3444447 w 4524487"/>
              <a:gd name="connsiteY131" fmla="*/ 1472129 h 5801773"/>
              <a:gd name="connsiteX132" fmla="*/ 3446141 w 4524487"/>
              <a:gd name="connsiteY132" fmla="*/ 1880223 h 5801773"/>
              <a:gd name="connsiteX133" fmla="*/ 3464767 w 4524487"/>
              <a:gd name="connsiteY133" fmla="*/ 1947956 h 5801773"/>
              <a:gd name="connsiteX134" fmla="*/ 3520647 w 4524487"/>
              <a:gd name="connsiteY134" fmla="*/ 1912396 h 5801773"/>
              <a:gd name="connsiteX135" fmla="*/ 3583301 w 4524487"/>
              <a:gd name="connsiteY135" fmla="*/ 1909009 h 5801773"/>
              <a:gd name="connsiteX136" fmla="*/ 3586687 w 4524487"/>
              <a:gd name="connsiteY136" fmla="*/ 1844663 h 5801773"/>
              <a:gd name="connsiteX137" fmla="*/ 3652727 w 4524487"/>
              <a:gd name="connsiteY137" fmla="*/ 1736289 h 5801773"/>
              <a:gd name="connsiteX138" fmla="*/ 3781421 w 4524487"/>
              <a:gd name="connsiteY138" fmla="*/ 1665169 h 5801773"/>
              <a:gd name="connsiteX139" fmla="*/ 3962607 w 4524487"/>
              <a:gd name="connsiteY139" fmla="*/ 1719356 h 5801773"/>
              <a:gd name="connsiteX140" fmla="*/ 4111621 w 4524487"/>
              <a:gd name="connsiteY140" fmla="*/ 1746449 h 5801773"/>
              <a:gd name="connsiteX141" fmla="*/ 4169194 w 4524487"/>
              <a:gd name="connsiteY141" fmla="*/ 1909009 h 5801773"/>
              <a:gd name="connsiteX142" fmla="*/ 4225074 w 4524487"/>
              <a:gd name="connsiteY142" fmla="*/ 2019076 h 5801773"/>
              <a:gd name="connsiteX143" fmla="*/ 4516327 w 4524487"/>
              <a:gd name="connsiteY143" fmla="*/ 2511836 h 5801773"/>
              <a:gd name="connsiteX144" fmla="*/ 4397792 w 4524487"/>
              <a:gd name="connsiteY144" fmla="*/ 2593115 h 5801773"/>
              <a:gd name="connsiteX145" fmla="*/ 4316514 w 4524487"/>
              <a:gd name="connsiteY145" fmla="*/ 2806476 h 5801773"/>
              <a:gd name="connsiteX146" fmla="*/ 4301274 w 4524487"/>
              <a:gd name="connsiteY146" fmla="*/ 2899609 h 5801773"/>
              <a:gd name="connsiteX147" fmla="*/ 4277567 w 4524487"/>
              <a:gd name="connsiteY147" fmla="*/ 2975809 h 5801773"/>
              <a:gd name="connsiteX148" fmla="*/ 4258941 w 4524487"/>
              <a:gd name="connsiteY148" fmla="*/ 3314476 h 5801773"/>
              <a:gd name="connsiteX149" fmla="*/ 4191207 w 4524487"/>
              <a:gd name="connsiteY149" fmla="*/ 3497356 h 5801773"/>
              <a:gd name="connsiteX150" fmla="*/ 4126861 w 4524487"/>
              <a:gd name="connsiteY150" fmla="*/ 3771676 h 5801773"/>
              <a:gd name="connsiteX151" fmla="*/ 4084527 w 4524487"/>
              <a:gd name="connsiteY151" fmla="*/ 3891903 h 5801773"/>
              <a:gd name="connsiteX152" fmla="*/ 4015101 w 4524487"/>
              <a:gd name="connsiteY152" fmla="*/ 3949476 h 5801773"/>
              <a:gd name="connsiteX153" fmla="*/ 4084527 w 4524487"/>
              <a:gd name="connsiteY153" fmla="*/ 4142516 h 5801773"/>
              <a:gd name="connsiteX154" fmla="*/ 3947367 w 4524487"/>
              <a:gd name="connsiteY154" fmla="*/ 4169609 h 5801773"/>
              <a:gd name="connsiteX155" fmla="*/ 3728927 w 4524487"/>
              <a:gd name="connsiteY155" fmla="*/ 4100183 h 5801773"/>
              <a:gd name="connsiteX156" fmla="*/ 3566367 w 4524487"/>
              <a:gd name="connsiteY156" fmla="*/ 4101876 h 5801773"/>
              <a:gd name="connsiteX157" fmla="*/ 3532501 w 4524487"/>
              <a:gd name="connsiteY157" fmla="*/ 4093409 h 5801773"/>
              <a:gd name="connsiteX158" fmla="*/ 3227701 w 4524487"/>
              <a:gd name="connsiteY158" fmla="*/ 3949476 h 5801773"/>
              <a:gd name="connsiteX159" fmla="*/ 3168434 w 4524487"/>
              <a:gd name="connsiteY159" fmla="*/ 3915609 h 5801773"/>
              <a:gd name="connsiteX160" fmla="*/ 3173512 w 4524487"/>
              <a:gd name="connsiteY160" fmla="*/ 3893595 h 5801773"/>
              <a:gd name="connsiteX161" fmla="*/ 3126101 w 4524487"/>
              <a:gd name="connsiteY161" fmla="*/ 3907143 h 5801773"/>
              <a:gd name="connsiteX162" fmla="*/ 3083767 w 4524487"/>
              <a:gd name="connsiteY162" fmla="*/ 3873276 h 5801773"/>
              <a:gd name="connsiteX163" fmla="*/ 3058367 w 4524487"/>
              <a:gd name="connsiteY163" fmla="*/ 3864809 h 5801773"/>
              <a:gd name="connsiteX164" fmla="*/ 2821301 w 4524487"/>
              <a:gd name="connsiteY164" fmla="*/ 3856343 h 5801773"/>
              <a:gd name="connsiteX165" fmla="*/ 2740021 w 4524487"/>
              <a:gd name="connsiteY165" fmla="*/ 4037529 h 5801773"/>
              <a:gd name="connsiteX166" fmla="*/ 2472474 w 4524487"/>
              <a:gd name="connsiteY166" fmla="*/ 4068009 h 5801773"/>
              <a:gd name="connsiteX167" fmla="*/ 2441994 w 4524487"/>
              <a:gd name="connsiteY167" fmla="*/ 3944396 h 5801773"/>
              <a:gd name="connsiteX168" fmla="*/ 2389501 w 4524487"/>
              <a:gd name="connsiteY168" fmla="*/ 4052769 h 5801773"/>
              <a:gd name="connsiteX169" fmla="*/ 2189687 w 4524487"/>
              <a:gd name="connsiteY169" fmla="*/ 4083249 h 5801773"/>
              <a:gd name="connsiteX170" fmla="*/ 1905207 w 4524487"/>
              <a:gd name="connsiteY170" fmla="*/ 4166223 h 5801773"/>
              <a:gd name="connsiteX171" fmla="*/ 1762967 w 4524487"/>
              <a:gd name="connsiteY171" fmla="*/ 4262743 h 5801773"/>
              <a:gd name="connsiteX172" fmla="*/ 1669834 w 4524487"/>
              <a:gd name="connsiteY172" fmla="*/ 4338943 h 5801773"/>
              <a:gd name="connsiteX173" fmla="*/ 1652901 w 4524487"/>
              <a:gd name="connsiteY173" fmla="*/ 4305076 h 5801773"/>
              <a:gd name="connsiteX174" fmla="*/ 1480181 w 4524487"/>
              <a:gd name="connsiteY174" fmla="*/ 4210249 h 5801773"/>
              <a:gd name="connsiteX175" fmla="*/ 1358261 w 4524487"/>
              <a:gd name="connsiteY175" fmla="*/ 4081556 h 5801773"/>
              <a:gd name="connsiteX176" fmla="*/ 814701 w 4524487"/>
              <a:gd name="connsiteY176" fmla="*/ 3707329 h 5801773"/>
              <a:gd name="connsiteX177" fmla="*/ 1254967 w 4524487"/>
              <a:gd name="connsiteY177" fmla="*/ 4415143 h 5801773"/>
              <a:gd name="connsiteX178" fmla="*/ 1238034 w 4524487"/>
              <a:gd name="connsiteY178" fmla="*/ 4440543 h 5801773"/>
              <a:gd name="connsiteX179" fmla="*/ 1229567 w 4524487"/>
              <a:gd name="connsiteY179" fmla="*/ 4491343 h 5801773"/>
              <a:gd name="connsiteX180" fmla="*/ 1204167 w 4524487"/>
              <a:gd name="connsiteY180" fmla="*/ 4559076 h 5801773"/>
              <a:gd name="connsiteX181" fmla="*/ 1195701 w 4524487"/>
              <a:gd name="connsiteY181" fmla="*/ 4601409 h 5801773"/>
              <a:gd name="connsiteX182" fmla="*/ 1178767 w 4524487"/>
              <a:gd name="connsiteY182" fmla="*/ 4660676 h 5801773"/>
              <a:gd name="connsiteX183" fmla="*/ 1127967 w 4524487"/>
              <a:gd name="connsiteY183" fmla="*/ 4753809 h 5801773"/>
              <a:gd name="connsiteX184" fmla="*/ 1026367 w 4524487"/>
              <a:gd name="connsiteY184" fmla="*/ 4880809 h 5801773"/>
              <a:gd name="connsiteX185" fmla="*/ 1017901 w 4524487"/>
              <a:gd name="connsiteY185" fmla="*/ 4973943 h 5801773"/>
              <a:gd name="connsiteX186" fmla="*/ 992501 w 4524487"/>
              <a:gd name="connsiteY186" fmla="*/ 4999343 h 5801773"/>
              <a:gd name="connsiteX187" fmla="*/ 975567 w 4524487"/>
              <a:gd name="connsiteY187" fmla="*/ 5058609 h 5801773"/>
              <a:gd name="connsiteX188" fmla="*/ 958634 w 4524487"/>
              <a:gd name="connsiteY188"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359194 w 4524487"/>
              <a:gd name="connsiteY3" fmla="*/ 5089089 h 5801773"/>
              <a:gd name="connsiteX4" fmla="*/ 387981 w 4524487"/>
              <a:gd name="connsiteY4" fmla="*/ 5300756 h 5801773"/>
              <a:gd name="connsiteX5" fmla="*/ 873967 w 4524487"/>
              <a:gd name="connsiteY5" fmla="*/ 5312609 h 5801773"/>
              <a:gd name="connsiteX6" fmla="*/ 857034 w 4524487"/>
              <a:gd name="connsiteY6" fmla="*/ 5575076 h 5801773"/>
              <a:gd name="connsiteX7" fmla="*/ 831634 w 4524487"/>
              <a:gd name="connsiteY7" fmla="*/ 5583543 h 5801773"/>
              <a:gd name="connsiteX8" fmla="*/ 721567 w 4524487"/>
              <a:gd name="connsiteY8" fmla="*/ 5525969 h 5801773"/>
              <a:gd name="connsiteX9" fmla="*/ 316861 w 4524487"/>
              <a:gd name="connsiteY9" fmla="*/ 5534436 h 5801773"/>
              <a:gd name="connsiteX10" fmla="*/ 352421 w 4524487"/>
              <a:gd name="connsiteY10" fmla="*/ 5774889 h 5801773"/>
              <a:gd name="connsiteX11" fmla="*/ 225421 w 4524487"/>
              <a:gd name="connsiteY11" fmla="*/ 5796903 h 5801773"/>
              <a:gd name="connsiteX12" fmla="*/ 40847 w 4524487"/>
              <a:gd name="connsiteY12" fmla="*/ 5783356 h 5801773"/>
              <a:gd name="connsiteX13" fmla="*/ 35767 w 4524487"/>
              <a:gd name="connsiteY13" fmla="*/ 5524276 h 5801773"/>
              <a:gd name="connsiteX14" fmla="*/ 198327 w 4524487"/>
              <a:gd name="connsiteY14" fmla="*/ 5426063 h 5801773"/>
              <a:gd name="connsiteX15" fmla="*/ 169541 w 4524487"/>
              <a:gd name="connsiteY15" fmla="*/ 5038289 h 5801773"/>
              <a:gd name="connsiteX16" fmla="*/ 49314 w 4524487"/>
              <a:gd name="connsiteY16" fmla="*/ 5002729 h 5801773"/>
              <a:gd name="connsiteX17" fmla="*/ 56087 w 4524487"/>
              <a:gd name="connsiteY17" fmla="*/ 4926529 h 5801773"/>
              <a:gd name="connsiteX18" fmla="*/ 69634 w 4524487"/>
              <a:gd name="connsiteY18" fmla="*/ 4897743 h 5801773"/>
              <a:gd name="connsiteX19" fmla="*/ 162767 w 4524487"/>
              <a:gd name="connsiteY19" fmla="*/ 4846943 h 5801773"/>
              <a:gd name="connsiteX20" fmla="*/ 149221 w 4524487"/>
              <a:gd name="connsiteY20" fmla="*/ 4794449 h 5801773"/>
              <a:gd name="connsiteX21" fmla="*/ 189861 w 4524487"/>
              <a:gd name="connsiteY21" fmla="*/ 4731796 h 5801773"/>
              <a:gd name="connsiteX22" fmla="*/ 186474 w 4524487"/>
              <a:gd name="connsiteY22" fmla="*/ 4697929 h 5801773"/>
              <a:gd name="connsiteX23" fmla="*/ 230501 w 4524487"/>
              <a:gd name="connsiteY23" fmla="*/ 4697929 h 5801773"/>
              <a:gd name="connsiteX24" fmla="*/ 276221 w 4524487"/>
              <a:gd name="connsiteY24" fmla="*/ 4603103 h 5801773"/>
              <a:gd name="connsiteX25" fmla="*/ 323634 w 4524487"/>
              <a:gd name="connsiteY25" fmla="*/ 4592943 h 5801773"/>
              <a:gd name="connsiteX26" fmla="*/ 332101 w 4524487"/>
              <a:gd name="connsiteY26" fmla="*/ 4525209 h 5801773"/>
              <a:gd name="connsiteX27" fmla="*/ 349034 w 4524487"/>
              <a:gd name="connsiteY27" fmla="*/ 4482876 h 5801773"/>
              <a:gd name="connsiteX28" fmla="*/ 398141 w 4524487"/>
              <a:gd name="connsiteY28" fmla="*/ 4376196 h 5801773"/>
              <a:gd name="connsiteX29" fmla="*/ 367661 w 4524487"/>
              <a:gd name="connsiteY29" fmla="*/ 4135743 h 5801773"/>
              <a:gd name="connsiteX30" fmla="*/ 433701 w 4524487"/>
              <a:gd name="connsiteY30" fmla="*/ 3949476 h 5801773"/>
              <a:gd name="connsiteX31" fmla="*/ 442167 w 4524487"/>
              <a:gd name="connsiteY31" fmla="*/ 3924076 h 5801773"/>
              <a:gd name="connsiteX32" fmla="*/ 450634 w 4524487"/>
              <a:gd name="connsiteY32" fmla="*/ 3890209 h 5801773"/>
              <a:gd name="connsiteX33" fmla="*/ 476034 w 4524487"/>
              <a:gd name="connsiteY33" fmla="*/ 3830943 h 5801773"/>
              <a:gd name="connsiteX34" fmla="*/ 492967 w 4524487"/>
              <a:gd name="connsiteY34" fmla="*/ 3814009 h 5801773"/>
              <a:gd name="connsiteX35" fmla="*/ 501434 w 4524487"/>
              <a:gd name="connsiteY35" fmla="*/ 3771676 h 5801773"/>
              <a:gd name="connsiteX36" fmla="*/ 518367 w 4524487"/>
              <a:gd name="connsiteY36" fmla="*/ 3703943 h 5801773"/>
              <a:gd name="connsiteX37" fmla="*/ 526834 w 4524487"/>
              <a:gd name="connsiteY37" fmla="*/ 3585409 h 5801773"/>
              <a:gd name="connsiteX38" fmla="*/ 569167 w 4524487"/>
              <a:gd name="connsiteY38" fmla="*/ 3561703 h 5801773"/>
              <a:gd name="connsiteX39" fmla="*/ 604727 w 4524487"/>
              <a:gd name="connsiteY39" fmla="*/ 3475343 h 5801773"/>
              <a:gd name="connsiteX40" fmla="*/ 623354 w 4524487"/>
              <a:gd name="connsiteY40" fmla="*/ 3465183 h 5801773"/>
              <a:gd name="connsiteX41" fmla="*/ 650447 w 4524487"/>
              <a:gd name="connsiteY41" fmla="*/ 3429623 h 5801773"/>
              <a:gd name="connsiteX42" fmla="*/ 672461 w 4524487"/>
              <a:gd name="connsiteY42" fmla="*/ 3397449 h 5801773"/>
              <a:gd name="connsiteX43" fmla="*/ 670767 w 4524487"/>
              <a:gd name="connsiteY43" fmla="*/ 3297543 h 5801773"/>
              <a:gd name="connsiteX44" fmla="*/ 696167 w 4524487"/>
              <a:gd name="connsiteY44" fmla="*/ 3263676 h 5801773"/>
              <a:gd name="connsiteX45" fmla="*/ 708021 w 4524487"/>
              <a:gd name="connsiteY45" fmla="*/ 3217956 h 5801773"/>
              <a:gd name="connsiteX46" fmla="*/ 735114 w 4524487"/>
              <a:gd name="connsiteY46" fmla="*/ 3133289 h 5801773"/>
              <a:gd name="connsiteX47" fmla="*/ 726647 w 4524487"/>
              <a:gd name="connsiteY47" fmla="*/ 3096036 h 5801773"/>
              <a:gd name="connsiteX48" fmla="*/ 811314 w 4524487"/>
              <a:gd name="connsiteY48" fmla="*/ 3023223 h 5801773"/>
              <a:gd name="connsiteX49" fmla="*/ 885821 w 4524487"/>
              <a:gd name="connsiteY49" fmla="*/ 2947023 h 5801773"/>
              <a:gd name="connsiteX50" fmla="*/ 933234 w 4524487"/>
              <a:gd name="connsiteY50" fmla="*/ 2882676 h 5801773"/>
              <a:gd name="connsiteX51" fmla="*/ 967101 w 4524487"/>
              <a:gd name="connsiteY51" fmla="*/ 2798009 h 5801773"/>
              <a:gd name="connsiteX52" fmla="*/ 975567 w 4524487"/>
              <a:gd name="connsiteY52" fmla="*/ 2764143 h 5801773"/>
              <a:gd name="connsiteX53" fmla="*/ 1100874 w 4524487"/>
              <a:gd name="connsiteY53" fmla="*/ 2886063 h 5801773"/>
              <a:gd name="connsiteX54" fmla="*/ 1343021 w 4524487"/>
              <a:gd name="connsiteY54" fmla="*/ 3021529 h 5801773"/>
              <a:gd name="connsiteX55" fmla="*/ 1034834 w 4524487"/>
              <a:gd name="connsiteY55" fmla="*/ 2620209 h 5801773"/>
              <a:gd name="connsiteX56" fmla="*/ 1012821 w 4524487"/>
              <a:gd name="connsiteY56" fmla="*/ 2579569 h 5801773"/>
              <a:gd name="connsiteX57" fmla="*/ 1102567 w 4524487"/>
              <a:gd name="connsiteY57" fmla="*/ 2518609 h 5801773"/>
              <a:gd name="connsiteX58" fmla="*/ 1119501 w 4524487"/>
              <a:gd name="connsiteY58" fmla="*/ 2450876 h 5801773"/>
              <a:gd name="connsiteX59" fmla="*/ 1248194 w 4524487"/>
              <a:gd name="connsiteY59" fmla="*/ 2384836 h 5801773"/>
              <a:gd name="connsiteX60" fmla="*/ 1204167 w 4524487"/>
              <a:gd name="connsiteY60" fmla="*/ 2315409 h 5801773"/>
              <a:gd name="connsiteX61" fmla="*/ 1212634 w 4524487"/>
              <a:gd name="connsiteY61" fmla="*/ 2281543 h 5801773"/>
              <a:gd name="connsiteX62" fmla="*/ 1229567 w 4524487"/>
              <a:gd name="connsiteY62" fmla="*/ 2256143 h 5801773"/>
              <a:gd name="connsiteX63" fmla="*/ 1324394 w 4524487"/>
              <a:gd name="connsiteY63" fmla="*/ 2220583 h 5801773"/>
              <a:gd name="connsiteX64" fmla="*/ 1361647 w 4524487"/>
              <a:gd name="connsiteY64" fmla="*/ 2081729 h 5801773"/>
              <a:gd name="connsiteX65" fmla="*/ 1383661 w 4524487"/>
              <a:gd name="connsiteY65" fmla="*/ 1973356 h 5801773"/>
              <a:gd name="connsiteX66" fmla="*/ 1397207 w 4524487"/>
              <a:gd name="connsiteY66" fmla="*/ 1842969 h 5801773"/>
              <a:gd name="connsiteX67" fmla="*/ 1436154 w 4524487"/>
              <a:gd name="connsiteY67" fmla="*/ 1793863 h 5801773"/>
              <a:gd name="connsiteX68" fmla="*/ 1473407 w 4524487"/>
              <a:gd name="connsiteY68" fmla="*/ 1751529 h 5801773"/>
              <a:gd name="connsiteX69" fmla="*/ 1502194 w 4524487"/>
              <a:gd name="connsiteY69" fmla="*/ 1680409 h 5801773"/>
              <a:gd name="connsiteX70" fmla="*/ 1571621 w 4524487"/>
              <a:gd name="connsiteY70" fmla="*/ 1632996 h 5801773"/>
              <a:gd name="connsiteX71" fmla="*/ 1581781 w 4524487"/>
              <a:gd name="connsiteY71" fmla="*/ 1526316 h 5801773"/>
              <a:gd name="connsiteX72" fmla="*/ 1564847 w 4524487"/>
              <a:gd name="connsiteY72" fmla="*/ 1502609 h 5801773"/>
              <a:gd name="connsiteX73" fmla="*/ 1546221 w 4524487"/>
              <a:gd name="connsiteY73" fmla="*/ 1424716 h 5801773"/>
              <a:gd name="connsiteX74" fmla="*/ 1576701 w 4524487"/>
              <a:gd name="connsiteY74" fmla="*/ 1296023 h 5801773"/>
              <a:gd name="connsiteX75" fmla="*/ 1588554 w 4524487"/>
              <a:gd name="connsiteY75" fmla="*/ 1223209 h 5801773"/>
              <a:gd name="connsiteX76" fmla="*/ 1630887 w 4524487"/>
              <a:gd name="connsiteY76" fmla="*/ 1197809 h 5801773"/>
              <a:gd name="connsiteX77" fmla="*/ 1664754 w 4524487"/>
              <a:gd name="connsiteY77" fmla="*/ 1160556 h 5801773"/>
              <a:gd name="connsiteX78" fmla="*/ 1740954 w 4524487"/>
              <a:gd name="connsiteY78" fmla="*/ 1108063 h 5801773"/>
              <a:gd name="connsiteX79" fmla="*/ 1774821 w 4524487"/>
              <a:gd name="connsiteY79" fmla="*/ 1028476 h 5801773"/>
              <a:gd name="connsiteX80" fmla="*/ 1790061 w 4524487"/>
              <a:gd name="connsiteY80" fmla="*/ 937036 h 5801773"/>
              <a:gd name="connsiteX81" fmla="*/ 1801914 w 4524487"/>
              <a:gd name="connsiteY81" fmla="*/ 852369 h 5801773"/>
              <a:gd name="connsiteX82" fmla="*/ 1874727 w 4524487"/>
              <a:gd name="connsiteY82" fmla="*/ 745689 h 5801773"/>
              <a:gd name="connsiteX83" fmla="*/ 1903514 w 4524487"/>
              <a:gd name="connsiteY83" fmla="*/ 705049 h 5801773"/>
              <a:gd name="connsiteX84" fmla="*/ 1961087 w 4524487"/>
              <a:gd name="connsiteY84" fmla="*/ 642396 h 5801773"/>
              <a:gd name="connsiteX85" fmla="*/ 2055914 w 4524487"/>
              <a:gd name="connsiteY85" fmla="*/ 589903 h 5801773"/>
              <a:gd name="connsiteX86" fmla="*/ 2081314 w 4524487"/>
              <a:gd name="connsiteY86" fmla="*/ 532329 h 5801773"/>
              <a:gd name="connsiteX87" fmla="*/ 2186301 w 4524487"/>
              <a:gd name="connsiteY87" fmla="*/ 506929 h 5801773"/>
              <a:gd name="connsiteX88" fmla="*/ 2269274 w 4524487"/>
              <a:gd name="connsiteY88" fmla="*/ 464596 h 5801773"/>
              <a:gd name="connsiteX89" fmla="*/ 2364101 w 4524487"/>
              <a:gd name="connsiteY89" fmla="*/ 467983 h 5801773"/>
              <a:gd name="connsiteX90" fmla="*/ 2458927 w 4524487"/>
              <a:gd name="connsiteY90" fmla="*/ 449356 h 5801773"/>
              <a:gd name="connsiteX91" fmla="*/ 2487714 w 4524487"/>
              <a:gd name="connsiteY91" fmla="*/ 410409 h 5801773"/>
              <a:gd name="connsiteX92" fmla="*/ 2563914 w 4524487"/>
              <a:gd name="connsiteY92" fmla="*/ 376543 h 5801773"/>
              <a:gd name="connsiteX93" fmla="*/ 2689221 w 4524487"/>
              <a:gd name="connsiteY93" fmla="*/ 251236 h 5801773"/>
              <a:gd name="connsiteX94" fmla="*/ 2728167 w 4524487"/>
              <a:gd name="connsiteY94" fmla="*/ 181809 h 5801773"/>
              <a:gd name="connsiteX95" fmla="*/ 2775581 w 4524487"/>
              <a:gd name="connsiteY95" fmla="*/ 158103 h 5801773"/>
              <a:gd name="connsiteX96" fmla="*/ 2853474 w 4524487"/>
              <a:gd name="connsiteY96" fmla="*/ 107303 h 5801773"/>
              <a:gd name="connsiteX97" fmla="*/ 2972642 w 4524487"/>
              <a:gd name="connsiteY97" fmla="*/ 49518 h 5801773"/>
              <a:gd name="connsiteX98" fmla="*/ 3166317 w 4524487"/>
              <a:gd name="connsiteY98" fmla="*/ 10359 h 5801773"/>
              <a:gd name="connsiteX99" fmla="*/ 3182192 w 4524487"/>
              <a:gd name="connsiteY99" fmla="*/ 27293 h 5801773"/>
              <a:gd name="connsiteX100" fmla="*/ 3207381 w 4524487"/>
              <a:gd name="connsiteY100" fmla="*/ 24329 h 5801773"/>
              <a:gd name="connsiteX101" fmla="*/ 3280194 w 4524487"/>
              <a:gd name="connsiteY101" fmla="*/ 10783 h 5801773"/>
              <a:gd name="connsiteX102" fmla="*/ 3276807 w 4524487"/>
              <a:gd name="connsiteY102" fmla="*/ 623 h 5801773"/>
              <a:gd name="connsiteX103" fmla="*/ 3325914 w 4524487"/>
              <a:gd name="connsiteY103" fmla="*/ 29409 h 5801773"/>
              <a:gd name="connsiteX104" fmla="*/ 3368247 w 4524487"/>
              <a:gd name="connsiteY104" fmla="*/ 85289 h 5801773"/>
              <a:gd name="connsiteX105" fmla="*/ 3408887 w 4524487"/>
              <a:gd name="connsiteY105" fmla="*/ 124236 h 5801773"/>
              <a:gd name="connsiteX106" fmla="*/ 3422434 w 4524487"/>
              <a:gd name="connsiteY106" fmla="*/ 125929 h 5801773"/>
              <a:gd name="connsiteX107" fmla="*/ 3473234 w 4524487"/>
              <a:gd name="connsiteY107" fmla="*/ 131009 h 5801773"/>
              <a:gd name="connsiteX108" fmla="*/ 3498634 w 4524487"/>
              <a:gd name="connsiteY108" fmla="*/ 198743 h 5801773"/>
              <a:gd name="connsiteX109" fmla="*/ 3524034 w 4524487"/>
              <a:gd name="connsiteY109" fmla="*/ 266476 h 5801773"/>
              <a:gd name="connsiteX110" fmla="*/ 3549434 w 4524487"/>
              <a:gd name="connsiteY110" fmla="*/ 308809 h 5801773"/>
              <a:gd name="connsiteX111" fmla="*/ 3566367 w 4524487"/>
              <a:gd name="connsiteY111" fmla="*/ 401943 h 5801773"/>
              <a:gd name="connsiteX112" fmla="*/ 3549434 w 4524487"/>
              <a:gd name="connsiteY112" fmla="*/ 622076 h 5801773"/>
              <a:gd name="connsiteX113" fmla="*/ 3556207 w 4524487"/>
              <a:gd name="connsiteY113" fmla="*/ 691503 h 5801773"/>
              <a:gd name="connsiteX114" fmla="*/ 3535887 w 4524487"/>
              <a:gd name="connsiteY114" fmla="*/ 794796 h 5801773"/>
              <a:gd name="connsiteX115" fmla="*/ 3463074 w 4524487"/>
              <a:gd name="connsiteY115" fmla="*/ 876076 h 5801773"/>
              <a:gd name="connsiteX116" fmla="*/ 3419047 w 4524487"/>
              <a:gd name="connsiteY116" fmla="*/ 911636 h 5801773"/>
              <a:gd name="connsiteX117" fmla="*/ 3405501 w 4524487"/>
              <a:gd name="connsiteY117" fmla="*/ 935343 h 5801773"/>
              <a:gd name="connsiteX118" fmla="*/ 3388567 w 4524487"/>
              <a:gd name="connsiteY118" fmla="*/ 960743 h 5801773"/>
              <a:gd name="connsiteX119" fmla="*/ 3380101 w 4524487"/>
              <a:gd name="connsiteY119" fmla="*/ 994609 h 5801773"/>
              <a:gd name="connsiteX120" fmla="*/ 3320834 w 4524487"/>
              <a:gd name="connsiteY120" fmla="*/ 1028476 h 5801773"/>
              <a:gd name="connsiteX121" fmla="*/ 3278501 w 4524487"/>
              <a:gd name="connsiteY121" fmla="*/ 1045409 h 5801773"/>
              <a:gd name="connsiteX122" fmla="*/ 3253101 w 4524487"/>
              <a:gd name="connsiteY122" fmla="*/ 1053876 h 5801773"/>
              <a:gd name="connsiteX123" fmla="*/ 3176901 w 4524487"/>
              <a:gd name="connsiteY123" fmla="*/ 1096209 h 5801773"/>
              <a:gd name="connsiteX124" fmla="*/ 3185367 w 4524487"/>
              <a:gd name="connsiteY124" fmla="*/ 1172409 h 5801773"/>
              <a:gd name="connsiteX125" fmla="*/ 3254794 w 4524487"/>
              <a:gd name="connsiteY125" fmla="*/ 1126689 h 5801773"/>
              <a:gd name="connsiteX126" fmla="*/ 3322527 w 4524487"/>
              <a:gd name="connsiteY126" fmla="*/ 1180876 h 5801773"/>
              <a:gd name="connsiteX127" fmla="*/ 3244634 w 4524487"/>
              <a:gd name="connsiteY127" fmla="*/ 1324809 h 5801773"/>
              <a:gd name="connsiteX128" fmla="*/ 3217541 w 4524487"/>
              <a:gd name="connsiteY128" fmla="*/ 1450116 h 5801773"/>
              <a:gd name="connsiteX129" fmla="*/ 3281887 w 4524487"/>
              <a:gd name="connsiteY129" fmla="*/ 1482289 h 5801773"/>
              <a:gd name="connsiteX130" fmla="*/ 3330994 w 4524487"/>
              <a:gd name="connsiteY130" fmla="*/ 1324809 h 5801773"/>
              <a:gd name="connsiteX131" fmla="*/ 3444447 w 4524487"/>
              <a:gd name="connsiteY131" fmla="*/ 1472129 h 5801773"/>
              <a:gd name="connsiteX132" fmla="*/ 3446141 w 4524487"/>
              <a:gd name="connsiteY132" fmla="*/ 1880223 h 5801773"/>
              <a:gd name="connsiteX133" fmla="*/ 3464767 w 4524487"/>
              <a:gd name="connsiteY133" fmla="*/ 1947956 h 5801773"/>
              <a:gd name="connsiteX134" fmla="*/ 3520647 w 4524487"/>
              <a:gd name="connsiteY134" fmla="*/ 1912396 h 5801773"/>
              <a:gd name="connsiteX135" fmla="*/ 3583301 w 4524487"/>
              <a:gd name="connsiteY135" fmla="*/ 1909009 h 5801773"/>
              <a:gd name="connsiteX136" fmla="*/ 3586687 w 4524487"/>
              <a:gd name="connsiteY136" fmla="*/ 1844663 h 5801773"/>
              <a:gd name="connsiteX137" fmla="*/ 3652727 w 4524487"/>
              <a:gd name="connsiteY137" fmla="*/ 1736289 h 5801773"/>
              <a:gd name="connsiteX138" fmla="*/ 3781421 w 4524487"/>
              <a:gd name="connsiteY138" fmla="*/ 1665169 h 5801773"/>
              <a:gd name="connsiteX139" fmla="*/ 3962607 w 4524487"/>
              <a:gd name="connsiteY139" fmla="*/ 1719356 h 5801773"/>
              <a:gd name="connsiteX140" fmla="*/ 4111621 w 4524487"/>
              <a:gd name="connsiteY140" fmla="*/ 1746449 h 5801773"/>
              <a:gd name="connsiteX141" fmla="*/ 4169194 w 4524487"/>
              <a:gd name="connsiteY141" fmla="*/ 1909009 h 5801773"/>
              <a:gd name="connsiteX142" fmla="*/ 4225074 w 4524487"/>
              <a:gd name="connsiteY142" fmla="*/ 2019076 h 5801773"/>
              <a:gd name="connsiteX143" fmla="*/ 4516327 w 4524487"/>
              <a:gd name="connsiteY143" fmla="*/ 2511836 h 5801773"/>
              <a:gd name="connsiteX144" fmla="*/ 4397792 w 4524487"/>
              <a:gd name="connsiteY144" fmla="*/ 2593115 h 5801773"/>
              <a:gd name="connsiteX145" fmla="*/ 4316514 w 4524487"/>
              <a:gd name="connsiteY145" fmla="*/ 2806476 h 5801773"/>
              <a:gd name="connsiteX146" fmla="*/ 4301274 w 4524487"/>
              <a:gd name="connsiteY146" fmla="*/ 2899609 h 5801773"/>
              <a:gd name="connsiteX147" fmla="*/ 4277567 w 4524487"/>
              <a:gd name="connsiteY147" fmla="*/ 2975809 h 5801773"/>
              <a:gd name="connsiteX148" fmla="*/ 4258941 w 4524487"/>
              <a:gd name="connsiteY148" fmla="*/ 3314476 h 5801773"/>
              <a:gd name="connsiteX149" fmla="*/ 4191207 w 4524487"/>
              <a:gd name="connsiteY149" fmla="*/ 3497356 h 5801773"/>
              <a:gd name="connsiteX150" fmla="*/ 4126861 w 4524487"/>
              <a:gd name="connsiteY150" fmla="*/ 3771676 h 5801773"/>
              <a:gd name="connsiteX151" fmla="*/ 4084527 w 4524487"/>
              <a:gd name="connsiteY151" fmla="*/ 3891903 h 5801773"/>
              <a:gd name="connsiteX152" fmla="*/ 4015101 w 4524487"/>
              <a:gd name="connsiteY152" fmla="*/ 3949476 h 5801773"/>
              <a:gd name="connsiteX153" fmla="*/ 4084527 w 4524487"/>
              <a:gd name="connsiteY153" fmla="*/ 4142516 h 5801773"/>
              <a:gd name="connsiteX154" fmla="*/ 3947367 w 4524487"/>
              <a:gd name="connsiteY154" fmla="*/ 4169609 h 5801773"/>
              <a:gd name="connsiteX155" fmla="*/ 3728927 w 4524487"/>
              <a:gd name="connsiteY155" fmla="*/ 4100183 h 5801773"/>
              <a:gd name="connsiteX156" fmla="*/ 3566367 w 4524487"/>
              <a:gd name="connsiteY156" fmla="*/ 4101876 h 5801773"/>
              <a:gd name="connsiteX157" fmla="*/ 3532501 w 4524487"/>
              <a:gd name="connsiteY157" fmla="*/ 4093409 h 5801773"/>
              <a:gd name="connsiteX158" fmla="*/ 3227701 w 4524487"/>
              <a:gd name="connsiteY158" fmla="*/ 3949476 h 5801773"/>
              <a:gd name="connsiteX159" fmla="*/ 3168434 w 4524487"/>
              <a:gd name="connsiteY159" fmla="*/ 3915609 h 5801773"/>
              <a:gd name="connsiteX160" fmla="*/ 3173512 w 4524487"/>
              <a:gd name="connsiteY160" fmla="*/ 3893595 h 5801773"/>
              <a:gd name="connsiteX161" fmla="*/ 3126101 w 4524487"/>
              <a:gd name="connsiteY161" fmla="*/ 3907143 h 5801773"/>
              <a:gd name="connsiteX162" fmla="*/ 3083767 w 4524487"/>
              <a:gd name="connsiteY162" fmla="*/ 3873276 h 5801773"/>
              <a:gd name="connsiteX163" fmla="*/ 3058367 w 4524487"/>
              <a:gd name="connsiteY163" fmla="*/ 3864809 h 5801773"/>
              <a:gd name="connsiteX164" fmla="*/ 2821301 w 4524487"/>
              <a:gd name="connsiteY164" fmla="*/ 3856343 h 5801773"/>
              <a:gd name="connsiteX165" fmla="*/ 2740021 w 4524487"/>
              <a:gd name="connsiteY165" fmla="*/ 4037529 h 5801773"/>
              <a:gd name="connsiteX166" fmla="*/ 2472474 w 4524487"/>
              <a:gd name="connsiteY166" fmla="*/ 4068009 h 5801773"/>
              <a:gd name="connsiteX167" fmla="*/ 2441994 w 4524487"/>
              <a:gd name="connsiteY167" fmla="*/ 3944396 h 5801773"/>
              <a:gd name="connsiteX168" fmla="*/ 2389501 w 4524487"/>
              <a:gd name="connsiteY168" fmla="*/ 4052769 h 5801773"/>
              <a:gd name="connsiteX169" fmla="*/ 2189687 w 4524487"/>
              <a:gd name="connsiteY169" fmla="*/ 4083249 h 5801773"/>
              <a:gd name="connsiteX170" fmla="*/ 1905207 w 4524487"/>
              <a:gd name="connsiteY170" fmla="*/ 4166223 h 5801773"/>
              <a:gd name="connsiteX171" fmla="*/ 1762967 w 4524487"/>
              <a:gd name="connsiteY171" fmla="*/ 4262743 h 5801773"/>
              <a:gd name="connsiteX172" fmla="*/ 1669834 w 4524487"/>
              <a:gd name="connsiteY172" fmla="*/ 4338943 h 5801773"/>
              <a:gd name="connsiteX173" fmla="*/ 1652901 w 4524487"/>
              <a:gd name="connsiteY173" fmla="*/ 4305076 h 5801773"/>
              <a:gd name="connsiteX174" fmla="*/ 1480181 w 4524487"/>
              <a:gd name="connsiteY174" fmla="*/ 4210249 h 5801773"/>
              <a:gd name="connsiteX175" fmla="*/ 1358261 w 4524487"/>
              <a:gd name="connsiteY175" fmla="*/ 4081556 h 5801773"/>
              <a:gd name="connsiteX176" fmla="*/ 814701 w 4524487"/>
              <a:gd name="connsiteY176" fmla="*/ 3707329 h 5801773"/>
              <a:gd name="connsiteX177" fmla="*/ 1254967 w 4524487"/>
              <a:gd name="connsiteY177" fmla="*/ 4415143 h 5801773"/>
              <a:gd name="connsiteX178" fmla="*/ 1238034 w 4524487"/>
              <a:gd name="connsiteY178" fmla="*/ 4440543 h 5801773"/>
              <a:gd name="connsiteX179" fmla="*/ 1229567 w 4524487"/>
              <a:gd name="connsiteY179" fmla="*/ 4491343 h 5801773"/>
              <a:gd name="connsiteX180" fmla="*/ 1204167 w 4524487"/>
              <a:gd name="connsiteY180" fmla="*/ 4559076 h 5801773"/>
              <a:gd name="connsiteX181" fmla="*/ 1195701 w 4524487"/>
              <a:gd name="connsiteY181" fmla="*/ 4601409 h 5801773"/>
              <a:gd name="connsiteX182" fmla="*/ 1178767 w 4524487"/>
              <a:gd name="connsiteY182" fmla="*/ 4660676 h 5801773"/>
              <a:gd name="connsiteX183" fmla="*/ 1127967 w 4524487"/>
              <a:gd name="connsiteY183" fmla="*/ 4753809 h 5801773"/>
              <a:gd name="connsiteX184" fmla="*/ 980647 w 4524487"/>
              <a:gd name="connsiteY184" fmla="*/ 4794449 h 5801773"/>
              <a:gd name="connsiteX185" fmla="*/ 1017901 w 4524487"/>
              <a:gd name="connsiteY185" fmla="*/ 4973943 h 5801773"/>
              <a:gd name="connsiteX186" fmla="*/ 992501 w 4524487"/>
              <a:gd name="connsiteY186" fmla="*/ 4999343 h 5801773"/>
              <a:gd name="connsiteX187" fmla="*/ 975567 w 4524487"/>
              <a:gd name="connsiteY187" fmla="*/ 5058609 h 5801773"/>
              <a:gd name="connsiteX188" fmla="*/ 958634 w 4524487"/>
              <a:gd name="connsiteY188"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359194 w 4524487"/>
              <a:gd name="connsiteY3" fmla="*/ 5089089 h 5801773"/>
              <a:gd name="connsiteX4" fmla="*/ 387981 w 4524487"/>
              <a:gd name="connsiteY4" fmla="*/ 5300756 h 5801773"/>
              <a:gd name="connsiteX5" fmla="*/ 873967 w 4524487"/>
              <a:gd name="connsiteY5" fmla="*/ 5312609 h 5801773"/>
              <a:gd name="connsiteX6" fmla="*/ 857034 w 4524487"/>
              <a:gd name="connsiteY6" fmla="*/ 5575076 h 5801773"/>
              <a:gd name="connsiteX7" fmla="*/ 831634 w 4524487"/>
              <a:gd name="connsiteY7" fmla="*/ 5583543 h 5801773"/>
              <a:gd name="connsiteX8" fmla="*/ 721567 w 4524487"/>
              <a:gd name="connsiteY8" fmla="*/ 5525969 h 5801773"/>
              <a:gd name="connsiteX9" fmla="*/ 316861 w 4524487"/>
              <a:gd name="connsiteY9" fmla="*/ 5534436 h 5801773"/>
              <a:gd name="connsiteX10" fmla="*/ 352421 w 4524487"/>
              <a:gd name="connsiteY10" fmla="*/ 5774889 h 5801773"/>
              <a:gd name="connsiteX11" fmla="*/ 225421 w 4524487"/>
              <a:gd name="connsiteY11" fmla="*/ 5796903 h 5801773"/>
              <a:gd name="connsiteX12" fmla="*/ 40847 w 4524487"/>
              <a:gd name="connsiteY12" fmla="*/ 5783356 h 5801773"/>
              <a:gd name="connsiteX13" fmla="*/ 35767 w 4524487"/>
              <a:gd name="connsiteY13" fmla="*/ 5524276 h 5801773"/>
              <a:gd name="connsiteX14" fmla="*/ 198327 w 4524487"/>
              <a:gd name="connsiteY14" fmla="*/ 5426063 h 5801773"/>
              <a:gd name="connsiteX15" fmla="*/ 169541 w 4524487"/>
              <a:gd name="connsiteY15" fmla="*/ 5038289 h 5801773"/>
              <a:gd name="connsiteX16" fmla="*/ 49314 w 4524487"/>
              <a:gd name="connsiteY16" fmla="*/ 5002729 h 5801773"/>
              <a:gd name="connsiteX17" fmla="*/ 56087 w 4524487"/>
              <a:gd name="connsiteY17" fmla="*/ 4926529 h 5801773"/>
              <a:gd name="connsiteX18" fmla="*/ 69634 w 4524487"/>
              <a:gd name="connsiteY18" fmla="*/ 4897743 h 5801773"/>
              <a:gd name="connsiteX19" fmla="*/ 162767 w 4524487"/>
              <a:gd name="connsiteY19" fmla="*/ 4846943 h 5801773"/>
              <a:gd name="connsiteX20" fmla="*/ 149221 w 4524487"/>
              <a:gd name="connsiteY20" fmla="*/ 4794449 h 5801773"/>
              <a:gd name="connsiteX21" fmla="*/ 189861 w 4524487"/>
              <a:gd name="connsiteY21" fmla="*/ 4731796 h 5801773"/>
              <a:gd name="connsiteX22" fmla="*/ 186474 w 4524487"/>
              <a:gd name="connsiteY22" fmla="*/ 4697929 h 5801773"/>
              <a:gd name="connsiteX23" fmla="*/ 230501 w 4524487"/>
              <a:gd name="connsiteY23" fmla="*/ 4697929 h 5801773"/>
              <a:gd name="connsiteX24" fmla="*/ 276221 w 4524487"/>
              <a:gd name="connsiteY24" fmla="*/ 4603103 h 5801773"/>
              <a:gd name="connsiteX25" fmla="*/ 323634 w 4524487"/>
              <a:gd name="connsiteY25" fmla="*/ 4592943 h 5801773"/>
              <a:gd name="connsiteX26" fmla="*/ 332101 w 4524487"/>
              <a:gd name="connsiteY26" fmla="*/ 4525209 h 5801773"/>
              <a:gd name="connsiteX27" fmla="*/ 349034 w 4524487"/>
              <a:gd name="connsiteY27" fmla="*/ 4482876 h 5801773"/>
              <a:gd name="connsiteX28" fmla="*/ 398141 w 4524487"/>
              <a:gd name="connsiteY28" fmla="*/ 4376196 h 5801773"/>
              <a:gd name="connsiteX29" fmla="*/ 367661 w 4524487"/>
              <a:gd name="connsiteY29" fmla="*/ 4135743 h 5801773"/>
              <a:gd name="connsiteX30" fmla="*/ 433701 w 4524487"/>
              <a:gd name="connsiteY30" fmla="*/ 3949476 h 5801773"/>
              <a:gd name="connsiteX31" fmla="*/ 442167 w 4524487"/>
              <a:gd name="connsiteY31" fmla="*/ 3924076 h 5801773"/>
              <a:gd name="connsiteX32" fmla="*/ 450634 w 4524487"/>
              <a:gd name="connsiteY32" fmla="*/ 3890209 h 5801773"/>
              <a:gd name="connsiteX33" fmla="*/ 476034 w 4524487"/>
              <a:gd name="connsiteY33" fmla="*/ 3830943 h 5801773"/>
              <a:gd name="connsiteX34" fmla="*/ 492967 w 4524487"/>
              <a:gd name="connsiteY34" fmla="*/ 3814009 h 5801773"/>
              <a:gd name="connsiteX35" fmla="*/ 501434 w 4524487"/>
              <a:gd name="connsiteY35" fmla="*/ 3771676 h 5801773"/>
              <a:gd name="connsiteX36" fmla="*/ 518367 w 4524487"/>
              <a:gd name="connsiteY36" fmla="*/ 3703943 h 5801773"/>
              <a:gd name="connsiteX37" fmla="*/ 526834 w 4524487"/>
              <a:gd name="connsiteY37" fmla="*/ 3585409 h 5801773"/>
              <a:gd name="connsiteX38" fmla="*/ 569167 w 4524487"/>
              <a:gd name="connsiteY38" fmla="*/ 3561703 h 5801773"/>
              <a:gd name="connsiteX39" fmla="*/ 604727 w 4524487"/>
              <a:gd name="connsiteY39" fmla="*/ 3475343 h 5801773"/>
              <a:gd name="connsiteX40" fmla="*/ 623354 w 4524487"/>
              <a:gd name="connsiteY40" fmla="*/ 3465183 h 5801773"/>
              <a:gd name="connsiteX41" fmla="*/ 650447 w 4524487"/>
              <a:gd name="connsiteY41" fmla="*/ 3429623 h 5801773"/>
              <a:gd name="connsiteX42" fmla="*/ 672461 w 4524487"/>
              <a:gd name="connsiteY42" fmla="*/ 3397449 h 5801773"/>
              <a:gd name="connsiteX43" fmla="*/ 670767 w 4524487"/>
              <a:gd name="connsiteY43" fmla="*/ 3297543 h 5801773"/>
              <a:gd name="connsiteX44" fmla="*/ 696167 w 4524487"/>
              <a:gd name="connsiteY44" fmla="*/ 3263676 h 5801773"/>
              <a:gd name="connsiteX45" fmla="*/ 708021 w 4524487"/>
              <a:gd name="connsiteY45" fmla="*/ 3217956 h 5801773"/>
              <a:gd name="connsiteX46" fmla="*/ 735114 w 4524487"/>
              <a:gd name="connsiteY46" fmla="*/ 3133289 h 5801773"/>
              <a:gd name="connsiteX47" fmla="*/ 726647 w 4524487"/>
              <a:gd name="connsiteY47" fmla="*/ 3096036 h 5801773"/>
              <a:gd name="connsiteX48" fmla="*/ 811314 w 4524487"/>
              <a:gd name="connsiteY48" fmla="*/ 3023223 h 5801773"/>
              <a:gd name="connsiteX49" fmla="*/ 885821 w 4524487"/>
              <a:gd name="connsiteY49" fmla="*/ 2947023 h 5801773"/>
              <a:gd name="connsiteX50" fmla="*/ 933234 w 4524487"/>
              <a:gd name="connsiteY50" fmla="*/ 2882676 h 5801773"/>
              <a:gd name="connsiteX51" fmla="*/ 967101 w 4524487"/>
              <a:gd name="connsiteY51" fmla="*/ 2798009 h 5801773"/>
              <a:gd name="connsiteX52" fmla="*/ 975567 w 4524487"/>
              <a:gd name="connsiteY52" fmla="*/ 2764143 h 5801773"/>
              <a:gd name="connsiteX53" fmla="*/ 1100874 w 4524487"/>
              <a:gd name="connsiteY53" fmla="*/ 2886063 h 5801773"/>
              <a:gd name="connsiteX54" fmla="*/ 1343021 w 4524487"/>
              <a:gd name="connsiteY54" fmla="*/ 3021529 h 5801773"/>
              <a:gd name="connsiteX55" fmla="*/ 1034834 w 4524487"/>
              <a:gd name="connsiteY55" fmla="*/ 2620209 h 5801773"/>
              <a:gd name="connsiteX56" fmla="*/ 1012821 w 4524487"/>
              <a:gd name="connsiteY56" fmla="*/ 2579569 h 5801773"/>
              <a:gd name="connsiteX57" fmla="*/ 1102567 w 4524487"/>
              <a:gd name="connsiteY57" fmla="*/ 2518609 h 5801773"/>
              <a:gd name="connsiteX58" fmla="*/ 1119501 w 4524487"/>
              <a:gd name="connsiteY58" fmla="*/ 2450876 h 5801773"/>
              <a:gd name="connsiteX59" fmla="*/ 1248194 w 4524487"/>
              <a:gd name="connsiteY59" fmla="*/ 2384836 h 5801773"/>
              <a:gd name="connsiteX60" fmla="*/ 1204167 w 4524487"/>
              <a:gd name="connsiteY60" fmla="*/ 2315409 h 5801773"/>
              <a:gd name="connsiteX61" fmla="*/ 1212634 w 4524487"/>
              <a:gd name="connsiteY61" fmla="*/ 2281543 h 5801773"/>
              <a:gd name="connsiteX62" fmla="*/ 1229567 w 4524487"/>
              <a:gd name="connsiteY62" fmla="*/ 2256143 h 5801773"/>
              <a:gd name="connsiteX63" fmla="*/ 1324394 w 4524487"/>
              <a:gd name="connsiteY63" fmla="*/ 2220583 h 5801773"/>
              <a:gd name="connsiteX64" fmla="*/ 1361647 w 4524487"/>
              <a:gd name="connsiteY64" fmla="*/ 2081729 h 5801773"/>
              <a:gd name="connsiteX65" fmla="*/ 1383661 w 4524487"/>
              <a:gd name="connsiteY65" fmla="*/ 1973356 h 5801773"/>
              <a:gd name="connsiteX66" fmla="*/ 1397207 w 4524487"/>
              <a:gd name="connsiteY66" fmla="*/ 1842969 h 5801773"/>
              <a:gd name="connsiteX67" fmla="*/ 1436154 w 4524487"/>
              <a:gd name="connsiteY67" fmla="*/ 1793863 h 5801773"/>
              <a:gd name="connsiteX68" fmla="*/ 1473407 w 4524487"/>
              <a:gd name="connsiteY68" fmla="*/ 1751529 h 5801773"/>
              <a:gd name="connsiteX69" fmla="*/ 1502194 w 4524487"/>
              <a:gd name="connsiteY69" fmla="*/ 1680409 h 5801773"/>
              <a:gd name="connsiteX70" fmla="*/ 1571621 w 4524487"/>
              <a:gd name="connsiteY70" fmla="*/ 1632996 h 5801773"/>
              <a:gd name="connsiteX71" fmla="*/ 1581781 w 4524487"/>
              <a:gd name="connsiteY71" fmla="*/ 1526316 h 5801773"/>
              <a:gd name="connsiteX72" fmla="*/ 1564847 w 4524487"/>
              <a:gd name="connsiteY72" fmla="*/ 1502609 h 5801773"/>
              <a:gd name="connsiteX73" fmla="*/ 1546221 w 4524487"/>
              <a:gd name="connsiteY73" fmla="*/ 1424716 h 5801773"/>
              <a:gd name="connsiteX74" fmla="*/ 1576701 w 4524487"/>
              <a:gd name="connsiteY74" fmla="*/ 1296023 h 5801773"/>
              <a:gd name="connsiteX75" fmla="*/ 1588554 w 4524487"/>
              <a:gd name="connsiteY75" fmla="*/ 1223209 h 5801773"/>
              <a:gd name="connsiteX76" fmla="*/ 1630887 w 4524487"/>
              <a:gd name="connsiteY76" fmla="*/ 1197809 h 5801773"/>
              <a:gd name="connsiteX77" fmla="*/ 1664754 w 4524487"/>
              <a:gd name="connsiteY77" fmla="*/ 1160556 h 5801773"/>
              <a:gd name="connsiteX78" fmla="*/ 1740954 w 4524487"/>
              <a:gd name="connsiteY78" fmla="*/ 1108063 h 5801773"/>
              <a:gd name="connsiteX79" fmla="*/ 1774821 w 4524487"/>
              <a:gd name="connsiteY79" fmla="*/ 1028476 h 5801773"/>
              <a:gd name="connsiteX80" fmla="*/ 1790061 w 4524487"/>
              <a:gd name="connsiteY80" fmla="*/ 937036 h 5801773"/>
              <a:gd name="connsiteX81" fmla="*/ 1801914 w 4524487"/>
              <a:gd name="connsiteY81" fmla="*/ 852369 h 5801773"/>
              <a:gd name="connsiteX82" fmla="*/ 1874727 w 4524487"/>
              <a:gd name="connsiteY82" fmla="*/ 745689 h 5801773"/>
              <a:gd name="connsiteX83" fmla="*/ 1903514 w 4524487"/>
              <a:gd name="connsiteY83" fmla="*/ 705049 h 5801773"/>
              <a:gd name="connsiteX84" fmla="*/ 1961087 w 4524487"/>
              <a:gd name="connsiteY84" fmla="*/ 642396 h 5801773"/>
              <a:gd name="connsiteX85" fmla="*/ 2055914 w 4524487"/>
              <a:gd name="connsiteY85" fmla="*/ 589903 h 5801773"/>
              <a:gd name="connsiteX86" fmla="*/ 2081314 w 4524487"/>
              <a:gd name="connsiteY86" fmla="*/ 532329 h 5801773"/>
              <a:gd name="connsiteX87" fmla="*/ 2186301 w 4524487"/>
              <a:gd name="connsiteY87" fmla="*/ 506929 h 5801773"/>
              <a:gd name="connsiteX88" fmla="*/ 2269274 w 4524487"/>
              <a:gd name="connsiteY88" fmla="*/ 464596 h 5801773"/>
              <a:gd name="connsiteX89" fmla="*/ 2364101 w 4524487"/>
              <a:gd name="connsiteY89" fmla="*/ 467983 h 5801773"/>
              <a:gd name="connsiteX90" fmla="*/ 2458927 w 4524487"/>
              <a:gd name="connsiteY90" fmla="*/ 449356 h 5801773"/>
              <a:gd name="connsiteX91" fmla="*/ 2487714 w 4524487"/>
              <a:gd name="connsiteY91" fmla="*/ 410409 h 5801773"/>
              <a:gd name="connsiteX92" fmla="*/ 2563914 w 4524487"/>
              <a:gd name="connsiteY92" fmla="*/ 376543 h 5801773"/>
              <a:gd name="connsiteX93" fmla="*/ 2689221 w 4524487"/>
              <a:gd name="connsiteY93" fmla="*/ 251236 h 5801773"/>
              <a:gd name="connsiteX94" fmla="*/ 2728167 w 4524487"/>
              <a:gd name="connsiteY94" fmla="*/ 181809 h 5801773"/>
              <a:gd name="connsiteX95" fmla="*/ 2775581 w 4524487"/>
              <a:gd name="connsiteY95" fmla="*/ 158103 h 5801773"/>
              <a:gd name="connsiteX96" fmla="*/ 2853474 w 4524487"/>
              <a:gd name="connsiteY96" fmla="*/ 107303 h 5801773"/>
              <a:gd name="connsiteX97" fmla="*/ 2972642 w 4524487"/>
              <a:gd name="connsiteY97" fmla="*/ 49518 h 5801773"/>
              <a:gd name="connsiteX98" fmla="*/ 3166317 w 4524487"/>
              <a:gd name="connsiteY98" fmla="*/ 10359 h 5801773"/>
              <a:gd name="connsiteX99" fmla="*/ 3182192 w 4524487"/>
              <a:gd name="connsiteY99" fmla="*/ 27293 h 5801773"/>
              <a:gd name="connsiteX100" fmla="*/ 3207381 w 4524487"/>
              <a:gd name="connsiteY100" fmla="*/ 24329 h 5801773"/>
              <a:gd name="connsiteX101" fmla="*/ 3280194 w 4524487"/>
              <a:gd name="connsiteY101" fmla="*/ 10783 h 5801773"/>
              <a:gd name="connsiteX102" fmla="*/ 3276807 w 4524487"/>
              <a:gd name="connsiteY102" fmla="*/ 623 h 5801773"/>
              <a:gd name="connsiteX103" fmla="*/ 3325914 w 4524487"/>
              <a:gd name="connsiteY103" fmla="*/ 29409 h 5801773"/>
              <a:gd name="connsiteX104" fmla="*/ 3368247 w 4524487"/>
              <a:gd name="connsiteY104" fmla="*/ 85289 h 5801773"/>
              <a:gd name="connsiteX105" fmla="*/ 3408887 w 4524487"/>
              <a:gd name="connsiteY105" fmla="*/ 124236 h 5801773"/>
              <a:gd name="connsiteX106" fmla="*/ 3422434 w 4524487"/>
              <a:gd name="connsiteY106" fmla="*/ 125929 h 5801773"/>
              <a:gd name="connsiteX107" fmla="*/ 3473234 w 4524487"/>
              <a:gd name="connsiteY107" fmla="*/ 131009 h 5801773"/>
              <a:gd name="connsiteX108" fmla="*/ 3498634 w 4524487"/>
              <a:gd name="connsiteY108" fmla="*/ 198743 h 5801773"/>
              <a:gd name="connsiteX109" fmla="*/ 3524034 w 4524487"/>
              <a:gd name="connsiteY109" fmla="*/ 266476 h 5801773"/>
              <a:gd name="connsiteX110" fmla="*/ 3549434 w 4524487"/>
              <a:gd name="connsiteY110" fmla="*/ 308809 h 5801773"/>
              <a:gd name="connsiteX111" fmla="*/ 3566367 w 4524487"/>
              <a:gd name="connsiteY111" fmla="*/ 401943 h 5801773"/>
              <a:gd name="connsiteX112" fmla="*/ 3549434 w 4524487"/>
              <a:gd name="connsiteY112" fmla="*/ 622076 h 5801773"/>
              <a:gd name="connsiteX113" fmla="*/ 3556207 w 4524487"/>
              <a:gd name="connsiteY113" fmla="*/ 691503 h 5801773"/>
              <a:gd name="connsiteX114" fmla="*/ 3535887 w 4524487"/>
              <a:gd name="connsiteY114" fmla="*/ 794796 h 5801773"/>
              <a:gd name="connsiteX115" fmla="*/ 3463074 w 4524487"/>
              <a:gd name="connsiteY115" fmla="*/ 876076 h 5801773"/>
              <a:gd name="connsiteX116" fmla="*/ 3419047 w 4524487"/>
              <a:gd name="connsiteY116" fmla="*/ 911636 h 5801773"/>
              <a:gd name="connsiteX117" fmla="*/ 3405501 w 4524487"/>
              <a:gd name="connsiteY117" fmla="*/ 935343 h 5801773"/>
              <a:gd name="connsiteX118" fmla="*/ 3388567 w 4524487"/>
              <a:gd name="connsiteY118" fmla="*/ 960743 h 5801773"/>
              <a:gd name="connsiteX119" fmla="*/ 3380101 w 4524487"/>
              <a:gd name="connsiteY119" fmla="*/ 994609 h 5801773"/>
              <a:gd name="connsiteX120" fmla="*/ 3320834 w 4524487"/>
              <a:gd name="connsiteY120" fmla="*/ 1028476 h 5801773"/>
              <a:gd name="connsiteX121" fmla="*/ 3278501 w 4524487"/>
              <a:gd name="connsiteY121" fmla="*/ 1045409 h 5801773"/>
              <a:gd name="connsiteX122" fmla="*/ 3253101 w 4524487"/>
              <a:gd name="connsiteY122" fmla="*/ 1053876 h 5801773"/>
              <a:gd name="connsiteX123" fmla="*/ 3176901 w 4524487"/>
              <a:gd name="connsiteY123" fmla="*/ 1096209 h 5801773"/>
              <a:gd name="connsiteX124" fmla="*/ 3185367 w 4524487"/>
              <a:gd name="connsiteY124" fmla="*/ 1172409 h 5801773"/>
              <a:gd name="connsiteX125" fmla="*/ 3254794 w 4524487"/>
              <a:gd name="connsiteY125" fmla="*/ 1126689 h 5801773"/>
              <a:gd name="connsiteX126" fmla="*/ 3322527 w 4524487"/>
              <a:gd name="connsiteY126" fmla="*/ 1180876 h 5801773"/>
              <a:gd name="connsiteX127" fmla="*/ 3244634 w 4524487"/>
              <a:gd name="connsiteY127" fmla="*/ 1324809 h 5801773"/>
              <a:gd name="connsiteX128" fmla="*/ 3217541 w 4524487"/>
              <a:gd name="connsiteY128" fmla="*/ 1450116 h 5801773"/>
              <a:gd name="connsiteX129" fmla="*/ 3281887 w 4524487"/>
              <a:gd name="connsiteY129" fmla="*/ 1482289 h 5801773"/>
              <a:gd name="connsiteX130" fmla="*/ 3330994 w 4524487"/>
              <a:gd name="connsiteY130" fmla="*/ 1324809 h 5801773"/>
              <a:gd name="connsiteX131" fmla="*/ 3444447 w 4524487"/>
              <a:gd name="connsiteY131" fmla="*/ 1472129 h 5801773"/>
              <a:gd name="connsiteX132" fmla="*/ 3446141 w 4524487"/>
              <a:gd name="connsiteY132" fmla="*/ 1880223 h 5801773"/>
              <a:gd name="connsiteX133" fmla="*/ 3464767 w 4524487"/>
              <a:gd name="connsiteY133" fmla="*/ 1947956 h 5801773"/>
              <a:gd name="connsiteX134" fmla="*/ 3520647 w 4524487"/>
              <a:gd name="connsiteY134" fmla="*/ 1912396 h 5801773"/>
              <a:gd name="connsiteX135" fmla="*/ 3583301 w 4524487"/>
              <a:gd name="connsiteY135" fmla="*/ 1909009 h 5801773"/>
              <a:gd name="connsiteX136" fmla="*/ 3586687 w 4524487"/>
              <a:gd name="connsiteY136" fmla="*/ 1844663 h 5801773"/>
              <a:gd name="connsiteX137" fmla="*/ 3652727 w 4524487"/>
              <a:gd name="connsiteY137" fmla="*/ 1736289 h 5801773"/>
              <a:gd name="connsiteX138" fmla="*/ 3781421 w 4524487"/>
              <a:gd name="connsiteY138" fmla="*/ 1665169 h 5801773"/>
              <a:gd name="connsiteX139" fmla="*/ 3962607 w 4524487"/>
              <a:gd name="connsiteY139" fmla="*/ 1719356 h 5801773"/>
              <a:gd name="connsiteX140" fmla="*/ 4111621 w 4524487"/>
              <a:gd name="connsiteY140" fmla="*/ 1746449 h 5801773"/>
              <a:gd name="connsiteX141" fmla="*/ 4169194 w 4524487"/>
              <a:gd name="connsiteY141" fmla="*/ 1909009 h 5801773"/>
              <a:gd name="connsiteX142" fmla="*/ 4225074 w 4524487"/>
              <a:gd name="connsiteY142" fmla="*/ 2019076 h 5801773"/>
              <a:gd name="connsiteX143" fmla="*/ 4516327 w 4524487"/>
              <a:gd name="connsiteY143" fmla="*/ 2511836 h 5801773"/>
              <a:gd name="connsiteX144" fmla="*/ 4397792 w 4524487"/>
              <a:gd name="connsiteY144" fmla="*/ 2593115 h 5801773"/>
              <a:gd name="connsiteX145" fmla="*/ 4316514 w 4524487"/>
              <a:gd name="connsiteY145" fmla="*/ 2806476 h 5801773"/>
              <a:gd name="connsiteX146" fmla="*/ 4301274 w 4524487"/>
              <a:gd name="connsiteY146" fmla="*/ 2899609 h 5801773"/>
              <a:gd name="connsiteX147" fmla="*/ 4277567 w 4524487"/>
              <a:gd name="connsiteY147" fmla="*/ 2975809 h 5801773"/>
              <a:gd name="connsiteX148" fmla="*/ 4258941 w 4524487"/>
              <a:gd name="connsiteY148" fmla="*/ 3314476 h 5801773"/>
              <a:gd name="connsiteX149" fmla="*/ 4191207 w 4524487"/>
              <a:gd name="connsiteY149" fmla="*/ 3497356 h 5801773"/>
              <a:gd name="connsiteX150" fmla="*/ 4126861 w 4524487"/>
              <a:gd name="connsiteY150" fmla="*/ 3771676 h 5801773"/>
              <a:gd name="connsiteX151" fmla="*/ 4084527 w 4524487"/>
              <a:gd name="connsiteY151" fmla="*/ 3891903 h 5801773"/>
              <a:gd name="connsiteX152" fmla="*/ 4015101 w 4524487"/>
              <a:gd name="connsiteY152" fmla="*/ 3949476 h 5801773"/>
              <a:gd name="connsiteX153" fmla="*/ 4084527 w 4524487"/>
              <a:gd name="connsiteY153" fmla="*/ 4142516 h 5801773"/>
              <a:gd name="connsiteX154" fmla="*/ 3947367 w 4524487"/>
              <a:gd name="connsiteY154" fmla="*/ 4169609 h 5801773"/>
              <a:gd name="connsiteX155" fmla="*/ 3728927 w 4524487"/>
              <a:gd name="connsiteY155" fmla="*/ 4100183 h 5801773"/>
              <a:gd name="connsiteX156" fmla="*/ 3566367 w 4524487"/>
              <a:gd name="connsiteY156" fmla="*/ 4101876 h 5801773"/>
              <a:gd name="connsiteX157" fmla="*/ 3532501 w 4524487"/>
              <a:gd name="connsiteY157" fmla="*/ 4093409 h 5801773"/>
              <a:gd name="connsiteX158" fmla="*/ 3227701 w 4524487"/>
              <a:gd name="connsiteY158" fmla="*/ 3949476 h 5801773"/>
              <a:gd name="connsiteX159" fmla="*/ 3168434 w 4524487"/>
              <a:gd name="connsiteY159" fmla="*/ 3915609 h 5801773"/>
              <a:gd name="connsiteX160" fmla="*/ 3173512 w 4524487"/>
              <a:gd name="connsiteY160" fmla="*/ 3893595 h 5801773"/>
              <a:gd name="connsiteX161" fmla="*/ 3126101 w 4524487"/>
              <a:gd name="connsiteY161" fmla="*/ 3907143 h 5801773"/>
              <a:gd name="connsiteX162" fmla="*/ 3083767 w 4524487"/>
              <a:gd name="connsiteY162" fmla="*/ 3873276 h 5801773"/>
              <a:gd name="connsiteX163" fmla="*/ 3058367 w 4524487"/>
              <a:gd name="connsiteY163" fmla="*/ 3864809 h 5801773"/>
              <a:gd name="connsiteX164" fmla="*/ 2821301 w 4524487"/>
              <a:gd name="connsiteY164" fmla="*/ 3856343 h 5801773"/>
              <a:gd name="connsiteX165" fmla="*/ 2740021 w 4524487"/>
              <a:gd name="connsiteY165" fmla="*/ 4037529 h 5801773"/>
              <a:gd name="connsiteX166" fmla="*/ 2472474 w 4524487"/>
              <a:gd name="connsiteY166" fmla="*/ 4068009 h 5801773"/>
              <a:gd name="connsiteX167" fmla="*/ 2441994 w 4524487"/>
              <a:gd name="connsiteY167" fmla="*/ 3944396 h 5801773"/>
              <a:gd name="connsiteX168" fmla="*/ 2389501 w 4524487"/>
              <a:gd name="connsiteY168" fmla="*/ 4052769 h 5801773"/>
              <a:gd name="connsiteX169" fmla="*/ 2189687 w 4524487"/>
              <a:gd name="connsiteY169" fmla="*/ 4083249 h 5801773"/>
              <a:gd name="connsiteX170" fmla="*/ 1905207 w 4524487"/>
              <a:gd name="connsiteY170" fmla="*/ 4166223 h 5801773"/>
              <a:gd name="connsiteX171" fmla="*/ 1762967 w 4524487"/>
              <a:gd name="connsiteY171" fmla="*/ 4262743 h 5801773"/>
              <a:gd name="connsiteX172" fmla="*/ 1669834 w 4524487"/>
              <a:gd name="connsiteY172" fmla="*/ 4338943 h 5801773"/>
              <a:gd name="connsiteX173" fmla="*/ 1652901 w 4524487"/>
              <a:gd name="connsiteY173" fmla="*/ 4305076 h 5801773"/>
              <a:gd name="connsiteX174" fmla="*/ 1480181 w 4524487"/>
              <a:gd name="connsiteY174" fmla="*/ 4210249 h 5801773"/>
              <a:gd name="connsiteX175" fmla="*/ 1358261 w 4524487"/>
              <a:gd name="connsiteY175" fmla="*/ 4081556 h 5801773"/>
              <a:gd name="connsiteX176" fmla="*/ 814701 w 4524487"/>
              <a:gd name="connsiteY176" fmla="*/ 3707329 h 5801773"/>
              <a:gd name="connsiteX177" fmla="*/ 1254967 w 4524487"/>
              <a:gd name="connsiteY177" fmla="*/ 4415143 h 5801773"/>
              <a:gd name="connsiteX178" fmla="*/ 1238034 w 4524487"/>
              <a:gd name="connsiteY178" fmla="*/ 4440543 h 5801773"/>
              <a:gd name="connsiteX179" fmla="*/ 1229567 w 4524487"/>
              <a:gd name="connsiteY179" fmla="*/ 4491343 h 5801773"/>
              <a:gd name="connsiteX180" fmla="*/ 1204167 w 4524487"/>
              <a:gd name="connsiteY180" fmla="*/ 4559076 h 5801773"/>
              <a:gd name="connsiteX181" fmla="*/ 1195701 w 4524487"/>
              <a:gd name="connsiteY181" fmla="*/ 4601409 h 5801773"/>
              <a:gd name="connsiteX182" fmla="*/ 1178767 w 4524487"/>
              <a:gd name="connsiteY182" fmla="*/ 4660676 h 5801773"/>
              <a:gd name="connsiteX183" fmla="*/ 955247 w 4524487"/>
              <a:gd name="connsiteY183" fmla="*/ 4596329 h 5801773"/>
              <a:gd name="connsiteX184" fmla="*/ 980647 w 4524487"/>
              <a:gd name="connsiteY184" fmla="*/ 4794449 h 5801773"/>
              <a:gd name="connsiteX185" fmla="*/ 1017901 w 4524487"/>
              <a:gd name="connsiteY185" fmla="*/ 4973943 h 5801773"/>
              <a:gd name="connsiteX186" fmla="*/ 992501 w 4524487"/>
              <a:gd name="connsiteY186" fmla="*/ 4999343 h 5801773"/>
              <a:gd name="connsiteX187" fmla="*/ 975567 w 4524487"/>
              <a:gd name="connsiteY187" fmla="*/ 5058609 h 5801773"/>
              <a:gd name="connsiteX188" fmla="*/ 958634 w 4524487"/>
              <a:gd name="connsiteY188"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359194 w 4524487"/>
              <a:gd name="connsiteY3" fmla="*/ 5089089 h 5801773"/>
              <a:gd name="connsiteX4" fmla="*/ 387981 w 4524487"/>
              <a:gd name="connsiteY4" fmla="*/ 5300756 h 5801773"/>
              <a:gd name="connsiteX5" fmla="*/ 873967 w 4524487"/>
              <a:gd name="connsiteY5" fmla="*/ 5312609 h 5801773"/>
              <a:gd name="connsiteX6" fmla="*/ 857034 w 4524487"/>
              <a:gd name="connsiteY6" fmla="*/ 5575076 h 5801773"/>
              <a:gd name="connsiteX7" fmla="*/ 831634 w 4524487"/>
              <a:gd name="connsiteY7" fmla="*/ 5583543 h 5801773"/>
              <a:gd name="connsiteX8" fmla="*/ 721567 w 4524487"/>
              <a:gd name="connsiteY8" fmla="*/ 5525969 h 5801773"/>
              <a:gd name="connsiteX9" fmla="*/ 316861 w 4524487"/>
              <a:gd name="connsiteY9" fmla="*/ 5534436 h 5801773"/>
              <a:gd name="connsiteX10" fmla="*/ 352421 w 4524487"/>
              <a:gd name="connsiteY10" fmla="*/ 5774889 h 5801773"/>
              <a:gd name="connsiteX11" fmla="*/ 225421 w 4524487"/>
              <a:gd name="connsiteY11" fmla="*/ 5796903 h 5801773"/>
              <a:gd name="connsiteX12" fmla="*/ 40847 w 4524487"/>
              <a:gd name="connsiteY12" fmla="*/ 5783356 h 5801773"/>
              <a:gd name="connsiteX13" fmla="*/ 35767 w 4524487"/>
              <a:gd name="connsiteY13" fmla="*/ 5524276 h 5801773"/>
              <a:gd name="connsiteX14" fmla="*/ 198327 w 4524487"/>
              <a:gd name="connsiteY14" fmla="*/ 5426063 h 5801773"/>
              <a:gd name="connsiteX15" fmla="*/ 169541 w 4524487"/>
              <a:gd name="connsiteY15" fmla="*/ 5038289 h 5801773"/>
              <a:gd name="connsiteX16" fmla="*/ 49314 w 4524487"/>
              <a:gd name="connsiteY16" fmla="*/ 5002729 h 5801773"/>
              <a:gd name="connsiteX17" fmla="*/ 56087 w 4524487"/>
              <a:gd name="connsiteY17" fmla="*/ 4926529 h 5801773"/>
              <a:gd name="connsiteX18" fmla="*/ 69634 w 4524487"/>
              <a:gd name="connsiteY18" fmla="*/ 4897743 h 5801773"/>
              <a:gd name="connsiteX19" fmla="*/ 162767 w 4524487"/>
              <a:gd name="connsiteY19" fmla="*/ 4846943 h 5801773"/>
              <a:gd name="connsiteX20" fmla="*/ 149221 w 4524487"/>
              <a:gd name="connsiteY20" fmla="*/ 4794449 h 5801773"/>
              <a:gd name="connsiteX21" fmla="*/ 189861 w 4524487"/>
              <a:gd name="connsiteY21" fmla="*/ 4731796 h 5801773"/>
              <a:gd name="connsiteX22" fmla="*/ 186474 w 4524487"/>
              <a:gd name="connsiteY22" fmla="*/ 4697929 h 5801773"/>
              <a:gd name="connsiteX23" fmla="*/ 230501 w 4524487"/>
              <a:gd name="connsiteY23" fmla="*/ 4697929 h 5801773"/>
              <a:gd name="connsiteX24" fmla="*/ 276221 w 4524487"/>
              <a:gd name="connsiteY24" fmla="*/ 4603103 h 5801773"/>
              <a:gd name="connsiteX25" fmla="*/ 323634 w 4524487"/>
              <a:gd name="connsiteY25" fmla="*/ 4592943 h 5801773"/>
              <a:gd name="connsiteX26" fmla="*/ 332101 w 4524487"/>
              <a:gd name="connsiteY26" fmla="*/ 4525209 h 5801773"/>
              <a:gd name="connsiteX27" fmla="*/ 349034 w 4524487"/>
              <a:gd name="connsiteY27" fmla="*/ 4482876 h 5801773"/>
              <a:gd name="connsiteX28" fmla="*/ 398141 w 4524487"/>
              <a:gd name="connsiteY28" fmla="*/ 4376196 h 5801773"/>
              <a:gd name="connsiteX29" fmla="*/ 367661 w 4524487"/>
              <a:gd name="connsiteY29" fmla="*/ 4135743 h 5801773"/>
              <a:gd name="connsiteX30" fmla="*/ 433701 w 4524487"/>
              <a:gd name="connsiteY30" fmla="*/ 3949476 h 5801773"/>
              <a:gd name="connsiteX31" fmla="*/ 442167 w 4524487"/>
              <a:gd name="connsiteY31" fmla="*/ 3924076 h 5801773"/>
              <a:gd name="connsiteX32" fmla="*/ 450634 w 4524487"/>
              <a:gd name="connsiteY32" fmla="*/ 3890209 h 5801773"/>
              <a:gd name="connsiteX33" fmla="*/ 476034 w 4524487"/>
              <a:gd name="connsiteY33" fmla="*/ 3830943 h 5801773"/>
              <a:gd name="connsiteX34" fmla="*/ 492967 w 4524487"/>
              <a:gd name="connsiteY34" fmla="*/ 3814009 h 5801773"/>
              <a:gd name="connsiteX35" fmla="*/ 501434 w 4524487"/>
              <a:gd name="connsiteY35" fmla="*/ 3771676 h 5801773"/>
              <a:gd name="connsiteX36" fmla="*/ 518367 w 4524487"/>
              <a:gd name="connsiteY36" fmla="*/ 3703943 h 5801773"/>
              <a:gd name="connsiteX37" fmla="*/ 526834 w 4524487"/>
              <a:gd name="connsiteY37" fmla="*/ 3585409 h 5801773"/>
              <a:gd name="connsiteX38" fmla="*/ 569167 w 4524487"/>
              <a:gd name="connsiteY38" fmla="*/ 3561703 h 5801773"/>
              <a:gd name="connsiteX39" fmla="*/ 604727 w 4524487"/>
              <a:gd name="connsiteY39" fmla="*/ 3475343 h 5801773"/>
              <a:gd name="connsiteX40" fmla="*/ 623354 w 4524487"/>
              <a:gd name="connsiteY40" fmla="*/ 3465183 h 5801773"/>
              <a:gd name="connsiteX41" fmla="*/ 650447 w 4524487"/>
              <a:gd name="connsiteY41" fmla="*/ 3429623 h 5801773"/>
              <a:gd name="connsiteX42" fmla="*/ 672461 w 4524487"/>
              <a:gd name="connsiteY42" fmla="*/ 3397449 h 5801773"/>
              <a:gd name="connsiteX43" fmla="*/ 670767 w 4524487"/>
              <a:gd name="connsiteY43" fmla="*/ 3297543 h 5801773"/>
              <a:gd name="connsiteX44" fmla="*/ 696167 w 4524487"/>
              <a:gd name="connsiteY44" fmla="*/ 3263676 h 5801773"/>
              <a:gd name="connsiteX45" fmla="*/ 708021 w 4524487"/>
              <a:gd name="connsiteY45" fmla="*/ 3217956 h 5801773"/>
              <a:gd name="connsiteX46" fmla="*/ 735114 w 4524487"/>
              <a:gd name="connsiteY46" fmla="*/ 3133289 h 5801773"/>
              <a:gd name="connsiteX47" fmla="*/ 726647 w 4524487"/>
              <a:gd name="connsiteY47" fmla="*/ 3096036 h 5801773"/>
              <a:gd name="connsiteX48" fmla="*/ 811314 w 4524487"/>
              <a:gd name="connsiteY48" fmla="*/ 3023223 h 5801773"/>
              <a:gd name="connsiteX49" fmla="*/ 885821 w 4524487"/>
              <a:gd name="connsiteY49" fmla="*/ 2947023 h 5801773"/>
              <a:gd name="connsiteX50" fmla="*/ 933234 w 4524487"/>
              <a:gd name="connsiteY50" fmla="*/ 2882676 h 5801773"/>
              <a:gd name="connsiteX51" fmla="*/ 967101 w 4524487"/>
              <a:gd name="connsiteY51" fmla="*/ 2798009 h 5801773"/>
              <a:gd name="connsiteX52" fmla="*/ 975567 w 4524487"/>
              <a:gd name="connsiteY52" fmla="*/ 2764143 h 5801773"/>
              <a:gd name="connsiteX53" fmla="*/ 1100874 w 4524487"/>
              <a:gd name="connsiteY53" fmla="*/ 2886063 h 5801773"/>
              <a:gd name="connsiteX54" fmla="*/ 1343021 w 4524487"/>
              <a:gd name="connsiteY54" fmla="*/ 3021529 h 5801773"/>
              <a:gd name="connsiteX55" fmla="*/ 1034834 w 4524487"/>
              <a:gd name="connsiteY55" fmla="*/ 2620209 h 5801773"/>
              <a:gd name="connsiteX56" fmla="*/ 1012821 w 4524487"/>
              <a:gd name="connsiteY56" fmla="*/ 2579569 h 5801773"/>
              <a:gd name="connsiteX57" fmla="*/ 1102567 w 4524487"/>
              <a:gd name="connsiteY57" fmla="*/ 2518609 h 5801773"/>
              <a:gd name="connsiteX58" fmla="*/ 1119501 w 4524487"/>
              <a:gd name="connsiteY58" fmla="*/ 2450876 h 5801773"/>
              <a:gd name="connsiteX59" fmla="*/ 1248194 w 4524487"/>
              <a:gd name="connsiteY59" fmla="*/ 2384836 h 5801773"/>
              <a:gd name="connsiteX60" fmla="*/ 1204167 w 4524487"/>
              <a:gd name="connsiteY60" fmla="*/ 2315409 h 5801773"/>
              <a:gd name="connsiteX61" fmla="*/ 1212634 w 4524487"/>
              <a:gd name="connsiteY61" fmla="*/ 2281543 h 5801773"/>
              <a:gd name="connsiteX62" fmla="*/ 1229567 w 4524487"/>
              <a:gd name="connsiteY62" fmla="*/ 2256143 h 5801773"/>
              <a:gd name="connsiteX63" fmla="*/ 1324394 w 4524487"/>
              <a:gd name="connsiteY63" fmla="*/ 2220583 h 5801773"/>
              <a:gd name="connsiteX64" fmla="*/ 1361647 w 4524487"/>
              <a:gd name="connsiteY64" fmla="*/ 2081729 h 5801773"/>
              <a:gd name="connsiteX65" fmla="*/ 1383661 w 4524487"/>
              <a:gd name="connsiteY65" fmla="*/ 1973356 h 5801773"/>
              <a:gd name="connsiteX66" fmla="*/ 1397207 w 4524487"/>
              <a:gd name="connsiteY66" fmla="*/ 1842969 h 5801773"/>
              <a:gd name="connsiteX67" fmla="*/ 1436154 w 4524487"/>
              <a:gd name="connsiteY67" fmla="*/ 1793863 h 5801773"/>
              <a:gd name="connsiteX68" fmla="*/ 1473407 w 4524487"/>
              <a:gd name="connsiteY68" fmla="*/ 1751529 h 5801773"/>
              <a:gd name="connsiteX69" fmla="*/ 1502194 w 4524487"/>
              <a:gd name="connsiteY69" fmla="*/ 1680409 h 5801773"/>
              <a:gd name="connsiteX70" fmla="*/ 1571621 w 4524487"/>
              <a:gd name="connsiteY70" fmla="*/ 1632996 h 5801773"/>
              <a:gd name="connsiteX71" fmla="*/ 1581781 w 4524487"/>
              <a:gd name="connsiteY71" fmla="*/ 1526316 h 5801773"/>
              <a:gd name="connsiteX72" fmla="*/ 1564847 w 4524487"/>
              <a:gd name="connsiteY72" fmla="*/ 1502609 h 5801773"/>
              <a:gd name="connsiteX73" fmla="*/ 1546221 w 4524487"/>
              <a:gd name="connsiteY73" fmla="*/ 1424716 h 5801773"/>
              <a:gd name="connsiteX74" fmla="*/ 1576701 w 4524487"/>
              <a:gd name="connsiteY74" fmla="*/ 1296023 h 5801773"/>
              <a:gd name="connsiteX75" fmla="*/ 1588554 w 4524487"/>
              <a:gd name="connsiteY75" fmla="*/ 1223209 h 5801773"/>
              <a:gd name="connsiteX76" fmla="*/ 1630887 w 4524487"/>
              <a:gd name="connsiteY76" fmla="*/ 1197809 h 5801773"/>
              <a:gd name="connsiteX77" fmla="*/ 1664754 w 4524487"/>
              <a:gd name="connsiteY77" fmla="*/ 1160556 h 5801773"/>
              <a:gd name="connsiteX78" fmla="*/ 1740954 w 4524487"/>
              <a:gd name="connsiteY78" fmla="*/ 1108063 h 5801773"/>
              <a:gd name="connsiteX79" fmla="*/ 1774821 w 4524487"/>
              <a:gd name="connsiteY79" fmla="*/ 1028476 h 5801773"/>
              <a:gd name="connsiteX80" fmla="*/ 1790061 w 4524487"/>
              <a:gd name="connsiteY80" fmla="*/ 937036 h 5801773"/>
              <a:gd name="connsiteX81" fmla="*/ 1801914 w 4524487"/>
              <a:gd name="connsiteY81" fmla="*/ 852369 h 5801773"/>
              <a:gd name="connsiteX82" fmla="*/ 1874727 w 4524487"/>
              <a:gd name="connsiteY82" fmla="*/ 745689 h 5801773"/>
              <a:gd name="connsiteX83" fmla="*/ 1903514 w 4524487"/>
              <a:gd name="connsiteY83" fmla="*/ 705049 h 5801773"/>
              <a:gd name="connsiteX84" fmla="*/ 1961087 w 4524487"/>
              <a:gd name="connsiteY84" fmla="*/ 642396 h 5801773"/>
              <a:gd name="connsiteX85" fmla="*/ 2055914 w 4524487"/>
              <a:gd name="connsiteY85" fmla="*/ 589903 h 5801773"/>
              <a:gd name="connsiteX86" fmla="*/ 2081314 w 4524487"/>
              <a:gd name="connsiteY86" fmla="*/ 532329 h 5801773"/>
              <a:gd name="connsiteX87" fmla="*/ 2186301 w 4524487"/>
              <a:gd name="connsiteY87" fmla="*/ 506929 h 5801773"/>
              <a:gd name="connsiteX88" fmla="*/ 2269274 w 4524487"/>
              <a:gd name="connsiteY88" fmla="*/ 464596 h 5801773"/>
              <a:gd name="connsiteX89" fmla="*/ 2364101 w 4524487"/>
              <a:gd name="connsiteY89" fmla="*/ 467983 h 5801773"/>
              <a:gd name="connsiteX90" fmla="*/ 2458927 w 4524487"/>
              <a:gd name="connsiteY90" fmla="*/ 449356 h 5801773"/>
              <a:gd name="connsiteX91" fmla="*/ 2487714 w 4524487"/>
              <a:gd name="connsiteY91" fmla="*/ 410409 h 5801773"/>
              <a:gd name="connsiteX92" fmla="*/ 2563914 w 4524487"/>
              <a:gd name="connsiteY92" fmla="*/ 376543 h 5801773"/>
              <a:gd name="connsiteX93" fmla="*/ 2689221 w 4524487"/>
              <a:gd name="connsiteY93" fmla="*/ 251236 h 5801773"/>
              <a:gd name="connsiteX94" fmla="*/ 2728167 w 4524487"/>
              <a:gd name="connsiteY94" fmla="*/ 181809 h 5801773"/>
              <a:gd name="connsiteX95" fmla="*/ 2775581 w 4524487"/>
              <a:gd name="connsiteY95" fmla="*/ 158103 h 5801773"/>
              <a:gd name="connsiteX96" fmla="*/ 2853474 w 4524487"/>
              <a:gd name="connsiteY96" fmla="*/ 107303 h 5801773"/>
              <a:gd name="connsiteX97" fmla="*/ 2972642 w 4524487"/>
              <a:gd name="connsiteY97" fmla="*/ 49518 h 5801773"/>
              <a:gd name="connsiteX98" fmla="*/ 3166317 w 4524487"/>
              <a:gd name="connsiteY98" fmla="*/ 10359 h 5801773"/>
              <a:gd name="connsiteX99" fmla="*/ 3182192 w 4524487"/>
              <a:gd name="connsiteY99" fmla="*/ 27293 h 5801773"/>
              <a:gd name="connsiteX100" fmla="*/ 3207381 w 4524487"/>
              <a:gd name="connsiteY100" fmla="*/ 24329 h 5801773"/>
              <a:gd name="connsiteX101" fmla="*/ 3280194 w 4524487"/>
              <a:gd name="connsiteY101" fmla="*/ 10783 h 5801773"/>
              <a:gd name="connsiteX102" fmla="*/ 3276807 w 4524487"/>
              <a:gd name="connsiteY102" fmla="*/ 623 h 5801773"/>
              <a:gd name="connsiteX103" fmla="*/ 3325914 w 4524487"/>
              <a:gd name="connsiteY103" fmla="*/ 29409 h 5801773"/>
              <a:gd name="connsiteX104" fmla="*/ 3368247 w 4524487"/>
              <a:gd name="connsiteY104" fmla="*/ 85289 h 5801773"/>
              <a:gd name="connsiteX105" fmla="*/ 3408887 w 4524487"/>
              <a:gd name="connsiteY105" fmla="*/ 124236 h 5801773"/>
              <a:gd name="connsiteX106" fmla="*/ 3422434 w 4524487"/>
              <a:gd name="connsiteY106" fmla="*/ 125929 h 5801773"/>
              <a:gd name="connsiteX107" fmla="*/ 3473234 w 4524487"/>
              <a:gd name="connsiteY107" fmla="*/ 131009 h 5801773"/>
              <a:gd name="connsiteX108" fmla="*/ 3498634 w 4524487"/>
              <a:gd name="connsiteY108" fmla="*/ 198743 h 5801773"/>
              <a:gd name="connsiteX109" fmla="*/ 3524034 w 4524487"/>
              <a:gd name="connsiteY109" fmla="*/ 266476 h 5801773"/>
              <a:gd name="connsiteX110" fmla="*/ 3549434 w 4524487"/>
              <a:gd name="connsiteY110" fmla="*/ 308809 h 5801773"/>
              <a:gd name="connsiteX111" fmla="*/ 3566367 w 4524487"/>
              <a:gd name="connsiteY111" fmla="*/ 401943 h 5801773"/>
              <a:gd name="connsiteX112" fmla="*/ 3549434 w 4524487"/>
              <a:gd name="connsiteY112" fmla="*/ 622076 h 5801773"/>
              <a:gd name="connsiteX113" fmla="*/ 3556207 w 4524487"/>
              <a:gd name="connsiteY113" fmla="*/ 691503 h 5801773"/>
              <a:gd name="connsiteX114" fmla="*/ 3535887 w 4524487"/>
              <a:gd name="connsiteY114" fmla="*/ 794796 h 5801773"/>
              <a:gd name="connsiteX115" fmla="*/ 3463074 w 4524487"/>
              <a:gd name="connsiteY115" fmla="*/ 876076 h 5801773"/>
              <a:gd name="connsiteX116" fmla="*/ 3419047 w 4524487"/>
              <a:gd name="connsiteY116" fmla="*/ 911636 h 5801773"/>
              <a:gd name="connsiteX117" fmla="*/ 3405501 w 4524487"/>
              <a:gd name="connsiteY117" fmla="*/ 935343 h 5801773"/>
              <a:gd name="connsiteX118" fmla="*/ 3388567 w 4524487"/>
              <a:gd name="connsiteY118" fmla="*/ 960743 h 5801773"/>
              <a:gd name="connsiteX119" fmla="*/ 3380101 w 4524487"/>
              <a:gd name="connsiteY119" fmla="*/ 994609 h 5801773"/>
              <a:gd name="connsiteX120" fmla="*/ 3320834 w 4524487"/>
              <a:gd name="connsiteY120" fmla="*/ 1028476 h 5801773"/>
              <a:gd name="connsiteX121" fmla="*/ 3278501 w 4524487"/>
              <a:gd name="connsiteY121" fmla="*/ 1045409 h 5801773"/>
              <a:gd name="connsiteX122" fmla="*/ 3253101 w 4524487"/>
              <a:gd name="connsiteY122" fmla="*/ 1053876 h 5801773"/>
              <a:gd name="connsiteX123" fmla="*/ 3176901 w 4524487"/>
              <a:gd name="connsiteY123" fmla="*/ 1096209 h 5801773"/>
              <a:gd name="connsiteX124" fmla="*/ 3185367 w 4524487"/>
              <a:gd name="connsiteY124" fmla="*/ 1172409 h 5801773"/>
              <a:gd name="connsiteX125" fmla="*/ 3254794 w 4524487"/>
              <a:gd name="connsiteY125" fmla="*/ 1126689 h 5801773"/>
              <a:gd name="connsiteX126" fmla="*/ 3322527 w 4524487"/>
              <a:gd name="connsiteY126" fmla="*/ 1180876 h 5801773"/>
              <a:gd name="connsiteX127" fmla="*/ 3244634 w 4524487"/>
              <a:gd name="connsiteY127" fmla="*/ 1324809 h 5801773"/>
              <a:gd name="connsiteX128" fmla="*/ 3217541 w 4524487"/>
              <a:gd name="connsiteY128" fmla="*/ 1450116 h 5801773"/>
              <a:gd name="connsiteX129" fmla="*/ 3281887 w 4524487"/>
              <a:gd name="connsiteY129" fmla="*/ 1482289 h 5801773"/>
              <a:gd name="connsiteX130" fmla="*/ 3330994 w 4524487"/>
              <a:gd name="connsiteY130" fmla="*/ 1324809 h 5801773"/>
              <a:gd name="connsiteX131" fmla="*/ 3444447 w 4524487"/>
              <a:gd name="connsiteY131" fmla="*/ 1472129 h 5801773"/>
              <a:gd name="connsiteX132" fmla="*/ 3446141 w 4524487"/>
              <a:gd name="connsiteY132" fmla="*/ 1880223 h 5801773"/>
              <a:gd name="connsiteX133" fmla="*/ 3464767 w 4524487"/>
              <a:gd name="connsiteY133" fmla="*/ 1947956 h 5801773"/>
              <a:gd name="connsiteX134" fmla="*/ 3520647 w 4524487"/>
              <a:gd name="connsiteY134" fmla="*/ 1912396 h 5801773"/>
              <a:gd name="connsiteX135" fmla="*/ 3583301 w 4524487"/>
              <a:gd name="connsiteY135" fmla="*/ 1909009 h 5801773"/>
              <a:gd name="connsiteX136" fmla="*/ 3586687 w 4524487"/>
              <a:gd name="connsiteY136" fmla="*/ 1844663 h 5801773"/>
              <a:gd name="connsiteX137" fmla="*/ 3652727 w 4524487"/>
              <a:gd name="connsiteY137" fmla="*/ 1736289 h 5801773"/>
              <a:gd name="connsiteX138" fmla="*/ 3781421 w 4524487"/>
              <a:gd name="connsiteY138" fmla="*/ 1665169 h 5801773"/>
              <a:gd name="connsiteX139" fmla="*/ 3962607 w 4524487"/>
              <a:gd name="connsiteY139" fmla="*/ 1719356 h 5801773"/>
              <a:gd name="connsiteX140" fmla="*/ 4111621 w 4524487"/>
              <a:gd name="connsiteY140" fmla="*/ 1746449 h 5801773"/>
              <a:gd name="connsiteX141" fmla="*/ 4169194 w 4524487"/>
              <a:gd name="connsiteY141" fmla="*/ 1909009 h 5801773"/>
              <a:gd name="connsiteX142" fmla="*/ 4225074 w 4524487"/>
              <a:gd name="connsiteY142" fmla="*/ 2019076 h 5801773"/>
              <a:gd name="connsiteX143" fmla="*/ 4516327 w 4524487"/>
              <a:gd name="connsiteY143" fmla="*/ 2511836 h 5801773"/>
              <a:gd name="connsiteX144" fmla="*/ 4397792 w 4524487"/>
              <a:gd name="connsiteY144" fmla="*/ 2593115 h 5801773"/>
              <a:gd name="connsiteX145" fmla="*/ 4316514 w 4524487"/>
              <a:gd name="connsiteY145" fmla="*/ 2806476 h 5801773"/>
              <a:gd name="connsiteX146" fmla="*/ 4301274 w 4524487"/>
              <a:gd name="connsiteY146" fmla="*/ 2899609 h 5801773"/>
              <a:gd name="connsiteX147" fmla="*/ 4277567 w 4524487"/>
              <a:gd name="connsiteY147" fmla="*/ 2975809 h 5801773"/>
              <a:gd name="connsiteX148" fmla="*/ 4258941 w 4524487"/>
              <a:gd name="connsiteY148" fmla="*/ 3314476 h 5801773"/>
              <a:gd name="connsiteX149" fmla="*/ 4191207 w 4524487"/>
              <a:gd name="connsiteY149" fmla="*/ 3497356 h 5801773"/>
              <a:gd name="connsiteX150" fmla="*/ 4126861 w 4524487"/>
              <a:gd name="connsiteY150" fmla="*/ 3771676 h 5801773"/>
              <a:gd name="connsiteX151" fmla="*/ 4084527 w 4524487"/>
              <a:gd name="connsiteY151" fmla="*/ 3891903 h 5801773"/>
              <a:gd name="connsiteX152" fmla="*/ 4015101 w 4524487"/>
              <a:gd name="connsiteY152" fmla="*/ 3949476 h 5801773"/>
              <a:gd name="connsiteX153" fmla="*/ 4084527 w 4524487"/>
              <a:gd name="connsiteY153" fmla="*/ 4142516 h 5801773"/>
              <a:gd name="connsiteX154" fmla="*/ 3947367 w 4524487"/>
              <a:gd name="connsiteY154" fmla="*/ 4169609 h 5801773"/>
              <a:gd name="connsiteX155" fmla="*/ 3728927 w 4524487"/>
              <a:gd name="connsiteY155" fmla="*/ 4100183 h 5801773"/>
              <a:gd name="connsiteX156" fmla="*/ 3566367 w 4524487"/>
              <a:gd name="connsiteY156" fmla="*/ 4101876 h 5801773"/>
              <a:gd name="connsiteX157" fmla="*/ 3532501 w 4524487"/>
              <a:gd name="connsiteY157" fmla="*/ 4093409 h 5801773"/>
              <a:gd name="connsiteX158" fmla="*/ 3227701 w 4524487"/>
              <a:gd name="connsiteY158" fmla="*/ 3949476 h 5801773"/>
              <a:gd name="connsiteX159" fmla="*/ 3168434 w 4524487"/>
              <a:gd name="connsiteY159" fmla="*/ 3915609 h 5801773"/>
              <a:gd name="connsiteX160" fmla="*/ 3173512 w 4524487"/>
              <a:gd name="connsiteY160" fmla="*/ 3893595 h 5801773"/>
              <a:gd name="connsiteX161" fmla="*/ 3126101 w 4524487"/>
              <a:gd name="connsiteY161" fmla="*/ 3907143 h 5801773"/>
              <a:gd name="connsiteX162" fmla="*/ 3083767 w 4524487"/>
              <a:gd name="connsiteY162" fmla="*/ 3873276 h 5801773"/>
              <a:gd name="connsiteX163" fmla="*/ 3058367 w 4524487"/>
              <a:gd name="connsiteY163" fmla="*/ 3864809 h 5801773"/>
              <a:gd name="connsiteX164" fmla="*/ 2821301 w 4524487"/>
              <a:gd name="connsiteY164" fmla="*/ 3856343 h 5801773"/>
              <a:gd name="connsiteX165" fmla="*/ 2740021 w 4524487"/>
              <a:gd name="connsiteY165" fmla="*/ 4037529 h 5801773"/>
              <a:gd name="connsiteX166" fmla="*/ 2472474 w 4524487"/>
              <a:gd name="connsiteY166" fmla="*/ 4068009 h 5801773"/>
              <a:gd name="connsiteX167" fmla="*/ 2441994 w 4524487"/>
              <a:gd name="connsiteY167" fmla="*/ 3944396 h 5801773"/>
              <a:gd name="connsiteX168" fmla="*/ 2389501 w 4524487"/>
              <a:gd name="connsiteY168" fmla="*/ 4052769 h 5801773"/>
              <a:gd name="connsiteX169" fmla="*/ 2189687 w 4524487"/>
              <a:gd name="connsiteY169" fmla="*/ 4083249 h 5801773"/>
              <a:gd name="connsiteX170" fmla="*/ 1905207 w 4524487"/>
              <a:gd name="connsiteY170" fmla="*/ 4166223 h 5801773"/>
              <a:gd name="connsiteX171" fmla="*/ 1762967 w 4524487"/>
              <a:gd name="connsiteY171" fmla="*/ 4262743 h 5801773"/>
              <a:gd name="connsiteX172" fmla="*/ 1669834 w 4524487"/>
              <a:gd name="connsiteY172" fmla="*/ 4338943 h 5801773"/>
              <a:gd name="connsiteX173" fmla="*/ 1652901 w 4524487"/>
              <a:gd name="connsiteY173" fmla="*/ 4305076 h 5801773"/>
              <a:gd name="connsiteX174" fmla="*/ 1480181 w 4524487"/>
              <a:gd name="connsiteY174" fmla="*/ 4210249 h 5801773"/>
              <a:gd name="connsiteX175" fmla="*/ 1358261 w 4524487"/>
              <a:gd name="connsiteY175" fmla="*/ 4081556 h 5801773"/>
              <a:gd name="connsiteX176" fmla="*/ 814701 w 4524487"/>
              <a:gd name="connsiteY176" fmla="*/ 3707329 h 5801773"/>
              <a:gd name="connsiteX177" fmla="*/ 1254967 w 4524487"/>
              <a:gd name="connsiteY177" fmla="*/ 4415143 h 5801773"/>
              <a:gd name="connsiteX178" fmla="*/ 1238034 w 4524487"/>
              <a:gd name="connsiteY178" fmla="*/ 4440543 h 5801773"/>
              <a:gd name="connsiteX179" fmla="*/ 1229567 w 4524487"/>
              <a:gd name="connsiteY179" fmla="*/ 4491343 h 5801773"/>
              <a:gd name="connsiteX180" fmla="*/ 1204167 w 4524487"/>
              <a:gd name="connsiteY180" fmla="*/ 4559076 h 5801773"/>
              <a:gd name="connsiteX181" fmla="*/ 1195701 w 4524487"/>
              <a:gd name="connsiteY181" fmla="*/ 4601409 h 5801773"/>
              <a:gd name="connsiteX182" fmla="*/ 1163527 w 4524487"/>
              <a:gd name="connsiteY182" fmla="*/ 4609876 h 5801773"/>
              <a:gd name="connsiteX183" fmla="*/ 955247 w 4524487"/>
              <a:gd name="connsiteY183" fmla="*/ 4596329 h 5801773"/>
              <a:gd name="connsiteX184" fmla="*/ 980647 w 4524487"/>
              <a:gd name="connsiteY184" fmla="*/ 4794449 h 5801773"/>
              <a:gd name="connsiteX185" fmla="*/ 1017901 w 4524487"/>
              <a:gd name="connsiteY185" fmla="*/ 4973943 h 5801773"/>
              <a:gd name="connsiteX186" fmla="*/ 992501 w 4524487"/>
              <a:gd name="connsiteY186" fmla="*/ 4999343 h 5801773"/>
              <a:gd name="connsiteX187" fmla="*/ 975567 w 4524487"/>
              <a:gd name="connsiteY187" fmla="*/ 5058609 h 5801773"/>
              <a:gd name="connsiteX188" fmla="*/ 958634 w 4524487"/>
              <a:gd name="connsiteY188"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359194 w 4524487"/>
              <a:gd name="connsiteY3" fmla="*/ 5089089 h 5801773"/>
              <a:gd name="connsiteX4" fmla="*/ 387981 w 4524487"/>
              <a:gd name="connsiteY4" fmla="*/ 5300756 h 5801773"/>
              <a:gd name="connsiteX5" fmla="*/ 873967 w 4524487"/>
              <a:gd name="connsiteY5" fmla="*/ 5312609 h 5801773"/>
              <a:gd name="connsiteX6" fmla="*/ 857034 w 4524487"/>
              <a:gd name="connsiteY6" fmla="*/ 5575076 h 5801773"/>
              <a:gd name="connsiteX7" fmla="*/ 831634 w 4524487"/>
              <a:gd name="connsiteY7" fmla="*/ 5583543 h 5801773"/>
              <a:gd name="connsiteX8" fmla="*/ 721567 w 4524487"/>
              <a:gd name="connsiteY8" fmla="*/ 5525969 h 5801773"/>
              <a:gd name="connsiteX9" fmla="*/ 316861 w 4524487"/>
              <a:gd name="connsiteY9" fmla="*/ 5534436 h 5801773"/>
              <a:gd name="connsiteX10" fmla="*/ 352421 w 4524487"/>
              <a:gd name="connsiteY10" fmla="*/ 5774889 h 5801773"/>
              <a:gd name="connsiteX11" fmla="*/ 225421 w 4524487"/>
              <a:gd name="connsiteY11" fmla="*/ 5796903 h 5801773"/>
              <a:gd name="connsiteX12" fmla="*/ 40847 w 4524487"/>
              <a:gd name="connsiteY12" fmla="*/ 5783356 h 5801773"/>
              <a:gd name="connsiteX13" fmla="*/ 35767 w 4524487"/>
              <a:gd name="connsiteY13" fmla="*/ 5524276 h 5801773"/>
              <a:gd name="connsiteX14" fmla="*/ 198327 w 4524487"/>
              <a:gd name="connsiteY14" fmla="*/ 5426063 h 5801773"/>
              <a:gd name="connsiteX15" fmla="*/ 169541 w 4524487"/>
              <a:gd name="connsiteY15" fmla="*/ 5038289 h 5801773"/>
              <a:gd name="connsiteX16" fmla="*/ 49314 w 4524487"/>
              <a:gd name="connsiteY16" fmla="*/ 5002729 h 5801773"/>
              <a:gd name="connsiteX17" fmla="*/ 56087 w 4524487"/>
              <a:gd name="connsiteY17" fmla="*/ 4926529 h 5801773"/>
              <a:gd name="connsiteX18" fmla="*/ 69634 w 4524487"/>
              <a:gd name="connsiteY18" fmla="*/ 4897743 h 5801773"/>
              <a:gd name="connsiteX19" fmla="*/ 162767 w 4524487"/>
              <a:gd name="connsiteY19" fmla="*/ 4846943 h 5801773"/>
              <a:gd name="connsiteX20" fmla="*/ 149221 w 4524487"/>
              <a:gd name="connsiteY20" fmla="*/ 4794449 h 5801773"/>
              <a:gd name="connsiteX21" fmla="*/ 189861 w 4524487"/>
              <a:gd name="connsiteY21" fmla="*/ 4731796 h 5801773"/>
              <a:gd name="connsiteX22" fmla="*/ 186474 w 4524487"/>
              <a:gd name="connsiteY22" fmla="*/ 4697929 h 5801773"/>
              <a:gd name="connsiteX23" fmla="*/ 230501 w 4524487"/>
              <a:gd name="connsiteY23" fmla="*/ 4697929 h 5801773"/>
              <a:gd name="connsiteX24" fmla="*/ 276221 w 4524487"/>
              <a:gd name="connsiteY24" fmla="*/ 4603103 h 5801773"/>
              <a:gd name="connsiteX25" fmla="*/ 323634 w 4524487"/>
              <a:gd name="connsiteY25" fmla="*/ 4592943 h 5801773"/>
              <a:gd name="connsiteX26" fmla="*/ 332101 w 4524487"/>
              <a:gd name="connsiteY26" fmla="*/ 4525209 h 5801773"/>
              <a:gd name="connsiteX27" fmla="*/ 349034 w 4524487"/>
              <a:gd name="connsiteY27" fmla="*/ 4482876 h 5801773"/>
              <a:gd name="connsiteX28" fmla="*/ 398141 w 4524487"/>
              <a:gd name="connsiteY28" fmla="*/ 4376196 h 5801773"/>
              <a:gd name="connsiteX29" fmla="*/ 367661 w 4524487"/>
              <a:gd name="connsiteY29" fmla="*/ 4135743 h 5801773"/>
              <a:gd name="connsiteX30" fmla="*/ 433701 w 4524487"/>
              <a:gd name="connsiteY30" fmla="*/ 3949476 h 5801773"/>
              <a:gd name="connsiteX31" fmla="*/ 442167 w 4524487"/>
              <a:gd name="connsiteY31" fmla="*/ 3924076 h 5801773"/>
              <a:gd name="connsiteX32" fmla="*/ 450634 w 4524487"/>
              <a:gd name="connsiteY32" fmla="*/ 3890209 h 5801773"/>
              <a:gd name="connsiteX33" fmla="*/ 476034 w 4524487"/>
              <a:gd name="connsiteY33" fmla="*/ 3830943 h 5801773"/>
              <a:gd name="connsiteX34" fmla="*/ 492967 w 4524487"/>
              <a:gd name="connsiteY34" fmla="*/ 3814009 h 5801773"/>
              <a:gd name="connsiteX35" fmla="*/ 501434 w 4524487"/>
              <a:gd name="connsiteY35" fmla="*/ 3771676 h 5801773"/>
              <a:gd name="connsiteX36" fmla="*/ 518367 w 4524487"/>
              <a:gd name="connsiteY36" fmla="*/ 3703943 h 5801773"/>
              <a:gd name="connsiteX37" fmla="*/ 526834 w 4524487"/>
              <a:gd name="connsiteY37" fmla="*/ 3585409 h 5801773"/>
              <a:gd name="connsiteX38" fmla="*/ 569167 w 4524487"/>
              <a:gd name="connsiteY38" fmla="*/ 3561703 h 5801773"/>
              <a:gd name="connsiteX39" fmla="*/ 604727 w 4524487"/>
              <a:gd name="connsiteY39" fmla="*/ 3475343 h 5801773"/>
              <a:gd name="connsiteX40" fmla="*/ 623354 w 4524487"/>
              <a:gd name="connsiteY40" fmla="*/ 3465183 h 5801773"/>
              <a:gd name="connsiteX41" fmla="*/ 650447 w 4524487"/>
              <a:gd name="connsiteY41" fmla="*/ 3429623 h 5801773"/>
              <a:gd name="connsiteX42" fmla="*/ 672461 w 4524487"/>
              <a:gd name="connsiteY42" fmla="*/ 3397449 h 5801773"/>
              <a:gd name="connsiteX43" fmla="*/ 670767 w 4524487"/>
              <a:gd name="connsiteY43" fmla="*/ 3297543 h 5801773"/>
              <a:gd name="connsiteX44" fmla="*/ 696167 w 4524487"/>
              <a:gd name="connsiteY44" fmla="*/ 3263676 h 5801773"/>
              <a:gd name="connsiteX45" fmla="*/ 708021 w 4524487"/>
              <a:gd name="connsiteY45" fmla="*/ 3217956 h 5801773"/>
              <a:gd name="connsiteX46" fmla="*/ 735114 w 4524487"/>
              <a:gd name="connsiteY46" fmla="*/ 3133289 h 5801773"/>
              <a:gd name="connsiteX47" fmla="*/ 726647 w 4524487"/>
              <a:gd name="connsiteY47" fmla="*/ 3096036 h 5801773"/>
              <a:gd name="connsiteX48" fmla="*/ 811314 w 4524487"/>
              <a:gd name="connsiteY48" fmla="*/ 3023223 h 5801773"/>
              <a:gd name="connsiteX49" fmla="*/ 885821 w 4524487"/>
              <a:gd name="connsiteY49" fmla="*/ 2947023 h 5801773"/>
              <a:gd name="connsiteX50" fmla="*/ 933234 w 4524487"/>
              <a:gd name="connsiteY50" fmla="*/ 2882676 h 5801773"/>
              <a:gd name="connsiteX51" fmla="*/ 967101 w 4524487"/>
              <a:gd name="connsiteY51" fmla="*/ 2798009 h 5801773"/>
              <a:gd name="connsiteX52" fmla="*/ 975567 w 4524487"/>
              <a:gd name="connsiteY52" fmla="*/ 2764143 h 5801773"/>
              <a:gd name="connsiteX53" fmla="*/ 1100874 w 4524487"/>
              <a:gd name="connsiteY53" fmla="*/ 2886063 h 5801773"/>
              <a:gd name="connsiteX54" fmla="*/ 1343021 w 4524487"/>
              <a:gd name="connsiteY54" fmla="*/ 3021529 h 5801773"/>
              <a:gd name="connsiteX55" fmla="*/ 1034834 w 4524487"/>
              <a:gd name="connsiteY55" fmla="*/ 2620209 h 5801773"/>
              <a:gd name="connsiteX56" fmla="*/ 1012821 w 4524487"/>
              <a:gd name="connsiteY56" fmla="*/ 2579569 h 5801773"/>
              <a:gd name="connsiteX57" fmla="*/ 1102567 w 4524487"/>
              <a:gd name="connsiteY57" fmla="*/ 2518609 h 5801773"/>
              <a:gd name="connsiteX58" fmla="*/ 1119501 w 4524487"/>
              <a:gd name="connsiteY58" fmla="*/ 2450876 h 5801773"/>
              <a:gd name="connsiteX59" fmla="*/ 1248194 w 4524487"/>
              <a:gd name="connsiteY59" fmla="*/ 2384836 h 5801773"/>
              <a:gd name="connsiteX60" fmla="*/ 1204167 w 4524487"/>
              <a:gd name="connsiteY60" fmla="*/ 2315409 h 5801773"/>
              <a:gd name="connsiteX61" fmla="*/ 1212634 w 4524487"/>
              <a:gd name="connsiteY61" fmla="*/ 2281543 h 5801773"/>
              <a:gd name="connsiteX62" fmla="*/ 1229567 w 4524487"/>
              <a:gd name="connsiteY62" fmla="*/ 2256143 h 5801773"/>
              <a:gd name="connsiteX63" fmla="*/ 1324394 w 4524487"/>
              <a:gd name="connsiteY63" fmla="*/ 2220583 h 5801773"/>
              <a:gd name="connsiteX64" fmla="*/ 1361647 w 4524487"/>
              <a:gd name="connsiteY64" fmla="*/ 2081729 h 5801773"/>
              <a:gd name="connsiteX65" fmla="*/ 1383661 w 4524487"/>
              <a:gd name="connsiteY65" fmla="*/ 1973356 h 5801773"/>
              <a:gd name="connsiteX66" fmla="*/ 1397207 w 4524487"/>
              <a:gd name="connsiteY66" fmla="*/ 1842969 h 5801773"/>
              <a:gd name="connsiteX67" fmla="*/ 1436154 w 4524487"/>
              <a:gd name="connsiteY67" fmla="*/ 1793863 h 5801773"/>
              <a:gd name="connsiteX68" fmla="*/ 1473407 w 4524487"/>
              <a:gd name="connsiteY68" fmla="*/ 1751529 h 5801773"/>
              <a:gd name="connsiteX69" fmla="*/ 1502194 w 4524487"/>
              <a:gd name="connsiteY69" fmla="*/ 1680409 h 5801773"/>
              <a:gd name="connsiteX70" fmla="*/ 1571621 w 4524487"/>
              <a:gd name="connsiteY70" fmla="*/ 1632996 h 5801773"/>
              <a:gd name="connsiteX71" fmla="*/ 1581781 w 4524487"/>
              <a:gd name="connsiteY71" fmla="*/ 1526316 h 5801773"/>
              <a:gd name="connsiteX72" fmla="*/ 1564847 w 4524487"/>
              <a:gd name="connsiteY72" fmla="*/ 1502609 h 5801773"/>
              <a:gd name="connsiteX73" fmla="*/ 1546221 w 4524487"/>
              <a:gd name="connsiteY73" fmla="*/ 1424716 h 5801773"/>
              <a:gd name="connsiteX74" fmla="*/ 1576701 w 4524487"/>
              <a:gd name="connsiteY74" fmla="*/ 1296023 h 5801773"/>
              <a:gd name="connsiteX75" fmla="*/ 1588554 w 4524487"/>
              <a:gd name="connsiteY75" fmla="*/ 1223209 h 5801773"/>
              <a:gd name="connsiteX76" fmla="*/ 1630887 w 4524487"/>
              <a:gd name="connsiteY76" fmla="*/ 1197809 h 5801773"/>
              <a:gd name="connsiteX77" fmla="*/ 1664754 w 4524487"/>
              <a:gd name="connsiteY77" fmla="*/ 1160556 h 5801773"/>
              <a:gd name="connsiteX78" fmla="*/ 1740954 w 4524487"/>
              <a:gd name="connsiteY78" fmla="*/ 1108063 h 5801773"/>
              <a:gd name="connsiteX79" fmla="*/ 1774821 w 4524487"/>
              <a:gd name="connsiteY79" fmla="*/ 1028476 h 5801773"/>
              <a:gd name="connsiteX80" fmla="*/ 1790061 w 4524487"/>
              <a:gd name="connsiteY80" fmla="*/ 937036 h 5801773"/>
              <a:gd name="connsiteX81" fmla="*/ 1801914 w 4524487"/>
              <a:gd name="connsiteY81" fmla="*/ 852369 h 5801773"/>
              <a:gd name="connsiteX82" fmla="*/ 1874727 w 4524487"/>
              <a:gd name="connsiteY82" fmla="*/ 745689 h 5801773"/>
              <a:gd name="connsiteX83" fmla="*/ 1903514 w 4524487"/>
              <a:gd name="connsiteY83" fmla="*/ 705049 h 5801773"/>
              <a:gd name="connsiteX84" fmla="*/ 1961087 w 4524487"/>
              <a:gd name="connsiteY84" fmla="*/ 642396 h 5801773"/>
              <a:gd name="connsiteX85" fmla="*/ 2055914 w 4524487"/>
              <a:gd name="connsiteY85" fmla="*/ 589903 h 5801773"/>
              <a:gd name="connsiteX86" fmla="*/ 2081314 w 4524487"/>
              <a:gd name="connsiteY86" fmla="*/ 532329 h 5801773"/>
              <a:gd name="connsiteX87" fmla="*/ 2186301 w 4524487"/>
              <a:gd name="connsiteY87" fmla="*/ 506929 h 5801773"/>
              <a:gd name="connsiteX88" fmla="*/ 2269274 w 4524487"/>
              <a:gd name="connsiteY88" fmla="*/ 464596 h 5801773"/>
              <a:gd name="connsiteX89" fmla="*/ 2364101 w 4524487"/>
              <a:gd name="connsiteY89" fmla="*/ 467983 h 5801773"/>
              <a:gd name="connsiteX90" fmla="*/ 2458927 w 4524487"/>
              <a:gd name="connsiteY90" fmla="*/ 449356 h 5801773"/>
              <a:gd name="connsiteX91" fmla="*/ 2487714 w 4524487"/>
              <a:gd name="connsiteY91" fmla="*/ 410409 h 5801773"/>
              <a:gd name="connsiteX92" fmla="*/ 2563914 w 4524487"/>
              <a:gd name="connsiteY92" fmla="*/ 376543 h 5801773"/>
              <a:gd name="connsiteX93" fmla="*/ 2689221 w 4524487"/>
              <a:gd name="connsiteY93" fmla="*/ 251236 h 5801773"/>
              <a:gd name="connsiteX94" fmla="*/ 2728167 w 4524487"/>
              <a:gd name="connsiteY94" fmla="*/ 181809 h 5801773"/>
              <a:gd name="connsiteX95" fmla="*/ 2775581 w 4524487"/>
              <a:gd name="connsiteY95" fmla="*/ 158103 h 5801773"/>
              <a:gd name="connsiteX96" fmla="*/ 2853474 w 4524487"/>
              <a:gd name="connsiteY96" fmla="*/ 107303 h 5801773"/>
              <a:gd name="connsiteX97" fmla="*/ 2972642 w 4524487"/>
              <a:gd name="connsiteY97" fmla="*/ 49518 h 5801773"/>
              <a:gd name="connsiteX98" fmla="*/ 3166317 w 4524487"/>
              <a:gd name="connsiteY98" fmla="*/ 10359 h 5801773"/>
              <a:gd name="connsiteX99" fmla="*/ 3182192 w 4524487"/>
              <a:gd name="connsiteY99" fmla="*/ 27293 h 5801773"/>
              <a:gd name="connsiteX100" fmla="*/ 3207381 w 4524487"/>
              <a:gd name="connsiteY100" fmla="*/ 24329 h 5801773"/>
              <a:gd name="connsiteX101" fmla="*/ 3280194 w 4524487"/>
              <a:gd name="connsiteY101" fmla="*/ 10783 h 5801773"/>
              <a:gd name="connsiteX102" fmla="*/ 3276807 w 4524487"/>
              <a:gd name="connsiteY102" fmla="*/ 623 h 5801773"/>
              <a:gd name="connsiteX103" fmla="*/ 3325914 w 4524487"/>
              <a:gd name="connsiteY103" fmla="*/ 29409 h 5801773"/>
              <a:gd name="connsiteX104" fmla="*/ 3368247 w 4524487"/>
              <a:gd name="connsiteY104" fmla="*/ 85289 h 5801773"/>
              <a:gd name="connsiteX105" fmla="*/ 3408887 w 4524487"/>
              <a:gd name="connsiteY105" fmla="*/ 124236 h 5801773"/>
              <a:gd name="connsiteX106" fmla="*/ 3422434 w 4524487"/>
              <a:gd name="connsiteY106" fmla="*/ 125929 h 5801773"/>
              <a:gd name="connsiteX107" fmla="*/ 3473234 w 4524487"/>
              <a:gd name="connsiteY107" fmla="*/ 131009 h 5801773"/>
              <a:gd name="connsiteX108" fmla="*/ 3498634 w 4524487"/>
              <a:gd name="connsiteY108" fmla="*/ 198743 h 5801773"/>
              <a:gd name="connsiteX109" fmla="*/ 3524034 w 4524487"/>
              <a:gd name="connsiteY109" fmla="*/ 266476 h 5801773"/>
              <a:gd name="connsiteX110" fmla="*/ 3549434 w 4524487"/>
              <a:gd name="connsiteY110" fmla="*/ 308809 h 5801773"/>
              <a:gd name="connsiteX111" fmla="*/ 3566367 w 4524487"/>
              <a:gd name="connsiteY111" fmla="*/ 401943 h 5801773"/>
              <a:gd name="connsiteX112" fmla="*/ 3549434 w 4524487"/>
              <a:gd name="connsiteY112" fmla="*/ 622076 h 5801773"/>
              <a:gd name="connsiteX113" fmla="*/ 3556207 w 4524487"/>
              <a:gd name="connsiteY113" fmla="*/ 691503 h 5801773"/>
              <a:gd name="connsiteX114" fmla="*/ 3535887 w 4524487"/>
              <a:gd name="connsiteY114" fmla="*/ 794796 h 5801773"/>
              <a:gd name="connsiteX115" fmla="*/ 3463074 w 4524487"/>
              <a:gd name="connsiteY115" fmla="*/ 876076 h 5801773"/>
              <a:gd name="connsiteX116" fmla="*/ 3419047 w 4524487"/>
              <a:gd name="connsiteY116" fmla="*/ 911636 h 5801773"/>
              <a:gd name="connsiteX117" fmla="*/ 3405501 w 4524487"/>
              <a:gd name="connsiteY117" fmla="*/ 935343 h 5801773"/>
              <a:gd name="connsiteX118" fmla="*/ 3388567 w 4524487"/>
              <a:gd name="connsiteY118" fmla="*/ 960743 h 5801773"/>
              <a:gd name="connsiteX119" fmla="*/ 3380101 w 4524487"/>
              <a:gd name="connsiteY119" fmla="*/ 994609 h 5801773"/>
              <a:gd name="connsiteX120" fmla="*/ 3320834 w 4524487"/>
              <a:gd name="connsiteY120" fmla="*/ 1028476 h 5801773"/>
              <a:gd name="connsiteX121" fmla="*/ 3278501 w 4524487"/>
              <a:gd name="connsiteY121" fmla="*/ 1045409 h 5801773"/>
              <a:gd name="connsiteX122" fmla="*/ 3253101 w 4524487"/>
              <a:gd name="connsiteY122" fmla="*/ 1053876 h 5801773"/>
              <a:gd name="connsiteX123" fmla="*/ 3176901 w 4524487"/>
              <a:gd name="connsiteY123" fmla="*/ 1096209 h 5801773"/>
              <a:gd name="connsiteX124" fmla="*/ 3185367 w 4524487"/>
              <a:gd name="connsiteY124" fmla="*/ 1172409 h 5801773"/>
              <a:gd name="connsiteX125" fmla="*/ 3254794 w 4524487"/>
              <a:gd name="connsiteY125" fmla="*/ 1126689 h 5801773"/>
              <a:gd name="connsiteX126" fmla="*/ 3322527 w 4524487"/>
              <a:gd name="connsiteY126" fmla="*/ 1180876 h 5801773"/>
              <a:gd name="connsiteX127" fmla="*/ 3244634 w 4524487"/>
              <a:gd name="connsiteY127" fmla="*/ 1324809 h 5801773"/>
              <a:gd name="connsiteX128" fmla="*/ 3217541 w 4524487"/>
              <a:gd name="connsiteY128" fmla="*/ 1450116 h 5801773"/>
              <a:gd name="connsiteX129" fmla="*/ 3281887 w 4524487"/>
              <a:gd name="connsiteY129" fmla="*/ 1482289 h 5801773"/>
              <a:gd name="connsiteX130" fmla="*/ 3330994 w 4524487"/>
              <a:gd name="connsiteY130" fmla="*/ 1324809 h 5801773"/>
              <a:gd name="connsiteX131" fmla="*/ 3444447 w 4524487"/>
              <a:gd name="connsiteY131" fmla="*/ 1472129 h 5801773"/>
              <a:gd name="connsiteX132" fmla="*/ 3446141 w 4524487"/>
              <a:gd name="connsiteY132" fmla="*/ 1880223 h 5801773"/>
              <a:gd name="connsiteX133" fmla="*/ 3464767 w 4524487"/>
              <a:gd name="connsiteY133" fmla="*/ 1947956 h 5801773"/>
              <a:gd name="connsiteX134" fmla="*/ 3520647 w 4524487"/>
              <a:gd name="connsiteY134" fmla="*/ 1912396 h 5801773"/>
              <a:gd name="connsiteX135" fmla="*/ 3583301 w 4524487"/>
              <a:gd name="connsiteY135" fmla="*/ 1909009 h 5801773"/>
              <a:gd name="connsiteX136" fmla="*/ 3586687 w 4524487"/>
              <a:gd name="connsiteY136" fmla="*/ 1844663 h 5801773"/>
              <a:gd name="connsiteX137" fmla="*/ 3652727 w 4524487"/>
              <a:gd name="connsiteY137" fmla="*/ 1736289 h 5801773"/>
              <a:gd name="connsiteX138" fmla="*/ 3781421 w 4524487"/>
              <a:gd name="connsiteY138" fmla="*/ 1665169 h 5801773"/>
              <a:gd name="connsiteX139" fmla="*/ 3962607 w 4524487"/>
              <a:gd name="connsiteY139" fmla="*/ 1719356 h 5801773"/>
              <a:gd name="connsiteX140" fmla="*/ 4111621 w 4524487"/>
              <a:gd name="connsiteY140" fmla="*/ 1746449 h 5801773"/>
              <a:gd name="connsiteX141" fmla="*/ 4169194 w 4524487"/>
              <a:gd name="connsiteY141" fmla="*/ 1909009 h 5801773"/>
              <a:gd name="connsiteX142" fmla="*/ 4225074 w 4524487"/>
              <a:gd name="connsiteY142" fmla="*/ 2019076 h 5801773"/>
              <a:gd name="connsiteX143" fmla="*/ 4516327 w 4524487"/>
              <a:gd name="connsiteY143" fmla="*/ 2511836 h 5801773"/>
              <a:gd name="connsiteX144" fmla="*/ 4397792 w 4524487"/>
              <a:gd name="connsiteY144" fmla="*/ 2593115 h 5801773"/>
              <a:gd name="connsiteX145" fmla="*/ 4316514 w 4524487"/>
              <a:gd name="connsiteY145" fmla="*/ 2806476 h 5801773"/>
              <a:gd name="connsiteX146" fmla="*/ 4301274 w 4524487"/>
              <a:gd name="connsiteY146" fmla="*/ 2899609 h 5801773"/>
              <a:gd name="connsiteX147" fmla="*/ 4277567 w 4524487"/>
              <a:gd name="connsiteY147" fmla="*/ 2975809 h 5801773"/>
              <a:gd name="connsiteX148" fmla="*/ 4258941 w 4524487"/>
              <a:gd name="connsiteY148" fmla="*/ 3314476 h 5801773"/>
              <a:gd name="connsiteX149" fmla="*/ 4191207 w 4524487"/>
              <a:gd name="connsiteY149" fmla="*/ 3497356 h 5801773"/>
              <a:gd name="connsiteX150" fmla="*/ 4126861 w 4524487"/>
              <a:gd name="connsiteY150" fmla="*/ 3771676 h 5801773"/>
              <a:gd name="connsiteX151" fmla="*/ 4084527 w 4524487"/>
              <a:gd name="connsiteY151" fmla="*/ 3891903 h 5801773"/>
              <a:gd name="connsiteX152" fmla="*/ 4015101 w 4524487"/>
              <a:gd name="connsiteY152" fmla="*/ 3949476 h 5801773"/>
              <a:gd name="connsiteX153" fmla="*/ 4084527 w 4524487"/>
              <a:gd name="connsiteY153" fmla="*/ 4142516 h 5801773"/>
              <a:gd name="connsiteX154" fmla="*/ 3947367 w 4524487"/>
              <a:gd name="connsiteY154" fmla="*/ 4169609 h 5801773"/>
              <a:gd name="connsiteX155" fmla="*/ 3728927 w 4524487"/>
              <a:gd name="connsiteY155" fmla="*/ 4100183 h 5801773"/>
              <a:gd name="connsiteX156" fmla="*/ 3566367 w 4524487"/>
              <a:gd name="connsiteY156" fmla="*/ 4101876 h 5801773"/>
              <a:gd name="connsiteX157" fmla="*/ 3532501 w 4524487"/>
              <a:gd name="connsiteY157" fmla="*/ 4093409 h 5801773"/>
              <a:gd name="connsiteX158" fmla="*/ 3227701 w 4524487"/>
              <a:gd name="connsiteY158" fmla="*/ 3949476 h 5801773"/>
              <a:gd name="connsiteX159" fmla="*/ 3168434 w 4524487"/>
              <a:gd name="connsiteY159" fmla="*/ 3915609 h 5801773"/>
              <a:gd name="connsiteX160" fmla="*/ 3173512 w 4524487"/>
              <a:gd name="connsiteY160" fmla="*/ 3893595 h 5801773"/>
              <a:gd name="connsiteX161" fmla="*/ 3126101 w 4524487"/>
              <a:gd name="connsiteY161" fmla="*/ 3907143 h 5801773"/>
              <a:gd name="connsiteX162" fmla="*/ 3083767 w 4524487"/>
              <a:gd name="connsiteY162" fmla="*/ 3873276 h 5801773"/>
              <a:gd name="connsiteX163" fmla="*/ 3058367 w 4524487"/>
              <a:gd name="connsiteY163" fmla="*/ 3864809 h 5801773"/>
              <a:gd name="connsiteX164" fmla="*/ 2821301 w 4524487"/>
              <a:gd name="connsiteY164" fmla="*/ 3856343 h 5801773"/>
              <a:gd name="connsiteX165" fmla="*/ 2740021 w 4524487"/>
              <a:gd name="connsiteY165" fmla="*/ 4037529 h 5801773"/>
              <a:gd name="connsiteX166" fmla="*/ 2472474 w 4524487"/>
              <a:gd name="connsiteY166" fmla="*/ 4068009 h 5801773"/>
              <a:gd name="connsiteX167" fmla="*/ 2441994 w 4524487"/>
              <a:gd name="connsiteY167" fmla="*/ 3944396 h 5801773"/>
              <a:gd name="connsiteX168" fmla="*/ 2389501 w 4524487"/>
              <a:gd name="connsiteY168" fmla="*/ 4052769 h 5801773"/>
              <a:gd name="connsiteX169" fmla="*/ 2189687 w 4524487"/>
              <a:gd name="connsiteY169" fmla="*/ 4083249 h 5801773"/>
              <a:gd name="connsiteX170" fmla="*/ 1905207 w 4524487"/>
              <a:gd name="connsiteY170" fmla="*/ 4166223 h 5801773"/>
              <a:gd name="connsiteX171" fmla="*/ 1762967 w 4524487"/>
              <a:gd name="connsiteY171" fmla="*/ 4262743 h 5801773"/>
              <a:gd name="connsiteX172" fmla="*/ 1669834 w 4524487"/>
              <a:gd name="connsiteY172" fmla="*/ 4338943 h 5801773"/>
              <a:gd name="connsiteX173" fmla="*/ 1652901 w 4524487"/>
              <a:gd name="connsiteY173" fmla="*/ 4305076 h 5801773"/>
              <a:gd name="connsiteX174" fmla="*/ 1480181 w 4524487"/>
              <a:gd name="connsiteY174" fmla="*/ 4210249 h 5801773"/>
              <a:gd name="connsiteX175" fmla="*/ 1358261 w 4524487"/>
              <a:gd name="connsiteY175" fmla="*/ 4081556 h 5801773"/>
              <a:gd name="connsiteX176" fmla="*/ 814701 w 4524487"/>
              <a:gd name="connsiteY176" fmla="*/ 3707329 h 5801773"/>
              <a:gd name="connsiteX177" fmla="*/ 1254967 w 4524487"/>
              <a:gd name="connsiteY177" fmla="*/ 4415143 h 5801773"/>
              <a:gd name="connsiteX178" fmla="*/ 1238034 w 4524487"/>
              <a:gd name="connsiteY178" fmla="*/ 4440543 h 5801773"/>
              <a:gd name="connsiteX179" fmla="*/ 1229567 w 4524487"/>
              <a:gd name="connsiteY179" fmla="*/ 4491343 h 5801773"/>
              <a:gd name="connsiteX180" fmla="*/ 1204167 w 4524487"/>
              <a:gd name="connsiteY180" fmla="*/ 4559076 h 5801773"/>
              <a:gd name="connsiteX181" fmla="*/ 1195701 w 4524487"/>
              <a:gd name="connsiteY181" fmla="*/ 4601409 h 5801773"/>
              <a:gd name="connsiteX182" fmla="*/ 1163527 w 4524487"/>
              <a:gd name="connsiteY182" fmla="*/ 4609876 h 5801773"/>
              <a:gd name="connsiteX183" fmla="*/ 955247 w 4524487"/>
              <a:gd name="connsiteY183" fmla="*/ 4596329 h 5801773"/>
              <a:gd name="connsiteX184" fmla="*/ 955247 w 4524487"/>
              <a:gd name="connsiteY184" fmla="*/ 4824929 h 5801773"/>
              <a:gd name="connsiteX185" fmla="*/ 1017901 w 4524487"/>
              <a:gd name="connsiteY185" fmla="*/ 4973943 h 5801773"/>
              <a:gd name="connsiteX186" fmla="*/ 992501 w 4524487"/>
              <a:gd name="connsiteY186" fmla="*/ 4999343 h 5801773"/>
              <a:gd name="connsiteX187" fmla="*/ 975567 w 4524487"/>
              <a:gd name="connsiteY187" fmla="*/ 5058609 h 5801773"/>
              <a:gd name="connsiteX188" fmla="*/ 958634 w 4524487"/>
              <a:gd name="connsiteY188"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359194 w 4524487"/>
              <a:gd name="connsiteY3" fmla="*/ 5089089 h 5801773"/>
              <a:gd name="connsiteX4" fmla="*/ 387981 w 4524487"/>
              <a:gd name="connsiteY4" fmla="*/ 5300756 h 5801773"/>
              <a:gd name="connsiteX5" fmla="*/ 873967 w 4524487"/>
              <a:gd name="connsiteY5" fmla="*/ 5312609 h 5801773"/>
              <a:gd name="connsiteX6" fmla="*/ 857034 w 4524487"/>
              <a:gd name="connsiteY6" fmla="*/ 5575076 h 5801773"/>
              <a:gd name="connsiteX7" fmla="*/ 831634 w 4524487"/>
              <a:gd name="connsiteY7" fmla="*/ 5583543 h 5801773"/>
              <a:gd name="connsiteX8" fmla="*/ 721567 w 4524487"/>
              <a:gd name="connsiteY8" fmla="*/ 5525969 h 5801773"/>
              <a:gd name="connsiteX9" fmla="*/ 316861 w 4524487"/>
              <a:gd name="connsiteY9" fmla="*/ 5534436 h 5801773"/>
              <a:gd name="connsiteX10" fmla="*/ 352421 w 4524487"/>
              <a:gd name="connsiteY10" fmla="*/ 5774889 h 5801773"/>
              <a:gd name="connsiteX11" fmla="*/ 225421 w 4524487"/>
              <a:gd name="connsiteY11" fmla="*/ 5796903 h 5801773"/>
              <a:gd name="connsiteX12" fmla="*/ 40847 w 4524487"/>
              <a:gd name="connsiteY12" fmla="*/ 5783356 h 5801773"/>
              <a:gd name="connsiteX13" fmla="*/ 35767 w 4524487"/>
              <a:gd name="connsiteY13" fmla="*/ 5524276 h 5801773"/>
              <a:gd name="connsiteX14" fmla="*/ 198327 w 4524487"/>
              <a:gd name="connsiteY14" fmla="*/ 5426063 h 5801773"/>
              <a:gd name="connsiteX15" fmla="*/ 169541 w 4524487"/>
              <a:gd name="connsiteY15" fmla="*/ 5038289 h 5801773"/>
              <a:gd name="connsiteX16" fmla="*/ 49314 w 4524487"/>
              <a:gd name="connsiteY16" fmla="*/ 5002729 h 5801773"/>
              <a:gd name="connsiteX17" fmla="*/ 56087 w 4524487"/>
              <a:gd name="connsiteY17" fmla="*/ 4926529 h 5801773"/>
              <a:gd name="connsiteX18" fmla="*/ 69634 w 4524487"/>
              <a:gd name="connsiteY18" fmla="*/ 4897743 h 5801773"/>
              <a:gd name="connsiteX19" fmla="*/ 162767 w 4524487"/>
              <a:gd name="connsiteY19" fmla="*/ 4846943 h 5801773"/>
              <a:gd name="connsiteX20" fmla="*/ 149221 w 4524487"/>
              <a:gd name="connsiteY20" fmla="*/ 4794449 h 5801773"/>
              <a:gd name="connsiteX21" fmla="*/ 189861 w 4524487"/>
              <a:gd name="connsiteY21" fmla="*/ 4731796 h 5801773"/>
              <a:gd name="connsiteX22" fmla="*/ 186474 w 4524487"/>
              <a:gd name="connsiteY22" fmla="*/ 4697929 h 5801773"/>
              <a:gd name="connsiteX23" fmla="*/ 230501 w 4524487"/>
              <a:gd name="connsiteY23" fmla="*/ 4697929 h 5801773"/>
              <a:gd name="connsiteX24" fmla="*/ 276221 w 4524487"/>
              <a:gd name="connsiteY24" fmla="*/ 4603103 h 5801773"/>
              <a:gd name="connsiteX25" fmla="*/ 323634 w 4524487"/>
              <a:gd name="connsiteY25" fmla="*/ 4592943 h 5801773"/>
              <a:gd name="connsiteX26" fmla="*/ 332101 w 4524487"/>
              <a:gd name="connsiteY26" fmla="*/ 4525209 h 5801773"/>
              <a:gd name="connsiteX27" fmla="*/ 349034 w 4524487"/>
              <a:gd name="connsiteY27" fmla="*/ 4482876 h 5801773"/>
              <a:gd name="connsiteX28" fmla="*/ 398141 w 4524487"/>
              <a:gd name="connsiteY28" fmla="*/ 4376196 h 5801773"/>
              <a:gd name="connsiteX29" fmla="*/ 367661 w 4524487"/>
              <a:gd name="connsiteY29" fmla="*/ 4135743 h 5801773"/>
              <a:gd name="connsiteX30" fmla="*/ 433701 w 4524487"/>
              <a:gd name="connsiteY30" fmla="*/ 3949476 h 5801773"/>
              <a:gd name="connsiteX31" fmla="*/ 442167 w 4524487"/>
              <a:gd name="connsiteY31" fmla="*/ 3924076 h 5801773"/>
              <a:gd name="connsiteX32" fmla="*/ 450634 w 4524487"/>
              <a:gd name="connsiteY32" fmla="*/ 3890209 h 5801773"/>
              <a:gd name="connsiteX33" fmla="*/ 476034 w 4524487"/>
              <a:gd name="connsiteY33" fmla="*/ 3830943 h 5801773"/>
              <a:gd name="connsiteX34" fmla="*/ 492967 w 4524487"/>
              <a:gd name="connsiteY34" fmla="*/ 3814009 h 5801773"/>
              <a:gd name="connsiteX35" fmla="*/ 501434 w 4524487"/>
              <a:gd name="connsiteY35" fmla="*/ 3771676 h 5801773"/>
              <a:gd name="connsiteX36" fmla="*/ 518367 w 4524487"/>
              <a:gd name="connsiteY36" fmla="*/ 3703943 h 5801773"/>
              <a:gd name="connsiteX37" fmla="*/ 526834 w 4524487"/>
              <a:gd name="connsiteY37" fmla="*/ 3585409 h 5801773"/>
              <a:gd name="connsiteX38" fmla="*/ 569167 w 4524487"/>
              <a:gd name="connsiteY38" fmla="*/ 3561703 h 5801773"/>
              <a:gd name="connsiteX39" fmla="*/ 604727 w 4524487"/>
              <a:gd name="connsiteY39" fmla="*/ 3475343 h 5801773"/>
              <a:gd name="connsiteX40" fmla="*/ 623354 w 4524487"/>
              <a:gd name="connsiteY40" fmla="*/ 3465183 h 5801773"/>
              <a:gd name="connsiteX41" fmla="*/ 650447 w 4524487"/>
              <a:gd name="connsiteY41" fmla="*/ 3429623 h 5801773"/>
              <a:gd name="connsiteX42" fmla="*/ 672461 w 4524487"/>
              <a:gd name="connsiteY42" fmla="*/ 3397449 h 5801773"/>
              <a:gd name="connsiteX43" fmla="*/ 670767 w 4524487"/>
              <a:gd name="connsiteY43" fmla="*/ 3297543 h 5801773"/>
              <a:gd name="connsiteX44" fmla="*/ 696167 w 4524487"/>
              <a:gd name="connsiteY44" fmla="*/ 3263676 h 5801773"/>
              <a:gd name="connsiteX45" fmla="*/ 708021 w 4524487"/>
              <a:gd name="connsiteY45" fmla="*/ 3217956 h 5801773"/>
              <a:gd name="connsiteX46" fmla="*/ 735114 w 4524487"/>
              <a:gd name="connsiteY46" fmla="*/ 3133289 h 5801773"/>
              <a:gd name="connsiteX47" fmla="*/ 726647 w 4524487"/>
              <a:gd name="connsiteY47" fmla="*/ 3096036 h 5801773"/>
              <a:gd name="connsiteX48" fmla="*/ 811314 w 4524487"/>
              <a:gd name="connsiteY48" fmla="*/ 3023223 h 5801773"/>
              <a:gd name="connsiteX49" fmla="*/ 885821 w 4524487"/>
              <a:gd name="connsiteY49" fmla="*/ 2947023 h 5801773"/>
              <a:gd name="connsiteX50" fmla="*/ 933234 w 4524487"/>
              <a:gd name="connsiteY50" fmla="*/ 2882676 h 5801773"/>
              <a:gd name="connsiteX51" fmla="*/ 967101 w 4524487"/>
              <a:gd name="connsiteY51" fmla="*/ 2798009 h 5801773"/>
              <a:gd name="connsiteX52" fmla="*/ 975567 w 4524487"/>
              <a:gd name="connsiteY52" fmla="*/ 2764143 h 5801773"/>
              <a:gd name="connsiteX53" fmla="*/ 1100874 w 4524487"/>
              <a:gd name="connsiteY53" fmla="*/ 2886063 h 5801773"/>
              <a:gd name="connsiteX54" fmla="*/ 1343021 w 4524487"/>
              <a:gd name="connsiteY54" fmla="*/ 3021529 h 5801773"/>
              <a:gd name="connsiteX55" fmla="*/ 1034834 w 4524487"/>
              <a:gd name="connsiteY55" fmla="*/ 2620209 h 5801773"/>
              <a:gd name="connsiteX56" fmla="*/ 1012821 w 4524487"/>
              <a:gd name="connsiteY56" fmla="*/ 2579569 h 5801773"/>
              <a:gd name="connsiteX57" fmla="*/ 1102567 w 4524487"/>
              <a:gd name="connsiteY57" fmla="*/ 2518609 h 5801773"/>
              <a:gd name="connsiteX58" fmla="*/ 1119501 w 4524487"/>
              <a:gd name="connsiteY58" fmla="*/ 2450876 h 5801773"/>
              <a:gd name="connsiteX59" fmla="*/ 1248194 w 4524487"/>
              <a:gd name="connsiteY59" fmla="*/ 2384836 h 5801773"/>
              <a:gd name="connsiteX60" fmla="*/ 1204167 w 4524487"/>
              <a:gd name="connsiteY60" fmla="*/ 2315409 h 5801773"/>
              <a:gd name="connsiteX61" fmla="*/ 1212634 w 4524487"/>
              <a:gd name="connsiteY61" fmla="*/ 2281543 h 5801773"/>
              <a:gd name="connsiteX62" fmla="*/ 1229567 w 4524487"/>
              <a:gd name="connsiteY62" fmla="*/ 2256143 h 5801773"/>
              <a:gd name="connsiteX63" fmla="*/ 1324394 w 4524487"/>
              <a:gd name="connsiteY63" fmla="*/ 2220583 h 5801773"/>
              <a:gd name="connsiteX64" fmla="*/ 1361647 w 4524487"/>
              <a:gd name="connsiteY64" fmla="*/ 2081729 h 5801773"/>
              <a:gd name="connsiteX65" fmla="*/ 1383661 w 4524487"/>
              <a:gd name="connsiteY65" fmla="*/ 1973356 h 5801773"/>
              <a:gd name="connsiteX66" fmla="*/ 1397207 w 4524487"/>
              <a:gd name="connsiteY66" fmla="*/ 1842969 h 5801773"/>
              <a:gd name="connsiteX67" fmla="*/ 1436154 w 4524487"/>
              <a:gd name="connsiteY67" fmla="*/ 1793863 h 5801773"/>
              <a:gd name="connsiteX68" fmla="*/ 1473407 w 4524487"/>
              <a:gd name="connsiteY68" fmla="*/ 1751529 h 5801773"/>
              <a:gd name="connsiteX69" fmla="*/ 1502194 w 4524487"/>
              <a:gd name="connsiteY69" fmla="*/ 1680409 h 5801773"/>
              <a:gd name="connsiteX70" fmla="*/ 1571621 w 4524487"/>
              <a:gd name="connsiteY70" fmla="*/ 1632996 h 5801773"/>
              <a:gd name="connsiteX71" fmla="*/ 1581781 w 4524487"/>
              <a:gd name="connsiteY71" fmla="*/ 1526316 h 5801773"/>
              <a:gd name="connsiteX72" fmla="*/ 1564847 w 4524487"/>
              <a:gd name="connsiteY72" fmla="*/ 1502609 h 5801773"/>
              <a:gd name="connsiteX73" fmla="*/ 1546221 w 4524487"/>
              <a:gd name="connsiteY73" fmla="*/ 1424716 h 5801773"/>
              <a:gd name="connsiteX74" fmla="*/ 1576701 w 4524487"/>
              <a:gd name="connsiteY74" fmla="*/ 1296023 h 5801773"/>
              <a:gd name="connsiteX75" fmla="*/ 1588554 w 4524487"/>
              <a:gd name="connsiteY75" fmla="*/ 1223209 h 5801773"/>
              <a:gd name="connsiteX76" fmla="*/ 1630887 w 4524487"/>
              <a:gd name="connsiteY76" fmla="*/ 1197809 h 5801773"/>
              <a:gd name="connsiteX77" fmla="*/ 1664754 w 4524487"/>
              <a:gd name="connsiteY77" fmla="*/ 1160556 h 5801773"/>
              <a:gd name="connsiteX78" fmla="*/ 1740954 w 4524487"/>
              <a:gd name="connsiteY78" fmla="*/ 1108063 h 5801773"/>
              <a:gd name="connsiteX79" fmla="*/ 1774821 w 4524487"/>
              <a:gd name="connsiteY79" fmla="*/ 1028476 h 5801773"/>
              <a:gd name="connsiteX80" fmla="*/ 1790061 w 4524487"/>
              <a:gd name="connsiteY80" fmla="*/ 937036 h 5801773"/>
              <a:gd name="connsiteX81" fmla="*/ 1801914 w 4524487"/>
              <a:gd name="connsiteY81" fmla="*/ 852369 h 5801773"/>
              <a:gd name="connsiteX82" fmla="*/ 1874727 w 4524487"/>
              <a:gd name="connsiteY82" fmla="*/ 745689 h 5801773"/>
              <a:gd name="connsiteX83" fmla="*/ 1903514 w 4524487"/>
              <a:gd name="connsiteY83" fmla="*/ 705049 h 5801773"/>
              <a:gd name="connsiteX84" fmla="*/ 1961087 w 4524487"/>
              <a:gd name="connsiteY84" fmla="*/ 642396 h 5801773"/>
              <a:gd name="connsiteX85" fmla="*/ 2055914 w 4524487"/>
              <a:gd name="connsiteY85" fmla="*/ 589903 h 5801773"/>
              <a:gd name="connsiteX86" fmla="*/ 2081314 w 4524487"/>
              <a:gd name="connsiteY86" fmla="*/ 532329 h 5801773"/>
              <a:gd name="connsiteX87" fmla="*/ 2186301 w 4524487"/>
              <a:gd name="connsiteY87" fmla="*/ 506929 h 5801773"/>
              <a:gd name="connsiteX88" fmla="*/ 2269274 w 4524487"/>
              <a:gd name="connsiteY88" fmla="*/ 464596 h 5801773"/>
              <a:gd name="connsiteX89" fmla="*/ 2364101 w 4524487"/>
              <a:gd name="connsiteY89" fmla="*/ 467983 h 5801773"/>
              <a:gd name="connsiteX90" fmla="*/ 2458927 w 4524487"/>
              <a:gd name="connsiteY90" fmla="*/ 449356 h 5801773"/>
              <a:gd name="connsiteX91" fmla="*/ 2487714 w 4524487"/>
              <a:gd name="connsiteY91" fmla="*/ 410409 h 5801773"/>
              <a:gd name="connsiteX92" fmla="*/ 2563914 w 4524487"/>
              <a:gd name="connsiteY92" fmla="*/ 376543 h 5801773"/>
              <a:gd name="connsiteX93" fmla="*/ 2689221 w 4524487"/>
              <a:gd name="connsiteY93" fmla="*/ 251236 h 5801773"/>
              <a:gd name="connsiteX94" fmla="*/ 2728167 w 4524487"/>
              <a:gd name="connsiteY94" fmla="*/ 181809 h 5801773"/>
              <a:gd name="connsiteX95" fmla="*/ 2775581 w 4524487"/>
              <a:gd name="connsiteY95" fmla="*/ 158103 h 5801773"/>
              <a:gd name="connsiteX96" fmla="*/ 2853474 w 4524487"/>
              <a:gd name="connsiteY96" fmla="*/ 107303 h 5801773"/>
              <a:gd name="connsiteX97" fmla="*/ 2972642 w 4524487"/>
              <a:gd name="connsiteY97" fmla="*/ 49518 h 5801773"/>
              <a:gd name="connsiteX98" fmla="*/ 3166317 w 4524487"/>
              <a:gd name="connsiteY98" fmla="*/ 10359 h 5801773"/>
              <a:gd name="connsiteX99" fmla="*/ 3182192 w 4524487"/>
              <a:gd name="connsiteY99" fmla="*/ 27293 h 5801773"/>
              <a:gd name="connsiteX100" fmla="*/ 3207381 w 4524487"/>
              <a:gd name="connsiteY100" fmla="*/ 24329 h 5801773"/>
              <a:gd name="connsiteX101" fmla="*/ 3280194 w 4524487"/>
              <a:gd name="connsiteY101" fmla="*/ 10783 h 5801773"/>
              <a:gd name="connsiteX102" fmla="*/ 3276807 w 4524487"/>
              <a:gd name="connsiteY102" fmla="*/ 623 h 5801773"/>
              <a:gd name="connsiteX103" fmla="*/ 3325914 w 4524487"/>
              <a:gd name="connsiteY103" fmla="*/ 29409 h 5801773"/>
              <a:gd name="connsiteX104" fmla="*/ 3368247 w 4524487"/>
              <a:gd name="connsiteY104" fmla="*/ 85289 h 5801773"/>
              <a:gd name="connsiteX105" fmla="*/ 3408887 w 4524487"/>
              <a:gd name="connsiteY105" fmla="*/ 124236 h 5801773"/>
              <a:gd name="connsiteX106" fmla="*/ 3422434 w 4524487"/>
              <a:gd name="connsiteY106" fmla="*/ 125929 h 5801773"/>
              <a:gd name="connsiteX107" fmla="*/ 3473234 w 4524487"/>
              <a:gd name="connsiteY107" fmla="*/ 131009 h 5801773"/>
              <a:gd name="connsiteX108" fmla="*/ 3498634 w 4524487"/>
              <a:gd name="connsiteY108" fmla="*/ 198743 h 5801773"/>
              <a:gd name="connsiteX109" fmla="*/ 3524034 w 4524487"/>
              <a:gd name="connsiteY109" fmla="*/ 266476 h 5801773"/>
              <a:gd name="connsiteX110" fmla="*/ 3549434 w 4524487"/>
              <a:gd name="connsiteY110" fmla="*/ 308809 h 5801773"/>
              <a:gd name="connsiteX111" fmla="*/ 3566367 w 4524487"/>
              <a:gd name="connsiteY111" fmla="*/ 401943 h 5801773"/>
              <a:gd name="connsiteX112" fmla="*/ 3549434 w 4524487"/>
              <a:gd name="connsiteY112" fmla="*/ 622076 h 5801773"/>
              <a:gd name="connsiteX113" fmla="*/ 3556207 w 4524487"/>
              <a:gd name="connsiteY113" fmla="*/ 691503 h 5801773"/>
              <a:gd name="connsiteX114" fmla="*/ 3535887 w 4524487"/>
              <a:gd name="connsiteY114" fmla="*/ 794796 h 5801773"/>
              <a:gd name="connsiteX115" fmla="*/ 3463074 w 4524487"/>
              <a:gd name="connsiteY115" fmla="*/ 876076 h 5801773"/>
              <a:gd name="connsiteX116" fmla="*/ 3419047 w 4524487"/>
              <a:gd name="connsiteY116" fmla="*/ 911636 h 5801773"/>
              <a:gd name="connsiteX117" fmla="*/ 3405501 w 4524487"/>
              <a:gd name="connsiteY117" fmla="*/ 935343 h 5801773"/>
              <a:gd name="connsiteX118" fmla="*/ 3388567 w 4524487"/>
              <a:gd name="connsiteY118" fmla="*/ 960743 h 5801773"/>
              <a:gd name="connsiteX119" fmla="*/ 3380101 w 4524487"/>
              <a:gd name="connsiteY119" fmla="*/ 994609 h 5801773"/>
              <a:gd name="connsiteX120" fmla="*/ 3320834 w 4524487"/>
              <a:gd name="connsiteY120" fmla="*/ 1028476 h 5801773"/>
              <a:gd name="connsiteX121" fmla="*/ 3278501 w 4524487"/>
              <a:gd name="connsiteY121" fmla="*/ 1045409 h 5801773"/>
              <a:gd name="connsiteX122" fmla="*/ 3253101 w 4524487"/>
              <a:gd name="connsiteY122" fmla="*/ 1053876 h 5801773"/>
              <a:gd name="connsiteX123" fmla="*/ 3176901 w 4524487"/>
              <a:gd name="connsiteY123" fmla="*/ 1096209 h 5801773"/>
              <a:gd name="connsiteX124" fmla="*/ 3185367 w 4524487"/>
              <a:gd name="connsiteY124" fmla="*/ 1172409 h 5801773"/>
              <a:gd name="connsiteX125" fmla="*/ 3254794 w 4524487"/>
              <a:gd name="connsiteY125" fmla="*/ 1126689 h 5801773"/>
              <a:gd name="connsiteX126" fmla="*/ 3322527 w 4524487"/>
              <a:gd name="connsiteY126" fmla="*/ 1180876 h 5801773"/>
              <a:gd name="connsiteX127" fmla="*/ 3244634 w 4524487"/>
              <a:gd name="connsiteY127" fmla="*/ 1324809 h 5801773"/>
              <a:gd name="connsiteX128" fmla="*/ 3217541 w 4524487"/>
              <a:gd name="connsiteY128" fmla="*/ 1450116 h 5801773"/>
              <a:gd name="connsiteX129" fmla="*/ 3281887 w 4524487"/>
              <a:gd name="connsiteY129" fmla="*/ 1482289 h 5801773"/>
              <a:gd name="connsiteX130" fmla="*/ 3330994 w 4524487"/>
              <a:gd name="connsiteY130" fmla="*/ 1324809 h 5801773"/>
              <a:gd name="connsiteX131" fmla="*/ 3444447 w 4524487"/>
              <a:gd name="connsiteY131" fmla="*/ 1472129 h 5801773"/>
              <a:gd name="connsiteX132" fmla="*/ 3446141 w 4524487"/>
              <a:gd name="connsiteY132" fmla="*/ 1880223 h 5801773"/>
              <a:gd name="connsiteX133" fmla="*/ 3464767 w 4524487"/>
              <a:gd name="connsiteY133" fmla="*/ 1947956 h 5801773"/>
              <a:gd name="connsiteX134" fmla="*/ 3520647 w 4524487"/>
              <a:gd name="connsiteY134" fmla="*/ 1912396 h 5801773"/>
              <a:gd name="connsiteX135" fmla="*/ 3583301 w 4524487"/>
              <a:gd name="connsiteY135" fmla="*/ 1909009 h 5801773"/>
              <a:gd name="connsiteX136" fmla="*/ 3586687 w 4524487"/>
              <a:gd name="connsiteY136" fmla="*/ 1844663 h 5801773"/>
              <a:gd name="connsiteX137" fmla="*/ 3652727 w 4524487"/>
              <a:gd name="connsiteY137" fmla="*/ 1736289 h 5801773"/>
              <a:gd name="connsiteX138" fmla="*/ 3781421 w 4524487"/>
              <a:gd name="connsiteY138" fmla="*/ 1665169 h 5801773"/>
              <a:gd name="connsiteX139" fmla="*/ 3962607 w 4524487"/>
              <a:gd name="connsiteY139" fmla="*/ 1719356 h 5801773"/>
              <a:gd name="connsiteX140" fmla="*/ 4111621 w 4524487"/>
              <a:gd name="connsiteY140" fmla="*/ 1746449 h 5801773"/>
              <a:gd name="connsiteX141" fmla="*/ 4169194 w 4524487"/>
              <a:gd name="connsiteY141" fmla="*/ 1909009 h 5801773"/>
              <a:gd name="connsiteX142" fmla="*/ 4225074 w 4524487"/>
              <a:gd name="connsiteY142" fmla="*/ 2019076 h 5801773"/>
              <a:gd name="connsiteX143" fmla="*/ 4516327 w 4524487"/>
              <a:gd name="connsiteY143" fmla="*/ 2511836 h 5801773"/>
              <a:gd name="connsiteX144" fmla="*/ 4397792 w 4524487"/>
              <a:gd name="connsiteY144" fmla="*/ 2593115 h 5801773"/>
              <a:gd name="connsiteX145" fmla="*/ 4316514 w 4524487"/>
              <a:gd name="connsiteY145" fmla="*/ 2806476 h 5801773"/>
              <a:gd name="connsiteX146" fmla="*/ 4301274 w 4524487"/>
              <a:gd name="connsiteY146" fmla="*/ 2899609 h 5801773"/>
              <a:gd name="connsiteX147" fmla="*/ 4277567 w 4524487"/>
              <a:gd name="connsiteY147" fmla="*/ 2975809 h 5801773"/>
              <a:gd name="connsiteX148" fmla="*/ 4258941 w 4524487"/>
              <a:gd name="connsiteY148" fmla="*/ 3314476 h 5801773"/>
              <a:gd name="connsiteX149" fmla="*/ 4191207 w 4524487"/>
              <a:gd name="connsiteY149" fmla="*/ 3497356 h 5801773"/>
              <a:gd name="connsiteX150" fmla="*/ 4126861 w 4524487"/>
              <a:gd name="connsiteY150" fmla="*/ 3771676 h 5801773"/>
              <a:gd name="connsiteX151" fmla="*/ 4084527 w 4524487"/>
              <a:gd name="connsiteY151" fmla="*/ 3891903 h 5801773"/>
              <a:gd name="connsiteX152" fmla="*/ 4015101 w 4524487"/>
              <a:gd name="connsiteY152" fmla="*/ 3949476 h 5801773"/>
              <a:gd name="connsiteX153" fmla="*/ 4084527 w 4524487"/>
              <a:gd name="connsiteY153" fmla="*/ 4142516 h 5801773"/>
              <a:gd name="connsiteX154" fmla="*/ 3947367 w 4524487"/>
              <a:gd name="connsiteY154" fmla="*/ 4169609 h 5801773"/>
              <a:gd name="connsiteX155" fmla="*/ 3728927 w 4524487"/>
              <a:gd name="connsiteY155" fmla="*/ 4100183 h 5801773"/>
              <a:gd name="connsiteX156" fmla="*/ 3566367 w 4524487"/>
              <a:gd name="connsiteY156" fmla="*/ 4101876 h 5801773"/>
              <a:gd name="connsiteX157" fmla="*/ 3532501 w 4524487"/>
              <a:gd name="connsiteY157" fmla="*/ 4093409 h 5801773"/>
              <a:gd name="connsiteX158" fmla="*/ 3227701 w 4524487"/>
              <a:gd name="connsiteY158" fmla="*/ 3949476 h 5801773"/>
              <a:gd name="connsiteX159" fmla="*/ 3168434 w 4524487"/>
              <a:gd name="connsiteY159" fmla="*/ 3915609 h 5801773"/>
              <a:gd name="connsiteX160" fmla="*/ 3173512 w 4524487"/>
              <a:gd name="connsiteY160" fmla="*/ 3893595 h 5801773"/>
              <a:gd name="connsiteX161" fmla="*/ 3126101 w 4524487"/>
              <a:gd name="connsiteY161" fmla="*/ 3907143 h 5801773"/>
              <a:gd name="connsiteX162" fmla="*/ 3083767 w 4524487"/>
              <a:gd name="connsiteY162" fmla="*/ 3873276 h 5801773"/>
              <a:gd name="connsiteX163" fmla="*/ 3058367 w 4524487"/>
              <a:gd name="connsiteY163" fmla="*/ 3864809 h 5801773"/>
              <a:gd name="connsiteX164" fmla="*/ 2821301 w 4524487"/>
              <a:gd name="connsiteY164" fmla="*/ 3856343 h 5801773"/>
              <a:gd name="connsiteX165" fmla="*/ 2740021 w 4524487"/>
              <a:gd name="connsiteY165" fmla="*/ 4037529 h 5801773"/>
              <a:gd name="connsiteX166" fmla="*/ 2472474 w 4524487"/>
              <a:gd name="connsiteY166" fmla="*/ 4068009 h 5801773"/>
              <a:gd name="connsiteX167" fmla="*/ 2441994 w 4524487"/>
              <a:gd name="connsiteY167" fmla="*/ 3944396 h 5801773"/>
              <a:gd name="connsiteX168" fmla="*/ 2389501 w 4524487"/>
              <a:gd name="connsiteY168" fmla="*/ 4052769 h 5801773"/>
              <a:gd name="connsiteX169" fmla="*/ 2189687 w 4524487"/>
              <a:gd name="connsiteY169" fmla="*/ 4083249 h 5801773"/>
              <a:gd name="connsiteX170" fmla="*/ 1905207 w 4524487"/>
              <a:gd name="connsiteY170" fmla="*/ 4166223 h 5801773"/>
              <a:gd name="connsiteX171" fmla="*/ 1762967 w 4524487"/>
              <a:gd name="connsiteY171" fmla="*/ 4262743 h 5801773"/>
              <a:gd name="connsiteX172" fmla="*/ 1669834 w 4524487"/>
              <a:gd name="connsiteY172" fmla="*/ 4338943 h 5801773"/>
              <a:gd name="connsiteX173" fmla="*/ 1652901 w 4524487"/>
              <a:gd name="connsiteY173" fmla="*/ 4305076 h 5801773"/>
              <a:gd name="connsiteX174" fmla="*/ 1480181 w 4524487"/>
              <a:gd name="connsiteY174" fmla="*/ 4210249 h 5801773"/>
              <a:gd name="connsiteX175" fmla="*/ 1358261 w 4524487"/>
              <a:gd name="connsiteY175" fmla="*/ 4081556 h 5801773"/>
              <a:gd name="connsiteX176" fmla="*/ 814701 w 4524487"/>
              <a:gd name="connsiteY176" fmla="*/ 3707329 h 5801773"/>
              <a:gd name="connsiteX177" fmla="*/ 1254967 w 4524487"/>
              <a:gd name="connsiteY177" fmla="*/ 4415143 h 5801773"/>
              <a:gd name="connsiteX178" fmla="*/ 1238034 w 4524487"/>
              <a:gd name="connsiteY178" fmla="*/ 4440543 h 5801773"/>
              <a:gd name="connsiteX179" fmla="*/ 1229567 w 4524487"/>
              <a:gd name="connsiteY179" fmla="*/ 4491343 h 5801773"/>
              <a:gd name="connsiteX180" fmla="*/ 1204167 w 4524487"/>
              <a:gd name="connsiteY180" fmla="*/ 4559076 h 5801773"/>
              <a:gd name="connsiteX181" fmla="*/ 1195701 w 4524487"/>
              <a:gd name="connsiteY181" fmla="*/ 4601409 h 5801773"/>
              <a:gd name="connsiteX182" fmla="*/ 1163527 w 4524487"/>
              <a:gd name="connsiteY182" fmla="*/ 4609876 h 5801773"/>
              <a:gd name="connsiteX183" fmla="*/ 955247 w 4524487"/>
              <a:gd name="connsiteY183" fmla="*/ 4596329 h 5801773"/>
              <a:gd name="connsiteX184" fmla="*/ 955247 w 4524487"/>
              <a:gd name="connsiteY184" fmla="*/ 4824929 h 5801773"/>
              <a:gd name="connsiteX185" fmla="*/ 1083941 w 4524487"/>
              <a:gd name="connsiteY185" fmla="*/ 4887583 h 5801773"/>
              <a:gd name="connsiteX186" fmla="*/ 992501 w 4524487"/>
              <a:gd name="connsiteY186" fmla="*/ 4999343 h 5801773"/>
              <a:gd name="connsiteX187" fmla="*/ 975567 w 4524487"/>
              <a:gd name="connsiteY187" fmla="*/ 5058609 h 5801773"/>
              <a:gd name="connsiteX188" fmla="*/ 958634 w 4524487"/>
              <a:gd name="connsiteY188"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359194 w 4524487"/>
              <a:gd name="connsiteY3" fmla="*/ 5089089 h 5801773"/>
              <a:gd name="connsiteX4" fmla="*/ 387981 w 4524487"/>
              <a:gd name="connsiteY4" fmla="*/ 5300756 h 5801773"/>
              <a:gd name="connsiteX5" fmla="*/ 873967 w 4524487"/>
              <a:gd name="connsiteY5" fmla="*/ 5312609 h 5801773"/>
              <a:gd name="connsiteX6" fmla="*/ 857034 w 4524487"/>
              <a:gd name="connsiteY6" fmla="*/ 5575076 h 5801773"/>
              <a:gd name="connsiteX7" fmla="*/ 831634 w 4524487"/>
              <a:gd name="connsiteY7" fmla="*/ 5583543 h 5801773"/>
              <a:gd name="connsiteX8" fmla="*/ 721567 w 4524487"/>
              <a:gd name="connsiteY8" fmla="*/ 5525969 h 5801773"/>
              <a:gd name="connsiteX9" fmla="*/ 316861 w 4524487"/>
              <a:gd name="connsiteY9" fmla="*/ 5534436 h 5801773"/>
              <a:gd name="connsiteX10" fmla="*/ 352421 w 4524487"/>
              <a:gd name="connsiteY10" fmla="*/ 5774889 h 5801773"/>
              <a:gd name="connsiteX11" fmla="*/ 225421 w 4524487"/>
              <a:gd name="connsiteY11" fmla="*/ 5796903 h 5801773"/>
              <a:gd name="connsiteX12" fmla="*/ 40847 w 4524487"/>
              <a:gd name="connsiteY12" fmla="*/ 5783356 h 5801773"/>
              <a:gd name="connsiteX13" fmla="*/ 35767 w 4524487"/>
              <a:gd name="connsiteY13" fmla="*/ 5524276 h 5801773"/>
              <a:gd name="connsiteX14" fmla="*/ 198327 w 4524487"/>
              <a:gd name="connsiteY14" fmla="*/ 5426063 h 5801773"/>
              <a:gd name="connsiteX15" fmla="*/ 169541 w 4524487"/>
              <a:gd name="connsiteY15" fmla="*/ 5038289 h 5801773"/>
              <a:gd name="connsiteX16" fmla="*/ 49314 w 4524487"/>
              <a:gd name="connsiteY16" fmla="*/ 5002729 h 5801773"/>
              <a:gd name="connsiteX17" fmla="*/ 56087 w 4524487"/>
              <a:gd name="connsiteY17" fmla="*/ 4926529 h 5801773"/>
              <a:gd name="connsiteX18" fmla="*/ 69634 w 4524487"/>
              <a:gd name="connsiteY18" fmla="*/ 4897743 h 5801773"/>
              <a:gd name="connsiteX19" fmla="*/ 162767 w 4524487"/>
              <a:gd name="connsiteY19" fmla="*/ 4846943 h 5801773"/>
              <a:gd name="connsiteX20" fmla="*/ 149221 w 4524487"/>
              <a:gd name="connsiteY20" fmla="*/ 4794449 h 5801773"/>
              <a:gd name="connsiteX21" fmla="*/ 189861 w 4524487"/>
              <a:gd name="connsiteY21" fmla="*/ 4731796 h 5801773"/>
              <a:gd name="connsiteX22" fmla="*/ 186474 w 4524487"/>
              <a:gd name="connsiteY22" fmla="*/ 4697929 h 5801773"/>
              <a:gd name="connsiteX23" fmla="*/ 230501 w 4524487"/>
              <a:gd name="connsiteY23" fmla="*/ 4697929 h 5801773"/>
              <a:gd name="connsiteX24" fmla="*/ 276221 w 4524487"/>
              <a:gd name="connsiteY24" fmla="*/ 4603103 h 5801773"/>
              <a:gd name="connsiteX25" fmla="*/ 323634 w 4524487"/>
              <a:gd name="connsiteY25" fmla="*/ 4592943 h 5801773"/>
              <a:gd name="connsiteX26" fmla="*/ 332101 w 4524487"/>
              <a:gd name="connsiteY26" fmla="*/ 4525209 h 5801773"/>
              <a:gd name="connsiteX27" fmla="*/ 349034 w 4524487"/>
              <a:gd name="connsiteY27" fmla="*/ 4482876 h 5801773"/>
              <a:gd name="connsiteX28" fmla="*/ 398141 w 4524487"/>
              <a:gd name="connsiteY28" fmla="*/ 4376196 h 5801773"/>
              <a:gd name="connsiteX29" fmla="*/ 367661 w 4524487"/>
              <a:gd name="connsiteY29" fmla="*/ 4135743 h 5801773"/>
              <a:gd name="connsiteX30" fmla="*/ 433701 w 4524487"/>
              <a:gd name="connsiteY30" fmla="*/ 3949476 h 5801773"/>
              <a:gd name="connsiteX31" fmla="*/ 442167 w 4524487"/>
              <a:gd name="connsiteY31" fmla="*/ 3924076 h 5801773"/>
              <a:gd name="connsiteX32" fmla="*/ 450634 w 4524487"/>
              <a:gd name="connsiteY32" fmla="*/ 3890209 h 5801773"/>
              <a:gd name="connsiteX33" fmla="*/ 476034 w 4524487"/>
              <a:gd name="connsiteY33" fmla="*/ 3830943 h 5801773"/>
              <a:gd name="connsiteX34" fmla="*/ 492967 w 4524487"/>
              <a:gd name="connsiteY34" fmla="*/ 3814009 h 5801773"/>
              <a:gd name="connsiteX35" fmla="*/ 501434 w 4524487"/>
              <a:gd name="connsiteY35" fmla="*/ 3771676 h 5801773"/>
              <a:gd name="connsiteX36" fmla="*/ 518367 w 4524487"/>
              <a:gd name="connsiteY36" fmla="*/ 3703943 h 5801773"/>
              <a:gd name="connsiteX37" fmla="*/ 526834 w 4524487"/>
              <a:gd name="connsiteY37" fmla="*/ 3585409 h 5801773"/>
              <a:gd name="connsiteX38" fmla="*/ 569167 w 4524487"/>
              <a:gd name="connsiteY38" fmla="*/ 3561703 h 5801773"/>
              <a:gd name="connsiteX39" fmla="*/ 604727 w 4524487"/>
              <a:gd name="connsiteY39" fmla="*/ 3475343 h 5801773"/>
              <a:gd name="connsiteX40" fmla="*/ 623354 w 4524487"/>
              <a:gd name="connsiteY40" fmla="*/ 3465183 h 5801773"/>
              <a:gd name="connsiteX41" fmla="*/ 650447 w 4524487"/>
              <a:gd name="connsiteY41" fmla="*/ 3429623 h 5801773"/>
              <a:gd name="connsiteX42" fmla="*/ 672461 w 4524487"/>
              <a:gd name="connsiteY42" fmla="*/ 3397449 h 5801773"/>
              <a:gd name="connsiteX43" fmla="*/ 670767 w 4524487"/>
              <a:gd name="connsiteY43" fmla="*/ 3297543 h 5801773"/>
              <a:gd name="connsiteX44" fmla="*/ 696167 w 4524487"/>
              <a:gd name="connsiteY44" fmla="*/ 3263676 h 5801773"/>
              <a:gd name="connsiteX45" fmla="*/ 708021 w 4524487"/>
              <a:gd name="connsiteY45" fmla="*/ 3217956 h 5801773"/>
              <a:gd name="connsiteX46" fmla="*/ 735114 w 4524487"/>
              <a:gd name="connsiteY46" fmla="*/ 3133289 h 5801773"/>
              <a:gd name="connsiteX47" fmla="*/ 726647 w 4524487"/>
              <a:gd name="connsiteY47" fmla="*/ 3096036 h 5801773"/>
              <a:gd name="connsiteX48" fmla="*/ 811314 w 4524487"/>
              <a:gd name="connsiteY48" fmla="*/ 3023223 h 5801773"/>
              <a:gd name="connsiteX49" fmla="*/ 885821 w 4524487"/>
              <a:gd name="connsiteY49" fmla="*/ 2947023 h 5801773"/>
              <a:gd name="connsiteX50" fmla="*/ 933234 w 4524487"/>
              <a:gd name="connsiteY50" fmla="*/ 2882676 h 5801773"/>
              <a:gd name="connsiteX51" fmla="*/ 967101 w 4524487"/>
              <a:gd name="connsiteY51" fmla="*/ 2798009 h 5801773"/>
              <a:gd name="connsiteX52" fmla="*/ 975567 w 4524487"/>
              <a:gd name="connsiteY52" fmla="*/ 2764143 h 5801773"/>
              <a:gd name="connsiteX53" fmla="*/ 1100874 w 4524487"/>
              <a:gd name="connsiteY53" fmla="*/ 2886063 h 5801773"/>
              <a:gd name="connsiteX54" fmla="*/ 1343021 w 4524487"/>
              <a:gd name="connsiteY54" fmla="*/ 3021529 h 5801773"/>
              <a:gd name="connsiteX55" fmla="*/ 1034834 w 4524487"/>
              <a:gd name="connsiteY55" fmla="*/ 2620209 h 5801773"/>
              <a:gd name="connsiteX56" fmla="*/ 1012821 w 4524487"/>
              <a:gd name="connsiteY56" fmla="*/ 2579569 h 5801773"/>
              <a:gd name="connsiteX57" fmla="*/ 1102567 w 4524487"/>
              <a:gd name="connsiteY57" fmla="*/ 2518609 h 5801773"/>
              <a:gd name="connsiteX58" fmla="*/ 1119501 w 4524487"/>
              <a:gd name="connsiteY58" fmla="*/ 2450876 h 5801773"/>
              <a:gd name="connsiteX59" fmla="*/ 1248194 w 4524487"/>
              <a:gd name="connsiteY59" fmla="*/ 2384836 h 5801773"/>
              <a:gd name="connsiteX60" fmla="*/ 1204167 w 4524487"/>
              <a:gd name="connsiteY60" fmla="*/ 2315409 h 5801773"/>
              <a:gd name="connsiteX61" fmla="*/ 1212634 w 4524487"/>
              <a:gd name="connsiteY61" fmla="*/ 2281543 h 5801773"/>
              <a:gd name="connsiteX62" fmla="*/ 1229567 w 4524487"/>
              <a:gd name="connsiteY62" fmla="*/ 2256143 h 5801773"/>
              <a:gd name="connsiteX63" fmla="*/ 1324394 w 4524487"/>
              <a:gd name="connsiteY63" fmla="*/ 2220583 h 5801773"/>
              <a:gd name="connsiteX64" fmla="*/ 1361647 w 4524487"/>
              <a:gd name="connsiteY64" fmla="*/ 2081729 h 5801773"/>
              <a:gd name="connsiteX65" fmla="*/ 1383661 w 4524487"/>
              <a:gd name="connsiteY65" fmla="*/ 1973356 h 5801773"/>
              <a:gd name="connsiteX66" fmla="*/ 1397207 w 4524487"/>
              <a:gd name="connsiteY66" fmla="*/ 1842969 h 5801773"/>
              <a:gd name="connsiteX67" fmla="*/ 1436154 w 4524487"/>
              <a:gd name="connsiteY67" fmla="*/ 1793863 h 5801773"/>
              <a:gd name="connsiteX68" fmla="*/ 1473407 w 4524487"/>
              <a:gd name="connsiteY68" fmla="*/ 1751529 h 5801773"/>
              <a:gd name="connsiteX69" fmla="*/ 1502194 w 4524487"/>
              <a:gd name="connsiteY69" fmla="*/ 1680409 h 5801773"/>
              <a:gd name="connsiteX70" fmla="*/ 1571621 w 4524487"/>
              <a:gd name="connsiteY70" fmla="*/ 1632996 h 5801773"/>
              <a:gd name="connsiteX71" fmla="*/ 1581781 w 4524487"/>
              <a:gd name="connsiteY71" fmla="*/ 1526316 h 5801773"/>
              <a:gd name="connsiteX72" fmla="*/ 1564847 w 4524487"/>
              <a:gd name="connsiteY72" fmla="*/ 1502609 h 5801773"/>
              <a:gd name="connsiteX73" fmla="*/ 1546221 w 4524487"/>
              <a:gd name="connsiteY73" fmla="*/ 1424716 h 5801773"/>
              <a:gd name="connsiteX74" fmla="*/ 1576701 w 4524487"/>
              <a:gd name="connsiteY74" fmla="*/ 1296023 h 5801773"/>
              <a:gd name="connsiteX75" fmla="*/ 1588554 w 4524487"/>
              <a:gd name="connsiteY75" fmla="*/ 1223209 h 5801773"/>
              <a:gd name="connsiteX76" fmla="*/ 1630887 w 4524487"/>
              <a:gd name="connsiteY76" fmla="*/ 1197809 h 5801773"/>
              <a:gd name="connsiteX77" fmla="*/ 1664754 w 4524487"/>
              <a:gd name="connsiteY77" fmla="*/ 1160556 h 5801773"/>
              <a:gd name="connsiteX78" fmla="*/ 1740954 w 4524487"/>
              <a:gd name="connsiteY78" fmla="*/ 1108063 h 5801773"/>
              <a:gd name="connsiteX79" fmla="*/ 1774821 w 4524487"/>
              <a:gd name="connsiteY79" fmla="*/ 1028476 h 5801773"/>
              <a:gd name="connsiteX80" fmla="*/ 1790061 w 4524487"/>
              <a:gd name="connsiteY80" fmla="*/ 937036 h 5801773"/>
              <a:gd name="connsiteX81" fmla="*/ 1801914 w 4524487"/>
              <a:gd name="connsiteY81" fmla="*/ 852369 h 5801773"/>
              <a:gd name="connsiteX82" fmla="*/ 1874727 w 4524487"/>
              <a:gd name="connsiteY82" fmla="*/ 745689 h 5801773"/>
              <a:gd name="connsiteX83" fmla="*/ 1903514 w 4524487"/>
              <a:gd name="connsiteY83" fmla="*/ 705049 h 5801773"/>
              <a:gd name="connsiteX84" fmla="*/ 1961087 w 4524487"/>
              <a:gd name="connsiteY84" fmla="*/ 642396 h 5801773"/>
              <a:gd name="connsiteX85" fmla="*/ 2055914 w 4524487"/>
              <a:gd name="connsiteY85" fmla="*/ 589903 h 5801773"/>
              <a:gd name="connsiteX86" fmla="*/ 2081314 w 4524487"/>
              <a:gd name="connsiteY86" fmla="*/ 532329 h 5801773"/>
              <a:gd name="connsiteX87" fmla="*/ 2186301 w 4524487"/>
              <a:gd name="connsiteY87" fmla="*/ 506929 h 5801773"/>
              <a:gd name="connsiteX88" fmla="*/ 2269274 w 4524487"/>
              <a:gd name="connsiteY88" fmla="*/ 464596 h 5801773"/>
              <a:gd name="connsiteX89" fmla="*/ 2364101 w 4524487"/>
              <a:gd name="connsiteY89" fmla="*/ 467983 h 5801773"/>
              <a:gd name="connsiteX90" fmla="*/ 2458927 w 4524487"/>
              <a:gd name="connsiteY90" fmla="*/ 449356 h 5801773"/>
              <a:gd name="connsiteX91" fmla="*/ 2487714 w 4524487"/>
              <a:gd name="connsiteY91" fmla="*/ 410409 h 5801773"/>
              <a:gd name="connsiteX92" fmla="*/ 2563914 w 4524487"/>
              <a:gd name="connsiteY92" fmla="*/ 376543 h 5801773"/>
              <a:gd name="connsiteX93" fmla="*/ 2689221 w 4524487"/>
              <a:gd name="connsiteY93" fmla="*/ 251236 h 5801773"/>
              <a:gd name="connsiteX94" fmla="*/ 2728167 w 4524487"/>
              <a:gd name="connsiteY94" fmla="*/ 181809 h 5801773"/>
              <a:gd name="connsiteX95" fmla="*/ 2775581 w 4524487"/>
              <a:gd name="connsiteY95" fmla="*/ 158103 h 5801773"/>
              <a:gd name="connsiteX96" fmla="*/ 2853474 w 4524487"/>
              <a:gd name="connsiteY96" fmla="*/ 107303 h 5801773"/>
              <a:gd name="connsiteX97" fmla="*/ 2972642 w 4524487"/>
              <a:gd name="connsiteY97" fmla="*/ 49518 h 5801773"/>
              <a:gd name="connsiteX98" fmla="*/ 3166317 w 4524487"/>
              <a:gd name="connsiteY98" fmla="*/ 10359 h 5801773"/>
              <a:gd name="connsiteX99" fmla="*/ 3182192 w 4524487"/>
              <a:gd name="connsiteY99" fmla="*/ 27293 h 5801773"/>
              <a:gd name="connsiteX100" fmla="*/ 3207381 w 4524487"/>
              <a:gd name="connsiteY100" fmla="*/ 24329 h 5801773"/>
              <a:gd name="connsiteX101" fmla="*/ 3280194 w 4524487"/>
              <a:gd name="connsiteY101" fmla="*/ 10783 h 5801773"/>
              <a:gd name="connsiteX102" fmla="*/ 3276807 w 4524487"/>
              <a:gd name="connsiteY102" fmla="*/ 623 h 5801773"/>
              <a:gd name="connsiteX103" fmla="*/ 3325914 w 4524487"/>
              <a:gd name="connsiteY103" fmla="*/ 29409 h 5801773"/>
              <a:gd name="connsiteX104" fmla="*/ 3368247 w 4524487"/>
              <a:gd name="connsiteY104" fmla="*/ 85289 h 5801773"/>
              <a:gd name="connsiteX105" fmla="*/ 3408887 w 4524487"/>
              <a:gd name="connsiteY105" fmla="*/ 124236 h 5801773"/>
              <a:gd name="connsiteX106" fmla="*/ 3422434 w 4524487"/>
              <a:gd name="connsiteY106" fmla="*/ 125929 h 5801773"/>
              <a:gd name="connsiteX107" fmla="*/ 3473234 w 4524487"/>
              <a:gd name="connsiteY107" fmla="*/ 131009 h 5801773"/>
              <a:gd name="connsiteX108" fmla="*/ 3498634 w 4524487"/>
              <a:gd name="connsiteY108" fmla="*/ 198743 h 5801773"/>
              <a:gd name="connsiteX109" fmla="*/ 3524034 w 4524487"/>
              <a:gd name="connsiteY109" fmla="*/ 266476 h 5801773"/>
              <a:gd name="connsiteX110" fmla="*/ 3549434 w 4524487"/>
              <a:gd name="connsiteY110" fmla="*/ 308809 h 5801773"/>
              <a:gd name="connsiteX111" fmla="*/ 3566367 w 4524487"/>
              <a:gd name="connsiteY111" fmla="*/ 401943 h 5801773"/>
              <a:gd name="connsiteX112" fmla="*/ 3549434 w 4524487"/>
              <a:gd name="connsiteY112" fmla="*/ 622076 h 5801773"/>
              <a:gd name="connsiteX113" fmla="*/ 3556207 w 4524487"/>
              <a:gd name="connsiteY113" fmla="*/ 691503 h 5801773"/>
              <a:gd name="connsiteX114" fmla="*/ 3535887 w 4524487"/>
              <a:gd name="connsiteY114" fmla="*/ 794796 h 5801773"/>
              <a:gd name="connsiteX115" fmla="*/ 3463074 w 4524487"/>
              <a:gd name="connsiteY115" fmla="*/ 876076 h 5801773"/>
              <a:gd name="connsiteX116" fmla="*/ 3419047 w 4524487"/>
              <a:gd name="connsiteY116" fmla="*/ 911636 h 5801773"/>
              <a:gd name="connsiteX117" fmla="*/ 3405501 w 4524487"/>
              <a:gd name="connsiteY117" fmla="*/ 935343 h 5801773"/>
              <a:gd name="connsiteX118" fmla="*/ 3388567 w 4524487"/>
              <a:gd name="connsiteY118" fmla="*/ 960743 h 5801773"/>
              <a:gd name="connsiteX119" fmla="*/ 3380101 w 4524487"/>
              <a:gd name="connsiteY119" fmla="*/ 994609 h 5801773"/>
              <a:gd name="connsiteX120" fmla="*/ 3320834 w 4524487"/>
              <a:gd name="connsiteY120" fmla="*/ 1028476 h 5801773"/>
              <a:gd name="connsiteX121" fmla="*/ 3278501 w 4524487"/>
              <a:gd name="connsiteY121" fmla="*/ 1045409 h 5801773"/>
              <a:gd name="connsiteX122" fmla="*/ 3253101 w 4524487"/>
              <a:gd name="connsiteY122" fmla="*/ 1053876 h 5801773"/>
              <a:gd name="connsiteX123" fmla="*/ 3176901 w 4524487"/>
              <a:gd name="connsiteY123" fmla="*/ 1096209 h 5801773"/>
              <a:gd name="connsiteX124" fmla="*/ 3185367 w 4524487"/>
              <a:gd name="connsiteY124" fmla="*/ 1172409 h 5801773"/>
              <a:gd name="connsiteX125" fmla="*/ 3254794 w 4524487"/>
              <a:gd name="connsiteY125" fmla="*/ 1126689 h 5801773"/>
              <a:gd name="connsiteX126" fmla="*/ 3322527 w 4524487"/>
              <a:gd name="connsiteY126" fmla="*/ 1180876 h 5801773"/>
              <a:gd name="connsiteX127" fmla="*/ 3244634 w 4524487"/>
              <a:gd name="connsiteY127" fmla="*/ 1324809 h 5801773"/>
              <a:gd name="connsiteX128" fmla="*/ 3217541 w 4524487"/>
              <a:gd name="connsiteY128" fmla="*/ 1450116 h 5801773"/>
              <a:gd name="connsiteX129" fmla="*/ 3281887 w 4524487"/>
              <a:gd name="connsiteY129" fmla="*/ 1482289 h 5801773"/>
              <a:gd name="connsiteX130" fmla="*/ 3330994 w 4524487"/>
              <a:gd name="connsiteY130" fmla="*/ 1324809 h 5801773"/>
              <a:gd name="connsiteX131" fmla="*/ 3444447 w 4524487"/>
              <a:gd name="connsiteY131" fmla="*/ 1472129 h 5801773"/>
              <a:gd name="connsiteX132" fmla="*/ 3446141 w 4524487"/>
              <a:gd name="connsiteY132" fmla="*/ 1880223 h 5801773"/>
              <a:gd name="connsiteX133" fmla="*/ 3464767 w 4524487"/>
              <a:gd name="connsiteY133" fmla="*/ 1947956 h 5801773"/>
              <a:gd name="connsiteX134" fmla="*/ 3520647 w 4524487"/>
              <a:gd name="connsiteY134" fmla="*/ 1912396 h 5801773"/>
              <a:gd name="connsiteX135" fmla="*/ 3583301 w 4524487"/>
              <a:gd name="connsiteY135" fmla="*/ 1909009 h 5801773"/>
              <a:gd name="connsiteX136" fmla="*/ 3586687 w 4524487"/>
              <a:gd name="connsiteY136" fmla="*/ 1844663 h 5801773"/>
              <a:gd name="connsiteX137" fmla="*/ 3652727 w 4524487"/>
              <a:gd name="connsiteY137" fmla="*/ 1736289 h 5801773"/>
              <a:gd name="connsiteX138" fmla="*/ 3781421 w 4524487"/>
              <a:gd name="connsiteY138" fmla="*/ 1665169 h 5801773"/>
              <a:gd name="connsiteX139" fmla="*/ 3962607 w 4524487"/>
              <a:gd name="connsiteY139" fmla="*/ 1719356 h 5801773"/>
              <a:gd name="connsiteX140" fmla="*/ 4111621 w 4524487"/>
              <a:gd name="connsiteY140" fmla="*/ 1746449 h 5801773"/>
              <a:gd name="connsiteX141" fmla="*/ 4169194 w 4524487"/>
              <a:gd name="connsiteY141" fmla="*/ 1909009 h 5801773"/>
              <a:gd name="connsiteX142" fmla="*/ 4225074 w 4524487"/>
              <a:gd name="connsiteY142" fmla="*/ 2019076 h 5801773"/>
              <a:gd name="connsiteX143" fmla="*/ 4516327 w 4524487"/>
              <a:gd name="connsiteY143" fmla="*/ 2511836 h 5801773"/>
              <a:gd name="connsiteX144" fmla="*/ 4397792 w 4524487"/>
              <a:gd name="connsiteY144" fmla="*/ 2593115 h 5801773"/>
              <a:gd name="connsiteX145" fmla="*/ 4316514 w 4524487"/>
              <a:gd name="connsiteY145" fmla="*/ 2806476 h 5801773"/>
              <a:gd name="connsiteX146" fmla="*/ 4301274 w 4524487"/>
              <a:gd name="connsiteY146" fmla="*/ 2899609 h 5801773"/>
              <a:gd name="connsiteX147" fmla="*/ 4277567 w 4524487"/>
              <a:gd name="connsiteY147" fmla="*/ 2975809 h 5801773"/>
              <a:gd name="connsiteX148" fmla="*/ 4258941 w 4524487"/>
              <a:gd name="connsiteY148" fmla="*/ 3314476 h 5801773"/>
              <a:gd name="connsiteX149" fmla="*/ 4191207 w 4524487"/>
              <a:gd name="connsiteY149" fmla="*/ 3497356 h 5801773"/>
              <a:gd name="connsiteX150" fmla="*/ 4126861 w 4524487"/>
              <a:gd name="connsiteY150" fmla="*/ 3771676 h 5801773"/>
              <a:gd name="connsiteX151" fmla="*/ 4084527 w 4524487"/>
              <a:gd name="connsiteY151" fmla="*/ 3891903 h 5801773"/>
              <a:gd name="connsiteX152" fmla="*/ 4015101 w 4524487"/>
              <a:gd name="connsiteY152" fmla="*/ 3949476 h 5801773"/>
              <a:gd name="connsiteX153" fmla="*/ 4084527 w 4524487"/>
              <a:gd name="connsiteY153" fmla="*/ 4142516 h 5801773"/>
              <a:gd name="connsiteX154" fmla="*/ 3947367 w 4524487"/>
              <a:gd name="connsiteY154" fmla="*/ 4169609 h 5801773"/>
              <a:gd name="connsiteX155" fmla="*/ 3728927 w 4524487"/>
              <a:gd name="connsiteY155" fmla="*/ 4100183 h 5801773"/>
              <a:gd name="connsiteX156" fmla="*/ 3566367 w 4524487"/>
              <a:gd name="connsiteY156" fmla="*/ 4101876 h 5801773"/>
              <a:gd name="connsiteX157" fmla="*/ 3532501 w 4524487"/>
              <a:gd name="connsiteY157" fmla="*/ 4093409 h 5801773"/>
              <a:gd name="connsiteX158" fmla="*/ 3227701 w 4524487"/>
              <a:gd name="connsiteY158" fmla="*/ 3949476 h 5801773"/>
              <a:gd name="connsiteX159" fmla="*/ 3168434 w 4524487"/>
              <a:gd name="connsiteY159" fmla="*/ 3915609 h 5801773"/>
              <a:gd name="connsiteX160" fmla="*/ 3173512 w 4524487"/>
              <a:gd name="connsiteY160" fmla="*/ 3893595 h 5801773"/>
              <a:gd name="connsiteX161" fmla="*/ 3126101 w 4524487"/>
              <a:gd name="connsiteY161" fmla="*/ 3907143 h 5801773"/>
              <a:gd name="connsiteX162" fmla="*/ 3083767 w 4524487"/>
              <a:gd name="connsiteY162" fmla="*/ 3873276 h 5801773"/>
              <a:gd name="connsiteX163" fmla="*/ 3058367 w 4524487"/>
              <a:gd name="connsiteY163" fmla="*/ 3864809 h 5801773"/>
              <a:gd name="connsiteX164" fmla="*/ 2821301 w 4524487"/>
              <a:gd name="connsiteY164" fmla="*/ 3856343 h 5801773"/>
              <a:gd name="connsiteX165" fmla="*/ 2740021 w 4524487"/>
              <a:gd name="connsiteY165" fmla="*/ 4037529 h 5801773"/>
              <a:gd name="connsiteX166" fmla="*/ 2472474 w 4524487"/>
              <a:gd name="connsiteY166" fmla="*/ 4068009 h 5801773"/>
              <a:gd name="connsiteX167" fmla="*/ 2441994 w 4524487"/>
              <a:gd name="connsiteY167" fmla="*/ 3944396 h 5801773"/>
              <a:gd name="connsiteX168" fmla="*/ 2389501 w 4524487"/>
              <a:gd name="connsiteY168" fmla="*/ 4052769 h 5801773"/>
              <a:gd name="connsiteX169" fmla="*/ 2189687 w 4524487"/>
              <a:gd name="connsiteY169" fmla="*/ 4083249 h 5801773"/>
              <a:gd name="connsiteX170" fmla="*/ 1905207 w 4524487"/>
              <a:gd name="connsiteY170" fmla="*/ 4166223 h 5801773"/>
              <a:gd name="connsiteX171" fmla="*/ 1762967 w 4524487"/>
              <a:gd name="connsiteY171" fmla="*/ 4262743 h 5801773"/>
              <a:gd name="connsiteX172" fmla="*/ 1669834 w 4524487"/>
              <a:gd name="connsiteY172" fmla="*/ 4338943 h 5801773"/>
              <a:gd name="connsiteX173" fmla="*/ 1652901 w 4524487"/>
              <a:gd name="connsiteY173" fmla="*/ 4305076 h 5801773"/>
              <a:gd name="connsiteX174" fmla="*/ 1480181 w 4524487"/>
              <a:gd name="connsiteY174" fmla="*/ 4210249 h 5801773"/>
              <a:gd name="connsiteX175" fmla="*/ 1358261 w 4524487"/>
              <a:gd name="connsiteY175" fmla="*/ 4081556 h 5801773"/>
              <a:gd name="connsiteX176" fmla="*/ 814701 w 4524487"/>
              <a:gd name="connsiteY176" fmla="*/ 3707329 h 5801773"/>
              <a:gd name="connsiteX177" fmla="*/ 1254967 w 4524487"/>
              <a:gd name="connsiteY177" fmla="*/ 4415143 h 5801773"/>
              <a:gd name="connsiteX178" fmla="*/ 1238034 w 4524487"/>
              <a:gd name="connsiteY178" fmla="*/ 4440543 h 5801773"/>
              <a:gd name="connsiteX179" fmla="*/ 1229567 w 4524487"/>
              <a:gd name="connsiteY179" fmla="*/ 4491343 h 5801773"/>
              <a:gd name="connsiteX180" fmla="*/ 1204167 w 4524487"/>
              <a:gd name="connsiteY180" fmla="*/ 4559076 h 5801773"/>
              <a:gd name="connsiteX181" fmla="*/ 1195701 w 4524487"/>
              <a:gd name="connsiteY181" fmla="*/ 4601409 h 5801773"/>
              <a:gd name="connsiteX182" fmla="*/ 1163527 w 4524487"/>
              <a:gd name="connsiteY182" fmla="*/ 4609876 h 5801773"/>
              <a:gd name="connsiteX183" fmla="*/ 955247 w 4524487"/>
              <a:gd name="connsiteY183" fmla="*/ 4596329 h 5801773"/>
              <a:gd name="connsiteX184" fmla="*/ 955247 w 4524487"/>
              <a:gd name="connsiteY184" fmla="*/ 4824929 h 5801773"/>
              <a:gd name="connsiteX185" fmla="*/ 1083941 w 4524487"/>
              <a:gd name="connsiteY185" fmla="*/ 4887583 h 5801773"/>
              <a:gd name="connsiteX186" fmla="*/ 1068701 w 4524487"/>
              <a:gd name="connsiteY186" fmla="*/ 5075543 h 5801773"/>
              <a:gd name="connsiteX187" fmla="*/ 975567 w 4524487"/>
              <a:gd name="connsiteY187" fmla="*/ 5058609 h 5801773"/>
              <a:gd name="connsiteX188" fmla="*/ 958634 w 4524487"/>
              <a:gd name="connsiteY188" fmla="*/ 5100943 h 5801773"/>
              <a:gd name="connsiteX0" fmla="*/ 1009434 w 4524487"/>
              <a:gd name="connsiteY0" fmla="*/ 5109409 h 5801773"/>
              <a:gd name="connsiteX1" fmla="*/ 958634 w 4524487"/>
              <a:gd name="connsiteY1" fmla="*/ 5100943 h 5801773"/>
              <a:gd name="connsiteX2" fmla="*/ 662301 w 4524487"/>
              <a:gd name="connsiteY2" fmla="*/ 5109409 h 5801773"/>
              <a:gd name="connsiteX3" fmla="*/ 359194 w 4524487"/>
              <a:gd name="connsiteY3" fmla="*/ 5089089 h 5801773"/>
              <a:gd name="connsiteX4" fmla="*/ 387981 w 4524487"/>
              <a:gd name="connsiteY4" fmla="*/ 5300756 h 5801773"/>
              <a:gd name="connsiteX5" fmla="*/ 873967 w 4524487"/>
              <a:gd name="connsiteY5" fmla="*/ 5312609 h 5801773"/>
              <a:gd name="connsiteX6" fmla="*/ 857034 w 4524487"/>
              <a:gd name="connsiteY6" fmla="*/ 5575076 h 5801773"/>
              <a:gd name="connsiteX7" fmla="*/ 831634 w 4524487"/>
              <a:gd name="connsiteY7" fmla="*/ 5583543 h 5801773"/>
              <a:gd name="connsiteX8" fmla="*/ 721567 w 4524487"/>
              <a:gd name="connsiteY8" fmla="*/ 5525969 h 5801773"/>
              <a:gd name="connsiteX9" fmla="*/ 316861 w 4524487"/>
              <a:gd name="connsiteY9" fmla="*/ 5534436 h 5801773"/>
              <a:gd name="connsiteX10" fmla="*/ 352421 w 4524487"/>
              <a:gd name="connsiteY10" fmla="*/ 5774889 h 5801773"/>
              <a:gd name="connsiteX11" fmla="*/ 225421 w 4524487"/>
              <a:gd name="connsiteY11" fmla="*/ 5796903 h 5801773"/>
              <a:gd name="connsiteX12" fmla="*/ 40847 w 4524487"/>
              <a:gd name="connsiteY12" fmla="*/ 5783356 h 5801773"/>
              <a:gd name="connsiteX13" fmla="*/ 35767 w 4524487"/>
              <a:gd name="connsiteY13" fmla="*/ 5524276 h 5801773"/>
              <a:gd name="connsiteX14" fmla="*/ 198327 w 4524487"/>
              <a:gd name="connsiteY14" fmla="*/ 5426063 h 5801773"/>
              <a:gd name="connsiteX15" fmla="*/ 169541 w 4524487"/>
              <a:gd name="connsiteY15" fmla="*/ 5038289 h 5801773"/>
              <a:gd name="connsiteX16" fmla="*/ 49314 w 4524487"/>
              <a:gd name="connsiteY16" fmla="*/ 5002729 h 5801773"/>
              <a:gd name="connsiteX17" fmla="*/ 56087 w 4524487"/>
              <a:gd name="connsiteY17" fmla="*/ 4926529 h 5801773"/>
              <a:gd name="connsiteX18" fmla="*/ 69634 w 4524487"/>
              <a:gd name="connsiteY18" fmla="*/ 4897743 h 5801773"/>
              <a:gd name="connsiteX19" fmla="*/ 162767 w 4524487"/>
              <a:gd name="connsiteY19" fmla="*/ 4846943 h 5801773"/>
              <a:gd name="connsiteX20" fmla="*/ 149221 w 4524487"/>
              <a:gd name="connsiteY20" fmla="*/ 4794449 h 5801773"/>
              <a:gd name="connsiteX21" fmla="*/ 189861 w 4524487"/>
              <a:gd name="connsiteY21" fmla="*/ 4731796 h 5801773"/>
              <a:gd name="connsiteX22" fmla="*/ 186474 w 4524487"/>
              <a:gd name="connsiteY22" fmla="*/ 4697929 h 5801773"/>
              <a:gd name="connsiteX23" fmla="*/ 230501 w 4524487"/>
              <a:gd name="connsiteY23" fmla="*/ 4697929 h 5801773"/>
              <a:gd name="connsiteX24" fmla="*/ 276221 w 4524487"/>
              <a:gd name="connsiteY24" fmla="*/ 4603103 h 5801773"/>
              <a:gd name="connsiteX25" fmla="*/ 323634 w 4524487"/>
              <a:gd name="connsiteY25" fmla="*/ 4592943 h 5801773"/>
              <a:gd name="connsiteX26" fmla="*/ 332101 w 4524487"/>
              <a:gd name="connsiteY26" fmla="*/ 4525209 h 5801773"/>
              <a:gd name="connsiteX27" fmla="*/ 349034 w 4524487"/>
              <a:gd name="connsiteY27" fmla="*/ 4482876 h 5801773"/>
              <a:gd name="connsiteX28" fmla="*/ 398141 w 4524487"/>
              <a:gd name="connsiteY28" fmla="*/ 4376196 h 5801773"/>
              <a:gd name="connsiteX29" fmla="*/ 367661 w 4524487"/>
              <a:gd name="connsiteY29" fmla="*/ 4135743 h 5801773"/>
              <a:gd name="connsiteX30" fmla="*/ 433701 w 4524487"/>
              <a:gd name="connsiteY30" fmla="*/ 3949476 h 5801773"/>
              <a:gd name="connsiteX31" fmla="*/ 442167 w 4524487"/>
              <a:gd name="connsiteY31" fmla="*/ 3924076 h 5801773"/>
              <a:gd name="connsiteX32" fmla="*/ 450634 w 4524487"/>
              <a:gd name="connsiteY32" fmla="*/ 3890209 h 5801773"/>
              <a:gd name="connsiteX33" fmla="*/ 476034 w 4524487"/>
              <a:gd name="connsiteY33" fmla="*/ 3830943 h 5801773"/>
              <a:gd name="connsiteX34" fmla="*/ 492967 w 4524487"/>
              <a:gd name="connsiteY34" fmla="*/ 3814009 h 5801773"/>
              <a:gd name="connsiteX35" fmla="*/ 501434 w 4524487"/>
              <a:gd name="connsiteY35" fmla="*/ 3771676 h 5801773"/>
              <a:gd name="connsiteX36" fmla="*/ 518367 w 4524487"/>
              <a:gd name="connsiteY36" fmla="*/ 3703943 h 5801773"/>
              <a:gd name="connsiteX37" fmla="*/ 526834 w 4524487"/>
              <a:gd name="connsiteY37" fmla="*/ 3585409 h 5801773"/>
              <a:gd name="connsiteX38" fmla="*/ 569167 w 4524487"/>
              <a:gd name="connsiteY38" fmla="*/ 3561703 h 5801773"/>
              <a:gd name="connsiteX39" fmla="*/ 604727 w 4524487"/>
              <a:gd name="connsiteY39" fmla="*/ 3475343 h 5801773"/>
              <a:gd name="connsiteX40" fmla="*/ 623354 w 4524487"/>
              <a:gd name="connsiteY40" fmla="*/ 3465183 h 5801773"/>
              <a:gd name="connsiteX41" fmla="*/ 650447 w 4524487"/>
              <a:gd name="connsiteY41" fmla="*/ 3429623 h 5801773"/>
              <a:gd name="connsiteX42" fmla="*/ 672461 w 4524487"/>
              <a:gd name="connsiteY42" fmla="*/ 3397449 h 5801773"/>
              <a:gd name="connsiteX43" fmla="*/ 670767 w 4524487"/>
              <a:gd name="connsiteY43" fmla="*/ 3297543 h 5801773"/>
              <a:gd name="connsiteX44" fmla="*/ 696167 w 4524487"/>
              <a:gd name="connsiteY44" fmla="*/ 3263676 h 5801773"/>
              <a:gd name="connsiteX45" fmla="*/ 708021 w 4524487"/>
              <a:gd name="connsiteY45" fmla="*/ 3217956 h 5801773"/>
              <a:gd name="connsiteX46" fmla="*/ 735114 w 4524487"/>
              <a:gd name="connsiteY46" fmla="*/ 3133289 h 5801773"/>
              <a:gd name="connsiteX47" fmla="*/ 726647 w 4524487"/>
              <a:gd name="connsiteY47" fmla="*/ 3096036 h 5801773"/>
              <a:gd name="connsiteX48" fmla="*/ 811314 w 4524487"/>
              <a:gd name="connsiteY48" fmla="*/ 3023223 h 5801773"/>
              <a:gd name="connsiteX49" fmla="*/ 885821 w 4524487"/>
              <a:gd name="connsiteY49" fmla="*/ 2947023 h 5801773"/>
              <a:gd name="connsiteX50" fmla="*/ 933234 w 4524487"/>
              <a:gd name="connsiteY50" fmla="*/ 2882676 h 5801773"/>
              <a:gd name="connsiteX51" fmla="*/ 967101 w 4524487"/>
              <a:gd name="connsiteY51" fmla="*/ 2798009 h 5801773"/>
              <a:gd name="connsiteX52" fmla="*/ 975567 w 4524487"/>
              <a:gd name="connsiteY52" fmla="*/ 2764143 h 5801773"/>
              <a:gd name="connsiteX53" fmla="*/ 1100874 w 4524487"/>
              <a:gd name="connsiteY53" fmla="*/ 2886063 h 5801773"/>
              <a:gd name="connsiteX54" fmla="*/ 1343021 w 4524487"/>
              <a:gd name="connsiteY54" fmla="*/ 3021529 h 5801773"/>
              <a:gd name="connsiteX55" fmla="*/ 1034834 w 4524487"/>
              <a:gd name="connsiteY55" fmla="*/ 2620209 h 5801773"/>
              <a:gd name="connsiteX56" fmla="*/ 1012821 w 4524487"/>
              <a:gd name="connsiteY56" fmla="*/ 2579569 h 5801773"/>
              <a:gd name="connsiteX57" fmla="*/ 1102567 w 4524487"/>
              <a:gd name="connsiteY57" fmla="*/ 2518609 h 5801773"/>
              <a:gd name="connsiteX58" fmla="*/ 1119501 w 4524487"/>
              <a:gd name="connsiteY58" fmla="*/ 2450876 h 5801773"/>
              <a:gd name="connsiteX59" fmla="*/ 1248194 w 4524487"/>
              <a:gd name="connsiteY59" fmla="*/ 2384836 h 5801773"/>
              <a:gd name="connsiteX60" fmla="*/ 1204167 w 4524487"/>
              <a:gd name="connsiteY60" fmla="*/ 2315409 h 5801773"/>
              <a:gd name="connsiteX61" fmla="*/ 1212634 w 4524487"/>
              <a:gd name="connsiteY61" fmla="*/ 2281543 h 5801773"/>
              <a:gd name="connsiteX62" fmla="*/ 1229567 w 4524487"/>
              <a:gd name="connsiteY62" fmla="*/ 2256143 h 5801773"/>
              <a:gd name="connsiteX63" fmla="*/ 1324394 w 4524487"/>
              <a:gd name="connsiteY63" fmla="*/ 2220583 h 5801773"/>
              <a:gd name="connsiteX64" fmla="*/ 1361647 w 4524487"/>
              <a:gd name="connsiteY64" fmla="*/ 2081729 h 5801773"/>
              <a:gd name="connsiteX65" fmla="*/ 1383661 w 4524487"/>
              <a:gd name="connsiteY65" fmla="*/ 1973356 h 5801773"/>
              <a:gd name="connsiteX66" fmla="*/ 1397207 w 4524487"/>
              <a:gd name="connsiteY66" fmla="*/ 1842969 h 5801773"/>
              <a:gd name="connsiteX67" fmla="*/ 1436154 w 4524487"/>
              <a:gd name="connsiteY67" fmla="*/ 1793863 h 5801773"/>
              <a:gd name="connsiteX68" fmla="*/ 1473407 w 4524487"/>
              <a:gd name="connsiteY68" fmla="*/ 1751529 h 5801773"/>
              <a:gd name="connsiteX69" fmla="*/ 1502194 w 4524487"/>
              <a:gd name="connsiteY69" fmla="*/ 1680409 h 5801773"/>
              <a:gd name="connsiteX70" fmla="*/ 1571621 w 4524487"/>
              <a:gd name="connsiteY70" fmla="*/ 1632996 h 5801773"/>
              <a:gd name="connsiteX71" fmla="*/ 1581781 w 4524487"/>
              <a:gd name="connsiteY71" fmla="*/ 1526316 h 5801773"/>
              <a:gd name="connsiteX72" fmla="*/ 1564847 w 4524487"/>
              <a:gd name="connsiteY72" fmla="*/ 1502609 h 5801773"/>
              <a:gd name="connsiteX73" fmla="*/ 1546221 w 4524487"/>
              <a:gd name="connsiteY73" fmla="*/ 1424716 h 5801773"/>
              <a:gd name="connsiteX74" fmla="*/ 1576701 w 4524487"/>
              <a:gd name="connsiteY74" fmla="*/ 1296023 h 5801773"/>
              <a:gd name="connsiteX75" fmla="*/ 1588554 w 4524487"/>
              <a:gd name="connsiteY75" fmla="*/ 1223209 h 5801773"/>
              <a:gd name="connsiteX76" fmla="*/ 1630887 w 4524487"/>
              <a:gd name="connsiteY76" fmla="*/ 1197809 h 5801773"/>
              <a:gd name="connsiteX77" fmla="*/ 1664754 w 4524487"/>
              <a:gd name="connsiteY77" fmla="*/ 1160556 h 5801773"/>
              <a:gd name="connsiteX78" fmla="*/ 1740954 w 4524487"/>
              <a:gd name="connsiteY78" fmla="*/ 1108063 h 5801773"/>
              <a:gd name="connsiteX79" fmla="*/ 1774821 w 4524487"/>
              <a:gd name="connsiteY79" fmla="*/ 1028476 h 5801773"/>
              <a:gd name="connsiteX80" fmla="*/ 1790061 w 4524487"/>
              <a:gd name="connsiteY80" fmla="*/ 937036 h 5801773"/>
              <a:gd name="connsiteX81" fmla="*/ 1801914 w 4524487"/>
              <a:gd name="connsiteY81" fmla="*/ 852369 h 5801773"/>
              <a:gd name="connsiteX82" fmla="*/ 1874727 w 4524487"/>
              <a:gd name="connsiteY82" fmla="*/ 745689 h 5801773"/>
              <a:gd name="connsiteX83" fmla="*/ 1903514 w 4524487"/>
              <a:gd name="connsiteY83" fmla="*/ 705049 h 5801773"/>
              <a:gd name="connsiteX84" fmla="*/ 1961087 w 4524487"/>
              <a:gd name="connsiteY84" fmla="*/ 642396 h 5801773"/>
              <a:gd name="connsiteX85" fmla="*/ 2055914 w 4524487"/>
              <a:gd name="connsiteY85" fmla="*/ 589903 h 5801773"/>
              <a:gd name="connsiteX86" fmla="*/ 2081314 w 4524487"/>
              <a:gd name="connsiteY86" fmla="*/ 532329 h 5801773"/>
              <a:gd name="connsiteX87" fmla="*/ 2186301 w 4524487"/>
              <a:gd name="connsiteY87" fmla="*/ 506929 h 5801773"/>
              <a:gd name="connsiteX88" fmla="*/ 2269274 w 4524487"/>
              <a:gd name="connsiteY88" fmla="*/ 464596 h 5801773"/>
              <a:gd name="connsiteX89" fmla="*/ 2364101 w 4524487"/>
              <a:gd name="connsiteY89" fmla="*/ 467983 h 5801773"/>
              <a:gd name="connsiteX90" fmla="*/ 2458927 w 4524487"/>
              <a:gd name="connsiteY90" fmla="*/ 449356 h 5801773"/>
              <a:gd name="connsiteX91" fmla="*/ 2487714 w 4524487"/>
              <a:gd name="connsiteY91" fmla="*/ 410409 h 5801773"/>
              <a:gd name="connsiteX92" fmla="*/ 2563914 w 4524487"/>
              <a:gd name="connsiteY92" fmla="*/ 376543 h 5801773"/>
              <a:gd name="connsiteX93" fmla="*/ 2689221 w 4524487"/>
              <a:gd name="connsiteY93" fmla="*/ 251236 h 5801773"/>
              <a:gd name="connsiteX94" fmla="*/ 2728167 w 4524487"/>
              <a:gd name="connsiteY94" fmla="*/ 181809 h 5801773"/>
              <a:gd name="connsiteX95" fmla="*/ 2775581 w 4524487"/>
              <a:gd name="connsiteY95" fmla="*/ 158103 h 5801773"/>
              <a:gd name="connsiteX96" fmla="*/ 2853474 w 4524487"/>
              <a:gd name="connsiteY96" fmla="*/ 107303 h 5801773"/>
              <a:gd name="connsiteX97" fmla="*/ 2972642 w 4524487"/>
              <a:gd name="connsiteY97" fmla="*/ 49518 h 5801773"/>
              <a:gd name="connsiteX98" fmla="*/ 3166317 w 4524487"/>
              <a:gd name="connsiteY98" fmla="*/ 10359 h 5801773"/>
              <a:gd name="connsiteX99" fmla="*/ 3182192 w 4524487"/>
              <a:gd name="connsiteY99" fmla="*/ 27293 h 5801773"/>
              <a:gd name="connsiteX100" fmla="*/ 3207381 w 4524487"/>
              <a:gd name="connsiteY100" fmla="*/ 24329 h 5801773"/>
              <a:gd name="connsiteX101" fmla="*/ 3280194 w 4524487"/>
              <a:gd name="connsiteY101" fmla="*/ 10783 h 5801773"/>
              <a:gd name="connsiteX102" fmla="*/ 3276807 w 4524487"/>
              <a:gd name="connsiteY102" fmla="*/ 623 h 5801773"/>
              <a:gd name="connsiteX103" fmla="*/ 3325914 w 4524487"/>
              <a:gd name="connsiteY103" fmla="*/ 29409 h 5801773"/>
              <a:gd name="connsiteX104" fmla="*/ 3368247 w 4524487"/>
              <a:gd name="connsiteY104" fmla="*/ 85289 h 5801773"/>
              <a:gd name="connsiteX105" fmla="*/ 3408887 w 4524487"/>
              <a:gd name="connsiteY105" fmla="*/ 124236 h 5801773"/>
              <a:gd name="connsiteX106" fmla="*/ 3422434 w 4524487"/>
              <a:gd name="connsiteY106" fmla="*/ 125929 h 5801773"/>
              <a:gd name="connsiteX107" fmla="*/ 3473234 w 4524487"/>
              <a:gd name="connsiteY107" fmla="*/ 131009 h 5801773"/>
              <a:gd name="connsiteX108" fmla="*/ 3498634 w 4524487"/>
              <a:gd name="connsiteY108" fmla="*/ 198743 h 5801773"/>
              <a:gd name="connsiteX109" fmla="*/ 3524034 w 4524487"/>
              <a:gd name="connsiteY109" fmla="*/ 266476 h 5801773"/>
              <a:gd name="connsiteX110" fmla="*/ 3549434 w 4524487"/>
              <a:gd name="connsiteY110" fmla="*/ 308809 h 5801773"/>
              <a:gd name="connsiteX111" fmla="*/ 3566367 w 4524487"/>
              <a:gd name="connsiteY111" fmla="*/ 401943 h 5801773"/>
              <a:gd name="connsiteX112" fmla="*/ 3549434 w 4524487"/>
              <a:gd name="connsiteY112" fmla="*/ 622076 h 5801773"/>
              <a:gd name="connsiteX113" fmla="*/ 3556207 w 4524487"/>
              <a:gd name="connsiteY113" fmla="*/ 691503 h 5801773"/>
              <a:gd name="connsiteX114" fmla="*/ 3535887 w 4524487"/>
              <a:gd name="connsiteY114" fmla="*/ 794796 h 5801773"/>
              <a:gd name="connsiteX115" fmla="*/ 3463074 w 4524487"/>
              <a:gd name="connsiteY115" fmla="*/ 876076 h 5801773"/>
              <a:gd name="connsiteX116" fmla="*/ 3419047 w 4524487"/>
              <a:gd name="connsiteY116" fmla="*/ 911636 h 5801773"/>
              <a:gd name="connsiteX117" fmla="*/ 3405501 w 4524487"/>
              <a:gd name="connsiteY117" fmla="*/ 935343 h 5801773"/>
              <a:gd name="connsiteX118" fmla="*/ 3388567 w 4524487"/>
              <a:gd name="connsiteY118" fmla="*/ 960743 h 5801773"/>
              <a:gd name="connsiteX119" fmla="*/ 3380101 w 4524487"/>
              <a:gd name="connsiteY119" fmla="*/ 994609 h 5801773"/>
              <a:gd name="connsiteX120" fmla="*/ 3320834 w 4524487"/>
              <a:gd name="connsiteY120" fmla="*/ 1028476 h 5801773"/>
              <a:gd name="connsiteX121" fmla="*/ 3278501 w 4524487"/>
              <a:gd name="connsiteY121" fmla="*/ 1045409 h 5801773"/>
              <a:gd name="connsiteX122" fmla="*/ 3253101 w 4524487"/>
              <a:gd name="connsiteY122" fmla="*/ 1053876 h 5801773"/>
              <a:gd name="connsiteX123" fmla="*/ 3176901 w 4524487"/>
              <a:gd name="connsiteY123" fmla="*/ 1096209 h 5801773"/>
              <a:gd name="connsiteX124" fmla="*/ 3185367 w 4524487"/>
              <a:gd name="connsiteY124" fmla="*/ 1172409 h 5801773"/>
              <a:gd name="connsiteX125" fmla="*/ 3254794 w 4524487"/>
              <a:gd name="connsiteY125" fmla="*/ 1126689 h 5801773"/>
              <a:gd name="connsiteX126" fmla="*/ 3322527 w 4524487"/>
              <a:gd name="connsiteY126" fmla="*/ 1180876 h 5801773"/>
              <a:gd name="connsiteX127" fmla="*/ 3244634 w 4524487"/>
              <a:gd name="connsiteY127" fmla="*/ 1324809 h 5801773"/>
              <a:gd name="connsiteX128" fmla="*/ 3217541 w 4524487"/>
              <a:gd name="connsiteY128" fmla="*/ 1450116 h 5801773"/>
              <a:gd name="connsiteX129" fmla="*/ 3281887 w 4524487"/>
              <a:gd name="connsiteY129" fmla="*/ 1482289 h 5801773"/>
              <a:gd name="connsiteX130" fmla="*/ 3330994 w 4524487"/>
              <a:gd name="connsiteY130" fmla="*/ 1324809 h 5801773"/>
              <a:gd name="connsiteX131" fmla="*/ 3444447 w 4524487"/>
              <a:gd name="connsiteY131" fmla="*/ 1472129 h 5801773"/>
              <a:gd name="connsiteX132" fmla="*/ 3446141 w 4524487"/>
              <a:gd name="connsiteY132" fmla="*/ 1880223 h 5801773"/>
              <a:gd name="connsiteX133" fmla="*/ 3464767 w 4524487"/>
              <a:gd name="connsiteY133" fmla="*/ 1947956 h 5801773"/>
              <a:gd name="connsiteX134" fmla="*/ 3520647 w 4524487"/>
              <a:gd name="connsiteY134" fmla="*/ 1912396 h 5801773"/>
              <a:gd name="connsiteX135" fmla="*/ 3583301 w 4524487"/>
              <a:gd name="connsiteY135" fmla="*/ 1909009 h 5801773"/>
              <a:gd name="connsiteX136" fmla="*/ 3586687 w 4524487"/>
              <a:gd name="connsiteY136" fmla="*/ 1844663 h 5801773"/>
              <a:gd name="connsiteX137" fmla="*/ 3652727 w 4524487"/>
              <a:gd name="connsiteY137" fmla="*/ 1736289 h 5801773"/>
              <a:gd name="connsiteX138" fmla="*/ 3781421 w 4524487"/>
              <a:gd name="connsiteY138" fmla="*/ 1665169 h 5801773"/>
              <a:gd name="connsiteX139" fmla="*/ 3962607 w 4524487"/>
              <a:gd name="connsiteY139" fmla="*/ 1719356 h 5801773"/>
              <a:gd name="connsiteX140" fmla="*/ 4111621 w 4524487"/>
              <a:gd name="connsiteY140" fmla="*/ 1746449 h 5801773"/>
              <a:gd name="connsiteX141" fmla="*/ 4169194 w 4524487"/>
              <a:gd name="connsiteY141" fmla="*/ 1909009 h 5801773"/>
              <a:gd name="connsiteX142" fmla="*/ 4225074 w 4524487"/>
              <a:gd name="connsiteY142" fmla="*/ 2019076 h 5801773"/>
              <a:gd name="connsiteX143" fmla="*/ 4516327 w 4524487"/>
              <a:gd name="connsiteY143" fmla="*/ 2511836 h 5801773"/>
              <a:gd name="connsiteX144" fmla="*/ 4397792 w 4524487"/>
              <a:gd name="connsiteY144" fmla="*/ 2593115 h 5801773"/>
              <a:gd name="connsiteX145" fmla="*/ 4316514 w 4524487"/>
              <a:gd name="connsiteY145" fmla="*/ 2806476 h 5801773"/>
              <a:gd name="connsiteX146" fmla="*/ 4301274 w 4524487"/>
              <a:gd name="connsiteY146" fmla="*/ 2899609 h 5801773"/>
              <a:gd name="connsiteX147" fmla="*/ 4277567 w 4524487"/>
              <a:gd name="connsiteY147" fmla="*/ 2975809 h 5801773"/>
              <a:gd name="connsiteX148" fmla="*/ 4258941 w 4524487"/>
              <a:gd name="connsiteY148" fmla="*/ 3314476 h 5801773"/>
              <a:gd name="connsiteX149" fmla="*/ 4191207 w 4524487"/>
              <a:gd name="connsiteY149" fmla="*/ 3497356 h 5801773"/>
              <a:gd name="connsiteX150" fmla="*/ 4126861 w 4524487"/>
              <a:gd name="connsiteY150" fmla="*/ 3771676 h 5801773"/>
              <a:gd name="connsiteX151" fmla="*/ 4084527 w 4524487"/>
              <a:gd name="connsiteY151" fmla="*/ 3891903 h 5801773"/>
              <a:gd name="connsiteX152" fmla="*/ 4015101 w 4524487"/>
              <a:gd name="connsiteY152" fmla="*/ 3949476 h 5801773"/>
              <a:gd name="connsiteX153" fmla="*/ 4084527 w 4524487"/>
              <a:gd name="connsiteY153" fmla="*/ 4142516 h 5801773"/>
              <a:gd name="connsiteX154" fmla="*/ 3947367 w 4524487"/>
              <a:gd name="connsiteY154" fmla="*/ 4169609 h 5801773"/>
              <a:gd name="connsiteX155" fmla="*/ 3728927 w 4524487"/>
              <a:gd name="connsiteY155" fmla="*/ 4100183 h 5801773"/>
              <a:gd name="connsiteX156" fmla="*/ 3566367 w 4524487"/>
              <a:gd name="connsiteY156" fmla="*/ 4101876 h 5801773"/>
              <a:gd name="connsiteX157" fmla="*/ 3532501 w 4524487"/>
              <a:gd name="connsiteY157" fmla="*/ 4093409 h 5801773"/>
              <a:gd name="connsiteX158" fmla="*/ 3227701 w 4524487"/>
              <a:gd name="connsiteY158" fmla="*/ 3949476 h 5801773"/>
              <a:gd name="connsiteX159" fmla="*/ 3168434 w 4524487"/>
              <a:gd name="connsiteY159" fmla="*/ 3915609 h 5801773"/>
              <a:gd name="connsiteX160" fmla="*/ 3173512 w 4524487"/>
              <a:gd name="connsiteY160" fmla="*/ 3893595 h 5801773"/>
              <a:gd name="connsiteX161" fmla="*/ 3126101 w 4524487"/>
              <a:gd name="connsiteY161" fmla="*/ 3907143 h 5801773"/>
              <a:gd name="connsiteX162" fmla="*/ 3083767 w 4524487"/>
              <a:gd name="connsiteY162" fmla="*/ 3873276 h 5801773"/>
              <a:gd name="connsiteX163" fmla="*/ 3058367 w 4524487"/>
              <a:gd name="connsiteY163" fmla="*/ 3864809 h 5801773"/>
              <a:gd name="connsiteX164" fmla="*/ 2821301 w 4524487"/>
              <a:gd name="connsiteY164" fmla="*/ 3856343 h 5801773"/>
              <a:gd name="connsiteX165" fmla="*/ 2740021 w 4524487"/>
              <a:gd name="connsiteY165" fmla="*/ 4037529 h 5801773"/>
              <a:gd name="connsiteX166" fmla="*/ 2472474 w 4524487"/>
              <a:gd name="connsiteY166" fmla="*/ 4068009 h 5801773"/>
              <a:gd name="connsiteX167" fmla="*/ 2441994 w 4524487"/>
              <a:gd name="connsiteY167" fmla="*/ 3944396 h 5801773"/>
              <a:gd name="connsiteX168" fmla="*/ 2389501 w 4524487"/>
              <a:gd name="connsiteY168" fmla="*/ 4052769 h 5801773"/>
              <a:gd name="connsiteX169" fmla="*/ 2189687 w 4524487"/>
              <a:gd name="connsiteY169" fmla="*/ 4083249 h 5801773"/>
              <a:gd name="connsiteX170" fmla="*/ 1905207 w 4524487"/>
              <a:gd name="connsiteY170" fmla="*/ 4166223 h 5801773"/>
              <a:gd name="connsiteX171" fmla="*/ 1762967 w 4524487"/>
              <a:gd name="connsiteY171" fmla="*/ 4262743 h 5801773"/>
              <a:gd name="connsiteX172" fmla="*/ 1669834 w 4524487"/>
              <a:gd name="connsiteY172" fmla="*/ 4338943 h 5801773"/>
              <a:gd name="connsiteX173" fmla="*/ 1652901 w 4524487"/>
              <a:gd name="connsiteY173" fmla="*/ 4305076 h 5801773"/>
              <a:gd name="connsiteX174" fmla="*/ 1480181 w 4524487"/>
              <a:gd name="connsiteY174" fmla="*/ 4210249 h 5801773"/>
              <a:gd name="connsiteX175" fmla="*/ 1358261 w 4524487"/>
              <a:gd name="connsiteY175" fmla="*/ 4081556 h 5801773"/>
              <a:gd name="connsiteX176" fmla="*/ 814701 w 4524487"/>
              <a:gd name="connsiteY176" fmla="*/ 3707329 h 5801773"/>
              <a:gd name="connsiteX177" fmla="*/ 1254967 w 4524487"/>
              <a:gd name="connsiteY177" fmla="*/ 4415143 h 5801773"/>
              <a:gd name="connsiteX178" fmla="*/ 1238034 w 4524487"/>
              <a:gd name="connsiteY178" fmla="*/ 4440543 h 5801773"/>
              <a:gd name="connsiteX179" fmla="*/ 1229567 w 4524487"/>
              <a:gd name="connsiteY179" fmla="*/ 4491343 h 5801773"/>
              <a:gd name="connsiteX180" fmla="*/ 1204167 w 4524487"/>
              <a:gd name="connsiteY180" fmla="*/ 4559076 h 5801773"/>
              <a:gd name="connsiteX181" fmla="*/ 1195701 w 4524487"/>
              <a:gd name="connsiteY181" fmla="*/ 4601409 h 5801773"/>
              <a:gd name="connsiteX182" fmla="*/ 1163527 w 4524487"/>
              <a:gd name="connsiteY182" fmla="*/ 4609876 h 5801773"/>
              <a:gd name="connsiteX183" fmla="*/ 955247 w 4524487"/>
              <a:gd name="connsiteY183" fmla="*/ 4596329 h 5801773"/>
              <a:gd name="connsiteX184" fmla="*/ 955247 w 4524487"/>
              <a:gd name="connsiteY184" fmla="*/ 4824929 h 5801773"/>
              <a:gd name="connsiteX185" fmla="*/ 1083941 w 4524487"/>
              <a:gd name="connsiteY185" fmla="*/ 4887583 h 5801773"/>
              <a:gd name="connsiteX186" fmla="*/ 1068701 w 4524487"/>
              <a:gd name="connsiteY186" fmla="*/ 5075543 h 5801773"/>
              <a:gd name="connsiteX187" fmla="*/ 958634 w 4524487"/>
              <a:gd name="connsiteY187" fmla="*/ 5100943 h 5801773"/>
              <a:gd name="connsiteX0" fmla="*/ 958634 w 4524487"/>
              <a:gd name="connsiteY0" fmla="*/ 5100943 h 5801773"/>
              <a:gd name="connsiteX1" fmla="*/ 662301 w 4524487"/>
              <a:gd name="connsiteY1" fmla="*/ 5109409 h 5801773"/>
              <a:gd name="connsiteX2" fmla="*/ 359194 w 4524487"/>
              <a:gd name="connsiteY2" fmla="*/ 5089089 h 5801773"/>
              <a:gd name="connsiteX3" fmla="*/ 387981 w 4524487"/>
              <a:gd name="connsiteY3" fmla="*/ 5300756 h 5801773"/>
              <a:gd name="connsiteX4" fmla="*/ 873967 w 4524487"/>
              <a:gd name="connsiteY4" fmla="*/ 5312609 h 5801773"/>
              <a:gd name="connsiteX5" fmla="*/ 857034 w 4524487"/>
              <a:gd name="connsiteY5" fmla="*/ 5575076 h 5801773"/>
              <a:gd name="connsiteX6" fmla="*/ 831634 w 4524487"/>
              <a:gd name="connsiteY6" fmla="*/ 5583543 h 5801773"/>
              <a:gd name="connsiteX7" fmla="*/ 721567 w 4524487"/>
              <a:gd name="connsiteY7" fmla="*/ 5525969 h 5801773"/>
              <a:gd name="connsiteX8" fmla="*/ 316861 w 4524487"/>
              <a:gd name="connsiteY8" fmla="*/ 5534436 h 5801773"/>
              <a:gd name="connsiteX9" fmla="*/ 352421 w 4524487"/>
              <a:gd name="connsiteY9" fmla="*/ 5774889 h 5801773"/>
              <a:gd name="connsiteX10" fmla="*/ 225421 w 4524487"/>
              <a:gd name="connsiteY10" fmla="*/ 5796903 h 5801773"/>
              <a:gd name="connsiteX11" fmla="*/ 40847 w 4524487"/>
              <a:gd name="connsiteY11" fmla="*/ 5783356 h 5801773"/>
              <a:gd name="connsiteX12" fmla="*/ 35767 w 4524487"/>
              <a:gd name="connsiteY12" fmla="*/ 5524276 h 5801773"/>
              <a:gd name="connsiteX13" fmla="*/ 198327 w 4524487"/>
              <a:gd name="connsiteY13" fmla="*/ 5426063 h 5801773"/>
              <a:gd name="connsiteX14" fmla="*/ 169541 w 4524487"/>
              <a:gd name="connsiteY14" fmla="*/ 5038289 h 5801773"/>
              <a:gd name="connsiteX15" fmla="*/ 49314 w 4524487"/>
              <a:gd name="connsiteY15" fmla="*/ 5002729 h 5801773"/>
              <a:gd name="connsiteX16" fmla="*/ 56087 w 4524487"/>
              <a:gd name="connsiteY16" fmla="*/ 4926529 h 5801773"/>
              <a:gd name="connsiteX17" fmla="*/ 69634 w 4524487"/>
              <a:gd name="connsiteY17" fmla="*/ 4897743 h 5801773"/>
              <a:gd name="connsiteX18" fmla="*/ 162767 w 4524487"/>
              <a:gd name="connsiteY18" fmla="*/ 4846943 h 5801773"/>
              <a:gd name="connsiteX19" fmla="*/ 149221 w 4524487"/>
              <a:gd name="connsiteY19" fmla="*/ 4794449 h 5801773"/>
              <a:gd name="connsiteX20" fmla="*/ 189861 w 4524487"/>
              <a:gd name="connsiteY20" fmla="*/ 4731796 h 5801773"/>
              <a:gd name="connsiteX21" fmla="*/ 186474 w 4524487"/>
              <a:gd name="connsiteY21" fmla="*/ 4697929 h 5801773"/>
              <a:gd name="connsiteX22" fmla="*/ 230501 w 4524487"/>
              <a:gd name="connsiteY22" fmla="*/ 4697929 h 5801773"/>
              <a:gd name="connsiteX23" fmla="*/ 276221 w 4524487"/>
              <a:gd name="connsiteY23" fmla="*/ 4603103 h 5801773"/>
              <a:gd name="connsiteX24" fmla="*/ 323634 w 4524487"/>
              <a:gd name="connsiteY24" fmla="*/ 4592943 h 5801773"/>
              <a:gd name="connsiteX25" fmla="*/ 332101 w 4524487"/>
              <a:gd name="connsiteY25" fmla="*/ 4525209 h 5801773"/>
              <a:gd name="connsiteX26" fmla="*/ 349034 w 4524487"/>
              <a:gd name="connsiteY26" fmla="*/ 4482876 h 5801773"/>
              <a:gd name="connsiteX27" fmla="*/ 398141 w 4524487"/>
              <a:gd name="connsiteY27" fmla="*/ 4376196 h 5801773"/>
              <a:gd name="connsiteX28" fmla="*/ 367661 w 4524487"/>
              <a:gd name="connsiteY28" fmla="*/ 4135743 h 5801773"/>
              <a:gd name="connsiteX29" fmla="*/ 433701 w 4524487"/>
              <a:gd name="connsiteY29" fmla="*/ 3949476 h 5801773"/>
              <a:gd name="connsiteX30" fmla="*/ 442167 w 4524487"/>
              <a:gd name="connsiteY30" fmla="*/ 3924076 h 5801773"/>
              <a:gd name="connsiteX31" fmla="*/ 450634 w 4524487"/>
              <a:gd name="connsiteY31" fmla="*/ 3890209 h 5801773"/>
              <a:gd name="connsiteX32" fmla="*/ 476034 w 4524487"/>
              <a:gd name="connsiteY32" fmla="*/ 3830943 h 5801773"/>
              <a:gd name="connsiteX33" fmla="*/ 492967 w 4524487"/>
              <a:gd name="connsiteY33" fmla="*/ 3814009 h 5801773"/>
              <a:gd name="connsiteX34" fmla="*/ 501434 w 4524487"/>
              <a:gd name="connsiteY34" fmla="*/ 3771676 h 5801773"/>
              <a:gd name="connsiteX35" fmla="*/ 518367 w 4524487"/>
              <a:gd name="connsiteY35" fmla="*/ 3703943 h 5801773"/>
              <a:gd name="connsiteX36" fmla="*/ 526834 w 4524487"/>
              <a:gd name="connsiteY36" fmla="*/ 3585409 h 5801773"/>
              <a:gd name="connsiteX37" fmla="*/ 569167 w 4524487"/>
              <a:gd name="connsiteY37" fmla="*/ 3561703 h 5801773"/>
              <a:gd name="connsiteX38" fmla="*/ 604727 w 4524487"/>
              <a:gd name="connsiteY38" fmla="*/ 3475343 h 5801773"/>
              <a:gd name="connsiteX39" fmla="*/ 623354 w 4524487"/>
              <a:gd name="connsiteY39" fmla="*/ 3465183 h 5801773"/>
              <a:gd name="connsiteX40" fmla="*/ 650447 w 4524487"/>
              <a:gd name="connsiteY40" fmla="*/ 3429623 h 5801773"/>
              <a:gd name="connsiteX41" fmla="*/ 672461 w 4524487"/>
              <a:gd name="connsiteY41" fmla="*/ 3397449 h 5801773"/>
              <a:gd name="connsiteX42" fmla="*/ 670767 w 4524487"/>
              <a:gd name="connsiteY42" fmla="*/ 3297543 h 5801773"/>
              <a:gd name="connsiteX43" fmla="*/ 696167 w 4524487"/>
              <a:gd name="connsiteY43" fmla="*/ 3263676 h 5801773"/>
              <a:gd name="connsiteX44" fmla="*/ 708021 w 4524487"/>
              <a:gd name="connsiteY44" fmla="*/ 3217956 h 5801773"/>
              <a:gd name="connsiteX45" fmla="*/ 735114 w 4524487"/>
              <a:gd name="connsiteY45" fmla="*/ 3133289 h 5801773"/>
              <a:gd name="connsiteX46" fmla="*/ 726647 w 4524487"/>
              <a:gd name="connsiteY46" fmla="*/ 3096036 h 5801773"/>
              <a:gd name="connsiteX47" fmla="*/ 811314 w 4524487"/>
              <a:gd name="connsiteY47" fmla="*/ 3023223 h 5801773"/>
              <a:gd name="connsiteX48" fmla="*/ 885821 w 4524487"/>
              <a:gd name="connsiteY48" fmla="*/ 2947023 h 5801773"/>
              <a:gd name="connsiteX49" fmla="*/ 933234 w 4524487"/>
              <a:gd name="connsiteY49" fmla="*/ 2882676 h 5801773"/>
              <a:gd name="connsiteX50" fmla="*/ 967101 w 4524487"/>
              <a:gd name="connsiteY50" fmla="*/ 2798009 h 5801773"/>
              <a:gd name="connsiteX51" fmla="*/ 975567 w 4524487"/>
              <a:gd name="connsiteY51" fmla="*/ 2764143 h 5801773"/>
              <a:gd name="connsiteX52" fmla="*/ 1100874 w 4524487"/>
              <a:gd name="connsiteY52" fmla="*/ 2886063 h 5801773"/>
              <a:gd name="connsiteX53" fmla="*/ 1343021 w 4524487"/>
              <a:gd name="connsiteY53" fmla="*/ 3021529 h 5801773"/>
              <a:gd name="connsiteX54" fmla="*/ 1034834 w 4524487"/>
              <a:gd name="connsiteY54" fmla="*/ 2620209 h 5801773"/>
              <a:gd name="connsiteX55" fmla="*/ 1012821 w 4524487"/>
              <a:gd name="connsiteY55" fmla="*/ 2579569 h 5801773"/>
              <a:gd name="connsiteX56" fmla="*/ 1102567 w 4524487"/>
              <a:gd name="connsiteY56" fmla="*/ 2518609 h 5801773"/>
              <a:gd name="connsiteX57" fmla="*/ 1119501 w 4524487"/>
              <a:gd name="connsiteY57" fmla="*/ 2450876 h 5801773"/>
              <a:gd name="connsiteX58" fmla="*/ 1248194 w 4524487"/>
              <a:gd name="connsiteY58" fmla="*/ 2384836 h 5801773"/>
              <a:gd name="connsiteX59" fmla="*/ 1204167 w 4524487"/>
              <a:gd name="connsiteY59" fmla="*/ 2315409 h 5801773"/>
              <a:gd name="connsiteX60" fmla="*/ 1212634 w 4524487"/>
              <a:gd name="connsiteY60" fmla="*/ 2281543 h 5801773"/>
              <a:gd name="connsiteX61" fmla="*/ 1229567 w 4524487"/>
              <a:gd name="connsiteY61" fmla="*/ 2256143 h 5801773"/>
              <a:gd name="connsiteX62" fmla="*/ 1324394 w 4524487"/>
              <a:gd name="connsiteY62" fmla="*/ 2220583 h 5801773"/>
              <a:gd name="connsiteX63" fmla="*/ 1361647 w 4524487"/>
              <a:gd name="connsiteY63" fmla="*/ 2081729 h 5801773"/>
              <a:gd name="connsiteX64" fmla="*/ 1383661 w 4524487"/>
              <a:gd name="connsiteY64" fmla="*/ 1973356 h 5801773"/>
              <a:gd name="connsiteX65" fmla="*/ 1397207 w 4524487"/>
              <a:gd name="connsiteY65" fmla="*/ 1842969 h 5801773"/>
              <a:gd name="connsiteX66" fmla="*/ 1436154 w 4524487"/>
              <a:gd name="connsiteY66" fmla="*/ 1793863 h 5801773"/>
              <a:gd name="connsiteX67" fmla="*/ 1473407 w 4524487"/>
              <a:gd name="connsiteY67" fmla="*/ 1751529 h 5801773"/>
              <a:gd name="connsiteX68" fmla="*/ 1502194 w 4524487"/>
              <a:gd name="connsiteY68" fmla="*/ 1680409 h 5801773"/>
              <a:gd name="connsiteX69" fmla="*/ 1571621 w 4524487"/>
              <a:gd name="connsiteY69" fmla="*/ 1632996 h 5801773"/>
              <a:gd name="connsiteX70" fmla="*/ 1581781 w 4524487"/>
              <a:gd name="connsiteY70" fmla="*/ 1526316 h 5801773"/>
              <a:gd name="connsiteX71" fmla="*/ 1564847 w 4524487"/>
              <a:gd name="connsiteY71" fmla="*/ 1502609 h 5801773"/>
              <a:gd name="connsiteX72" fmla="*/ 1546221 w 4524487"/>
              <a:gd name="connsiteY72" fmla="*/ 1424716 h 5801773"/>
              <a:gd name="connsiteX73" fmla="*/ 1576701 w 4524487"/>
              <a:gd name="connsiteY73" fmla="*/ 1296023 h 5801773"/>
              <a:gd name="connsiteX74" fmla="*/ 1588554 w 4524487"/>
              <a:gd name="connsiteY74" fmla="*/ 1223209 h 5801773"/>
              <a:gd name="connsiteX75" fmla="*/ 1630887 w 4524487"/>
              <a:gd name="connsiteY75" fmla="*/ 1197809 h 5801773"/>
              <a:gd name="connsiteX76" fmla="*/ 1664754 w 4524487"/>
              <a:gd name="connsiteY76" fmla="*/ 1160556 h 5801773"/>
              <a:gd name="connsiteX77" fmla="*/ 1740954 w 4524487"/>
              <a:gd name="connsiteY77" fmla="*/ 1108063 h 5801773"/>
              <a:gd name="connsiteX78" fmla="*/ 1774821 w 4524487"/>
              <a:gd name="connsiteY78" fmla="*/ 1028476 h 5801773"/>
              <a:gd name="connsiteX79" fmla="*/ 1790061 w 4524487"/>
              <a:gd name="connsiteY79" fmla="*/ 937036 h 5801773"/>
              <a:gd name="connsiteX80" fmla="*/ 1801914 w 4524487"/>
              <a:gd name="connsiteY80" fmla="*/ 852369 h 5801773"/>
              <a:gd name="connsiteX81" fmla="*/ 1874727 w 4524487"/>
              <a:gd name="connsiteY81" fmla="*/ 745689 h 5801773"/>
              <a:gd name="connsiteX82" fmla="*/ 1903514 w 4524487"/>
              <a:gd name="connsiteY82" fmla="*/ 705049 h 5801773"/>
              <a:gd name="connsiteX83" fmla="*/ 1961087 w 4524487"/>
              <a:gd name="connsiteY83" fmla="*/ 642396 h 5801773"/>
              <a:gd name="connsiteX84" fmla="*/ 2055914 w 4524487"/>
              <a:gd name="connsiteY84" fmla="*/ 589903 h 5801773"/>
              <a:gd name="connsiteX85" fmla="*/ 2081314 w 4524487"/>
              <a:gd name="connsiteY85" fmla="*/ 532329 h 5801773"/>
              <a:gd name="connsiteX86" fmla="*/ 2186301 w 4524487"/>
              <a:gd name="connsiteY86" fmla="*/ 506929 h 5801773"/>
              <a:gd name="connsiteX87" fmla="*/ 2269274 w 4524487"/>
              <a:gd name="connsiteY87" fmla="*/ 464596 h 5801773"/>
              <a:gd name="connsiteX88" fmla="*/ 2364101 w 4524487"/>
              <a:gd name="connsiteY88" fmla="*/ 467983 h 5801773"/>
              <a:gd name="connsiteX89" fmla="*/ 2458927 w 4524487"/>
              <a:gd name="connsiteY89" fmla="*/ 449356 h 5801773"/>
              <a:gd name="connsiteX90" fmla="*/ 2487714 w 4524487"/>
              <a:gd name="connsiteY90" fmla="*/ 410409 h 5801773"/>
              <a:gd name="connsiteX91" fmla="*/ 2563914 w 4524487"/>
              <a:gd name="connsiteY91" fmla="*/ 376543 h 5801773"/>
              <a:gd name="connsiteX92" fmla="*/ 2689221 w 4524487"/>
              <a:gd name="connsiteY92" fmla="*/ 251236 h 5801773"/>
              <a:gd name="connsiteX93" fmla="*/ 2728167 w 4524487"/>
              <a:gd name="connsiteY93" fmla="*/ 181809 h 5801773"/>
              <a:gd name="connsiteX94" fmla="*/ 2775581 w 4524487"/>
              <a:gd name="connsiteY94" fmla="*/ 158103 h 5801773"/>
              <a:gd name="connsiteX95" fmla="*/ 2853474 w 4524487"/>
              <a:gd name="connsiteY95" fmla="*/ 107303 h 5801773"/>
              <a:gd name="connsiteX96" fmla="*/ 2972642 w 4524487"/>
              <a:gd name="connsiteY96" fmla="*/ 49518 h 5801773"/>
              <a:gd name="connsiteX97" fmla="*/ 3166317 w 4524487"/>
              <a:gd name="connsiteY97" fmla="*/ 10359 h 5801773"/>
              <a:gd name="connsiteX98" fmla="*/ 3182192 w 4524487"/>
              <a:gd name="connsiteY98" fmla="*/ 27293 h 5801773"/>
              <a:gd name="connsiteX99" fmla="*/ 3207381 w 4524487"/>
              <a:gd name="connsiteY99" fmla="*/ 24329 h 5801773"/>
              <a:gd name="connsiteX100" fmla="*/ 3280194 w 4524487"/>
              <a:gd name="connsiteY100" fmla="*/ 10783 h 5801773"/>
              <a:gd name="connsiteX101" fmla="*/ 3276807 w 4524487"/>
              <a:gd name="connsiteY101" fmla="*/ 623 h 5801773"/>
              <a:gd name="connsiteX102" fmla="*/ 3325914 w 4524487"/>
              <a:gd name="connsiteY102" fmla="*/ 29409 h 5801773"/>
              <a:gd name="connsiteX103" fmla="*/ 3368247 w 4524487"/>
              <a:gd name="connsiteY103" fmla="*/ 85289 h 5801773"/>
              <a:gd name="connsiteX104" fmla="*/ 3408887 w 4524487"/>
              <a:gd name="connsiteY104" fmla="*/ 124236 h 5801773"/>
              <a:gd name="connsiteX105" fmla="*/ 3422434 w 4524487"/>
              <a:gd name="connsiteY105" fmla="*/ 125929 h 5801773"/>
              <a:gd name="connsiteX106" fmla="*/ 3473234 w 4524487"/>
              <a:gd name="connsiteY106" fmla="*/ 131009 h 5801773"/>
              <a:gd name="connsiteX107" fmla="*/ 3498634 w 4524487"/>
              <a:gd name="connsiteY107" fmla="*/ 198743 h 5801773"/>
              <a:gd name="connsiteX108" fmla="*/ 3524034 w 4524487"/>
              <a:gd name="connsiteY108" fmla="*/ 266476 h 5801773"/>
              <a:gd name="connsiteX109" fmla="*/ 3549434 w 4524487"/>
              <a:gd name="connsiteY109" fmla="*/ 308809 h 5801773"/>
              <a:gd name="connsiteX110" fmla="*/ 3566367 w 4524487"/>
              <a:gd name="connsiteY110" fmla="*/ 401943 h 5801773"/>
              <a:gd name="connsiteX111" fmla="*/ 3549434 w 4524487"/>
              <a:gd name="connsiteY111" fmla="*/ 622076 h 5801773"/>
              <a:gd name="connsiteX112" fmla="*/ 3556207 w 4524487"/>
              <a:gd name="connsiteY112" fmla="*/ 691503 h 5801773"/>
              <a:gd name="connsiteX113" fmla="*/ 3535887 w 4524487"/>
              <a:gd name="connsiteY113" fmla="*/ 794796 h 5801773"/>
              <a:gd name="connsiteX114" fmla="*/ 3463074 w 4524487"/>
              <a:gd name="connsiteY114" fmla="*/ 876076 h 5801773"/>
              <a:gd name="connsiteX115" fmla="*/ 3419047 w 4524487"/>
              <a:gd name="connsiteY115" fmla="*/ 911636 h 5801773"/>
              <a:gd name="connsiteX116" fmla="*/ 3405501 w 4524487"/>
              <a:gd name="connsiteY116" fmla="*/ 935343 h 5801773"/>
              <a:gd name="connsiteX117" fmla="*/ 3388567 w 4524487"/>
              <a:gd name="connsiteY117" fmla="*/ 960743 h 5801773"/>
              <a:gd name="connsiteX118" fmla="*/ 3380101 w 4524487"/>
              <a:gd name="connsiteY118" fmla="*/ 994609 h 5801773"/>
              <a:gd name="connsiteX119" fmla="*/ 3320834 w 4524487"/>
              <a:gd name="connsiteY119" fmla="*/ 1028476 h 5801773"/>
              <a:gd name="connsiteX120" fmla="*/ 3278501 w 4524487"/>
              <a:gd name="connsiteY120" fmla="*/ 1045409 h 5801773"/>
              <a:gd name="connsiteX121" fmla="*/ 3253101 w 4524487"/>
              <a:gd name="connsiteY121" fmla="*/ 1053876 h 5801773"/>
              <a:gd name="connsiteX122" fmla="*/ 3176901 w 4524487"/>
              <a:gd name="connsiteY122" fmla="*/ 1096209 h 5801773"/>
              <a:gd name="connsiteX123" fmla="*/ 3185367 w 4524487"/>
              <a:gd name="connsiteY123" fmla="*/ 1172409 h 5801773"/>
              <a:gd name="connsiteX124" fmla="*/ 3254794 w 4524487"/>
              <a:gd name="connsiteY124" fmla="*/ 1126689 h 5801773"/>
              <a:gd name="connsiteX125" fmla="*/ 3322527 w 4524487"/>
              <a:gd name="connsiteY125" fmla="*/ 1180876 h 5801773"/>
              <a:gd name="connsiteX126" fmla="*/ 3244634 w 4524487"/>
              <a:gd name="connsiteY126" fmla="*/ 1324809 h 5801773"/>
              <a:gd name="connsiteX127" fmla="*/ 3217541 w 4524487"/>
              <a:gd name="connsiteY127" fmla="*/ 1450116 h 5801773"/>
              <a:gd name="connsiteX128" fmla="*/ 3281887 w 4524487"/>
              <a:gd name="connsiteY128" fmla="*/ 1482289 h 5801773"/>
              <a:gd name="connsiteX129" fmla="*/ 3330994 w 4524487"/>
              <a:gd name="connsiteY129" fmla="*/ 1324809 h 5801773"/>
              <a:gd name="connsiteX130" fmla="*/ 3444447 w 4524487"/>
              <a:gd name="connsiteY130" fmla="*/ 1472129 h 5801773"/>
              <a:gd name="connsiteX131" fmla="*/ 3446141 w 4524487"/>
              <a:gd name="connsiteY131" fmla="*/ 1880223 h 5801773"/>
              <a:gd name="connsiteX132" fmla="*/ 3464767 w 4524487"/>
              <a:gd name="connsiteY132" fmla="*/ 1947956 h 5801773"/>
              <a:gd name="connsiteX133" fmla="*/ 3520647 w 4524487"/>
              <a:gd name="connsiteY133" fmla="*/ 1912396 h 5801773"/>
              <a:gd name="connsiteX134" fmla="*/ 3583301 w 4524487"/>
              <a:gd name="connsiteY134" fmla="*/ 1909009 h 5801773"/>
              <a:gd name="connsiteX135" fmla="*/ 3586687 w 4524487"/>
              <a:gd name="connsiteY135" fmla="*/ 1844663 h 5801773"/>
              <a:gd name="connsiteX136" fmla="*/ 3652727 w 4524487"/>
              <a:gd name="connsiteY136" fmla="*/ 1736289 h 5801773"/>
              <a:gd name="connsiteX137" fmla="*/ 3781421 w 4524487"/>
              <a:gd name="connsiteY137" fmla="*/ 1665169 h 5801773"/>
              <a:gd name="connsiteX138" fmla="*/ 3962607 w 4524487"/>
              <a:gd name="connsiteY138" fmla="*/ 1719356 h 5801773"/>
              <a:gd name="connsiteX139" fmla="*/ 4111621 w 4524487"/>
              <a:gd name="connsiteY139" fmla="*/ 1746449 h 5801773"/>
              <a:gd name="connsiteX140" fmla="*/ 4169194 w 4524487"/>
              <a:gd name="connsiteY140" fmla="*/ 1909009 h 5801773"/>
              <a:gd name="connsiteX141" fmla="*/ 4225074 w 4524487"/>
              <a:gd name="connsiteY141" fmla="*/ 2019076 h 5801773"/>
              <a:gd name="connsiteX142" fmla="*/ 4516327 w 4524487"/>
              <a:gd name="connsiteY142" fmla="*/ 2511836 h 5801773"/>
              <a:gd name="connsiteX143" fmla="*/ 4397792 w 4524487"/>
              <a:gd name="connsiteY143" fmla="*/ 2593115 h 5801773"/>
              <a:gd name="connsiteX144" fmla="*/ 4316514 w 4524487"/>
              <a:gd name="connsiteY144" fmla="*/ 2806476 h 5801773"/>
              <a:gd name="connsiteX145" fmla="*/ 4301274 w 4524487"/>
              <a:gd name="connsiteY145" fmla="*/ 2899609 h 5801773"/>
              <a:gd name="connsiteX146" fmla="*/ 4277567 w 4524487"/>
              <a:gd name="connsiteY146" fmla="*/ 2975809 h 5801773"/>
              <a:gd name="connsiteX147" fmla="*/ 4258941 w 4524487"/>
              <a:gd name="connsiteY147" fmla="*/ 3314476 h 5801773"/>
              <a:gd name="connsiteX148" fmla="*/ 4191207 w 4524487"/>
              <a:gd name="connsiteY148" fmla="*/ 3497356 h 5801773"/>
              <a:gd name="connsiteX149" fmla="*/ 4126861 w 4524487"/>
              <a:gd name="connsiteY149" fmla="*/ 3771676 h 5801773"/>
              <a:gd name="connsiteX150" fmla="*/ 4084527 w 4524487"/>
              <a:gd name="connsiteY150" fmla="*/ 3891903 h 5801773"/>
              <a:gd name="connsiteX151" fmla="*/ 4015101 w 4524487"/>
              <a:gd name="connsiteY151" fmla="*/ 3949476 h 5801773"/>
              <a:gd name="connsiteX152" fmla="*/ 4084527 w 4524487"/>
              <a:gd name="connsiteY152" fmla="*/ 4142516 h 5801773"/>
              <a:gd name="connsiteX153" fmla="*/ 3947367 w 4524487"/>
              <a:gd name="connsiteY153" fmla="*/ 4169609 h 5801773"/>
              <a:gd name="connsiteX154" fmla="*/ 3728927 w 4524487"/>
              <a:gd name="connsiteY154" fmla="*/ 4100183 h 5801773"/>
              <a:gd name="connsiteX155" fmla="*/ 3566367 w 4524487"/>
              <a:gd name="connsiteY155" fmla="*/ 4101876 h 5801773"/>
              <a:gd name="connsiteX156" fmla="*/ 3532501 w 4524487"/>
              <a:gd name="connsiteY156" fmla="*/ 4093409 h 5801773"/>
              <a:gd name="connsiteX157" fmla="*/ 3227701 w 4524487"/>
              <a:gd name="connsiteY157" fmla="*/ 3949476 h 5801773"/>
              <a:gd name="connsiteX158" fmla="*/ 3168434 w 4524487"/>
              <a:gd name="connsiteY158" fmla="*/ 3915609 h 5801773"/>
              <a:gd name="connsiteX159" fmla="*/ 3173512 w 4524487"/>
              <a:gd name="connsiteY159" fmla="*/ 3893595 h 5801773"/>
              <a:gd name="connsiteX160" fmla="*/ 3126101 w 4524487"/>
              <a:gd name="connsiteY160" fmla="*/ 3907143 h 5801773"/>
              <a:gd name="connsiteX161" fmla="*/ 3083767 w 4524487"/>
              <a:gd name="connsiteY161" fmla="*/ 3873276 h 5801773"/>
              <a:gd name="connsiteX162" fmla="*/ 3058367 w 4524487"/>
              <a:gd name="connsiteY162" fmla="*/ 3864809 h 5801773"/>
              <a:gd name="connsiteX163" fmla="*/ 2821301 w 4524487"/>
              <a:gd name="connsiteY163" fmla="*/ 3856343 h 5801773"/>
              <a:gd name="connsiteX164" fmla="*/ 2740021 w 4524487"/>
              <a:gd name="connsiteY164" fmla="*/ 4037529 h 5801773"/>
              <a:gd name="connsiteX165" fmla="*/ 2472474 w 4524487"/>
              <a:gd name="connsiteY165" fmla="*/ 4068009 h 5801773"/>
              <a:gd name="connsiteX166" fmla="*/ 2441994 w 4524487"/>
              <a:gd name="connsiteY166" fmla="*/ 3944396 h 5801773"/>
              <a:gd name="connsiteX167" fmla="*/ 2389501 w 4524487"/>
              <a:gd name="connsiteY167" fmla="*/ 4052769 h 5801773"/>
              <a:gd name="connsiteX168" fmla="*/ 2189687 w 4524487"/>
              <a:gd name="connsiteY168" fmla="*/ 4083249 h 5801773"/>
              <a:gd name="connsiteX169" fmla="*/ 1905207 w 4524487"/>
              <a:gd name="connsiteY169" fmla="*/ 4166223 h 5801773"/>
              <a:gd name="connsiteX170" fmla="*/ 1762967 w 4524487"/>
              <a:gd name="connsiteY170" fmla="*/ 4262743 h 5801773"/>
              <a:gd name="connsiteX171" fmla="*/ 1669834 w 4524487"/>
              <a:gd name="connsiteY171" fmla="*/ 4338943 h 5801773"/>
              <a:gd name="connsiteX172" fmla="*/ 1652901 w 4524487"/>
              <a:gd name="connsiteY172" fmla="*/ 4305076 h 5801773"/>
              <a:gd name="connsiteX173" fmla="*/ 1480181 w 4524487"/>
              <a:gd name="connsiteY173" fmla="*/ 4210249 h 5801773"/>
              <a:gd name="connsiteX174" fmla="*/ 1358261 w 4524487"/>
              <a:gd name="connsiteY174" fmla="*/ 4081556 h 5801773"/>
              <a:gd name="connsiteX175" fmla="*/ 814701 w 4524487"/>
              <a:gd name="connsiteY175" fmla="*/ 3707329 h 5801773"/>
              <a:gd name="connsiteX176" fmla="*/ 1254967 w 4524487"/>
              <a:gd name="connsiteY176" fmla="*/ 4415143 h 5801773"/>
              <a:gd name="connsiteX177" fmla="*/ 1238034 w 4524487"/>
              <a:gd name="connsiteY177" fmla="*/ 4440543 h 5801773"/>
              <a:gd name="connsiteX178" fmla="*/ 1229567 w 4524487"/>
              <a:gd name="connsiteY178" fmla="*/ 4491343 h 5801773"/>
              <a:gd name="connsiteX179" fmla="*/ 1204167 w 4524487"/>
              <a:gd name="connsiteY179" fmla="*/ 4559076 h 5801773"/>
              <a:gd name="connsiteX180" fmla="*/ 1195701 w 4524487"/>
              <a:gd name="connsiteY180" fmla="*/ 4601409 h 5801773"/>
              <a:gd name="connsiteX181" fmla="*/ 1163527 w 4524487"/>
              <a:gd name="connsiteY181" fmla="*/ 4609876 h 5801773"/>
              <a:gd name="connsiteX182" fmla="*/ 955247 w 4524487"/>
              <a:gd name="connsiteY182" fmla="*/ 4596329 h 5801773"/>
              <a:gd name="connsiteX183" fmla="*/ 955247 w 4524487"/>
              <a:gd name="connsiteY183" fmla="*/ 4824929 h 5801773"/>
              <a:gd name="connsiteX184" fmla="*/ 1083941 w 4524487"/>
              <a:gd name="connsiteY184" fmla="*/ 4887583 h 5801773"/>
              <a:gd name="connsiteX185" fmla="*/ 1068701 w 4524487"/>
              <a:gd name="connsiteY185" fmla="*/ 5075543 h 5801773"/>
              <a:gd name="connsiteX186" fmla="*/ 958634 w 4524487"/>
              <a:gd name="connsiteY186" fmla="*/ 5100943 h 5801773"/>
              <a:gd name="connsiteX0" fmla="*/ 958634 w 4524487"/>
              <a:gd name="connsiteY0" fmla="*/ 5100943 h 5801773"/>
              <a:gd name="connsiteX1" fmla="*/ 662301 w 4524487"/>
              <a:gd name="connsiteY1" fmla="*/ 5109409 h 5801773"/>
              <a:gd name="connsiteX2" fmla="*/ 359194 w 4524487"/>
              <a:gd name="connsiteY2" fmla="*/ 5089089 h 5801773"/>
              <a:gd name="connsiteX3" fmla="*/ 387981 w 4524487"/>
              <a:gd name="connsiteY3" fmla="*/ 5300756 h 5801773"/>
              <a:gd name="connsiteX4" fmla="*/ 873967 w 4524487"/>
              <a:gd name="connsiteY4" fmla="*/ 5312609 h 5801773"/>
              <a:gd name="connsiteX5" fmla="*/ 857034 w 4524487"/>
              <a:gd name="connsiteY5" fmla="*/ 5575076 h 5801773"/>
              <a:gd name="connsiteX6" fmla="*/ 831634 w 4524487"/>
              <a:gd name="connsiteY6" fmla="*/ 5583543 h 5801773"/>
              <a:gd name="connsiteX7" fmla="*/ 721567 w 4524487"/>
              <a:gd name="connsiteY7" fmla="*/ 5525969 h 5801773"/>
              <a:gd name="connsiteX8" fmla="*/ 316861 w 4524487"/>
              <a:gd name="connsiteY8" fmla="*/ 5534436 h 5801773"/>
              <a:gd name="connsiteX9" fmla="*/ 352421 w 4524487"/>
              <a:gd name="connsiteY9" fmla="*/ 5774889 h 5801773"/>
              <a:gd name="connsiteX10" fmla="*/ 225421 w 4524487"/>
              <a:gd name="connsiteY10" fmla="*/ 5796903 h 5801773"/>
              <a:gd name="connsiteX11" fmla="*/ 40847 w 4524487"/>
              <a:gd name="connsiteY11" fmla="*/ 5783356 h 5801773"/>
              <a:gd name="connsiteX12" fmla="*/ 35767 w 4524487"/>
              <a:gd name="connsiteY12" fmla="*/ 5524276 h 5801773"/>
              <a:gd name="connsiteX13" fmla="*/ 198327 w 4524487"/>
              <a:gd name="connsiteY13" fmla="*/ 5426063 h 5801773"/>
              <a:gd name="connsiteX14" fmla="*/ 169541 w 4524487"/>
              <a:gd name="connsiteY14" fmla="*/ 5038289 h 5801773"/>
              <a:gd name="connsiteX15" fmla="*/ 49314 w 4524487"/>
              <a:gd name="connsiteY15" fmla="*/ 5002729 h 5801773"/>
              <a:gd name="connsiteX16" fmla="*/ 56087 w 4524487"/>
              <a:gd name="connsiteY16" fmla="*/ 4926529 h 5801773"/>
              <a:gd name="connsiteX17" fmla="*/ 69634 w 4524487"/>
              <a:gd name="connsiteY17" fmla="*/ 4897743 h 5801773"/>
              <a:gd name="connsiteX18" fmla="*/ 162767 w 4524487"/>
              <a:gd name="connsiteY18" fmla="*/ 4846943 h 5801773"/>
              <a:gd name="connsiteX19" fmla="*/ 149221 w 4524487"/>
              <a:gd name="connsiteY19" fmla="*/ 4794449 h 5801773"/>
              <a:gd name="connsiteX20" fmla="*/ 189861 w 4524487"/>
              <a:gd name="connsiteY20" fmla="*/ 4731796 h 5801773"/>
              <a:gd name="connsiteX21" fmla="*/ 186474 w 4524487"/>
              <a:gd name="connsiteY21" fmla="*/ 4697929 h 5801773"/>
              <a:gd name="connsiteX22" fmla="*/ 230501 w 4524487"/>
              <a:gd name="connsiteY22" fmla="*/ 4697929 h 5801773"/>
              <a:gd name="connsiteX23" fmla="*/ 276221 w 4524487"/>
              <a:gd name="connsiteY23" fmla="*/ 4603103 h 5801773"/>
              <a:gd name="connsiteX24" fmla="*/ 323634 w 4524487"/>
              <a:gd name="connsiteY24" fmla="*/ 4592943 h 5801773"/>
              <a:gd name="connsiteX25" fmla="*/ 332101 w 4524487"/>
              <a:gd name="connsiteY25" fmla="*/ 4525209 h 5801773"/>
              <a:gd name="connsiteX26" fmla="*/ 349034 w 4524487"/>
              <a:gd name="connsiteY26" fmla="*/ 4482876 h 5801773"/>
              <a:gd name="connsiteX27" fmla="*/ 398141 w 4524487"/>
              <a:gd name="connsiteY27" fmla="*/ 4376196 h 5801773"/>
              <a:gd name="connsiteX28" fmla="*/ 367661 w 4524487"/>
              <a:gd name="connsiteY28" fmla="*/ 4135743 h 5801773"/>
              <a:gd name="connsiteX29" fmla="*/ 433701 w 4524487"/>
              <a:gd name="connsiteY29" fmla="*/ 3949476 h 5801773"/>
              <a:gd name="connsiteX30" fmla="*/ 442167 w 4524487"/>
              <a:gd name="connsiteY30" fmla="*/ 3924076 h 5801773"/>
              <a:gd name="connsiteX31" fmla="*/ 450634 w 4524487"/>
              <a:gd name="connsiteY31" fmla="*/ 3890209 h 5801773"/>
              <a:gd name="connsiteX32" fmla="*/ 476034 w 4524487"/>
              <a:gd name="connsiteY32" fmla="*/ 3830943 h 5801773"/>
              <a:gd name="connsiteX33" fmla="*/ 492967 w 4524487"/>
              <a:gd name="connsiteY33" fmla="*/ 3814009 h 5801773"/>
              <a:gd name="connsiteX34" fmla="*/ 501434 w 4524487"/>
              <a:gd name="connsiteY34" fmla="*/ 3771676 h 5801773"/>
              <a:gd name="connsiteX35" fmla="*/ 518367 w 4524487"/>
              <a:gd name="connsiteY35" fmla="*/ 3703943 h 5801773"/>
              <a:gd name="connsiteX36" fmla="*/ 526834 w 4524487"/>
              <a:gd name="connsiteY36" fmla="*/ 3585409 h 5801773"/>
              <a:gd name="connsiteX37" fmla="*/ 569167 w 4524487"/>
              <a:gd name="connsiteY37" fmla="*/ 3561703 h 5801773"/>
              <a:gd name="connsiteX38" fmla="*/ 604727 w 4524487"/>
              <a:gd name="connsiteY38" fmla="*/ 3475343 h 5801773"/>
              <a:gd name="connsiteX39" fmla="*/ 623354 w 4524487"/>
              <a:gd name="connsiteY39" fmla="*/ 3465183 h 5801773"/>
              <a:gd name="connsiteX40" fmla="*/ 650447 w 4524487"/>
              <a:gd name="connsiteY40" fmla="*/ 3429623 h 5801773"/>
              <a:gd name="connsiteX41" fmla="*/ 672461 w 4524487"/>
              <a:gd name="connsiteY41" fmla="*/ 3397449 h 5801773"/>
              <a:gd name="connsiteX42" fmla="*/ 670767 w 4524487"/>
              <a:gd name="connsiteY42" fmla="*/ 3297543 h 5801773"/>
              <a:gd name="connsiteX43" fmla="*/ 696167 w 4524487"/>
              <a:gd name="connsiteY43" fmla="*/ 3263676 h 5801773"/>
              <a:gd name="connsiteX44" fmla="*/ 708021 w 4524487"/>
              <a:gd name="connsiteY44" fmla="*/ 3217956 h 5801773"/>
              <a:gd name="connsiteX45" fmla="*/ 735114 w 4524487"/>
              <a:gd name="connsiteY45" fmla="*/ 3133289 h 5801773"/>
              <a:gd name="connsiteX46" fmla="*/ 726647 w 4524487"/>
              <a:gd name="connsiteY46" fmla="*/ 3096036 h 5801773"/>
              <a:gd name="connsiteX47" fmla="*/ 811314 w 4524487"/>
              <a:gd name="connsiteY47" fmla="*/ 3023223 h 5801773"/>
              <a:gd name="connsiteX48" fmla="*/ 885821 w 4524487"/>
              <a:gd name="connsiteY48" fmla="*/ 2947023 h 5801773"/>
              <a:gd name="connsiteX49" fmla="*/ 933234 w 4524487"/>
              <a:gd name="connsiteY49" fmla="*/ 2882676 h 5801773"/>
              <a:gd name="connsiteX50" fmla="*/ 967101 w 4524487"/>
              <a:gd name="connsiteY50" fmla="*/ 2798009 h 5801773"/>
              <a:gd name="connsiteX51" fmla="*/ 975567 w 4524487"/>
              <a:gd name="connsiteY51" fmla="*/ 2764143 h 5801773"/>
              <a:gd name="connsiteX52" fmla="*/ 1100874 w 4524487"/>
              <a:gd name="connsiteY52" fmla="*/ 2886063 h 5801773"/>
              <a:gd name="connsiteX53" fmla="*/ 1343021 w 4524487"/>
              <a:gd name="connsiteY53" fmla="*/ 3021529 h 5801773"/>
              <a:gd name="connsiteX54" fmla="*/ 1034834 w 4524487"/>
              <a:gd name="connsiteY54" fmla="*/ 2620209 h 5801773"/>
              <a:gd name="connsiteX55" fmla="*/ 1012821 w 4524487"/>
              <a:gd name="connsiteY55" fmla="*/ 2579569 h 5801773"/>
              <a:gd name="connsiteX56" fmla="*/ 1102567 w 4524487"/>
              <a:gd name="connsiteY56" fmla="*/ 2518609 h 5801773"/>
              <a:gd name="connsiteX57" fmla="*/ 1119501 w 4524487"/>
              <a:gd name="connsiteY57" fmla="*/ 2450876 h 5801773"/>
              <a:gd name="connsiteX58" fmla="*/ 1248194 w 4524487"/>
              <a:gd name="connsiteY58" fmla="*/ 2384836 h 5801773"/>
              <a:gd name="connsiteX59" fmla="*/ 1204167 w 4524487"/>
              <a:gd name="connsiteY59" fmla="*/ 2315409 h 5801773"/>
              <a:gd name="connsiteX60" fmla="*/ 1212634 w 4524487"/>
              <a:gd name="connsiteY60" fmla="*/ 2281543 h 5801773"/>
              <a:gd name="connsiteX61" fmla="*/ 1229567 w 4524487"/>
              <a:gd name="connsiteY61" fmla="*/ 2256143 h 5801773"/>
              <a:gd name="connsiteX62" fmla="*/ 1324394 w 4524487"/>
              <a:gd name="connsiteY62" fmla="*/ 2220583 h 5801773"/>
              <a:gd name="connsiteX63" fmla="*/ 1361647 w 4524487"/>
              <a:gd name="connsiteY63" fmla="*/ 2081729 h 5801773"/>
              <a:gd name="connsiteX64" fmla="*/ 1383661 w 4524487"/>
              <a:gd name="connsiteY64" fmla="*/ 1973356 h 5801773"/>
              <a:gd name="connsiteX65" fmla="*/ 1397207 w 4524487"/>
              <a:gd name="connsiteY65" fmla="*/ 1842969 h 5801773"/>
              <a:gd name="connsiteX66" fmla="*/ 1436154 w 4524487"/>
              <a:gd name="connsiteY66" fmla="*/ 1793863 h 5801773"/>
              <a:gd name="connsiteX67" fmla="*/ 1473407 w 4524487"/>
              <a:gd name="connsiteY67" fmla="*/ 1751529 h 5801773"/>
              <a:gd name="connsiteX68" fmla="*/ 1502194 w 4524487"/>
              <a:gd name="connsiteY68" fmla="*/ 1680409 h 5801773"/>
              <a:gd name="connsiteX69" fmla="*/ 1571621 w 4524487"/>
              <a:gd name="connsiteY69" fmla="*/ 1632996 h 5801773"/>
              <a:gd name="connsiteX70" fmla="*/ 1581781 w 4524487"/>
              <a:gd name="connsiteY70" fmla="*/ 1526316 h 5801773"/>
              <a:gd name="connsiteX71" fmla="*/ 1564847 w 4524487"/>
              <a:gd name="connsiteY71" fmla="*/ 1502609 h 5801773"/>
              <a:gd name="connsiteX72" fmla="*/ 1546221 w 4524487"/>
              <a:gd name="connsiteY72" fmla="*/ 1424716 h 5801773"/>
              <a:gd name="connsiteX73" fmla="*/ 1576701 w 4524487"/>
              <a:gd name="connsiteY73" fmla="*/ 1296023 h 5801773"/>
              <a:gd name="connsiteX74" fmla="*/ 1588554 w 4524487"/>
              <a:gd name="connsiteY74" fmla="*/ 1223209 h 5801773"/>
              <a:gd name="connsiteX75" fmla="*/ 1630887 w 4524487"/>
              <a:gd name="connsiteY75" fmla="*/ 1197809 h 5801773"/>
              <a:gd name="connsiteX76" fmla="*/ 1664754 w 4524487"/>
              <a:gd name="connsiteY76" fmla="*/ 1160556 h 5801773"/>
              <a:gd name="connsiteX77" fmla="*/ 1740954 w 4524487"/>
              <a:gd name="connsiteY77" fmla="*/ 1108063 h 5801773"/>
              <a:gd name="connsiteX78" fmla="*/ 1774821 w 4524487"/>
              <a:gd name="connsiteY78" fmla="*/ 1028476 h 5801773"/>
              <a:gd name="connsiteX79" fmla="*/ 1790061 w 4524487"/>
              <a:gd name="connsiteY79" fmla="*/ 937036 h 5801773"/>
              <a:gd name="connsiteX80" fmla="*/ 1801914 w 4524487"/>
              <a:gd name="connsiteY80" fmla="*/ 852369 h 5801773"/>
              <a:gd name="connsiteX81" fmla="*/ 1874727 w 4524487"/>
              <a:gd name="connsiteY81" fmla="*/ 745689 h 5801773"/>
              <a:gd name="connsiteX82" fmla="*/ 1903514 w 4524487"/>
              <a:gd name="connsiteY82" fmla="*/ 705049 h 5801773"/>
              <a:gd name="connsiteX83" fmla="*/ 1961087 w 4524487"/>
              <a:gd name="connsiteY83" fmla="*/ 642396 h 5801773"/>
              <a:gd name="connsiteX84" fmla="*/ 2055914 w 4524487"/>
              <a:gd name="connsiteY84" fmla="*/ 589903 h 5801773"/>
              <a:gd name="connsiteX85" fmla="*/ 2081314 w 4524487"/>
              <a:gd name="connsiteY85" fmla="*/ 532329 h 5801773"/>
              <a:gd name="connsiteX86" fmla="*/ 2186301 w 4524487"/>
              <a:gd name="connsiteY86" fmla="*/ 506929 h 5801773"/>
              <a:gd name="connsiteX87" fmla="*/ 2269274 w 4524487"/>
              <a:gd name="connsiteY87" fmla="*/ 464596 h 5801773"/>
              <a:gd name="connsiteX88" fmla="*/ 2364101 w 4524487"/>
              <a:gd name="connsiteY88" fmla="*/ 467983 h 5801773"/>
              <a:gd name="connsiteX89" fmla="*/ 2458927 w 4524487"/>
              <a:gd name="connsiteY89" fmla="*/ 449356 h 5801773"/>
              <a:gd name="connsiteX90" fmla="*/ 2487714 w 4524487"/>
              <a:gd name="connsiteY90" fmla="*/ 410409 h 5801773"/>
              <a:gd name="connsiteX91" fmla="*/ 2563914 w 4524487"/>
              <a:gd name="connsiteY91" fmla="*/ 376543 h 5801773"/>
              <a:gd name="connsiteX92" fmla="*/ 2689221 w 4524487"/>
              <a:gd name="connsiteY92" fmla="*/ 251236 h 5801773"/>
              <a:gd name="connsiteX93" fmla="*/ 2728167 w 4524487"/>
              <a:gd name="connsiteY93" fmla="*/ 181809 h 5801773"/>
              <a:gd name="connsiteX94" fmla="*/ 2775581 w 4524487"/>
              <a:gd name="connsiteY94" fmla="*/ 158103 h 5801773"/>
              <a:gd name="connsiteX95" fmla="*/ 2853474 w 4524487"/>
              <a:gd name="connsiteY95" fmla="*/ 107303 h 5801773"/>
              <a:gd name="connsiteX96" fmla="*/ 2972642 w 4524487"/>
              <a:gd name="connsiteY96" fmla="*/ 49518 h 5801773"/>
              <a:gd name="connsiteX97" fmla="*/ 3166317 w 4524487"/>
              <a:gd name="connsiteY97" fmla="*/ 10359 h 5801773"/>
              <a:gd name="connsiteX98" fmla="*/ 3182192 w 4524487"/>
              <a:gd name="connsiteY98" fmla="*/ 27293 h 5801773"/>
              <a:gd name="connsiteX99" fmla="*/ 3207381 w 4524487"/>
              <a:gd name="connsiteY99" fmla="*/ 24329 h 5801773"/>
              <a:gd name="connsiteX100" fmla="*/ 3280194 w 4524487"/>
              <a:gd name="connsiteY100" fmla="*/ 10783 h 5801773"/>
              <a:gd name="connsiteX101" fmla="*/ 3276807 w 4524487"/>
              <a:gd name="connsiteY101" fmla="*/ 623 h 5801773"/>
              <a:gd name="connsiteX102" fmla="*/ 3325914 w 4524487"/>
              <a:gd name="connsiteY102" fmla="*/ 29409 h 5801773"/>
              <a:gd name="connsiteX103" fmla="*/ 3368247 w 4524487"/>
              <a:gd name="connsiteY103" fmla="*/ 85289 h 5801773"/>
              <a:gd name="connsiteX104" fmla="*/ 3408887 w 4524487"/>
              <a:gd name="connsiteY104" fmla="*/ 124236 h 5801773"/>
              <a:gd name="connsiteX105" fmla="*/ 3422434 w 4524487"/>
              <a:gd name="connsiteY105" fmla="*/ 125929 h 5801773"/>
              <a:gd name="connsiteX106" fmla="*/ 3473234 w 4524487"/>
              <a:gd name="connsiteY106" fmla="*/ 131009 h 5801773"/>
              <a:gd name="connsiteX107" fmla="*/ 3498634 w 4524487"/>
              <a:gd name="connsiteY107" fmla="*/ 198743 h 5801773"/>
              <a:gd name="connsiteX108" fmla="*/ 3524034 w 4524487"/>
              <a:gd name="connsiteY108" fmla="*/ 266476 h 5801773"/>
              <a:gd name="connsiteX109" fmla="*/ 3549434 w 4524487"/>
              <a:gd name="connsiteY109" fmla="*/ 308809 h 5801773"/>
              <a:gd name="connsiteX110" fmla="*/ 3566367 w 4524487"/>
              <a:gd name="connsiteY110" fmla="*/ 401943 h 5801773"/>
              <a:gd name="connsiteX111" fmla="*/ 3549434 w 4524487"/>
              <a:gd name="connsiteY111" fmla="*/ 622076 h 5801773"/>
              <a:gd name="connsiteX112" fmla="*/ 3556207 w 4524487"/>
              <a:gd name="connsiteY112" fmla="*/ 691503 h 5801773"/>
              <a:gd name="connsiteX113" fmla="*/ 3535887 w 4524487"/>
              <a:gd name="connsiteY113" fmla="*/ 794796 h 5801773"/>
              <a:gd name="connsiteX114" fmla="*/ 3463074 w 4524487"/>
              <a:gd name="connsiteY114" fmla="*/ 876076 h 5801773"/>
              <a:gd name="connsiteX115" fmla="*/ 3419047 w 4524487"/>
              <a:gd name="connsiteY115" fmla="*/ 911636 h 5801773"/>
              <a:gd name="connsiteX116" fmla="*/ 3405501 w 4524487"/>
              <a:gd name="connsiteY116" fmla="*/ 935343 h 5801773"/>
              <a:gd name="connsiteX117" fmla="*/ 3388567 w 4524487"/>
              <a:gd name="connsiteY117" fmla="*/ 960743 h 5801773"/>
              <a:gd name="connsiteX118" fmla="*/ 3380101 w 4524487"/>
              <a:gd name="connsiteY118" fmla="*/ 994609 h 5801773"/>
              <a:gd name="connsiteX119" fmla="*/ 3320834 w 4524487"/>
              <a:gd name="connsiteY119" fmla="*/ 1028476 h 5801773"/>
              <a:gd name="connsiteX120" fmla="*/ 3278501 w 4524487"/>
              <a:gd name="connsiteY120" fmla="*/ 1045409 h 5801773"/>
              <a:gd name="connsiteX121" fmla="*/ 3253101 w 4524487"/>
              <a:gd name="connsiteY121" fmla="*/ 1053876 h 5801773"/>
              <a:gd name="connsiteX122" fmla="*/ 3176901 w 4524487"/>
              <a:gd name="connsiteY122" fmla="*/ 1096209 h 5801773"/>
              <a:gd name="connsiteX123" fmla="*/ 3185367 w 4524487"/>
              <a:gd name="connsiteY123" fmla="*/ 1172409 h 5801773"/>
              <a:gd name="connsiteX124" fmla="*/ 3254794 w 4524487"/>
              <a:gd name="connsiteY124" fmla="*/ 1126689 h 5801773"/>
              <a:gd name="connsiteX125" fmla="*/ 3322527 w 4524487"/>
              <a:gd name="connsiteY125" fmla="*/ 1180876 h 5801773"/>
              <a:gd name="connsiteX126" fmla="*/ 3244634 w 4524487"/>
              <a:gd name="connsiteY126" fmla="*/ 1324809 h 5801773"/>
              <a:gd name="connsiteX127" fmla="*/ 3217541 w 4524487"/>
              <a:gd name="connsiteY127" fmla="*/ 1450116 h 5801773"/>
              <a:gd name="connsiteX128" fmla="*/ 3281887 w 4524487"/>
              <a:gd name="connsiteY128" fmla="*/ 1482289 h 5801773"/>
              <a:gd name="connsiteX129" fmla="*/ 3330994 w 4524487"/>
              <a:gd name="connsiteY129" fmla="*/ 1324809 h 5801773"/>
              <a:gd name="connsiteX130" fmla="*/ 3444447 w 4524487"/>
              <a:gd name="connsiteY130" fmla="*/ 1472129 h 5801773"/>
              <a:gd name="connsiteX131" fmla="*/ 3446141 w 4524487"/>
              <a:gd name="connsiteY131" fmla="*/ 1880223 h 5801773"/>
              <a:gd name="connsiteX132" fmla="*/ 3464767 w 4524487"/>
              <a:gd name="connsiteY132" fmla="*/ 1947956 h 5801773"/>
              <a:gd name="connsiteX133" fmla="*/ 3520647 w 4524487"/>
              <a:gd name="connsiteY133" fmla="*/ 1912396 h 5801773"/>
              <a:gd name="connsiteX134" fmla="*/ 3583301 w 4524487"/>
              <a:gd name="connsiteY134" fmla="*/ 1909009 h 5801773"/>
              <a:gd name="connsiteX135" fmla="*/ 3586687 w 4524487"/>
              <a:gd name="connsiteY135" fmla="*/ 1844663 h 5801773"/>
              <a:gd name="connsiteX136" fmla="*/ 3652727 w 4524487"/>
              <a:gd name="connsiteY136" fmla="*/ 1736289 h 5801773"/>
              <a:gd name="connsiteX137" fmla="*/ 3781421 w 4524487"/>
              <a:gd name="connsiteY137" fmla="*/ 1665169 h 5801773"/>
              <a:gd name="connsiteX138" fmla="*/ 3962607 w 4524487"/>
              <a:gd name="connsiteY138" fmla="*/ 1719356 h 5801773"/>
              <a:gd name="connsiteX139" fmla="*/ 4111621 w 4524487"/>
              <a:gd name="connsiteY139" fmla="*/ 1746449 h 5801773"/>
              <a:gd name="connsiteX140" fmla="*/ 4169194 w 4524487"/>
              <a:gd name="connsiteY140" fmla="*/ 1909009 h 5801773"/>
              <a:gd name="connsiteX141" fmla="*/ 4225074 w 4524487"/>
              <a:gd name="connsiteY141" fmla="*/ 2019076 h 5801773"/>
              <a:gd name="connsiteX142" fmla="*/ 4516327 w 4524487"/>
              <a:gd name="connsiteY142" fmla="*/ 2511836 h 5801773"/>
              <a:gd name="connsiteX143" fmla="*/ 4397792 w 4524487"/>
              <a:gd name="connsiteY143" fmla="*/ 2593115 h 5801773"/>
              <a:gd name="connsiteX144" fmla="*/ 4316514 w 4524487"/>
              <a:gd name="connsiteY144" fmla="*/ 2806476 h 5801773"/>
              <a:gd name="connsiteX145" fmla="*/ 4301274 w 4524487"/>
              <a:gd name="connsiteY145" fmla="*/ 2899609 h 5801773"/>
              <a:gd name="connsiteX146" fmla="*/ 4277567 w 4524487"/>
              <a:gd name="connsiteY146" fmla="*/ 2975809 h 5801773"/>
              <a:gd name="connsiteX147" fmla="*/ 4258941 w 4524487"/>
              <a:gd name="connsiteY147" fmla="*/ 3314476 h 5801773"/>
              <a:gd name="connsiteX148" fmla="*/ 4191207 w 4524487"/>
              <a:gd name="connsiteY148" fmla="*/ 3497356 h 5801773"/>
              <a:gd name="connsiteX149" fmla="*/ 4126861 w 4524487"/>
              <a:gd name="connsiteY149" fmla="*/ 3771676 h 5801773"/>
              <a:gd name="connsiteX150" fmla="*/ 4084527 w 4524487"/>
              <a:gd name="connsiteY150" fmla="*/ 3891903 h 5801773"/>
              <a:gd name="connsiteX151" fmla="*/ 4015101 w 4524487"/>
              <a:gd name="connsiteY151" fmla="*/ 3949476 h 5801773"/>
              <a:gd name="connsiteX152" fmla="*/ 4084527 w 4524487"/>
              <a:gd name="connsiteY152" fmla="*/ 4142516 h 5801773"/>
              <a:gd name="connsiteX153" fmla="*/ 3947367 w 4524487"/>
              <a:gd name="connsiteY153" fmla="*/ 4169609 h 5801773"/>
              <a:gd name="connsiteX154" fmla="*/ 3728927 w 4524487"/>
              <a:gd name="connsiteY154" fmla="*/ 4100183 h 5801773"/>
              <a:gd name="connsiteX155" fmla="*/ 3566367 w 4524487"/>
              <a:gd name="connsiteY155" fmla="*/ 4101876 h 5801773"/>
              <a:gd name="connsiteX156" fmla="*/ 3532501 w 4524487"/>
              <a:gd name="connsiteY156" fmla="*/ 4093409 h 5801773"/>
              <a:gd name="connsiteX157" fmla="*/ 3227701 w 4524487"/>
              <a:gd name="connsiteY157" fmla="*/ 3949476 h 5801773"/>
              <a:gd name="connsiteX158" fmla="*/ 3168434 w 4524487"/>
              <a:gd name="connsiteY158" fmla="*/ 3915609 h 5801773"/>
              <a:gd name="connsiteX159" fmla="*/ 3173512 w 4524487"/>
              <a:gd name="connsiteY159" fmla="*/ 3893595 h 5801773"/>
              <a:gd name="connsiteX160" fmla="*/ 3126101 w 4524487"/>
              <a:gd name="connsiteY160" fmla="*/ 3907143 h 5801773"/>
              <a:gd name="connsiteX161" fmla="*/ 3083767 w 4524487"/>
              <a:gd name="connsiteY161" fmla="*/ 3873276 h 5801773"/>
              <a:gd name="connsiteX162" fmla="*/ 3058367 w 4524487"/>
              <a:gd name="connsiteY162" fmla="*/ 3864809 h 5801773"/>
              <a:gd name="connsiteX163" fmla="*/ 2821301 w 4524487"/>
              <a:gd name="connsiteY163" fmla="*/ 3856343 h 5801773"/>
              <a:gd name="connsiteX164" fmla="*/ 2740021 w 4524487"/>
              <a:gd name="connsiteY164" fmla="*/ 4037529 h 5801773"/>
              <a:gd name="connsiteX165" fmla="*/ 2472474 w 4524487"/>
              <a:gd name="connsiteY165" fmla="*/ 4068009 h 5801773"/>
              <a:gd name="connsiteX166" fmla="*/ 2441994 w 4524487"/>
              <a:gd name="connsiteY166" fmla="*/ 3944396 h 5801773"/>
              <a:gd name="connsiteX167" fmla="*/ 2389501 w 4524487"/>
              <a:gd name="connsiteY167" fmla="*/ 4052769 h 5801773"/>
              <a:gd name="connsiteX168" fmla="*/ 2189687 w 4524487"/>
              <a:gd name="connsiteY168" fmla="*/ 4083249 h 5801773"/>
              <a:gd name="connsiteX169" fmla="*/ 1905207 w 4524487"/>
              <a:gd name="connsiteY169" fmla="*/ 4166223 h 5801773"/>
              <a:gd name="connsiteX170" fmla="*/ 1762967 w 4524487"/>
              <a:gd name="connsiteY170" fmla="*/ 4262743 h 5801773"/>
              <a:gd name="connsiteX171" fmla="*/ 1669834 w 4524487"/>
              <a:gd name="connsiteY171" fmla="*/ 4338943 h 5801773"/>
              <a:gd name="connsiteX172" fmla="*/ 1652901 w 4524487"/>
              <a:gd name="connsiteY172" fmla="*/ 4305076 h 5801773"/>
              <a:gd name="connsiteX173" fmla="*/ 1480181 w 4524487"/>
              <a:gd name="connsiteY173" fmla="*/ 4210249 h 5801773"/>
              <a:gd name="connsiteX174" fmla="*/ 1358261 w 4524487"/>
              <a:gd name="connsiteY174" fmla="*/ 4081556 h 5801773"/>
              <a:gd name="connsiteX175" fmla="*/ 814701 w 4524487"/>
              <a:gd name="connsiteY175" fmla="*/ 3707329 h 5801773"/>
              <a:gd name="connsiteX176" fmla="*/ 1254967 w 4524487"/>
              <a:gd name="connsiteY176" fmla="*/ 4415143 h 5801773"/>
              <a:gd name="connsiteX177" fmla="*/ 1238034 w 4524487"/>
              <a:gd name="connsiteY177" fmla="*/ 4440543 h 5801773"/>
              <a:gd name="connsiteX178" fmla="*/ 1229567 w 4524487"/>
              <a:gd name="connsiteY178" fmla="*/ 4491343 h 5801773"/>
              <a:gd name="connsiteX179" fmla="*/ 1204167 w 4524487"/>
              <a:gd name="connsiteY179" fmla="*/ 4559076 h 5801773"/>
              <a:gd name="connsiteX180" fmla="*/ 1195701 w 4524487"/>
              <a:gd name="connsiteY180" fmla="*/ 4601409 h 5801773"/>
              <a:gd name="connsiteX181" fmla="*/ 1163527 w 4524487"/>
              <a:gd name="connsiteY181" fmla="*/ 4609876 h 5801773"/>
              <a:gd name="connsiteX182" fmla="*/ 955247 w 4524487"/>
              <a:gd name="connsiteY182" fmla="*/ 4596329 h 5801773"/>
              <a:gd name="connsiteX183" fmla="*/ 955247 w 4524487"/>
              <a:gd name="connsiteY183" fmla="*/ 4824929 h 5801773"/>
              <a:gd name="connsiteX184" fmla="*/ 1038221 w 4524487"/>
              <a:gd name="connsiteY184" fmla="*/ 4882503 h 5801773"/>
              <a:gd name="connsiteX185" fmla="*/ 1068701 w 4524487"/>
              <a:gd name="connsiteY185" fmla="*/ 5075543 h 5801773"/>
              <a:gd name="connsiteX186" fmla="*/ 958634 w 4524487"/>
              <a:gd name="connsiteY186" fmla="*/ 5100943 h 5801773"/>
              <a:gd name="connsiteX0" fmla="*/ 958634 w 4524487"/>
              <a:gd name="connsiteY0" fmla="*/ 5100943 h 5801773"/>
              <a:gd name="connsiteX1" fmla="*/ 662301 w 4524487"/>
              <a:gd name="connsiteY1" fmla="*/ 5109409 h 5801773"/>
              <a:gd name="connsiteX2" fmla="*/ 359194 w 4524487"/>
              <a:gd name="connsiteY2" fmla="*/ 5089089 h 5801773"/>
              <a:gd name="connsiteX3" fmla="*/ 387981 w 4524487"/>
              <a:gd name="connsiteY3" fmla="*/ 5300756 h 5801773"/>
              <a:gd name="connsiteX4" fmla="*/ 873967 w 4524487"/>
              <a:gd name="connsiteY4" fmla="*/ 5312609 h 5801773"/>
              <a:gd name="connsiteX5" fmla="*/ 857034 w 4524487"/>
              <a:gd name="connsiteY5" fmla="*/ 5575076 h 5801773"/>
              <a:gd name="connsiteX6" fmla="*/ 831634 w 4524487"/>
              <a:gd name="connsiteY6" fmla="*/ 5583543 h 5801773"/>
              <a:gd name="connsiteX7" fmla="*/ 721567 w 4524487"/>
              <a:gd name="connsiteY7" fmla="*/ 5525969 h 5801773"/>
              <a:gd name="connsiteX8" fmla="*/ 316861 w 4524487"/>
              <a:gd name="connsiteY8" fmla="*/ 5534436 h 5801773"/>
              <a:gd name="connsiteX9" fmla="*/ 352421 w 4524487"/>
              <a:gd name="connsiteY9" fmla="*/ 5774889 h 5801773"/>
              <a:gd name="connsiteX10" fmla="*/ 225421 w 4524487"/>
              <a:gd name="connsiteY10" fmla="*/ 5796903 h 5801773"/>
              <a:gd name="connsiteX11" fmla="*/ 40847 w 4524487"/>
              <a:gd name="connsiteY11" fmla="*/ 5783356 h 5801773"/>
              <a:gd name="connsiteX12" fmla="*/ 35767 w 4524487"/>
              <a:gd name="connsiteY12" fmla="*/ 5524276 h 5801773"/>
              <a:gd name="connsiteX13" fmla="*/ 198327 w 4524487"/>
              <a:gd name="connsiteY13" fmla="*/ 5426063 h 5801773"/>
              <a:gd name="connsiteX14" fmla="*/ 169541 w 4524487"/>
              <a:gd name="connsiteY14" fmla="*/ 5038289 h 5801773"/>
              <a:gd name="connsiteX15" fmla="*/ 49314 w 4524487"/>
              <a:gd name="connsiteY15" fmla="*/ 5002729 h 5801773"/>
              <a:gd name="connsiteX16" fmla="*/ 56087 w 4524487"/>
              <a:gd name="connsiteY16" fmla="*/ 4926529 h 5801773"/>
              <a:gd name="connsiteX17" fmla="*/ 69634 w 4524487"/>
              <a:gd name="connsiteY17" fmla="*/ 4897743 h 5801773"/>
              <a:gd name="connsiteX18" fmla="*/ 162767 w 4524487"/>
              <a:gd name="connsiteY18" fmla="*/ 4846943 h 5801773"/>
              <a:gd name="connsiteX19" fmla="*/ 149221 w 4524487"/>
              <a:gd name="connsiteY19" fmla="*/ 4794449 h 5801773"/>
              <a:gd name="connsiteX20" fmla="*/ 189861 w 4524487"/>
              <a:gd name="connsiteY20" fmla="*/ 4731796 h 5801773"/>
              <a:gd name="connsiteX21" fmla="*/ 186474 w 4524487"/>
              <a:gd name="connsiteY21" fmla="*/ 4697929 h 5801773"/>
              <a:gd name="connsiteX22" fmla="*/ 230501 w 4524487"/>
              <a:gd name="connsiteY22" fmla="*/ 4697929 h 5801773"/>
              <a:gd name="connsiteX23" fmla="*/ 276221 w 4524487"/>
              <a:gd name="connsiteY23" fmla="*/ 4603103 h 5801773"/>
              <a:gd name="connsiteX24" fmla="*/ 323634 w 4524487"/>
              <a:gd name="connsiteY24" fmla="*/ 4592943 h 5801773"/>
              <a:gd name="connsiteX25" fmla="*/ 332101 w 4524487"/>
              <a:gd name="connsiteY25" fmla="*/ 4525209 h 5801773"/>
              <a:gd name="connsiteX26" fmla="*/ 349034 w 4524487"/>
              <a:gd name="connsiteY26" fmla="*/ 4482876 h 5801773"/>
              <a:gd name="connsiteX27" fmla="*/ 398141 w 4524487"/>
              <a:gd name="connsiteY27" fmla="*/ 4376196 h 5801773"/>
              <a:gd name="connsiteX28" fmla="*/ 367661 w 4524487"/>
              <a:gd name="connsiteY28" fmla="*/ 4135743 h 5801773"/>
              <a:gd name="connsiteX29" fmla="*/ 433701 w 4524487"/>
              <a:gd name="connsiteY29" fmla="*/ 3949476 h 5801773"/>
              <a:gd name="connsiteX30" fmla="*/ 442167 w 4524487"/>
              <a:gd name="connsiteY30" fmla="*/ 3924076 h 5801773"/>
              <a:gd name="connsiteX31" fmla="*/ 450634 w 4524487"/>
              <a:gd name="connsiteY31" fmla="*/ 3890209 h 5801773"/>
              <a:gd name="connsiteX32" fmla="*/ 476034 w 4524487"/>
              <a:gd name="connsiteY32" fmla="*/ 3830943 h 5801773"/>
              <a:gd name="connsiteX33" fmla="*/ 492967 w 4524487"/>
              <a:gd name="connsiteY33" fmla="*/ 3814009 h 5801773"/>
              <a:gd name="connsiteX34" fmla="*/ 501434 w 4524487"/>
              <a:gd name="connsiteY34" fmla="*/ 3771676 h 5801773"/>
              <a:gd name="connsiteX35" fmla="*/ 518367 w 4524487"/>
              <a:gd name="connsiteY35" fmla="*/ 3703943 h 5801773"/>
              <a:gd name="connsiteX36" fmla="*/ 526834 w 4524487"/>
              <a:gd name="connsiteY36" fmla="*/ 3585409 h 5801773"/>
              <a:gd name="connsiteX37" fmla="*/ 569167 w 4524487"/>
              <a:gd name="connsiteY37" fmla="*/ 3561703 h 5801773"/>
              <a:gd name="connsiteX38" fmla="*/ 604727 w 4524487"/>
              <a:gd name="connsiteY38" fmla="*/ 3475343 h 5801773"/>
              <a:gd name="connsiteX39" fmla="*/ 623354 w 4524487"/>
              <a:gd name="connsiteY39" fmla="*/ 3465183 h 5801773"/>
              <a:gd name="connsiteX40" fmla="*/ 650447 w 4524487"/>
              <a:gd name="connsiteY40" fmla="*/ 3429623 h 5801773"/>
              <a:gd name="connsiteX41" fmla="*/ 672461 w 4524487"/>
              <a:gd name="connsiteY41" fmla="*/ 3397449 h 5801773"/>
              <a:gd name="connsiteX42" fmla="*/ 670767 w 4524487"/>
              <a:gd name="connsiteY42" fmla="*/ 3297543 h 5801773"/>
              <a:gd name="connsiteX43" fmla="*/ 696167 w 4524487"/>
              <a:gd name="connsiteY43" fmla="*/ 3263676 h 5801773"/>
              <a:gd name="connsiteX44" fmla="*/ 708021 w 4524487"/>
              <a:gd name="connsiteY44" fmla="*/ 3217956 h 5801773"/>
              <a:gd name="connsiteX45" fmla="*/ 735114 w 4524487"/>
              <a:gd name="connsiteY45" fmla="*/ 3133289 h 5801773"/>
              <a:gd name="connsiteX46" fmla="*/ 726647 w 4524487"/>
              <a:gd name="connsiteY46" fmla="*/ 3096036 h 5801773"/>
              <a:gd name="connsiteX47" fmla="*/ 811314 w 4524487"/>
              <a:gd name="connsiteY47" fmla="*/ 3023223 h 5801773"/>
              <a:gd name="connsiteX48" fmla="*/ 885821 w 4524487"/>
              <a:gd name="connsiteY48" fmla="*/ 2947023 h 5801773"/>
              <a:gd name="connsiteX49" fmla="*/ 933234 w 4524487"/>
              <a:gd name="connsiteY49" fmla="*/ 2882676 h 5801773"/>
              <a:gd name="connsiteX50" fmla="*/ 967101 w 4524487"/>
              <a:gd name="connsiteY50" fmla="*/ 2798009 h 5801773"/>
              <a:gd name="connsiteX51" fmla="*/ 975567 w 4524487"/>
              <a:gd name="connsiteY51" fmla="*/ 2764143 h 5801773"/>
              <a:gd name="connsiteX52" fmla="*/ 1100874 w 4524487"/>
              <a:gd name="connsiteY52" fmla="*/ 2886063 h 5801773"/>
              <a:gd name="connsiteX53" fmla="*/ 1343021 w 4524487"/>
              <a:gd name="connsiteY53" fmla="*/ 3021529 h 5801773"/>
              <a:gd name="connsiteX54" fmla="*/ 1034834 w 4524487"/>
              <a:gd name="connsiteY54" fmla="*/ 2620209 h 5801773"/>
              <a:gd name="connsiteX55" fmla="*/ 1012821 w 4524487"/>
              <a:gd name="connsiteY55" fmla="*/ 2579569 h 5801773"/>
              <a:gd name="connsiteX56" fmla="*/ 1102567 w 4524487"/>
              <a:gd name="connsiteY56" fmla="*/ 2518609 h 5801773"/>
              <a:gd name="connsiteX57" fmla="*/ 1119501 w 4524487"/>
              <a:gd name="connsiteY57" fmla="*/ 2450876 h 5801773"/>
              <a:gd name="connsiteX58" fmla="*/ 1248194 w 4524487"/>
              <a:gd name="connsiteY58" fmla="*/ 2384836 h 5801773"/>
              <a:gd name="connsiteX59" fmla="*/ 1204167 w 4524487"/>
              <a:gd name="connsiteY59" fmla="*/ 2315409 h 5801773"/>
              <a:gd name="connsiteX60" fmla="*/ 1212634 w 4524487"/>
              <a:gd name="connsiteY60" fmla="*/ 2281543 h 5801773"/>
              <a:gd name="connsiteX61" fmla="*/ 1229567 w 4524487"/>
              <a:gd name="connsiteY61" fmla="*/ 2256143 h 5801773"/>
              <a:gd name="connsiteX62" fmla="*/ 1324394 w 4524487"/>
              <a:gd name="connsiteY62" fmla="*/ 2220583 h 5801773"/>
              <a:gd name="connsiteX63" fmla="*/ 1361647 w 4524487"/>
              <a:gd name="connsiteY63" fmla="*/ 2081729 h 5801773"/>
              <a:gd name="connsiteX64" fmla="*/ 1383661 w 4524487"/>
              <a:gd name="connsiteY64" fmla="*/ 1973356 h 5801773"/>
              <a:gd name="connsiteX65" fmla="*/ 1397207 w 4524487"/>
              <a:gd name="connsiteY65" fmla="*/ 1842969 h 5801773"/>
              <a:gd name="connsiteX66" fmla="*/ 1436154 w 4524487"/>
              <a:gd name="connsiteY66" fmla="*/ 1793863 h 5801773"/>
              <a:gd name="connsiteX67" fmla="*/ 1473407 w 4524487"/>
              <a:gd name="connsiteY67" fmla="*/ 1751529 h 5801773"/>
              <a:gd name="connsiteX68" fmla="*/ 1502194 w 4524487"/>
              <a:gd name="connsiteY68" fmla="*/ 1680409 h 5801773"/>
              <a:gd name="connsiteX69" fmla="*/ 1571621 w 4524487"/>
              <a:gd name="connsiteY69" fmla="*/ 1632996 h 5801773"/>
              <a:gd name="connsiteX70" fmla="*/ 1581781 w 4524487"/>
              <a:gd name="connsiteY70" fmla="*/ 1526316 h 5801773"/>
              <a:gd name="connsiteX71" fmla="*/ 1564847 w 4524487"/>
              <a:gd name="connsiteY71" fmla="*/ 1502609 h 5801773"/>
              <a:gd name="connsiteX72" fmla="*/ 1546221 w 4524487"/>
              <a:gd name="connsiteY72" fmla="*/ 1424716 h 5801773"/>
              <a:gd name="connsiteX73" fmla="*/ 1576701 w 4524487"/>
              <a:gd name="connsiteY73" fmla="*/ 1296023 h 5801773"/>
              <a:gd name="connsiteX74" fmla="*/ 1588554 w 4524487"/>
              <a:gd name="connsiteY74" fmla="*/ 1223209 h 5801773"/>
              <a:gd name="connsiteX75" fmla="*/ 1630887 w 4524487"/>
              <a:gd name="connsiteY75" fmla="*/ 1197809 h 5801773"/>
              <a:gd name="connsiteX76" fmla="*/ 1664754 w 4524487"/>
              <a:gd name="connsiteY76" fmla="*/ 1160556 h 5801773"/>
              <a:gd name="connsiteX77" fmla="*/ 1740954 w 4524487"/>
              <a:gd name="connsiteY77" fmla="*/ 1108063 h 5801773"/>
              <a:gd name="connsiteX78" fmla="*/ 1774821 w 4524487"/>
              <a:gd name="connsiteY78" fmla="*/ 1028476 h 5801773"/>
              <a:gd name="connsiteX79" fmla="*/ 1790061 w 4524487"/>
              <a:gd name="connsiteY79" fmla="*/ 937036 h 5801773"/>
              <a:gd name="connsiteX80" fmla="*/ 1801914 w 4524487"/>
              <a:gd name="connsiteY80" fmla="*/ 852369 h 5801773"/>
              <a:gd name="connsiteX81" fmla="*/ 1874727 w 4524487"/>
              <a:gd name="connsiteY81" fmla="*/ 745689 h 5801773"/>
              <a:gd name="connsiteX82" fmla="*/ 1903514 w 4524487"/>
              <a:gd name="connsiteY82" fmla="*/ 705049 h 5801773"/>
              <a:gd name="connsiteX83" fmla="*/ 1961087 w 4524487"/>
              <a:gd name="connsiteY83" fmla="*/ 642396 h 5801773"/>
              <a:gd name="connsiteX84" fmla="*/ 2055914 w 4524487"/>
              <a:gd name="connsiteY84" fmla="*/ 589903 h 5801773"/>
              <a:gd name="connsiteX85" fmla="*/ 2081314 w 4524487"/>
              <a:gd name="connsiteY85" fmla="*/ 532329 h 5801773"/>
              <a:gd name="connsiteX86" fmla="*/ 2186301 w 4524487"/>
              <a:gd name="connsiteY86" fmla="*/ 506929 h 5801773"/>
              <a:gd name="connsiteX87" fmla="*/ 2269274 w 4524487"/>
              <a:gd name="connsiteY87" fmla="*/ 464596 h 5801773"/>
              <a:gd name="connsiteX88" fmla="*/ 2364101 w 4524487"/>
              <a:gd name="connsiteY88" fmla="*/ 467983 h 5801773"/>
              <a:gd name="connsiteX89" fmla="*/ 2458927 w 4524487"/>
              <a:gd name="connsiteY89" fmla="*/ 449356 h 5801773"/>
              <a:gd name="connsiteX90" fmla="*/ 2487714 w 4524487"/>
              <a:gd name="connsiteY90" fmla="*/ 410409 h 5801773"/>
              <a:gd name="connsiteX91" fmla="*/ 2563914 w 4524487"/>
              <a:gd name="connsiteY91" fmla="*/ 376543 h 5801773"/>
              <a:gd name="connsiteX92" fmla="*/ 2689221 w 4524487"/>
              <a:gd name="connsiteY92" fmla="*/ 251236 h 5801773"/>
              <a:gd name="connsiteX93" fmla="*/ 2728167 w 4524487"/>
              <a:gd name="connsiteY93" fmla="*/ 181809 h 5801773"/>
              <a:gd name="connsiteX94" fmla="*/ 2775581 w 4524487"/>
              <a:gd name="connsiteY94" fmla="*/ 158103 h 5801773"/>
              <a:gd name="connsiteX95" fmla="*/ 2853474 w 4524487"/>
              <a:gd name="connsiteY95" fmla="*/ 107303 h 5801773"/>
              <a:gd name="connsiteX96" fmla="*/ 2972642 w 4524487"/>
              <a:gd name="connsiteY96" fmla="*/ 49518 h 5801773"/>
              <a:gd name="connsiteX97" fmla="*/ 3166317 w 4524487"/>
              <a:gd name="connsiteY97" fmla="*/ 10359 h 5801773"/>
              <a:gd name="connsiteX98" fmla="*/ 3182192 w 4524487"/>
              <a:gd name="connsiteY98" fmla="*/ 27293 h 5801773"/>
              <a:gd name="connsiteX99" fmla="*/ 3207381 w 4524487"/>
              <a:gd name="connsiteY99" fmla="*/ 24329 h 5801773"/>
              <a:gd name="connsiteX100" fmla="*/ 3280194 w 4524487"/>
              <a:gd name="connsiteY100" fmla="*/ 10783 h 5801773"/>
              <a:gd name="connsiteX101" fmla="*/ 3276807 w 4524487"/>
              <a:gd name="connsiteY101" fmla="*/ 623 h 5801773"/>
              <a:gd name="connsiteX102" fmla="*/ 3325914 w 4524487"/>
              <a:gd name="connsiteY102" fmla="*/ 29409 h 5801773"/>
              <a:gd name="connsiteX103" fmla="*/ 3368247 w 4524487"/>
              <a:gd name="connsiteY103" fmla="*/ 85289 h 5801773"/>
              <a:gd name="connsiteX104" fmla="*/ 3408887 w 4524487"/>
              <a:gd name="connsiteY104" fmla="*/ 124236 h 5801773"/>
              <a:gd name="connsiteX105" fmla="*/ 3422434 w 4524487"/>
              <a:gd name="connsiteY105" fmla="*/ 125929 h 5801773"/>
              <a:gd name="connsiteX106" fmla="*/ 3473234 w 4524487"/>
              <a:gd name="connsiteY106" fmla="*/ 131009 h 5801773"/>
              <a:gd name="connsiteX107" fmla="*/ 3498634 w 4524487"/>
              <a:gd name="connsiteY107" fmla="*/ 198743 h 5801773"/>
              <a:gd name="connsiteX108" fmla="*/ 3524034 w 4524487"/>
              <a:gd name="connsiteY108" fmla="*/ 266476 h 5801773"/>
              <a:gd name="connsiteX109" fmla="*/ 3549434 w 4524487"/>
              <a:gd name="connsiteY109" fmla="*/ 308809 h 5801773"/>
              <a:gd name="connsiteX110" fmla="*/ 3566367 w 4524487"/>
              <a:gd name="connsiteY110" fmla="*/ 401943 h 5801773"/>
              <a:gd name="connsiteX111" fmla="*/ 3549434 w 4524487"/>
              <a:gd name="connsiteY111" fmla="*/ 622076 h 5801773"/>
              <a:gd name="connsiteX112" fmla="*/ 3556207 w 4524487"/>
              <a:gd name="connsiteY112" fmla="*/ 691503 h 5801773"/>
              <a:gd name="connsiteX113" fmla="*/ 3535887 w 4524487"/>
              <a:gd name="connsiteY113" fmla="*/ 794796 h 5801773"/>
              <a:gd name="connsiteX114" fmla="*/ 3463074 w 4524487"/>
              <a:gd name="connsiteY114" fmla="*/ 876076 h 5801773"/>
              <a:gd name="connsiteX115" fmla="*/ 3419047 w 4524487"/>
              <a:gd name="connsiteY115" fmla="*/ 911636 h 5801773"/>
              <a:gd name="connsiteX116" fmla="*/ 3405501 w 4524487"/>
              <a:gd name="connsiteY116" fmla="*/ 935343 h 5801773"/>
              <a:gd name="connsiteX117" fmla="*/ 3388567 w 4524487"/>
              <a:gd name="connsiteY117" fmla="*/ 960743 h 5801773"/>
              <a:gd name="connsiteX118" fmla="*/ 3380101 w 4524487"/>
              <a:gd name="connsiteY118" fmla="*/ 994609 h 5801773"/>
              <a:gd name="connsiteX119" fmla="*/ 3320834 w 4524487"/>
              <a:gd name="connsiteY119" fmla="*/ 1028476 h 5801773"/>
              <a:gd name="connsiteX120" fmla="*/ 3278501 w 4524487"/>
              <a:gd name="connsiteY120" fmla="*/ 1045409 h 5801773"/>
              <a:gd name="connsiteX121" fmla="*/ 3253101 w 4524487"/>
              <a:gd name="connsiteY121" fmla="*/ 1053876 h 5801773"/>
              <a:gd name="connsiteX122" fmla="*/ 3176901 w 4524487"/>
              <a:gd name="connsiteY122" fmla="*/ 1096209 h 5801773"/>
              <a:gd name="connsiteX123" fmla="*/ 3185367 w 4524487"/>
              <a:gd name="connsiteY123" fmla="*/ 1172409 h 5801773"/>
              <a:gd name="connsiteX124" fmla="*/ 3254794 w 4524487"/>
              <a:gd name="connsiteY124" fmla="*/ 1126689 h 5801773"/>
              <a:gd name="connsiteX125" fmla="*/ 3322527 w 4524487"/>
              <a:gd name="connsiteY125" fmla="*/ 1180876 h 5801773"/>
              <a:gd name="connsiteX126" fmla="*/ 3244634 w 4524487"/>
              <a:gd name="connsiteY126" fmla="*/ 1324809 h 5801773"/>
              <a:gd name="connsiteX127" fmla="*/ 3217541 w 4524487"/>
              <a:gd name="connsiteY127" fmla="*/ 1450116 h 5801773"/>
              <a:gd name="connsiteX128" fmla="*/ 3281887 w 4524487"/>
              <a:gd name="connsiteY128" fmla="*/ 1482289 h 5801773"/>
              <a:gd name="connsiteX129" fmla="*/ 3330994 w 4524487"/>
              <a:gd name="connsiteY129" fmla="*/ 1324809 h 5801773"/>
              <a:gd name="connsiteX130" fmla="*/ 3444447 w 4524487"/>
              <a:gd name="connsiteY130" fmla="*/ 1472129 h 5801773"/>
              <a:gd name="connsiteX131" fmla="*/ 3446141 w 4524487"/>
              <a:gd name="connsiteY131" fmla="*/ 1880223 h 5801773"/>
              <a:gd name="connsiteX132" fmla="*/ 3464767 w 4524487"/>
              <a:gd name="connsiteY132" fmla="*/ 1947956 h 5801773"/>
              <a:gd name="connsiteX133" fmla="*/ 3520647 w 4524487"/>
              <a:gd name="connsiteY133" fmla="*/ 1912396 h 5801773"/>
              <a:gd name="connsiteX134" fmla="*/ 3583301 w 4524487"/>
              <a:gd name="connsiteY134" fmla="*/ 1909009 h 5801773"/>
              <a:gd name="connsiteX135" fmla="*/ 3586687 w 4524487"/>
              <a:gd name="connsiteY135" fmla="*/ 1844663 h 5801773"/>
              <a:gd name="connsiteX136" fmla="*/ 3652727 w 4524487"/>
              <a:gd name="connsiteY136" fmla="*/ 1736289 h 5801773"/>
              <a:gd name="connsiteX137" fmla="*/ 3781421 w 4524487"/>
              <a:gd name="connsiteY137" fmla="*/ 1665169 h 5801773"/>
              <a:gd name="connsiteX138" fmla="*/ 3962607 w 4524487"/>
              <a:gd name="connsiteY138" fmla="*/ 1719356 h 5801773"/>
              <a:gd name="connsiteX139" fmla="*/ 4111621 w 4524487"/>
              <a:gd name="connsiteY139" fmla="*/ 1746449 h 5801773"/>
              <a:gd name="connsiteX140" fmla="*/ 4169194 w 4524487"/>
              <a:gd name="connsiteY140" fmla="*/ 1909009 h 5801773"/>
              <a:gd name="connsiteX141" fmla="*/ 4225074 w 4524487"/>
              <a:gd name="connsiteY141" fmla="*/ 2019076 h 5801773"/>
              <a:gd name="connsiteX142" fmla="*/ 4516327 w 4524487"/>
              <a:gd name="connsiteY142" fmla="*/ 2511836 h 5801773"/>
              <a:gd name="connsiteX143" fmla="*/ 4397792 w 4524487"/>
              <a:gd name="connsiteY143" fmla="*/ 2593115 h 5801773"/>
              <a:gd name="connsiteX144" fmla="*/ 4316514 w 4524487"/>
              <a:gd name="connsiteY144" fmla="*/ 2806476 h 5801773"/>
              <a:gd name="connsiteX145" fmla="*/ 4301274 w 4524487"/>
              <a:gd name="connsiteY145" fmla="*/ 2899609 h 5801773"/>
              <a:gd name="connsiteX146" fmla="*/ 4277567 w 4524487"/>
              <a:gd name="connsiteY146" fmla="*/ 2975809 h 5801773"/>
              <a:gd name="connsiteX147" fmla="*/ 4258941 w 4524487"/>
              <a:gd name="connsiteY147" fmla="*/ 3314476 h 5801773"/>
              <a:gd name="connsiteX148" fmla="*/ 4191207 w 4524487"/>
              <a:gd name="connsiteY148" fmla="*/ 3497356 h 5801773"/>
              <a:gd name="connsiteX149" fmla="*/ 4126861 w 4524487"/>
              <a:gd name="connsiteY149" fmla="*/ 3771676 h 5801773"/>
              <a:gd name="connsiteX150" fmla="*/ 4084527 w 4524487"/>
              <a:gd name="connsiteY150" fmla="*/ 3891903 h 5801773"/>
              <a:gd name="connsiteX151" fmla="*/ 4015101 w 4524487"/>
              <a:gd name="connsiteY151" fmla="*/ 3949476 h 5801773"/>
              <a:gd name="connsiteX152" fmla="*/ 4084527 w 4524487"/>
              <a:gd name="connsiteY152" fmla="*/ 4142516 h 5801773"/>
              <a:gd name="connsiteX153" fmla="*/ 3947367 w 4524487"/>
              <a:gd name="connsiteY153" fmla="*/ 4169609 h 5801773"/>
              <a:gd name="connsiteX154" fmla="*/ 3728927 w 4524487"/>
              <a:gd name="connsiteY154" fmla="*/ 4100183 h 5801773"/>
              <a:gd name="connsiteX155" fmla="*/ 3566367 w 4524487"/>
              <a:gd name="connsiteY155" fmla="*/ 4101876 h 5801773"/>
              <a:gd name="connsiteX156" fmla="*/ 3532501 w 4524487"/>
              <a:gd name="connsiteY156" fmla="*/ 4093409 h 5801773"/>
              <a:gd name="connsiteX157" fmla="*/ 3227701 w 4524487"/>
              <a:gd name="connsiteY157" fmla="*/ 3949476 h 5801773"/>
              <a:gd name="connsiteX158" fmla="*/ 3168434 w 4524487"/>
              <a:gd name="connsiteY158" fmla="*/ 3915609 h 5801773"/>
              <a:gd name="connsiteX159" fmla="*/ 3173512 w 4524487"/>
              <a:gd name="connsiteY159" fmla="*/ 3893595 h 5801773"/>
              <a:gd name="connsiteX160" fmla="*/ 3126101 w 4524487"/>
              <a:gd name="connsiteY160" fmla="*/ 3907143 h 5801773"/>
              <a:gd name="connsiteX161" fmla="*/ 3083767 w 4524487"/>
              <a:gd name="connsiteY161" fmla="*/ 3873276 h 5801773"/>
              <a:gd name="connsiteX162" fmla="*/ 3058367 w 4524487"/>
              <a:gd name="connsiteY162" fmla="*/ 3864809 h 5801773"/>
              <a:gd name="connsiteX163" fmla="*/ 2821301 w 4524487"/>
              <a:gd name="connsiteY163" fmla="*/ 3856343 h 5801773"/>
              <a:gd name="connsiteX164" fmla="*/ 2740021 w 4524487"/>
              <a:gd name="connsiteY164" fmla="*/ 4037529 h 5801773"/>
              <a:gd name="connsiteX165" fmla="*/ 2472474 w 4524487"/>
              <a:gd name="connsiteY165" fmla="*/ 4068009 h 5801773"/>
              <a:gd name="connsiteX166" fmla="*/ 2441994 w 4524487"/>
              <a:gd name="connsiteY166" fmla="*/ 3944396 h 5801773"/>
              <a:gd name="connsiteX167" fmla="*/ 2389501 w 4524487"/>
              <a:gd name="connsiteY167" fmla="*/ 4052769 h 5801773"/>
              <a:gd name="connsiteX168" fmla="*/ 2189687 w 4524487"/>
              <a:gd name="connsiteY168" fmla="*/ 4083249 h 5801773"/>
              <a:gd name="connsiteX169" fmla="*/ 1905207 w 4524487"/>
              <a:gd name="connsiteY169" fmla="*/ 4166223 h 5801773"/>
              <a:gd name="connsiteX170" fmla="*/ 1762967 w 4524487"/>
              <a:gd name="connsiteY170" fmla="*/ 4262743 h 5801773"/>
              <a:gd name="connsiteX171" fmla="*/ 1669834 w 4524487"/>
              <a:gd name="connsiteY171" fmla="*/ 4338943 h 5801773"/>
              <a:gd name="connsiteX172" fmla="*/ 1652901 w 4524487"/>
              <a:gd name="connsiteY172" fmla="*/ 4305076 h 5801773"/>
              <a:gd name="connsiteX173" fmla="*/ 1480181 w 4524487"/>
              <a:gd name="connsiteY173" fmla="*/ 4210249 h 5801773"/>
              <a:gd name="connsiteX174" fmla="*/ 1358261 w 4524487"/>
              <a:gd name="connsiteY174" fmla="*/ 4081556 h 5801773"/>
              <a:gd name="connsiteX175" fmla="*/ 814701 w 4524487"/>
              <a:gd name="connsiteY175" fmla="*/ 3707329 h 5801773"/>
              <a:gd name="connsiteX176" fmla="*/ 1254967 w 4524487"/>
              <a:gd name="connsiteY176" fmla="*/ 4415143 h 5801773"/>
              <a:gd name="connsiteX177" fmla="*/ 1238034 w 4524487"/>
              <a:gd name="connsiteY177" fmla="*/ 4440543 h 5801773"/>
              <a:gd name="connsiteX178" fmla="*/ 1229567 w 4524487"/>
              <a:gd name="connsiteY178" fmla="*/ 4491343 h 5801773"/>
              <a:gd name="connsiteX179" fmla="*/ 1204167 w 4524487"/>
              <a:gd name="connsiteY179" fmla="*/ 4559076 h 5801773"/>
              <a:gd name="connsiteX180" fmla="*/ 1195701 w 4524487"/>
              <a:gd name="connsiteY180" fmla="*/ 4601409 h 5801773"/>
              <a:gd name="connsiteX181" fmla="*/ 1163527 w 4524487"/>
              <a:gd name="connsiteY181" fmla="*/ 4609876 h 5801773"/>
              <a:gd name="connsiteX182" fmla="*/ 955247 w 4524487"/>
              <a:gd name="connsiteY182" fmla="*/ 4596329 h 5801773"/>
              <a:gd name="connsiteX183" fmla="*/ 955247 w 4524487"/>
              <a:gd name="connsiteY183" fmla="*/ 4824929 h 5801773"/>
              <a:gd name="connsiteX184" fmla="*/ 1038221 w 4524487"/>
              <a:gd name="connsiteY184" fmla="*/ 4882503 h 5801773"/>
              <a:gd name="connsiteX185" fmla="*/ 1028061 w 4524487"/>
              <a:gd name="connsiteY185" fmla="*/ 5075543 h 5801773"/>
              <a:gd name="connsiteX186" fmla="*/ 958634 w 4524487"/>
              <a:gd name="connsiteY186" fmla="*/ 5100943 h 5801773"/>
              <a:gd name="connsiteX0" fmla="*/ 958634 w 4524487"/>
              <a:gd name="connsiteY0" fmla="*/ 5100943 h 5801773"/>
              <a:gd name="connsiteX1" fmla="*/ 662301 w 4524487"/>
              <a:gd name="connsiteY1" fmla="*/ 5109409 h 5801773"/>
              <a:gd name="connsiteX2" fmla="*/ 359194 w 4524487"/>
              <a:gd name="connsiteY2" fmla="*/ 5089089 h 5801773"/>
              <a:gd name="connsiteX3" fmla="*/ 387981 w 4524487"/>
              <a:gd name="connsiteY3" fmla="*/ 5300756 h 5801773"/>
              <a:gd name="connsiteX4" fmla="*/ 873967 w 4524487"/>
              <a:gd name="connsiteY4" fmla="*/ 5312609 h 5801773"/>
              <a:gd name="connsiteX5" fmla="*/ 857034 w 4524487"/>
              <a:gd name="connsiteY5" fmla="*/ 5575076 h 5801773"/>
              <a:gd name="connsiteX6" fmla="*/ 831634 w 4524487"/>
              <a:gd name="connsiteY6" fmla="*/ 5583543 h 5801773"/>
              <a:gd name="connsiteX7" fmla="*/ 721567 w 4524487"/>
              <a:gd name="connsiteY7" fmla="*/ 5525969 h 5801773"/>
              <a:gd name="connsiteX8" fmla="*/ 316861 w 4524487"/>
              <a:gd name="connsiteY8" fmla="*/ 5534436 h 5801773"/>
              <a:gd name="connsiteX9" fmla="*/ 352421 w 4524487"/>
              <a:gd name="connsiteY9" fmla="*/ 5774889 h 5801773"/>
              <a:gd name="connsiteX10" fmla="*/ 225421 w 4524487"/>
              <a:gd name="connsiteY10" fmla="*/ 5796903 h 5801773"/>
              <a:gd name="connsiteX11" fmla="*/ 40847 w 4524487"/>
              <a:gd name="connsiteY11" fmla="*/ 5783356 h 5801773"/>
              <a:gd name="connsiteX12" fmla="*/ 35767 w 4524487"/>
              <a:gd name="connsiteY12" fmla="*/ 5524276 h 5801773"/>
              <a:gd name="connsiteX13" fmla="*/ 198327 w 4524487"/>
              <a:gd name="connsiteY13" fmla="*/ 5426063 h 5801773"/>
              <a:gd name="connsiteX14" fmla="*/ 169541 w 4524487"/>
              <a:gd name="connsiteY14" fmla="*/ 5038289 h 5801773"/>
              <a:gd name="connsiteX15" fmla="*/ 49314 w 4524487"/>
              <a:gd name="connsiteY15" fmla="*/ 5002729 h 5801773"/>
              <a:gd name="connsiteX16" fmla="*/ 56087 w 4524487"/>
              <a:gd name="connsiteY16" fmla="*/ 4926529 h 5801773"/>
              <a:gd name="connsiteX17" fmla="*/ 69634 w 4524487"/>
              <a:gd name="connsiteY17" fmla="*/ 4897743 h 5801773"/>
              <a:gd name="connsiteX18" fmla="*/ 149221 w 4524487"/>
              <a:gd name="connsiteY18" fmla="*/ 4794449 h 5801773"/>
              <a:gd name="connsiteX19" fmla="*/ 189861 w 4524487"/>
              <a:gd name="connsiteY19" fmla="*/ 4731796 h 5801773"/>
              <a:gd name="connsiteX20" fmla="*/ 186474 w 4524487"/>
              <a:gd name="connsiteY20" fmla="*/ 4697929 h 5801773"/>
              <a:gd name="connsiteX21" fmla="*/ 230501 w 4524487"/>
              <a:gd name="connsiteY21" fmla="*/ 4697929 h 5801773"/>
              <a:gd name="connsiteX22" fmla="*/ 276221 w 4524487"/>
              <a:gd name="connsiteY22" fmla="*/ 4603103 h 5801773"/>
              <a:gd name="connsiteX23" fmla="*/ 323634 w 4524487"/>
              <a:gd name="connsiteY23" fmla="*/ 4592943 h 5801773"/>
              <a:gd name="connsiteX24" fmla="*/ 332101 w 4524487"/>
              <a:gd name="connsiteY24" fmla="*/ 4525209 h 5801773"/>
              <a:gd name="connsiteX25" fmla="*/ 349034 w 4524487"/>
              <a:gd name="connsiteY25" fmla="*/ 4482876 h 5801773"/>
              <a:gd name="connsiteX26" fmla="*/ 398141 w 4524487"/>
              <a:gd name="connsiteY26" fmla="*/ 4376196 h 5801773"/>
              <a:gd name="connsiteX27" fmla="*/ 367661 w 4524487"/>
              <a:gd name="connsiteY27" fmla="*/ 4135743 h 5801773"/>
              <a:gd name="connsiteX28" fmla="*/ 433701 w 4524487"/>
              <a:gd name="connsiteY28" fmla="*/ 3949476 h 5801773"/>
              <a:gd name="connsiteX29" fmla="*/ 442167 w 4524487"/>
              <a:gd name="connsiteY29" fmla="*/ 3924076 h 5801773"/>
              <a:gd name="connsiteX30" fmla="*/ 450634 w 4524487"/>
              <a:gd name="connsiteY30" fmla="*/ 3890209 h 5801773"/>
              <a:gd name="connsiteX31" fmla="*/ 476034 w 4524487"/>
              <a:gd name="connsiteY31" fmla="*/ 3830943 h 5801773"/>
              <a:gd name="connsiteX32" fmla="*/ 492967 w 4524487"/>
              <a:gd name="connsiteY32" fmla="*/ 3814009 h 5801773"/>
              <a:gd name="connsiteX33" fmla="*/ 501434 w 4524487"/>
              <a:gd name="connsiteY33" fmla="*/ 3771676 h 5801773"/>
              <a:gd name="connsiteX34" fmla="*/ 518367 w 4524487"/>
              <a:gd name="connsiteY34" fmla="*/ 3703943 h 5801773"/>
              <a:gd name="connsiteX35" fmla="*/ 526834 w 4524487"/>
              <a:gd name="connsiteY35" fmla="*/ 3585409 h 5801773"/>
              <a:gd name="connsiteX36" fmla="*/ 569167 w 4524487"/>
              <a:gd name="connsiteY36" fmla="*/ 3561703 h 5801773"/>
              <a:gd name="connsiteX37" fmla="*/ 604727 w 4524487"/>
              <a:gd name="connsiteY37" fmla="*/ 3475343 h 5801773"/>
              <a:gd name="connsiteX38" fmla="*/ 623354 w 4524487"/>
              <a:gd name="connsiteY38" fmla="*/ 3465183 h 5801773"/>
              <a:gd name="connsiteX39" fmla="*/ 650447 w 4524487"/>
              <a:gd name="connsiteY39" fmla="*/ 3429623 h 5801773"/>
              <a:gd name="connsiteX40" fmla="*/ 672461 w 4524487"/>
              <a:gd name="connsiteY40" fmla="*/ 3397449 h 5801773"/>
              <a:gd name="connsiteX41" fmla="*/ 670767 w 4524487"/>
              <a:gd name="connsiteY41" fmla="*/ 3297543 h 5801773"/>
              <a:gd name="connsiteX42" fmla="*/ 696167 w 4524487"/>
              <a:gd name="connsiteY42" fmla="*/ 3263676 h 5801773"/>
              <a:gd name="connsiteX43" fmla="*/ 708021 w 4524487"/>
              <a:gd name="connsiteY43" fmla="*/ 3217956 h 5801773"/>
              <a:gd name="connsiteX44" fmla="*/ 735114 w 4524487"/>
              <a:gd name="connsiteY44" fmla="*/ 3133289 h 5801773"/>
              <a:gd name="connsiteX45" fmla="*/ 726647 w 4524487"/>
              <a:gd name="connsiteY45" fmla="*/ 3096036 h 5801773"/>
              <a:gd name="connsiteX46" fmla="*/ 811314 w 4524487"/>
              <a:gd name="connsiteY46" fmla="*/ 3023223 h 5801773"/>
              <a:gd name="connsiteX47" fmla="*/ 885821 w 4524487"/>
              <a:gd name="connsiteY47" fmla="*/ 2947023 h 5801773"/>
              <a:gd name="connsiteX48" fmla="*/ 933234 w 4524487"/>
              <a:gd name="connsiteY48" fmla="*/ 2882676 h 5801773"/>
              <a:gd name="connsiteX49" fmla="*/ 967101 w 4524487"/>
              <a:gd name="connsiteY49" fmla="*/ 2798009 h 5801773"/>
              <a:gd name="connsiteX50" fmla="*/ 975567 w 4524487"/>
              <a:gd name="connsiteY50" fmla="*/ 2764143 h 5801773"/>
              <a:gd name="connsiteX51" fmla="*/ 1100874 w 4524487"/>
              <a:gd name="connsiteY51" fmla="*/ 2886063 h 5801773"/>
              <a:gd name="connsiteX52" fmla="*/ 1343021 w 4524487"/>
              <a:gd name="connsiteY52" fmla="*/ 3021529 h 5801773"/>
              <a:gd name="connsiteX53" fmla="*/ 1034834 w 4524487"/>
              <a:gd name="connsiteY53" fmla="*/ 2620209 h 5801773"/>
              <a:gd name="connsiteX54" fmla="*/ 1012821 w 4524487"/>
              <a:gd name="connsiteY54" fmla="*/ 2579569 h 5801773"/>
              <a:gd name="connsiteX55" fmla="*/ 1102567 w 4524487"/>
              <a:gd name="connsiteY55" fmla="*/ 2518609 h 5801773"/>
              <a:gd name="connsiteX56" fmla="*/ 1119501 w 4524487"/>
              <a:gd name="connsiteY56" fmla="*/ 2450876 h 5801773"/>
              <a:gd name="connsiteX57" fmla="*/ 1248194 w 4524487"/>
              <a:gd name="connsiteY57" fmla="*/ 2384836 h 5801773"/>
              <a:gd name="connsiteX58" fmla="*/ 1204167 w 4524487"/>
              <a:gd name="connsiteY58" fmla="*/ 2315409 h 5801773"/>
              <a:gd name="connsiteX59" fmla="*/ 1212634 w 4524487"/>
              <a:gd name="connsiteY59" fmla="*/ 2281543 h 5801773"/>
              <a:gd name="connsiteX60" fmla="*/ 1229567 w 4524487"/>
              <a:gd name="connsiteY60" fmla="*/ 2256143 h 5801773"/>
              <a:gd name="connsiteX61" fmla="*/ 1324394 w 4524487"/>
              <a:gd name="connsiteY61" fmla="*/ 2220583 h 5801773"/>
              <a:gd name="connsiteX62" fmla="*/ 1361647 w 4524487"/>
              <a:gd name="connsiteY62" fmla="*/ 2081729 h 5801773"/>
              <a:gd name="connsiteX63" fmla="*/ 1383661 w 4524487"/>
              <a:gd name="connsiteY63" fmla="*/ 1973356 h 5801773"/>
              <a:gd name="connsiteX64" fmla="*/ 1397207 w 4524487"/>
              <a:gd name="connsiteY64" fmla="*/ 1842969 h 5801773"/>
              <a:gd name="connsiteX65" fmla="*/ 1436154 w 4524487"/>
              <a:gd name="connsiteY65" fmla="*/ 1793863 h 5801773"/>
              <a:gd name="connsiteX66" fmla="*/ 1473407 w 4524487"/>
              <a:gd name="connsiteY66" fmla="*/ 1751529 h 5801773"/>
              <a:gd name="connsiteX67" fmla="*/ 1502194 w 4524487"/>
              <a:gd name="connsiteY67" fmla="*/ 1680409 h 5801773"/>
              <a:gd name="connsiteX68" fmla="*/ 1571621 w 4524487"/>
              <a:gd name="connsiteY68" fmla="*/ 1632996 h 5801773"/>
              <a:gd name="connsiteX69" fmla="*/ 1581781 w 4524487"/>
              <a:gd name="connsiteY69" fmla="*/ 1526316 h 5801773"/>
              <a:gd name="connsiteX70" fmla="*/ 1564847 w 4524487"/>
              <a:gd name="connsiteY70" fmla="*/ 1502609 h 5801773"/>
              <a:gd name="connsiteX71" fmla="*/ 1546221 w 4524487"/>
              <a:gd name="connsiteY71" fmla="*/ 1424716 h 5801773"/>
              <a:gd name="connsiteX72" fmla="*/ 1576701 w 4524487"/>
              <a:gd name="connsiteY72" fmla="*/ 1296023 h 5801773"/>
              <a:gd name="connsiteX73" fmla="*/ 1588554 w 4524487"/>
              <a:gd name="connsiteY73" fmla="*/ 1223209 h 5801773"/>
              <a:gd name="connsiteX74" fmla="*/ 1630887 w 4524487"/>
              <a:gd name="connsiteY74" fmla="*/ 1197809 h 5801773"/>
              <a:gd name="connsiteX75" fmla="*/ 1664754 w 4524487"/>
              <a:gd name="connsiteY75" fmla="*/ 1160556 h 5801773"/>
              <a:gd name="connsiteX76" fmla="*/ 1740954 w 4524487"/>
              <a:gd name="connsiteY76" fmla="*/ 1108063 h 5801773"/>
              <a:gd name="connsiteX77" fmla="*/ 1774821 w 4524487"/>
              <a:gd name="connsiteY77" fmla="*/ 1028476 h 5801773"/>
              <a:gd name="connsiteX78" fmla="*/ 1790061 w 4524487"/>
              <a:gd name="connsiteY78" fmla="*/ 937036 h 5801773"/>
              <a:gd name="connsiteX79" fmla="*/ 1801914 w 4524487"/>
              <a:gd name="connsiteY79" fmla="*/ 852369 h 5801773"/>
              <a:gd name="connsiteX80" fmla="*/ 1874727 w 4524487"/>
              <a:gd name="connsiteY80" fmla="*/ 745689 h 5801773"/>
              <a:gd name="connsiteX81" fmla="*/ 1903514 w 4524487"/>
              <a:gd name="connsiteY81" fmla="*/ 705049 h 5801773"/>
              <a:gd name="connsiteX82" fmla="*/ 1961087 w 4524487"/>
              <a:gd name="connsiteY82" fmla="*/ 642396 h 5801773"/>
              <a:gd name="connsiteX83" fmla="*/ 2055914 w 4524487"/>
              <a:gd name="connsiteY83" fmla="*/ 589903 h 5801773"/>
              <a:gd name="connsiteX84" fmla="*/ 2081314 w 4524487"/>
              <a:gd name="connsiteY84" fmla="*/ 532329 h 5801773"/>
              <a:gd name="connsiteX85" fmla="*/ 2186301 w 4524487"/>
              <a:gd name="connsiteY85" fmla="*/ 506929 h 5801773"/>
              <a:gd name="connsiteX86" fmla="*/ 2269274 w 4524487"/>
              <a:gd name="connsiteY86" fmla="*/ 464596 h 5801773"/>
              <a:gd name="connsiteX87" fmla="*/ 2364101 w 4524487"/>
              <a:gd name="connsiteY87" fmla="*/ 467983 h 5801773"/>
              <a:gd name="connsiteX88" fmla="*/ 2458927 w 4524487"/>
              <a:gd name="connsiteY88" fmla="*/ 449356 h 5801773"/>
              <a:gd name="connsiteX89" fmla="*/ 2487714 w 4524487"/>
              <a:gd name="connsiteY89" fmla="*/ 410409 h 5801773"/>
              <a:gd name="connsiteX90" fmla="*/ 2563914 w 4524487"/>
              <a:gd name="connsiteY90" fmla="*/ 376543 h 5801773"/>
              <a:gd name="connsiteX91" fmla="*/ 2689221 w 4524487"/>
              <a:gd name="connsiteY91" fmla="*/ 251236 h 5801773"/>
              <a:gd name="connsiteX92" fmla="*/ 2728167 w 4524487"/>
              <a:gd name="connsiteY92" fmla="*/ 181809 h 5801773"/>
              <a:gd name="connsiteX93" fmla="*/ 2775581 w 4524487"/>
              <a:gd name="connsiteY93" fmla="*/ 158103 h 5801773"/>
              <a:gd name="connsiteX94" fmla="*/ 2853474 w 4524487"/>
              <a:gd name="connsiteY94" fmla="*/ 107303 h 5801773"/>
              <a:gd name="connsiteX95" fmla="*/ 2972642 w 4524487"/>
              <a:gd name="connsiteY95" fmla="*/ 49518 h 5801773"/>
              <a:gd name="connsiteX96" fmla="*/ 3166317 w 4524487"/>
              <a:gd name="connsiteY96" fmla="*/ 10359 h 5801773"/>
              <a:gd name="connsiteX97" fmla="*/ 3182192 w 4524487"/>
              <a:gd name="connsiteY97" fmla="*/ 27293 h 5801773"/>
              <a:gd name="connsiteX98" fmla="*/ 3207381 w 4524487"/>
              <a:gd name="connsiteY98" fmla="*/ 24329 h 5801773"/>
              <a:gd name="connsiteX99" fmla="*/ 3280194 w 4524487"/>
              <a:gd name="connsiteY99" fmla="*/ 10783 h 5801773"/>
              <a:gd name="connsiteX100" fmla="*/ 3276807 w 4524487"/>
              <a:gd name="connsiteY100" fmla="*/ 623 h 5801773"/>
              <a:gd name="connsiteX101" fmla="*/ 3325914 w 4524487"/>
              <a:gd name="connsiteY101" fmla="*/ 29409 h 5801773"/>
              <a:gd name="connsiteX102" fmla="*/ 3368247 w 4524487"/>
              <a:gd name="connsiteY102" fmla="*/ 85289 h 5801773"/>
              <a:gd name="connsiteX103" fmla="*/ 3408887 w 4524487"/>
              <a:gd name="connsiteY103" fmla="*/ 124236 h 5801773"/>
              <a:gd name="connsiteX104" fmla="*/ 3422434 w 4524487"/>
              <a:gd name="connsiteY104" fmla="*/ 125929 h 5801773"/>
              <a:gd name="connsiteX105" fmla="*/ 3473234 w 4524487"/>
              <a:gd name="connsiteY105" fmla="*/ 131009 h 5801773"/>
              <a:gd name="connsiteX106" fmla="*/ 3498634 w 4524487"/>
              <a:gd name="connsiteY106" fmla="*/ 198743 h 5801773"/>
              <a:gd name="connsiteX107" fmla="*/ 3524034 w 4524487"/>
              <a:gd name="connsiteY107" fmla="*/ 266476 h 5801773"/>
              <a:gd name="connsiteX108" fmla="*/ 3549434 w 4524487"/>
              <a:gd name="connsiteY108" fmla="*/ 308809 h 5801773"/>
              <a:gd name="connsiteX109" fmla="*/ 3566367 w 4524487"/>
              <a:gd name="connsiteY109" fmla="*/ 401943 h 5801773"/>
              <a:gd name="connsiteX110" fmla="*/ 3549434 w 4524487"/>
              <a:gd name="connsiteY110" fmla="*/ 622076 h 5801773"/>
              <a:gd name="connsiteX111" fmla="*/ 3556207 w 4524487"/>
              <a:gd name="connsiteY111" fmla="*/ 691503 h 5801773"/>
              <a:gd name="connsiteX112" fmla="*/ 3535887 w 4524487"/>
              <a:gd name="connsiteY112" fmla="*/ 794796 h 5801773"/>
              <a:gd name="connsiteX113" fmla="*/ 3463074 w 4524487"/>
              <a:gd name="connsiteY113" fmla="*/ 876076 h 5801773"/>
              <a:gd name="connsiteX114" fmla="*/ 3419047 w 4524487"/>
              <a:gd name="connsiteY114" fmla="*/ 911636 h 5801773"/>
              <a:gd name="connsiteX115" fmla="*/ 3405501 w 4524487"/>
              <a:gd name="connsiteY115" fmla="*/ 935343 h 5801773"/>
              <a:gd name="connsiteX116" fmla="*/ 3388567 w 4524487"/>
              <a:gd name="connsiteY116" fmla="*/ 960743 h 5801773"/>
              <a:gd name="connsiteX117" fmla="*/ 3380101 w 4524487"/>
              <a:gd name="connsiteY117" fmla="*/ 994609 h 5801773"/>
              <a:gd name="connsiteX118" fmla="*/ 3320834 w 4524487"/>
              <a:gd name="connsiteY118" fmla="*/ 1028476 h 5801773"/>
              <a:gd name="connsiteX119" fmla="*/ 3278501 w 4524487"/>
              <a:gd name="connsiteY119" fmla="*/ 1045409 h 5801773"/>
              <a:gd name="connsiteX120" fmla="*/ 3253101 w 4524487"/>
              <a:gd name="connsiteY120" fmla="*/ 1053876 h 5801773"/>
              <a:gd name="connsiteX121" fmla="*/ 3176901 w 4524487"/>
              <a:gd name="connsiteY121" fmla="*/ 1096209 h 5801773"/>
              <a:gd name="connsiteX122" fmla="*/ 3185367 w 4524487"/>
              <a:gd name="connsiteY122" fmla="*/ 1172409 h 5801773"/>
              <a:gd name="connsiteX123" fmla="*/ 3254794 w 4524487"/>
              <a:gd name="connsiteY123" fmla="*/ 1126689 h 5801773"/>
              <a:gd name="connsiteX124" fmla="*/ 3322527 w 4524487"/>
              <a:gd name="connsiteY124" fmla="*/ 1180876 h 5801773"/>
              <a:gd name="connsiteX125" fmla="*/ 3244634 w 4524487"/>
              <a:gd name="connsiteY125" fmla="*/ 1324809 h 5801773"/>
              <a:gd name="connsiteX126" fmla="*/ 3217541 w 4524487"/>
              <a:gd name="connsiteY126" fmla="*/ 1450116 h 5801773"/>
              <a:gd name="connsiteX127" fmla="*/ 3281887 w 4524487"/>
              <a:gd name="connsiteY127" fmla="*/ 1482289 h 5801773"/>
              <a:gd name="connsiteX128" fmla="*/ 3330994 w 4524487"/>
              <a:gd name="connsiteY128" fmla="*/ 1324809 h 5801773"/>
              <a:gd name="connsiteX129" fmla="*/ 3444447 w 4524487"/>
              <a:gd name="connsiteY129" fmla="*/ 1472129 h 5801773"/>
              <a:gd name="connsiteX130" fmla="*/ 3446141 w 4524487"/>
              <a:gd name="connsiteY130" fmla="*/ 1880223 h 5801773"/>
              <a:gd name="connsiteX131" fmla="*/ 3464767 w 4524487"/>
              <a:gd name="connsiteY131" fmla="*/ 1947956 h 5801773"/>
              <a:gd name="connsiteX132" fmla="*/ 3520647 w 4524487"/>
              <a:gd name="connsiteY132" fmla="*/ 1912396 h 5801773"/>
              <a:gd name="connsiteX133" fmla="*/ 3583301 w 4524487"/>
              <a:gd name="connsiteY133" fmla="*/ 1909009 h 5801773"/>
              <a:gd name="connsiteX134" fmla="*/ 3586687 w 4524487"/>
              <a:gd name="connsiteY134" fmla="*/ 1844663 h 5801773"/>
              <a:gd name="connsiteX135" fmla="*/ 3652727 w 4524487"/>
              <a:gd name="connsiteY135" fmla="*/ 1736289 h 5801773"/>
              <a:gd name="connsiteX136" fmla="*/ 3781421 w 4524487"/>
              <a:gd name="connsiteY136" fmla="*/ 1665169 h 5801773"/>
              <a:gd name="connsiteX137" fmla="*/ 3962607 w 4524487"/>
              <a:gd name="connsiteY137" fmla="*/ 1719356 h 5801773"/>
              <a:gd name="connsiteX138" fmla="*/ 4111621 w 4524487"/>
              <a:gd name="connsiteY138" fmla="*/ 1746449 h 5801773"/>
              <a:gd name="connsiteX139" fmla="*/ 4169194 w 4524487"/>
              <a:gd name="connsiteY139" fmla="*/ 1909009 h 5801773"/>
              <a:gd name="connsiteX140" fmla="*/ 4225074 w 4524487"/>
              <a:gd name="connsiteY140" fmla="*/ 2019076 h 5801773"/>
              <a:gd name="connsiteX141" fmla="*/ 4516327 w 4524487"/>
              <a:gd name="connsiteY141" fmla="*/ 2511836 h 5801773"/>
              <a:gd name="connsiteX142" fmla="*/ 4397792 w 4524487"/>
              <a:gd name="connsiteY142" fmla="*/ 2593115 h 5801773"/>
              <a:gd name="connsiteX143" fmla="*/ 4316514 w 4524487"/>
              <a:gd name="connsiteY143" fmla="*/ 2806476 h 5801773"/>
              <a:gd name="connsiteX144" fmla="*/ 4301274 w 4524487"/>
              <a:gd name="connsiteY144" fmla="*/ 2899609 h 5801773"/>
              <a:gd name="connsiteX145" fmla="*/ 4277567 w 4524487"/>
              <a:gd name="connsiteY145" fmla="*/ 2975809 h 5801773"/>
              <a:gd name="connsiteX146" fmla="*/ 4258941 w 4524487"/>
              <a:gd name="connsiteY146" fmla="*/ 3314476 h 5801773"/>
              <a:gd name="connsiteX147" fmla="*/ 4191207 w 4524487"/>
              <a:gd name="connsiteY147" fmla="*/ 3497356 h 5801773"/>
              <a:gd name="connsiteX148" fmla="*/ 4126861 w 4524487"/>
              <a:gd name="connsiteY148" fmla="*/ 3771676 h 5801773"/>
              <a:gd name="connsiteX149" fmla="*/ 4084527 w 4524487"/>
              <a:gd name="connsiteY149" fmla="*/ 3891903 h 5801773"/>
              <a:gd name="connsiteX150" fmla="*/ 4015101 w 4524487"/>
              <a:gd name="connsiteY150" fmla="*/ 3949476 h 5801773"/>
              <a:gd name="connsiteX151" fmla="*/ 4084527 w 4524487"/>
              <a:gd name="connsiteY151" fmla="*/ 4142516 h 5801773"/>
              <a:gd name="connsiteX152" fmla="*/ 3947367 w 4524487"/>
              <a:gd name="connsiteY152" fmla="*/ 4169609 h 5801773"/>
              <a:gd name="connsiteX153" fmla="*/ 3728927 w 4524487"/>
              <a:gd name="connsiteY153" fmla="*/ 4100183 h 5801773"/>
              <a:gd name="connsiteX154" fmla="*/ 3566367 w 4524487"/>
              <a:gd name="connsiteY154" fmla="*/ 4101876 h 5801773"/>
              <a:gd name="connsiteX155" fmla="*/ 3532501 w 4524487"/>
              <a:gd name="connsiteY155" fmla="*/ 4093409 h 5801773"/>
              <a:gd name="connsiteX156" fmla="*/ 3227701 w 4524487"/>
              <a:gd name="connsiteY156" fmla="*/ 3949476 h 5801773"/>
              <a:gd name="connsiteX157" fmla="*/ 3168434 w 4524487"/>
              <a:gd name="connsiteY157" fmla="*/ 3915609 h 5801773"/>
              <a:gd name="connsiteX158" fmla="*/ 3173512 w 4524487"/>
              <a:gd name="connsiteY158" fmla="*/ 3893595 h 5801773"/>
              <a:gd name="connsiteX159" fmla="*/ 3126101 w 4524487"/>
              <a:gd name="connsiteY159" fmla="*/ 3907143 h 5801773"/>
              <a:gd name="connsiteX160" fmla="*/ 3083767 w 4524487"/>
              <a:gd name="connsiteY160" fmla="*/ 3873276 h 5801773"/>
              <a:gd name="connsiteX161" fmla="*/ 3058367 w 4524487"/>
              <a:gd name="connsiteY161" fmla="*/ 3864809 h 5801773"/>
              <a:gd name="connsiteX162" fmla="*/ 2821301 w 4524487"/>
              <a:gd name="connsiteY162" fmla="*/ 3856343 h 5801773"/>
              <a:gd name="connsiteX163" fmla="*/ 2740021 w 4524487"/>
              <a:gd name="connsiteY163" fmla="*/ 4037529 h 5801773"/>
              <a:gd name="connsiteX164" fmla="*/ 2472474 w 4524487"/>
              <a:gd name="connsiteY164" fmla="*/ 4068009 h 5801773"/>
              <a:gd name="connsiteX165" fmla="*/ 2441994 w 4524487"/>
              <a:gd name="connsiteY165" fmla="*/ 3944396 h 5801773"/>
              <a:gd name="connsiteX166" fmla="*/ 2389501 w 4524487"/>
              <a:gd name="connsiteY166" fmla="*/ 4052769 h 5801773"/>
              <a:gd name="connsiteX167" fmla="*/ 2189687 w 4524487"/>
              <a:gd name="connsiteY167" fmla="*/ 4083249 h 5801773"/>
              <a:gd name="connsiteX168" fmla="*/ 1905207 w 4524487"/>
              <a:gd name="connsiteY168" fmla="*/ 4166223 h 5801773"/>
              <a:gd name="connsiteX169" fmla="*/ 1762967 w 4524487"/>
              <a:gd name="connsiteY169" fmla="*/ 4262743 h 5801773"/>
              <a:gd name="connsiteX170" fmla="*/ 1669834 w 4524487"/>
              <a:gd name="connsiteY170" fmla="*/ 4338943 h 5801773"/>
              <a:gd name="connsiteX171" fmla="*/ 1652901 w 4524487"/>
              <a:gd name="connsiteY171" fmla="*/ 4305076 h 5801773"/>
              <a:gd name="connsiteX172" fmla="*/ 1480181 w 4524487"/>
              <a:gd name="connsiteY172" fmla="*/ 4210249 h 5801773"/>
              <a:gd name="connsiteX173" fmla="*/ 1358261 w 4524487"/>
              <a:gd name="connsiteY173" fmla="*/ 4081556 h 5801773"/>
              <a:gd name="connsiteX174" fmla="*/ 814701 w 4524487"/>
              <a:gd name="connsiteY174" fmla="*/ 3707329 h 5801773"/>
              <a:gd name="connsiteX175" fmla="*/ 1254967 w 4524487"/>
              <a:gd name="connsiteY175" fmla="*/ 4415143 h 5801773"/>
              <a:gd name="connsiteX176" fmla="*/ 1238034 w 4524487"/>
              <a:gd name="connsiteY176" fmla="*/ 4440543 h 5801773"/>
              <a:gd name="connsiteX177" fmla="*/ 1229567 w 4524487"/>
              <a:gd name="connsiteY177" fmla="*/ 4491343 h 5801773"/>
              <a:gd name="connsiteX178" fmla="*/ 1204167 w 4524487"/>
              <a:gd name="connsiteY178" fmla="*/ 4559076 h 5801773"/>
              <a:gd name="connsiteX179" fmla="*/ 1195701 w 4524487"/>
              <a:gd name="connsiteY179" fmla="*/ 4601409 h 5801773"/>
              <a:gd name="connsiteX180" fmla="*/ 1163527 w 4524487"/>
              <a:gd name="connsiteY180" fmla="*/ 4609876 h 5801773"/>
              <a:gd name="connsiteX181" fmla="*/ 955247 w 4524487"/>
              <a:gd name="connsiteY181" fmla="*/ 4596329 h 5801773"/>
              <a:gd name="connsiteX182" fmla="*/ 955247 w 4524487"/>
              <a:gd name="connsiteY182" fmla="*/ 4824929 h 5801773"/>
              <a:gd name="connsiteX183" fmla="*/ 1038221 w 4524487"/>
              <a:gd name="connsiteY183" fmla="*/ 4882503 h 5801773"/>
              <a:gd name="connsiteX184" fmla="*/ 1028061 w 4524487"/>
              <a:gd name="connsiteY184" fmla="*/ 5075543 h 5801773"/>
              <a:gd name="connsiteX185" fmla="*/ 958634 w 4524487"/>
              <a:gd name="connsiteY185" fmla="*/ 5100943 h 5801773"/>
              <a:gd name="connsiteX0" fmla="*/ 958634 w 4524487"/>
              <a:gd name="connsiteY0" fmla="*/ 5100943 h 5801773"/>
              <a:gd name="connsiteX1" fmla="*/ 662301 w 4524487"/>
              <a:gd name="connsiteY1" fmla="*/ 5109409 h 5801773"/>
              <a:gd name="connsiteX2" fmla="*/ 359194 w 4524487"/>
              <a:gd name="connsiteY2" fmla="*/ 5089089 h 5801773"/>
              <a:gd name="connsiteX3" fmla="*/ 387981 w 4524487"/>
              <a:gd name="connsiteY3" fmla="*/ 5300756 h 5801773"/>
              <a:gd name="connsiteX4" fmla="*/ 873967 w 4524487"/>
              <a:gd name="connsiteY4" fmla="*/ 5312609 h 5801773"/>
              <a:gd name="connsiteX5" fmla="*/ 857034 w 4524487"/>
              <a:gd name="connsiteY5" fmla="*/ 5575076 h 5801773"/>
              <a:gd name="connsiteX6" fmla="*/ 831634 w 4524487"/>
              <a:gd name="connsiteY6" fmla="*/ 5583543 h 5801773"/>
              <a:gd name="connsiteX7" fmla="*/ 721567 w 4524487"/>
              <a:gd name="connsiteY7" fmla="*/ 5525969 h 5801773"/>
              <a:gd name="connsiteX8" fmla="*/ 316861 w 4524487"/>
              <a:gd name="connsiteY8" fmla="*/ 5534436 h 5801773"/>
              <a:gd name="connsiteX9" fmla="*/ 352421 w 4524487"/>
              <a:gd name="connsiteY9" fmla="*/ 5774889 h 5801773"/>
              <a:gd name="connsiteX10" fmla="*/ 225421 w 4524487"/>
              <a:gd name="connsiteY10" fmla="*/ 5796903 h 5801773"/>
              <a:gd name="connsiteX11" fmla="*/ 40847 w 4524487"/>
              <a:gd name="connsiteY11" fmla="*/ 5783356 h 5801773"/>
              <a:gd name="connsiteX12" fmla="*/ 35767 w 4524487"/>
              <a:gd name="connsiteY12" fmla="*/ 5524276 h 5801773"/>
              <a:gd name="connsiteX13" fmla="*/ 198327 w 4524487"/>
              <a:gd name="connsiteY13" fmla="*/ 5426063 h 5801773"/>
              <a:gd name="connsiteX14" fmla="*/ 169541 w 4524487"/>
              <a:gd name="connsiteY14" fmla="*/ 5038289 h 5801773"/>
              <a:gd name="connsiteX15" fmla="*/ 49314 w 4524487"/>
              <a:gd name="connsiteY15" fmla="*/ 5002729 h 5801773"/>
              <a:gd name="connsiteX16" fmla="*/ 56087 w 4524487"/>
              <a:gd name="connsiteY16" fmla="*/ 4926529 h 5801773"/>
              <a:gd name="connsiteX17" fmla="*/ 69634 w 4524487"/>
              <a:gd name="connsiteY17" fmla="*/ 4897743 h 5801773"/>
              <a:gd name="connsiteX18" fmla="*/ 189861 w 4524487"/>
              <a:gd name="connsiteY18" fmla="*/ 4731796 h 5801773"/>
              <a:gd name="connsiteX19" fmla="*/ 186474 w 4524487"/>
              <a:gd name="connsiteY19" fmla="*/ 4697929 h 5801773"/>
              <a:gd name="connsiteX20" fmla="*/ 230501 w 4524487"/>
              <a:gd name="connsiteY20" fmla="*/ 4697929 h 5801773"/>
              <a:gd name="connsiteX21" fmla="*/ 276221 w 4524487"/>
              <a:gd name="connsiteY21" fmla="*/ 4603103 h 5801773"/>
              <a:gd name="connsiteX22" fmla="*/ 323634 w 4524487"/>
              <a:gd name="connsiteY22" fmla="*/ 4592943 h 5801773"/>
              <a:gd name="connsiteX23" fmla="*/ 332101 w 4524487"/>
              <a:gd name="connsiteY23" fmla="*/ 4525209 h 5801773"/>
              <a:gd name="connsiteX24" fmla="*/ 349034 w 4524487"/>
              <a:gd name="connsiteY24" fmla="*/ 4482876 h 5801773"/>
              <a:gd name="connsiteX25" fmla="*/ 398141 w 4524487"/>
              <a:gd name="connsiteY25" fmla="*/ 4376196 h 5801773"/>
              <a:gd name="connsiteX26" fmla="*/ 367661 w 4524487"/>
              <a:gd name="connsiteY26" fmla="*/ 4135743 h 5801773"/>
              <a:gd name="connsiteX27" fmla="*/ 433701 w 4524487"/>
              <a:gd name="connsiteY27" fmla="*/ 3949476 h 5801773"/>
              <a:gd name="connsiteX28" fmla="*/ 442167 w 4524487"/>
              <a:gd name="connsiteY28" fmla="*/ 3924076 h 5801773"/>
              <a:gd name="connsiteX29" fmla="*/ 450634 w 4524487"/>
              <a:gd name="connsiteY29" fmla="*/ 3890209 h 5801773"/>
              <a:gd name="connsiteX30" fmla="*/ 476034 w 4524487"/>
              <a:gd name="connsiteY30" fmla="*/ 3830943 h 5801773"/>
              <a:gd name="connsiteX31" fmla="*/ 492967 w 4524487"/>
              <a:gd name="connsiteY31" fmla="*/ 3814009 h 5801773"/>
              <a:gd name="connsiteX32" fmla="*/ 501434 w 4524487"/>
              <a:gd name="connsiteY32" fmla="*/ 3771676 h 5801773"/>
              <a:gd name="connsiteX33" fmla="*/ 518367 w 4524487"/>
              <a:gd name="connsiteY33" fmla="*/ 3703943 h 5801773"/>
              <a:gd name="connsiteX34" fmla="*/ 526834 w 4524487"/>
              <a:gd name="connsiteY34" fmla="*/ 3585409 h 5801773"/>
              <a:gd name="connsiteX35" fmla="*/ 569167 w 4524487"/>
              <a:gd name="connsiteY35" fmla="*/ 3561703 h 5801773"/>
              <a:gd name="connsiteX36" fmla="*/ 604727 w 4524487"/>
              <a:gd name="connsiteY36" fmla="*/ 3475343 h 5801773"/>
              <a:gd name="connsiteX37" fmla="*/ 623354 w 4524487"/>
              <a:gd name="connsiteY37" fmla="*/ 3465183 h 5801773"/>
              <a:gd name="connsiteX38" fmla="*/ 650447 w 4524487"/>
              <a:gd name="connsiteY38" fmla="*/ 3429623 h 5801773"/>
              <a:gd name="connsiteX39" fmla="*/ 672461 w 4524487"/>
              <a:gd name="connsiteY39" fmla="*/ 3397449 h 5801773"/>
              <a:gd name="connsiteX40" fmla="*/ 670767 w 4524487"/>
              <a:gd name="connsiteY40" fmla="*/ 3297543 h 5801773"/>
              <a:gd name="connsiteX41" fmla="*/ 696167 w 4524487"/>
              <a:gd name="connsiteY41" fmla="*/ 3263676 h 5801773"/>
              <a:gd name="connsiteX42" fmla="*/ 708021 w 4524487"/>
              <a:gd name="connsiteY42" fmla="*/ 3217956 h 5801773"/>
              <a:gd name="connsiteX43" fmla="*/ 735114 w 4524487"/>
              <a:gd name="connsiteY43" fmla="*/ 3133289 h 5801773"/>
              <a:gd name="connsiteX44" fmla="*/ 726647 w 4524487"/>
              <a:gd name="connsiteY44" fmla="*/ 3096036 h 5801773"/>
              <a:gd name="connsiteX45" fmla="*/ 811314 w 4524487"/>
              <a:gd name="connsiteY45" fmla="*/ 3023223 h 5801773"/>
              <a:gd name="connsiteX46" fmla="*/ 885821 w 4524487"/>
              <a:gd name="connsiteY46" fmla="*/ 2947023 h 5801773"/>
              <a:gd name="connsiteX47" fmla="*/ 933234 w 4524487"/>
              <a:gd name="connsiteY47" fmla="*/ 2882676 h 5801773"/>
              <a:gd name="connsiteX48" fmla="*/ 967101 w 4524487"/>
              <a:gd name="connsiteY48" fmla="*/ 2798009 h 5801773"/>
              <a:gd name="connsiteX49" fmla="*/ 975567 w 4524487"/>
              <a:gd name="connsiteY49" fmla="*/ 2764143 h 5801773"/>
              <a:gd name="connsiteX50" fmla="*/ 1100874 w 4524487"/>
              <a:gd name="connsiteY50" fmla="*/ 2886063 h 5801773"/>
              <a:gd name="connsiteX51" fmla="*/ 1343021 w 4524487"/>
              <a:gd name="connsiteY51" fmla="*/ 3021529 h 5801773"/>
              <a:gd name="connsiteX52" fmla="*/ 1034834 w 4524487"/>
              <a:gd name="connsiteY52" fmla="*/ 2620209 h 5801773"/>
              <a:gd name="connsiteX53" fmla="*/ 1012821 w 4524487"/>
              <a:gd name="connsiteY53" fmla="*/ 2579569 h 5801773"/>
              <a:gd name="connsiteX54" fmla="*/ 1102567 w 4524487"/>
              <a:gd name="connsiteY54" fmla="*/ 2518609 h 5801773"/>
              <a:gd name="connsiteX55" fmla="*/ 1119501 w 4524487"/>
              <a:gd name="connsiteY55" fmla="*/ 2450876 h 5801773"/>
              <a:gd name="connsiteX56" fmla="*/ 1248194 w 4524487"/>
              <a:gd name="connsiteY56" fmla="*/ 2384836 h 5801773"/>
              <a:gd name="connsiteX57" fmla="*/ 1204167 w 4524487"/>
              <a:gd name="connsiteY57" fmla="*/ 2315409 h 5801773"/>
              <a:gd name="connsiteX58" fmla="*/ 1212634 w 4524487"/>
              <a:gd name="connsiteY58" fmla="*/ 2281543 h 5801773"/>
              <a:gd name="connsiteX59" fmla="*/ 1229567 w 4524487"/>
              <a:gd name="connsiteY59" fmla="*/ 2256143 h 5801773"/>
              <a:gd name="connsiteX60" fmla="*/ 1324394 w 4524487"/>
              <a:gd name="connsiteY60" fmla="*/ 2220583 h 5801773"/>
              <a:gd name="connsiteX61" fmla="*/ 1361647 w 4524487"/>
              <a:gd name="connsiteY61" fmla="*/ 2081729 h 5801773"/>
              <a:gd name="connsiteX62" fmla="*/ 1383661 w 4524487"/>
              <a:gd name="connsiteY62" fmla="*/ 1973356 h 5801773"/>
              <a:gd name="connsiteX63" fmla="*/ 1397207 w 4524487"/>
              <a:gd name="connsiteY63" fmla="*/ 1842969 h 5801773"/>
              <a:gd name="connsiteX64" fmla="*/ 1436154 w 4524487"/>
              <a:gd name="connsiteY64" fmla="*/ 1793863 h 5801773"/>
              <a:gd name="connsiteX65" fmla="*/ 1473407 w 4524487"/>
              <a:gd name="connsiteY65" fmla="*/ 1751529 h 5801773"/>
              <a:gd name="connsiteX66" fmla="*/ 1502194 w 4524487"/>
              <a:gd name="connsiteY66" fmla="*/ 1680409 h 5801773"/>
              <a:gd name="connsiteX67" fmla="*/ 1571621 w 4524487"/>
              <a:gd name="connsiteY67" fmla="*/ 1632996 h 5801773"/>
              <a:gd name="connsiteX68" fmla="*/ 1581781 w 4524487"/>
              <a:gd name="connsiteY68" fmla="*/ 1526316 h 5801773"/>
              <a:gd name="connsiteX69" fmla="*/ 1564847 w 4524487"/>
              <a:gd name="connsiteY69" fmla="*/ 1502609 h 5801773"/>
              <a:gd name="connsiteX70" fmla="*/ 1546221 w 4524487"/>
              <a:gd name="connsiteY70" fmla="*/ 1424716 h 5801773"/>
              <a:gd name="connsiteX71" fmla="*/ 1576701 w 4524487"/>
              <a:gd name="connsiteY71" fmla="*/ 1296023 h 5801773"/>
              <a:gd name="connsiteX72" fmla="*/ 1588554 w 4524487"/>
              <a:gd name="connsiteY72" fmla="*/ 1223209 h 5801773"/>
              <a:gd name="connsiteX73" fmla="*/ 1630887 w 4524487"/>
              <a:gd name="connsiteY73" fmla="*/ 1197809 h 5801773"/>
              <a:gd name="connsiteX74" fmla="*/ 1664754 w 4524487"/>
              <a:gd name="connsiteY74" fmla="*/ 1160556 h 5801773"/>
              <a:gd name="connsiteX75" fmla="*/ 1740954 w 4524487"/>
              <a:gd name="connsiteY75" fmla="*/ 1108063 h 5801773"/>
              <a:gd name="connsiteX76" fmla="*/ 1774821 w 4524487"/>
              <a:gd name="connsiteY76" fmla="*/ 1028476 h 5801773"/>
              <a:gd name="connsiteX77" fmla="*/ 1790061 w 4524487"/>
              <a:gd name="connsiteY77" fmla="*/ 937036 h 5801773"/>
              <a:gd name="connsiteX78" fmla="*/ 1801914 w 4524487"/>
              <a:gd name="connsiteY78" fmla="*/ 852369 h 5801773"/>
              <a:gd name="connsiteX79" fmla="*/ 1874727 w 4524487"/>
              <a:gd name="connsiteY79" fmla="*/ 745689 h 5801773"/>
              <a:gd name="connsiteX80" fmla="*/ 1903514 w 4524487"/>
              <a:gd name="connsiteY80" fmla="*/ 705049 h 5801773"/>
              <a:gd name="connsiteX81" fmla="*/ 1961087 w 4524487"/>
              <a:gd name="connsiteY81" fmla="*/ 642396 h 5801773"/>
              <a:gd name="connsiteX82" fmla="*/ 2055914 w 4524487"/>
              <a:gd name="connsiteY82" fmla="*/ 589903 h 5801773"/>
              <a:gd name="connsiteX83" fmla="*/ 2081314 w 4524487"/>
              <a:gd name="connsiteY83" fmla="*/ 532329 h 5801773"/>
              <a:gd name="connsiteX84" fmla="*/ 2186301 w 4524487"/>
              <a:gd name="connsiteY84" fmla="*/ 506929 h 5801773"/>
              <a:gd name="connsiteX85" fmla="*/ 2269274 w 4524487"/>
              <a:gd name="connsiteY85" fmla="*/ 464596 h 5801773"/>
              <a:gd name="connsiteX86" fmla="*/ 2364101 w 4524487"/>
              <a:gd name="connsiteY86" fmla="*/ 467983 h 5801773"/>
              <a:gd name="connsiteX87" fmla="*/ 2458927 w 4524487"/>
              <a:gd name="connsiteY87" fmla="*/ 449356 h 5801773"/>
              <a:gd name="connsiteX88" fmla="*/ 2487714 w 4524487"/>
              <a:gd name="connsiteY88" fmla="*/ 410409 h 5801773"/>
              <a:gd name="connsiteX89" fmla="*/ 2563914 w 4524487"/>
              <a:gd name="connsiteY89" fmla="*/ 376543 h 5801773"/>
              <a:gd name="connsiteX90" fmla="*/ 2689221 w 4524487"/>
              <a:gd name="connsiteY90" fmla="*/ 251236 h 5801773"/>
              <a:gd name="connsiteX91" fmla="*/ 2728167 w 4524487"/>
              <a:gd name="connsiteY91" fmla="*/ 181809 h 5801773"/>
              <a:gd name="connsiteX92" fmla="*/ 2775581 w 4524487"/>
              <a:gd name="connsiteY92" fmla="*/ 158103 h 5801773"/>
              <a:gd name="connsiteX93" fmla="*/ 2853474 w 4524487"/>
              <a:gd name="connsiteY93" fmla="*/ 107303 h 5801773"/>
              <a:gd name="connsiteX94" fmla="*/ 2972642 w 4524487"/>
              <a:gd name="connsiteY94" fmla="*/ 49518 h 5801773"/>
              <a:gd name="connsiteX95" fmla="*/ 3166317 w 4524487"/>
              <a:gd name="connsiteY95" fmla="*/ 10359 h 5801773"/>
              <a:gd name="connsiteX96" fmla="*/ 3182192 w 4524487"/>
              <a:gd name="connsiteY96" fmla="*/ 27293 h 5801773"/>
              <a:gd name="connsiteX97" fmla="*/ 3207381 w 4524487"/>
              <a:gd name="connsiteY97" fmla="*/ 24329 h 5801773"/>
              <a:gd name="connsiteX98" fmla="*/ 3280194 w 4524487"/>
              <a:gd name="connsiteY98" fmla="*/ 10783 h 5801773"/>
              <a:gd name="connsiteX99" fmla="*/ 3276807 w 4524487"/>
              <a:gd name="connsiteY99" fmla="*/ 623 h 5801773"/>
              <a:gd name="connsiteX100" fmla="*/ 3325914 w 4524487"/>
              <a:gd name="connsiteY100" fmla="*/ 29409 h 5801773"/>
              <a:gd name="connsiteX101" fmla="*/ 3368247 w 4524487"/>
              <a:gd name="connsiteY101" fmla="*/ 85289 h 5801773"/>
              <a:gd name="connsiteX102" fmla="*/ 3408887 w 4524487"/>
              <a:gd name="connsiteY102" fmla="*/ 124236 h 5801773"/>
              <a:gd name="connsiteX103" fmla="*/ 3422434 w 4524487"/>
              <a:gd name="connsiteY103" fmla="*/ 125929 h 5801773"/>
              <a:gd name="connsiteX104" fmla="*/ 3473234 w 4524487"/>
              <a:gd name="connsiteY104" fmla="*/ 131009 h 5801773"/>
              <a:gd name="connsiteX105" fmla="*/ 3498634 w 4524487"/>
              <a:gd name="connsiteY105" fmla="*/ 198743 h 5801773"/>
              <a:gd name="connsiteX106" fmla="*/ 3524034 w 4524487"/>
              <a:gd name="connsiteY106" fmla="*/ 266476 h 5801773"/>
              <a:gd name="connsiteX107" fmla="*/ 3549434 w 4524487"/>
              <a:gd name="connsiteY107" fmla="*/ 308809 h 5801773"/>
              <a:gd name="connsiteX108" fmla="*/ 3566367 w 4524487"/>
              <a:gd name="connsiteY108" fmla="*/ 401943 h 5801773"/>
              <a:gd name="connsiteX109" fmla="*/ 3549434 w 4524487"/>
              <a:gd name="connsiteY109" fmla="*/ 622076 h 5801773"/>
              <a:gd name="connsiteX110" fmla="*/ 3556207 w 4524487"/>
              <a:gd name="connsiteY110" fmla="*/ 691503 h 5801773"/>
              <a:gd name="connsiteX111" fmla="*/ 3535887 w 4524487"/>
              <a:gd name="connsiteY111" fmla="*/ 794796 h 5801773"/>
              <a:gd name="connsiteX112" fmla="*/ 3463074 w 4524487"/>
              <a:gd name="connsiteY112" fmla="*/ 876076 h 5801773"/>
              <a:gd name="connsiteX113" fmla="*/ 3419047 w 4524487"/>
              <a:gd name="connsiteY113" fmla="*/ 911636 h 5801773"/>
              <a:gd name="connsiteX114" fmla="*/ 3405501 w 4524487"/>
              <a:gd name="connsiteY114" fmla="*/ 935343 h 5801773"/>
              <a:gd name="connsiteX115" fmla="*/ 3388567 w 4524487"/>
              <a:gd name="connsiteY115" fmla="*/ 960743 h 5801773"/>
              <a:gd name="connsiteX116" fmla="*/ 3380101 w 4524487"/>
              <a:gd name="connsiteY116" fmla="*/ 994609 h 5801773"/>
              <a:gd name="connsiteX117" fmla="*/ 3320834 w 4524487"/>
              <a:gd name="connsiteY117" fmla="*/ 1028476 h 5801773"/>
              <a:gd name="connsiteX118" fmla="*/ 3278501 w 4524487"/>
              <a:gd name="connsiteY118" fmla="*/ 1045409 h 5801773"/>
              <a:gd name="connsiteX119" fmla="*/ 3253101 w 4524487"/>
              <a:gd name="connsiteY119" fmla="*/ 1053876 h 5801773"/>
              <a:gd name="connsiteX120" fmla="*/ 3176901 w 4524487"/>
              <a:gd name="connsiteY120" fmla="*/ 1096209 h 5801773"/>
              <a:gd name="connsiteX121" fmla="*/ 3185367 w 4524487"/>
              <a:gd name="connsiteY121" fmla="*/ 1172409 h 5801773"/>
              <a:gd name="connsiteX122" fmla="*/ 3254794 w 4524487"/>
              <a:gd name="connsiteY122" fmla="*/ 1126689 h 5801773"/>
              <a:gd name="connsiteX123" fmla="*/ 3322527 w 4524487"/>
              <a:gd name="connsiteY123" fmla="*/ 1180876 h 5801773"/>
              <a:gd name="connsiteX124" fmla="*/ 3244634 w 4524487"/>
              <a:gd name="connsiteY124" fmla="*/ 1324809 h 5801773"/>
              <a:gd name="connsiteX125" fmla="*/ 3217541 w 4524487"/>
              <a:gd name="connsiteY125" fmla="*/ 1450116 h 5801773"/>
              <a:gd name="connsiteX126" fmla="*/ 3281887 w 4524487"/>
              <a:gd name="connsiteY126" fmla="*/ 1482289 h 5801773"/>
              <a:gd name="connsiteX127" fmla="*/ 3330994 w 4524487"/>
              <a:gd name="connsiteY127" fmla="*/ 1324809 h 5801773"/>
              <a:gd name="connsiteX128" fmla="*/ 3444447 w 4524487"/>
              <a:gd name="connsiteY128" fmla="*/ 1472129 h 5801773"/>
              <a:gd name="connsiteX129" fmla="*/ 3446141 w 4524487"/>
              <a:gd name="connsiteY129" fmla="*/ 1880223 h 5801773"/>
              <a:gd name="connsiteX130" fmla="*/ 3464767 w 4524487"/>
              <a:gd name="connsiteY130" fmla="*/ 1947956 h 5801773"/>
              <a:gd name="connsiteX131" fmla="*/ 3520647 w 4524487"/>
              <a:gd name="connsiteY131" fmla="*/ 1912396 h 5801773"/>
              <a:gd name="connsiteX132" fmla="*/ 3583301 w 4524487"/>
              <a:gd name="connsiteY132" fmla="*/ 1909009 h 5801773"/>
              <a:gd name="connsiteX133" fmla="*/ 3586687 w 4524487"/>
              <a:gd name="connsiteY133" fmla="*/ 1844663 h 5801773"/>
              <a:gd name="connsiteX134" fmla="*/ 3652727 w 4524487"/>
              <a:gd name="connsiteY134" fmla="*/ 1736289 h 5801773"/>
              <a:gd name="connsiteX135" fmla="*/ 3781421 w 4524487"/>
              <a:gd name="connsiteY135" fmla="*/ 1665169 h 5801773"/>
              <a:gd name="connsiteX136" fmla="*/ 3962607 w 4524487"/>
              <a:gd name="connsiteY136" fmla="*/ 1719356 h 5801773"/>
              <a:gd name="connsiteX137" fmla="*/ 4111621 w 4524487"/>
              <a:gd name="connsiteY137" fmla="*/ 1746449 h 5801773"/>
              <a:gd name="connsiteX138" fmla="*/ 4169194 w 4524487"/>
              <a:gd name="connsiteY138" fmla="*/ 1909009 h 5801773"/>
              <a:gd name="connsiteX139" fmla="*/ 4225074 w 4524487"/>
              <a:gd name="connsiteY139" fmla="*/ 2019076 h 5801773"/>
              <a:gd name="connsiteX140" fmla="*/ 4516327 w 4524487"/>
              <a:gd name="connsiteY140" fmla="*/ 2511836 h 5801773"/>
              <a:gd name="connsiteX141" fmla="*/ 4397792 w 4524487"/>
              <a:gd name="connsiteY141" fmla="*/ 2593115 h 5801773"/>
              <a:gd name="connsiteX142" fmla="*/ 4316514 w 4524487"/>
              <a:gd name="connsiteY142" fmla="*/ 2806476 h 5801773"/>
              <a:gd name="connsiteX143" fmla="*/ 4301274 w 4524487"/>
              <a:gd name="connsiteY143" fmla="*/ 2899609 h 5801773"/>
              <a:gd name="connsiteX144" fmla="*/ 4277567 w 4524487"/>
              <a:gd name="connsiteY144" fmla="*/ 2975809 h 5801773"/>
              <a:gd name="connsiteX145" fmla="*/ 4258941 w 4524487"/>
              <a:gd name="connsiteY145" fmla="*/ 3314476 h 5801773"/>
              <a:gd name="connsiteX146" fmla="*/ 4191207 w 4524487"/>
              <a:gd name="connsiteY146" fmla="*/ 3497356 h 5801773"/>
              <a:gd name="connsiteX147" fmla="*/ 4126861 w 4524487"/>
              <a:gd name="connsiteY147" fmla="*/ 3771676 h 5801773"/>
              <a:gd name="connsiteX148" fmla="*/ 4084527 w 4524487"/>
              <a:gd name="connsiteY148" fmla="*/ 3891903 h 5801773"/>
              <a:gd name="connsiteX149" fmla="*/ 4015101 w 4524487"/>
              <a:gd name="connsiteY149" fmla="*/ 3949476 h 5801773"/>
              <a:gd name="connsiteX150" fmla="*/ 4084527 w 4524487"/>
              <a:gd name="connsiteY150" fmla="*/ 4142516 h 5801773"/>
              <a:gd name="connsiteX151" fmla="*/ 3947367 w 4524487"/>
              <a:gd name="connsiteY151" fmla="*/ 4169609 h 5801773"/>
              <a:gd name="connsiteX152" fmla="*/ 3728927 w 4524487"/>
              <a:gd name="connsiteY152" fmla="*/ 4100183 h 5801773"/>
              <a:gd name="connsiteX153" fmla="*/ 3566367 w 4524487"/>
              <a:gd name="connsiteY153" fmla="*/ 4101876 h 5801773"/>
              <a:gd name="connsiteX154" fmla="*/ 3532501 w 4524487"/>
              <a:gd name="connsiteY154" fmla="*/ 4093409 h 5801773"/>
              <a:gd name="connsiteX155" fmla="*/ 3227701 w 4524487"/>
              <a:gd name="connsiteY155" fmla="*/ 3949476 h 5801773"/>
              <a:gd name="connsiteX156" fmla="*/ 3168434 w 4524487"/>
              <a:gd name="connsiteY156" fmla="*/ 3915609 h 5801773"/>
              <a:gd name="connsiteX157" fmla="*/ 3173512 w 4524487"/>
              <a:gd name="connsiteY157" fmla="*/ 3893595 h 5801773"/>
              <a:gd name="connsiteX158" fmla="*/ 3126101 w 4524487"/>
              <a:gd name="connsiteY158" fmla="*/ 3907143 h 5801773"/>
              <a:gd name="connsiteX159" fmla="*/ 3083767 w 4524487"/>
              <a:gd name="connsiteY159" fmla="*/ 3873276 h 5801773"/>
              <a:gd name="connsiteX160" fmla="*/ 3058367 w 4524487"/>
              <a:gd name="connsiteY160" fmla="*/ 3864809 h 5801773"/>
              <a:gd name="connsiteX161" fmla="*/ 2821301 w 4524487"/>
              <a:gd name="connsiteY161" fmla="*/ 3856343 h 5801773"/>
              <a:gd name="connsiteX162" fmla="*/ 2740021 w 4524487"/>
              <a:gd name="connsiteY162" fmla="*/ 4037529 h 5801773"/>
              <a:gd name="connsiteX163" fmla="*/ 2472474 w 4524487"/>
              <a:gd name="connsiteY163" fmla="*/ 4068009 h 5801773"/>
              <a:gd name="connsiteX164" fmla="*/ 2441994 w 4524487"/>
              <a:gd name="connsiteY164" fmla="*/ 3944396 h 5801773"/>
              <a:gd name="connsiteX165" fmla="*/ 2389501 w 4524487"/>
              <a:gd name="connsiteY165" fmla="*/ 4052769 h 5801773"/>
              <a:gd name="connsiteX166" fmla="*/ 2189687 w 4524487"/>
              <a:gd name="connsiteY166" fmla="*/ 4083249 h 5801773"/>
              <a:gd name="connsiteX167" fmla="*/ 1905207 w 4524487"/>
              <a:gd name="connsiteY167" fmla="*/ 4166223 h 5801773"/>
              <a:gd name="connsiteX168" fmla="*/ 1762967 w 4524487"/>
              <a:gd name="connsiteY168" fmla="*/ 4262743 h 5801773"/>
              <a:gd name="connsiteX169" fmla="*/ 1669834 w 4524487"/>
              <a:gd name="connsiteY169" fmla="*/ 4338943 h 5801773"/>
              <a:gd name="connsiteX170" fmla="*/ 1652901 w 4524487"/>
              <a:gd name="connsiteY170" fmla="*/ 4305076 h 5801773"/>
              <a:gd name="connsiteX171" fmla="*/ 1480181 w 4524487"/>
              <a:gd name="connsiteY171" fmla="*/ 4210249 h 5801773"/>
              <a:gd name="connsiteX172" fmla="*/ 1358261 w 4524487"/>
              <a:gd name="connsiteY172" fmla="*/ 4081556 h 5801773"/>
              <a:gd name="connsiteX173" fmla="*/ 814701 w 4524487"/>
              <a:gd name="connsiteY173" fmla="*/ 3707329 h 5801773"/>
              <a:gd name="connsiteX174" fmla="*/ 1254967 w 4524487"/>
              <a:gd name="connsiteY174" fmla="*/ 4415143 h 5801773"/>
              <a:gd name="connsiteX175" fmla="*/ 1238034 w 4524487"/>
              <a:gd name="connsiteY175" fmla="*/ 4440543 h 5801773"/>
              <a:gd name="connsiteX176" fmla="*/ 1229567 w 4524487"/>
              <a:gd name="connsiteY176" fmla="*/ 4491343 h 5801773"/>
              <a:gd name="connsiteX177" fmla="*/ 1204167 w 4524487"/>
              <a:gd name="connsiteY177" fmla="*/ 4559076 h 5801773"/>
              <a:gd name="connsiteX178" fmla="*/ 1195701 w 4524487"/>
              <a:gd name="connsiteY178" fmla="*/ 4601409 h 5801773"/>
              <a:gd name="connsiteX179" fmla="*/ 1163527 w 4524487"/>
              <a:gd name="connsiteY179" fmla="*/ 4609876 h 5801773"/>
              <a:gd name="connsiteX180" fmla="*/ 955247 w 4524487"/>
              <a:gd name="connsiteY180" fmla="*/ 4596329 h 5801773"/>
              <a:gd name="connsiteX181" fmla="*/ 955247 w 4524487"/>
              <a:gd name="connsiteY181" fmla="*/ 4824929 h 5801773"/>
              <a:gd name="connsiteX182" fmla="*/ 1038221 w 4524487"/>
              <a:gd name="connsiteY182" fmla="*/ 4882503 h 5801773"/>
              <a:gd name="connsiteX183" fmla="*/ 1028061 w 4524487"/>
              <a:gd name="connsiteY183" fmla="*/ 5075543 h 5801773"/>
              <a:gd name="connsiteX184" fmla="*/ 958634 w 4524487"/>
              <a:gd name="connsiteY184" fmla="*/ 5100943 h 5801773"/>
              <a:gd name="connsiteX0" fmla="*/ 958634 w 4524487"/>
              <a:gd name="connsiteY0" fmla="*/ 5100943 h 5801773"/>
              <a:gd name="connsiteX1" fmla="*/ 662301 w 4524487"/>
              <a:gd name="connsiteY1" fmla="*/ 5109409 h 5801773"/>
              <a:gd name="connsiteX2" fmla="*/ 359194 w 4524487"/>
              <a:gd name="connsiteY2" fmla="*/ 5089089 h 5801773"/>
              <a:gd name="connsiteX3" fmla="*/ 387981 w 4524487"/>
              <a:gd name="connsiteY3" fmla="*/ 5300756 h 5801773"/>
              <a:gd name="connsiteX4" fmla="*/ 873967 w 4524487"/>
              <a:gd name="connsiteY4" fmla="*/ 5312609 h 5801773"/>
              <a:gd name="connsiteX5" fmla="*/ 857034 w 4524487"/>
              <a:gd name="connsiteY5" fmla="*/ 5575076 h 5801773"/>
              <a:gd name="connsiteX6" fmla="*/ 831634 w 4524487"/>
              <a:gd name="connsiteY6" fmla="*/ 5583543 h 5801773"/>
              <a:gd name="connsiteX7" fmla="*/ 721567 w 4524487"/>
              <a:gd name="connsiteY7" fmla="*/ 5525969 h 5801773"/>
              <a:gd name="connsiteX8" fmla="*/ 316861 w 4524487"/>
              <a:gd name="connsiteY8" fmla="*/ 5534436 h 5801773"/>
              <a:gd name="connsiteX9" fmla="*/ 352421 w 4524487"/>
              <a:gd name="connsiteY9" fmla="*/ 5774889 h 5801773"/>
              <a:gd name="connsiteX10" fmla="*/ 225421 w 4524487"/>
              <a:gd name="connsiteY10" fmla="*/ 5796903 h 5801773"/>
              <a:gd name="connsiteX11" fmla="*/ 40847 w 4524487"/>
              <a:gd name="connsiteY11" fmla="*/ 5783356 h 5801773"/>
              <a:gd name="connsiteX12" fmla="*/ 35767 w 4524487"/>
              <a:gd name="connsiteY12" fmla="*/ 5524276 h 5801773"/>
              <a:gd name="connsiteX13" fmla="*/ 198327 w 4524487"/>
              <a:gd name="connsiteY13" fmla="*/ 5426063 h 5801773"/>
              <a:gd name="connsiteX14" fmla="*/ 169541 w 4524487"/>
              <a:gd name="connsiteY14" fmla="*/ 5038289 h 5801773"/>
              <a:gd name="connsiteX15" fmla="*/ 49314 w 4524487"/>
              <a:gd name="connsiteY15" fmla="*/ 5002729 h 5801773"/>
              <a:gd name="connsiteX16" fmla="*/ 56087 w 4524487"/>
              <a:gd name="connsiteY16" fmla="*/ 4926529 h 5801773"/>
              <a:gd name="connsiteX17" fmla="*/ 69634 w 4524487"/>
              <a:gd name="connsiteY17" fmla="*/ 4897743 h 5801773"/>
              <a:gd name="connsiteX18" fmla="*/ 189861 w 4524487"/>
              <a:gd name="connsiteY18" fmla="*/ 4731796 h 5801773"/>
              <a:gd name="connsiteX19" fmla="*/ 186474 w 4524487"/>
              <a:gd name="connsiteY19" fmla="*/ 4697929 h 5801773"/>
              <a:gd name="connsiteX20" fmla="*/ 230501 w 4524487"/>
              <a:gd name="connsiteY20" fmla="*/ 4697929 h 5801773"/>
              <a:gd name="connsiteX21" fmla="*/ 276221 w 4524487"/>
              <a:gd name="connsiteY21" fmla="*/ 4603103 h 5801773"/>
              <a:gd name="connsiteX22" fmla="*/ 323634 w 4524487"/>
              <a:gd name="connsiteY22" fmla="*/ 4592943 h 5801773"/>
              <a:gd name="connsiteX23" fmla="*/ 332101 w 4524487"/>
              <a:gd name="connsiteY23" fmla="*/ 4525209 h 5801773"/>
              <a:gd name="connsiteX24" fmla="*/ 349034 w 4524487"/>
              <a:gd name="connsiteY24" fmla="*/ 4482876 h 5801773"/>
              <a:gd name="connsiteX25" fmla="*/ 398141 w 4524487"/>
              <a:gd name="connsiteY25" fmla="*/ 4376196 h 5801773"/>
              <a:gd name="connsiteX26" fmla="*/ 367661 w 4524487"/>
              <a:gd name="connsiteY26" fmla="*/ 4135743 h 5801773"/>
              <a:gd name="connsiteX27" fmla="*/ 433701 w 4524487"/>
              <a:gd name="connsiteY27" fmla="*/ 3949476 h 5801773"/>
              <a:gd name="connsiteX28" fmla="*/ 442167 w 4524487"/>
              <a:gd name="connsiteY28" fmla="*/ 3924076 h 5801773"/>
              <a:gd name="connsiteX29" fmla="*/ 450634 w 4524487"/>
              <a:gd name="connsiteY29" fmla="*/ 3890209 h 5801773"/>
              <a:gd name="connsiteX30" fmla="*/ 476034 w 4524487"/>
              <a:gd name="connsiteY30" fmla="*/ 3830943 h 5801773"/>
              <a:gd name="connsiteX31" fmla="*/ 492967 w 4524487"/>
              <a:gd name="connsiteY31" fmla="*/ 3814009 h 5801773"/>
              <a:gd name="connsiteX32" fmla="*/ 501434 w 4524487"/>
              <a:gd name="connsiteY32" fmla="*/ 3771676 h 5801773"/>
              <a:gd name="connsiteX33" fmla="*/ 518367 w 4524487"/>
              <a:gd name="connsiteY33" fmla="*/ 3703943 h 5801773"/>
              <a:gd name="connsiteX34" fmla="*/ 526834 w 4524487"/>
              <a:gd name="connsiteY34" fmla="*/ 3585409 h 5801773"/>
              <a:gd name="connsiteX35" fmla="*/ 569167 w 4524487"/>
              <a:gd name="connsiteY35" fmla="*/ 3561703 h 5801773"/>
              <a:gd name="connsiteX36" fmla="*/ 604727 w 4524487"/>
              <a:gd name="connsiteY36" fmla="*/ 3475343 h 5801773"/>
              <a:gd name="connsiteX37" fmla="*/ 623354 w 4524487"/>
              <a:gd name="connsiteY37" fmla="*/ 3465183 h 5801773"/>
              <a:gd name="connsiteX38" fmla="*/ 650447 w 4524487"/>
              <a:gd name="connsiteY38" fmla="*/ 3429623 h 5801773"/>
              <a:gd name="connsiteX39" fmla="*/ 672461 w 4524487"/>
              <a:gd name="connsiteY39" fmla="*/ 3397449 h 5801773"/>
              <a:gd name="connsiteX40" fmla="*/ 670767 w 4524487"/>
              <a:gd name="connsiteY40" fmla="*/ 3297543 h 5801773"/>
              <a:gd name="connsiteX41" fmla="*/ 696167 w 4524487"/>
              <a:gd name="connsiteY41" fmla="*/ 3263676 h 5801773"/>
              <a:gd name="connsiteX42" fmla="*/ 708021 w 4524487"/>
              <a:gd name="connsiteY42" fmla="*/ 3217956 h 5801773"/>
              <a:gd name="connsiteX43" fmla="*/ 735114 w 4524487"/>
              <a:gd name="connsiteY43" fmla="*/ 3133289 h 5801773"/>
              <a:gd name="connsiteX44" fmla="*/ 726647 w 4524487"/>
              <a:gd name="connsiteY44" fmla="*/ 3096036 h 5801773"/>
              <a:gd name="connsiteX45" fmla="*/ 811314 w 4524487"/>
              <a:gd name="connsiteY45" fmla="*/ 3023223 h 5801773"/>
              <a:gd name="connsiteX46" fmla="*/ 885821 w 4524487"/>
              <a:gd name="connsiteY46" fmla="*/ 2947023 h 5801773"/>
              <a:gd name="connsiteX47" fmla="*/ 933234 w 4524487"/>
              <a:gd name="connsiteY47" fmla="*/ 2882676 h 5801773"/>
              <a:gd name="connsiteX48" fmla="*/ 967101 w 4524487"/>
              <a:gd name="connsiteY48" fmla="*/ 2798009 h 5801773"/>
              <a:gd name="connsiteX49" fmla="*/ 975567 w 4524487"/>
              <a:gd name="connsiteY49" fmla="*/ 2764143 h 5801773"/>
              <a:gd name="connsiteX50" fmla="*/ 1100874 w 4524487"/>
              <a:gd name="connsiteY50" fmla="*/ 2886063 h 5801773"/>
              <a:gd name="connsiteX51" fmla="*/ 1343021 w 4524487"/>
              <a:gd name="connsiteY51" fmla="*/ 3021529 h 5801773"/>
              <a:gd name="connsiteX52" fmla="*/ 1034834 w 4524487"/>
              <a:gd name="connsiteY52" fmla="*/ 2620209 h 5801773"/>
              <a:gd name="connsiteX53" fmla="*/ 1012821 w 4524487"/>
              <a:gd name="connsiteY53" fmla="*/ 2579569 h 5801773"/>
              <a:gd name="connsiteX54" fmla="*/ 1102567 w 4524487"/>
              <a:gd name="connsiteY54" fmla="*/ 2518609 h 5801773"/>
              <a:gd name="connsiteX55" fmla="*/ 1119501 w 4524487"/>
              <a:gd name="connsiteY55" fmla="*/ 2450876 h 5801773"/>
              <a:gd name="connsiteX56" fmla="*/ 1248194 w 4524487"/>
              <a:gd name="connsiteY56" fmla="*/ 2384836 h 5801773"/>
              <a:gd name="connsiteX57" fmla="*/ 1204167 w 4524487"/>
              <a:gd name="connsiteY57" fmla="*/ 2315409 h 5801773"/>
              <a:gd name="connsiteX58" fmla="*/ 1212634 w 4524487"/>
              <a:gd name="connsiteY58" fmla="*/ 2281543 h 5801773"/>
              <a:gd name="connsiteX59" fmla="*/ 1229567 w 4524487"/>
              <a:gd name="connsiteY59" fmla="*/ 2256143 h 5801773"/>
              <a:gd name="connsiteX60" fmla="*/ 1324394 w 4524487"/>
              <a:gd name="connsiteY60" fmla="*/ 2220583 h 5801773"/>
              <a:gd name="connsiteX61" fmla="*/ 1361647 w 4524487"/>
              <a:gd name="connsiteY61" fmla="*/ 2081729 h 5801773"/>
              <a:gd name="connsiteX62" fmla="*/ 1383661 w 4524487"/>
              <a:gd name="connsiteY62" fmla="*/ 1973356 h 5801773"/>
              <a:gd name="connsiteX63" fmla="*/ 1397207 w 4524487"/>
              <a:gd name="connsiteY63" fmla="*/ 1842969 h 5801773"/>
              <a:gd name="connsiteX64" fmla="*/ 1436154 w 4524487"/>
              <a:gd name="connsiteY64" fmla="*/ 1793863 h 5801773"/>
              <a:gd name="connsiteX65" fmla="*/ 1473407 w 4524487"/>
              <a:gd name="connsiteY65" fmla="*/ 1751529 h 5801773"/>
              <a:gd name="connsiteX66" fmla="*/ 1502194 w 4524487"/>
              <a:gd name="connsiteY66" fmla="*/ 1680409 h 5801773"/>
              <a:gd name="connsiteX67" fmla="*/ 1571621 w 4524487"/>
              <a:gd name="connsiteY67" fmla="*/ 1632996 h 5801773"/>
              <a:gd name="connsiteX68" fmla="*/ 1581781 w 4524487"/>
              <a:gd name="connsiteY68" fmla="*/ 1526316 h 5801773"/>
              <a:gd name="connsiteX69" fmla="*/ 1564847 w 4524487"/>
              <a:gd name="connsiteY69" fmla="*/ 1502609 h 5801773"/>
              <a:gd name="connsiteX70" fmla="*/ 1546221 w 4524487"/>
              <a:gd name="connsiteY70" fmla="*/ 1424716 h 5801773"/>
              <a:gd name="connsiteX71" fmla="*/ 1576701 w 4524487"/>
              <a:gd name="connsiteY71" fmla="*/ 1296023 h 5801773"/>
              <a:gd name="connsiteX72" fmla="*/ 1588554 w 4524487"/>
              <a:gd name="connsiteY72" fmla="*/ 1223209 h 5801773"/>
              <a:gd name="connsiteX73" fmla="*/ 1630887 w 4524487"/>
              <a:gd name="connsiteY73" fmla="*/ 1197809 h 5801773"/>
              <a:gd name="connsiteX74" fmla="*/ 1664754 w 4524487"/>
              <a:gd name="connsiteY74" fmla="*/ 1160556 h 5801773"/>
              <a:gd name="connsiteX75" fmla="*/ 1740954 w 4524487"/>
              <a:gd name="connsiteY75" fmla="*/ 1108063 h 5801773"/>
              <a:gd name="connsiteX76" fmla="*/ 1774821 w 4524487"/>
              <a:gd name="connsiteY76" fmla="*/ 1028476 h 5801773"/>
              <a:gd name="connsiteX77" fmla="*/ 1790061 w 4524487"/>
              <a:gd name="connsiteY77" fmla="*/ 937036 h 5801773"/>
              <a:gd name="connsiteX78" fmla="*/ 1801914 w 4524487"/>
              <a:gd name="connsiteY78" fmla="*/ 852369 h 5801773"/>
              <a:gd name="connsiteX79" fmla="*/ 1874727 w 4524487"/>
              <a:gd name="connsiteY79" fmla="*/ 745689 h 5801773"/>
              <a:gd name="connsiteX80" fmla="*/ 1903514 w 4524487"/>
              <a:gd name="connsiteY80" fmla="*/ 705049 h 5801773"/>
              <a:gd name="connsiteX81" fmla="*/ 1961087 w 4524487"/>
              <a:gd name="connsiteY81" fmla="*/ 642396 h 5801773"/>
              <a:gd name="connsiteX82" fmla="*/ 2055914 w 4524487"/>
              <a:gd name="connsiteY82" fmla="*/ 589903 h 5801773"/>
              <a:gd name="connsiteX83" fmla="*/ 2081314 w 4524487"/>
              <a:gd name="connsiteY83" fmla="*/ 532329 h 5801773"/>
              <a:gd name="connsiteX84" fmla="*/ 2186301 w 4524487"/>
              <a:gd name="connsiteY84" fmla="*/ 506929 h 5801773"/>
              <a:gd name="connsiteX85" fmla="*/ 2269274 w 4524487"/>
              <a:gd name="connsiteY85" fmla="*/ 464596 h 5801773"/>
              <a:gd name="connsiteX86" fmla="*/ 2364101 w 4524487"/>
              <a:gd name="connsiteY86" fmla="*/ 467983 h 5801773"/>
              <a:gd name="connsiteX87" fmla="*/ 2458927 w 4524487"/>
              <a:gd name="connsiteY87" fmla="*/ 449356 h 5801773"/>
              <a:gd name="connsiteX88" fmla="*/ 2487714 w 4524487"/>
              <a:gd name="connsiteY88" fmla="*/ 410409 h 5801773"/>
              <a:gd name="connsiteX89" fmla="*/ 2563914 w 4524487"/>
              <a:gd name="connsiteY89" fmla="*/ 376543 h 5801773"/>
              <a:gd name="connsiteX90" fmla="*/ 2689221 w 4524487"/>
              <a:gd name="connsiteY90" fmla="*/ 251236 h 5801773"/>
              <a:gd name="connsiteX91" fmla="*/ 2728167 w 4524487"/>
              <a:gd name="connsiteY91" fmla="*/ 181809 h 5801773"/>
              <a:gd name="connsiteX92" fmla="*/ 2775581 w 4524487"/>
              <a:gd name="connsiteY92" fmla="*/ 158103 h 5801773"/>
              <a:gd name="connsiteX93" fmla="*/ 2853474 w 4524487"/>
              <a:gd name="connsiteY93" fmla="*/ 107303 h 5801773"/>
              <a:gd name="connsiteX94" fmla="*/ 2972642 w 4524487"/>
              <a:gd name="connsiteY94" fmla="*/ 49518 h 5801773"/>
              <a:gd name="connsiteX95" fmla="*/ 3166317 w 4524487"/>
              <a:gd name="connsiteY95" fmla="*/ 10359 h 5801773"/>
              <a:gd name="connsiteX96" fmla="*/ 3182192 w 4524487"/>
              <a:gd name="connsiteY96" fmla="*/ 27293 h 5801773"/>
              <a:gd name="connsiteX97" fmla="*/ 3207381 w 4524487"/>
              <a:gd name="connsiteY97" fmla="*/ 24329 h 5801773"/>
              <a:gd name="connsiteX98" fmla="*/ 3280194 w 4524487"/>
              <a:gd name="connsiteY98" fmla="*/ 10783 h 5801773"/>
              <a:gd name="connsiteX99" fmla="*/ 3276807 w 4524487"/>
              <a:gd name="connsiteY99" fmla="*/ 623 h 5801773"/>
              <a:gd name="connsiteX100" fmla="*/ 3325914 w 4524487"/>
              <a:gd name="connsiteY100" fmla="*/ 29409 h 5801773"/>
              <a:gd name="connsiteX101" fmla="*/ 3368247 w 4524487"/>
              <a:gd name="connsiteY101" fmla="*/ 85289 h 5801773"/>
              <a:gd name="connsiteX102" fmla="*/ 3408887 w 4524487"/>
              <a:gd name="connsiteY102" fmla="*/ 124236 h 5801773"/>
              <a:gd name="connsiteX103" fmla="*/ 3422434 w 4524487"/>
              <a:gd name="connsiteY103" fmla="*/ 125929 h 5801773"/>
              <a:gd name="connsiteX104" fmla="*/ 3473234 w 4524487"/>
              <a:gd name="connsiteY104" fmla="*/ 131009 h 5801773"/>
              <a:gd name="connsiteX105" fmla="*/ 3498634 w 4524487"/>
              <a:gd name="connsiteY105" fmla="*/ 198743 h 5801773"/>
              <a:gd name="connsiteX106" fmla="*/ 3524034 w 4524487"/>
              <a:gd name="connsiteY106" fmla="*/ 266476 h 5801773"/>
              <a:gd name="connsiteX107" fmla="*/ 3549434 w 4524487"/>
              <a:gd name="connsiteY107" fmla="*/ 308809 h 5801773"/>
              <a:gd name="connsiteX108" fmla="*/ 3566367 w 4524487"/>
              <a:gd name="connsiteY108" fmla="*/ 401943 h 5801773"/>
              <a:gd name="connsiteX109" fmla="*/ 3549434 w 4524487"/>
              <a:gd name="connsiteY109" fmla="*/ 622076 h 5801773"/>
              <a:gd name="connsiteX110" fmla="*/ 3556207 w 4524487"/>
              <a:gd name="connsiteY110" fmla="*/ 691503 h 5801773"/>
              <a:gd name="connsiteX111" fmla="*/ 3535887 w 4524487"/>
              <a:gd name="connsiteY111" fmla="*/ 794796 h 5801773"/>
              <a:gd name="connsiteX112" fmla="*/ 3463074 w 4524487"/>
              <a:gd name="connsiteY112" fmla="*/ 876076 h 5801773"/>
              <a:gd name="connsiteX113" fmla="*/ 3419047 w 4524487"/>
              <a:gd name="connsiteY113" fmla="*/ 911636 h 5801773"/>
              <a:gd name="connsiteX114" fmla="*/ 3405501 w 4524487"/>
              <a:gd name="connsiteY114" fmla="*/ 935343 h 5801773"/>
              <a:gd name="connsiteX115" fmla="*/ 3388567 w 4524487"/>
              <a:gd name="connsiteY115" fmla="*/ 960743 h 5801773"/>
              <a:gd name="connsiteX116" fmla="*/ 3380101 w 4524487"/>
              <a:gd name="connsiteY116" fmla="*/ 994609 h 5801773"/>
              <a:gd name="connsiteX117" fmla="*/ 3320834 w 4524487"/>
              <a:gd name="connsiteY117" fmla="*/ 1028476 h 5801773"/>
              <a:gd name="connsiteX118" fmla="*/ 3278501 w 4524487"/>
              <a:gd name="connsiteY118" fmla="*/ 1045409 h 5801773"/>
              <a:gd name="connsiteX119" fmla="*/ 3253101 w 4524487"/>
              <a:gd name="connsiteY119" fmla="*/ 1053876 h 5801773"/>
              <a:gd name="connsiteX120" fmla="*/ 3176901 w 4524487"/>
              <a:gd name="connsiteY120" fmla="*/ 1096209 h 5801773"/>
              <a:gd name="connsiteX121" fmla="*/ 3185367 w 4524487"/>
              <a:gd name="connsiteY121" fmla="*/ 1172409 h 5801773"/>
              <a:gd name="connsiteX122" fmla="*/ 3254794 w 4524487"/>
              <a:gd name="connsiteY122" fmla="*/ 1126689 h 5801773"/>
              <a:gd name="connsiteX123" fmla="*/ 3322527 w 4524487"/>
              <a:gd name="connsiteY123" fmla="*/ 1180876 h 5801773"/>
              <a:gd name="connsiteX124" fmla="*/ 3244634 w 4524487"/>
              <a:gd name="connsiteY124" fmla="*/ 1324809 h 5801773"/>
              <a:gd name="connsiteX125" fmla="*/ 3217541 w 4524487"/>
              <a:gd name="connsiteY125" fmla="*/ 1450116 h 5801773"/>
              <a:gd name="connsiteX126" fmla="*/ 3281887 w 4524487"/>
              <a:gd name="connsiteY126" fmla="*/ 1482289 h 5801773"/>
              <a:gd name="connsiteX127" fmla="*/ 3330994 w 4524487"/>
              <a:gd name="connsiteY127" fmla="*/ 1324809 h 5801773"/>
              <a:gd name="connsiteX128" fmla="*/ 3444447 w 4524487"/>
              <a:gd name="connsiteY128" fmla="*/ 1472129 h 5801773"/>
              <a:gd name="connsiteX129" fmla="*/ 3446141 w 4524487"/>
              <a:gd name="connsiteY129" fmla="*/ 1880223 h 5801773"/>
              <a:gd name="connsiteX130" fmla="*/ 3464767 w 4524487"/>
              <a:gd name="connsiteY130" fmla="*/ 1947956 h 5801773"/>
              <a:gd name="connsiteX131" fmla="*/ 3520647 w 4524487"/>
              <a:gd name="connsiteY131" fmla="*/ 1912396 h 5801773"/>
              <a:gd name="connsiteX132" fmla="*/ 3583301 w 4524487"/>
              <a:gd name="connsiteY132" fmla="*/ 1909009 h 5801773"/>
              <a:gd name="connsiteX133" fmla="*/ 3586687 w 4524487"/>
              <a:gd name="connsiteY133" fmla="*/ 1844663 h 5801773"/>
              <a:gd name="connsiteX134" fmla="*/ 3652727 w 4524487"/>
              <a:gd name="connsiteY134" fmla="*/ 1736289 h 5801773"/>
              <a:gd name="connsiteX135" fmla="*/ 3781421 w 4524487"/>
              <a:gd name="connsiteY135" fmla="*/ 1665169 h 5801773"/>
              <a:gd name="connsiteX136" fmla="*/ 3962607 w 4524487"/>
              <a:gd name="connsiteY136" fmla="*/ 1719356 h 5801773"/>
              <a:gd name="connsiteX137" fmla="*/ 4111621 w 4524487"/>
              <a:gd name="connsiteY137" fmla="*/ 1746449 h 5801773"/>
              <a:gd name="connsiteX138" fmla="*/ 4169194 w 4524487"/>
              <a:gd name="connsiteY138" fmla="*/ 1909009 h 5801773"/>
              <a:gd name="connsiteX139" fmla="*/ 4225074 w 4524487"/>
              <a:gd name="connsiteY139" fmla="*/ 2019076 h 5801773"/>
              <a:gd name="connsiteX140" fmla="*/ 4516327 w 4524487"/>
              <a:gd name="connsiteY140" fmla="*/ 2511836 h 5801773"/>
              <a:gd name="connsiteX141" fmla="*/ 4397792 w 4524487"/>
              <a:gd name="connsiteY141" fmla="*/ 2593115 h 5801773"/>
              <a:gd name="connsiteX142" fmla="*/ 4316514 w 4524487"/>
              <a:gd name="connsiteY142" fmla="*/ 2806476 h 5801773"/>
              <a:gd name="connsiteX143" fmla="*/ 4301274 w 4524487"/>
              <a:gd name="connsiteY143" fmla="*/ 2899609 h 5801773"/>
              <a:gd name="connsiteX144" fmla="*/ 4277567 w 4524487"/>
              <a:gd name="connsiteY144" fmla="*/ 2975809 h 5801773"/>
              <a:gd name="connsiteX145" fmla="*/ 4258941 w 4524487"/>
              <a:gd name="connsiteY145" fmla="*/ 3314476 h 5801773"/>
              <a:gd name="connsiteX146" fmla="*/ 4191207 w 4524487"/>
              <a:gd name="connsiteY146" fmla="*/ 3497356 h 5801773"/>
              <a:gd name="connsiteX147" fmla="*/ 4126861 w 4524487"/>
              <a:gd name="connsiteY147" fmla="*/ 3771676 h 5801773"/>
              <a:gd name="connsiteX148" fmla="*/ 4084527 w 4524487"/>
              <a:gd name="connsiteY148" fmla="*/ 3891903 h 5801773"/>
              <a:gd name="connsiteX149" fmla="*/ 4015101 w 4524487"/>
              <a:gd name="connsiteY149" fmla="*/ 3949476 h 5801773"/>
              <a:gd name="connsiteX150" fmla="*/ 4084527 w 4524487"/>
              <a:gd name="connsiteY150" fmla="*/ 4142516 h 5801773"/>
              <a:gd name="connsiteX151" fmla="*/ 3947367 w 4524487"/>
              <a:gd name="connsiteY151" fmla="*/ 4169609 h 5801773"/>
              <a:gd name="connsiteX152" fmla="*/ 3728927 w 4524487"/>
              <a:gd name="connsiteY152" fmla="*/ 4100183 h 5801773"/>
              <a:gd name="connsiteX153" fmla="*/ 3566367 w 4524487"/>
              <a:gd name="connsiteY153" fmla="*/ 4101876 h 5801773"/>
              <a:gd name="connsiteX154" fmla="*/ 3532501 w 4524487"/>
              <a:gd name="connsiteY154" fmla="*/ 4093409 h 5801773"/>
              <a:gd name="connsiteX155" fmla="*/ 3227701 w 4524487"/>
              <a:gd name="connsiteY155" fmla="*/ 3949476 h 5801773"/>
              <a:gd name="connsiteX156" fmla="*/ 3168434 w 4524487"/>
              <a:gd name="connsiteY156" fmla="*/ 3915609 h 5801773"/>
              <a:gd name="connsiteX157" fmla="*/ 3173512 w 4524487"/>
              <a:gd name="connsiteY157" fmla="*/ 3893595 h 5801773"/>
              <a:gd name="connsiteX158" fmla="*/ 3126101 w 4524487"/>
              <a:gd name="connsiteY158" fmla="*/ 3907143 h 5801773"/>
              <a:gd name="connsiteX159" fmla="*/ 3083767 w 4524487"/>
              <a:gd name="connsiteY159" fmla="*/ 3873276 h 5801773"/>
              <a:gd name="connsiteX160" fmla="*/ 3058367 w 4524487"/>
              <a:gd name="connsiteY160" fmla="*/ 3864809 h 5801773"/>
              <a:gd name="connsiteX161" fmla="*/ 2821301 w 4524487"/>
              <a:gd name="connsiteY161" fmla="*/ 3856343 h 5801773"/>
              <a:gd name="connsiteX162" fmla="*/ 2740021 w 4524487"/>
              <a:gd name="connsiteY162" fmla="*/ 4037529 h 5801773"/>
              <a:gd name="connsiteX163" fmla="*/ 2472474 w 4524487"/>
              <a:gd name="connsiteY163" fmla="*/ 4068009 h 5801773"/>
              <a:gd name="connsiteX164" fmla="*/ 2441994 w 4524487"/>
              <a:gd name="connsiteY164" fmla="*/ 3944396 h 5801773"/>
              <a:gd name="connsiteX165" fmla="*/ 2389501 w 4524487"/>
              <a:gd name="connsiteY165" fmla="*/ 4052769 h 5801773"/>
              <a:gd name="connsiteX166" fmla="*/ 2189687 w 4524487"/>
              <a:gd name="connsiteY166" fmla="*/ 4083249 h 5801773"/>
              <a:gd name="connsiteX167" fmla="*/ 1905207 w 4524487"/>
              <a:gd name="connsiteY167" fmla="*/ 4166223 h 5801773"/>
              <a:gd name="connsiteX168" fmla="*/ 1762967 w 4524487"/>
              <a:gd name="connsiteY168" fmla="*/ 4262743 h 5801773"/>
              <a:gd name="connsiteX169" fmla="*/ 1669834 w 4524487"/>
              <a:gd name="connsiteY169" fmla="*/ 4338943 h 5801773"/>
              <a:gd name="connsiteX170" fmla="*/ 1652901 w 4524487"/>
              <a:gd name="connsiteY170" fmla="*/ 4305076 h 5801773"/>
              <a:gd name="connsiteX171" fmla="*/ 1480181 w 4524487"/>
              <a:gd name="connsiteY171" fmla="*/ 4210249 h 5801773"/>
              <a:gd name="connsiteX172" fmla="*/ 1358261 w 4524487"/>
              <a:gd name="connsiteY172" fmla="*/ 4081556 h 5801773"/>
              <a:gd name="connsiteX173" fmla="*/ 814701 w 4524487"/>
              <a:gd name="connsiteY173" fmla="*/ 3707329 h 5801773"/>
              <a:gd name="connsiteX174" fmla="*/ 1254967 w 4524487"/>
              <a:gd name="connsiteY174" fmla="*/ 4415143 h 5801773"/>
              <a:gd name="connsiteX175" fmla="*/ 1238034 w 4524487"/>
              <a:gd name="connsiteY175" fmla="*/ 4440543 h 5801773"/>
              <a:gd name="connsiteX176" fmla="*/ 1229567 w 4524487"/>
              <a:gd name="connsiteY176" fmla="*/ 4491343 h 5801773"/>
              <a:gd name="connsiteX177" fmla="*/ 1204167 w 4524487"/>
              <a:gd name="connsiteY177" fmla="*/ 4559076 h 5801773"/>
              <a:gd name="connsiteX178" fmla="*/ 1163527 w 4524487"/>
              <a:gd name="connsiteY178" fmla="*/ 4609876 h 5801773"/>
              <a:gd name="connsiteX179" fmla="*/ 955247 w 4524487"/>
              <a:gd name="connsiteY179" fmla="*/ 4596329 h 5801773"/>
              <a:gd name="connsiteX180" fmla="*/ 955247 w 4524487"/>
              <a:gd name="connsiteY180" fmla="*/ 4824929 h 5801773"/>
              <a:gd name="connsiteX181" fmla="*/ 1038221 w 4524487"/>
              <a:gd name="connsiteY181" fmla="*/ 4882503 h 5801773"/>
              <a:gd name="connsiteX182" fmla="*/ 1028061 w 4524487"/>
              <a:gd name="connsiteY182" fmla="*/ 5075543 h 5801773"/>
              <a:gd name="connsiteX183" fmla="*/ 958634 w 4524487"/>
              <a:gd name="connsiteY183" fmla="*/ 5100943 h 5801773"/>
              <a:gd name="connsiteX0" fmla="*/ 958634 w 4524487"/>
              <a:gd name="connsiteY0" fmla="*/ 5100943 h 5801773"/>
              <a:gd name="connsiteX1" fmla="*/ 662301 w 4524487"/>
              <a:gd name="connsiteY1" fmla="*/ 5109409 h 5801773"/>
              <a:gd name="connsiteX2" fmla="*/ 359194 w 4524487"/>
              <a:gd name="connsiteY2" fmla="*/ 5089089 h 5801773"/>
              <a:gd name="connsiteX3" fmla="*/ 387981 w 4524487"/>
              <a:gd name="connsiteY3" fmla="*/ 5300756 h 5801773"/>
              <a:gd name="connsiteX4" fmla="*/ 873967 w 4524487"/>
              <a:gd name="connsiteY4" fmla="*/ 5312609 h 5801773"/>
              <a:gd name="connsiteX5" fmla="*/ 857034 w 4524487"/>
              <a:gd name="connsiteY5" fmla="*/ 5575076 h 5801773"/>
              <a:gd name="connsiteX6" fmla="*/ 831634 w 4524487"/>
              <a:gd name="connsiteY6" fmla="*/ 5583543 h 5801773"/>
              <a:gd name="connsiteX7" fmla="*/ 721567 w 4524487"/>
              <a:gd name="connsiteY7" fmla="*/ 5525969 h 5801773"/>
              <a:gd name="connsiteX8" fmla="*/ 316861 w 4524487"/>
              <a:gd name="connsiteY8" fmla="*/ 5534436 h 5801773"/>
              <a:gd name="connsiteX9" fmla="*/ 352421 w 4524487"/>
              <a:gd name="connsiteY9" fmla="*/ 5774889 h 5801773"/>
              <a:gd name="connsiteX10" fmla="*/ 225421 w 4524487"/>
              <a:gd name="connsiteY10" fmla="*/ 5796903 h 5801773"/>
              <a:gd name="connsiteX11" fmla="*/ 40847 w 4524487"/>
              <a:gd name="connsiteY11" fmla="*/ 5783356 h 5801773"/>
              <a:gd name="connsiteX12" fmla="*/ 35767 w 4524487"/>
              <a:gd name="connsiteY12" fmla="*/ 5524276 h 5801773"/>
              <a:gd name="connsiteX13" fmla="*/ 198327 w 4524487"/>
              <a:gd name="connsiteY13" fmla="*/ 5426063 h 5801773"/>
              <a:gd name="connsiteX14" fmla="*/ 169541 w 4524487"/>
              <a:gd name="connsiteY14" fmla="*/ 5038289 h 5801773"/>
              <a:gd name="connsiteX15" fmla="*/ 49314 w 4524487"/>
              <a:gd name="connsiteY15" fmla="*/ 5002729 h 5801773"/>
              <a:gd name="connsiteX16" fmla="*/ 56087 w 4524487"/>
              <a:gd name="connsiteY16" fmla="*/ 4926529 h 5801773"/>
              <a:gd name="connsiteX17" fmla="*/ 69634 w 4524487"/>
              <a:gd name="connsiteY17" fmla="*/ 4897743 h 5801773"/>
              <a:gd name="connsiteX18" fmla="*/ 189861 w 4524487"/>
              <a:gd name="connsiteY18" fmla="*/ 4731796 h 5801773"/>
              <a:gd name="connsiteX19" fmla="*/ 230501 w 4524487"/>
              <a:gd name="connsiteY19" fmla="*/ 4697929 h 5801773"/>
              <a:gd name="connsiteX20" fmla="*/ 276221 w 4524487"/>
              <a:gd name="connsiteY20" fmla="*/ 4603103 h 5801773"/>
              <a:gd name="connsiteX21" fmla="*/ 323634 w 4524487"/>
              <a:gd name="connsiteY21" fmla="*/ 4592943 h 5801773"/>
              <a:gd name="connsiteX22" fmla="*/ 332101 w 4524487"/>
              <a:gd name="connsiteY22" fmla="*/ 4525209 h 5801773"/>
              <a:gd name="connsiteX23" fmla="*/ 349034 w 4524487"/>
              <a:gd name="connsiteY23" fmla="*/ 4482876 h 5801773"/>
              <a:gd name="connsiteX24" fmla="*/ 398141 w 4524487"/>
              <a:gd name="connsiteY24" fmla="*/ 4376196 h 5801773"/>
              <a:gd name="connsiteX25" fmla="*/ 367661 w 4524487"/>
              <a:gd name="connsiteY25" fmla="*/ 4135743 h 5801773"/>
              <a:gd name="connsiteX26" fmla="*/ 433701 w 4524487"/>
              <a:gd name="connsiteY26" fmla="*/ 3949476 h 5801773"/>
              <a:gd name="connsiteX27" fmla="*/ 442167 w 4524487"/>
              <a:gd name="connsiteY27" fmla="*/ 3924076 h 5801773"/>
              <a:gd name="connsiteX28" fmla="*/ 450634 w 4524487"/>
              <a:gd name="connsiteY28" fmla="*/ 3890209 h 5801773"/>
              <a:gd name="connsiteX29" fmla="*/ 476034 w 4524487"/>
              <a:gd name="connsiteY29" fmla="*/ 3830943 h 5801773"/>
              <a:gd name="connsiteX30" fmla="*/ 492967 w 4524487"/>
              <a:gd name="connsiteY30" fmla="*/ 3814009 h 5801773"/>
              <a:gd name="connsiteX31" fmla="*/ 501434 w 4524487"/>
              <a:gd name="connsiteY31" fmla="*/ 3771676 h 5801773"/>
              <a:gd name="connsiteX32" fmla="*/ 518367 w 4524487"/>
              <a:gd name="connsiteY32" fmla="*/ 3703943 h 5801773"/>
              <a:gd name="connsiteX33" fmla="*/ 526834 w 4524487"/>
              <a:gd name="connsiteY33" fmla="*/ 3585409 h 5801773"/>
              <a:gd name="connsiteX34" fmla="*/ 569167 w 4524487"/>
              <a:gd name="connsiteY34" fmla="*/ 3561703 h 5801773"/>
              <a:gd name="connsiteX35" fmla="*/ 604727 w 4524487"/>
              <a:gd name="connsiteY35" fmla="*/ 3475343 h 5801773"/>
              <a:gd name="connsiteX36" fmla="*/ 623354 w 4524487"/>
              <a:gd name="connsiteY36" fmla="*/ 3465183 h 5801773"/>
              <a:gd name="connsiteX37" fmla="*/ 650447 w 4524487"/>
              <a:gd name="connsiteY37" fmla="*/ 3429623 h 5801773"/>
              <a:gd name="connsiteX38" fmla="*/ 672461 w 4524487"/>
              <a:gd name="connsiteY38" fmla="*/ 3397449 h 5801773"/>
              <a:gd name="connsiteX39" fmla="*/ 670767 w 4524487"/>
              <a:gd name="connsiteY39" fmla="*/ 3297543 h 5801773"/>
              <a:gd name="connsiteX40" fmla="*/ 696167 w 4524487"/>
              <a:gd name="connsiteY40" fmla="*/ 3263676 h 5801773"/>
              <a:gd name="connsiteX41" fmla="*/ 708021 w 4524487"/>
              <a:gd name="connsiteY41" fmla="*/ 3217956 h 5801773"/>
              <a:gd name="connsiteX42" fmla="*/ 735114 w 4524487"/>
              <a:gd name="connsiteY42" fmla="*/ 3133289 h 5801773"/>
              <a:gd name="connsiteX43" fmla="*/ 726647 w 4524487"/>
              <a:gd name="connsiteY43" fmla="*/ 3096036 h 5801773"/>
              <a:gd name="connsiteX44" fmla="*/ 811314 w 4524487"/>
              <a:gd name="connsiteY44" fmla="*/ 3023223 h 5801773"/>
              <a:gd name="connsiteX45" fmla="*/ 885821 w 4524487"/>
              <a:gd name="connsiteY45" fmla="*/ 2947023 h 5801773"/>
              <a:gd name="connsiteX46" fmla="*/ 933234 w 4524487"/>
              <a:gd name="connsiteY46" fmla="*/ 2882676 h 5801773"/>
              <a:gd name="connsiteX47" fmla="*/ 967101 w 4524487"/>
              <a:gd name="connsiteY47" fmla="*/ 2798009 h 5801773"/>
              <a:gd name="connsiteX48" fmla="*/ 975567 w 4524487"/>
              <a:gd name="connsiteY48" fmla="*/ 2764143 h 5801773"/>
              <a:gd name="connsiteX49" fmla="*/ 1100874 w 4524487"/>
              <a:gd name="connsiteY49" fmla="*/ 2886063 h 5801773"/>
              <a:gd name="connsiteX50" fmla="*/ 1343021 w 4524487"/>
              <a:gd name="connsiteY50" fmla="*/ 3021529 h 5801773"/>
              <a:gd name="connsiteX51" fmla="*/ 1034834 w 4524487"/>
              <a:gd name="connsiteY51" fmla="*/ 2620209 h 5801773"/>
              <a:gd name="connsiteX52" fmla="*/ 1012821 w 4524487"/>
              <a:gd name="connsiteY52" fmla="*/ 2579569 h 5801773"/>
              <a:gd name="connsiteX53" fmla="*/ 1102567 w 4524487"/>
              <a:gd name="connsiteY53" fmla="*/ 2518609 h 5801773"/>
              <a:gd name="connsiteX54" fmla="*/ 1119501 w 4524487"/>
              <a:gd name="connsiteY54" fmla="*/ 2450876 h 5801773"/>
              <a:gd name="connsiteX55" fmla="*/ 1248194 w 4524487"/>
              <a:gd name="connsiteY55" fmla="*/ 2384836 h 5801773"/>
              <a:gd name="connsiteX56" fmla="*/ 1204167 w 4524487"/>
              <a:gd name="connsiteY56" fmla="*/ 2315409 h 5801773"/>
              <a:gd name="connsiteX57" fmla="*/ 1212634 w 4524487"/>
              <a:gd name="connsiteY57" fmla="*/ 2281543 h 5801773"/>
              <a:gd name="connsiteX58" fmla="*/ 1229567 w 4524487"/>
              <a:gd name="connsiteY58" fmla="*/ 2256143 h 5801773"/>
              <a:gd name="connsiteX59" fmla="*/ 1324394 w 4524487"/>
              <a:gd name="connsiteY59" fmla="*/ 2220583 h 5801773"/>
              <a:gd name="connsiteX60" fmla="*/ 1361647 w 4524487"/>
              <a:gd name="connsiteY60" fmla="*/ 2081729 h 5801773"/>
              <a:gd name="connsiteX61" fmla="*/ 1383661 w 4524487"/>
              <a:gd name="connsiteY61" fmla="*/ 1973356 h 5801773"/>
              <a:gd name="connsiteX62" fmla="*/ 1397207 w 4524487"/>
              <a:gd name="connsiteY62" fmla="*/ 1842969 h 5801773"/>
              <a:gd name="connsiteX63" fmla="*/ 1436154 w 4524487"/>
              <a:gd name="connsiteY63" fmla="*/ 1793863 h 5801773"/>
              <a:gd name="connsiteX64" fmla="*/ 1473407 w 4524487"/>
              <a:gd name="connsiteY64" fmla="*/ 1751529 h 5801773"/>
              <a:gd name="connsiteX65" fmla="*/ 1502194 w 4524487"/>
              <a:gd name="connsiteY65" fmla="*/ 1680409 h 5801773"/>
              <a:gd name="connsiteX66" fmla="*/ 1571621 w 4524487"/>
              <a:gd name="connsiteY66" fmla="*/ 1632996 h 5801773"/>
              <a:gd name="connsiteX67" fmla="*/ 1581781 w 4524487"/>
              <a:gd name="connsiteY67" fmla="*/ 1526316 h 5801773"/>
              <a:gd name="connsiteX68" fmla="*/ 1564847 w 4524487"/>
              <a:gd name="connsiteY68" fmla="*/ 1502609 h 5801773"/>
              <a:gd name="connsiteX69" fmla="*/ 1546221 w 4524487"/>
              <a:gd name="connsiteY69" fmla="*/ 1424716 h 5801773"/>
              <a:gd name="connsiteX70" fmla="*/ 1576701 w 4524487"/>
              <a:gd name="connsiteY70" fmla="*/ 1296023 h 5801773"/>
              <a:gd name="connsiteX71" fmla="*/ 1588554 w 4524487"/>
              <a:gd name="connsiteY71" fmla="*/ 1223209 h 5801773"/>
              <a:gd name="connsiteX72" fmla="*/ 1630887 w 4524487"/>
              <a:gd name="connsiteY72" fmla="*/ 1197809 h 5801773"/>
              <a:gd name="connsiteX73" fmla="*/ 1664754 w 4524487"/>
              <a:gd name="connsiteY73" fmla="*/ 1160556 h 5801773"/>
              <a:gd name="connsiteX74" fmla="*/ 1740954 w 4524487"/>
              <a:gd name="connsiteY74" fmla="*/ 1108063 h 5801773"/>
              <a:gd name="connsiteX75" fmla="*/ 1774821 w 4524487"/>
              <a:gd name="connsiteY75" fmla="*/ 1028476 h 5801773"/>
              <a:gd name="connsiteX76" fmla="*/ 1790061 w 4524487"/>
              <a:gd name="connsiteY76" fmla="*/ 937036 h 5801773"/>
              <a:gd name="connsiteX77" fmla="*/ 1801914 w 4524487"/>
              <a:gd name="connsiteY77" fmla="*/ 852369 h 5801773"/>
              <a:gd name="connsiteX78" fmla="*/ 1874727 w 4524487"/>
              <a:gd name="connsiteY78" fmla="*/ 745689 h 5801773"/>
              <a:gd name="connsiteX79" fmla="*/ 1903514 w 4524487"/>
              <a:gd name="connsiteY79" fmla="*/ 705049 h 5801773"/>
              <a:gd name="connsiteX80" fmla="*/ 1961087 w 4524487"/>
              <a:gd name="connsiteY80" fmla="*/ 642396 h 5801773"/>
              <a:gd name="connsiteX81" fmla="*/ 2055914 w 4524487"/>
              <a:gd name="connsiteY81" fmla="*/ 589903 h 5801773"/>
              <a:gd name="connsiteX82" fmla="*/ 2081314 w 4524487"/>
              <a:gd name="connsiteY82" fmla="*/ 532329 h 5801773"/>
              <a:gd name="connsiteX83" fmla="*/ 2186301 w 4524487"/>
              <a:gd name="connsiteY83" fmla="*/ 506929 h 5801773"/>
              <a:gd name="connsiteX84" fmla="*/ 2269274 w 4524487"/>
              <a:gd name="connsiteY84" fmla="*/ 464596 h 5801773"/>
              <a:gd name="connsiteX85" fmla="*/ 2364101 w 4524487"/>
              <a:gd name="connsiteY85" fmla="*/ 467983 h 5801773"/>
              <a:gd name="connsiteX86" fmla="*/ 2458927 w 4524487"/>
              <a:gd name="connsiteY86" fmla="*/ 449356 h 5801773"/>
              <a:gd name="connsiteX87" fmla="*/ 2487714 w 4524487"/>
              <a:gd name="connsiteY87" fmla="*/ 410409 h 5801773"/>
              <a:gd name="connsiteX88" fmla="*/ 2563914 w 4524487"/>
              <a:gd name="connsiteY88" fmla="*/ 376543 h 5801773"/>
              <a:gd name="connsiteX89" fmla="*/ 2689221 w 4524487"/>
              <a:gd name="connsiteY89" fmla="*/ 251236 h 5801773"/>
              <a:gd name="connsiteX90" fmla="*/ 2728167 w 4524487"/>
              <a:gd name="connsiteY90" fmla="*/ 181809 h 5801773"/>
              <a:gd name="connsiteX91" fmla="*/ 2775581 w 4524487"/>
              <a:gd name="connsiteY91" fmla="*/ 158103 h 5801773"/>
              <a:gd name="connsiteX92" fmla="*/ 2853474 w 4524487"/>
              <a:gd name="connsiteY92" fmla="*/ 107303 h 5801773"/>
              <a:gd name="connsiteX93" fmla="*/ 2972642 w 4524487"/>
              <a:gd name="connsiteY93" fmla="*/ 49518 h 5801773"/>
              <a:gd name="connsiteX94" fmla="*/ 3166317 w 4524487"/>
              <a:gd name="connsiteY94" fmla="*/ 10359 h 5801773"/>
              <a:gd name="connsiteX95" fmla="*/ 3182192 w 4524487"/>
              <a:gd name="connsiteY95" fmla="*/ 27293 h 5801773"/>
              <a:gd name="connsiteX96" fmla="*/ 3207381 w 4524487"/>
              <a:gd name="connsiteY96" fmla="*/ 24329 h 5801773"/>
              <a:gd name="connsiteX97" fmla="*/ 3280194 w 4524487"/>
              <a:gd name="connsiteY97" fmla="*/ 10783 h 5801773"/>
              <a:gd name="connsiteX98" fmla="*/ 3276807 w 4524487"/>
              <a:gd name="connsiteY98" fmla="*/ 623 h 5801773"/>
              <a:gd name="connsiteX99" fmla="*/ 3325914 w 4524487"/>
              <a:gd name="connsiteY99" fmla="*/ 29409 h 5801773"/>
              <a:gd name="connsiteX100" fmla="*/ 3368247 w 4524487"/>
              <a:gd name="connsiteY100" fmla="*/ 85289 h 5801773"/>
              <a:gd name="connsiteX101" fmla="*/ 3408887 w 4524487"/>
              <a:gd name="connsiteY101" fmla="*/ 124236 h 5801773"/>
              <a:gd name="connsiteX102" fmla="*/ 3422434 w 4524487"/>
              <a:gd name="connsiteY102" fmla="*/ 125929 h 5801773"/>
              <a:gd name="connsiteX103" fmla="*/ 3473234 w 4524487"/>
              <a:gd name="connsiteY103" fmla="*/ 131009 h 5801773"/>
              <a:gd name="connsiteX104" fmla="*/ 3498634 w 4524487"/>
              <a:gd name="connsiteY104" fmla="*/ 198743 h 5801773"/>
              <a:gd name="connsiteX105" fmla="*/ 3524034 w 4524487"/>
              <a:gd name="connsiteY105" fmla="*/ 266476 h 5801773"/>
              <a:gd name="connsiteX106" fmla="*/ 3549434 w 4524487"/>
              <a:gd name="connsiteY106" fmla="*/ 308809 h 5801773"/>
              <a:gd name="connsiteX107" fmla="*/ 3566367 w 4524487"/>
              <a:gd name="connsiteY107" fmla="*/ 401943 h 5801773"/>
              <a:gd name="connsiteX108" fmla="*/ 3549434 w 4524487"/>
              <a:gd name="connsiteY108" fmla="*/ 622076 h 5801773"/>
              <a:gd name="connsiteX109" fmla="*/ 3556207 w 4524487"/>
              <a:gd name="connsiteY109" fmla="*/ 691503 h 5801773"/>
              <a:gd name="connsiteX110" fmla="*/ 3535887 w 4524487"/>
              <a:gd name="connsiteY110" fmla="*/ 794796 h 5801773"/>
              <a:gd name="connsiteX111" fmla="*/ 3463074 w 4524487"/>
              <a:gd name="connsiteY111" fmla="*/ 876076 h 5801773"/>
              <a:gd name="connsiteX112" fmla="*/ 3419047 w 4524487"/>
              <a:gd name="connsiteY112" fmla="*/ 911636 h 5801773"/>
              <a:gd name="connsiteX113" fmla="*/ 3405501 w 4524487"/>
              <a:gd name="connsiteY113" fmla="*/ 935343 h 5801773"/>
              <a:gd name="connsiteX114" fmla="*/ 3388567 w 4524487"/>
              <a:gd name="connsiteY114" fmla="*/ 960743 h 5801773"/>
              <a:gd name="connsiteX115" fmla="*/ 3380101 w 4524487"/>
              <a:gd name="connsiteY115" fmla="*/ 994609 h 5801773"/>
              <a:gd name="connsiteX116" fmla="*/ 3320834 w 4524487"/>
              <a:gd name="connsiteY116" fmla="*/ 1028476 h 5801773"/>
              <a:gd name="connsiteX117" fmla="*/ 3278501 w 4524487"/>
              <a:gd name="connsiteY117" fmla="*/ 1045409 h 5801773"/>
              <a:gd name="connsiteX118" fmla="*/ 3253101 w 4524487"/>
              <a:gd name="connsiteY118" fmla="*/ 1053876 h 5801773"/>
              <a:gd name="connsiteX119" fmla="*/ 3176901 w 4524487"/>
              <a:gd name="connsiteY119" fmla="*/ 1096209 h 5801773"/>
              <a:gd name="connsiteX120" fmla="*/ 3185367 w 4524487"/>
              <a:gd name="connsiteY120" fmla="*/ 1172409 h 5801773"/>
              <a:gd name="connsiteX121" fmla="*/ 3254794 w 4524487"/>
              <a:gd name="connsiteY121" fmla="*/ 1126689 h 5801773"/>
              <a:gd name="connsiteX122" fmla="*/ 3322527 w 4524487"/>
              <a:gd name="connsiteY122" fmla="*/ 1180876 h 5801773"/>
              <a:gd name="connsiteX123" fmla="*/ 3244634 w 4524487"/>
              <a:gd name="connsiteY123" fmla="*/ 1324809 h 5801773"/>
              <a:gd name="connsiteX124" fmla="*/ 3217541 w 4524487"/>
              <a:gd name="connsiteY124" fmla="*/ 1450116 h 5801773"/>
              <a:gd name="connsiteX125" fmla="*/ 3281887 w 4524487"/>
              <a:gd name="connsiteY125" fmla="*/ 1482289 h 5801773"/>
              <a:gd name="connsiteX126" fmla="*/ 3330994 w 4524487"/>
              <a:gd name="connsiteY126" fmla="*/ 1324809 h 5801773"/>
              <a:gd name="connsiteX127" fmla="*/ 3444447 w 4524487"/>
              <a:gd name="connsiteY127" fmla="*/ 1472129 h 5801773"/>
              <a:gd name="connsiteX128" fmla="*/ 3446141 w 4524487"/>
              <a:gd name="connsiteY128" fmla="*/ 1880223 h 5801773"/>
              <a:gd name="connsiteX129" fmla="*/ 3464767 w 4524487"/>
              <a:gd name="connsiteY129" fmla="*/ 1947956 h 5801773"/>
              <a:gd name="connsiteX130" fmla="*/ 3520647 w 4524487"/>
              <a:gd name="connsiteY130" fmla="*/ 1912396 h 5801773"/>
              <a:gd name="connsiteX131" fmla="*/ 3583301 w 4524487"/>
              <a:gd name="connsiteY131" fmla="*/ 1909009 h 5801773"/>
              <a:gd name="connsiteX132" fmla="*/ 3586687 w 4524487"/>
              <a:gd name="connsiteY132" fmla="*/ 1844663 h 5801773"/>
              <a:gd name="connsiteX133" fmla="*/ 3652727 w 4524487"/>
              <a:gd name="connsiteY133" fmla="*/ 1736289 h 5801773"/>
              <a:gd name="connsiteX134" fmla="*/ 3781421 w 4524487"/>
              <a:gd name="connsiteY134" fmla="*/ 1665169 h 5801773"/>
              <a:gd name="connsiteX135" fmla="*/ 3962607 w 4524487"/>
              <a:gd name="connsiteY135" fmla="*/ 1719356 h 5801773"/>
              <a:gd name="connsiteX136" fmla="*/ 4111621 w 4524487"/>
              <a:gd name="connsiteY136" fmla="*/ 1746449 h 5801773"/>
              <a:gd name="connsiteX137" fmla="*/ 4169194 w 4524487"/>
              <a:gd name="connsiteY137" fmla="*/ 1909009 h 5801773"/>
              <a:gd name="connsiteX138" fmla="*/ 4225074 w 4524487"/>
              <a:gd name="connsiteY138" fmla="*/ 2019076 h 5801773"/>
              <a:gd name="connsiteX139" fmla="*/ 4516327 w 4524487"/>
              <a:gd name="connsiteY139" fmla="*/ 2511836 h 5801773"/>
              <a:gd name="connsiteX140" fmla="*/ 4397792 w 4524487"/>
              <a:gd name="connsiteY140" fmla="*/ 2593115 h 5801773"/>
              <a:gd name="connsiteX141" fmla="*/ 4316514 w 4524487"/>
              <a:gd name="connsiteY141" fmla="*/ 2806476 h 5801773"/>
              <a:gd name="connsiteX142" fmla="*/ 4301274 w 4524487"/>
              <a:gd name="connsiteY142" fmla="*/ 2899609 h 5801773"/>
              <a:gd name="connsiteX143" fmla="*/ 4277567 w 4524487"/>
              <a:gd name="connsiteY143" fmla="*/ 2975809 h 5801773"/>
              <a:gd name="connsiteX144" fmla="*/ 4258941 w 4524487"/>
              <a:gd name="connsiteY144" fmla="*/ 3314476 h 5801773"/>
              <a:gd name="connsiteX145" fmla="*/ 4191207 w 4524487"/>
              <a:gd name="connsiteY145" fmla="*/ 3497356 h 5801773"/>
              <a:gd name="connsiteX146" fmla="*/ 4126861 w 4524487"/>
              <a:gd name="connsiteY146" fmla="*/ 3771676 h 5801773"/>
              <a:gd name="connsiteX147" fmla="*/ 4084527 w 4524487"/>
              <a:gd name="connsiteY147" fmla="*/ 3891903 h 5801773"/>
              <a:gd name="connsiteX148" fmla="*/ 4015101 w 4524487"/>
              <a:gd name="connsiteY148" fmla="*/ 3949476 h 5801773"/>
              <a:gd name="connsiteX149" fmla="*/ 4084527 w 4524487"/>
              <a:gd name="connsiteY149" fmla="*/ 4142516 h 5801773"/>
              <a:gd name="connsiteX150" fmla="*/ 3947367 w 4524487"/>
              <a:gd name="connsiteY150" fmla="*/ 4169609 h 5801773"/>
              <a:gd name="connsiteX151" fmla="*/ 3728927 w 4524487"/>
              <a:gd name="connsiteY151" fmla="*/ 4100183 h 5801773"/>
              <a:gd name="connsiteX152" fmla="*/ 3566367 w 4524487"/>
              <a:gd name="connsiteY152" fmla="*/ 4101876 h 5801773"/>
              <a:gd name="connsiteX153" fmla="*/ 3532501 w 4524487"/>
              <a:gd name="connsiteY153" fmla="*/ 4093409 h 5801773"/>
              <a:gd name="connsiteX154" fmla="*/ 3227701 w 4524487"/>
              <a:gd name="connsiteY154" fmla="*/ 3949476 h 5801773"/>
              <a:gd name="connsiteX155" fmla="*/ 3168434 w 4524487"/>
              <a:gd name="connsiteY155" fmla="*/ 3915609 h 5801773"/>
              <a:gd name="connsiteX156" fmla="*/ 3173512 w 4524487"/>
              <a:gd name="connsiteY156" fmla="*/ 3893595 h 5801773"/>
              <a:gd name="connsiteX157" fmla="*/ 3126101 w 4524487"/>
              <a:gd name="connsiteY157" fmla="*/ 3907143 h 5801773"/>
              <a:gd name="connsiteX158" fmla="*/ 3083767 w 4524487"/>
              <a:gd name="connsiteY158" fmla="*/ 3873276 h 5801773"/>
              <a:gd name="connsiteX159" fmla="*/ 3058367 w 4524487"/>
              <a:gd name="connsiteY159" fmla="*/ 3864809 h 5801773"/>
              <a:gd name="connsiteX160" fmla="*/ 2821301 w 4524487"/>
              <a:gd name="connsiteY160" fmla="*/ 3856343 h 5801773"/>
              <a:gd name="connsiteX161" fmla="*/ 2740021 w 4524487"/>
              <a:gd name="connsiteY161" fmla="*/ 4037529 h 5801773"/>
              <a:gd name="connsiteX162" fmla="*/ 2472474 w 4524487"/>
              <a:gd name="connsiteY162" fmla="*/ 4068009 h 5801773"/>
              <a:gd name="connsiteX163" fmla="*/ 2441994 w 4524487"/>
              <a:gd name="connsiteY163" fmla="*/ 3944396 h 5801773"/>
              <a:gd name="connsiteX164" fmla="*/ 2389501 w 4524487"/>
              <a:gd name="connsiteY164" fmla="*/ 4052769 h 5801773"/>
              <a:gd name="connsiteX165" fmla="*/ 2189687 w 4524487"/>
              <a:gd name="connsiteY165" fmla="*/ 4083249 h 5801773"/>
              <a:gd name="connsiteX166" fmla="*/ 1905207 w 4524487"/>
              <a:gd name="connsiteY166" fmla="*/ 4166223 h 5801773"/>
              <a:gd name="connsiteX167" fmla="*/ 1762967 w 4524487"/>
              <a:gd name="connsiteY167" fmla="*/ 4262743 h 5801773"/>
              <a:gd name="connsiteX168" fmla="*/ 1669834 w 4524487"/>
              <a:gd name="connsiteY168" fmla="*/ 4338943 h 5801773"/>
              <a:gd name="connsiteX169" fmla="*/ 1652901 w 4524487"/>
              <a:gd name="connsiteY169" fmla="*/ 4305076 h 5801773"/>
              <a:gd name="connsiteX170" fmla="*/ 1480181 w 4524487"/>
              <a:gd name="connsiteY170" fmla="*/ 4210249 h 5801773"/>
              <a:gd name="connsiteX171" fmla="*/ 1358261 w 4524487"/>
              <a:gd name="connsiteY171" fmla="*/ 4081556 h 5801773"/>
              <a:gd name="connsiteX172" fmla="*/ 814701 w 4524487"/>
              <a:gd name="connsiteY172" fmla="*/ 3707329 h 5801773"/>
              <a:gd name="connsiteX173" fmla="*/ 1254967 w 4524487"/>
              <a:gd name="connsiteY173" fmla="*/ 4415143 h 5801773"/>
              <a:gd name="connsiteX174" fmla="*/ 1238034 w 4524487"/>
              <a:gd name="connsiteY174" fmla="*/ 4440543 h 5801773"/>
              <a:gd name="connsiteX175" fmla="*/ 1229567 w 4524487"/>
              <a:gd name="connsiteY175" fmla="*/ 4491343 h 5801773"/>
              <a:gd name="connsiteX176" fmla="*/ 1204167 w 4524487"/>
              <a:gd name="connsiteY176" fmla="*/ 4559076 h 5801773"/>
              <a:gd name="connsiteX177" fmla="*/ 1163527 w 4524487"/>
              <a:gd name="connsiteY177" fmla="*/ 4609876 h 5801773"/>
              <a:gd name="connsiteX178" fmla="*/ 955247 w 4524487"/>
              <a:gd name="connsiteY178" fmla="*/ 4596329 h 5801773"/>
              <a:gd name="connsiteX179" fmla="*/ 955247 w 4524487"/>
              <a:gd name="connsiteY179" fmla="*/ 4824929 h 5801773"/>
              <a:gd name="connsiteX180" fmla="*/ 1038221 w 4524487"/>
              <a:gd name="connsiteY180" fmla="*/ 4882503 h 5801773"/>
              <a:gd name="connsiteX181" fmla="*/ 1028061 w 4524487"/>
              <a:gd name="connsiteY181" fmla="*/ 5075543 h 5801773"/>
              <a:gd name="connsiteX182" fmla="*/ 958634 w 4524487"/>
              <a:gd name="connsiteY182" fmla="*/ 5100943 h 5801773"/>
              <a:gd name="connsiteX0" fmla="*/ 958634 w 4524487"/>
              <a:gd name="connsiteY0" fmla="*/ 5100943 h 5801773"/>
              <a:gd name="connsiteX1" fmla="*/ 662301 w 4524487"/>
              <a:gd name="connsiteY1" fmla="*/ 5109409 h 5801773"/>
              <a:gd name="connsiteX2" fmla="*/ 359194 w 4524487"/>
              <a:gd name="connsiteY2" fmla="*/ 5089089 h 5801773"/>
              <a:gd name="connsiteX3" fmla="*/ 387981 w 4524487"/>
              <a:gd name="connsiteY3" fmla="*/ 5300756 h 5801773"/>
              <a:gd name="connsiteX4" fmla="*/ 873967 w 4524487"/>
              <a:gd name="connsiteY4" fmla="*/ 5312609 h 5801773"/>
              <a:gd name="connsiteX5" fmla="*/ 857034 w 4524487"/>
              <a:gd name="connsiteY5" fmla="*/ 5575076 h 5801773"/>
              <a:gd name="connsiteX6" fmla="*/ 831634 w 4524487"/>
              <a:gd name="connsiteY6" fmla="*/ 5583543 h 5801773"/>
              <a:gd name="connsiteX7" fmla="*/ 721567 w 4524487"/>
              <a:gd name="connsiteY7" fmla="*/ 5525969 h 5801773"/>
              <a:gd name="connsiteX8" fmla="*/ 316861 w 4524487"/>
              <a:gd name="connsiteY8" fmla="*/ 5534436 h 5801773"/>
              <a:gd name="connsiteX9" fmla="*/ 352421 w 4524487"/>
              <a:gd name="connsiteY9" fmla="*/ 5774889 h 5801773"/>
              <a:gd name="connsiteX10" fmla="*/ 225421 w 4524487"/>
              <a:gd name="connsiteY10" fmla="*/ 5796903 h 5801773"/>
              <a:gd name="connsiteX11" fmla="*/ 40847 w 4524487"/>
              <a:gd name="connsiteY11" fmla="*/ 5783356 h 5801773"/>
              <a:gd name="connsiteX12" fmla="*/ 35767 w 4524487"/>
              <a:gd name="connsiteY12" fmla="*/ 5524276 h 5801773"/>
              <a:gd name="connsiteX13" fmla="*/ 198327 w 4524487"/>
              <a:gd name="connsiteY13" fmla="*/ 5426063 h 5801773"/>
              <a:gd name="connsiteX14" fmla="*/ 169541 w 4524487"/>
              <a:gd name="connsiteY14" fmla="*/ 5038289 h 5801773"/>
              <a:gd name="connsiteX15" fmla="*/ 49314 w 4524487"/>
              <a:gd name="connsiteY15" fmla="*/ 5002729 h 5801773"/>
              <a:gd name="connsiteX16" fmla="*/ 56087 w 4524487"/>
              <a:gd name="connsiteY16" fmla="*/ 4926529 h 5801773"/>
              <a:gd name="connsiteX17" fmla="*/ 69634 w 4524487"/>
              <a:gd name="connsiteY17" fmla="*/ 4897743 h 5801773"/>
              <a:gd name="connsiteX18" fmla="*/ 189861 w 4524487"/>
              <a:gd name="connsiteY18" fmla="*/ 4731796 h 5801773"/>
              <a:gd name="connsiteX19" fmla="*/ 230501 w 4524487"/>
              <a:gd name="connsiteY19" fmla="*/ 4697929 h 5801773"/>
              <a:gd name="connsiteX20" fmla="*/ 276221 w 4524487"/>
              <a:gd name="connsiteY20" fmla="*/ 4603103 h 5801773"/>
              <a:gd name="connsiteX21" fmla="*/ 323634 w 4524487"/>
              <a:gd name="connsiteY21" fmla="*/ 4592943 h 5801773"/>
              <a:gd name="connsiteX22" fmla="*/ 332101 w 4524487"/>
              <a:gd name="connsiteY22" fmla="*/ 4525209 h 5801773"/>
              <a:gd name="connsiteX23" fmla="*/ 349034 w 4524487"/>
              <a:gd name="connsiteY23" fmla="*/ 4482876 h 5801773"/>
              <a:gd name="connsiteX24" fmla="*/ 398141 w 4524487"/>
              <a:gd name="connsiteY24" fmla="*/ 4376196 h 5801773"/>
              <a:gd name="connsiteX25" fmla="*/ 367661 w 4524487"/>
              <a:gd name="connsiteY25" fmla="*/ 4135743 h 5801773"/>
              <a:gd name="connsiteX26" fmla="*/ 433701 w 4524487"/>
              <a:gd name="connsiteY26" fmla="*/ 3949476 h 5801773"/>
              <a:gd name="connsiteX27" fmla="*/ 442167 w 4524487"/>
              <a:gd name="connsiteY27" fmla="*/ 3924076 h 5801773"/>
              <a:gd name="connsiteX28" fmla="*/ 450634 w 4524487"/>
              <a:gd name="connsiteY28" fmla="*/ 3890209 h 5801773"/>
              <a:gd name="connsiteX29" fmla="*/ 476034 w 4524487"/>
              <a:gd name="connsiteY29" fmla="*/ 3830943 h 5801773"/>
              <a:gd name="connsiteX30" fmla="*/ 492967 w 4524487"/>
              <a:gd name="connsiteY30" fmla="*/ 3814009 h 5801773"/>
              <a:gd name="connsiteX31" fmla="*/ 501434 w 4524487"/>
              <a:gd name="connsiteY31" fmla="*/ 3771676 h 5801773"/>
              <a:gd name="connsiteX32" fmla="*/ 518367 w 4524487"/>
              <a:gd name="connsiteY32" fmla="*/ 3703943 h 5801773"/>
              <a:gd name="connsiteX33" fmla="*/ 526834 w 4524487"/>
              <a:gd name="connsiteY33" fmla="*/ 3585409 h 5801773"/>
              <a:gd name="connsiteX34" fmla="*/ 569167 w 4524487"/>
              <a:gd name="connsiteY34" fmla="*/ 3561703 h 5801773"/>
              <a:gd name="connsiteX35" fmla="*/ 604727 w 4524487"/>
              <a:gd name="connsiteY35" fmla="*/ 3475343 h 5801773"/>
              <a:gd name="connsiteX36" fmla="*/ 623354 w 4524487"/>
              <a:gd name="connsiteY36" fmla="*/ 3465183 h 5801773"/>
              <a:gd name="connsiteX37" fmla="*/ 650447 w 4524487"/>
              <a:gd name="connsiteY37" fmla="*/ 3429623 h 5801773"/>
              <a:gd name="connsiteX38" fmla="*/ 672461 w 4524487"/>
              <a:gd name="connsiteY38" fmla="*/ 3397449 h 5801773"/>
              <a:gd name="connsiteX39" fmla="*/ 670767 w 4524487"/>
              <a:gd name="connsiteY39" fmla="*/ 3297543 h 5801773"/>
              <a:gd name="connsiteX40" fmla="*/ 696167 w 4524487"/>
              <a:gd name="connsiteY40" fmla="*/ 3263676 h 5801773"/>
              <a:gd name="connsiteX41" fmla="*/ 708021 w 4524487"/>
              <a:gd name="connsiteY41" fmla="*/ 3217956 h 5801773"/>
              <a:gd name="connsiteX42" fmla="*/ 735114 w 4524487"/>
              <a:gd name="connsiteY42" fmla="*/ 3133289 h 5801773"/>
              <a:gd name="connsiteX43" fmla="*/ 726647 w 4524487"/>
              <a:gd name="connsiteY43" fmla="*/ 3096036 h 5801773"/>
              <a:gd name="connsiteX44" fmla="*/ 811314 w 4524487"/>
              <a:gd name="connsiteY44" fmla="*/ 3023223 h 5801773"/>
              <a:gd name="connsiteX45" fmla="*/ 885821 w 4524487"/>
              <a:gd name="connsiteY45" fmla="*/ 2947023 h 5801773"/>
              <a:gd name="connsiteX46" fmla="*/ 933234 w 4524487"/>
              <a:gd name="connsiteY46" fmla="*/ 2882676 h 5801773"/>
              <a:gd name="connsiteX47" fmla="*/ 967101 w 4524487"/>
              <a:gd name="connsiteY47" fmla="*/ 2798009 h 5801773"/>
              <a:gd name="connsiteX48" fmla="*/ 975567 w 4524487"/>
              <a:gd name="connsiteY48" fmla="*/ 2764143 h 5801773"/>
              <a:gd name="connsiteX49" fmla="*/ 1100874 w 4524487"/>
              <a:gd name="connsiteY49" fmla="*/ 2886063 h 5801773"/>
              <a:gd name="connsiteX50" fmla="*/ 1343021 w 4524487"/>
              <a:gd name="connsiteY50" fmla="*/ 3021529 h 5801773"/>
              <a:gd name="connsiteX51" fmla="*/ 1034834 w 4524487"/>
              <a:gd name="connsiteY51" fmla="*/ 2620209 h 5801773"/>
              <a:gd name="connsiteX52" fmla="*/ 1012821 w 4524487"/>
              <a:gd name="connsiteY52" fmla="*/ 2579569 h 5801773"/>
              <a:gd name="connsiteX53" fmla="*/ 1102567 w 4524487"/>
              <a:gd name="connsiteY53" fmla="*/ 2518609 h 5801773"/>
              <a:gd name="connsiteX54" fmla="*/ 1119501 w 4524487"/>
              <a:gd name="connsiteY54" fmla="*/ 2450876 h 5801773"/>
              <a:gd name="connsiteX55" fmla="*/ 1248194 w 4524487"/>
              <a:gd name="connsiteY55" fmla="*/ 2384836 h 5801773"/>
              <a:gd name="connsiteX56" fmla="*/ 1204167 w 4524487"/>
              <a:gd name="connsiteY56" fmla="*/ 2315409 h 5801773"/>
              <a:gd name="connsiteX57" fmla="*/ 1212634 w 4524487"/>
              <a:gd name="connsiteY57" fmla="*/ 2281543 h 5801773"/>
              <a:gd name="connsiteX58" fmla="*/ 1229567 w 4524487"/>
              <a:gd name="connsiteY58" fmla="*/ 2256143 h 5801773"/>
              <a:gd name="connsiteX59" fmla="*/ 1202474 w 4524487"/>
              <a:gd name="connsiteY59" fmla="*/ 2073263 h 5801773"/>
              <a:gd name="connsiteX60" fmla="*/ 1361647 w 4524487"/>
              <a:gd name="connsiteY60" fmla="*/ 2081729 h 5801773"/>
              <a:gd name="connsiteX61" fmla="*/ 1383661 w 4524487"/>
              <a:gd name="connsiteY61" fmla="*/ 1973356 h 5801773"/>
              <a:gd name="connsiteX62" fmla="*/ 1397207 w 4524487"/>
              <a:gd name="connsiteY62" fmla="*/ 1842969 h 5801773"/>
              <a:gd name="connsiteX63" fmla="*/ 1436154 w 4524487"/>
              <a:gd name="connsiteY63" fmla="*/ 1793863 h 5801773"/>
              <a:gd name="connsiteX64" fmla="*/ 1473407 w 4524487"/>
              <a:gd name="connsiteY64" fmla="*/ 1751529 h 5801773"/>
              <a:gd name="connsiteX65" fmla="*/ 1502194 w 4524487"/>
              <a:gd name="connsiteY65" fmla="*/ 1680409 h 5801773"/>
              <a:gd name="connsiteX66" fmla="*/ 1571621 w 4524487"/>
              <a:gd name="connsiteY66" fmla="*/ 1632996 h 5801773"/>
              <a:gd name="connsiteX67" fmla="*/ 1581781 w 4524487"/>
              <a:gd name="connsiteY67" fmla="*/ 1526316 h 5801773"/>
              <a:gd name="connsiteX68" fmla="*/ 1564847 w 4524487"/>
              <a:gd name="connsiteY68" fmla="*/ 1502609 h 5801773"/>
              <a:gd name="connsiteX69" fmla="*/ 1546221 w 4524487"/>
              <a:gd name="connsiteY69" fmla="*/ 1424716 h 5801773"/>
              <a:gd name="connsiteX70" fmla="*/ 1576701 w 4524487"/>
              <a:gd name="connsiteY70" fmla="*/ 1296023 h 5801773"/>
              <a:gd name="connsiteX71" fmla="*/ 1588554 w 4524487"/>
              <a:gd name="connsiteY71" fmla="*/ 1223209 h 5801773"/>
              <a:gd name="connsiteX72" fmla="*/ 1630887 w 4524487"/>
              <a:gd name="connsiteY72" fmla="*/ 1197809 h 5801773"/>
              <a:gd name="connsiteX73" fmla="*/ 1664754 w 4524487"/>
              <a:gd name="connsiteY73" fmla="*/ 1160556 h 5801773"/>
              <a:gd name="connsiteX74" fmla="*/ 1740954 w 4524487"/>
              <a:gd name="connsiteY74" fmla="*/ 1108063 h 5801773"/>
              <a:gd name="connsiteX75" fmla="*/ 1774821 w 4524487"/>
              <a:gd name="connsiteY75" fmla="*/ 1028476 h 5801773"/>
              <a:gd name="connsiteX76" fmla="*/ 1790061 w 4524487"/>
              <a:gd name="connsiteY76" fmla="*/ 937036 h 5801773"/>
              <a:gd name="connsiteX77" fmla="*/ 1801914 w 4524487"/>
              <a:gd name="connsiteY77" fmla="*/ 852369 h 5801773"/>
              <a:gd name="connsiteX78" fmla="*/ 1874727 w 4524487"/>
              <a:gd name="connsiteY78" fmla="*/ 745689 h 5801773"/>
              <a:gd name="connsiteX79" fmla="*/ 1903514 w 4524487"/>
              <a:gd name="connsiteY79" fmla="*/ 705049 h 5801773"/>
              <a:gd name="connsiteX80" fmla="*/ 1961087 w 4524487"/>
              <a:gd name="connsiteY80" fmla="*/ 642396 h 5801773"/>
              <a:gd name="connsiteX81" fmla="*/ 2055914 w 4524487"/>
              <a:gd name="connsiteY81" fmla="*/ 589903 h 5801773"/>
              <a:gd name="connsiteX82" fmla="*/ 2081314 w 4524487"/>
              <a:gd name="connsiteY82" fmla="*/ 532329 h 5801773"/>
              <a:gd name="connsiteX83" fmla="*/ 2186301 w 4524487"/>
              <a:gd name="connsiteY83" fmla="*/ 506929 h 5801773"/>
              <a:gd name="connsiteX84" fmla="*/ 2269274 w 4524487"/>
              <a:gd name="connsiteY84" fmla="*/ 464596 h 5801773"/>
              <a:gd name="connsiteX85" fmla="*/ 2364101 w 4524487"/>
              <a:gd name="connsiteY85" fmla="*/ 467983 h 5801773"/>
              <a:gd name="connsiteX86" fmla="*/ 2458927 w 4524487"/>
              <a:gd name="connsiteY86" fmla="*/ 449356 h 5801773"/>
              <a:gd name="connsiteX87" fmla="*/ 2487714 w 4524487"/>
              <a:gd name="connsiteY87" fmla="*/ 410409 h 5801773"/>
              <a:gd name="connsiteX88" fmla="*/ 2563914 w 4524487"/>
              <a:gd name="connsiteY88" fmla="*/ 376543 h 5801773"/>
              <a:gd name="connsiteX89" fmla="*/ 2689221 w 4524487"/>
              <a:gd name="connsiteY89" fmla="*/ 251236 h 5801773"/>
              <a:gd name="connsiteX90" fmla="*/ 2728167 w 4524487"/>
              <a:gd name="connsiteY90" fmla="*/ 181809 h 5801773"/>
              <a:gd name="connsiteX91" fmla="*/ 2775581 w 4524487"/>
              <a:gd name="connsiteY91" fmla="*/ 158103 h 5801773"/>
              <a:gd name="connsiteX92" fmla="*/ 2853474 w 4524487"/>
              <a:gd name="connsiteY92" fmla="*/ 107303 h 5801773"/>
              <a:gd name="connsiteX93" fmla="*/ 2972642 w 4524487"/>
              <a:gd name="connsiteY93" fmla="*/ 49518 h 5801773"/>
              <a:gd name="connsiteX94" fmla="*/ 3166317 w 4524487"/>
              <a:gd name="connsiteY94" fmla="*/ 10359 h 5801773"/>
              <a:gd name="connsiteX95" fmla="*/ 3182192 w 4524487"/>
              <a:gd name="connsiteY95" fmla="*/ 27293 h 5801773"/>
              <a:gd name="connsiteX96" fmla="*/ 3207381 w 4524487"/>
              <a:gd name="connsiteY96" fmla="*/ 24329 h 5801773"/>
              <a:gd name="connsiteX97" fmla="*/ 3280194 w 4524487"/>
              <a:gd name="connsiteY97" fmla="*/ 10783 h 5801773"/>
              <a:gd name="connsiteX98" fmla="*/ 3276807 w 4524487"/>
              <a:gd name="connsiteY98" fmla="*/ 623 h 5801773"/>
              <a:gd name="connsiteX99" fmla="*/ 3325914 w 4524487"/>
              <a:gd name="connsiteY99" fmla="*/ 29409 h 5801773"/>
              <a:gd name="connsiteX100" fmla="*/ 3368247 w 4524487"/>
              <a:gd name="connsiteY100" fmla="*/ 85289 h 5801773"/>
              <a:gd name="connsiteX101" fmla="*/ 3408887 w 4524487"/>
              <a:gd name="connsiteY101" fmla="*/ 124236 h 5801773"/>
              <a:gd name="connsiteX102" fmla="*/ 3422434 w 4524487"/>
              <a:gd name="connsiteY102" fmla="*/ 125929 h 5801773"/>
              <a:gd name="connsiteX103" fmla="*/ 3473234 w 4524487"/>
              <a:gd name="connsiteY103" fmla="*/ 131009 h 5801773"/>
              <a:gd name="connsiteX104" fmla="*/ 3498634 w 4524487"/>
              <a:gd name="connsiteY104" fmla="*/ 198743 h 5801773"/>
              <a:gd name="connsiteX105" fmla="*/ 3524034 w 4524487"/>
              <a:gd name="connsiteY105" fmla="*/ 266476 h 5801773"/>
              <a:gd name="connsiteX106" fmla="*/ 3549434 w 4524487"/>
              <a:gd name="connsiteY106" fmla="*/ 308809 h 5801773"/>
              <a:gd name="connsiteX107" fmla="*/ 3566367 w 4524487"/>
              <a:gd name="connsiteY107" fmla="*/ 401943 h 5801773"/>
              <a:gd name="connsiteX108" fmla="*/ 3549434 w 4524487"/>
              <a:gd name="connsiteY108" fmla="*/ 622076 h 5801773"/>
              <a:gd name="connsiteX109" fmla="*/ 3556207 w 4524487"/>
              <a:gd name="connsiteY109" fmla="*/ 691503 h 5801773"/>
              <a:gd name="connsiteX110" fmla="*/ 3535887 w 4524487"/>
              <a:gd name="connsiteY110" fmla="*/ 794796 h 5801773"/>
              <a:gd name="connsiteX111" fmla="*/ 3463074 w 4524487"/>
              <a:gd name="connsiteY111" fmla="*/ 876076 h 5801773"/>
              <a:gd name="connsiteX112" fmla="*/ 3419047 w 4524487"/>
              <a:gd name="connsiteY112" fmla="*/ 911636 h 5801773"/>
              <a:gd name="connsiteX113" fmla="*/ 3405501 w 4524487"/>
              <a:gd name="connsiteY113" fmla="*/ 935343 h 5801773"/>
              <a:gd name="connsiteX114" fmla="*/ 3388567 w 4524487"/>
              <a:gd name="connsiteY114" fmla="*/ 960743 h 5801773"/>
              <a:gd name="connsiteX115" fmla="*/ 3380101 w 4524487"/>
              <a:gd name="connsiteY115" fmla="*/ 994609 h 5801773"/>
              <a:gd name="connsiteX116" fmla="*/ 3320834 w 4524487"/>
              <a:gd name="connsiteY116" fmla="*/ 1028476 h 5801773"/>
              <a:gd name="connsiteX117" fmla="*/ 3278501 w 4524487"/>
              <a:gd name="connsiteY117" fmla="*/ 1045409 h 5801773"/>
              <a:gd name="connsiteX118" fmla="*/ 3253101 w 4524487"/>
              <a:gd name="connsiteY118" fmla="*/ 1053876 h 5801773"/>
              <a:gd name="connsiteX119" fmla="*/ 3176901 w 4524487"/>
              <a:gd name="connsiteY119" fmla="*/ 1096209 h 5801773"/>
              <a:gd name="connsiteX120" fmla="*/ 3185367 w 4524487"/>
              <a:gd name="connsiteY120" fmla="*/ 1172409 h 5801773"/>
              <a:gd name="connsiteX121" fmla="*/ 3254794 w 4524487"/>
              <a:gd name="connsiteY121" fmla="*/ 1126689 h 5801773"/>
              <a:gd name="connsiteX122" fmla="*/ 3322527 w 4524487"/>
              <a:gd name="connsiteY122" fmla="*/ 1180876 h 5801773"/>
              <a:gd name="connsiteX123" fmla="*/ 3244634 w 4524487"/>
              <a:gd name="connsiteY123" fmla="*/ 1324809 h 5801773"/>
              <a:gd name="connsiteX124" fmla="*/ 3217541 w 4524487"/>
              <a:gd name="connsiteY124" fmla="*/ 1450116 h 5801773"/>
              <a:gd name="connsiteX125" fmla="*/ 3281887 w 4524487"/>
              <a:gd name="connsiteY125" fmla="*/ 1482289 h 5801773"/>
              <a:gd name="connsiteX126" fmla="*/ 3330994 w 4524487"/>
              <a:gd name="connsiteY126" fmla="*/ 1324809 h 5801773"/>
              <a:gd name="connsiteX127" fmla="*/ 3444447 w 4524487"/>
              <a:gd name="connsiteY127" fmla="*/ 1472129 h 5801773"/>
              <a:gd name="connsiteX128" fmla="*/ 3446141 w 4524487"/>
              <a:gd name="connsiteY128" fmla="*/ 1880223 h 5801773"/>
              <a:gd name="connsiteX129" fmla="*/ 3464767 w 4524487"/>
              <a:gd name="connsiteY129" fmla="*/ 1947956 h 5801773"/>
              <a:gd name="connsiteX130" fmla="*/ 3520647 w 4524487"/>
              <a:gd name="connsiteY130" fmla="*/ 1912396 h 5801773"/>
              <a:gd name="connsiteX131" fmla="*/ 3583301 w 4524487"/>
              <a:gd name="connsiteY131" fmla="*/ 1909009 h 5801773"/>
              <a:gd name="connsiteX132" fmla="*/ 3586687 w 4524487"/>
              <a:gd name="connsiteY132" fmla="*/ 1844663 h 5801773"/>
              <a:gd name="connsiteX133" fmla="*/ 3652727 w 4524487"/>
              <a:gd name="connsiteY133" fmla="*/ 1736289 h 5801773"/>
              <a:gd name="connsiteX134" fmla="*/ 3781421 w 4524487"/>
              <a:gd name="connsiteY134" fmla="*/ 1665169 h 5801773"/>
              <a:gd name="connsiteX135" fmla="*/ 3962607 w 4524487"/>
              <a:gd name="connsiteY135" fmla="*/ 1719356 h 5801773"/>
              <a:gd name="connsiteX136" fmla="*/ 4111621 w 4524487"/>
              <a:gd name="connsiteY136" fmla="*/ 1746449 h 5801773"/>
              <a:gd name="connsiteX137" fmla="*/ 4169194 w 4524487"/>
              <a:gd name="connsiteY137" fmla="*/ 1909009 h 5801773"/>
              <a:gd name="connsiteX138" fmla="*/ 4225074 w 4524487"/>
              <a:gd name="connsiteY138" fmla="*/ 2019076 h 5801773"/>
              <a:gd name="connsiteX139" fmla="*/ 4516327 w 4524487"/>
              <a:gd name="connsiteY139" fmla="*/ 2511836 h 5801773"/>
              <a:gd name="connsiteX140" fmla="*/ 4397792 w 4524487"/>
              <a:gd name="connsiteY140" fmla="*/ 2593115 h 5801773"/>
              <a:gd name="connsiteX141" fmla="*/ 4316514 w 4524487"/>
              <a:gd name="connsiteY141" fmla="*/ 2806476 h 5801773"/>
              <a:gd name="connsiteX142" fmla="*/ 4301274 w 4524487"/>
              <a:gd name="connsiteY142" fmla="*/ 2899609 h 5801773"/>
              <a:gd name="connsiteX143" fmla="*/ 4277567 w 4524487"/>
              <a:gd name="connsiteY143" fmla="*/ 2975809 h 5801773"/>
              <a:gd name="connsiteX144" fmla="*/ 4258941 w 4524487"/>
              <a:gd name="connsiteY144" fmla="*/ 3314476 h 5801773"/>
              <a:gd name="connsiteX145" fmla="*/ 4191207 w 4524487"/>
              <a:gd name="connsiteY145" fmla="*/ 3497356 h 5801773"/>
              <a:gd name="connsiteX146" fmla="*/ 4126861 w 4524487"/>
              <a:gd name="connsiteY146" fmla="*/ 3771676 h 5801773"/>
              <a:gd name="connsiteX147" fmla="*/ 4084527 w 4524487"/>
              <a:gd name="connsiteY147" fmla="*/ 3891903 h 5801773"/>
              <a:gd name="connsiteX148" fmla="*/ 4015101 w 4524487"/>
              <a:gd name="connsiteY148" fmla="*/ 3949476 h 5801773"/>
              <a:gd name="connsiteX149" fmla="*/ 4084527 w 4524487"/>
              <a:gd name="connsiteY149" fmla="*/ 4142516 h 5801773"/>
              <a:gd name="connsiteX150" fmla="*/ 3947367 w 4524487"/>
              <a:gd name="connsiteY150" fmla="*/ 4169609 h 5801773"/>
              <a:gd name="connsiteX151" fmla="*/ 3728927 w 4524487"/>
              <a:gd name="connsiteY151" fmla="*/ 4100183 h 5801773"/>
              <a:gd name="connsiteX152" fmla="*/ 3566367 w 4524487"/>
              <a:gd name="connsiteY152" fmla="*/ 4101876 h 5801773"/>
              <a:gd name="connsiteX153" fmla="*/ 3532501 w 4524487"/>
              <a:gd name="connsiteY153" fmla="*/ 4093409 h 5801773"/>
              <a:gd name="connsiteX154" fmla="*/ 3227701 w 4524487"/>
              <a:gd name="connsiteY154" fmla="*/ 3949476 h 5801773"/>
              <a:gd name="connsiteX155" fmla="*/ 3168434 w 4524487"/>
              <a:gd name="connsiteY155" fmla="*/ 3915609 h 5801773"/>
              <a:gd name="connsiteX156" fmla="*/ 3173512 w 4524487"/>
              <a:gd name="connsiteY156" fmla="*/ 3893595 h 5801773"/>
              <a:gd name="connsiteX157" fmla="*/ 3126101 w 4524487"/>
              <a:gd name="connsiteY157" fmla="*/ 3907143 h 5801773"/>
              <a:gd name="connsiteX158" fmla="*/ 3083767 w 4524487"/>
              <a:gd name="connsiteY158" fmla="*/ 3873276 h 5801773"/>
              <a:gd name="connsiteX159" fmla="*/ 3058367 w 4524487"/>
              <a:gd name="connsiteY159" fmla="*/ 3864809 h 5801773"/>
              <a:gd name="connsiteX160" fmla="*/ 2821301 w 4524487"/>
              <a:gd name="connsiteY160" fmla="*/ 3856343 h 5801773"/>
              <a:gd name="connsiteX161" fmla="*/ 2740021 w 4524487"/>
              <a:gd name="connsiteY161" fmla="*/ 4037529 h 5801773"/>
              <a:gd name="connsiteX162" fmla="*/ 2472474 w 4524487"/>
              <a:gd name="connsiteY162" fmla="*/ 4068009 h 5801773"/>
              <a:gd name="connsiteX163" fmla="*/ 2441994 w 4524487"/>
              <a:gd name="connsiteY163" fmla="*/ 3944396 h 5801773"/>
              <a:gd name="connsiteX164" fmla="*/ 2389501 w 4524487"/>
              <a:gd name="connsiteY164" fmla="*/ 4052769 h 5801773"/>
              <a:gd name="connsiteX165" fmla="*/ 2189687 w 4524487"/>
              <a:gd name="connsiteY165" fmla="*/ 4083249 h 5801773"/>
              <a:gd name="connsiteX166" fmla="*/ 1905207 w 4524487"/>
              <a:gd name="connsiteY166" fmla="*/ 4166223 h 5801773"/>
              <a:gd name="connsiteX167" fmla="*/ 1762967 w 4524487"/>
              <a:gd name="connsiteY167" fmla="*/ 4262743 h 5801773"/>
              <a:gd name="connsiteX168" fmla="*/ 1669834 w 4524487"/>
              <a:gd name="connsiteY168" fmla="*/ 4338943 h 5801773"/>
              <a:gd name="connsiteX169" fmla="*/ 1652901 w 4524487"/>
              <a:gd name="connsiteY169" fmla="*/ 4305076 h 5801773"/>
              <a:gd name="connsiteX170" fmla="*/ 1480181 w 4524487"/>
              <a:gd name="connsiteY170" fmla="*/ 4210249 h 5801773"/>
              <a:gd name="connsiteX171" fmla="*/ 1358261 w 4524487"/>
              <a:gd name="connsiteY171" fmla="*/ 4081556 h 5801773"/>
              <a:gd name="connsiteX172" fmla="*/ 814701 w 4524487"/>
              <a:gd name="connsiteY172" fmla="*/ 3707329 h 5801773"/>
              <a:gd name="connsiteX173" fmla="*/ 1254967 w 4524487"/>
              <a:gd name="connsiteY173" fmla="*/ 4415143 h 5801773"/>
              <a:gd name="connsiteX174" fmla="*/ 1238034 w 4524487"/>
              <a:gd name="connsiteY174" fmla="*/ 4440543 h 5801773"/>
              <a:gd name="connsiteX175" fmla="*/ 1229567 w 4524487"/>
              <a:gd name="connsiteY175" fmla="*/ 4491343 h 5801773"/>
              <a:gd name="connsiteX176" fmla="*/ 1204167 w 4524487"/>
              <a:gd name="connsiteY176" fmla="*/ 4559076 h 5801773"/>
              <a:gd name="connsiteX177" fmla="*/ 1163527 w 4524487"/>
              <a:gd name="connsiteY177" fmla="*/ 4609876 h 5801773"/>
              <a:gd name="connsiteX178" fmla="*/ 955247 w 4524487"/>
              <a:gd name="connsiteY178" fmla="*/ 4596329 h 5801773"/>
              <a:gd name="connsiteX179" fmla="*/ 955247 w 4524487"/>
              <a:gd name="connsiteY179" fmla="*/ 4824929 h 5801773"/>
              <a:gd name="connsiteX180" fmla="*/ 1038221 w 4524487"/>
              <a:gd name="connsiteY180" fmla="*/ 4882503 h 5801773"/>
              <a:gd name="connsiteX181" fmla="*/ 1028061 w 4524487"/>
              <a:gd name="connsiteY181" fmla="*/ 5075543 h 5801773"/>
              <a:gd name="connsiteX182" fmla="*/ 958634 w 4524487"/>
              <a:gd name="connsiteY182" fmla="*/ 5100943 h 5801773"/>
              <a:gd name="connsiteX0" fmla="*/ 958634 w 4524487"/>
              <a:gd name="connsiteY0" fmla="*/ 5100943 h 5801773"/>
              <a:gd name="connsiteX1" fmla="*/ 662301 w 4524487"/>
              <a:gd name="connsiteY1" fmla="*/ 5109409 h 5801773"/>
              <a:gd name="connsiteX2" fmla="*/ 359194 w 4524487"/>
              <a:gd name="connsiteY2" fmla="*/ 5089089 h 5801773"/>
              <a:gd name="connsiteX3" fmla="*/ 387981 w 4524487"/>
              <a:gd name="connsiteY3" fmla="*/ 5300756 h 5801773"/>
              <a:gd name="connsiteX4" fmla="*/ 873967 w 4524487"/>
              <a:gd name="connsiteY4" fmla="*/ 5312609 h 5801773"/>
              <a:gd name="connsiteX5" fmla="*/ 857034 w 4524487"/>
              <a:gd name="connsiteY5" fmla="*/ 5575076 h 5801773"/>
              <a:gd name="connsiteX6" fmla="*/ 831634 w 4524487"/>
              <a:gd name="connsiteY6" fmla="*/ 5583543 h 5801773"/>
              <a:gd name="connsiteX7" fmla="*/ 721567 w 4524487"/>
              <a:gd name="connsiteY7" fmla="*/ 5525969 h 5801773"/>
              <a:gd name="connsiteX8" fmla="*/ 316861 w 4524487"/>
              <a:gd name="connsiteY8" fmla="*/ 5534436 h 5801773"/>
              <a:gd name="connsiteX9" fmla="*/ 352421 w 4524487"/>
              <a:gd name="connsiteY9" fmla="*/ 5774889 h 5801773"/>
              <a:gd name="connsiteX10" fmla="*/ 225421 w 4524487"/>
              <a:gd name="connsiteY10" fmla="*/ 5796903 h 5801773"/>
              <a:gd name="connsiteX11" fmla="*/ 40847 w 4524487"/>
              <a:gd name="connsiteY11" fmla="*/ 5783356 h 5801773"/>
              <a:gd name="connsiteX12" fmla="*/ 35767 w 4524487"/>
              <a:gd name="connsiteY12" fmla="*/ 5524276 h 5801773"/>
              <a:gd name="connsiteX13" fmla="*/ 198327 w 4524487"/>
              <a:gd name="connsiteY13" fmla="*/ 5426063 h 5801773"/>
              <a:gd name="connsiteX14" fmla="*/ 169541 w 4524487"/>
              <a:gd name="connsiteY14" fmla="*/ 5038289 h 5801773"/>
              <a:gd name="connsiteX15" fmla="*/ 49314 w 4524487"/>
              <a:gd name="connsiteY15" fmla="*/ 5002729 h 5801773"/>
              <a:gd name="connsiteX16" fmla="*/ 56087 w 4524487"/>
              <a:gd name="connsiteY16" fmla="*/ 4926529 h 5801773"/>
              <a:gd name="connsiteX17" fmla="*/ 69634 w 4524487"/>
              <a:gd name="connsiteY17" fmla="*/ 4897743 h 5801773"/>
              <a:gd name="connsiteX18" fmla="*/ 189861 w 4524487"/>
              <a:gd name="connsiteY18" fmla="*/ 4731796 h 5801773"/>
              <a:gd name="connsiteX19" fmla="*/ 230501 w 4524487"/>
              <a:gd name="connsiteY19" fmla="*/ 4697929 h 5801773"/>
              <a:gd name="connsiteX20" fmla="*/ 276221 w 4524487"/>
              <a:gd name="connsiteY20" fmla="*/ 4603103 h 5801773"/>
              <a:gd name="connsiteX21" fmla="*/ 323634 w 4524487"/>
              <a:gd name="connsiteY21" fmla="*/ 4592943 h 5801773"/>
              <a:gd name="connsiteX22" fmla="*/ 332101 w 4524487"/>
              <a:gd name="connsiteY22" fmla="*/ 4525209 h 5801773"/>
              <a:gd name="connsiteX23" fmla="*/ 349034 w 4524487"/>
              <a:gd name="connsiteY23" fmla="*/ 4482876 h 5801773"/>
              <a:gd name="connsiteX24" fmla="*/ 398141 w 4524487"/>
              <a:gd name="connsiteY24" fmla="*/ 4376196 h 5801773"/>
              <a:gd name="connsiteX25" fmla="*/ 367661 w 4524487"/>
              <a:gd name="connsiteY25" fmla="*/ 4135743 h 5801773"/>
              <a:gd name="connsiteX26" fmla="*/ 433701 w 4524487"/>
              <a:gd name="connsiteY26" fmla="*/ 3949476 h 5801773"/>
              <a:gd name="connsiteX27" fmla="*/ 442167 w 4524487"/>
              <a:gd name="connsiteY27" fmla="*/ 3924076 h 5801773"/>
              <a:gd name="connsiteX28" fmla="*/ 450634 w 4524487"/>
              <a:gd name="connsiteY28" fmla="*/ 3890209 h 5801773"/>
              <a:gd name="connsiteX29" fmla="*/ 476034 w 4524487"/>
              <a:gd name="connsiteY29" fmla="*/ 3830943 h 5801773"/>
              <a:gd name="connsiteX30" fmla="*/ 492967 w 4524487"/>
              <a:gd name="connsiteY30" fmla="*/ 3814009 h 5801773"/>
              <a:gd name="connsiteX31" fmla="*/ 501434 w 4524487"/>
              <a:gd name="connsiteY31" fmla="*/ 3771676 h 5801773"/>
              <a:gd name="connsiteX32" fmla="*/ 518367 w 4524487"/>
              <a:gd name="connsiteY32" fmla="*/ 3703943 h 5801773"/>
              <a:gd name="connsiteX33" fmla="*/ 526834 w 4524487"/>
              <a:gd name="connsiteY33" fmla="*/ 3585409 h 5801773"/>
              <a:gd name="connsiteX34" fmla="*/ 569167 w 4524487"/>
              <a:gd name="connsiteY34" fmla="*/ 3561703 h 5801773"/>
              <a:gd name="connsiteX35" fmla="*/ 604727 w 4524487"/>
              <a:gd name="connsiteY35" fmla="*/ 3475343 h 5801773"/>
              <a:gd name="connsiteX36" fmla="*/ 623354 w 4524487"/>
              <a:gd name="connsiteY36" fmla="*/ 3465183 h 5801773"/>
              <a:gd name="connsiteX37" fmla="*/ 650447 w 4524487"/>
              <a:gd name="connsiteY37" fmla="*/ 3429623 h 5801773"/>
              <a:gd name="connsiteX38" fmla="*/ 672461 w 4524487"/>
              <a:gd name="connsiteY38" fmla="*/ 3397449 h 5801773"/>
              <a:gd name="connsiteX39" fmla="*/ 670767 w 4524487"/>
              <a:gd name="connsiteY39" fmla="*/ 3297543 h 5801773"/>
              <a:gd name="connsiteX40" fmla="*/ 696167 w 4524487"/>
              <a:gd name="connsiteY40" fmla="*/ 3263676 h 5801773"/>
              <a:gd name="connsiteX41" fmla="*/ 708021 w 4524487"/>
              <a:gd name="connsiteY41" fmla="*/ 3217956 h 5801773"/>
              <a:gd name="connsiteX42" fmla="*/ 735114 w 4524487"/>
              <a:gd name="connsiteY42" fmla="*/ 3133289 h 5801773"/>
              <a:gd name="connsiteX43" fmla="*/ 726647 w 4524487"/>
              <a:gd name="connsiteY43" fmla="*/ 3096036 h 5801773"/>
              <a:gd name="connsiteX44" fmla="*/ 811314 w 4524487"/>
              <a:gd name="connsiteY44" fmla="*/ 3023223 h 5801773"/>
              <a:gd name="connsiteX45" fmla="*/ 885821 w 4524487"/>
              <a:gd name="connsiteY45" fmla="*/ 2947023 h 5801773"/>
              <a:gd name="connsiteX46" fmla="*/ 933234 w 4524487"/>
              <a:gd name="connsiteY46" fmla="*/ 2882676 h 5801773"/>
              <a:gd name="connsiteX47" fmla="*/ 967101 w 4524487"/>
              <a:gd name="connsiteY47" fmla="*/ 2798009 h 5801773"/>
              <a:gd name="connsiteX48" fmla="*/ 975567 w 4524487"/>
              <a:gd name="connsiteY48" fmla="*/ 2764143 h 5801773"/>
              <a:gd name="connsiteX49" fmla="*/ 1100874 w 4524487"/>
              <a:gd name="connsiteY49" fmla="*/ 2886063 h 5801773"/>
              <a:gd name="connsiteX50" fmla="*/ 1343021 w 4524487"/>
              <a:gd name="connsiteY50" fmla="*/ 3021529 h 5801773"/>
              <a:gd name="connsiteX51" fmla="*/ 1034834 w 4524487"/>
              <a:gd name="connsiteY51" fmla="*/ 2620209 h 5801773"/>
              <a:gd name="connsiteX52" fmla="*/ 1012821 w 4524487"/>
              <a:gd name="connsiteY52" fmla="*/ 2579569 h 5801773"/>
              <a:gd name="connsiteX53" fmla="*/ 1102567 w 4524487"/>
              <a:gd name="connsiteY53" fmla="*/ 2518609 h 5801773"/>
              <a:gd name="connsiteX54" fmla="*/ 1119501 w 4524487"/>
              <a:gd name="connsiteY54" fmla="*/ 2450876 h 5801773"/>
              <a:gd name="connsiteX55" fmla="*/ 1248194 w 4524487"/>
              <a:gd name="connsiteY55" fmla="*/ 2384836 h 5801773"/>
              <a:gd name="connsiteX56" fmla="*/ 1204167 w 4524487"/>
              <a:gd name="connsiteY56" fmla="*/ 2315409 h 5801773"/>
              <a:gd name="connsiteX57" fmla="*/ 1212634 w 4524487"/>
              <a:gd name="connsiteY57" fmla="*/ 2281543 h 5801773"/>
              <a:gd name="connsiteX58" fmla="*/ 1229567 w 4524487"/>
              <a:gd name="connsiteY58" fmla="*/ 2256143 h 5801773"/>
              <a:gd name="connsiteX59" fmla="*/ 1202474 w 4524487"/>
              <a:gd name="connsiteY59" fmla="*/ 2073263 h 5801773"/>
              <a:gd name="connsiteX60" fmla="*/ 1336247 w 4524487"/>
              <a:gd name="connsiteY60" fmla="*/ 2020769 h 5801773"/>
              <a:gd name="connsiteX61" fmla="*/ 1383661 w 4524487"/>
              <a:gd name="connsiteY61" fmla="*/ 1973356 h 5801773"/>
              <a:gd name="connsiteX62" fmla="*/ 1397207 w 4524487"/>
              <a:gd name="connsiteY62" fmla="*/ 1842969 h 5801773"/>
              <a:gd name="connsiteX63" fmla="*/ 1436154 w 4524487"/>
              <a:gd name="connsiteY63" fmla="*/ 1793863 h 5801773"/>
              <a:gd name="connsiteX64" fmla="*/ 1473407 w 4524487"/>
              <a:gd name="connsiteY64" fmla="*/ 1751529 h 5801773"/>
              <a:gd name="connsiteX65" fmla="*/ 1502194 w 4524487"/>
              <a:gd name="connsiteY65" fmla="*/ 1680409 h 5801773"/>
              <a:gd name="connsiteX66" fmla="*/ 1571621 w 4524487"/>
              <a:gd name="connsiteY66" fmla="*/ 1632996 h 5801773"/>
              <a:gd name="connsiteX67" fmla="*/ 1581781 w 4524487"/>
              <a:gd name="connsiteY67" fmla="*/ 1526316 h 5801773"/>
              <a:gd name="connsiteX68" fmla="*/ 1564847 w 4524487"/>
              <a:gd name="connsiteY68" fmla="*/ 1502609 h 5801773"/>
              <a:gd name="connsiteX69" fmla="*/ 1546221 w 4524487"/>
              <a:gd name="connsiteY69" fmla="*/ 1424716 h 5801773"/>
              <a:gd name="connsiteX70" fmla="*/ 1576701 w 4524487"/>
              <a:gd name="connsiteY70" fmla="*/ 1296023 h 5801773"/>
              <a:gd name="connsiteX71" fmla="*/ 1588554 w 4524487"/>
              <a:gd name="connsiteY71" fmla="*/ 1223209 h 5801773"/>
              <a:gd name="connsiteX72" fmla="*/ 1630887 w 4524487"/>
              <a:gd name="connsiteY72" fmla="*/ 1197809 h 5801773"/>
              <a:gd name="connsiteX73" fmla="*/ 1664754 w 4524487"/>
              <a:gd name="connsiteY73" fmla="*/ 1160556 h 5801773"/>
              <a:gd name="connsiteX74" fmla="*/ 1740954 w 4524487"/>
              <a:gd name="connsiteY74" fmla="*/ 1108063 h 5801773"/>
              <a:gd name="connsiteX75" fmla="*/ 1774821 w 4524487"/>
              <a:gd name="connsiteY75" fmla="*/ 1028476 h 5801773"/>
              <a:gd name="connsiteX76" fmla="*/ 1790061 w 4524487"/>
              <a:gd name="connsiteY76" fmla="*/ 937036 h 5801773"/>
              <a:gd name="connsiteX77" fmla="*/ 1801914 w 4524487"/>
              <a:gd name="connsiteY77" fmla="*/ 852369 h 5801773"/>
              <a:gd name="connsiteX78" fmla="*/ 1874727 w 4524487"/>
              <a:gd name="connsiteY78" fmla="*/ 745689 h 5801773"/>
              <a:gd name="connsiteX79" fmla="*/ 1903514 w 4524487"/>
              <a:gd name="connsiteY79" fmla="*/ 705049 h 5801773"/>
              <a:gd name="connsiteX80" fmla="*/ 1961087 w 4524487"/>
              <a:gd name="connsiteY80" fmla="*/ 642396 h 5801773"/>
              <a:gd name="connsiteX81" fmla="*/ 2055914 w 4524487"/>
              <a:gd name="connsiteY81" fmla="*/ 589903 h 5801773"/>
              <a:gd name="connsiteX82" fmla="*/ 2081314 w 4524487"/>
              <a:gd name="connsiteY82" fmla="*/ 532329 h 5801773"/>
              <a:gd name="connsiteX83" fmla="*/ 2186301 w 4524487"/>
              <a:gd name="connsiteY83" fmla="*/ 506929 h 5801773"/>
              <a:gd name="connsiteX84" fmla="*/ 2269274 w 4524487"/>
              <a:gd name="connsiteY84" fmla="*/ 464596 h 5801773"/>
              <a:gd name="connsiteX85" fmla="*/ 2364101 w 4524487"/>
              <a:gd name="connsiteY85" fmla="*/ 467983 h 5801773"/>
              <a:gd name="connsiteX86" fmla="*/ 2458927 w 4524487"/>
              <a:gd name="connsiteY86" fmla="*/ 449356 h 5801773"/>
              <a:gd name="connsiteX87" fmla="*/ 2487714 w 4524487"/>
              <a:gd name="connsiteY87" fmla="*/ 410409 h 5801773"/>
              <a:gd name="connsiteX88" fmla="*/ 2563914 w 4524487"/>
              <a:gd name="connsiteY88" fmla="*/ 376543 h 5801773"/>
              <a:gd name="connsiteX89" fmla="*/ 2689221 w 4524487"/>
              <a:gd name="connsiteY89" fmla="*/ 251236 h 5801773"/>
              <a:gd name="connsiteX90" fmla="*/ 2728167 w 4524487"/>
              <a:gd name="connsiteY90" fmla="*/ 181809 h 5801773"/>
              <a:gd name="connsiteX91" fmla="*/ 2775581 w 4524487"/>
              <a:gd name="connsiteY91" fmla="*/ 158103 h 5801773"/>
              <a:gd name="connsiteX92" fmla="*/ 2853474 w 4524487"/>
              <a:gd name="connsiteY92" fmla="*/ 107303 h 5801773"/>
              <a:gd name="connsiteX93" fmla="*/ 2972642 w 4524487"/>
              <a:gd name="connsiteY93" fmla="*/ 49518 h 5801773"/>
              <a:gd name="connsiteX94" fmla="*/ 3166317 w 4524487"/>
              <a:gd name="connsiteY94" fmla="*/ 10359 h 5801773"/>
              <a:gd name="connsiteX95" fmla="*/ 3182192 w 4524487"/>
              <a:gd name="connsiteY95" fmla="*/ 27293 h 5801773"/>
              <a:gd name="connsiteX96" fmla="*/ 3207381 w 4524487"/>
              <a:gd name="connsiteY96" fmla="*/ 24329 h 5801773"/>
              <a:gd name="connsiteX97" fmla="*/ 3280194 w 4524487"/>
              <a:gd name="connsiteY97" fmla="*/ 10783 h 5801773"/>
              <a:gd name="connsiteX98" fmla="*/ 3276807 w 4524487"/>
              <a:gd name="connsiteY98" fmla="*/ 623 h 5801773"/>
              <a:gd name="connsiteX99" fmla="*/ 3325914 w 4524487"/>
              <a:gd name="connsiteY99" fmla="*/ 29409 h 5801773"/>
              <a:gd name="connsiteX100" fmla="*/ 3368247 w 4524487"/>
              <a:gd name="connsiteY100" fmla="*/ 85289 h 5801773"/>
              <a:gd name="connsiteX101" fmla="*/ 3408887 w 4524487"/>
              <a:gd name="connsiteY101" fmla="*/ 124236 h 5801773"/>
              <a:gd name="connsiteX102" fmla="*/ 3422434 w 4524487"/>
              <a:gd name="connsiteY102" fmla="*/ 125929 h 5801773"/>
              <a:gd name="connsiteX103" fmla="*/ 3473234 w 4524487"/>
              <a:gd name="connsiteY103" fmla="*/ 131009 h 5801773"/>
              <a:gd name="connsiteX104" fmla="*/ 3498634 w 4524487"/>
              <a:gd name="connsiteY104" fmla="*/ 198743 h 5801773"/>
              <a:gd name="connsiteX105" fmla="*/ 3524034 w 4524487"/>
              <a:gd name="connsiteY105" fmla="*/ 266476 h 5801773"/>
              <a:gd name="connsiteX106" fmla="*/ 3549434 w 4524487"/>
              <a:gd name="connsiteY106" fmla="*/ 308809 h 5801773"/>
              <a:gd name="connsiteX107" fmla="*/ 3566367 w 4524487"/>
              <a:gd name="connsiteY107" fmla="*/ 401943 h 5801773"/>
              <a:gd name="connsiteX108" fmla="*/ 3549434 w 4524487"/>
              <a:gd name="connsiteY108" fmla="*/ 622076 h 5801773"/>
              <a:gd name="connsiteX109" fmla="*/ 3556207 w 4524487"/>
              <a:gd name="connsiteY109" fmla="*/ 691503 h 5801773"/>
              <a:gd name="connsiteX110" fmla="*/ 3535887 w 4524487"/>
              <a:gd name="connsiteY110" fmla="*/ 794796 h 5801773"/>
              <a:gd name="connsiteX111" fmla="*/ 3463074 w 4524487"/>
              <a:gd name="connsiteY111" fmla="*/ 876076 h 5801773"/>
              <a:gd name="connsiteX112" fmla="*/ 3419047 w 4524487"/>
              <a:gd name="connsiteY112" fmla="*/ 911636 h 5801773"/>
              <a:gd name="connsiteX113" fmla="*/ 3405501 w 4524487"/>
              <a:gd name="connsiteY113" fmla="*/ 935343 h 5801773"/>
              <a:gd name="connsiteX114" fmla="*/ 3388567 w 4524487"/>
              <a:gd name="connsiteY114" fmla="*/ 960743 h 5801773"/>
              <a:gd name="connsiteX115" fmla="*/ 3380101 w 4524487"/>
              <a:gd name="connsiteY115" fmla="*/ 994609 h 5801773"/>
              <a:gd name="connsiteX116" fmla="*/ 3320834 w 4524487"/>
              <a:gd name="connsiteY116" fmla="*/ 1028476 h 5801773"/>
              <a:gd name="connsiteX117" fmla="*/ 3278501 w 4524487"/>
              <a:gd name="connsiteY117" fmla="*/ 1045409 h 5801773"/>
              <a:gd name="connsiteX118" fmla="*/ 3253101 w 4524487"/>
              <a:gd name="connsiteY118" fmla="*/ 1053876 h 5801773"/>
              <a:gd name="connsiteX119" fmla="*/ 3176901 w 4524487"/>
              <a:gd name="connsiteY119" fmla="*/ 1096209 h 5801773"/>
              <a:gd name="connsiteX120" fmla="*/ 3185367 w 4524487"/>
              <a:gd name="connsiteY120" fmla="*/ 1172409 h 5801773"/>
              <a:gd name="connsiteX121" fmla="*/ 3254794 w 4524487"/>
              <a:gd name="connsiteY121" fmla="*/ 1126689 h 5801773"/>
              <a:gd name="connsiteX122" fmla="*/ 3322527 w 4524487"/>
              <a:gd name="connsiteY122" fmla="*/ 1180876 h 5801773"/>
              <a:gd name="connsiteX123" fmla="*/ 3244634 w 4524487"/>
              <a:gd name="connsiteY123" fmla="*/ 1324809 h 5801773"/>
              <a:gd name="connsiteX124" fmla="*/ 3217541 w 4524487"/>
              <a:gd name="connsiteY124" fmla="*/ 1450116 h 5801773"/>
              <a:gd name="connsiteX125" fmla="*/ 3281887 w 4524487"/>
              <a:gd name="connsiteY125" fmla="*/ 1482289 h 5801773"/>
              <a:gd name="connsiteX126" fmla="*/ 3330994 w 4524487"/>
              <a:gd name="connsiteY126" fmla="*/ 1324809 h 5801773"/>
              <a:gd name="connsiteX127" fmla="*/ 3444447 w 4524487"/>
              <a:gd name="connsiteY127" fmla="*/ 1472129 h 5801773"/>
              <a:gd name="connsiteX128" fmla="*/ 3446141 w 4524487"/>
              <a:gd name="connsiteY128" fmla="*/ 1880223 h 5801773"/>
              <a:gd name="connsiteX129" fmla="*/ 3464767 w 4524487"/>
              <a:gd name="connsiteY129" fmla="*/ 1947956 h 5801773"/>
              <a:gd name="connsiteX130" fmla="*/ 3520647 w 4524487"/>
              <a:gd name="connsiteY130" fmla="*/ 1912396 h 5801773"/>
              <a:gd name="connsiteX131" fmla="*/ 3583301 w 4524487"/>
              <a:gd name="connsiteY131" fmla="*/ 1909009 h 5801773"/>
              <a:gd name="connsiteX132" fmla="*/ 3586687 w 4524487"/>
              <a:gd name="connsiteY132" fmla="*/ 1844663 h 5801773"/>
              <a:gd name="connsiteX133" fmla="*/ 3652727 w 4524487"/>
              <a:gd name="connsiteY133" fmla="*/ 1736289 h 5801773"/>
              <a:gd name="connsiteX134" fmla="*/ 3781421 w 4524487"/>
              <a:gd name="connsiteY134" fmla="*/ 1665169 h 5801773"/>
              <a:gd name="connsiteX135" fmla="*/ 3962607 w 4524487"/>
              <a:gd name="connsiteY135" fmla="*/ 1719356 h 5801773"/>
              <a:gd name="connsiteX136" fmla="*/ 4111621 w 4524487"/>
              <a:gd name="connsiteY136" fmla="*/ 1746449 h 5801773"/>
              <a:gd name="connsiteX137" fmla="*/ 4169194 w 4524487"/>
              <a:gd name="connsiteY137" fmla="*/ 1909009 h 5801773"/>
              <a:gd name="connsiteX138" fmla="*/ 4225074 w 4524487"/>
              <a:gd name="connsiteY138" fmla="*/ 2019076 h 5801773"/>
              <a:gd name="connsiteX139" fmla="*/ 4516327 w 4524487"/>
              <a:gd name="connsiteY139" fmla="*/ 2511836 h 5801773"/>
              <a:gd name="connsiteX140" fmla="*/ 4397792 w 4524487"/>
              <a:gd name="connsiteY140" fmla="*/ 2593115 h 5801773"/>
              <a:gd name="connsiteX141" fmla="*/ 4316514 w 4524487"/>
              <a:gd name="connsiteY141" fmla="*/ 2806476 h 5801773"/>
              <a:gd name="connsiteX142" fmla="*/ 4301274 w 4524487"/>
              <a:gd name="connsiteY142" fmla="*/ 2899609 h 5801773"/>
              <a:gd name="connsiteX143" fmla="*/ 4277567 w 4524487"/>
              <a:gd name="connsiteY143" fmla="*/ 2975809 h 5801773"/>
              <a:gd name="connsiteX144" fmla="*/ 4258941 w 4524487"/>
              <a:gd name="connsiteY144" fmla="*/ 3314476 h 5801773"/>
              <a:gd name="connsiteX145" fmla="*/ 4191207 w 4524487"/>
              <a:gd name="connsiteY145" fmla="*/ 3497356 h 5801773"/>
              <a:gd name="connsiteX146" fmla="*/ 4126861 w 4524487"/>
              <a:gd name="connsiteY146" fmla="*/ 3771676 h 5801773"/>
              <a:gd name="connsiteX147" fmla="*/ 4084527 w 4524487"/>
              <a:gd name="connsiteY147" fmla="*/ 3891903 h 5801773"/>
              <a:gd name="connsiteX148" fmla="*/ 4015101 w 4524487"/>
              <a:gd name="connsiteY148" fmla="*/ 3949476 h 5801773"/>
              <a:gd name="connsiteX149" fmla="*/ 4084527 w 4524487"/>
              <a:gd name="connsiteY149" fmla="*/ 4142516 h 5801773"/>
              <a:gd name="connsiteX150" fmla="*/ 3947367 w 4524487"/>
              <a:gd name="connsiteY150" fmla="*/ 4169609 h 5801773"/>
              <a:gd name="connsiteX151" fmla="*/ 3728927 w 4524487"/>
              <a:gd name="connsiteY151" fmla="*/ 4100183 h 5801773"/>
              <a:gd name="connsiteX152" fmla="*/ 3566367 w 4524487"/>
              <a:gd name="connsiteY152" fmla="*/ 4101876 h 5801773"/>
              <a:gd name="connsiteX153" fmla="*/ 3532501 w 4524487"/>
              <a:gd name="connsiteY153" fmla="*/ 4093409 h 5801773"/>
              <a:gd name="connsiteX154" fmla="*/ 3227701 w 4524487"/>
              <a:gd name="connsiteY154" fmla="*/ 3949476 h 5801773"/>
              <a:gd name="connsiteX155" fmla="*/ 3168434 w 4524487"/>
              <a:gd name="connsiteY155" fmla="*/ 3915609 h 5801773"/>
              <a:gd name="connsiteX156" fmla="*/ 3173512 w 4524487"/>
              <a:gd name="connsiteY156" fmla="*/ 3893595 h 5801773"/>
              <a:gd name="connsiteX157" fmla="*/ 3126101 w 4524487"/>
              <a:gd name="connsiteY157" fmla="*/ 3907143 h 5801773"/>
              <a:gd name="connsiteX158" fmla="*/ 3083767 w 4524487"/>
              <a:gd name="connsiteY158" fmla="*/ 3873276 h 5801773"/>
              <a:gd name="connsiteX159" fmla="*/ 3058367 w 4524487"/>
              <a:gd name="connsiteY159" fmla="*/ 3864809 h 5801773"/>
              <a:gd name="connsiteX160" fmla="*/ 2821301 w 4524487"/>
              <a:gd name="connsiteY160" fmla="*/ 3856343 h 5801773"/>
              <a:gd name="connsiteX161" fmla="*/ 2740021 w 4524487"/>
              <a:gd name="connsiteY161" fmla="*/ 4037529 h 5801773"/>
              <a:gd name="connsiteX162" fmla="*/ 2472474 w 4524487"/>
              <a:gd name="connsiteY162" fmla="*/ 4068009 h 5801773"/>
              <a:gd name="connsiteX163" fmla="*/ 2441994 w 4524487"/>
              <a:gd name="connsiteY163" fmla="*/ 3944396 h 5801773"/>
              <a:gd name="connsiteX164" fmla="*/ 2389501 w 4524487"/>
              <a:gd name="connsiteY164" fmla="*/ 4052769 h 5801773"/>
              <a:gd name="connsiteX165" fmla="*/ 2189687 w 4524487"/>
              <a:gd name="connsiteY165" fmla="*/ 4083249 h 5801773"/>
              <a:gd name="connsiteX166" fmla="*/ 1905207 w 4524487"/>
              <a:gd name="connsiteY166" fmla="*/ 4166223 h 5801773"/>
              <a:gd name="connsiteX167" fmla="*/ 1762967 w 4524487"/>
              <a:gd name="connsiteY167" fmla="*/ 4262743 h 5801773"/>
              <a:gd name="connsiteX168" fmla="*/ 1669834 w 4524487"/>
              <a:gd name="connsiteY168" fmla="*/ 4338943 h 5801773"/>
              <a:gd name="connsiteX169" fmla="*/ 1652901 w 4524487"/>
              <a:gd name="connsiteY169" fmla="*/ 4305076 h 5801773"/>
              <a:gd name="connsiteX170" fmla="*/ 1480181 w 4524487"/>
              <a:gd name="connsiteY170" fmla="*/ 4210249 h 5801773"/>
              <a:gd name="connsiteX171" fmla="*/ 1358261 w 4524487"/>
              <a:gd name="connsiteY171" fmla="*/ 4081556 h 5801773"/>
              <a:gd name="connsiteX172" fmla="*/ 814701 w 4524487"/>
              <a:gd name="connsiteY172" fmla="*/ 3707329 h 5801773"/>
              <a:gd name="connsiteX173" fmla="*/ 1254967 w 4524487"/>
              <a:gd name="connsiteY173" fmla="*/ 4415143 h 5801773"/>
              <a:gd name="connsiteX174" fmla="*/ 1238034 w 4524487"/>
              <a:gd name="connsiteY174" fmla="*/ 4440543 h 5801773"/>
              <a:gd name="connsiteX175" fmla="*/ 1229567 w 4524487"/>
              <a:gd name="connsiteY175" fmla="*/ 4491343 h 5801773"/>
              <a:gd name="connsiteX176" fmla="*/ 1204167 w 4524487"/>
              <a:gd name="connsiteY176" fmla="*/ 4559076 h 5801773"/>
              <a:gd name="connsiteX177" fmla="*/ 1163527 w 4524487"/>
              <a:gd name="connsiteY177" fmla="*/ 4609876 h 5801773"/>
              <a:gd name="connsiteX178" fmla="*/ 955247 w 4524487"/>
              <a:gd name="connsiteY178" fmla="*/ 4596329 h 5801773"/>
              <a:gd name="connsiteX179" fmla="*/ 955247 w 4524487"/>
              <a:gd name="connsiteY179" fmla="*/ 4824929 h 5801773"/>
              <a:gd name="connsiteX180" fmla="*/ 1038221 w 4524487"/>
              <a:gd name="connsiteY180" fmla="*/ 4882503 h 5801773"/>
              <a:gd name="connsiteX181" fmla="*/ 1028061 w 4524487"/>
              <a:gd name="connsiteY181" fmla="*/ 5075543 h 5801773"/>
              <a:gd name="connsiteX182" fmla="*/ 958634 w 4524487"/>
              <a:gd name="connsiteY182" fmla="*/ 5100943 h 5801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Lst>
            <a:rect l="l" t="t" r="r" b="b"/>
            <a:pathLst>
              <a:path w="4524487" h="5801773">
                <a:moveTo>
                  <a:pt x="958634" y="5100943"/>
                </a:moveTo>
                <a:cubicBezTo>
                  <a:pt x="859816" y="5100943"/>
                  <a:pt x="762208" y="5111385"/>
                  <a:pt x="662301" y="5109409"/>
                </a:cubicBezTo>
                <a:cubicBezTo>
                  <a:pt x="562394" y="5107433"/>
                  <a:pt x="404914" y="5057198"/>
                  <a:pt x="359194" y="5089089"/>
                </a:cubicBezTo>
                <a:cubicBezTo>
                  <a:pt x="313474" y="5120980"/>
                  <a:pt x="359759" y="5276767"/>
                  <a:pt x="387981" y="5300756"/>
                </a:cubicBezTo>
                <a:cubicBezTo>
                  <a:pt x="420436" y="5330389"/>
                  <a:pt x="795792" y="5266889"/>
                  <a:pt x="873967" y="5312609"/>
                </a:cubicBezTo>
                <a:cubicBezTo>
                  <a:pt x="952142" y="5358329"/>
                  <a:pt x="870568" y="5488456"/>
                  <a:pt x="857034" y="5575076"/>
                </a:cubicBezTo>
                <a:cubicBezTo>
                  <a:pt x="855656" y="5583894"/>
                  <a:pt x="854212" y="5591728"/>
                  <a:pt x="831634" y="5583543"/>
                </a:cubicBezTo>
                <a:cubicBezTo>
                  <a:pt x="809056" y="5575359"/>
                  <a:pt x="766723" y="5523147"/>
                  <a:pt x="721567" y="5525969"/>
                </a:cubicBezTo>
                <a:cubicBezTo>
                  <a:pt x="617145" y="5520325"/>
                  <a:pt x="378385" y="5492949"/>
                  <a:pt x="316861" y="5534436"/>
                </a:cubicBezTo>
                <a:cubicBezTo>
                  <a:pt x="255337" y="5575923"/>
                  <a:pt x="367661" y="5731145"/>
                  <a:pt x="352421" y="5774889"/>
                </a:cubicBezTo>
                <a:cubicBezTo>
                  <a:pt x="337181" y="5818633"/>
                  <a:pt x="277350" y="5795492"/>
                  <a:pt x="225421" y="5796903"/>
                </a:cubicBezTo>
                <a:cubicBezTo>
                  <a:pt x="173492" y="5798314"/>
                  <a:pt x="114225" y="5786178"/>
                  <a:pt x="40847" y="5783356"/>
                </a:cubicBezTo>
                <a:cubicBezTo>
                  <a:pt x="-31945" y="5734829"/>
                  <a:pt x="9520" y="5583825"/>
                  <a:pt x="35767" y="5524276"/>
                </a:cubicBezTo>
                <a:cubicBezTo>
                  <a:pt x="62014" y="5464727"/>
                  <a:pt x="206794" y="5431707"/>
                  <a:pt x="198327" y="5426063"/>
                </a:cubicBezTo>
                <a:cubicBezTo>
                  <a:pt x="135750" y="5238328"/>
                  <a:pt x="146788" y="5463019"/>
                  <a:pt x="169541" y="5038289"/>
                </a:cubicBezTo>
                <a:cubicBezTo>
                  <a:pt x="170085" y="5028128"/>
                  <a:pt x="68223" y="5021356"/>
                  <a:pt x="49314" y="5002729"/>
                </a:cubicBezTo>
                <a:cubicBezTo>
                  <a:pt x="30405" y="4984102"/>
                  <a:pt x="32024" y="4950593"/>
                  <a:pt x="56087" y="4926529"/>
                </a:cubicBezTo>
                <a:cubicBezTo>
                  <a:pt x="58909" y="4915240"/>
                  <a:pt x="47338" y="4930199"/>
                  <a:pt x="69634" y="4897743"/>
                </a:cubicBezTo>
                <a:cubicBezTo>
                  <a:pt x="91930" y="4865288"/>
                  <a:pt x="163050" y="4765098"/>
                  <a:pt x="189861" y="4731796"/>
                </a:cubicBezTo>
                <a:cubicBezTo>
                  <a:pt x="216672" y="4698494"/>
                  <a:pt x="216108" y="4719378"/>
                  <a:pt x="230501" y="4697929"/>
                </a:cubicBezTo>
                <a:cubicBezTo>
                  <a:pt x="244894" y="4676480"/>
                  <a:pt x="260699" y="4620600"/>
                  <a:pt x="276221" y="4603103"/>
                </a:cubicBezTo>
                <a:cubicBezTo>
                  <a:pt x="291743" y="4585606"/>
                  <a:pt x="314321" y="4605925"/>
                  <a:pt x="323634" y="4592943"/>
                </a:cubicBezTo>
                <a:cubicBezTo>
                  <a:pt x="332947" y="4579961"/>
                  <a:pt x="326985" y="4547380"/>
                  <a:pt x="332101" y="4525209"/>
                </a:cubicBezTo>
                <a:cubicBezTo>
                  <a:pt x="335518" y="4510400"/>
                  <a:pt x="343390" y="4496987"/>
                  <a:pt x="349034" y="4482876"/>
                </a:cubicBezTo>
                <a:cubicBezTo>
                  <a:pt x="351856" y="4465943"/>
                  <a:pt x="395037" y="4434052"/>
                  <a:pt x="398141" y="4376196"/>
                </a:cubicBezTo>
                <a:cubicBezTo>
                  <a:pt x="401246" y="4318341"/>
                  <a:pt x="361734" y="4206863"/>
                  <a:pt x="367661" y="4135743"/>
                </a:cubicBezTo>
                <a:cubicBezTo>
                  <a:pt x="373588" y="4064623"/>
                  <a:pt x="379679" y="4021506"/>
                  <a:pt x="433701" y="3949476"/>
                </a:cubicBezTo>
                <a:cubicBezTo>
                  <a:pt x="436523" y="3941009"/>
                  <a:pt x="439715" y="3932657"/>
                  <a:pt x="442167" y="3924076"/>
                </a:cubicBezTo>
                <a:cubicBezTo>
                  <a:pt x="445364" y="3912887"/>
                  <a:pt x="446657" y="3901145"/>
                  <a:pt x="450634" y="3890209"/>
                </a:cubicBezTo>
                <a:cubicBezTo>
                  <a:pt x="457979" y="3870010"/>
                  <a:pt x="465596" y="3849731"/>
                  <a:pt x="476034" y="3830943"/>
                </a:cubicBezTo>
                <a:cubicBezTo>
                  <a:pt x="479911" y="3823965"/>
                  <a:pt x="487323" y="3819654"/>
                  <a:pt x="492967" y="3814009"/>
                </a:cubicBezTo>
                <a:cubicBezTo>
                  <a:pt x="495789" y="3799898"/>
                  <a:pt x="498198" y="3785698"/>
                  <a:pt x="501434" y="3771676"/>
                </a:cubicBezTo>
                <a:cubicBezTo>
                  <a:pt x="506667" y="3748999"/>
                  <a:pt x="515223" y="3727002"/>
                  <a:pt x="518367" y="3703943"/>
                </a:cubicBezTo>
                <a:cubicBezTo>
                  <a:pt x="523719" y="3664694"/>
                  <a:pt x="518367" y="3609116"/>
                  <a:pt x="526834" y="3585409"/>
                </a:cubicBezTo>
                <a:cubicBezTo>
                  <a:pt x="535301" y="3561702"/>
                  <a:pt x="564480" y="3573421"/>
                  <a:pt x="569167" y="3561703"/>
                </a:cubicBezTo>
                <a:cubicBezTo>
                  <a:pt x="569184" y="3561661"/>
                  <a:pt x="595696" y="3491430"/>
                  <a:pt x="604727" y="3475343"/>
                </a:cubicBezTo>
                <a:cubicBezTo>
                  <a:pt x="613758" y="3459256"/>
                  <a:pt x="615734" y="3472803"/>
                  <a:pt x="623354" y="3465183"/>
                </a:cubicBezTo>
                <a:cubicBezTo>
                  <a:pt x="630974" y="3457563"/>
                  <a:pt x="642263" y="3440912"/>
                  <a:pt x="650447" y="3429623"/>
                </a:cubicBezTo>
                <a:cubicBezTo>
                  <a:pt x="658631" y="3418334"/>
                  <a:pt x="669074" y="3419462"/>
                  <a:pt x="672461" y="3397449"/>
                </a:cubicBezTo>
                <a:cubicBezTo>
                  <a:pt x="675848" y="3375436"/>
                  <a:pt x="666816" y="3319839"/>
                  <a:pt x="670767" y="3297543"/>
                </a:cubicBezTo>
                <a:cubicBezTo>
                  <a:pt x="674718" y="3275248"/>
                  <a:pt x="689958" y="3276940"/>
                  <a:pt x="696167" y="3263676"/>
                </a:cubicBezTo>
                <a:cubicBezTo>
                  <a:pt x="702376" y="3250412"/>
                  <a:pt x="685443" y="3234889"/>
                  <a:pt x="708021" y="3217956"/>
                </a:cubicBezTo>
                <a:cubicBezTo>
                  <a:pt x="747178" y="3100482"/>
                  <a:pt x="732010" y="3153609"/>
                  <a:pt x="735114" y="3133289"/>
                </a:cubicBezTo>
                <a:cubicBezTo>
                  <a:pt x="738218" y="3112969"/>
                  <a:pt x="713947" y="3114380"/>
                  <a:pt x="726647" y="3096036"/>
                </a:cubicBezTo>
                <a:cubicBezTo>
                  <a:pt x="739347" y="3077692"/>
                  <a:pt x="786473" y="3035643"/>
                  <a:pt x="811314" y="3023223"/>
                </a:cubicBezTo>
                <a:cubicBezTo>
                  <a:pt x="849492" y="2946864"/>
                  <a:pt x="865501" y="2970448"/>
                  <a:pt x="885821" y="2947023"/>
                </a:cubicBezTo>
                <a:cubicBezTo>
                  <a:pt x="906141" y="2923599"/>
                  <a:pt x="919687" y="2907512"/>
                  <a:pt x="933234" y="2882676"/>
                </a:cubicBezTo>
                <a:cubicBezTo>
                  <a:pt x="946781" y="2857840"/>
                  <a:pt x="925558" y="2839552"/>
                  <a:pt x="967101" y="2798009"/>
                </a:cubicBezTo>
                <a:cubicBezTo>
                  <a:pt x="969923" y="2786720"/>
                  <a:pt x="953271" y="2749467"/>
                  <a:pt x="975567" y="2764143"/>
                </a:cubicBezTo>
                <a:cubicBezTo>
                  <a:pt x="997863" y="2778819"/>
                  <a:pt x="1039632" y="2843165"/>
                  <a:pt x="1100874" y="2886063"/>
                </a:cubicBezTo>
                <a:cubicBezTo>
                  <a:pt x="1162116" y="2928961"/>
                  <a:pt x="1364188" y="3162358"/>
                  <a:pt x="1343021" y="3021529"/>
                </a:cubicBezTo>
                <a:cubicBezTo>
                  <a:pt x="1336235" y="2976380"/>
                  <a:pt x="1022156" y="2632888"/>
                  <a:pt x="1034834" y="2620209"/>
                </a:cubicBezTo>
                <a:cubicBezTo>
                  <a:pt x="1037656" y="2611742"/>
                  <a:pt x="1008487" y="2587371"/>
                  <a:pt x="1012821" y="2579569"/>
                </a:cubicBezTo>
                <a:cubicBezTo>
                  <a:pt x="1038139" y="2533996"/>
                  <a:pt x="1071713" y="2549463"/>
                  <a:pt x="1102567" y="2518609"/>
                </a:cubicBezTo>
                <a:cubicBezTo>
                  <a:pt x="1103789" y="2512501"/>
                  <a:pt x="1095230" y="2473172"/>
                  <a:pt x="1119501" y="2450876"/>
                </a:cubicBezTo>
                <a:cubicBezTo>
                  <a:pt x="1143772" y="2428581"/>
                  <a:pt x="1223503" y="2409527"/>
                  <a:pt x="1248194" y="2384836"/>
                </a:cubicBezTo>
                <a:cubicBezTo>
                  <a:pt x="1274660" y="2278976"/>
                  <a:pt x="1210094" y="2332624"/>
                  <a:pt x="1204167" y="2315409"/>
                </a:cubicBezTo>
                <a:cubicBezTo>
                  <a:pt x="1198240" y="2298194"/>
                  <a:pt x="1208050" y="2292238"/>
                  <a:pt x="1212634" y="2281543"/>
                </a:cubicBezTo>
                <a:cubicBezTo>
                  <a:pt x="1216642" y="2272190"/>
                  <a:pt x="1223923" y="2264610"/>
                  <a:pt x="1229567" y="2256143"/>
                </a:cubicBezTo>
                <a:cubicBezTo>
                  <a:pt x="1232389" y="2230743"/>
                  <a:pt x="1184694" y="2112492"/>
                  <a:pt x="1202474" y="2073263"/>
                </a:cubicBezTo>
                <a:cubicBezTo>
                  <a:pt x="1220254" y="2034034"/>
                  <a:pt x="1306049" y="2037420"/>
                  <a:pt x="1336247" y="2020769"/>
                </a:cubicBezTo>
                <a:cubicBezTo>
                  <a:pt x="1366445" y="2004118"/>
                  <a:pt x="1357171" y="2052824"/>
                  <a:pt x="1383661" y="1973356"/>
                </a:cubicBezTo>
                <a:cubicBezTo>
                  <a:pt x="1386483" y="1936667"/>
                  <a:pt x="1388458" y="1872885"/>
                  <a:pt x="1397207" y="1842969"/>
                </a:cubicBezTo>
                <a:cubicBezTo>
                  <a:pt x="1405956" y="1813054"/>
                  <a:pt x="1423454" y="1809103"/>
                  <a:pt x="1436154" y="1793863"/>
                </a:cubicBezTo>
                <a:cubicBezTo>
                  <a:pt x="1448854" y="1778623"/>
                  <a:pt x="1467763" y="1757174"/>
                  <a:pt x="1473407" y="1751529"/>
                </a:cubicBezTo>
                <a:cubicBezTo>
                  <a:pt x="1476229" y="1734596"/>
                  <a:pt x="1485825" y="1700164"/>
                  <a:pt x="1502194" y="1680409"/>
                </a:cubicBezTo>
                <a:cubicBezTo>
                  <a:pt x="1518563" y="1660654"/>
                  <a:pt x="1558357" y="1658678"/>
                  <a:pt x="1571621" y="1632996"/>
                </a:cubicBezTo>
                <a:cubicBezTo>
                  <a:pt x="1584886" y="1607314"/>
                  <a:pt x="1582910" y="1548047"/>
                  <a:pt x="1581781" y="1526316"/>
                </a:cubicBezTo>
                <a:cubicBezTo>
                  <a:pt x="1580652" y="1504585"/>
                  <a:pt x="1570774" y="1519542"/>
                  <a:pt x="1564847" y="1502609"/>
                </a:cubicBezTo>
                <a:cubicBezTo>
                  <a:pt x="1558920" y="1485676"/>
                  <a:pt x="1544245" y="1459147"/>
                  <a:pt x="1546221" y="1424716"/>
                </a:cubicBezTo>
                <a:cubicBezTo>
                  <a:pt x="1548197" y="1390285"/>
                  <a:pt x="1540943" y="1358598"/>
                  <a:pt x="1576701" y="1296023"/>
                </a:cubicBezTo>
                <a:cubicBezTo>
                  <a:pt x="1582345" y="1273445"/>
                  <a:pt x="1579523" y="1239578"/>
                  <a:pt x="1588554" y="1223209"/>
                </a:cubicBezTo>
                <a:cubicBezTo>
                  <a:pt x="1597585" y="1206840"/>
                  <a:pt x="1618187" y="1208251"/>
                  <a:pt x="1630887" y="1197809"/>
                </a:cubicBezTo>
                <a:cubicBezTo>
                  <a:pt x="1643587" y="1187367"/>
                  <a:pt x="1661932" y="1174667"/>
                  <a:pt x="1664754" y="1160556"/>
                </a:cubicBezTo>
                <a:cubicBezTo>
                  <a:pt x="1666055" y="1135846"/>
                  <a:pt x="1722610" y="1130076"/>
                  <a:pt x="1740954" y="1108063"/>
                </a:cubicBezTo>
                <a:cubicBezTo>
                  <a:pt x="1759298" y="1086050"/>
                  <a:pt x="1765778" y="1032997"/>
                  <a:pt x="1774821" y="1028476"/>
                </a:cubicBezTo>
                <a:cubicBezTo>
                  <a:pt x="1783288" y="1020009"/>
                  <a:pt x="1785546" y="966387"/>
                  <a:pt x="1790061" y="937036"/>
                </a:cubicBezTo>
                <a:cubicBezTo>
                  <a:pt x="1794576" y="907685"/>
                  <a:pt x="1787803" y="884260"/>
                  <a:pt x="1801914" y="852369"/>
                </a:cubicBezTo>
                <a:cubicBezTo>
                  <a:pt x="1816025" y="820478"/>
                  <a:pt x="1857794" y="770242"/>
                  <a:pt x="1874727" y="745689"/>
                </a:cubicBezTo>
                <a:cubicBezTo>
                  <a:pt x="1891660" y="721136"/>
                  <a:pt x="1889121" y="722265"/>
                  <a:pt x="1903514" y="705049"/>
                </a:cubicBezTo>
                <a:cubicBezTo>
                  <a:pt x="1917907" y="687834"/>
                  <a:pt x="1935687" y="661587"/>
                  <a:pt x="1961087" y="642396"/>
                </a:cubicBezTo>
                <a:cubicBezTo>
                  <a:pt x="1986487" y="623205"/>
                  <a:pt x="2035876" y="608247"/>
                  <a:pt x="2055914" y="589903"/>
                </a:cubicBezTo>
                <a:cubicBezTo>
                  <a:pt x="2075952" y="571559"/>
                  <a:pt x="2059583" y="546158"/>
                  <a:pt x="2081314" y="532329"/>
                </a:cubicBezTo>
                <a:cubicBezTo>
                  <a:pt x="2103045" y="518500"/>
                  <a:pt x="2154974" y="518218"/>
                  <a:pt x="2186301" y="506929"/>
                </a:cubicBezTo>
                <a:cubicBezTo>
                  <a:pt x="2217628" y="495640"/>
                  <a:pt x="2239641" y="471087"/>
                  <a:pt x="2269274" y="464596"/>
                </a:cubicBezTo>
                <a:cubicBezTo>
                  <a:pt x="2298907" y="458105"/>
                  <a:pt x="2346908" y="472281"/>
                  <a:pt x="2364101" y="467983"/>
                </a:cubicBezTo>
                <a:cubicBezTo>
                  <a:pt x="2383856" y="456694"/>
                  <a:pt x="2438325" y="458952"/>
                  <a:pt x="2458927" y="449356"/>
                </a:cubicBezTo>
                <a:cubicBezTo>
                  <a:pt x="2479529" y="439760"/>
                  <a:pt x="2470216" y="422545"/>
                  <a:pt x="2487714" y="410409"/>
                </a:cubicBezTo>
                <a:cubicBezTo>
                  <a:pt x="2505212" y="398274"/>
                  <a:pt x="2530330" y="403072"/>
                  <a:pt x="2563914" y="376543"/>
                </a:cubicBezTo>
                <a:cubicBezTo>
                  <a:pt x="2597498" y="350014"/>
                  <a:pt x="2601732" y="254058"/>
                  <a:pt x="2689221" y="251236"/>
                </a:cubicBezTo>
                <a:cubicBezTo>
                  <a:pt x="2717081" y="237306"/>
                  <a:pt x="2713774" y="197331"/>
                  <a:pt x="2728167" y="181809"/>
                </a:cubicBezTo>
                <a:cubicBezTo>
                  <a:pt x="2742560" y="166287"/>
                  <a:pt x="2754697" y="170521"/>
                  <a:pt x="2775581" y="158103"/>
                </a:cubicBezTo>
                <a:cubicBezTo>
                  <a:pt x="2796465" y="145685"/>
                  <a:pt x="2820631" y="125401"/>
                  <a:pt x="2853474" y="107303"/>
                </a:cubicBezTo>
                <a:cubicBezTo>
                  <a:pt x="2886318" y="89206"/>
                  <a:pt x="2920502" y="65675"/>
                  <a:pt x="2972642" y="49518"/>
                </a:cubicBezTo>
                <a:cubicBezTo>
                  <a:pt x="3024783" y="33361"/>
                  <a:pt x="3070232" y="42389"/>
                  <a:pt x="3166317" y="10359"/>
                </a:cubicBezTo>
                <a:cubicBezTo>
                  <a:pt x="3174784" y="16004"/>
                  <a:pt x="3175348" y="24965"/>
                  <a:pt x="3182192" y="27293"/>
                </a:cubicBezTo>
                <a:cubicBezTo>
                  <a:pt x="3189036" y="29621"/>
                  <a:pt x="3191047" y="27081"/>
                  <a:pt x="3207381" y="24329"/>
                </a:cubicBezTo>
                <a:cubicBezTo>
                  <a:pt x="3223715" y="21577"/>
                  <a:pt x="3268623" y="14734"/>
                  <a:pt x="3280194" y="10783"/>
                </a:cubicBezTo>
                <a:cubicBezTo>
                  <a:pt x="3291765" y="6832"/>
                  <a:pt x="3269187" y="-2481"/>
                  <a:pt x="3276807" y="623"/>
                </a:cubicBezTo>
                <a:cubicBezTo>
                  <a:pt x="3284427" y="3727"/>
                  <a:pt x="3314625" y="26587"/>
                  <a:pt x="3325914" y="29409"/>
                </a:cubicBezTo>
                <a:cubicBezTo>
                  <a:pt x="3348492" y="46342"/>
                  <a:pt x="3354418" y="69485"/>
                  <a:pt x="3368247" y="85289"/>
                </a:cubicBezTo>
                <a:cubicBezTo>
                  <a:pt x="3382076" y="101094"/>
                  <a:pt x="3399856" y="117463"/>
                  <a:pt x="3408887" y="124236"/>
                </a:cubicBezTo>
                <a:cubicBezTo>
                  <a:pt x="3417918" y="131009"/>
                  <a:pt x="3411710" y="124800"/>
                  <a:pt x="3422434" y="125929"/>
                </a:cubicBezTo>
                <a:cubicBezTo>
                  <a:pt x="3433159" y="127058"/>
                  <a:pt x="3460534" y="118874"/>
                  <a:pt x="3473234" y="131009"/>
                </a:cubicBezTo>
                <a:cubicBezTo>
                  <a:pt x="3485934" y="143144"/>
                  <a:pt x="3490393" y="176082"/>
                  <a:pt x="3498634" y="198743"/>
                </a:cubicBezTo>
                <a:cubicBezTo>
                  <a:pt x="3508403" y="225606"/>
                  <a:pt x="3509755" y="237917"/>
                  <a:pt x="3524034" y="266476"/>
                </a:cubicBezTo>
                <a:cubicBezTo>
                  <a:pt x="3531393" y="281195"/>
                  <a:pt x="3540967" y="294698"/>
                  <a:pt x="3549434" y="308809"/>
                </a:cubicBezTo>
                <a:cubicBezTo>
                  <a:pt x="3551942" y="321349"/>
                  <a:pt x="3566660" y="392570"/>
                  <a:pt x="3566367" y="401943"/>
                </a:cubicBezTo>
                <a:cubicBezTo>
                  <a:pt x="3564068" y="475502"/>
                  <a:pt x="3551127" y="573816"/>
                  <a:pt x="3549434" y="622076"/>
                </a:cubicBezTo>
                <a:cubicBezTo>
                  <a:pt x="3547741" y="670336"/>
                  <a:pt x="3575759" y="671951"/>
                  <a:pt x="3556207" y="691503"/>
                </a:cubicBezTo>
                <a:cubicBezTo>
                  <a:pt x="3507993" y="836148"/>
                  <a:pt x="3551409" y="764034"/>
                  <a:pt x="3535887" y="794796"/>
                </a:cubicBezTo>
                <a:cubicBezTo>
                  <a:pt x="3520365" y="825558"/>
                  <a:pt x="3482547" y="856603"/>
                  <a:pt x="3463074" y="876076"/>
                </a:cubicBezTo>
                <a:cubicBezTo>
                  <a:pt x="3443601" y="895549"/>
                  <a:pt x="3428642" y="901758"/>
                  <a:pt x="3419047" y="911636"/>
                </a:cubicBezTo>
                <a:cubicBezTo>
                  <a:pt x="3409452" y="921514"/>
                  <a:pt x="3410581" y="927159"/>
                  <a:pt x="3405501" y="935343"/>
                </a:cubicBezTo>
                <a:cubicBezTo>
                  <a:pt x="3400421" y="943527"/>
                  <a:pt x="3394212" y="952276"/>
                  <a:pt x="3388567" y="960743"/>
                </a:cubicBezTo>
                <a:cubicBezTo>
                  <a:pt x="3385745" y="972032"/>
                  <a:pt x="3385874" y="984506"/>
                  <a:pt x="3380101" y="994609"/>
                </a:cubicBezTo>
                <a:cubicBezTo>
                  <a:pt x="3361523" y="1027120"/>
                  <a:pt x="3351690" y="1018191"/>
                  <a:pt x="3320834" y="1028476"/>
                </a:cubicBezTo>
                <a:cubicBezTo>
                  <a:pt x="3306416" y="1033282"/>
                  <a:pt x="3292731" y="1040073"/>
                  <a:pt x="3278501" y="1045409"/>
                </a:cubicBezTo>
                <a:cubicBezTo>
                  <a:pt x="3270145" y="1048543"/>
                  <a:pt x="3261083" y="1049885"/>
                  <a:pt x="3253101" y="1053876"/>
                </a:cubicBezTo>
                <a:cubicBezTo>
                  <a:pt x="3227112" y="1066870"/>
                  <a:pt x="3202301" y="1082098"/>
                  <a:pt x="3176901" y="1096209"/>
                </a:cubicBezTo>
                <a:cubicBezTo>
                  <a:pt x="3179723" y="1121609"/>
                  <a:pt x="3172385" y="1167329"/>
                  <a:pt x="3185367" y="1172409"/>
                </a:cubicBezTo>
                <a:cubicBezTo>
                  <a:pt x="3198349" y="1177489"/>
                  <a:pt x="3231934" y="1125278"/>
                  <a:pt x="3254794" y="1126689"/>
                </a:cubicBezTo>
                <a:cubicBezTo>
                  <a:pt x="3277654" y="1128100"/>
                  <a:pt x="3316883" y="1169587"/>
                  <a:pt x="3322527" y="1180876"/>
                </a:cubicBezTo>
                <a:cubicBezTo>
                  <a:pt x="3325349" y="1211920"/>
                  <a:pt x="3262132" y="1279936"/>
                  <a:pt x="3244634" y="1324809"/>
                </a:cubicBezTo>
                <a:cubicBezTo>
                  <a:pt x="3227136" y="1369682"/>
                  <a:pt x="3211332" y="1423869"/>
                  <a:pt x="3217541" y="1450116"/>
                </a:cubicBezTo>
                <a:cubicBezTo>
                  <a:pt x="3223750" y="1476363"/>
                  <a:pt x="3262978" y="1503173"/>
                  <a:pt x="3281887" y="1482289"/>
                </a:cubicBezTo>
                <a:cubicBezTo>
                  <a:pt x="3300796" y="1461405"/>
                  <a:pt x="3303901" y="1326502"/>
                  <a:pt x="3330994" y="1324809"/>
                </a:cubicBezTo>
                <a:cubicBezTo>
                  <a:pt x="3358087" y="1323116"/>
                  <a:pt x="3425256" y="1379560"/>
                  <a:pt x="3444447" y="1472129"/>
                </a:cubicBezTo>
                <a:cubicBezTo>
                  <a:pt x="3463638" y="1564698"/>
                  <a:pt x="3442754" y="1800919"/>
                  <a:pt x="3446141" y="1880223"/>
                </a:cubicBezTo>
                <a:cubicBezTo>
                  <a:pt x="3449528" y="1959527"/>
                  <a:pt x="3452349" y="1942594"/>
                  <a:pt x="3464767" y="1947956"/>
                </a:cubicBezTo>
                <a:cubicBezTo>
                  <a:pt x="3477185" y="1953318"/>
                  <a:pt x="3500891" y="1918887"/>
                  <a:pt x="3520647" y="1912396"/>
                </a:cubicBezTo>
                <a:cubicBezTo>
                  <a:pt x="3561911" y="1850503"/>
                  <a:pt x="3572294" y="1920298"/>
                  <a:pt x="3583301" y="1909009"/>
                </a:cubicBezTo>
                <a:cubicBezTo>
                  <a:pt x="3594308" y="1897720"/>
                  <a:pt x="3575116" y="1873450"/>
                  <a:pt x="3586687" y="1844663"/>
                </a:cubicBezTo>
                <a:cubicBezTo>
                  <a:pt x="3598258" y="1815876"/>
                  <a:pt x="3620271" y="1766205"/>
                  <a:pt x="3652727" y="1736289"/>
                </a:cubicBezTo>
                <a:cubicBezTo>
                  <a:pt x="3685183" y="1706373"/>
                  <a:pt x="3767310" y="1673636"/>
                  <a:pt x="3781421" y="1665169"/>
                </a:cubicBezTo>
                <a:cubicBezTo>
                  <a:pt x="3835043" y="1667991"/>
                  <a:pt x="3907574" y="1705809"/>
                  <a:pt x="3962607" y="1719356"/>
                </a:cubicBezTo>
                <a:cubicBezTo>
                  <a:pt x="4017640" y="1732903"/>
                  <a:pt x="4077190" y="1714840"/>
                  <a:pt x="4111621" y="1746449"/>
                </a:cubicBezTo>
                <a:cubicBezTo>
                  <a:pt x="4146052" y="1778058"/>
                  <a:pt x="4150285" y="1863571"/>
                  <a:pt x="4169194" y="1909009"/>
                </a:cubicBezTo>
                <a:cubicBezTo>
                  <a:pt x="4188103" y="1954447"/>
                  <a:pt x="4167219" y="1918605"/>
                  <a:pt x="4225074" y="2019076"/>
                </a:cubicBezTo>
                <a:cubicBezTo>
                  <a:pt x="4282929" y="2119547"/>
                  <a:pt x="4475687" y="2409390"/>
                  <a:pt x="4516327" y="2511836"/>
                </a:cubicBezTo>
                <a:cubicBezTo>
                  <a:pt x="4556967" y="2614282"/>
                  <a:pt x="4434481" y="2563482"/>
                  <a:pt x="4397792" y="2593115"/>
                </a:cubicBezTo>
                <a:cubicBezTo>
                  <a:pt x="4361103" y="2622748"/>
                  <a:pt x="4359694" y="2770634"/>
                  <a:pt x="4316514" y="2806476"/>
                </a:cubicBezTo>
                <a:cubicBezTo>
                  <a:pt x="4308047" y="2913720"/>
                  <a:pt x="4307765" y="2871387"/>
                  <a:pt x="4301274" y="2899609"/>
                </a:cubicBezTo>
                <a:cubicBezTo>
                  <a:pt x="4294783" y="2927831"/>
                  <a:pt x="4284622" y="2906665"/>
                  <a:pt x="4277567" y="2975809"/>
                </a:cubicBezTo>
                <a:cubicBezTo>
                  <a:pt x="4270512" y="3044953"/>
                  <a:pt x="4273334" y="3227552"/>
                  <a:pt x="4258941" y="3314476"/>
                </a:cubicBezTo>
                <a:cubicBezTo>
                  <a:pt x="4244548" y="3401401"/>
                  <a:pt x="4213220" y="3421156"/>
                  <a:pt x="4191207" y="3497356"/>
                </a:cubicBezTo>
                <a:cubicBezTo>
                  <a:pt x="4169194" y="3573556"/>
                  <a:pt x="4138150" y="3737809"/>
                  <a:pt x="4126861" y="3771676"/>
                </a:cubicBezTo>
                <a:cubicBezTo>
                  <a:pt x="4118394" y="3815421"/>
                  <a:pt x="4103154" y="3862270"/>
                  <a:pt x="4084527" y="3891903"/>
                </a:cubicBezTo>
                <a:cubicBezTo>
                  <a:pt x="4065900" y="3921536"/>
                  <a:pt x="4015101" y="3907707"/>
                  <a:pt x="4015101" y="3949476"/>
                </a:cubicBezTo>
                <a:cubicBezTo>
                  <a:pt x="4015101" y="3991245"/>
                  <a:pt x="4095816" y="4105827"/>
                  <a:pt x="4084527" y="4142516"/>
                </a:cubicBezTo>
                <a:cubicBezTo>
                  <a:pt x="4073238" y="4179205"/>
                  <a:pt x="3958656" y="4159731"/>
                  <a:pt x="3947367" y="4169609"/>
                </a:cubicBezTo>
                <a:cubicBezTo>
                  <a:pt x="3882174" y="4172714"/>
                  <a:pt x="3792427" y="4111472"/>
                  <a:pt x="3728927" y="4100183"/>
                </a:cubicBezTo>
                <a:cubicBezTo>
                  <a:pt x="3734748" y="4074967"/>
                  <a:pt x="3599105" y="4103005"/>
                  <a:pt x="3566367" y="4101876"/>
                </a:cubicBezTo>
                <a:cubicBezTo>
                  <a:pt x="3533629" y="4100747"/>
                  <a:pt x="3588945" y="4118809"/>
                  <a:pt x="3532501" y="4093409"/>
                </a:cubicBezTo>
                <a:cubicBezTo>
                  <a:pt x="3476057" y="4068009"/>
                  <a:pt x="3288379" y="3979109"/>
                  <a:pt x="3227701" y="3949476"/>
                </a:cubicBezTo>
                <a:cubicBezTo>
                  <a:pt x="3167023" y="3919843"/>
                  <a:pt x="3177465" y="3924922"/>
                  <a:pt x="3168434" y="3915609"/>
                </a:cubicBezTo>
                <a:cubicBezTo>
                  <a:pt x="3159403" y="3906296"/>
                  <a:pt x="3180568" y="3895006"/>
                  <a:pt x="3173512" y="3893595"/>
                </a:cubicBezTo>
                <a:cubicBezTo>
                  <a:pt x="3166457" y="3892184"/>
                  <a:pt x="3141058" y="3910529"/>
                  <a:pt x="3126101" y="3907143"/>
                </a:cubicBezTo>
                <a:cubicBezTo>
                  <a:pt x="3111990" y="3895854"/>
                  <a:pt x="3099091" y="3882854"/>
                  <a:pt x="3083767" y="3873276"/>
                </a:cubicBezTo>
                <a:cubicBezTo>
                  <a:pt x="3076199" y="3868546"/>
                  <a:pt x="3067273" y="3865384"/>
                  <a:pt x="3058367" y="3864809"/>
                </a:cubicBezTo>
                <a:cubicBezTo>
                  <a:pt x="2979459" y="3859718"/>
                  <a:pt x="2900323" y="3859165"/>
                  <a:pt x="2821301" y="3856343"/>
                </a:cubicBezTo>
                <a:cubicBezTo>
                  <a:pt x="2677368" y="3859165"/>
                  <a:pt x="2798159" y="4002251"/>
                  <a:pt x="2740021" y="4037529"/>
                </a:cubicBezTo>
                <a:cubicBezTo>
                  <a:pt x="2681883" y="4072807"/>
                  <a:pt x="2522145" y="4083531"/>
                  <a:pt x="2472474" y="4068009"/>
                </a:cubicBezTo>
                <a:cubicBezTo>
                  <a:pt x="2422803" y="4052487"/>
                  <a:pt x="2450461" y="3941574"/>
                  <a:pt x="2441994" y="3944396"/>
                </a:cubicBezTo>
                <a:cubicBezTo>
                  <a:pt x="2427883" y="3958507"/>
                  <a:pt x="2431552" y="4029627"/>
                  <a:pt x="2389501" y="4052769"/>
                </a:cubicBezTo>
                <a:cubicBezTo>
                  <a:pt x="2347450" y="4075911"/>
                  <a:pt x="2270403" y="4064340"/>
                  <a:pt x="2189687" y="4083249"/>
                </a:cubicBezTo>
                <a:cubicBezTo>
                  <a:pt x="2108971" y="4102158"/>
                  <a:pt x="1976327" y="4136307"/>
                  <a:pt x="1905207" y="4166223"/>
                </a:cubicBezTo>
                <a:cubicBezTo>
                  <a:pt x="1834087" y="4196139"/>
                  <a:pt x="1802196" y="4233956"/>
                  <a:pt x="1762967" y="4262743"/>
                </a:cubicBezTo>
                <a:cubicBezTo>
                  <a:pt x="1723738" y="4291530"/>
                  <a:pt x="1705731" y="4303044"/>
                  <a:pt x="1669834" y="4338943"/>
                </a:cubicBezTo>
                <a:cubicBezTo>
                  <a:pt x="1664190" y="4327654"/>
                  <a:pt x="1684510" y="4326525"/>
                  <a:pt x="1652901" y="4305076"/>
                </a:cubicBezTo>
                <a:cubicBezTo>
                  <a:pt x="1621292" y="4283627"/>
                  <a:pt x="1529288" y="4247502"/>
                  <a:pt x="1480181" y="4210249"/>
                </a:cubicBezTo>
                <a:cubicBezTo>
                  <a:pt x="1431074" y="4172996"/>
                  <a:pt x="1469174" y="4165376"/>
                  <a:pt x="1358261" y="4081556"/>
                </a:cubicBezTo>
                <a:cubicBezTo>
                  <a:pt x="1247348" y="3997736"/>
                  <a:pt x="866681" y="3668344"/>
                  <a:pt x="814701" y="3707329"/>
                </a:cubicBezTo>
                <a:cubicBezTo>
                  <a:pt x="809056" y="3806107"/>
                  <a:pt x="1184412" y="4292941"/>
                  <a:pt x="1254967" y="4415143"/>
                </a:cubicBezTo>
                <a:cubicBezTo>
                  <a:pt x="1325523" y="4537345"/>
                  <a:pt x="1241252" y="4430890"/>
                  <a:pt x="1238034" y="4440543"/>
                </a:cubicBezTo>
                <a:cubicBezTo>
                  <a:pt x="1232605" y="4456829"/>
                  <a:pt x="1234283" y="4474837"/>
                  <a:pt x="1229567" y="4491343"/>
                </a:cubicBezTo>
                <a:cubicBezTo>
                  <a:pt x="1222943" y="4514528"/>
                  <a:pt x="1215174" y="4539321"/>
                  <a:pt x="1204167" y="4559076"/>
                </a:cubicBezTo>
                <a:cubicBezTo>
                  <a:pt x="1193160" y="4578831"/>
                  <a:pt x="1205014" y="4603667"/>
                  <a:pt x="1163527" y="4609876"/>
                </a:cubicBezTo>
                <a:cubicBezTo>
                  <a:pt x="1122040" y="4616085"/>
                  <a:pt x="989960" y="4560487"/>
                  <a:pt x="955247" y="4596329"/>
                </a:cubicBezTo>
                <a:cubicBezTo>
                  <a:pt x="920534" y="4632171"/>
                  <a:pt x="973591" y="4788240"/>
                  <a:pt x="955247" y="4824929"/>
                </a:cubicBezTo>
                <a:cubicBezTo>
                  <a:pt x="952425" y="4855974"/>
                  <a:pt x="1026085" y="4840734"/>
                  <a:pt x="1038221" y="4882503"/>
                </a:cubicBezTo>
                <a:cubicBezTo>
                  <a:pt x="1050357" y="4924272"/>
                  <a:pt x="1041326" y="5039136"/>
                  <a:pt x="1028061" y="5075543"/>
                </a:cubicBezTo>
                <a:cubicBezTo>
                  <a:pt x="1014797" y="5111950"/>
                  <a:pt x="981565" y="5095651"/>
                  <a:pt x="958634" y="5100943"/>
                </a:cubicBezTo>
              </a:path>
            </a:pathLst>
          </a:cu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p:cNvSpPr/>
          <p:nvPr/>
        </p:nvSpPr>
        <p:spPr>
          <a:xfrm>
            <a:off x="1483128" y="4753970"/>
            <a:ext cx="463417" cy="142326"/>
          </a:xfrm>
          <a:prstGeom prst="rect">
            <a:avLst/>
          </a:prstGeom>
          <a:solidFill>
            <a:schemeClr val="accent6">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7" name="Rectangle 96"/>
          <p:cNvSpPr/>
          <p:nvPr/>
        </p:nvSpPr>
        <p:spPr>
          <a:xfrm>
            <a:off x="3539423" y="4720994"/>
            <a:ext cx="463417" cy="142326"/>
          </a:xfrm>
          <a:prstGeom prst="rect">
            <a:avLst/>
          </a:prstGeom>
          <a:solidFill>
            <a:schemeClr val="accent6">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8" name="Rectangle 97"/>
          <p:cNvSpPr/>
          <p:nvPr/>
        </p:nvSpPr>
        <p:spPr>
          <a:xfrm>
            <a:off x="3126439" y="4475333"/>
            <a:ext cx="270426" cy="193115"/>
          </a:xfrm>
          <a:prstGeom prst="rect">
            <a:avLst/>
          </a:prstGeom>
          <a:solidFill>
            <a:schemeClr val="accent6">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9" name="Rectangle 98"/>
          <p:cNvSpPr/>
          <p:nvPr/>
        </p:nvSpPr>
        <p:spPr>
          <a:xfrm>
            <a:off x="4054682" y="4482423"/>
            <a:ext cx="349193" cy="193115"/>
          </a:xfrm>
          <a:prstGeom prst="rect">
            <a:avLst/>
          </a:prstGeom>
          <a:solidFill>
            <a:schemeClr val="accent6">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0" name="Rectangle 99"/>
          <p:cNvSpPr/>
          <p:nvPr/>
        </p:nvSpPr>
        <p:spPr>
          <a:xfrm>
            <a:off x="4057112" y="2452965"/>
            <a:ext cx="475812" cy="183576"/>
          </a:xfrm>
          <a:prstGeom prst="rect">
            <a:avLst/>
          </a:prstGeom>
          <a:solidFill>
            <a:schemeClr val="accent6">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1" name="Rectangle 100"/>
          <p:cNvSpPr/>
          <p:nvPr/>
        </p:nvSpPr>
        <p:spPr>
          <a:xfrm>
            <a:off x="4129858" y="1412014"/>
            <a:ext cx="475812" cy="183576"/>
          </a:xfrm>
          <a:prstGeom prst="rect">
            <a:avLst/>
          </a:prstGeom>
          <a:solidFill>
            <a:schemeClr val="accent6">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1" name="Rectangle 190"/>
          <p:cNvSpPr/>
          <p:nvPr/>
        </p:nvSpPr>
        <p:spPr>
          <a:xfrm>
            <a:off x="7628254" y="4022646"/>
            <a:ext cx="427250" cy="102378"/>
          </a:xfrm>
          <a:prstGeom prst="rect">
            <a:avLst/>
          </a:prstGeom>
          <a:solidFill>
            <a:schemeClr val="accent4">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2" name="Rectangle 191"/>
          <p:cNvSpPr/>
          <p:nvPr/>
        </p:nvSpPr>
        <p:spPr>
          <a:xfrm>
            <a:off x="7977823" y="4191827"/>
            <a:ext cx="826289" cy="82698"/>
          </a:xfrm>
          <a:prstGeom prst="rect">
            <a:avLst/>
          </a:prstGeom>
          <a:solidFill>
            <a:schemeClr val="accent4">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8462231" y="2981289"/>
            <a:ext cx="422277" cy="111414"/>
          </a:xfrm>
          <a:prstGeom prst="rect">
            <a:avLst/>
          </a:pr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6" name="Rectangle 105"/>
          <p:cNvSpPr/>
          <p:nvPr/>
        </p:nvSpPr>
        <p:spPr>
          <a:xfrm>
            <a:off x="8906372" y="3331366"/>
            <a:ext cx="410498" cy="173254"/>
          </a:xfrm>
          <a:prstGeom prst="rect">
            <a:avLst/>
          </a:pr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7" name="Rectangle 106"/>
          <p:cNvSpPr/>
          <p:nvPr/>
        </p:nvSpPr>
        <p:spPr>
          <a:xfrm>
            <a:off x="9822546" y="3344389"/>
            <a:ext cx="650671" cy="110511"/>
          </a:xfrm>
          <a:prstGeom prst="rect">
            <a:avLst/>
          </a:pr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8" name="Rectangle 107"/>
          <p:cNvSpPr/>
          <p:nvPr/>
        </p:nvSpPr>
        <p:spPr>
          <a:xfrm>
            <a:off x="10010654" y="3715733"/>
            <a:ext cx="650671" cy="110511"/>
          </a:xfrm>
          <a:prstGeom prst="rect">
            <a:avLst/>
          </a:pr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9" name="Rectangle 108"/>
          <p:cNvSpPr/>
          <p:nvPr/>
        </p:nvSpPr>
        <p:spPr>
          <a:xfrm>
            <a:off x="7166477" y="1764930"/>
            <a:ext cx="650671" cy="110511"/>
          </a:xfrm>
          <a:prstGeom prst="rect">
            <a:avLst/>
          </a:pr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0" name="Rectangle 109"/>
          <p:cNvSpPr/>
          <p:nvPr/>
        </p:nvSpPr>
        <p:spPr>
          <a:xfrm>
            <a:off x="7450186" y="1925036"/>
            <a:ext cx="650671" cy="110511"/>
          </a:xfrm>
          <a:prstGeom prst="rect">
            <a:avLst/>
          </a:pr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SG" sz="500" b="0" i="0" u="none" strike="noStrike" kern="1200" cap="none" spc="0" normalizeH="0" baseline="0" noProof="0">
                <a:ln>
                  <a:noFill/>
                </a:ln>
                <a:solidFill>
                  <a:prstClr val="black"/>
                </a:solidFill>
                <a:effectLst/>
                <a:uLnTx/>
                <a:uFillTx/>
                <a:latin typeface="Calibri" panose="020F0502020204030204"/>
                <a:ea typeface="+mn-ea"/>
                <a:cs typeface="+mn-cs"/>
              </a:rPr>
              <a:t>AS1 &amp; AS 2</a:t>
            </a:r>
          </a:p>
        </p:txBody>
      </p:sp>
      <p:sp>
        <p:nvSpPr>
          <p:cNvPr id="111" name="Rectangle 110"/>
          <p:cNvSpPr/>
          <p:nvPr/>
        </p:nvSpPr>
        <p:spPr>
          <a:xfrm>
            <a:off x="7383451" y="4178252"/>
            <a:ext cx="467679" cy="132300"/>
          </a:xfrm>
          <a:prstGeom prst="rect">
            <a:avLst/>
          </a:pr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6" name="Rectangle 115">
            <a:extLst>
              <a:ext uri="{FF2B5EF4-FFF2-40B4-BE49-F238E27FC236}">
                <a16:creationId xmlns:a16="http://schemas.microsoft.com/office/drawing/2014/main" id="{5E423E81-0C4C-48E0-A35A-E5C126CAC262}"/>
              </a:ext>
            </a:extLst>
          </p:cNvPr>
          <p:cNvSpPr/>
          <p:nvPr/>
        </p:nvSpPr>
        <p:spPr>
          <a:xfrm>
            <a:off x="4653829" y="5089068"/>
            <a:ext cx="505545" cy="73695"/>
          </a:xfrm>
          <a:prstGeom prst="rect">
            <a:avLst/>
          </a:prstGeom>
          <a:solidFill>
            <a:srgbClr val="FC5E5B">
              <a:alpha val="38000"/>
            </a:srgb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7" name="Rectangle 116">
            <a:extLst>
              <a:ext uri="{FF2B5EF4-FFF2-40B4-BE49-F238E27FC236}">
                <a16:creationId xmlns:a16="http://schemas.microsoft.com/office/drawing/2014/main" id="{5E423E81-0C4C-48E0-A35A-E5C126CAC262}"/>
              </a:ext>
            </a:extLst>
          </p:cNvPr>
          <p:cNvSpPr/>
          <p:nvPr/>
        </p:nvSpPr>
        <p:spPr>
          <a:xfrm>
            <a:off x="4959780" y="4689884"/>
            <a:ext cx="505545" cy="73695"/>
          </a:xfrm>
          <a:prstGeom prst="rect">
            <a:avLst/>
          </a:prstGeom>
          <a:solidFill>
            <a:srgbClr val="FC5E5B">
              <a:alpha val="38000"/>
            </a:srgb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 name="Rectangle 118"/>
          <p:cNvSpPr/>
          <p:nvPr/>
        </p:nvSpPr>
        <p:spPr>
          <a:xfrm>
            <a:off x="2113640" y="3472133"/>
            <a:ext cx="386873" cy="134757"/>
          </a:xfrm>
          <a:prstGeom prst="rect">
            <a:avLst/>
          </a:prstGeom>
          <a:solidFill>
            <a:srgbClr val="8B8CE8">
              <a:alpha val="3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0" name="Rectangle 119"/>
          <p:cNvSpPr/>
          <p:nvPr/>
        </p:nvSpPr>
        <p:spPr>
          <a:xfrm>
            <a:off x="2399748" y="3355071"/>
            <a:ext cx="464459" cy="134757"/>
          </a:xfrm>
          <a:prstGeom prst="rect">
            <a:avLst/>
          </a:prstGeom>
          <a:solidFill>
            <a:srgbClr val="8B8CE8">
              <a:alpha val="3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1" name="Rectangle 120"/>
          <p:cNvSpPr/>
          <p:nvPr/>
        </p:nvSpPr>
        <p:spPr>
          <a:xfrm>
            <a:off x="2669460" y="4253385"/>
            <a:ext cx="464459" cy="134757"/>
          </a:xfrm>
          <a:prstGeom prst="rect">
            <a:avLst/>
          </a:prstGeom>
          <a:solidFill>
            <a:srgbClr val="8B8CE8">
              <a:alpha val="3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2" name="Rectangle 121"/>
          <p:cNvSpPr/>
          <p:nvPr/>
        </p:nvSpPr>
        <p:spPr>
          <a:xfrm>
            <a:off x="2555063" y="4745678"/>
            <a:ext cx="464459" cy="134757"/>
          </a:xfrm>
          <a:prstGeom prst="rect">
            <a:avLst/>
          </a:prstGeom>
          <a:solidFill>
            <a:srgbClr val="8B8CE8">
              <a:alpha val="3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3" name="Rectangle 122"/>
          <p:cNvSpPr/>
          <p:nvPr/>
        </p:nvSpPr>
        <p:spPr>
          <a:xfrm>
            <a:off x="2617566" y="4446714"/>
            <a:ext cx="464459" cy="181955"/>
          </a:xfrm>
          <a:prstGeom prst="rect">
            <a:avLst/>
          </a:prstGeom>
          <a:solidFill>
            <a:srgbClr val="8B8CE8">
              <a:alpha val="3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4" name="Rectangle 123"/>
          <p:cNvSpPr/>
          <p:nvPr/>
        </p:nvSpPr>
        <p:spPr>
          <a:xfrm>
            <a:off x="3401969" y="4279544"/>
            <a:ext cx="352840" cy="300091"/>
          </a:xfrm>
          <a:prstGeom prst="rect">
            <a:avLst/>
          </a:prstGeom>
          <a:solidFill>
            <a:srgbClr val="8B8CE8">
              <a:alpha val="3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5" name="Rectangle 124"/>
          <p:cNvSpPr/>
          <p:nvPr/>
        </p:nvSpPr>
        <p:spPr>
          <a:xfrm>
            <a:off x="3929069" y="1631694"/>
            <a:ext cx="352840" cy="300091"/>
          </a:xfrm>
          <a:prstGeom prst="rect">
            <a:avLst/>
          </a:prstGeom>
          <a:solidFill>
            <a:srgbClr val="8B8CE8">
              <a:alpha val="3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7" name="Rectangle 126"/>
          <p:cNvSpPr/>
          <p:nvPr/>
        </p:nvSpPr>
        <p:spPr>
          <a:xfrm>
            <a:off x="3598566" y="4031010"/>
            <a:ext cx="330503" cy="128033"/>
          </a:xfrm>
          <a:prstGeom prst="rect">
            <a:avLst/>
          </a:prstGeom>
          <a:solidFill>
            <a:schemeClr val="bg1">
              <a:lumMod val="50000"/>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8" name="Rectangle 127"/>
          <p:cNvSpPr/>
          <p:nvPr/>
        </p:nvSpPr>
        <p:spPr>
          <a:xfrm>
            <a:off x="3801538" y="4289528"/>
            <a:ext cx="472318" cy="128033"/>
          </a:xfrm>
          <a:prstGeom prst="rect">
            <a:avLst/>
          </a:prstGeom>
          <a:solidFill>
            <a:schemeClr val="bg1">
              <a:lumMod val="50000"/>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0" name="Rectangle 129"/>
          <p:cNvSpPr/>
          <p:nvPr/>
        </p:nvSpPr>
        <p:spPr>
          <a:xfrm>
            <a:off x="9974803" y="3931984"/>
            <a:ext cx="431753" cy="132243"/>
          </a:xfrm>
          <a:prstGeom prst="rect">
            <a:avLst/>
          </a:prstGeom>
          <a:solidFill>
            <a:srgbClr val="9B257C">
              <a:alpha val="2235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1" name="Rectangle 130"/>
          <p:cNvSpPr/>
          <p:nvPr/>
        </p:nvSpPr>
        <p:spPr>
          <a:xfrm>
            <a:off x="10683165" y="2991619"/>
            <a:ext cx="431753" cy="132243"/>
          </a:xfrm>
          <a:prstGeom prst="rect">
            <a:avLst/>
          </a:prstGeom>
          <a:solidFill>
            <a:srgbClr val="9B257C">
              <a:alpha val="2235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3" name="Rectangle 132"/>
          <p:cNvSpPr/>
          <p:nvPr/>
        </p:nvSpPr>
        <p:spPr>
          <a:xfrm>
            <a:off x="1532697" y="4215821"/>
            <a:ext cx="431753" cy="132243"/>
          </a:xfrm>
          <a:prstGeom prst="rect">
            <a:avLst/>
          </a:prstGeom>
          <a:solidFill>
            <a:srgbClr val="008080">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4" name="Rectangle 133"/>
          <p:cNvSpPr/>
          <p:nvPr/>
        </p:nvSpPr>
        <p:spPr>
          <a:xfrm>
            <a:off x="824314" y="4563948"/>
            <a:ext cx="431753" cy="132243"/>
          </a:xfrm>
          <a:prstGeom prst="rect">
            <a:avLst/>
          </a:prstGeom>
          <a:solidFill>
            <a:srgbClr val="008080">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5" name="Rectangle 134"/>
          <p:cNvSpPr/>
          <p:nvPr/>
        </p:nvSpPr>
        <p:spPr>
          <a:xfrm>
            <a:off x="718826" y="4956835"/>
            <a:ext cx="431753" cy="132243"/>
          </a:xfrm>
          <a:prstGeom prst="rect">
            <a:avLst/>
          </a:prstGeom>
          <a:solidFill>
            <a:srgbClr val="008080">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6" name="Rectangle 135"/>
          <p:cNvSpPr/>
          <p:nvPr/>
        </p:nvSpPr>
        <p:spPr>
          <a:xfrm>
            <a:off x="643528" y="5427741"/>
            <a:ext cx="431753" cy="249520"/>
          </a:xfrm>
          <a:prstGeom prst="rect">
            <a:avLst/>
          </a:prstGeom>
          <a:solidFill>
            <a:srgbClr val="008080">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7" name="Rectangle 136"/>
          <p:cNvSpPr/>
          <p:nvPr/>
        </p:nvSpPr>
        <p:spPr>
          <a:xfrm>
            <a:off x="1714428" y="4511911"/>
            <a:ext cx="457567" cy="113727"/>
          </a:xfrm>
          <a:prstGeom prst="rect">
            <a:avLst/>
          </a:prstGeom>
          <a:solidFill>
            <a:srgbClr val="008080">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8" name="Rectangle 137"/>
          <p:cNvSpPr/>
          <p:nvPr/>
        </p:nvSpPr>
        <p:spPr>
          <a:xfrm>
            <a:off x="2177834" y="4388011"/>
            <a:ext cx="457567" cy="113727"/>
          </a:xfrm>
          <a:prstGeom prst="rect">
            <a:avLst/>
          </a:prstGeom>
          <a:solidFill>
            <a:srgbClr val="008080">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0" name="Rectangle 139"/>
          <p:cNvSpPr/>
          <p:nvPr/>
        </p:nvSpPr>
        <p:spPr>
          <a:xfrm>
            <a:off x="6591662" y="4310438"/>
            <a:ext cx="457567" cy="113727"/>
          </a:xfrm>
          <a:prstGeom prst="rect">
            <a:avLst/>
          </a:prstGeom>
          <a:solidFill>
            <a:srgbClr val="CCFF66">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1" name="Rectangle 140"/>
          <p:cNvSpPr/>
          <p:nvPr/>
        </p:nvSpPr>
        <p:spPr>
          <a:xfrm>
            <a:off x="6307389" y="5019752"/>
            <a:ext cx="457567" cy="113727"/>
          </a:xfrm>
          <a:prstGeom prst="rect">
            <a:avLst/>
          </a:prstGeom>
          <a:solidFill>
            <a:srgbClr val="CCFF66">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2" name="Rectangle 141"/>
          <p:cNvSpPr/>
          <p:nvPr/>
        </p:nvSpPr>
        <p:spPr>
          <a:xfrm>
            <a:off x="4786790" y="4957320"/>
            <a:ext cx="457567" cy="113727"/>
          </a:xfrm>
          <a:prstGeom prst="rect">
            <a:avLst/>
          </a:prstGeom>
          <a:solidFill>
            <a:srgbClr val="CCFF66">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3" name="Rectangle 142"/>
          <p:cNvSpPr/>
          <p:nvPr/>
        </p:nvSpPr>
        <p:spPr>
          <a:xfrm>
            <a:off x="4711297" y="4793294"/>
            <a:ext cx="457567" cy="113727"/>
          </a:xfrm>
          <a:prstGeom prst="rect">
            <a:avLst/>
          </a:prstGeom>
          <a:solidFill>
            <a:srgbClr val="CCFF66">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4" name="Rectangle 143"/>
          <p:cNvSpPr/>
          <p:nvPr/>
        </p:nvSpPr>
        <p:spPr>
          <a:xfrm>
            <a:off x="5372693" y="5122544"/>
            <a:ext cx="457567" cy="113727"/>
          </a:xfrm>
          <a:prstGeom prst="rect">
            <a:avLst/>
          </a:prstGeom>
          <a:solidFill>
            <a:srgbClr val="CCFF66">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5" name="Rectangle 144"/>
          <p:cNvSpPr/>
          <p:nvPr/>
        </p:nvSpPr>
        <p:spPr>
          <a:xfrm>
            <a:off x="5308368" y="5666676"/>
            <a:ext cx="521892" cy="91929"/>
          </a:xfrm>
          <a:prstGeom prst="rect">
            <a:avLst/>
          </a:prstGeom>
          <a:solidFill>
            <a:srgbClr val="CCFF66">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6" name="Rectangle 145"/>
          <p:cNvSpPr/>
          <p:nvPr/>
        </p:nvSpPr>
        <p:spPr>
          <a:xfrm>
            <a:off x="4838245" y="5143106"/>
            <a:ext cx="457567" cy="113727"/>
          </a:xfrm>
          <a:prstGeom prst="rect">
            <a:avLst/>
          </a:prstGeom>
          <a:solidFill>
            <a:srgbClr val="CCFF66">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7" name="Rectangle 146"/>
          <p:cNvSpPr/>
          <p:nvPr/>
        </p:nvSpPr>
        <p:spPr>
          <a:xfrm>
            <a:off x="5307211" y="4992144"/>
            <a:ext cx="457567" cy="113727"/>
          </a:xfrm>
          <a:prstGeom prst="rect">
            <a:avLst/>
          </a:prstGeom>
          <a:solidFill>
            <a:srgbClr val="CCFF66">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SG" sz="500" b="0" i="0" u="none" strike="noStrike" kern="1200" cap="none" spc="0" normalizeH="0" baseline="0" noProof="0">
                <a:ln>
                  <a:noFill/>
                </a:ln>
                <a:solidFill>
                  <a:prstClr val="black"/>
                </a:solidFill>
                <a:effectLst/>
                <a:uLnTx/>
                <a:uFillTx/>
                <a:latin typeface="Calibri" panose="020F0502020204030204"/>
                <a:ea typeface="+mn-ea"/>
                <a:cs typeface="+mn-cs"/>
              </a:rPr>
              <a:t>LP@ON</a:t>
            </a:r>
          </a:p>
        </p:txBody>
      </p:sp>
      <p:sp>
        <p:nvSpPr>
          <p:cNvPr id="151" name="Rectangle 150"/>
          <p:cNvSpPr/>
          <p:nvPr/>
        </p:nvSpPr>
        <p:spPr>
          <a:xfrm>
            <a:off x="5493948" y="629126"/>
            <a:ext cx="309045" cy="142765"/>
          </a:xfrm>
          <a:prstGeom prst="rect">
            <a:avLst/>
          </a:prstGeom>
          <a:solidFill>
            <a:srgbClr val="996600">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2" name="Rectangle 151"/>
          <p:cNvSpPr/>
          <p:nvPr/>
        </p:nvSpPr>
        <p:spPr>
          <a:xfrm>
            <a:off x="5507424" y="1157726"/>
            <a:ext cx="441488" cy="194781"/>
          </a:xfrm>
          <a:prstGeom prst="rect">
            <a:avLst/>
          </a:prstGeom>
          <a:solidFill>
            <a:srgbClr val="996600">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3" name="Rectangle 152"/>
          <p:cNvSpPr/>
          <p:nvPr/>
        </p:nvSpPr>
        <p:spPr>
          <a:xfrm>
            <a:off x="9791024" y="4191289"/>
            <a:ext cx="431753" cy="132243"/>
          </a:xfrm>
          <a:prstGeom prst="rect">
            <a:avLst/>
          </a:prstGeom>
          <a:solidFill>
            <a:srgbClr val="9B257C">
              <a:alpha val="2235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4" name="Rectangle 153"/>
          <p:cNvSpPr/>
          <p:nvPr/>
        </p:nvSpPr>
        <p:spPr>
          <a:xfrm>
            <a:off x="7028707" y="2187484"/>
            <a:ext cx="457567" cy="113727"/>
          </a:xfrm>
          <a:prstGeom prst="rect">
            <a:avLst/>
          </a:prstGeom>
          <a:solidFill>
            <a:srgbClr val="CCFF66">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5" name="Freeform 154"/>
          <p:cNvSpPr/>
          <p:nvPr/>
        </p:nvSpPr>
        <p:spPr>
          <a:xfrm>
            <a:off x="1609533" y="4894670"/>
            <a:ext cx="2313166" cy="1931599"/>
          </a:xfrm>
          <a:custGeom>
            <a:avLst/>
            <a:gdLst>
              <a:gd name="connsiteX0" fmla="*/ 0 w 419100"/>
              <a:gd name="connsiteY0" fmla="*/ 209550 h 209550"/>
              <a:gd name="connsiteX1" fmla="*/ 44450 w 419100"/>
              <a:gd name="connsiteY1" fmla="*/ 190500 h 209550"/>
              <a:gd name="connsiteX2" fmla="*/ 63500 w 419100"/>
              <a:gd name="connsiteY2" fmla="*/ 184150 h 209550"/>
              <a:gd name="connsiteX3" fmla="*/ 114300 w 419100"/>
              <a:gd name="connsiteY3" fmla="*/ 177800 h 209550"/>
              <a:gd name="connsiteX4" fmla="*/ 184150 w 419100"/>
              <a:gd name="connsiteY4" fmla="*/ 146050 h 209550"/>
              <a:gd name="connsiteX5" fmla="*/ 234950 w 419100"/>
              <a:gd name="connsiteY5" fmla="*/ 133350 h 209550"/>
              <a:gd name="connsiteX6" fmla="*/ 266700 w 419100"/>
              <a:gd name="connsiteY6" fmla="*/ 114300 h 209550"/>
              <a:gd name="connsiteX7" fmla="*/ 285750 w 419100"/>
              <a:gd name="connsiteY7" fmla="*/ 107950 h 209550"/>
              <a:gd name="connsiteX8" fmla="*/ 323850 w 419100"/>
              <a:gd name="connsiteY8" fmla="*/ 88900 h 209550"/>
              <a:gd name="connsiteX9" fmla="*/ 342900 w 419100"/>
              <a:gd name="connsiteY9" fmla="*/ 69850 h 209550"/>
              <a:gd name="connsiteX10" fmla="*/ 361950 w 419100"/>
              <a:gd name="connsiteY10" fmla="*/ 38100 h 209550"/>
              <a:gd name="connsiteX11" fmla="*/ 393700 w 419100"/>
              <a:gd name="connsiteY11" fmla="*/ 19050 h 209550"/>
              <a:gd name="connsiteX12" fmla="*/ 419100 w 419100"/>
              <a:gd name="connsiteY12" fmla="*/ 0 h 209550"/>
              <a:gd name="connsiteX0" fmla="*/ 0 w 933450"/>
              <a:gd name="connsiteY0" fmla="*/ 434975 h 434975"/>
              <a:gd name="connsiteX1" fmla="*/ 44450 w 933450"/>
              <a:gd name="connsiteY1" fmla="*/ 415925 h 434975"/>
              <a:gd name="connsiteX2" fmla="*/ 63500 w 933450"/>
              <a:gd name="connsiteY2" fmla="*/ 409575 h 434975"/>
              <a:gd name="connsiteX3" fmla="*/ 114300 w 933450"/>
              <a:gd name="connsiteY3" fmla="*/ 403225 h 434975"/>
              <a:gd name="connsiteX4" fmla="*/ 184150 w 933450"/>
              <a:gd name="connsiteY4" fmla="*/ 371475 h 434975"/>
              <a:gd name="connsiteX5" fmla="*/ 234950 w 933450"/>
              <a:gd name="connsiteY5" fmla="*/ 358775 h 434975"/>
              <a:gd name="connsiteX6" fmla="*/ 266700 w 933450"/>
              <a:gd name="connsiteY6" fmla="*/ 339725 h 434975"/>
              <a:gd name="connsiteX7" fmla="*/ 285750 w 933450"/>
              <a:gd name="connsiteY7" fmla="*/ 333375 h 434975"/>
              <a:gd name="connsiteX8" fmla="*/ 323850 w 933450"/>
              <a:gd name="connsiteY8" fmla="*/ 314325 h 434975"/>
              <a:gd name="connsiteX9" fmla="*/ 342900 w 933450"/>
              <a:gd name="connsiteY9" fmla="*/ 295275 h 434975"/>
              <a:gd name="connsiteX10" fmla="*/ 361950 w 933450"/>
              <a:gd name="connsiteY10" fmla="*/ 263525 h 434975"/>
              <a:gd name="connsiteX11" fmla="*/ 393700 w 933450"/>
              <a:gd name="connsiteY11" fmla="*/ 244475 h 434975"/>
              <a:gd name="connsiteX12" fmla="*/ 933450 w 933450"/>
              <a:gd name="connsiteY12" fmla="*/ 0 h 434975"/>
              <a:gd name="connsiteX0" fmla="*/ 0 w 933450"/>
              <a:gd name="connsiteY0" fmla="*/ 434975 h 434975"/>
              <a:gd name="connsiteX1" fmla="*/ 44450 w 933450"/>
              <a:gd name="connsiteY1" fmla="*/ 415925 h 434975"/>
              <a:gd name="connsiteX2" fmla="*/ 63500 w 933450"/>
              <a:gd name="connsiteY2" fmla="*/ 409575 h 434975"/>
              <a:gd name="connsiteX3" fmla="*/ 114300 w 933450"/>
              <a:gd name="connsiteY3" fmla="*/ 403225 h 434975"/>
              <a:gd name="connsiteX4" fmla="*/ 184150 w 933450"/>
              <a:gd name="connsiteY4" fmla="*/ 371475 h 434975"/>
              <a:gd name="connsiteX5" fmla="*/ 234950 w 933450"/>
              <a:gd name="connsiteY5" fmla="*/ 358775 h 434975"/>
              <a:gd name="connsiteX6" fmla="*/ 266700 w 933450"/>
              <a:gd name="connsiteY6" fmla="*/ 339725 h 434975"/>
              <a:gd name="connsiteX7" fmla="*/ 285750 w 933450"/>
              <a:gd name="connsiteY7" fmla="*/ 333375 h 434975"/>
              <a:gd name="connsiteX8" fmla="*/ 323850 w 933450"/>
              <a:gd name="connsiteY8" fmla="*/ 314325 h 434975"/>
              <a:gd name="connsiteX9" fmla="*/ 342900 w 933450"/>
              <a:gd name="connsiteY9" fmla="*/ 295275 h 434975"/>
              <a:gd name="connsiteX10" fmla="*/ 361950 w 933450"/>
              <a:gd name="connsiteY10" fmla="*/ 263525 h 434975"/>
              <a:gd name="connsiteX11" fmla="*/ 590550 w 933450"/>
              <a:gd name="connsiteY11" fmla="*/ 63500 h 434975"/>
              <a:gd name="connsiteX12" fmla="*/ 933450 w 933450"/>
              <a:gd name="connsiteY12" fmla="*/ 0 h 434975"/>
              <a:gd name="connsiteX0" fmla="*/ 0 w 933450"/>
              <a:gd name="connsiteY0" fmla="*/ 434975 h 434975"/>
              <a:gd name="connsiteX1" fmla="*/ 44450 w 933450"/>
              <a:gd name="connsiteY1" fmla="*/ 415925 h 434975"/>
              <a:gd name="connsiteX2" fmla="*/ 63500 w 933450"/>
              <a:gd name="connsiteY2" fmla="*/ 409575 h 434975"/>
              <a:gd name="connsiteX3" fmla="*/ 114300 w 933450"/>
              <a:gd name="connsiteY3" fmla="*/ 403225 h 434975"/>
              <a:gd name="connsiteX4" fmla="*/ 184150 w 933450"/>
              <a:gd name="connsiteY4" fmla="*/ 371475 h 434975"/>
              <a:gd name="connsiteX5" fmla="*/ 234950 w 933450"/>
              <a:gd name="connsiteY5" fmla="*/ 358775 h 434975"/>
              <a:gd name="connsiteX6" fmla="*/ 266700 w 933450"/>
              <a:gd name="connsiteY6" fmla="*/ 339725 h 434975"/>
              <a:gd name="connsiteX7" fmla="*/ 285750 w 933450"/>
              <a:gd name="connsiteY7" fmla="*/ 333375 h 434975"/>
              <a:gd name="connsiteX8" fmla="*/ 323850 w 933450"/>
              <a:gd name="connsiteY8" fmla="*/ 314325 h 434975"/>
              <a:gd name="connsiteX9" fmla="*/ 342900 w 933450"/>
              <a:gd name="connsiteY9" fmla="*/ 295275 h 434975"/>
              <a:gd name="connsiteX10" fmla="*/ 366712 w 933450"/>
              <a:gd name="connsiteY10" fmla="*/ 201613 h 434975"/>
              <a:gd name="connsiteX11" fmla="*/ 590550 w 933450"/>
              <a:gd name="connsiteY11" fmla="*/ 63500 h 434975"/>
              <a:gd name="connsiteX12" fmla="*/ 933450 w 933450"/>
              <a:gd name="connsiteY12" fmla="*/ 0 h 434975"/>
              <a:gd name="connsiteX0" fmla="*/ 0 w 933450"/>
              <a:gd name="connsiteY0" fmla="*/ 434975 h 434975"/>
              <a:gd name="connsiteX1" fmla="*/ 44450 w 933450"/>
              <a:gd name="connsiteY1" fmla="*/ 415925 h 434975"/>
              <a:gd name="connsiteX2" fmla="*/ 63500 w 933450"/>
              <a:gd name="connsiteY2" fmla="*/ 409575 h 434975"/>
              <a:gd name="connsiteX3" fmla="*/ 114300 w 933450"/>
              <a:gd name="connsiteY3" fmla="*/ 403225 h 434975"/>
              <a:gd name="connsiteX4" fmla="*/ 184150 w 933450"/>
              <a:gd name="connsiteY4" fmla="*/ 371475 h 434975"/>
              <a:gd name="connsiteX5" fmla="*/ 234950 w 933450"/>
              <a:gd name="connsiteY5" fmla="*/ 358775 h 434975"/>
              <a:gd name="connsiteX6" fmla="*/ 266700 w 933450"/>
              <a:gd name="connsiteY6" fmla="*/ 339725 h 434975"/>
              <a:gd name="connsiteX7" fmla="*/ 285750 w 933450"/>
              <a:gd name="connsiteY7" fmla="*/ 333375 h 434975"/>
              <a:gd name="connsiteX8" fmla="*/ 323850 w 933450"/>
              <a:gd name="connsiteY8" fmla="*/ 314325 h 434975"/>
              <a:gd name="connsiteX9" fmla="*/ 290513 w 933450"/>
              <a:gd name="connsiteY9" fmla="*/ 257175 h 434975"/>
              <a:gd name="connsiteX10" fmla="*/ 366712 w 933450"/>
              <a:gd name="connsiteY10" fmla="*/ 201613 h 434975"/>
              <a:gd name="connsiteX11" fmla="*/ 590550 w 933450"/>
              <a:gd name="connsiteY11" fmla="*/ 63500 h 434975"/>
              <a:gd name="connsiteX12" fmla="*/ 933450 w 933450"/>
              <a:gd name="connsiteY12" fmla="*/ 0 h 434975"/>
              <a:gd name="connsiteX0" fmla="*/ 0 w 933450"/>
              <a:gd name="connsiteY0" fmla="*/ 434975 h 434975"/>
              <a:gd name="connsiteX1" fmla="*/ 44450 w 933450"/>
              <a:gd name="connsiteY1" fmla="*/ 415925 h 434975"/>
              <a:gd name="connsiteX2" fmla="*/ 63500 w 933450"/>
              <a:gd name="connsiteY2" fmla="*/ 409575 h 434975"/>
              <a:gd name="connsiteX3" fmla="*/ 114300 w 933450"/>
              <a:gd name="connsiteY3" fmla="*/ 403225 h 434975"/>
              <a:gd name="connsiteX4" fmla="*/ 184150 w 933450"/>
              <a:gd name="connsiteY4" fmla="*/ 371475 h 434975"/>
              <a:gd name="connsiteX5" fmla="*/ 234950 w 933450"/>
              <a:gd name="connsiteY5" fmla="*/ 358775 h 434975"/>
              <a:gd name="connsiteX6" fmla="*/ 266700 w 933450"/>
              <a:gd name="connsiteY6" fmla="*/ 339725 h 434975"/>
              <a:gd name="connsiteX7" fmla="*/ 285750 w 933450"/>
              <a:gd name="connsiteY7" fmla="*/ 333375 h 434975"/>
              <a:gd name="connsiteX8" fmla="*/ 309562 w 933450"/>
              <a:gd name="connsiteY8" fmla="*/ 285750 h 434975"/>
              <a:gd name="connsiteX9" fmla="*/ 290513 w 933450"/>
              <a:gd name="connsiteY9" fmla="*/ 257175 h 434975"/>
              <a:gd name="connsiteX10" fmla="*/ 366712 w 933450"/>
              <a:gd name="connsiteY10" fmla="*/ 201613 h 434975"/>
              <a:gd name="connsiteX11" fmla="*/ 590550 w 933450"/>
              <a:gd name="connsiteY11" fmla="*/ 63500 h 434975"/>
              <a:gd name="connsiteX12" fmla="*/ 933450 w 933450"/>
              <a:gd name="connsiteY12" fmla="*/ 0 h 434975"/>
              <a:gd name="connsiteX0" fmla="*/ 0 w 1296988"/>
              <a:gd name="connsiteY0" fmla="*/ 717550 h 717550"/>
              <a:gd name="connsiteX1" fmla="*/ 407988 w 1296988"/>
              <a:gd name="connsiteY1" fmla="*/ 415925 h 717550"/>
              <a:gd name="connsiteX2" fmla="*/ 427038 w 1296988"/>
              <a:gd name="connsiteY2" fmla="*/ 409575 h 717550"/>
              <a:gd name="connsiteX3" fmla="*/ 477838 w 1296988"/>
              <a:gd name="connsiteY3" fmla="*/ 403225 h 717550"/>
              <a:gd name="connsiteX4" fmla="*/ 547688 w 1296988"/>
              <a:gd name="connsiteY4" fmla="*/ 371475 h 717550"/>
              <a:gd name="connsiteX5" fmla="*/ 598488 w 1296988"/>
              <a:gd name="connsiteY5" fmla="*/ 358775 h 717550"/>
              <a:gd name="connsiteX6" fmla="*/ 630238 w 1296988"/>
              <a:gd name="connsiteY6" fmla="*/ 339725 h 717550"/>
              <a:gd name="connsiteX7" fmla="*/ 649288 w 1296988"/>
              <a:gd name="connsiteY7" fmla="*/ 333375 h 717550"/>
              <a:gd name="connsiteX8" fmla="*/ 673100 w 1296988"/>
              <a:gd name="connsiteY8" fmla="*/ 285750 h 717550"/>
              <a:gd name="connsiteX9" fmla="*/ 654051 w 1296988"/>
              <a:gd name="connsiteY9" fmla="*/ 257175 h 717550"/>
              <a:gd name="connsiteX10" fmla="*/ 730250 w 1296988"/>
              <a:gd name="connsiteY10" fmla="*/ 201613 h 717550"/>
              <a:gd name="connsiteX11" fmla="*/ 954088 w 1296988"/>
              <a:gd name="connsiteY11" fmla="*/ 63500 h 717550"/>
              <a:gd name="connsiteX12" fmla="*/ 1296988 w 1296988"/>
              <a:gd name="connsiteY12" fmla="*/ 0 h 717550"/>
              <a:gd name="connsiteX0" fmla="*/ 58913 w 1355901"/>
              <a:gd name="connsiteY0" fmla="*/ 717550 h 717550"/>
              <a:gd name="connsiteX1" fmla="*/ 22401 w 1355901"/>
              <a:gd name="connsiteY1" fmla="*/ 393700 h 717550"/>
              <a:gd name="connsiteX2" fmla="*/ 485951 w 1355901"/>
              <a:gd name="connsiteY2" fmla="*/ 409575 h 717550"/>
              <a:gd name="connsiteX3" fmla="*/ 536751 w 1355901"/>
              <a:gd name="connsiteY3" fmla="*/ 403225 h 717550"/>
              <a:gd name="connsiteX4" fmla="*/ 606601 w 1355901"/>
              <a:gd name="connsiteY4" fmla="*/ 371475 h 717550"/>
              <a:gd name="connsiteX5" fmla="*/ 657401 w 1355901"/>
              <a:gd name="connsiteY5" fmla="*/ 358775 h 717550"/>
              <a:gd name="connsiteX6" fmla="*/ 689151 w 1355901"/>
              <a:gd name="connsiteY6" fmla="*/ 339725 h 717550"/>
              <a:gd name="connsiteX7" fmla="*/ 708201 w 1355901"/>
              <a:gd name="connsiteY7" fmla="*/ 333375 h 717550"/>
              <a:gd name="connsiteX8" fmla="*/ 732013 w 1355901"/>
              <a:gd name="connsiteY8" fmla="*/ 285750 h 717550"/>
              <a:gd name="connsiteX9" fmla="*/ 712964 w 1355901"/>
              <a:gd name="connsiteY9" fmla="*/ 257175 h 717550"/>
              <a:gd name="connsiteX10" fmla="*/ 789163 w 1355901"/>
              <a:gd name="connsiteY10" fmla="*/ 201613 h 717550"/>
              <a:gd name="connsiteX11" fmla="*/ 1013001 w 1355901"/>
              <a:gd name="connsiteY11" fmla="*/ 63500 h 717550"/>
              <a:gd name="connsiteX12" fmla="*/ 1355901 w 1355901"/>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517355 w 1336505"/>
              <a:gd name="connsiteY3" fmla="*/ 403225 h 717550"/>
              <a:gd name="connsiteX4" fmla="*/ 587205 w 1336505"/>
              <a:gd name="connsiteY4" fmla="*/ 371475 h 717550"/>
              <a:gd name="connsiteX5" fmla="*/ 638005 w 1336505"/>
              <a:gd name="connsiteY5" fmla="*/ 358775 h 717550"/>
              <a:gd name="connsiteX6" fmla="*/ 669755 w 1336505"/>
              <a:gd name="connsiteY6" fmla="*/ 339725 h 717550"/>
              <a:gd name="connsiteX7" fmla="*/ 688805 w 1336505"/>
              <a:gd name="connsiteY7" fmla="*/ 333375 h 717550"/>
              <a:gd name="connsiteX8" fmla="*/ 712617 w 1336505"/>
              <a:gd name="connsiteY8" fmla="*/ 285750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587205 w 1336505"/>
              <a:gd name="connsiteY4" fmla="*/ 371475 h 717550"/>
              <a:gd name="connsiteX5" fmla="*/ 638005 w 1336505"/>
              <a:gd name="connsiteY5" fmla="*/ 358775 h 717550"/>
              <a:gd name="connsiteX6" fmla="*/ 669755 w 1336505"/>
              <a:gd name="connsiteY6" fmla="*/ 339725 h 717550"/>
              <a:gd name="connsiteX7" fmla="*/ 688805 w 1336505"/>
              <a:gd name="connsiteY7" fmla="*/ 333375 h 717550"/>
              <a:gd name="connsiteX8" fmla="*/ 712617 w 1336505"/>
              <a:gd name="connsiteY8" fmla="*/ 285750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638005 w 1336505"/>
              <a:gd name="connsiteY5" fmla="*/ 358775 h 717550"/>
              <a:gd name="connsiteX6" fmla="*/ 669755 w 1336505"/>
              <a:gd name="connsiteY6" fmla="*/ 339725 h 717550"/>
              <a:gd name="connsiteX7" fmla="*/ 688805 w 1336505"/>
              <a:gd name="connsiteY7" fmla="*/ 333375 h 717550"/>
              <a:gd name="connsiteX8" fmla="*/ 712617 w 1336505"/>
              <a:gd name="connsiteY8" fmla="*/ 285750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441155 w 1336505"/>
              <a:gd name="connsiteY5" fmla="*/ 77788 h 717550"/>
              <a:gd name="connsiteX6" fmla="*/ 669755 w 1336505"/>
              <a:gd name="connsiteY6" fmla="*/ 339725 h 717550"/>
              <a:gd name="connsiteX7" fmla="*/ 688805 w 1336505"/>
              <a:gd name="connsiteY7" fmla="*/ 333375 h 717550"/>
              <a:gd name="connsiteX8" fmla="*/ 712617 w 1336505"/>
              <a:gd name="connsiteY8" fmla="*/ 285750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441155 w 1336505"/>
              <a:gd name="connsiteY5" fmla="*/ 77788 h 717550"/>
              <a:gd name="connsiteX6" fmla="*/ 669755 w 1336505"/>
              <a:gd name="connsiteY6" fmla="*/ 339725 h 717550"/>
              <a:gd name="connsiteX7" fmla="*/ 625305 w 1336505"/>
              <a:gd name="connsiteY7" fmla="*/ 74612 h 717550"/>
              <a:gd name="connsiteX8" fmla="*/ 712617 w 1336505"/>
              <a:gd name="connsiteY8" fmla="*/ 285750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441155 w 1336505"/>
              <a:gd name="connsiteY5" fmla="*/ 77788 h 717550"/>
              <a:gd name="connsiteX6" fmla="*/ 552280 w 1336505"/>
              <a:gd name="connsiteY6" fmla="*/ 88900 h 717550"/>
              <a:gd name="connsiteX7" fmla="*/ 625305 w 1336505"/>
              <a:gd name="connsiteY7" fmla="*/ 74612 h 717550"/>
              <a:gd name="connsiteX8" fmla="*/ 712617 w 1336505"/>
              <a:gd name="connsiteY8" fmla="*/ 285750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441155 w 1336505"/>
              <a:gd name="connsiteY5" fmla="*/ 77788 h 717550"/>
              <a:gd name="connsiteX6" fmla="*/ 552280 w 1336505"/>
              <a:gd name="connsiteY6" fmla="*/ 88900 h 717550"/>
              <a:gd name="connsiteX7" fmla="*/ 625305 w 1336505"/>
              <a:gd name="connsiteY7" fmla="*/ 74612 h 717550"/>
              <a:gd name="connsiteX8" fmla="*/ 396704 w 1336505"/>
              <a:gd name="connsiteY8" fmla="*/ 457200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441155 w 1336505"/>
              <a:gd name="connsiteY5" fmla="*/ 77788 h 717550"/>
              <a:gd name="connsiteX6" fmla="*/ 552280 w 1336505"/>
              <a:gd name="connsiteY6" fmla="*/ 88900 h 717550"/>
              <a:gd name="connsiteX7" fmla="*/ 345905 w 1336505"/>
              <a:gd name="connsiteY7" fmla="*/ 393700 h 717550"/>
              <a:gd name="connsiteX8" fmla="*/ 396704 w 1336505"/>
              <a:gd name="connsiteY8" fmla="*/ 457200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441155 w 1336505"/>
              <a:gd name="connsiteY5" fmla="*/ 77788 h 717550"/>
              <a:gd name="connsiteX6" fmla="*/ 552280 w 1336505"/>
              <a:gd name="connsiteY6" fmla="*/ 88900 h 717550"/>
              <a:gd name="connsiteX7" fmla="*/ 345905 w 1336505"/>
              <a:gd name="connsiteY7" fmla="*/ 393700 h 717550"/>
              <a:gd name="connsiteX8" fmla="*/ 396704 w 1336505"/>
              <a:gd name="connsiteY8" fmla="*/ 457200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441155 w 1336505"/>
              <a:gd name="connsiteY5" fmla="*/ 77788 h 717550"/>
              <a:gd name="connsiteX6" fmla="*/ 552280 w 1336505"/>
              <a:gd name="connsiteY6" fmla="*/ 88900 h 717550"/>
              <a:gd name="connsiteX7" fmla="*/ 345905 w 1336505"/>
              <a:gd name="connsiteY7" fmla="*/ 393700 h 717550"/>
              <a:gd name="connsiteX8" fmla="*/ 436391 w 1336505"/>
              <a:gd name="connsiteY8" fmla="*/ 441325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441155 w 1336505"/>
              <a:gd name="connsiteY5" fmla="*/ 77788 h 717550"/>
              <a:gd name="connsiteX6" fmla="*/ 210967 w 1336505"/>
              <a:gd name="connsiteY6" fmla="*/ 476250 h 717550"/>
              <a:gd name="connsiteX7" fmla="*/ 345905 w 1336505"/>
              <a:gd name="connsiteY7" fmla="*/ 393700 h 717550"/>
              <a:gd name="connsiteX8" fmla="*/ 436391 w 1336505"/>
              <a:gd name="connsiteY8" fmla="*/ 441325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441155 w 1336505"/>
              <a:gd name="connsiteY5" fmla="*/ 77788 h 717550"/>
              <a:gd name="connsiteX6" fmla="*/ 210967 w 1336505"/>
              <a:gd name="connsiteY6" fmla="*/ 476250 h 717550"/>
              <a:gd name="connsiteX7" fmla="*/ 345905 w 1336505"/>
              <a:gd name="connsiteY7" fmla="*/ 393700 h 717550"/>
              <a:gd name="connsiteX8" fmla="*/ 409404 w 1336505"/>
              <a:gd name="connsiteY8" fmla="*/ 465137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441155 w 1336505"/>
              <a:gd name="connsiteY5" fmla="*/ 77788 h 717550"/>
              <a:gd name="connsiteX6" fmla="*/ 210967 w 1336505"/>
              <a:gd name="connsiteY6" fmla="*/ 476250 h 717550"/>
              <a:gd name="connsiteX7" fmla="*/ 330030 w 1336505"/>
              <a:gd name="connsiteY7" fmla="*/ 406400 h 717550"/>
              <a:gd name="connsiteX8" fmla="*/ 409404 w 1336505"/>
              <a:gd name="connsiteY8" fmla="*/ 465137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333205 w 1336505"/>
              <a:gd name="connsiteY5" fmla="*/ 482601 h 717550"/>
              <a:gd name="connsiteX6" fmla="*/ 210967 w 1336505"/>
              <a:gd name="connsiteY6" fmla="*/ 476250 h 717550"/>
              <a:gd name="connsiteX7" fmla="*/ 330030 w 1336505"/>
              <a:gd name="connsiteY7" fmla="*/ 406400 h 717550"/>
              <a:gd name="connsiteX8" fmla="*/ 409404 w 1336505"/>
              <a:gd name="connsiteY8" fmla="*/ 465137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298280 w 1336505"/>
              <a:gd name="connsiteY4" fmla="*/ 163512 h 717550"/>
              <a:gd name="connsiteX5" fmla="*/ 303043 w 1336505"/>
              <a:gd name="connsiteY5" fmla="*/ 446089 h 717550"/>
              <a:gd name="connsiteX6" fmla="*/ 210967 w 1336505"/>
              <a:gd name="connsiteY6" fmla="*/ 476250 h 717550"/>
              <a:gd name="connsiteX7" fmla="*/ 330030 w 1336505"/>
              <a:gd name="connsiteY7" fmla="*/ 406400 h 717550"/>
              <a:gd name="connsiteX8" fmla="*/ 409404 w 1336505"/>
              <a:gd name="connsiteY8" fmla="*/ 465137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339555 w 1336505"/>
              <a:gd name="connsiteY4" fmla="*/ 501650 h 717550"/>
              <a:gd name="connsiteX5" fmla="*/ 303043 w 1336505"/>
              <a:gd name="connsiteY5" fmla="*/ 446089 h 717550"/>
              <a:gd name="connsiteX6" fmla="*/ 210967 w 1336505"/>
              <a:gd name="connsiteY6" fmla="*/ 476250 h 717550"/>
              <a:gd name="connsiteX7" fmla="*/ 330030 w 1336505"/>
              <a:gd name="connsiteY7" fmla="*/ 406400 h 717550"/>
              <a:gd name="connsiteX8" fmla="*/ 409404 w 1336505"/>
              <a:gd name="connsiteY8" fmla="*/ 465137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252243 w 1336505"/>
              <a:gd name="connsiteY3" fmla="*/ 322262 h 717550"/>
              <a:gd name="connsiteX4" fmla="*/ 339555 w 1336505"/>
              <a:gd name="connsiteY4" fmla="*/ 501650 h 717550"/>
              <a:gd name="connsiteX5" fmla="*/ 303043 w 1336505"/>
              <a:gd name="connsiteY5" fmla="*/ 446089 h 717550"/>
              <a:gd name="connsiteX6" fmla="*/ 209379 w 1336505"/>
              <a:gd name="connsiteY6" fmla="*/ 476250 h 717550"/>
              <a:gd name="connsiteX7" fmla="*/ 330030 w 1336505"/>
              <a:gd name="connsiteY7" fmla="*/ 406400 h 717550"/>
              <a:gd name="connsiteX8" fmla="*/ 409404 w 1336505"/>
              <a:gd name="connsiteY8" fmla="*/ 465137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191918 w 1336505"/>
              <a:gd name="connsiteY3" fmla="*/ 596900 h 717550"/>
              <a:gd name="connsiteX4" fmla="*/ 339555 w 1336505"/>
              <a:gd name="connsiteY4" fmla="*/ 501650 h 717550"/>
              <a:gd name="connsiteX5" fmla="*/ 303043 w 1336505"/>
              <a:gd name="connsiteY5" fmla="*/ 446089 h 717550"/>
              <a:gd name="connsiteX6" fmla="*/ 209379 w 1336505"/>
              <a:gd name="connsiteY6" fmla="*/ 476250 h 717550"/>
              <a:gd name="connsiteX7" fmla="*/ 330030 w 1336505"/>
              <a:gd name="connsiteY7" fmla="*/ 406400 h 717550"/>
              <a:gd name="connsiteX8" fmla="*/ 409404 w 1336505"/>
              <a:gd name="connsiteY8" fmla="*/ 465137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39517 w 1336505"/>
              <a:gd name="connsiteY0" fmla="*/ 717550 h 717550"/>
              <a:gd name="connsiteX1" fmla="*/ 3005 w 1336505"/>
              <a:gd name="connsiteY1" fmla="*/ 393700 h 717550"/>
              <a:gd name="connsiteX2" fmla="*/ 147468 w 1336505"/>
              <a:gd name="connsiteY2" fmla="*/ 517525 h 717550"/>
              <a:gd name="connsiteX3" fmla="*/ 191918 w 1336505"/>
              <a:gd name="connsiteY3" fmla="*/ 596900 h 717550"/>
              <a:gd name="connsiteX4" fmla="*/ 339555 w 1336505"/>
              <a:gd name="connsiteY4" fmla="*/ 501650 h 717550"/>
              <a:gd name="connsiteX5" fmla="*/ 303043 w 1336505"/>
              <a:gd name="connsiteY5" fmla="*/ 446089 h 717550"/>
              <a:gd name="connsiteX6" fmla="*/ 209379 w 1336505"/>
              <a:gd name="connsiteY6" fmla="*/ 476250 h 717550"/>
              <a:gd name="connsiteX7" fmla="*/ 330030 w 1336505"/>
              <a:gd name="connsiteY7" fmla="*/ 406400 h 717550"/>
              <a:gd name="connsiteX8" fmla="*/ 409404 w 1336505"/>
              <a:gd name="connsiteY8" fmla="*/ 465137 h 717550"/>
              <a:gd name="connsiteX9" fmla="*/ 693568 w 1336505"/>
              <a:gd name="connsiteY9" fmla="*/ 257175 h 717550"/>
              <a:gd name="connsiteX10" fmla="*/ 769767 w 1336505"/>
              <a:gd name="connsiteY10" fmla="*/ 201613 h 717550"/>
              <a:gd name="connsiteX11" fmla="*/ 993605 w 1336505"/>
              <a:gd name="connsiteY11" fmla="*/ 63500 h 717550"/>
              <a:gd name="connsiteX12" fmla="*/ 1336505 w 1336505"/>
              <a:gd name="connsiteY12" fmla="*/ 0 h 717550"/>
              <a:gd name="connsiteX0" fmla="*/ 50393 w 1347381"/>
              <a:gd name="connsiteY0" fmla="*/ 717550 h 929834"/>
              <a:gd name="connsiteX1" fmla="*/ 13881 w 1347381"/>
              <a:gd name="connsiteY1" fmla="*/ 393700 h 929834"/>
              <a:gd name="connsiteX2" fmla="*/ 348844 w 1347381"/>
              <a:gd name="connsiteY2" fmla="*/ 927100 h 929834"/>
              <a:gd name="connsiteX3" fmla="*/ 202794 w 1347381"/>
              <a:gd name="connsiteY3" fmla="*/ 596900 h 929834"/>
              <a:gd name="connsiteX4" fmla="*/ 350431 w 1347381"/>
              <a:gd name="connsiteY4" fmla="*/ 501650 h 929834"/>
              <a:gd name="connsiteX5" fmla="*/ 313919 w 1347381"/>
              <a:gd name="connsiteY5" fmla="*/ 446089 h 929834"/>
              <a:gd name="connsiteX6" fmla="*/ 220255 w 1347381"/>
              <a:gd name="connsiteY6" fmla="*/ 476250 h 929834"/>
              <a:gd name="connsiteX7" fmla="*/ 340906 w 1347381"/>
              <a:gd name="connsiteY7" fmla="*/ 406400 h 929834"/>
              <a:gd name="connsiteX8" fmla="*/ 420280 w 1347381"/>
              <a:gd name="connsiteY8" fmla="*/ 465137 h 929834"/>
              <a:gd name="connsiteX9" fmla="*/ 704444 w 1347381"/>
              <a:gd name="connsiteY9" fmla="*/ 257175 h 929834"/>
              <a:gd name="connsiteX10" fmla="*/ 780643 w 1347381"/>
              <a:gd name="connsiteY10" fmla="*/ 201613 h 929834"/>
              <a:gd name="connsiteX11" fmla="*/ 1004481 w 1347381"/>
              <a:gd name="connsiteY11" fmla="*/ 63500 h 929834"/>
              <a:gd name="connsiteX12" fmla="*/ 1347381 w 1347381"/>
              <a:gd name="connsiteY12" fmla="*/ 0 h 929834"/>
              <a:gd name="connsiteX0" fmla="*/ 50393 w 1347381"/>
              <a:gd name="connsiteY0" fmla="*/ 717550 h 930219"/>
              <a:gd name="connsiteX1" fmla="*/ 13881 w 1347381"/>
              <a:gd name="connsiteY1" fmla="*/ 393700 h 930219"/>
              <a:gd name="connsiteX2" fmla="*/ 348844 w 1347381"/>
              <a:gd name="connsiteY2" fmla="*/ 927100 h 930219"/>
              <a:gd name="connsiteX3" fmla="*/ 229782 w 1347381"/>
              <a:gd name="connsiteY3" fmla="*/ 608013 h 930219"/>
              <a:gd name="connsiteX4" fmla="*/ 350431 w 1347381"/>
              <a:gd name="connsiteY4" fmla="*/ 501650 h 930219"/>
              <a:gd name="connsiteX5" fmla="*/ 313919 w 1347381"/>
              <a:gd name="connsiteY5" fmla="*/ 446089 h 930219"/>
              <a:gd name="connsiteX6" fmla="*/ 220255 w 1347381"/>
              <a:gd name="connsiteY6" fmla="*/ 476250 h 930219"/>
              <a:gd name="connsiteX7" fmla="*/ 340906 w 1347381"/>
              <a:gd name="connsiteY7" fmla="*/ 406400 h 930219"/>
              <a:gd name="connsiteX8" fmla="*/ 420280 w 1347381"/>
              <a:gd name="connsiteY8" fmla="*/ 465137 h 930219"/>
              <a:gd name="connsiteX9" fmla="*/ 704444 w 1347381"/>
              <a:gd name="connsiteY9" fmla="*/ 257175 h 930219"/>
              <a:gd name="connsiteX10" fmla="*/ 780643 w 1347381"/>
              <a:gd name="connsiteY10" fmla="*/ 201613 h 930219"/>
              <a:gd name="connsiteX11" fmla="*/ 1004481 w 1347381"/>
              <a:gd name="connsiteY11" fmla="*/ 63500 h 930219"/>
              <a:gd name="connsiteX12" fmla="*/ 1347381 w 1347381"/>
              <a:gd name="connsiteY12" fmla="*/ 0 h 930219"/>
              <a:gd name="connsiteX0" fmla="*/ 50393 w 1347381"/>
              <a:gd name="connsiteY0" fmla="*/ 717550 h 931151"/>
              <a:gd name="connsiteX1" fmla="*/ 13881 w 1347381"/>
              <a:gd name="connsiteY1" fmla="*/ 393700 h 931151"/>
              <a:gd name="connsiteX2" fmla="*/ 348844 w 1347381"/>
              <a:gd name="connsiteY2" fmla="*/ 927100 h 931151"/>
              <a:gd name="connsiteX3" fmla="*/ 229782 w 1347381"/>
              <a:gd name="connsiteY3" fmla="*/ 608013 h 931151"/>
              <a:gd name="connsiteX4" fmla="*/ 350431 w 1347381"/>
              <a:gd name="connsiteY4" fmla="*/ 501650 h 931151"/>
              <a:gd name="connsiteX5" fmla="*/ 313919 w 1347381"/>
              <a:gd name="connsiteY5" fmla="*/ 446089 h 931151"/>
              <a:gd name="connsiteX6" fmla="*/ 220255 w 1347381"/>
              <a:gd name="connsiteY6" fmla="*/ 476250 h 931151"/>
              <a:gd name="connsiteX7" fmla="*/ 340906 w 1347381"/>
              <a:gd name="connsiteY7" fmla="*/ 406400 h 931151"/>
              <a:gd name="connsiteX8" fmla="*/ 420280 w 1347381"/>
              <a:gd name="connsiteY8" fmla="*/ 465137 h 931151"/>
              <a:gd name="connsiteX9" fmla="*/ 704444 w 1347381"/>
              <a:gd name="connsiteY9" fmla="*/ 257175 h 931151"/>
              <a:gd name="connsiteX10" fmla="*/ 780643 w 1347381"/>
              <a:gd name="connsiteY10" fmla="*/ 201613 h 931151"/>
              <a:gd name="connsiteX11" fmla="*/ 1004481 w 1347381"/>
              <a:gd name="connsiteY11" fmla="*/ 63500 h 931151"/>
              <a:gd name="connsiteX12" fmla="*/ 1347381 w 1347381"/>
              <a:gd name="connsiteY12" fmla="*/ 0 h 931151"/>
              <a:gd name="connsiteX0" fmla="*/ 50393 w 1347381"/>
              <a:gd name="connsiteY0" fmla="*/ 717550 h 931151"/>
              <a:gd name="connsiteX1" fmla="*/ 13881 w 1347381"/>
              <a:gd name="connsiteY1" fmla="*/ 393700 h 931151"/>
              <a:gd name="connsiteX2" fmla="*/ 348844 w 1347381"/>
              <a:gd name="connsiteY2" fmla="*/ 927100 h 931151"/>
              <a:gd name="connsiteX3" fmla="*/ 229782 w 1347381"/>
              <a:gd name="connsiteY3" fmla="*/ 608013 h 931151"/>
              <a:gd name="connsiteX4" fmla="*/ 350431 w 1347381"/>
              <a:gd name="connsiteY4" fmla="*/ 501650 h 931151"/>
              <a:gd name="connsiteX5" fmla="*/ 313919 w 1347381"/>
              <a:gd name="connsiteY5" fmla="*/ 446089 h 931151"/>
              <a:gd name="connsiteX6" fmla="*/ 220255 w 1347381"/>
              <a:gd name="connsiteY6" fmla="*/ 476250 h 931151"/>
              <a:gd name="connsiteX7" fmla="*/ 340906 w 1347381"/>
              <a:gd name="connsiteY7" fmla="*/ 406400 h 931151"/>
              <a:gd name="connsiteX8" fmla="*/ 420280 w 1347381"/>
              <a:gd name="connsiteY8" fmla="*/ 465137 h 931151"/>
              <a:gd name="connsiteX9" fmla="*/ 704444 w 1347381"/>
              <a:gd name="connsiteY9" fmla="*/ 257175 h 931151"/>
              <a:gd name="connsiteX10" fmla="*/ 780643 w 1347381"/>
              <a:gd name="connsiteY10" fmla="*/ 201613 h 931151"/>
              <a:gd name="connsiteX11" fmla="*/ 1004481 w 1347381"/>
              <a:gd name="connsiteY11" fmla="*/ 63500 h 931151"/>
              <a:gd name="connsiteX12" fmla="*/ 1347381 w 1347381"/>
              <a:gd name="connsiteY12" fmla="*/ 0 h 931151"/>
              <a:gd name="connsiteX0" fmla="*/ 61953 w 1358941"/>
              <a:gd name="connsiteY0" fmla="*/ 717550 h 1323909"/>
              <a:gd name="connsiteX1" fmla="*/ 25441 w 1358941"/>
              <a:gd name="connsiteY1" fmla="*/ 393700 h 1323909"/>
              <a:gd name="connsiteX2" fmla="*/ 533441 w 1358941"/>
              <a:gd name="connsiteY2" fmla="*/ 1322388 h 1323909"/>
              <a:gd name="connsiteX3" fmla="*/ 241342 w 1358941"/>
              <a:gd name="connsiteY3" fmla="*/ 608013 h 1323909"/>
              <a:gd name="connsiteX4" fmla="*/ 361991 w 1358941"/>
              <a:gd name="connsiteY4" fmla="*/ 501650 h 1323909"/>
              <a:gd name="connsiteX5" fmla="*/ 325479 w 1358941"/>
              <a:gd name="connsiteY5" fmla="*/ 446089 h 1323909"/>
              <a:gd name="connsiteX6" fmla="*/ 231815 w 1358941"/>
              <a:gd name="connsiteY6" fmla="*/ 476250 h 1323909"/>
              <a:gd name="connsiteX7" fmla="*/ 352466 w 1358941"/>
              <a:gd name="connsiteY7" fmla="*/ 406400 h 1323909"/>
              <a:gd name="connsiteX8" fmla="*/ 431840 w 1358941"/>
              <a:gd name="connsiteY8" fmla="*/ 465137 h 1323909"/>
              <a:gd name="connsiteX9" fmla="*/ 716004 w 1358941"/>
              <a:gd name="connsiteY9" fmla="*/ 257175 h 1323909"/>
              <a:gd name="connsiteX10" fmla="*/ 792203 w 1358941"/>
              <a:gd name="connsiteY10" fmla="*/ 201613 h 1323909"/>
              <a:gd name="connsiteX11" fmla="*/ 1016041 w 1358941"/>
              <a:gd name="connsiteY11" fmla="*/ 63500 h 1323909"/>
              <a:gd name="connsiteX12" fmla="*/ 1358941 w 1358941"/>
              <a:gd name="connsiteY12" fmla="*/ 0 h 1323909"/>
              <a:gd name="connsiteX0" fmla="*/ 0 w 1296988"/>
              <a:gd name="connsiteY0" fmla="*/ 717550 h 1410196"/>
              <a:gd name="connsiteX1" fmla="*/ 382588 w 1296988"/>
              <a:gd name="connsiteY1" fmla="*/ 1331912 h 1410196"/>
              <a:gd name="connsiteX2" fmla="*/ 471488 w 1296988"/>
              <a:gd name="connsiteY2" fmla="*/ 1322388 h 1410196"/>
              <a:gd name="connsiteX3" fmla="*/ 179389 w 1296988"/>
              <a:gd name="connsiteY3" fmla="*/ 608013 h 1410196"/>
              <a:gd name="connsiteX4" fmla="*/ 300038 w 1296988"/>
              <a:gd name="connsiteY4" fmla="*/ 501650 h 1410196"/>
              <a:gd name="connsiteX5" fmla="*/ 263526 w 1296988"/>
              <a:gd name="connsiteY5" fmla="*/ 446089 h 1410196"/>
              <a:gd name="connsiteX6" fmla="*/ 169862 w 1296988"/>
              <a:gd name="connsiteY6" fmla="*/ 476250 h 1410196"/>
              <a:gd name="connsiteX7" fmla="*/ 290513 w 1296988"/>
              <a:gd name="connsiteY7" fmla="*/ 406400 h 1410196"/>
              <a:gd name="connsiteX8" fmla="*/ 369887 w 1296988"/>
              <a:gd name="connsiteY8" fmla="*/ 465137 h 1410196"/>
              <a:gd name="connsiteX9" fmla="*/ 654051 w 1296988"/>
              <a:gd name="connsiteY9" fmla="*/ 257175 h 1410196"/>
              <a:gd name="connsiteX10" fmla="*/ 730250 w 1296988"/>
              <a:gd name="connsiteY10" fmla="*/ 201613 h 1410196"/>
              <a:gd name="connsiteX11" fmla="*/ 954088 w 1296988"/>
              <a:gd name="connsiteY11" fmla="*/ 63500 h 1410196"/>
              <a:gd name="connsiteX12" fmla="*/ 1296988 w 1296988"/>
              <a:gd name="connsiteY12" fmla="*/ 0 h 1410196"/>
              <a:gd name="connsiteX0" fmla="*/ 0 w 1296988"/>
              <a:gd name="connsiteY0" fmla="*/ 717550 h 1489045"/>
              <a:gd name="connsiteX1" fmla="*/ 269875 w 1296988"/>
              <a:gd name="connsiteY1" fmla="*/ 1444624 h 1489045"/>
              <a:gd name="connsiteX2" fmla="*/ 471488 w 1296988"/>
              <a:gd name="connsiteY2" fmla="*/ 1322388 h 1489045"/>
              <a:gd name="connsiteX3" fmla="*/ 179389 w 1296988"/>
              <a:gd name="connsiteY3" fmla="*/ 608013 h 1489045"/>
              <a:gd name="connsiteX4" fmla="*/ 300038 w 1296988"/>
              <a:gd name="connsiteY4" fmla="*/ 501650 h 1489045"/>
              <a:gd name="connsiteX5" fmla="*/ 263526 w 1296988"/>
              <a:gd name="connsiteY5" fmla="*/ 446089 h 1489045"/>
              <a:gd name="connsiteX6" fmla="*/ 169862 w 1296988"/>
              <a:gd name="connsiteY6" fmla="*/ 476250 h 1489045"/>
              <a:gd name="connsiteX7" fmla="*/ 290513 w 1296988"/>
              <a:gd name="connsiteY7" fmla="*/ 406400 h 1489045"/>
              <a:gd name="connsiteX8" fmla="*/ 369887 w 1296988"/>
              <a:gd name="connsiteY8" fmla="*/ 465137 h 1489045"/>
              <a:gd name="connsiteX9" fmla="*/ 654051 w 1296988"/>
              <a:gd name="connsiteY9" fmla="*/ 257175 h 1489045"/>
              <a:gd name="connsiteX10" fmla="*/ 730250 w 1296988"/>
              <a:gd name="connsiteY10" fmla="*/ 201613 h 1489045"/>
              <a:gd name="connsiteX11" fmla="*/ 954088 w 1296988"/>
              <a:gd name="connsiteY11" fmla="*/ 63500 h 1489045"/>
              <a:gd name="connsiteX12" fmla="*/ 1296988 w 1296988"/>
              <a:gd name="connsiteY12" fmla="*/ 0 h 1489045"/>
              <a:gd name="connsiteX0" fmla="*/ 0 w 1296988"/>
              <a:gd name="connsiteY0" fmla="*/ 717550 h 1574017"/>
              <a:gd name="connsiteX1" fmla="*/ 269875 w 1296988"/>
              <a:gd name="connsiteY1" fmla="*/ 1444624 h 1574017"/>
              <a:gd name="connsiteX2" fmla="*/ 558801 w 1296988"/>
              <a:gd name="connsiteY2" fmla="*/ 1493838 h 1574017"/>
              <a:gd name="connsiteX3" fmla="*/ 179389 w 1296988"/>
              <a:gd name="connsiteY3" fmla="*/ 608013 h 1574017"/>
              <a:gd name="connsiteX4" fmla="*/ 300038 w 1296988"/>
              <a:gd name="connsiteY4" fmla="*/ 501650 h 1574017"/>
              <a:gd name="connsiteX5" fmla="*/ 263526 w 1296988"/>
              <a:gd name="connsiteY5" fmla="*/ 446089 h 1574017"/>
              <a:gd name="connsiteX6" fmla="*/ 169862 w 1296988"/>
              <a:gd name="connsiteY6" fmla="*/ 476250 h 1574017"/>
              <a:gd name="connsiteX7" fmla="*/ 290513 w 1296988"/>
              <a:gd name="connsiteY7" fmla="*/ 406400 h 1574017"/>
              <a:gd name="connsiteX8" fmla="*/ 369887 w 1296988"/>
              <a:gd name="connsiteY8" fmla="*/ 465137 h 1574017"/>
              <a:gd name="connsiteX9" fmla="*/ 654051 w 1296988"/>
              <a:gd name="connsiteY9" fmla="*/ 257175 h 1574017"/>
              <a:gd name="connsiteX10" fmla="*/ 730250 w 1296988"/>
              <a:gd name="connsiteY10" fmla="*/ 201613 h 1574017"/>
              <a:gd name="connsiteX11" fmla="*/ 954088 w 1296988"/>
              <a:gd name="connsiteY11" fmla="*/ 63500 h 1574017"/>
              <a:gd name="connsiteX12" fmla="*/ 1296988 w 1296988"/>
              <a:gd name="connsiteY12" fmla="*/ 0 h 1574017"/>
              <a:gd name="connsiteX0" fmla="*/ 0 w 1296988"/>
              <a:gd name="connsiteY0" fmla="*/ 717550 h 1532776"/>
              <a:gd name="connsiteX1" fmla="*/ 269875 w 1296988"/>
              <a:gd name="connsiteY1" fmla="*/ 1444624 h 1532776"/>
              <a:gd name="connsiteX2" fmla="*/ 558801 w 1296988"/>
              <a:gd name="connsiteY2" fmla="*/ 1493838 h 1532776"/>
              <a:gd name="connsiteX3" fmla="*/ 417513 w 1296988"/>
              <a:gd name="connsiteY3" fmla="*/ 1204912 h 1532776"/>
              <a:gd name="connsiteX4" fmla="*/ 179389 w 1296988"/>
              <a:gd name="connsiteY4" fmla="*/ 608013 h 1532776"/>
              <a:gd name="connsiteX5" fmla="*/ 300038 w 1296988"/>
              <a:gd name="connsiteY5" fmla="*/ 501650 h 1532776"/>
              <a:gd name="connsiteX6" fmla="*/ 263526 w 1296988"/>
              <a:gd name="connsiteY6" fmla="*/ 446089 h 1532776"/>
              <a:gd name="connsiteX7" fmla="*/ 169862 w 1296988"/>
              <a:gd name="connsiteY7" fmla="*/ 476250 h 1532776"/>
              <a:gd name="connsiteX8" fmla="*/ 290513 w 1296988"/>
              <a:gd name="connsiteY8" fmla="*/ 406400 h 1532776"/>
              <a:gd name="connsiteX9" fmla="*/ 369887 w 1296988"/>
              <a:gd name="connsiteY9" fmla="*/ 465137 h 1532776"/>
              <a:gd name="connsiteX10" fmla="*/ 654051 w 1296988"/>
              <a:gd name="connsiteY10" fmla="*/ 257175 h 1532776"/>
              <a:gd name="connsiteX11" fmla="*/ 730250 w 1296988"/>
              <a:gd name="connsiteY11" fmla="*/ 201613 h 1532776"/>
              <a:gd name="connsiteX12" fmla="*/ 954088 w 1296988"/>
              <a:gd name="connsiteY12" fmla="*/ 63500 h 1532776"/>
              <a:gd name="connsiteX13" fmla="*/ 1296988 w 1296988"/>
              <a:gd name="connsiteY13" fmla="*/ 0 h 1532776"/>
              <a:gd name="connsiteX0" fmla="*/ 0 w 1296988"/>
              <a:gd name="connsiteY0" fmla="*/ 717550 h 1498157"/>
              <a:gd name="connsiteX1" fmla="*/ 1090613 w 1296988"/>
              <a:gd name="connsiteY1" fmla="*/ 1330324 h 1498157"/>
              <a:gd name="connsiteX2" fmla="*/ 558801 w 1296988"/>
              <a:gd name="connsiteY2" fmla="*/ 1493838 h 1498157"/>
              <a:gd name="connsiteX3" fmla="*/ 417513 w 1296988"/>
              <a:gd name="connsiteY3" fmla="*/ 1204912 h 1498157"/>
              <a:gd name="connsiteX4" fmla="*/ 179389 w 1296988"/>
              <a:gd name="connsiteY4" fmla="*/ 608013 h 1498157"/>
              <a:gd name="connsiteX5" fmla="*/ 300038 w 1296988"/>
              <a:gd name="connsiteY5" fmla="*/ 501650 h 1498157"/>
              <a:gd name="connsiteX6" fmla="*/ 263526 w 1296988"/>
              <a:gd name="connsiteY6" fmla="*/ 446089 h 1498157"/>
              <a:gd name="connsiteX7" fmla="*/ 169862 w 1296988"/>
              <a:gd name="connsiteY7" fmla="*/ 476250 h 1498157"/>
              <a:gd name="connsiteX8" fmla="*/ 290513 w 1296988"/>
              <a:gd name="connsiteY8" fmla="*/ 406400 h 1498157"/>
              <a:gd name="connsiteX9" fmla="*/ 369887 w 1296988"/>
              <a:gd name="connsiteY9" fmla="*/ 465137 h 1498157"/>
              <a:gd name="connsiteX10" fmla="*/ 654051 w 1296988"/>
              <a:gd name="connsiteY10" fmla="*/ 257175 h 1498157"/>
              <a:gd name="connsiteX11" fmla="*/ 730250 w 1296988"/>
              <a:gd name="connsiteY11" fmla="*/ 201613 h 1498157"/>
              <a:gd name="connsiteX12" fmla="*/ 954088 w 1296988"/>
              <a:gd name="connsiteY12" fmla="*/ 63500 h 1498157"/>
              <a:gd name="connsiteX13" fmla="*/ 1296988 w 1296988"/>
              <a:gd name="connsiteY13" fmla="*/ 0 h 1498157"/>
              <a:gd name="connsiteX0" fmla="*/ 993966 w 1127317"/>
              <a:gd name="connsiteY0" fmla="*/ 1228725 h 1495947"/>
              <a:gd name="connsiteX1" fmla="*/ 920942 w 1127317"/>
              <a:gd name="connsiteY1" fmla="*/ 1330324 h 1495947"/>
              <a:gd name="connsiteX2" fmla="*/ 389130 w 1127317"/>
              <a:gd name="connsiteY2" fmla="*/ 1493838 h 1495947"/>
              <a:gd name="connsiteX3" fmla="*/ 247842 w 1127317"/>
              <a:gd name="connsiteY3" fmla="*/ 1204912 h 1495947"/>
              <a:gd name="connsiteX4" fmla="*/ 9718 w 1127317"/>
              <a:gd name="connsiteY4" fmla="*/ 608013 h 1495947"/>
              <a:gd name="connsiteX5" fmla="*/ 130367 w 1127317"/>
              <a:gd name="connsiteY5" fmla="*/ 501650 h 1495947"/>
              <a:gd name="connsiteX6" fmla="*/ 93855 w 1127317"/>
              <a:gd name="connsiteY6" fmla="*/ 446089 h 1495947"/>
              <a:gd name="connsiteX7" fmla="*/ 191 w 1127317"/>
              <a:gd name="connsiteY7" fmla="*/ 476250 h 1495947"/>
              <a:gd name="connsiteX8" fmla="*/ 120842 w 1127317"/>
              <a:gd name="connsiteY8" fmla="*/ 406400 h 1495947"/>
              <a:gd name="connsiteX9" fmla="*/ 200216 w 1127317"/>
              <a:gd name="connsiteY9" fmla="*/ 465137 h 1495947"/>
              <a:gd name="connsiteX10" fmla="*/ 484380 w 1127317"/>
              <a:gd name="connsiteY10" fmla="*/ 257175 h 1495947"/>
              <a:gd name="connsiteX11" fmla="*/ 560579 w 1127317"/>
              <a:gd name="connsiteY11" fmla="*/ 201613 h 1495947"/>
              <a:gd name="connsiteX12" fmla="*/ 784417 w 1127317"/>
              <a:gd name="connsiteY12" fmla="*/ 63500 h 1495947"/>
              <a:gd name="connsiteX13" fmla="*/ 1127317 w 1127317"/>
              <a:gd name="connsiteY13" fmla="*/ 0 h 1495947"/>
              <a:gd name="connsiteX0" fmla="*/ 993966 w 1127317"/>
              <a:gd name="connsiteY0" fmla="*/ 1228725 h 1502556"/>
              <a:gd name="connsiteX1" fmla="*/ 1014605 w 1127317"/>
              <a:gd name="connsiteY1" fmla="*/ 1409699 h 1502556"/>
              <a:gd name="connsiteX2" fmla="*/ 389130 w 1127317"/>
              <a:gd name="connsiteY2" fmla="*/ 1493838 h 1502556"/>
              <a:gd name="connsiteX3" fmla="*/ 247842 w 1127317"/>
              <a:gd name="connsiteY3" fmla="*/ 1204912 h 1502556"/>
              <a:gd name="connsiteX4" fmla="*/ 9718 w 1127317"/>
              <a:gd name="connsiteY4" fmla="*/ 608013 h 1502556"/>
              <a:gd name="connsiteX5" fmla="*/ 130367 w 1127317"/>
              <a:gd name="connsiteY5" fmla="*/ 501650 h 1502556"/>
              <a:gd name="connsiteX6" fmla="*/ 93855 w 1127317"/>
              <a:gd name="connsiteY6" fmla="*/ 446089 h 1502556"/>
              <a:gd name="connsiteX7" fmla="*/ 191 w 1127317"/>
              <a:gd name="connsiteY7" fmla="*/ 476250 h 1502556"/>
              <a:gd name="connsiteX8" fmla="*/ 120842 w 1127317"/>
              <a:gd name="connsiteY8" fmla="*/ 406400 h 1502556"/>
              <a:gd name="connsiteX9" fmla="*/ 200216 w 1127317"/>
              <a:gd name="connsiteY9" fmla="*/ 465137 h 1502556"/>
              <a:gd name="connsiteX10" fmla="*/ 484380 w 1127317"/>
              <a:gd name="connsiteY10" fmla="*/ 257175 h 1502556"/>
              <a:gd name="connsiteX11" fmla="*/ 560579 w 1127317"/>
              <a:gd name="connsiteY11" fmla="*/ 201613 h 1502556"/>
              <a:gd name="connsiteX12" fmla="*/ 784417 w 1127317"/>
              <a:gd name="connsiteY12" fmla="*/ 63500 h 1502556"/>
              <a:gd name="connsiteX13" fmla="*/ 1127317 w 1127317"/>
              <a:gd name="connsiteY13" fmla="*/ 0 h 1502556"/>
              <a:gd name="connsiteX0" fmla="*/ 993966 w 1127317"/>
              <a:gd name="connsiteY0" fmla="*/ 1228725 h 1520025"/>
              <a:gd name="connsiteX1" fmla="*/ 1014605 w 1127317"/>
              <a:gd name="connsiteY1" fmla="*/ 1409699 h 1520025"/>
              <a:gd name="connsiteX2" fmla="*/ 876492 w 1127317"/>
              <a:gd name="connsiteY2" fmla="*/ 1497012 h 1520025"/>
              <a:gd name="connsiteX3" fmla="*/ 389130 w 1127317"/>
              <a:gd name="connsiteY3" fmla="*/ 1493838 h 1520025"/>
              <a:gd name="connsiteX4" fmla="*/ 247842 w 1127317"/>
              <a:gd name="connsiteY4" fmla="*/ 1204912 h 1520025"/>
              <a:gd name="connsiteX5" fmla="*/ 9718 w 1127317"/>
              <a:gd name="connsiteY5" fmla="*/ 608013 h 1520025"/>
              <a:gd name="connsiteX6" fmla="*/ 130367 w 1127317"/>
              <a:gd name="connsiteY6" fmla="*/ 501650 h 1520025"/>
              <a:gd name="connsiteX7" fmla="*/ 93855 w 1127317"/>
              <a:gd name="connsiteY7" fmla="*/ 446089 h 1520025"/>
              <a:gd name="connsiteX8" fmla="*/ 191 w 1127317"/>
              <a:gd name="connsiteY8" fmla="*/ 476250 h 1520025"/>
              <a:gd name="connsiteX9" fmla="*/ 120842 w 1127317"/>
              <a:gd name="connsiteY9" fmla="*/ 406400 h 1520025"/>
              <a:gd name="connsiteX10" fmla="*/ 200216 w 1127317"/>
              <a:gd name="connsiteY10" fmla="*/ 465137 h 1520025"/>
              <a:gd name="connsiteX11" fmla="*/ 484380 w 1127317"/>
              <a:gd name="connsiteY11" fmla="*/ 257175 h 1520025"/>
              <a:gd name="connsiteX12" fmla="*/ 560579 w 1127317"/>
              <a:gd name="connsiteY12" fmla="*/ 201613 h 1520025"/>
              <a:gd name="connsiteX13" fmla="*/ 784417 w 1127317"/>
              <a:gd name="connsiteY13" fmla="*/ 63500 h 1520025"/>
              <a:gd name="connsiteX14" fmla="*/ 1127317 w 1127317"/>
              <a:gd name="connsiteY14" fmla="*/ 0 h 1520025"/>
              <a:gd name="connsiteX0" fmla="*/ 993966 w 1127317"/>
              <a:gd name="connsiteY0" fmla="*/ 1228725 h 1520025"/>
              <a:gd name="connsiteX1" fmla="*/ 1014605 w 1127317"/>
              <a:gd name="connsiteY1" fmla="*/ 1409699 h 1520025"/>
              <a:gd name="connsiteX2" fmla="*/ 876492 w 1127317"/>
              <a:gd name="connsiteY2" fmla="*/ 1497012 h 1520025"/>
              <a:gd name="connsiteX3" fmla="*/ 389130 w 1127317"/>
              <a:gd name="connsiteY3" fmla="*/ 1493838 h 1520025"/>
              <a:gd name="connsiteX4" fmla="*/ 247842 w 1127317"/>
              <a:gd name="connsiteY4" fmla="*/ 1204912 h 1520025"/>
              <a:gd name="connsiteX5" fmla="*/ 9718 w 1127317"/>
              <a:gd name="connsiteY5" fmla="*/ 608013 h 1520025"/>
              <a:gd name="connsiteX6" fmla="*/ 130367 w 1127317"/>
              <a:gd name="connsiteY6" fmla="*/ 501650 h 1520025"/>
              <a:gd name="connsiteX7" fmla="*/ 93855 w 1127317"/>
              <a:gd name="connsiteY7" fmla="*/ 446089 h 1520025"/>
              <a:gd name="connsiteX8" fmla="*/ 191 w 1127317"/>
              <a:gd name="connsiteY8" fmla="*/ 476250 h 1520025"/>
              <a:gd name="connsiteX9" fmla="*/ 120842 w 1127317"/>
              <a:gd name="connsiteY9" fmla="*/ 406400 h 1520025"/>
              <a:gd name="connsiteX10" fmla="*/ 200216 w 1127317"/>
              <a:gd name="connsiteY10" fmla="*/ 465137 h 1520025"/>
              <a:gd name="connsiteX11" fmla="*/ 484380 w 1127317"/>
              <a:gd name="connsiteY11" fmla="*/ 257175 h 1520025"/>
              <a:gd name="connsiteX12" fmla="*/ 560579 w 1127317"/>
              <a:gd name="connsiteY12" fmla="*/ 201613 h 1520025"/>
              <a:gd name="connsiteX13" fmla="*/ 784417 w 1127317"/>
              <a:gd name="connsiteY13" fmla="*/ 63500 h 1520025"/>
              <a:gd name="connsiteX14" fmla="*/ 1127317 w 1127317"/>
              <a:gd name="connsiteY14" fmla="*/ 0 h 1520025"/>
              <a:gd name="connsiteX0" fmla="*/ 993966 w 1127317"/>
              <a:gd name="connsiteY0" fmla="*/ 1228725 h 1514604"/>
              <a:gd name="connsiteX1" fmla="*/ 1014605 w 1127317"/>
              <a:gd name="connsiteY1" fmla="*/ 1409699 h 1514604"/>
              <a:gd name="connsiteX2" fmla="*/ 876492 w 1127317"/>
              <a:gd name="connsiteY2" fmla="*/ 1497012 h 1514604"/>
              <a:gd name="connsiteX3" fmla="*/ 644717 w 1127317"/>
              <a:gd name="connsiteY3" fmla="*/ 1492249 h 1514604"/>
              <a:gd name="connsiteX4" fmla="*/ 389130 w 1127317"/>
              <a:gd name="connsiteY4" fmla="*/ 1493838 h 1514604"/>
              <a:gd name="connsiteX5" fmla="*/ 247842 w 1127317"/>
              <a:gd name="connsiteY5" fmla="*/ 1204912 h 1514604"/>
              <a:gd name="connsiteX6" fmla="*/ 9718 w 1127317"/>
              <a:gd name="connsiteY6" fmla="*/ 608013 h 1514604"/>
              <a:gd name="connsiteX7" fmla="*/ 130367 w 1127317"/>
              <a:gd name="connsiteY7" fmla="*/ 501650 h 1514604"/>
              <a:gd name="connsiteX8" fmla="*/ 93855 w 1127317"/>
              <a:gd name="connsiteY8" fmla="*/ 446089 h 1514604"/>
              <a:gd name="connsiteX9" fmla="*/ 191 w 1127317"/>
              <a:gd name="connsiteY9" fmla="*/ 476250 h 1514604"/>
              <a:gd name="connsiteX10" fmla="*/ 120842 w 1127317"/>
              <a:gd name="connsiteY10" fmla="*/ 406400 h 1514604"/>
              <a:gd name="connsiteX11" fmla="*/ 200216 w 1127317"/>
              <a:gd name="connsiteY11" fmla="*/ 465137 h 1514604"/>
              <a:gd name="connsiteX12" fmla="*/ 484380 w 1127317"/>
              <a:gd name="connsiteY12" fmla="*/ 257175 h 1514604"/>
              <a:gd name="connsiteX13" fmla="*/ 560579 w 1127317"/>
              <a:gd name="connsiteY13" fmla="*/ 201613 h 1514604"/>
              <a:gd name="connsiteX14" fmla="*/ 784417 w 1127317"/>
              <a:gd name="connsiteY14" fmla="*/ 63500 h 1514604"/>
              <a:gd name="connsiteX15" fmla="*/ 1127317 w 1127317"/>
              <a:gd name="connsiteY15" fmla="*/ 0 h 1514604"/>
              <a:gd name="connsiteX0" fmla="*/ 993966 w 1127317"/>
              <a:gd name="connsiteY0" fmla="*/ 1228725 h 1529608"/>
              <a:gd name="connsiteX1" fmla="*/ 1014605 w 1127317"/>
              <a:gd name="connsiteY1" fmla="*/ 1409699 h 1529608"/>
              <a:gd name="connsiteX2" fmla="*/ 876492 w 1127317"/>
              <a:gd name="connsiteY2" fmla="*/ 1497012 h 1529608"/>
              <a:gd name="connsiteX3" fmla="*/ 644717 w 1127317"/>
              <a:gd name="connsiteY3" fmla="*/ 1492249 h 1529608"/>
              <a:gd name="connsiteX4" fmla="*/ 389130 w 1127317"/>
              <a:gd name="connsiteY4" fmla="*/ 1493838 h 1529608"/>
              <a:gd name="connsiteX5" fmla="*/ 247842 w 1127317"/>
              <a:gd name="connsiteY5" fmla="*/ 1204912 h 1529608"/>
              <a:gd name="connsiteX6" fmla="*/ 9718 w 1127317"/>
              <a:gd name="connsiteY6" fmla="*/ 608013 h 1529608"/>
              <a:gd name="connsiteX7" fmla="*/ 130367 w 1127317"/>
              <a:gd name="connsiteY7" fmla="*/ 501650 h 1529608"/>
              <a:gd name="connsiteX8" fmla="*/ 93855 w 1127317"/>
              <a:gd name="connsiteY8" fmla="*/ 446089 h 1529608"/>
              <a:gd name="connsiteX9" fmla="*/ 191 w 1127317"/>
              <a:gd name="connsiteY9" fmla="*/ 476250 h 1529608"/>
              <a:gd name="connsiteX10" fmla="*/ 120842 w 1127317"/>
              <a:gd name="connsiteY10" fmla="*/ 406400 h 1529608"/>
              <a:gd name="connsiteX11" fmla="*/ 200216 w 1127317"/>
              <a:gd name="connsiteY11" fmla="*/ 465137 h 1529608"/>
              <a:gd name="connsiteX12" fmla="*/ 484380 w 1127317"/>
              <a:gd name="connsiteY12" fmla="*/ 257175 h 1529608"/>
              <a:gd name="connsiteX13" fmla="*/ 560579 w 1127317"/>
              <a:gd name="connsiteY13" fmla="*/ 201613 h 1529608"/>
              <a:gd name="connsiteX14" fmla="*/ 784417 w 1127317"/>
              <a:gd name="connsiteY14" fmla="*/ 63500 h 1529608"/>
              <a:gd name="connsiteX15" fmla="*/ 1127317 w 1127317"/>
              <a:gd name="connsiteY15" fmla="*/ 0 h 1529608"/>
              <a:gd name="connsiteX0" fmla="*/ 993966 w 1127317"/>
              <a:gd name="connsiteY0" fmla="*/ 1228725 h 1503912"/>
              <a:gd name="connsiteX1" fmla="*/ 1014605 w 1127317"/>
              <a:gd name="connsiteY1" fmla="*/ 1409699 h 1503912"/>
              <a:gd name="connsiteX2" fmla="*/ 876492 w 1127317"/>
              <a:gd name="connsiteY2" fmla="*/ 1497012 h 1503912"/>
              <a:gd name="connsiteX3" fmla="*/ 644717 w 1127317"/>
              <a:gd name="connsiteY3" fmla="*/ 1492249 h 1503912"/>
              <a:gd name="connsiteX4" fmla="*/ 384367 w 1127317"/>
              <a:gd name="connsiteY4" fmla="*/ 1447800 h 1503912"/>
              <a:gd name="connsiteX5" fmla="*/ 247842 w 1127317"/>
              <a:gd name="connsiteY5" fmla="*/ 1204912 h 1503912"/>
              <a:gd name="connsiteX6" fmla="*/ 9718 w 1127317"/>
              <a:gd name="connsiteY6" fmla="*/ 608013 h 1503912"/>
              <a:gd name="connsiteX7" fmla="*/ 130367 w 1127317"/>
              <a:gd name="connsiteY7" fmla="*/ 501650 h 1503912"/>
              <a:gd name="connsiteX8" fmla="*/ 93855 w 1127317"/>
              <a:gd name="connsiteY8" fmla="*/ 446089 h 1503912"/>
              <a:gd name="connsiteX9" fmla="*/ 191 w 1127317"/>
              <a:gd name="connsiteY9" fmla="*/ 476250 h 1503912"/>
              <a:gd name="connsiteX10" fmla="*/ 120842 w 1127317"/>
              <a:gd name="connsiteY10" fmla="*/ 406400 h 1503912"/>
              <a:gd name="connsiteX11" fmla="*/ 200216 w 1127317"/>
              <a:gd name="connsiteY11" fmla="*/ 465137 h 1503912"/>
              <a:gd name="connsiteX12" fmla="*/ 484380 w 1127317"/>
              <a:gd name="connsiteY12" fmla="*/ 257175 h 1503912"/>
              <a:gd name="connsiteX13" fmla="*/ 560579 w 1127317"/>
              <a:gd name="connsiteY13" fmla="*/ 201613 h 1503912"/>
              <a:gd name="connsiteX14" fmla="*/ 784417 w 1127317"/>
              <a:gd name="connsiteY14" fmla="*/ 63500 h 1503912"/>
              <a:gd name="connsiteX15" fmla="*/ 1127317 w 1127317"/>
              <a:gd name="connsiteY15" fmla="*/ 0 h 1503912"/>
              <a:gd name="connsiteX0" fmla="*/ 993966 w 1127317"/>
              <a:gd name="connsiteY0" fmla="*/ 1228725 h 1501432"/>
              <a:gd name="connsiteX1" fmla="*/ 1014605 w 1127317"/>
              <a:gd name="connsiteY1" fmla="*/ 1409699 h 1501432"/>
              <a:gd name="connsiteX2" fmla="*/ 846329 w 1127317"/>
              <a:gd name="connsiteY2" fmla="*/ 1493837 h 1501432"/>
              <a:gd name="connsiteX3" fmla="*/ 644717 w 1127317"/>
              <a:gd name="connsiteY3" fmla="*/ 1492249 h 1501432"/>
              <a:gd name="connsiteX4" fmla="*/ 384367 w 1127317"/>
              <a:gd name="connsiteY4" fmla="*/ 1447800 h 1501432"/>
              <a:gd name="connsiteX5" fmla="*/ 247842 w 1127317"/>
              <a:gd name="connsiteY5" fmla="*/ 1204912 h 1501432"/>
              <a:gd name="connsiteX6" fmla="*/ 9718 w 1127317"/>
              <a:gd name="connsiteY6" fmla="*/ 608013 h 1501432"/>
              <a:gd name="connsiteX7" fmla="*/ 130367 w 1127317"/>
              <a:gd name="connsiteY7" fmla="*/ 501650 h 1501432"/>
              <a:gd name="connsiteX8" fmla="*/ 93855 w 1127317"/>
              <a:gd name="connsiteY8" fmla="*/ 446089 h 1501432"/>
              <a:gd name="connsiteX9" fmla="*/ 191 w 1127317"/>
              <a:gd name="connsiteY9" fmla="*/ 476250 h 1501432"/>
              <a:gd name="connsiteX10" fmla="*/ 120842 w 1127317"/>
              <a:gd name="connsiteY10" fmla="*/ 406400 h 1501432"/>
              <a:gd name="connsiteX11" fmla="*/ 200216 w 1127317"/>
              <a:gd name="connsiteY11" fmla="*/ 465137 h 1501432"/>
              <a:gd name="connsiteX12" fmla="*/ 484380 w 1127317"/>
              <a:gd name="connsiteY12" fmla="*/ 257175 h 1501432"/>
              <a:gd name="connsiteX13" fmla="*/ 560579 w 1127317"/>
              <a:gd name="connsiteY13" fmla="*/ 201613 h 1501432"/>
              <a:gd name="connsiteX14" fmla="*/ 784417 w 1127317"/>
              <a:gd name="connsiteY14" fmla="*/ 63500 h 1501432"/>
              <a:gd name="connsiteX15" fmla="*/ 1127317 w 1127317"/>
              <a:gd name="connsiteY15" fmla="*/ 0 h 1501432"/>
              <a:gd name="connsiteX0" fmla="*/ 993966 w 1127317"/>
              <a:gd name="connsiteY0" fmla="*/ 1228725 h 1501432"/>
              <a:gd name="connsiteX1" fmla="*/ 982855 w 1127317"/>
              <a:gd name="connsiteY1" fmla="*/ 1371599 h 1501432"/>
              <a:gd name="connsiteX2" fmla="*/ 846329 w 1127317"/>
              <a:gd name="connsiteY2" fmla="*/ 1493837 h 1501432"/>
              <a:gd name="connsiteX3" fmla="*/ 644717 w 1127317"/>
              <a:gd name="connsiteY3" fmla="*/ 1492249 h 1501432"/>
              <a:gd name="connsiteX4" fmla="*/ 384367 w 1127317"/>
              <a:gd name="connsiteY4" fmla="*/ 1447800 h 1501432"/>
              <a:gd name="connsiteX5" fmla="*/ 247842 w 1127317"/>
              <a:gd name="connsiteY5" fmla="*/ 1204912 h 1501432"/>
              <a:gd name="connsiteX6" fmla="*/ 9718 w 1127317"/>
              <a:gd name="connsiteY6" fmla="*/ 608013 h 1501432"/>
              <a:gd name="connsiteX7" fmla="*/ 130367 w 1127317"/>
              <a:gd name="connsiteY7" fmla="*/ 501650 h 1501432"/>
              <a:gd name="connsiteX8" fmla="*/ 93855 w 1127317"/>
              <a:gd name="connsiteY8" fmla="*/ 446089 h 1501432"/>
              <a:gd name="connsiteX9" fmla="*/ 191 w 1127317"/>
              <a:gd name="connsiteY9" fmla="*/ 476250 h 1501432"/>
              <a:gd name="connsiteX10" fmla="*/ 120842 w 1127317"/>
              <a:gd name="connsiteY10" fmla="*/ 406400 h 1501432"/>
              <a:gd name="connsiteX11" fmla="*/ 200216 w 1127317"/>
              <a:gd name="connsiteY11" fmla="*/ 465137 h 1501432"/>
              <a:gd name="connsiteX12" fmla="*/ 484380 w 1127317"/>
              <a:gd name="connsiteY12" fmla="*/ 257175 h 1501432"/>
              <a:gd name="connsiteX13" fmla="*/ 560579 w 1127317"/>
              <a:gd name="connsiteY13" fmla="*/ 201613 h 1501432"/>
              <a:gd name="connsiteX14" fmla="*/ 784417 w 1127317"/>
              <a:gd name="connsiteY14" fmla="*/ 63500 h 1501432"/>
              <a:gd name="connsiteX15" fmla="*/ 1127317 w 1127317"/>
              <a:gd name="connsiteY15" fmla="*/ 0 h 1501432"/>
              <a:gd name="connsiteX0" fmla="*/ 866966 w 1127317"/>
              <a:gd name="connsiteY0" fmla="*/ 908050 h 1501432"/>
              <a:gd name="connsiteX1" fmla="*/ 982855 w 1127317"/>
              <a:gd name="connsiteY1" fmla="*/ 1371599 h 1501432"/>
              <a:gd name="connsiteX2" fmla="*/ 846329 w 1127317"/>
              <a:gd name="connsiteY2" fmla="*/ 1493837 h 1501432"/>
              <a:gd name="connsiteX3" fmla="*/ 644717 w 1127317"/>
              <a:gd name="connsiteY3" fmla="*/ 1492249 h 1501432"/>
              <a:gd name="connsiteX4" fmla="*/ 384367 w 1127317"/>
              <a:gd name="connsiteY4" fmla="*/ 1447800 h 1501432"/>
              <a:gd name="connsiteX5" fmla="*/ 247842 w 1127317"/>
              <a:gd name="connsiteY5" fmla="*/ 1204912 h 1501432"/>
              <a:gd name="connsiteX6" fmla="*/ 9718 w 1127317"/>
              <a:gd name="connsiteY6" fmla="*/ 608013 h 1501432"/>
              <a:gd name="connsiteX7" fmla="*/ 130367 w 1127317"/>
              <a:gd name="connsiteY7" fmla="*/ 501650 h 1501432"/>
              <a:gd name="connsiteX8" fmla="*/ 93855 w 1127317"/>
              <a:gd name="connsiteY8" fmla="*/ 446089 h 1501432"/>
              <a:gd name="connsiteX9" fmla="*/ 191 w 1127317"/>
              <a:gd name="connsiteY9" fmla="*/ 476250 h 1501432"/>
              <a:gd name="connsiteX10" fmla="*/ 120842 w 1127317"/>
              <a:gd name="connsiteY10" fmla="*/ 406400 h 1501432"/>
              <a:gd name="connsiteX11" fmla="*/ 200216 w 1127317"/>
              <a:gd name="connsiteY11" fmla="*/ 465137 h 1501432"/>
              <a:gd name="connsiteX12" fmla="*/ 484380 w 1127317"/>
              <a:gd name="connsiteY12" fmla="*/ 257175 h 1501432"/>
              <a:gd name="connsiteX13" fmla="*/ 560579 w 1127317"/>
              <a:gd name="connsiteY13" fmla="*/ 201613 h 1501432"/>
              <a:gd name="connsiteX14" fmla="*/ 784417 w 1127317"/>
              <a:gd name="connsiteY14" fmla="*/ 63500 h 1501432"/>
              <a:gd name="connsiteX15" fmla="*/ 1127317 w 1127317"/>
              <a:gd name="connsiteY15" fmla="*/ 0 h 1501432"/>
              <a:gd name="connsiteX0" fmla="*/ 862732 w 1127317"/>
              <a:gd name="connsiteY0" fmla="*/ 903816 h 1501432"/>
              <a:gd name="connsiteX1" fmla="*/ 982855 w 1127317"/>
              <a:gd name="connsiteY1" fmla="*/ 1371599 h 1501432"/>
              <a:gd name="connsiteX2" fmla="*/ 846329 w 1127317"/>
              <a:gd name="connsiteY2" fmla="*/ 1493837 h 1501432"/>
              <a:gd name="connsiteX3" fmla="*/ 644717 w 1127317"/>
              <a:gd name="connsiteY3" fmla="*/ 1492249 h 1501432"/>
              <a:gd name="connsiteX4" fmla="*/ 384367 w 1127317"/>
              <a:gd name="connsiteY4" fmla="*/ 1447800 h 1501432"/>
              <a:gd name="connsiteX5" fmla="*/ 247842 w 1127317"/>
              <a:gd name="connsiteY5" fmla="*/ 1204912 h 1501432"/>
              <a:gd name="connsiteX6" fmla="*/ 9718 w 1127317"/>
              <a:gd name="connsiteY6" fmla="*/ 608013 h 1501432"/>
              <a:gd name="connsiteX7" fmla="*/ 130367 w 1127317"/>
              <a:gd name="connsiteY7" fmla="*/ 501650 h 1501432"/>
              <a:gd name="connsiteX8" fmla="*/ 93855 w 1127317"/>
              <a:gd name="connsiteY8" fmla="*/ 446089 h 1501432"/>
              <a:gd name="connsiteX9" fmla="*/ 191 w 1127317"/>
              <a:gd name="connsiteY9" fmla="*/ 476250 h 1501432"/>
              <a:gd name="connsiteX10" fmla="*/ 120842 w 1127317"/>
              <a:gd name="connsiteY10" fmla="*/ 406400 h 1501432"/>
              <a:gd name="connsiteX11" fmla="*/ 200216 w 1127317"/>
              <a:gd name="connsiteY11" fmla="*/ 465137 h 1501432"/>
              <a:gd name="connsiteX12" fmla="*/ 484380 w 1127317"/>
              <a:gd name="connsiteY12" fmla="*/ 257175 h 1501432"/>
              <a:gd name="connsiteX13" fmla="*/ 560579 w 1127317"/>
              <a:gd name="connsiteY13" fmla="*/ 201613 h 1501432"/>
              <a:gd name="connsiteX14" fmla="*/ 784417 w 1127317"/>
              <a:gd name="connsiteY14" fmla="*/ 63500 h 1501432"/>
              <a:gd name="connsiteX15" fmla="*/ 1127317 w 1127317"/>
              <a:gd name="connsiteY15" fmla="*/ 0 h 1501432"/>
              <a:gd name="connsiteX0" fmla="*/ 733616 w 1127317"/>
              <a:gd name="connsiteY0" fmla="*/ 749300 h 1501432"/>
              <a:gd name="connsiteX1" fmla="*/ 982855 w 1127317"/>
              <a:gd name="connsiteY1" fmla="*/ 1371599 h 1501432"/>
              <a:gd name="connsiteX2" fmla="*/ 846329 w 1127317"/>
              <a:gd name="connsiteY2" fmla="*/ 1493837 h 1501432"/>
              <a:gd name="connsiteX3" fmla="*/ 644717 w 1127317"/>
              <a:gd name="connsiteY3" fmla="*/ 1492249 h 1501432"/>
              <a:gd name="connsiteX4" fmla="*/ 384367 w 1127317"/>
              <a:gd name="connsiteY4" fmla="*/ 1447800 h 1501432"/>
              <a:gd name="connsiteX5" fmla="*/ 247842 w 1127317"/>
              <a:gd name="connsiteY5" fmla="*/ 1204912 h 1501432"/>
              <a:gd name="connsiteX6" fmla="*/ 9718 w 1127317"/>
              <a:gd name="connsiteY6" fmla="*/ 608013 h 1501432"/>
              <a:gd name="connsiteX7" fmla="*/ 130367 w 1127317"/>
              <a:gd name="connsiteY7" fmla="*/ 501650 h 1501432"/>
              <a:gd name="connsiteX8" fmla="*/ 93855 w 1127317"/>
              <a:gd name="connsiteY8" fmla="*/ 446089 h 1501432"/>
              <a:gd name="connsiteX9" fmla="*/ 191 w 1127317"/>
              <a:gd name="connsiteY9" fmla="*/ 476250 h 1501432"/>
              <a:gd name="connsiteX10" fmla="*/ 120842 w 1127317"/>
              <a:gd name="connsiteY10" fmla="*/ 406400 h 1501432"/>
              <a:gd name="connsiteX11" fmla="*/ 200216 w 1127317"/>
              <a:gd name="connsiteY11" fmla="*/ 465137 h 1501432"/>
              <a:gd name="connsiteX12" fmla="*/ 484380 w 1127317"/>
              <a:gd name="connsiteY12" fmla="*/ 257175 h 1501432"/>
              <a:gd name="connsiteX13" fmla="*/ 560579 w 1127317"/>
              <a:gd name="connsiteY13" fmla="*/ 201613 h 1501432"/>
              <a:gd name="connsiteX14" fmla="*/ 784417 w 1127317"/>
              <a:gd name="connsiteY14" fmla="*/ 63500 h 1501432"/>
              <a:gd name="connsiteX15" fmla="*/ 1127317 w 1127317"/>
              <a:gd name="connsiteY15" fmla="*/ 0 h 1501432"/>
              <a:gd name="connsiteX0" fmla="*/ 733616 w 1127317"/>
              <a:gd name="connsiteY0" fmla="*/ 749300 h 1501432"/>
              <a:gd name="connsiteX1" fmla="*/ 875434 w 1127317"/>
              <a:gd name="connsiteY1" fmla="*/ 934507 h 1501432"/>
              <a:gd name="connsiteX2" fmla="*/ 982855 w 1127317"/>
              <a:gd name="connsiteY2" fmla="*/ 1371599 h 1501432"/>
              <a:gd name="connsiteX3" fmla="*/ 846329 w 1127317"/>
              <a:gd name="connsiteY3" fmla="*/ 1493837 h 1501432"/>
              <a:gd name="connsiteX4" fmla="*/ 644717 w 1127317"/>
              <a:gd name="connsiteY4" fmla="*/ 1492249 h 1501432"/>
              <a:gd name="connsiteX5" fmla="*/ 384367 w 1127317"/>
              <a:gd name="connsiteY5" fmla="*/ 1447800 h 1501432"/>
              <a:gd name="connsiteX6" fmla="*/ 247842 w 1127317"/>
              <a:gd name="connsiteY6" fmla="*/ 1204912 h 1501432"/>
              <a:gd name="connsiteX7" fmla="*/ 9718 w 1127317"/>
              <a:gd name="connsiteY7" fmla="*/ 608013 h 1501432"/>
              <a:gd name="connsiteX8" fmla="*/ 130367 w 1127317"/>
              <a:gd name="connsiteY8" fmla="*/ 501650 h 1501432"/>
              <a:gd name="connsiteX9" fmla="*/ 93855 w 1127317"/>
              <a:gd name="connsiteY9" fmla="*/ 446089 h 1501432"/>
              <a:gd name="connsiteX10" fmla="*/ 191 w 1127317"/>
              <a:gd name="connsiteY10" fmla="*/ 476250 h 1501432"/>
              <a:gd name="connsiteX11" fmla="*/ 120842 w 1127317"/>
              <a:gd name="connsiteY11" fmla="*/ 406400 h 1501432"/>
              <a:gd name="connsiteX12" fmla="*/ 200216 w 1127317"/>
              <a:gd name="connsiteY12" fmla="*/ 465137 h 1501432"/>
              <a:gd name="connsiteX13" fmla="*/ 484380 w 1127317"/>
              <a:gd name="connsiteY13" fmla="*/ 257175 h 1501432"/>
              <a:gd name="connsiteX14" fmla="*/ 560579 w 1127317"/>
              <a:gd name="connsiteY14" fmla="*/ 201613 h 1501432"/>
              <a:gd name="connsiteX15" fmla="*/ 784417 w 1127317"/>
              <a:gd name="connsiteY15" fmla="*/ 63500 h 1501432"/>
              <a:gd name="connsiteX16" fmla="*/ 1127317 w 1127317"/>
              <a:gd name="connsiteY16" fmla="*/ 0 h 1501432"/>
              <a:gd name="connsiteX0" fmla="*/ 532532 w 1127317"/>
              <a:gd name="connsiteY0" fmla="*/ 474134 h 1501432"/>
              <a:gd name="connsiteX1" fmla="*/ 875434 w 1127317"/>
              <a:gd name="connsiteY1" fmla="*/ 934507 h 1501432"/>
              <a:gd name="connsiteX2" fmla="*/ 982855 w 1127317"/>
              <a:gd name="connsiteY2" fmla="*/ 1371599 h 1501432"/>
              <a:gd name="connsiteX3" fmla="*/ 846329 w 1127317"/>
              <a:gd name="connsiteY3" fmla="*/ 1493837 h 1501432"/>
              <a:gd name="connsiteX4" fmla="*/ 644717 w 1127317"/>
              <a:gd name="connsiteY4" fmla="*/ 1492249 h 1501432"/>
              <a:gd name="connsiteX5" fmla="*/ 384367 w 1127317"/>
              <a:gd name="connsiteY5" fmla="*/ 1447800 h 1501432"/>
              <a:gd name="connsiteX6" fmla="*/ 247842 w 1127317"/>
              <a:gd name="connsiteY6" fmla="*/ 1204912 h 1501432"/>
              <a:gd name="connsiteX7" fmla="*/ 9718 w 1127317"/>
              <a:gd name="connsiteY7" fmla="*/ 608013 h 1501432"/>
              <a:gd name="connsiteX8" fmla="*/ 130367 w 1127317"/>
              <a:gd name="connsiteY8" fmla="*/ 501650 h 1501432"/>
              <a:gd name="connsiteX9" fmla="*/ 93855 w 1127317"/>
              <a:gd name="connsiteY9" fmla="*/ 446089 h 1501432"/>
              <a:gd name="connsiteX10" fmla="*/ 191 w 1127317"/>
              <a:gd name="connsiteY10" fmla="*/ 476250 h 1501432"/>
              <a:gd name="connsiteX11" fmla="*/ 120842 w 1127317"/>
              <a:gd name="connsiteY11" fmla="*/ 406400 h 1501432"/>
              <a:gd name="connsiteX12" fmla="*/ 200216 w 1127317"/>
              <a:gd name="connsiteY12" fmla="*/ 465137 h 1501432"/>
              <a:gd name="connsiteX13" fmla="*/ 484380 w 1127317"/>
              <a:gd name="connsiteY13" fmla="*/ 257175 h 1501432"/>
              <a:gd name="connsiteX14" fmla="*/ 560579 w 1127317"/>
              <a:gd name="connsiteY14" fmla="*/ 201613 h 1501432"/>
              <a:gd name="connsiteX15" fmla="*/ 784417 w 1127317"/>
              <a:gd name="connsiteY15" fmla="*/ 63500 h 1501432"/>
              <a:gd name="connsiteX16" fmla="*/ 1127317 w 1127317"/>
              <a:gd name="connsiteY16" fmla="*/ 0 h 1501432"/>
              <a:gd name="connsiteX0" fmla="*/ 532532 w 1127317"/>
              <a:gd name="connsiteY0" fmla="*/ 474134 h 1501432"/>
              <a:gd name="connsiteX1" fmla="*/ 727267 w 1127317"/>
              <a:gd name="connsiteY1" fmla="*/ 758824 h 1501432"/>
              <a:gd name="connsiteX2" fmla="*/ 875434 w 1127317"/>
              <a:gd name="connsiteY2" fmla="*/ 934507 h 1501432"/>
              <a:gd name="connsiteX3" fmla="*/ 982855 w 1127317"/>
              <a:gd name="connsiteY3" fmla="*/ 1371599 h 1501432"/>
              <a:gd name="connsiteX4" fmla="*/ 846329 w 1127317"/>
              <a:gd name="connsiteY4" fmla="*/ 1493837 h 1501432"/>
              <a:gd name="connsiteX5" fmla="*/ 644717 w 1127317"/>
              <a:gd name="connsiteY5" fmla="*/ 1492249 h 1501432"/>
              <a:gd name="connsiteX6" fmla="*/ 384367 w 1127317"/>
              <a:gd name="connsiteY6" fmla="*/ 1447800 h 1501432"/>
              <a:gd name="connsiteX7" fmla="*/ 247842 w 1127317"/>
              <a:gd name="connsiteY7" fmla="*/ 1204912 h 1501432"/>
              <a:gd name="connsiteX8" fmla="*/ 9718 w 1127317"/>
              <a:gd name="connsiteY8" fmla="*/ 608013 h 1501432"/>
              <a:gd name="connsiteX9" fmla="*/ 130367 w 1127317"/>
              <a:gd name="connsiteY9" fmla="*/ 501650 h 1501432"/>
              <a:gd name="connsiteX10" fmla="*/ 93855 w 1127317"/>
              <a:gd name="connsiteY10" fmla="*/ 446089 h 1501432"/>
              <a:gd name="connsiteX11" fmla="*/ 191 w 1127317"/>
              <a:gd name="connsiteY11" fmla="*/ 476250 h 1501432"/>
              <a:gd name="connsiteX12" fmla="*/ 120842 w 1127317"/>
              <a:gd name="connsiteY12" fmla="*/ 406400 h 1501432"/>
              <a:gd name="connsiteX13" fmla="*/ 200216 w 1127317"/>
              <a:gd name="connsiteY13" fmla="*/ 465137 h 1501432"/>
              <a:gd name="connsiteX14" fmla="*/ 484380 w 1127317"/>
              <a:gd name="connsiteY14" fmla="*/ 257175 h 1501432"/>
              <a:gd name="connsiteX15" fmla="*/ 560579 w 1127317"/>
              <a:gd name="connsiteY15" fmla="*/ 201613 h 1501432"/>
              <a:gd name="connsiteX16" fmla="*/ 784417 w 1127317"/>
              <a:gd name="connsiteY16" fmla="*/ 63500 h 1501432"/>
              <a:gd name="connsiteX17" fmla="*/ 1127317 w 1127317"/>
              <a:gd name="connsiteY17" fmla="*/ 0 h 1501432"/>
              <a:gd name="connsiteX0" fmla="*/ 879665 w 1127317"/>
              <a:gd name="connsiteY0" fmla="*/ 582084 h 1501432"/>
              <a:gd name="connsiteX1" fmla="*/ 727267 w 1127317"/>
              <a:gd name="connsiteY1" fmla="*/ 758824 h 1501432"/>
              <a:gd name="connsiteX2" fmla="*/ 875434 w 1127317"/>
              <a:gd name="connsiteY2" fmla="*/ 934507 h 1501432"/>
              <a:gd name="connsiteX3" fmla="*/ 982855 w 1127317"/>
              <a:gd name="connsiteY3" fmla="*/ 1371599 h 1501432"/>
              <a:gd name="connsiteX4" fmla="*/ 846329 w 1127317"/>
              <a:gd name="connsiteY4" fmla="*/ 1493837 h 1501432"/>
              <a:gd name="connsiteX5" fmla="*/ 644717 w 1127317"/>
              <a:gd name="connsiteY5" fmla="*/ 1492249 h 1501432"/>
              <a:gd name="connsiteX6" fmla="*/ 384367 w 1127317"/>
              <a:gd name="connsiteY6" fmla="*/ 1447800 h 1501432"/>
              <a:gd name="connsiteX7" fmla="*/ 247842 w 1127317"/>
              <a:gd name="connsiteY7" fmla="*/ 1204912 h 1501432"/>
              <a:gd name="connsiteX8" fmla="*/ 9718 w 1127317"/>
              <a:gd name="connsiteY8" fmla="*/ 608013 h 1501432"/>
              <a:gd name="connsiteX9" fmla="*/ 130367 w 1127317"/>
              <a:gd name="connsiteY9" fmla="*/ 501650 h 1501432"/>
              <a:gd name="connsiteX10" fmla="*/ 93855 w 1127317"/>
              <a:gd name="connsiteY10" fmla="*/ 446089 h 1501432"/>
              <a:gd name="connsiteX11" fmla="*/ 191 w 1127317"/>
              <a:gd name="connsiteY11" fmla="*/ 476250 h 1501432"/>
              <a:gd name="connsiteX12" fmla="*/ 120842 w 1127317"/>
              <a:gd name="connsiteY12" fmla="*/ 406400 h 1501432"/>
              <a:gd name="connsiteX13" fmla="*/ 200216 w 1127317"/>
              <a:gd name="connsiteY13" fmla="*/ 465137 h 1501432"/>
              <a:gd name="connsiteX14" fmla="*/ 484380 w 1127317"/>
              <a:gd name="connsiteY14" fmla="*/ 257175 h 1501432"/>
              <a:gd name="connsiteX15" fmla="*/ 560579 w 1127317"/>
              <a:gd name="connsiteY15" fmla="*/ 201613 h 1501432"/>
              <a:gd name="connsiteX16" fmla="*/ 784417 w 1127317"/>
              <a:gd name="connsiteY16" fmla="*/ 63500 h 1501432"/>
              <a:gd name="connsiteX17" fmla="*/ 1127317 w 1127317"/>
              <a:gd name="connsiteY17" fmla="*/ 0 h 1501432"/>
              <a:gd name="connsiteX0" fmla="*/ 879665 w 1127317"/>
              <a:gd name="connsiteY0" fmla="*/ 582084 h 1501432"/>
              <a:gd name="connsiteX1" fmla="*/ 780184 w 1127317"/>
              <a:gd name="connsiteY1" fmla="*/ 682624 h 1501432"/>
              <a:gd name="connsiteX2" fmla="*/ 727267 w 1127317"/>
              <a:gd name="connsiteY2" fmla="*/ 758824 h 1501432"/>
              <a:gd name="connsiteX3" fmla="*/ 875434 w 1127317"/>
              <a:gd name="connsiteY3" fmla="*/ 934507 h 1501432"/>
              <a:gd name="connsiteX4" fmla="*/ 982855 w 1127317"/>
              <a:gd name="connsiteY4" fmla="*/ 1371599 h 1501432"/>
              <a:gd name="connsiteX5" fmla="*/ 846329 w 1127317"/>
              <a:gd name="connsiteY5" fmla="*/ 1493837 h 1501432"/>
              <a:gd name="connsiteX6" fmla="*/ 644717 w 1127317"/>
              <a:gd name="connsiteY6" fmla="*/ 1492249 h 1501432"/>
              <a:gd name="connsiteX7" fmla="*/ 384367 w 1127317"/>
              <a:gd name="connsiteY7" fmla="*/ 1447800 h 1501432"/>
              <a:gd name="connsiteX8" fmla="*/ 247842 w 1127317"/>
              <a:gd name="connsiteY8" fmla="*/ 1204912 h 1501432"/>
              <a:gd name="connsiteX9" fmla="*/ 9718 w 1127317"/>
              <a:gd name="connsiteY9" fmla="*/ 608013 h 1501432"/>
              <a:gd name="connsiteX10" fmla="*/ 130367 w 1127317"/>
              <a:gd name="connsiteY10" fmla="*/ 501650 h 1501432"/>
              <a:gd name="connsiteX11" fmla="*/ 93855 w 1127317"/>
              <a:gd name="connsiteY11" fmla="*/ 446089 h 1501432"/>
              <a:gd name="connsiteX12" fmla="*/ 191 w 1127317"/>
              <a:gd name="connsiteY12" fmla="*/ 476250 h 1501432"/>
              <a:gd name="connsiteX13" fmla="*/ 120842 w 1127317"/>
              <a:gd name="connsiteY13" fmla="*/ 406400 h 1501432"/>
              <a:gd name="connsiteX14" fmla="*/ 200216 w 1127317"/>
              <a:gd name="connsiteY14" fmla="*/ 465137 h 1501432"/>
              <a:gd name="connsiteX15" fmla="*/ 484380 w 1127317"/>
              <a:gd name="connsiteY15" fmla="*/ 257175 h 1501432"/>
              <a:gd name="connsiteX16" fmla="*/ 560579 w 1127317"/>
              <a:gd name="connsiteY16" fmla="*/ 201613 h 1501432"/>
              <a:gd name="connsiteX17" fmla="*/ 784417 w 1127317"/>
              <a:gd name="connsiteY17" fmla="*/ 63500 h 1501432"/>
              <a:gd name="connsiteX18" fmla="*/ 1127317 w 1127317"/>
              <a:gd name="connsiteY18" fmla="*/ 0 h 1501432"/>
              <a:gd name="connsiteX0" fmla="*/ 1048998 w 1127317"/>
              <a:gd name="connsiteY0" fmla="*/ 440267 h 1501432"/>
              <a:gd name="connsiteX1" fmla="*/ 780184 w 1127317"/>
              <a:gd name="connsiteY1" fmla="*/ 682624 h 1501432"/>
              <a:gd name="connsiteX2" fmla="*/ 727267 w 1127317"/>
              <a:gd name="connsiteY2" fmla="*/ 758824 h 1501432"/>
              <a:gd name="connsiteX3" fmla="*/ 875434 w 1127317"/>
              <a:gd name="connsiteY3" fmla="*/ 934507 h 1501432"/>
              <a:gd name="connsiteX4" fmla="*/ 982855 w 1127317"/>
              <a:gd name="connsiteY4" fmla="*/ 1371599 h 1501432"/>
              <a:gd name="connsiteX5" fmla="*/ 846329 w 1127317"/>
              <a:gd name="connsiteY5" fmla="*/ 1493837 h 1501432"/>
              <a:gd name="connsiteX6" fmla="*/ 644717 w 1127317"/>
              <a:gd name="connsiteY6" fmla="*/ 1492249 h 1501432"/>
              <a:gd name="connsiteX7" fmla="*/ 384367 w 1127317"/>
              <a:gd name="connsiteY7" fmla="*/ 1447800 h 1501432"/>
              <a:gd name="connsiteX8" fmla="*/ 247842 w 1127317"/>
              <a:gd name="connsiteY8" fmla="*/ 1204912 h 1501432"/>
              <a:gd name="connsiteX9" fmla="*/ 9718 w 1127317"/>
              <a:gd name="connsiteY9" fmla="*/ 608013 h 1501432"/>
              <a:gd name="connsiteX10" fmla="*/ 130367 w 1127317"/>
              <a:gd name="connsiteY10" fmla="*/ 501650 h 1501432"/>
              <a:gd name="connsiteX11" fmla="*/ 93855 w 1127317"/>
              <a:gd name="connsiteY11" fmla="*/ 446089 h 1501432"/>
              <a:gd name="connsiteX12" fmla="*/ 191 w 1127317"/>
              <a:gd name="connsiteY12" fmla="*/ 476250 h 1501432"/>
              <a:gd name="connsiteX13" fmla="*/ 120842 w 1127317"/>
              <a:gd name="connsiteY13" fmla="*/ 406400 h 1501432"/>
              <a:gd name="connsiteX14" fmla="*/ 200216 w 1127317"/>
              <a:gd name="connsiteY14" fmla="*/ 465137 h 1501432"/>
              <a:gd name="connsiteX15" fmla="*/ 484380 w 1127317"/>
              <a:gd name="connsiteY15" fmla="*/ 257175 h 1501432"/>
              <a:gd name="connsiteX16" fmla="*/ 560579 w 1127317"/>
              <a:gd name="connsiteY16" fmla="*/ 201613 h 1501432"/>
              <a:gd name="connsiteX17" fmla="*/ 784417 w 1127317"/>
              <a:gd name="connsiteY17" fmla="*/ 63500 h 1501432"/>
              <a:gd name="connsiteX18" fmla="*/ 1127317 w 1127317"/>
              <a:gd name="connsiteY18" fmla="*/ 0 h 1501432"/>
              <a:gd name="connsiteX0" fmla="*/ 1048998 w 1127317"/>
              <a:gd name="connsiteY0" fmla="*/ 440267 h 1501432"/>
              <a:gd name="connsiteX1" fmla="*/ 852150 w 1127317"/>
              <a:gd name="connsiteY1" fmla="*/ 623357 h 1501432"/>
              <a:gd name="connsiteX2" fmla="*/ 780184 w 1127317"/>
              <a:gd name="connsiteY2" fmla="*/ 682624 h 1501432"/>
              <a:gd name="connsiteX3" fmla="*/ 727267 w 1127317"/>
              <a:gd name="connsiteY3" fmla="*/ 758824 h 1501432"/>
              <a:gd name="connsiteX4" fmla="*/ 875434 w 1127317"/>
              <a:gd name="connsiteY4" fmla="*/ 934507 h 1501432"/>
              <a:gd name="connsiteX5" fmla="*/ 982855 w 1127317"/>
              <a:gd name="connsiteY5" fmla="*/ 1371599 h 1501432"/>
              <a:gd name="connsiteX6" fmla="*/ 846329 w 1127317"/>
              <a:gd name="connsiteY6" fmla="*/ 1493837 h 1501432"/>
              <a:gd name="connsiteX7" fmla="*/ 644717 w 1127317"/>
              <a:gd name="connsiteY7" fmla="*/ 1492249 h 1501432"/>
              <a:gd name="connsiteX8" fmla="*/ 384367 w 1127317"/>
              <a:gd name="connsiteY8" fmla="*/ 1447800 h 1501432"/>
              <a:gd name="connsiteX9" fmla="*/ 247842 w 1127317"/>
              <a:gd name="connsiteY9" fmla="*/ 1204912 h 1501432"/>
              <a:gd name="connsiteX10" fmla="*/ 9718 w 1127317"/>
              <a:gd name="connsiteY10" fmla="*/ 608013 h 1501432"/>
              <a:gd name="connsiteX11" fmla="*/ 130367 w 1127317"/>
              <a:gd name="connsiteY11" fmla="*/ 501650 h 1501432"/>
              <a:gd name="connsiteX12" fmla="*/ 93855 w 1127317"/>
              <a:gd name="connsiteY12" fmla="*/ 446089 h 1501432"/>
              <a:gd name="connsiteX13" fmla="*/ 191 w 1127317"/>
              <a:gd name="connsiteY13" fmla="*/ 476250 h 1501432"/>
              <a:gd name="connsiteX14" fmla="*/ 120842 w 1127317"/>
              <a:gd name="connsiteY14" fmla="*/ 406400 h 1501432"/>
              <a:gd name="connsiteX15" fmla="*/ 200216 w 1127317"/>
              <a:gd name="connsiteY15" fmla="*/ 465137 h 1501432"/>
              <a:gd name="connsiteX16" fmla="*/ 484380 w 1127317"/>
              <a:gd name="connsiteY16" fmla="*/ 257175 h 1501432"/>
              <a:gd name="connsiteX17" fmla="*/ 560579 w 1127317"/>
              <a:gd name="connsiteY17" fmla="*/ 201613 h 1501432"/>
              <a:gd name="connsiteX18" fmla="*/ 784417 w 1127317"/>
              <a:gd name="connsiteY18" fmla="*/ 63500 h 1501432"/>
              <a:gd name="connsiteX19" fmla="*/ 1127317 w 1127317"/>
              <a:gd name="connsiteY19" fmla="*/ 0 h 1501432"/>
              <a:gd name="connsiteX0" fmla="*/ 1150598 w 1150598"/>
              <a:gd name="connsiteY0" fmla="*/ 901700 h 1501432"/>
              <a:gd name="connsiteX1" fmla="*/ 852150 w 1150598"/>
              <a:gd name="connsiteY1" fmla="*/ 623357 h 1501432"/>
              <a:gd name="connsiteX2" fmla="*/ 780184 w 1150598"/>
              <a:gd name="connsiteY2" fmla="*/ 682624 h 1501432"/>
              <a:gd name="connsiteX3" fmla="*/ 727267 w 1150598"/>
              <a:gd name="connsiteY3" fmla="*/ 758824 h 1501432"/>
              <a:gd name="connsiteX4" fmla="*/ 875434 w 1150598"/>
              <a:gd name="connsiteY4" fmla="*/ 934507 h 1501432"/>
              <a:gd name="connsiteX5" fmla="*/ 982855 w 1150598"/>
              <a:gd name="connsiteY5" fmla="*/ 1371599 h 1501432"/>
              <a:gd name="connsiteX6" fmla="*/ 846329 w 1150598"/>
              <a:gd name="connsiteY6" fmla="*/ 1493837 h 1501432"/>
              <a:gd name="connsiteX7" fmla="*/ 644717 w 1150598"/>
              <a:gd name="connsiteY7" fmla="*/ 1492249 h 1501432"/>
              <a:gd name="connsiteX8" fmla="*/ 384367 w 1150598"/>
              <a:gd name="connsiteY8" fmla="*/ 1447800 h 1501432"/>
              <a:gd name="connsiteX9" fmla="*/ 247842 w 1150598"/>
              <a:gd name="connsiteY9" fmla="*/ 1204912 h 1501432"/>
              <a:gd name="connsiteX10" fmla="*/ 9718 w 1150598"/>
              <a:gd name="connsiteY10" fmla="*/ 608013 h 1501432"/>
              <a:gd name="connsiteX11" fmla="*/ 130367 w 1150598"/>
              <a:gd name="connsiteY11" fmla="*/ 501650 h 1501432"/>
              <a:gd name="connsiteX12" fmla="*/ 93855 w 1150598"/>
              <a:gd name="connsiteY12" fmla="*/ 446089 h 1501432"/>
              <a:gd name="connsiteX13" fmla="*/ 191 w 1150598"/>
              <a:gd name="connsiteY13" fmla="*/ 476250 h 1501432"/>
              <a:gd name="connsiteX14" fmla="*/ 120842 w 1150598"/>
              <a:gd name="connsiteY14" fmla="*/ 406400 h 1501432"/>
              <a:gd name="connsiteX15" fmla="*/ 200216 w 1150598"/>
              <a:gd name="connsiteY15" fmla="*/ 465137 h 1501432"/>
              <a:gd name="connsiteX16" fmla="*/ 484380 w 1150598"/>
              <a:gd name="connsiteY16" fmla="*/ 257175 h 1501432"/>
              <a:gd name="connsiteX17" fmla="*/ 560579 w 1150598"/>
              <a:gd name="connsiteY17" fmla="*/ 201613 h 1501432"/>
              <a:gd name="connsiteX18" fmla="*/ 784417 w 1150598"/>
              <a:gd name="connsiteY18" fmla="*/ 63500 h 1501432"/>
              <a:gd name="connsiteX19" fmla="*/ 1127317 w 1150598"/>
              <a:gd name="connsiteY19" fmla="*/ 0 h 1501432"/>
              <a:gd name="connsiteX0" fmla="*/ 1150598 w 1150598"/>
              <a:gd name="connsiteY0" fmla="*/ 901700 h 1501432"/>
              <a:gd name="connsiteX1" fmla="*/ 830984 w 1150598"/>
              <a:gd name="connsiteY1" fmla="*/ 627590 h 1501432"/>
              <a:gd name="connsiteX2" fmla="*/ 780184 w 1150598"/>
              <a:gd name="connsiteY2" fmla="*/ 682624 h 1501432"/>
              <a:gd name="connsiteX3" fmla="*/ 727267 w 1150598"/>
              <a:gd name="connsiteY3" fmla="*/ 758824 h 1501432"/>
              <a:gd name="connsiteX4" fmla="*/ 875434 w 1150598"/>
              <a:gd name="connsiteY4" fmla="*/ 934507 h 1501432"/>
              <a:gd name="connsiteX5" fmla="*/ 982855 w 1150598"/>
              <a:gd name="connsiteY5" fmla="*/ 1371599 h 1501432"/>
              <a:gd name="connsiteX6" fmla="*/ 846329 w 1150598"/>
              <a:gd name="connsiteY6" fmla="*/ 1493837 h 1501432"/>
              <a:gd name="connsiteX7" fmla="*/ 644717 w 1150598"/>
              <a:gd name="connsiteY7" fmla="*/ 1492249 h 1501432"/>
              <a:gd name="connsiteX8" fmla="*/ 384367 w 1150598"/>
              <a:gd name="connsiteY8" fmla="*/ 1447800 h 1501432"/>
              <a:gd name="connsiteX9" fmla="*/ 247842 w 1150598"/>
              <a:gd name="connsiteY9" fmla="*/ 1204912 h 1501432"/>
              <a:gd name="connsiteX10" fmla="*/ 9718 w 1150598"/>
              <a:gd name="connsiteY10" fmla="*/ 608013 h 1501432"/>
              <a:gd name="connsiteX11" fmla="*/ 130367 w 1150598"/>
              <a:gd name="connsiteY11" fmla="*/ 501650 h 1501432"/>
              <a:gd name="connsiteX12" fmla="*/ 93855 w 1150598"/>
              <a:gd name="connsiteY12" fmla="*/ 446089 h 1501432"/>
              <a:gd name="connsiteX13" fmla="*/ 191 w 1150598"/>
              <a:gd name="connsiteY13" fmla="*/ 476250 h 1501432"/>
              <a:gd name="connsiteX14" fmla="*/ 120842 w 1150598"/>
              <a:gd name="connsiteY14" fmla="*/ 406400 h 1501432"/>
              <a:gd name="connsiteX15" fmla="*/ 200216 w 1150598"/>
              <a:gd name="connsiteY15" fmla="*/ 465137 h 1501432"/>
              <a:gd name="connsiteX16" fmla="*/ 484380 w 1150598"/>
              <a:gd name="connsiteY16" fmla="*/ 257175 h 1501432"/>
              <a:gd name="connsiteX17" fmla="*/ 560579 w 1150598"/>
              <a:gd name="connsiteY17" fmla="*/ 201613 h 1501432"/>
              <a:gd name="connsiteX18" fmla="*/ 784417 w 1150598"/>
              <a:gd name="connsiteY18" fmla="*/ 63500 h 1501432"/>
              <a:gd name="connsiteX19" fmla="*/ 1127317 w 1150598"/>
              <a:gd name="connsiteY19" fmla="*/ 0 h 1501432"/>
              <a:gd name="connsiteX0" fmla="*/ 1131548 w 1131548"/>
              <a:gd name="connsiteY0" fmla="*/ 876300 h 1501432"/>
              <a:gd name="connsiteX1" fmla="*/ 830984 w 1131548"/>
              <a:gd name="connsiteY1" fmla="*/ 627590 h 1501432"/>
              <a:gd name="connsiteX2" fmla="*/ 780184 w 1131548"/>
              <a:gd name="connsiteY2" fmla="*/ 682624 h 1501432"/>
              <a:gd name="connsiteX3" fmla="*/ 727267 w 1131548"/>
              <a:gd name="connsiteY3" fmla="*/ 758824 h 1501432"/>
              <a:gd name="connsiteX4" fmla="*/ 875434 w 1131548"/>
              <a:gd name="connsiteY4" fmla="*/ 934507 h 1501432"/>
              <a:gd name="connsiteX5" fmla="*/ 982855 w 1131548"/>
              <a:gd name="connsiteY5" fmla="*/ 1371599 h 1501432"/>
              <a:gd name="connsiteX6" fmla="*/ 846329 w 1131548"/>
              <a:gd name="connsiteY6" fmla="*/ 1493837 h 1501432"/>
              <a:gd name="connsiteX7" fmla="*/ 644717 w 1131548"/>
              <a:gd name="connsiteY7" fmla="*/ 1492249 h 1501432"/>
              <a:gd name="connsiteX8" fmla="*/ 384367 w 1131548"/>
              <a:gd name="connsiteY8" fmla="*/ 1447800 h 1501432"/>
              <a:gd name="connsiteX9" fmla="*/ 247842 w 1131548"/>
              <a:gd name="connsiteY9" fmla="*/ 1204912 h 1501432"/>
              <a:gd name="connsiteX10" fmla="*/ 9718 w 1131548"/>
              <a:gd name="connsiteY10" fmla="*/ 608013 h 1501432"/>
              <a:gd name="connsiteX11" fmla="*/ 130367 w 1131548"/>
              <a:gd name="connsiteY11" fmla="*/ 501650 h 1501432"/>
              <a:gd name="connsiteX12" fmla="*/ 93855 w 1131548"/>
              <a:gd name="connsiteY12" fmla="*/ 446089 h 1501432"/>
              <a:gd name="connsiteX13" fmla="*/ 191 w 1131548"/>
              <a:gd name="connsiteY13" fmla="*/ 476250 h 1501432"/>
              <a:gd name="connsiteX14" fmla="*/ 120842 w 1131548"/>
              <a:gd name="connsiteY14" fmla="*/ 406400 h 1501432"/>
              <a:gd name="connsiteX15" fmla="*/ 200216 w 1131548"/>
              <a:gd name="connsiteY15" fmla="*/ 465137 h 1501432"/>
              <a:gd name="connsiteX16" fmla="*/ 484380 w 1131548"/>
              <a:gd name="connsiteY16" fmla="*/ 257175 h 1501432"/>
              <a:gd name="connsiteX17" fmla="*/ 560579 w 1131548"/>
              <a:gd name="connsiteY17" fmla="*/ 201613 h 1501432"/>
              <a:gd name="connsiteX18" fmla="*/ 784417 w 1131548"/>
              <a:gd name="connsiteY18" fmla="*/ 63500 h 1501432"/>
              <a:gd name="connsiteX19" fmla="*/ 1127317 w 1131548"/>
              <a:gd name="connsiteY19" fmla="*/ 0 h 1501432"/>
              <a:gd name="connsiteX0" fmla="*/ 1131548 w 1131548"/>
              <a:gd name="connsiteY0" fmla="*/ 876300 h 1501432"/>
              <a:gd name="connsiteX1" fmla="*/ 1080749 w 1131548"/>
              <a:gd name="connsiteY1" fmla="*/ 839257 h 1501432"/>
              <a:gd name="connsiteX2" fmla="*/ 830984 w 1131548"/>
              <a:gd name="connsiteY2" fmla="*/ 627590 h 1501432"/>
              <a:gd name="connsiteX3" fmla="*/ 780184 w 1131548"/>
              <a:gd name="connsiteY3" fmla="*/ 682624 h 1501432"/>
              <a:gd name="connsiteX4" fmla="*/ 727267 w 1131548"/>
              <a:gd name="connsiteY4" fmla="*/ 758824 h 1501432"/>
              <a:gd name="connsiteX5" fmla="*/ 875434 w 1131548"/>
              <a:gd name="connsiteY5" fmla="*/ 934507 h 1501432"/>
              <a:gd name="connsiteX6" fmla="*/ 982855 w 1131548"/>
              <a:gd name="connsiteY6" fmla="*/ 1371599 h 1501432"/>
              <a:gd name="connsiteX7" fmla="*/ 846329 w 1131548"/>
              <a:gd name="connsiteY7" fmla="*/ 1493837 h 1501432"/>
              <a:gd name="connsiteX8" fmla="*/ 644717 w 1131548"/>
              <a:gd name="connsiteY8" fmla="*/ 1492249 h 1501432"/>
              <a:gd name="connsiteX9" fmla="*/ 384367 w 1131548"/>
              <a:gd name="connsiteY9" fmla="*/ 1447800 h 1501432"/>
              <a:gd name="connsiteX10" fmla="*/ 247842 w 1131548"/>
              <a:gd name="connsiteY10" fmla="*/ 1204912 h 1501432"/>
              <a:gd name="connsiteX11" fmla="*/ 9718 w 1131548"/>
              <a:gd name="connsiteY11" fmla="*/ 608013 h 1501432"/>
              <a:gd name="connsiteX12" fmla="*/ 130367 w 1131548"/>
              <a:gd name="connsiteY12" fmla="*/ 501650 h 1501432"/>
              <a:gd name="connsiteX13" fmla="*/ 93855 w 1131548"/>
              <a:gd name="connsiteY13" fmla="*/ 446089 h 1501432"/>
              <a:gd name="connsiteX14" fmla="*/ 191 w 1131548"/>
              <a:gd name="connsiteY14" fmla="*/ 476250 h 1501432"/>
              <a:gd name="connsiteX15" fmla="*/ 120842 w 1131548"/>
              <a:gd name="connsiteY15" fmla="*/ 406400 h 1501432"/>
              <a:gd name="connsiteX16" fmla="*/ 200216 w 1131548"/>
              <a:gd name="connsiteY16" fmla="*/ 465137 h 1501432"/>
              <a:gd name="connsiteX17" fmla="*/ 484380 w 1131548"/>
              <a:gd name="connsiteY17" fmla="*/ 257175 h 1501432"/>
              <a:gd name="connsiteX18" fmla="*/ 560579 w 1131548"/>
              <a:gd name="connsiteY18" fmla="*/ 201613 h 1501432"/>
              <a:gd name="connsiteX19" fmla="*/ 784417 w 1131548"/>
              <a:gd name="connsiteY19" fmla="*/ 63500 h 1501432"/>
              <a:gd name="connsiteX20" fmla="*/ 1127317 w 1131548"/>
              <a:gd name="connsiteY20" fmla="*/ 0 h 1501432"/>
              <a:gd name="connsiteX0" fmla="*/ 1146364 w 1146364"/>
              <a:gd name="connsiteY0" fmla="*/ 1094317 h 1501432"/>
              <a:gd name="connsiteX1" fmla="*/ 1080749 w 1146364"/>
              <a:gd name="connsiteY1" fmla="*/ 839257 h 1501432"/>
              <a:gd name="connsiteX2" fmla="*/ 830984 w 1146364"/>
              <a:gd name="connsiteY2" fmla="*/ 627590 h 1501432"/>
              <a:gd name="connsiteX3" fmla="*/ 780184 w 1146364"/>
              <a:gd name="connsiteY3" fmla="*/ 682624 h 1501432"/>
              <a:gd name="connsiteX4" fmla="*/ 727267 w 1146364"/>
              <a:gd name="connsiteY4" fmla="*/ 758824 h 1501432"/>
              <a:gd name="connsiteX5" fmla="*/ 875434 w 1146364"/>
              <a:gd name="connsiteY5" fmla="*/ 934507 h 1501432"/>
              <a:gd name="connsiteX6" fmla="*/ 982855 w 1146364"/>
              <a:gd name="connsiteY6" fmla="*/ 1371599 h 1501432"/>
              <a:gd name="connsiteX7" fmla="*/ 846329 w 1146364"/>
              <a:gd name="connsiteY7" fmla="*/ 1493837 h 1501432"/>
              <a:gd name="connsiteX8" fmla="*/ 644717 w 1146364"/>
              <a:gd name="connsiteY8" fmla="*/ 1492249 h 1501432"/>
              <a:gd name="connsiteX9" fmla="*/ 384367 w 1146364"/>
              <a:gd name="connsiteY9" fmla="*/ 1447800 h 1501432"/>
              <a:gd name="connsiteX10" fmla="*/ 247842 w 1146364"/>
              <a:gd name="connsiteY10" fmla="*/ 1204912 h 1501432"/>
              <a:gd name="connsiteX11" fmla="*/ 9718 w 1146364"/>
              <a:gd name="connsiteY11" fmla="*/ 608013 h 1501432"/>
              <a:gd name="connsiteX12" fmla="*/ 130367 w 1146364"/>
              <a:gd name="connsiteY12" fmla="*/ 501650 h 1501432"/>
              <a:gd name="connsiteX13" fmla="*/ 93855 w 1146364"/>
              <a:gd name="connsiteY13" fmla="*/ 446089 h 1501432"/>
              <a:gd name="connsiteX14" fmla="*/ 191 w 1146364"/>
              <a:gd name="connsiteY14" fmla="*/ 476250 h 1501432"/>
              <a:gd name="connsiteX15" fmla="*/ 120842 w 1146364"/>
              <a:gd name="connsiteY15" fmla="*/ 406400 h 1501432"/>
              <a:gd name="connsiteX16" fmla="*/ 200216 w 1146364"/>
              <a:gd name="connsiteY16" fmla="*/ 465137 h 1501432"/>
              <a:gd name="connsiteX17" fmla="*/ 484380 w 1146364"/>
              <a:gd name="connsiteY17" fmla="*/ 257175 h 1501432"/>
              <a:gd name="connsiteX18" fmla="*/ 560579 w 1146364"/>
              <a:gd name="connsiteY18" fmla="*/ 201613 h 1501432"/>
              <a:gd name="connsiteX19" fmla="*/ 784417 w 1146364"/>
              <a:gd name="connsiteY19" fmla="*/ 63500 h 1501432"/>
              <a:gd name="connsiteX20" fmla="*/ 1127317 w 1146364"/>
              <a:gd name="connsiteY20" fmla="*/ 0 h 1501432"/>
              <a:gd name="connsiteX0" fmla="*/ 1146364 w 1146364"/>
              <a:gd name="connsiteY0" fmla="*/ 1094317 h 1501432"/>
              <a:gd name="connsiteX1" fmla="*/ 1055349 w 1146364"/>
              <a:gd name="connsiteY1" fmla="*/ 824440 h 1501432"/>
              <a:gd name="connsiteX2" fmla="*/ 830984 w 1146364"/>
              <a:gd name="connsiteY2" fmla="*/ 627590 h 1501432"/>
              <a:gd name="connsiteX3" fmla="*/ 780184 w 1146364"/>
              <a:gd name="connsiteY3" fmla="*/ 682624 h 1501432"/>
              <a:gd name="connsiteX4" fmla="*/ 727267 w 1146364"/>
              <a:gd name="connsiteY4" fmla="*/ 758824 h 1501432"/>
              <a:gd name="connsiteX5" fmla="*/ 875434 w 1146364"/>
              <a:gd name="connsiteY5" fmla="*/ 934507 h 1501432"/>
              <a:gd name="connsiteX6" fmla="*/ 982855 w 1146364"/>
              <a:gd name="connsiteY6" fmla="*/ 1371599 h 1501432"/>
              <a:gd name="connsiteX7" fmla="*/ 846329 w 1146364"/>
              <a:gd name="connsiteY7" fmla="*/ 1493837 h 1501432"/>
              <a:gd name="connsiteX8" fmla="*/ 644717 w 1146364"/>
              <a:gd name="connsiteY8" fmla="*/ 1492249 h 1501432"/>
              <a:gd name="connsiteX9" fmla="*/ 384367 w 1146364"/>
              <a:gd name="connsiteY9" fmla="*/ 1447800 h 1501432"/>
              <a:gd name="connsiteX10" fmla="*/ 247842 w 1146364"/>
              <a:gd name="connsiteY10" fmla="*/ 1204912 h 1501432"/>
              <a:gd name="connsiteX11" fmla="*/ 9718 w 1146364"/>
              <a:gd name="connsiteY11" fmla="*/ 608013 h 1501432"/>
              <a:gd name="connsiteX12" fmla="*/ 130367 w 1146364"/>
              <a:gd name="connsiteY12" fmla="*/ 501650 h 1501432"/>
              <a:gd name="connsiteX13" fmla="*/ 93855 w 1146364"/>
              <a:gd name="connsiteY13" fmla="*/ 446089 h 1501432"/>
              <a:gd name="connsiteX14" fmla="*/ 191 w 1146364"/>
              <a:gd name="connsiteY14" fmla="*/ 476250 h 1501432"/>
              <a:gd name="connsiteX15" fmla="*/ 120842 w 1146364"/>
              <a:gd name="connsiteY15" fmla="*/ 406400 h 1501432"/>
              <a:gd name="connsiteX16" fmla="*/ 200216 w 1146364"/>
              <a:gd name="connsiteY16" fmla="*/ 465137 h 1501432"/>
              <a:gd name="connsiteX17" fmla="*/ 484380 w 1146364"/>
              <a:gd name="connsiteY17" fmla="*/ 257175 h 1501432"/>
              <a:gd name="connsiteX18" fmla="*/ 560579 w 1146364"/>
              <a:gd name="connsiteY18" fmla="*/ 201613 h 1501432"/>
              <a:gd name="connsiteX19" fmla="*/ 784417 w 1146364"/>
              <a:gd name="connsiteY19" fmla="*/ 63500 h 1501432"/>
              <a:gd name="connsiteX20" fmla="*/ 1127317 w 1146364"/>
              <a:gd name="connsiteY20" fmla="*/ 0 h 1501432"/>
              <a:gd name="connsiteX0" fmla="*/ 1180231 w 1180231"/>
              <a:gd name="connsiteY0" fmla="*/ 1286934 h 1501432"/>
              <a:gd name="connsiteX1" fmla="*/ 1055349 w 1180231"/>
              <a:gd name="connsiteY1" fmla="*/ 824440 h 1501432"/>
              <a:gd name="connsiteX2" fmla="*/ 830984 w 1180231"/>
              <a:gd name="connsiteY2" fmla="*/ 627590 h 1501432"/>
              <a:gd name="connsiteX3" fmla="*/ 780184 w 1180231"/>
              <a:gd name="connsiteY3" fmla="*/ 682624 h 1501432"/>
              <a:gd name="connsiteX4" fmla="*/ 727267 w 1180231"/>
              <a:gd name="connsiteY4" fmla="*/ 758824 h 1501432"/>
              <a:gd name="connsiteX5" fmla="*/ 875434 w 1180231"/>
              <a:gd name="connsiteY5" fmla="*/ 934507 h 1501432"/>
              <a:gd name="connsiteX6" fmla="*/ 982855 w 1180231"/>
              <a:gd name="connsiteY6" fmla="*/ 1371599 h 1501432"/>
              <a:gd name="connsiteX7" fmla="*/ 846329 w 1180231"/>
              <a:gd name="connsiteY7" fmla="*/ 1493837 h 1501432"/>
              <a:gd name="connsiteX8" fmla="*/ 644717 w 1180231"/>
              <a:gd name="connsiteY8" fmla="*/ 1492249 h 1501432"/>
              <a:gd name="connsiteX9" fmla="*/ 384367 w 1180231"/>
              <a:gd name="connsiteY9" fmla="*/ 1447800 h 1501432"/>
              <a:gd name="connsiteX10" fmla="*/ 247842 w 1180231"/>
              <a:gd name="connsiteY10" fmla="*/ 1204912 h 1501432"/>
              <a:gd name="connsiteX11" fmla="*/ 9718 w 1180231"/>
              <a:gd name="connsiteY11" fmla="*/ 608013 h 1501432"/>
              <a:gd name="connsiteX12" fmla="*/ 130367 w 1180231"/>
              <a:gd name="connsiteY12" fmla="*/ 501650 h 1501432"/>
              <a:gd name="connsiteX13" fmla="*/ 93855 w 1180231"/>
              <a:gd name="connsiteY13" fmla="*/ 446089 h 1501432"/>
              <a:gd name="connsiteX14" fmla="*/ 191 w 1180231"/>
              <a:gd name="connsiteY14" fmla="*/ 476250 h 1501432"/>
              <a:gd name="connsiteX15" fmla="*/ 120842 w 1180231"/>
              <a:gd name="connsiteY15" fmla="*/ 406400 h 1501432"/>
              <a:gd name="connsiteX16" fmla="*/ 200216 w 1180231"/>
              <a:gd name="connsiteY16" fmla="*/ 465137 h 1501432"/>
              <a:gd name="connsiteX17" fmla="*/ 484380 w 1180231"/>
              <a:gd name="connsiteY17" fmla="*/ 257175 h 1501432"/>
              <a:gd name="connsiteX18" fmla="*/ 560579 w 1180231"/>
              <a:gd name="connsiteY18" fmla="*/ 201613 h 1501432"/>
              <a:gd name="connsiteX19" fmla="*/ 784417 w 1180231"/>
              <a:gd name="connsiteY19" fmla="*/ 63500 h 1501432"/>
              <a:gd name="connsiteX20" fmla="*/ 1127317 w 1180231"/>
              <a:gd name="connsiteY20" fmla="*/ 0 h 1501432"/>
              <a:gd name="connsiteX0" fmla="*/ 1180231 w 1180231"/>
              <a:gd name="connsiteY0" fmla="*/ 1286934 h 1501432"/>
              <a:gd name="connsiteX1" fmla="*/ 1131549 w 1180231"/>
              <a:gd name="connsiteY1" fmla="*/ 1080557 h 1501432"/>
              <a:gd name="connsiteX2" fmla="*/ 1055349 w 1180231"/>
              <a:gd name="connsiteY2" fmla="*/ 824440 h 1501432"/>
              <a:gd name="connsiteX3" fmla="*/ 830984 w 1180231"/>
              <a:gd name="connsiteY3" fmla="*/ 627590 h 1501432"/>
              <a:gd name="connsiteX4" fmla="*/ 780184 w 1180231"/>
              <a:gd name="connsiteY4" fmla="*/ 682624 h 1501432"/>
              <a:gd name="connsiteX5" fmla="*/ 727267 w 1180231"/>
              <a:gd name="connsiteY5" fmla="*/ 758824 h 1501432"/>
              <a:gd name="connsiteX6" fmla="*/ 875434 w 1180231"/>
              <a:gd name="connsiteY6" fmla="*/ 934507 h 1501432"/>
              <a:gd name="connsiteX7" fmla="*/ 982855 w 1180231"/>
              <a:gd name="connsiteY7" fmla="*/ 1371599 h 1501432"/>
              <a:gd name="connsiteX8" fmla="*/ 846329 w 1180231"/>
              <a:gd name="connsiteY8" fmla="*/ 1493837 h 1501432"/>
              <a:gd name="connsiteX9" fmla="*/ 644717 w 1180231"/>
              <a:gd name="connsiteY9" fmla="*/ 1492249 h 1501432"/>
              <a:gd name="connsiteX10" fmla="*/ 384367 w 1180231"/>
              <a:gd name="connsiteY10" fmla="*/ 1447800 h 1501432"/>
              <a:gd name="connsiteX11" fmla="*/ 247842 w 1180231"/>
              <a:gd name="connsiteY11" fmla="*/ 1204912 h 1501432"/>
              <a:gd name="connsiteX12" fmla="*/ 9718 w 1180231"/>
              <a:gd name="connsiteY12" fmla="*/ 608013 h 1501432"/>
              <a:gd name="connsiteX13" fmla="*/ 130367 w 1180231"/>
              <a:gd name="connsiteY13" fmla="*/ 501650 h 1501432"/>
              <a:gd name="connsiteX14" fmla="*/ 93855 w 1180231"/>
              <a:gd name="connsiteY14" fmla="*/ 446089 h 1501432"/>
              <a:gd name="connsiteX15" fmla="*/ 191 w 1180231"/>
              <a:gd name="connsiteY15" fmla="*/ 476250 h 1501432"/>
              <a:gd name="connsiteX16" fmla="*/ 120842 w 1180231"/>
              <a:gd name="connsiteY16" fmla="*/ 406400 h 1501432"/>
              <a:gd name="connsiteX17" fmla="*/ 200216 w 1180231"/>
              <a:gd name="connsiteY17" fmla="*/ 465137 h 1501432"/>
              <a:gd name="connsiteX18" fmla="*/ 484380 w 1180231"/>
              <a:gd name="connsiteY18" fmla="*/ 257175 h 1501432"/>
              <a:gd name="connsiteX19" fmla="*/ 560579 w 1180231"/>
              <a:gd name="connsiteY19" fmla="*/ 201613 h 1501432"/>
              <a:gd name="connsiteX20" fmla="*/ 784417 w 1180231"/>
              <a:gd name="connsiteY20" fmla="*/ 63500 h 1501432"/>
              <a:gd name="connsiteX21" fmla="*/ 1127317 w 1180231"/>
              <a:gd name="connsiteY21" fmla="*/ 0 h 1501432"/>
              <a:gd name="connsiteX0" fmla="*/ 1779248 w 1779248"/>
              <a:gd name="connsiteY0" fmla="*/ 808567 h 1501432"/>
              <a:gd name="connsiteX1" fmla="*/ 1131549 w 1779248"/>
              <a:gd name="connsiteY1" fmla="*/ 1080557 h 1501432"/>
              <a:gd name="connsiteX2" fmla="*/ 1055349 w 1779248"/>
              <a:gd name="connsiteY2" fmla="*/ 824440 h 1501432"/>
              <a:gd name="connsiteX3" fmla="*/ 830984 w 1779248"/>
              <a:gd name="connsiteY3" fmla="*/ 627590 h 1501432"/>
              <a:gd name="connsiteX4" fmla="*/ 780184 w 1779248"/>
              <a:gd name="connsiteY4" fmla="*/ 682624 h 1501432"/>
              <a:gd name="connsiteX5" fmla="*/ 727267 w 1779248"/>
              <a:gd name="connsiteY5" fmla="*/ 758824 h 1501432"/>
              <a:gd name="connsiteX6" fmla="*/ 875434 w 1779248"/>
              <a:gd name="connsiteY6" fmla="*/ 934507 h 1501432"/>
              <a:gd name="connsiteX7" fmla="*/ 982855 w 1779248"/>
              <a:gd name="connsiteY7" fmla="*/ 1371599 h 1501432"/>
              <a:gd name="connsiteX8" fmla="*/ 846329 w 1779248"/>
              <a:gd name="connsiteY8" fmla="*/ 1493837 h 1501432"/>
              <a:gd name="connsiteX9" fmla="*/ 644717 w 1779248"/>
              <a:gd name="connsiteY9" fmla="*/ 1492249 h 1501432"/>
              <a:gd name="connsiteX10" fmla="*/ 384367 w 1779248"/>
              <a:gd name="connsiteY10" fmla="*/ 1447800 h 1501432"/>
              <a:gd name="connsiteX11" fmla="*/ 247842 w 1779248"/>
              <a:gd name="connsiteY11" fmla="*/ 1204912 h 1501432"/>
              <a:gd name="connsiteX12" fmla="*/ 9718 w 1779248"/>
              <a:gd name="connsiteY12" fmla="*/ 608013 h 1501432"/>
              <a:gd name="connsiteX13" fmla="*/ 130367 w 1779248"/>
              <a:gd name="connsiteY13" fmla="*/ 501650 h 1501432"/>
              <a:gd name="connsiteX14" fmla="*/ 93855 w 1779248"/>
              <a:gd name="connsiteY14" fmla="*/ 446089 h 1501432"/>
              <a:gd name="connsiteX15" fmla="*/ 191 w 1779248"/>
              <a:gd name="connsiteY15" fmla="*/ 476250 h 1501432"/>
              <a:gd name="connsiteX16" fmla="*/ 120842 w 1779248"/>
              <a:gd name="connsiteY16" fmla="*/ 406400 h 1501432"/>
              <a:gd name="connsiteX17" fmla="*/ 200216 w 1779248"/>
              <a:gd name="connsiteY17" fmla="*/ 465137 h 1501432"/>
              <a:gd name="connsiteX18" fmla="*/ 484380 w 1779248"/>
              <a:gd name="connsiteY18" fmla="*/ 257175 h 1501432"/>
              <a:gd name="connsiteX19" fmla="*/ 560579 w 1779248"/>
              <a:gd name="connsiteY19" fmla="*/ 201613 h 1501432"/>
              <a:gd name="connsiteX20" fmla="*/ 784417 w 1779248"/>
              <a:gd name="connsiteY20" fmla="*/ 63500 h 1501432"/>
              <a:gd name="connsiteX21" fmla="*/ 1127317 w 1779248"/>
              <a:gd name="connsiteY21" fmla="*/ 0 h 1501432"/>
              <a:gd name="connsiteX0" fmla="*/ 1779248 w 1779248"/>
              <a:gd name="connsiteY0" fmla="*/ 808567 h 1501432"/>
              <a:gd name="connsiteX1" fmla="*/ 1129432 w 1779248"/>
              <a:gd name="connsiteY1" fmla="*/ 1059390 h 1501432"/>
              <a:gd name="connsiteX2" fmla="*/ 1055349 w 1779248"/>
              <a:gd name="connsiteY2" fmla="*/ 824440 h 1501432"/>
              <a:gd name="connsiteX3" fmla="*/ 830984 w 1779248"/>
              <a:gd name="connsiteY3" fmla="*/ 627590 h 1501432"/>
              <a:gd name="connsiteX4" fmla="*/ 780184 w 1779248"/>
              <a:gd name="connsiteY4" fmla="*/ 682624 h 1501432"/>
              <a:gd name="connsiteX5" fmla="*/ 727267 w 1779248"/>
              <a:gd name="connsiteY5" fmla="*/ 758824 h 1501432"/>
              <a:gd name="connsiteX6" fmla="*/ 875434 w 1779248"/>
              <a:gd name="connsiteY6" fmla="*/ 934507 h 1501432"/>
              <a:gd name="connsiteX7" fmla="*/ 982855 w 1779248"/>
              <a:gd name="connsiteY7" fmla="*/ 1371599 h 1501432"/>
              <a:gd name="connsiteX8" fmla="*/ 846329 w 1779248"/>
              <a:gd name="connsiteY8" fmla="*/ 1493837 h 1501432"/>
              <a:gd name="connsiteX9" fmla="*/ 644717 w 1779248"/>
              <a:gd name="connsiteY9" fmla="*/ 1492249 h 1501432"/>
              <a:gd name="connsiteX10" fmla="*/ 384367 w 1779248"/>
              <a:gd name="connsiteY10" fmla="*/ 1447800 h 1501432"/>
              <a:gd name="connsiteX11" fmla="*/ 247842 w 1779248"/>
              <a:gd name="connsiteY11" fmla="*/ 1204912 h 1501432"/>
              <a:gd name="connsiteX12" fmla="*/ 9718 w 1779248"/>
              <a:gd name="connsiteY12" fmla="*/ 608013 h 1501432"/>
              <a:gd name="connsiteX13" fmla="*/ 130367 w 1779248"/>
              <a:gd name="connsiteY13" fmla="*/ 501650 h 1501432"/>
              <a:gd name="connsiteX14" fmla="*/ 93855 w 1779248"/>
              <a:gd name="connsiteY14" fmla="*/ 446089 h 1501432"/>
              <a:gd name="connsiteX15" fmla="*/ 191 w 1779248"/>
              <a:gd name="connsiteY15" fmla="*/ 476250 h 1501432"/>
              <a:gd name="connsiteX16" fmla="*/ 120842 w 1779248"/>
              <a:gd name="connsiteY16" fmla="*/ 406400 h 1501432"/>
              <a:gd name="connsiteX17" fmla="*/ 200216 w 1779248"/>
              <a:gd name="connsiteY17" fmla="*/ 465137 h 1501432"/>
              <a:gd name="connsiteX18" fmla="*/ 484380 w 1779248"/>
              <a:gd name="connsiteY18" fmla="*/ 257175 h 1501432"/>
              <a:gd name="connsiteX19" fmla="*/ 560579 w 1779248"/>
              <a:gd name="connsiteY19" fmla="*/ 201613 h 1501432"/>
              <a:gd name="connsiteX20" fmla="*/ 784417 w 1779248"/>
              <a:gd name="connsiteY20" fmla="*/ 63500 h 1501432"/>
              <a:gd name="connsiteX21" fmla="*/ 1127317 w 1779248"/>
              <a:gd name="connsiteY21" fmla="*/ 0 h 1501432"/>
              <a:gd name="connsiteX0" fmla="*/ 1779248 w 1779248"/>
              <a:gd name="connsiteY0" fmla="*/ 808567 h 1501432"/>
              <a:gd name="connsiteX1" fmla="*/ 1631082 w 1779248"/>
              <a:gd name="connsiteY1" fmla="*/ 866774 h 1501432"/>
              <a:gd name="connsiteX2" fmla="*/ 1129432 w 1779248"/>
              <a:gd name="connsiteY2" fmla="*/ 1059390 h 1501432"/>
              <a:gd name="connsiteX3" fmla="*/ 1055349 w 1779248"/>
              <a:gd name="connsiteY3" fmla="*/ 824440 h 1501432"/>
              <a:gd name="connsiteX4" fmla="*/ 830984 w 1779248"/>
              <a:gd name="connsiteY4" fmla="*/ 627590 h 1501432"/>
              <a:gd name="connsiteX5" fmla="*/ 780184 w 1779248"/>
              <a:gd name="connsiteY5" fmla="*/ 682624 h 1501432"/>
              <a:gd name="connsiteX6" fmla="*/ 727267 w 1779248"/>
              <a:gd name="connsiteY6" fmla="*/ 758824 h 1501432"/>
              <a:gd name="connsiteX7" fmla="*/ 875434 w 1779248"/>
              <a:gd name="connsiteY7" fmla="*/ 934507 h 1501432"/>
              <a:gd name="connsiteX8" fmla="*/ 982855 w 1779248"/>
              <a:gd name="connsiteY8" fmla="*/ 1371599 h 1501432"/>
              <a:gd name="connsiteX9" fmla="*/ 846329 w 1779248"/>
              <a:gd name="connsiteY9" fmla="*/ 1493837 h 1501432"/>
              <a:gd name="connsiteX10" fmla="*/ 644717 w 1779248"/>
              <a:gd name="connsiteY10" fmla="*/ 1492249 h 1501432"/>
              <a:gd name="connsiteX11" fmla="*/ 384367 w 1779248"/>
              <a:gd name="connsiteY11" fmla="*/ 1447800 h 1501432"/>
              <a:gd name="connsiteX12" fmla="*/ 247842 w 1779248"/>
              <a:gd name="connsiteY12" fmla="*/ 1204912 h 1501432"/>
              <a:gd name="connsiteX13" fmla="*/ 9718 w 1779248"/>
              <a:gd name="connsiteY13" fmla="*/ 608013 h 1501432"/>
              <a:gd name="connsiteX14" fmla="*/ 130367 w 1779248"/>
              <a:gd name="connsiteY14" fmla="*/ 501650 h 1501432"/>
              <a:gd name="connsiteX15" fmla="*/ 93855 w 1779248"/>
              <a:gd name="connsiteY15" fmla="*/ 446089 h 1501432"/>
              <a:gd name="connsiteX16" fmla="*/ 191 w 1779248"/>
              <a:gd name="connsiteY16" fmla="*/ 476250 h 1501432"/>
              <a:gd name="connsiteX17" fmla="*/ 120842 w 1779248"/>
              <a:gd name="connsiteY17" fmla="*/ 406400 h 1501432"/>
              <a:gd name="connsiteX18" fmla="*/ 200216 w 1779248"/>
              <a:gd name="connsiteY18" fmla="*/ 465137 h 1501432"/>
              <a:gd name="connsiteX19" fmla="*/ 484380 w 1779248"/>
              <a:gd name="connsiteY19" fmla="*/ 257175 h 1501432"/>
              <a:gd name="connsiteX20" fmla="*/ 560579 w 1779248"/>
              <a:gd name="connsiteY20" fmla="*/ 201613 h 1501432"/>
              <a:gd name="connsiteX21" fmla="*/ 784417 w 1779248"/>
              <a:gd name="connsiteY21" fmla="*/ 63500 h 1501432"/>
              <a:gd name="connsiteX22" fmla="*/ 1127317 w 1779248"/>
              <a:gd name="connsiteY22" fmla="*/ 0 h 1501432"/>
              <a:gd name="connsiteX0" fmla="*/ 1362264 w 1649653"/>
              <a:gd name="connsiteY0" fmla="*/ 679451 h 1501432"/>
              <a:gd name="connsiteX1" fmla="*/ 1631082 w 1649653"/>
              <a:gd name="connsiteY1" fmla="*/ 866774 h 1501432"/>
              <a:gd name="connsiteX2" fmla="*/ 1129432 w 1649653"/>
              <a:gd name="connsiteY2" fmla="*/ 1059390 h 1501432"/>
              <a:gd name="connsiteX3" fmla="*/ 1055349 w 1649653"/>
              <a:gd name="connsiteY3" fmla="*/ 824440 h 1501432"/>
              <a:gd name="connsiteX4" fmla="*/ 830984 w 1649653"/>
              <a:gd name="connsiteY4" fmla="*/ 627590 h 1501432"/>
              <a:gd name="connsiteX5" fmla="*/ 780184 w 1649653"/>
              <a:gd name="connsiteY5" fmla="*/ 682624 h 1501432"/>
              <a:gd name="connsiteX6" fmla="*/ 727267 w 1649653"/>
              <a:gd name="connsiteY6" fmla="*/ 758824 h 1501432"/>
              <a:gd name="connsiteX7" fmla="*/ 875434 w 1649653"/>
              <a:gd name="connsiteY7" fmla="*/ 934507 h 1501432"/>
              <a:gd name="connsiteX8" fmla="*/ 982855 w 1649653"/>
              <a:gd name="connsiteY8" fmla="*/ 1371599 h 1501432"/>
              <a:gd name="connsiteX9" fmla="*/ 846329 w 1649653"/>
              <a:gd name="connsiteY9" fmla="*/ 1493837 h 1501432"/>
              <a:gd name="connsiteX10" fmla="*/ 644717 w 1649653"/>
              <a:gd name="connsiteY10" fmla="*/ 1492249 h 1501432"/>
              <a:gd name="connsiteX11" fmla="*/ 384367 w 1649653"/>
              <a:gd name="connsiteY11" fmla="*/ 1447800 h 1501432"/>
              <a:gd name="connsiteX12" fmla="*/ 247842 w 1649653"/>
              <a:gd name="connsiteY12" fmla="*/ 1204912 h 1501432"/>
              <a:gd name="connsiteX13" fmla="*/ 9718 w 1649653"/>
              <a:gd name="connsiteY13" fmla="*/ 608013 h 1501432"/>
              <a:gd name="connsiteX14" fmla="*/ 130367 w 1649653"/>
              <a:gd name="connsiteY14" fmla="*/ 501650 h 1501432"/>
              <a:gd name="connsiteX15" fmla="*/ 93855 w 1649653"/>
              <a:gd name="connsiteY15" fmla="*/ 446089 h 1501432"/>
              <a:gd name="connsiteX16" fmla="*/ 191 w 1649653"/>
              <a:gd name="connsiteY16" fmla="*/ 476250 h 1501432"/>
              <a:gd name="connsiteX17" fmla="*/ 120842 w 1649653"/>
              <a:gd name="connsiteY17" fmla="*/ 406400 h 1501432"/>
              <a:gd name="connsiteX18" fmla="*/ 200216 w 1649653"/>
              <a:gd name="connsiteY18" fmla="*/ 465137 h 1501432"/>
              <a:gd name="connsiteX19" fmla="*/ 484380 w 1649653"/>
              <a:gd name="connsiteY19" fmla="*/ 257175 h 1501432"/>
              <a:gd name="connsiteX20" fmla="*/ 560579 w 1649653"/>
              <a:gd name="connsiteY20" fmla="*/ 201613 h 1501432"/>
              <a:gd name="connsiteX21" fmla="*/ 784417 w 1649653"/>
              <a:gd name="connsiteY21" fmla="*/ 63500 h 1501432"/>
              <a:gd name="connsiteX22" fmla="*/ 1127317 w 1649653"/>
              <a:gd name="connsiteY22" fmla="*/ 0 h 1501432"/>
              <a:gd name="connsiteX0" fmla="*/ 1362264 w 1635436"/>
              <a:gd name="connsiteY0" fmla="*/ 679451 h 1501432"/>
              <a:gd name="connsiteX1" fmla="*/ 1616265 w 1635436"/>
              <a:gd name="connsiteY1" fmla="*/ 879474 h 1501432"/>
              <a:gd name="connsiteX2" fmla="*/ 1129432 w 1635436"/>
              <a:gd name="connsiteY2" fmla="*/ 1059390 h 1501432"/>
              <a:gd name="connsiteX3" fmla="*/ 1055349 w 1635436"/>
              <a:gd name="connsiteY3" fmla="*/ 824440 h 1501432"/>
              <a:gd name="connsiteX4" fmla="*/ 830984 w 1635436"/>
              <a:gd name="connsiteY4" fmla="*/ 627590 h 1501432"/>
              <a:gd name="connsiteX5" fmla="*/ 780184 w 1635436"/>
              <a:gd name="connsiteY5" fmla="*/ 682624 h 1501432"/>
              <a:gd name="connsiteX6" fmla="*/ 727267 w 1635436"/>
              <a:gd name="connsiteY6" fmla="*/ 758824 h 1501432"/>
              <a:gd name="connsiteX7" fmla="*/ 875434 w 1635436"/>
              <a:gd name="connsiteY7" fmla="*/ 934507 h 1501432"/>
              <a:gd name="connsiteX8" fmla="*/ 982855 w 1635436"/>
              <a:gd name="connsiteY8" fmla="*/ 1371599 h 1501432"/>
              <a:gd name="connsiteX9" fmla="*/ 846329 w 1635436"/>
              <a:gd name="connsiteY9" fmla="*/ 1493837 h 1501432"/>
              <a:gd name="connsiteX10" fmla="*/ 644717 w 1635436"/>
              <a:gd name="connsiteY10" fmla="*/ 1492249 h 1501432"/>
              <a:gd name="connsiteX11" fmla="*/ 384367 w 1635436"/>
              <a:gd name="connsiteY11" fmla="*/ 1447800 h 1501432"/>
              <a:gd name="connsiteX12" fmla="*/ 247842 w 1635436"/>
              <a:gd name="connsiteY12" fmla="*/ 1204912 h 1501432"/>
              <a:gd name="connsiteX13" fmla="*/ 9718 w 1635436"/>
              <a:gd name="connsiteY13" fmla="*/ 608013 h 1501432"/>
              <a:gd name="connsiteX14" fmla="*/ 130367 w 1635436"/>
              <a:gd name="connsiteY14" fmla="*/ 501650 h 1501432"/>
              <a:gd name="connsiteX15" fmla="*/ 93855 w 1635436"/>
              <a:gd name="connsiteY15" fmla="*/ 446089 h 1501432"/>
              <a:gd name="connsiteX16" fmla="*/ 191 w 1635436"/>
              <a:gd name="connsiteY16" fmla="*/ 476250 h 1501432"/>
              <a:gd name="connsiteX17" fmla="*/ 120842 w 1635436"/>
              <a:gd name="connsiteY17" fmla="*/ 406400 h 1501432"/>
              <a:gd name="connsiteX18" fmla="*/ 200216 w 1635436"/>
              <a:gd name="connsiteY18" fmla="*/ 465137 h 1501432"/>
              <a:gd name="connsiteX19" fmla="*/ 484380 w 1635436"/>
              <a:gd name="connsiteY19" fmla="*/ 257175 h 1501432"/>
              <a:gd name="connsiteX20" fmla="*/ 560579 w 1635436"/>
              <a:gd name="connsiteY20" fmla="*/ 201613 h 1501432"/>
              <a:gd name="connsiteX21" fmla="*/ 784417 w 1635436"/>
              <a:gd name="connsiteY21" fmla="*/ 63500 h 1501432"/>
              <a:gd name="connsiteX22" fmla="*/ 1127317 w 1635436"/>
              <a:gd name="connsiteY22" fmla="*/ 0 h 1501432"/>
              <a:gd name="connsiteX0" fmla="*/ 1360147 w 1635348"/>
              <a:gd name="connsiteY0" fmla="*/ 683684 h 1501432"/>
              <a:gd name="connsiteX1" fmla="*/ 1616265 w 1635348"/>
              <a:gd name="connsiteY1" fmla="*/ 879474 h 1501432"/>
              <a:gd name="connsiteX2" fmla="*/ 1129432 w 1635348"/>
              <a:gd name="connsiteY2" fmla="*/ 1059390 h 1501432"/>
              <a:gd name="connsiteX3" fmla="*/ 1055349 w 1635348"/>
              <a:gd name="connsiteY3" fmla="*/ 824440 h 1501432"/>
              <a:gd name="connsiteX4" fmla="*/ 830984 w 1635348"/>
              <a:gd name="connsiteY4" fmla="*/ 627590 h 1501432"/>
              <a:gd name="connsiteX5" fmla="*/ 780184 w 1635348"/>
              <a:gd name="connsiteY5" fmla="*/ 682624 h 1501432"/>
              <a:gd name="connsiteX6" fmla="*/ 727267 w 1635348"/>
              <a:gd name="connsiteY6" fmla="*/ 758824 h 1501432"/>
              <a:gd name="connsiteX7" fmla="*/ 875434 w 1635348"/>
              <a:gd name="connsiteY7" fmla="*/ 934507 h 1501432"/>
              <a:gd name="connsiteX8" fmla="*/ 982855 w 1635348"/>
              <a:gd name="connsiteY8" fmla="*/ 1371599 h 1501432"/>
              <a:gd name="connsiteX9" fmla="*/ 846329 w 1635348"/>
              <a:gd name="connsiteY9" fmla="*/ 1493837 h 1501432"/>
              <a:gd name="connsiteX10" fmla="*/ 644717 w 1635348"/>
              <a:gd name="connsiteY10" fmla="*/ 1492249 h 1501432"/>
              <a:gd name="connsiteX11" fmla="*/ 384367 w 1635348"/>
              <a:gd name="connsiteY11" fmla="*/ 1447800 h 1501432"/>
              <a:gd name="connsiteX12" fmla="*/ 247842 w 1635348"/>
              <a:gd name="connsiteY12" fmla="*/ 1204912 h 1501432"/>
              <a:gd name="connsiteX13" fmla="*/ 9718 w 1635348"/>
              <a:gd name="connsiteY13" fmla="*/ 608013 h 1501432"/>
              <a:gd name="connsiteX14" fmla="*/ 130367 w 1635348"/>
              <a:gd name="connsiteY14" fmla="*/ 501650 h 1501432"/>
              <a:gd name="connsiteX15" fmla="*/ 93855 w 1635348"/>
              <a:gd name="connsiteY15" fmla="*/ 446089 h 1501432"/>
              <a:gd name="connsiteX16" fmla="*/ 191 w 1635348"/>
              <a:gd name="connsiteY16" fmla="*/ 476250 h 1501432"/>
              <a:gd name="connsiteX17" fmla="*/ 120842 w 1635348"/>
              <a:gd name="connsiteY17" fmla="*/ 406400 h 1501432"/>
              <a:gd name="connsiteX18" fmla="*/ 200216 w 1635348"/>
              <a:gd name="connsiteY18" fmla="*/ 465137 h 1501432"/>
              <a:gd name="connsiteX19" fmla="*/ 484380 w 1635348"/>
              <a:gd name="connsiteY19" fmla="*/ 257175 h 1501432"/>
              <a:gd name="connsiteX20" fmla="*/ 560579 w 1635348"/>
              <a:gd name="connsiteY20" fmla="*/ 201613 h 1501432"/>
              <a:gd name="connsiteX21" fmla="*/ 784417 w 1635348"/>
              <a:gd name="connsiteY21" fmla="*/ 63500 h 1501432"/>
              <a:gd name="connsiteX22" fmla="*/ 1127317 w 1635348"/>
              <a:gd name="connsiteY22" fmla="*/ 0 h 1501432"/>
              <a:gd name="connsiteX0" fmla="*/ 1360147 w 1635348"/>
              <a:gd name="connsiteY0" fmla="*/ 683684 h 1501432"/>
              <a:gd name="connsiteX1" fmla="*/ 1616265 w 1635348"/>
              <a:gd name="connsiteY1" fmla="*/ 879474 h 1501432"/>
              <a:gd name="connsiteX2" fmla="*/ 1197166 w 1635348"/>
              <a:gd name="connsiteY2" fmla="*/ 1038224 h 1501432"/>
              <a:gd name="connsiteX3" fmla="*/ 1129432 w 1635348"/>
              <a:gd name="connsiteY3" fmla="*/ 1059390 h 1501432"/>
              <a:gd name="connsiteX4" fmla="*/ 1055349 w 1635348"/>
              <a:gd name="connsiteY4" fmla="*/ 824440 h 1501432"/>
              <a:gd name="connsiteX5" fmla="*/ 830984 w 1635348"/>
              <a:gd name="connsiteY5" fmla="*/ 627590 h 1501432"/>
              <a:gd name="connsiteX6" fmla="*/ 780184 w 1635348"/>
              <a:gd name="connsiteY6" fmla="*/ 682624 h 1501432"/>
              <a:gd name="connsiteX7" fmla="*/ 727267 w 1635348"/>
              <a:gd name="connsiteY7" fmla="*/ 758824 h 1501432"/>
              <a:gd name="connsiteX8" fmla="*/ 875434 w 1635348"/>
              <a:gd name="connsiteY8" fmla="*/ 934507 h 1501432"/>
              <a:gd name="connsiteX9" fmla="*/ 982855 w 1635348"/>
              <a:gd name="connsiteY9" fmla="*/ 1371599 h 1501432"/>
              <a:gd name="connsiteX10" fmla="*/ 846329 w 1635348"/>
              <a:gd name="connsiteY10" fmla="*/ 1493837 h 1501432"/>
              <a:gd name="connsiteX11" fmla="*/ 644717 w 1635348"/>
              <a:gd name="connsiteY11" fmla="*/ 1492249 h 1501432"/>
              <a:gd name="connsiteX12" fmla="*/ 384367 w 1635348"/>
              <a:gd name="connsiteY12" fmla="*/ 1447800 h 1501432"/>
              <a:gd name="connsiteX13" fmla="*/ 247842 w 1635348"/>
              <a:gd name="connsiteY13" fmla="*/ 1204912 h 1501432"/>
              <a:gd name="connsiteX14" fmla="*/ 9718 w 1635348"/>
              <a:gd name="connsiteY14" fmla="*/ 608013 h 1501432"/>
              <a:gd name="connsiteX15" fmla="*/ 130367 w 1635348"/>
              <a:gd name="connsiteY15" fmla="*/ 501650 h 1501432"/>
              <a:gd name="connsiteX16" fmla="*/ 93855 w 1635348"/>
              <a:gd name="connsiteY16" fmla="*/ 446089 h 1501432"/>
              <a:gd name="connsiteX17" fmla="*/ 191 w 1635348"/>
              <a:gd name="connsiteY17" fmla="*/ 476250 h 1501432"/>
              <a:gd name="connsiteX18" fmla="*/ 120842 w 1635348"/>
              <a:gd name="connsiteY18" fmla="*/ 406400 h 1501432"/>
              <a:gd name="connsiteX19" fmla="*/ 200216 w 1635348"/>
              <a:gd name="connsiteY19" fmla="*/ 465137 h 1501432"/>
              <a:gd name="connsiteX20" fmla="*/ 484380 w 1635348"/>
              <a:gd name="connsiteY20" fmla="*/ 257175 h 1501432"/>
              <a:gd name="connsiteX21" fmla="*/ 560579 w 1635348"/>
              <a:gd name="connsiteY21" fmla="*/ 201613 h 1501432"/>
              <a:gd name="connsiteX22" fmla="*/ 784417 w 1635348"/>
              <a:gd name="connsiteY22" fmla="*/ 63500 h 1501432"/>
              <a:gd name="connsiteX23" fmla="*/ 1127317 w 1635348"/>
              <a:gd name="connsiteY23" fmla="*/ 0 h 1501432"/>
              <a:gd name="connsiteX0" fmla="*/ 1190814 w 1630219"/>
              <a:gd name="connsiteY0" fmla="*/ 588434 h 1501432"/>
              <a:gd name="connsiteX1" fmla="*/ 1616265 w 1630219"/>
              <a:gd name="connsiteY1" fmla="*/ 879474 h 1501432"/>
              <a:gd name="connsiteX2" fmla="*/ 1197166 w 1630219"/>
              <a:gd name="connsiteY2" fmla="*/ 1038224 h 1501432"/>
              <a:gd name="connsiteX3" fmla="*/ 1129432 w 1630219"/>
              <a:gd name="connsiteY3" fmla="*/ 1059390 h 1501432"/>
              <a:gd name="connsiteX4" fmla="*/ 1055349 w 1630219"/>
              <a:gd name="connsiteY4" fmla="*/ 824440 h 1501432"/>
              <a:gd name="connsiteX5" fmla="*/ 830984 w 1630219"/>
              <a:gd name="connsiteY5" fmla="*/ 627590 h 1501432"/>
              <a:gd name="connsiteX6" fmla="*/ 780184 w 1630219"/>
              <a:gd name="connsiteY6" fmla="*/ 682624 h 1501432"/>
              <a:gd name="connsiteX7" fmla="*/ 727267 w 1630219"/>
              <a:gd name="connsiteY7" fmla="*/ 758824 h 1501432"/>
              <a:gd name="connsiteX8" fmla="*/ 875434 w 1630219"/>
              <a:gd name="connsiteY8" fmla="*/ 934507 h 1501432"/>
              <a:gd name="connsiteX9" fmla="*/ 982855 w 1630219"/>
              <a:gd name="connsiteY9" fmla="*/ 1371599 h 1501432"/>
              <a:gd name="connsiteX10" fmla="*/ 846329 w 1630219"/>
              <a:gd name="connsiteY10" fmla="*/ 1493837 h 1501432"/>
              <a:gd name="connsiteX11" fmla="*/ 644717 w 1630219"/>
              <a:gd name="connsiteY11" fmla="*/ 1492249 h 1501432"/>
              <a:gd name="connsiteX12" fmla="*/ 384367 w 1630219"/>
              <a:gd name="connsiteY12" fmla="*/ 1447800 h 1501432"/>
              <a:gd name="connsiteX13" fmla="*/ 247842 w 1630219"/>
              <a:gd name="connsiteY13" fmla="*/ 1204912 h 1501432"/>
              <a:gd name="connsiteX14" fmla="*/ 9718 w 1630219"/>
              <a:gd name="connsiteY14" fmla="*/ 608013 h 1501432"/>
              <a:gd name="connsiteX15" fmla="*/ 130367 w 1630219"/>
              <a:gd name="connsiteY15" fmla="*/ 501650 h 1501432"/>
              <a:gd name="connsiteX16" fmla="*/ 93855 w 1630219"/>
              <a:gd name="connsiteY16" fmla="*/ 446089 h 1501432"/>
              <a:gd name="connsiteX17" fmla="*/ 191 w 1630219"/>
              <a:gd name="connsiteY17" fmla="*/ 476250 h 1501432"/>
              <a:gd name="connsiteX18" fmla="*/ 120842 w 1630219"/>
              <a:gd name="connsiteY18" fmla="*/ 406400 h 1501432"/>
              <a:gd name="connsiteX19" fmla="*/ 200216 w 1630219"/>
              <a:gd name="connsiteY19" fmla="*/ 465137 h 1501432"/>
              <a:gd name="connsiteX20" fmla="*/ 484380 w 1630219"/>
              <a:gd name="connsiteY20" fmla="*/ 257175 h 1501432"/>
              <a:gd name="connsiteX21" fmla="*/ 560579 w 1630219"/>
              <a:gd name="connsiteY21" fmla="*/ 201613 h 1501432"/>
              <a:gd name="connsiteX22" fmla="*/ 784417 w 1630219"/>
              <a:gd name="connsiteY22" fmla="*/ 63500 h 1501432"/>
              <a:gd name="connsiteX23" fmla="*/ 1127317 w 1630219"/>
              <a:gd name="connsiteY23" fmla="*/ 0 h 1501432"/>
              <a:gd name="connsiteX0" fmla="*/ 1190814 w 1618888"/>
              <a:gd name="connsiteY0" fmla="*/ 588434 h 1501432"/>
              <a:gd name="connsiteX1" fmla="*/ 1355917 w 1618888"/>
              <a:gd name="connsiteY1" fmla="*/ 680507 h 1501432"/>
              <a:gd name="connsiteX2" fmla="*/ 1616265 w 1618888"/>
              <a:gd name="connsiteY2" fmla="*/ 879474 h 1501432"/>
              <a:gd name="connsiteX3" fmla="*/ 1197166 w 1618888"/>
              <a:gd name="connsiteY3" fmla="*/ 1038224 h 1501432"/>
              <a:gd name="connsiteX4" fmla="*/ 1129432 w 1618888"/>
              <a:gd name="connsiteY4" fmla="*/ 1059390 h 1501432"/>
              <a:gd name="connsiteX5" fmla="*/ 1055349 w 1618888"/>
              <a:gd name="connsiteY5" fmla="*/ 824440 h 1501432"/>
              <a:gd name="connsiteX6" fmla="*/ 830984 w 1618888"/>
              <a:gd name="connsiteY6" fmla="*/ 627590 h 1501432"/>
              <a:gd name="connsiteX7" fmla="*/ 780184 w 1618888"/>
              <a:gd name="connsiteY7" fmla="*/ 682624 h 1501432"/>
              <a:gd name="connsiteX8" fmla="*/ 727267 w 1618888"/>
              <a:gd name="connsiteY8" fmla="*/ 758824 h 1501432"/>
              <a:gd name="connsiteX9" fmla="*/ 875434 w 1618888"/>
              <a:gd name="connsiteY9" fmla="*/ 934507 h 1501432"/>
              <a:gd name="connsiteX10" fmla="*/ 982855 w 1618888"/>
              <a:gd name="connsiteY10" fmla="*/ 1371599 h 1501432"/>
              <a:gd name="connsiteX11" fmla="*/ 846329 w 1618888"/>
              <a:gd name="connsiteY11" fmla="*/ 1493837 h 1501432"/>
              <a:gd name="connsiteX12" fmla="*/ 644717 w 1618888"/>
              <a:gd name="connsiteY12" fmla="*/ 1492249 h 1501432"/>
              <a:gd name="connsiteX13" fmla="*/ 384367 w 1618888"/>
              <a:gd name="connsiteY13" fmla="*/ 1447800 h 1501432"/>
              <a:gd name="connsiteX14" fmla="*/ 247842 w 1618888"/>
              <a:gd name="connsiteY14" fmla="*/ 1204912 h 1501432"/>
              <a:gd name="connsiteX15" fmla="*/ 9718 w 1618888"/>
              <a:gd name="connsiteY15" fmla="*/ 608013 h 1501432"/>
              <a:gd name="connsiteX16" fmla="*/ 130367 w 1618888"/>
              <a:gd name="connsiteY16" fmla="*/ 501650 h 1501432"/>
              <a:gd name="connsiteX17" fmla="*/ 93855 w 1618888"/>
              <a:gd name="connsiteY17" fmla="*/ 446089 h 1501432"/>
              <a:gd name="connsiteX18" fmla="*/ 191 w 1618888"/>
              <a:gd name="connsiteY18" fmla="*/ 476250 h 1501432"/>
              <a:gd name="connsiteX19" fmla="*/ 120842 w 1618888"/>
              <a:gd name="connsiteY19" fmla="*/ 406400 h 1501432"/>
              <a:gd name="connsiteX20" fmla="*/ 200216 w 1618888"/>
              <a:gd name="connsiteY20" fmla="*/ 465137 h 1501432"/>
              <a:gd name="connsiteX21" fmla="*/ 484380 w 1618888"/>
              <a:gd name="connsiteY21" fmla="*/ 257175 h 1501432"/>
              <a:gd name="connsiteX22" fmla="*/ 560579 w 1618888"/>
              <a:gd name="connsiteY22" fmla="*/ 201613 h 1501432"/>
              <a:gd name="connsiteX23" fmla="*/ 784417 w 1618888"/>
              <a:gd name="connsiteY23" fmla="*/ 63500 h 1501432"/>
              <a:gd name="connsiteX24" fmla="*/ 1127317 w 1618888"/>
              <a:gd name="connsiteY24" fmla="*/ 0 h 1501432"/>
              <a:gd name="connsiteX0" fmla="*/ 1690347 w 1691830"/>
              <a:gd name="connsiteY0" fmla="*/ 433918 h 1501432"/>
              <a:gd name="connsiteX1" fmla="*/ 1355917 w 1691830"/>
              <a:gd name="connsiteY1" fmla="*/ 680507 h 1501432"/>
              <a:gd name="connsiteX2" fmla="*/ 1616265 w 1691830"/>
              <a:gd name="connsiteY2" fmla="*/ 879474 h 1501432"/>
              <a:gd name="connsiteX3" fmla="*/ 1197166 w 1691830"/>
              <a:gd name="connsiteY3" fmla="*/ 1038224 h 1501432"/>
              <a:gd name="connsiteX4" fmla="*/ 1129432 w 1691830"/>
              <a:gd name="connsiteY4" fmla="*/ 1059390 h 1501432"/>
              <a:gd name="connsiteX5" fmla="*/ 1055349 w 1691830"/>
              <a:gd name="connsiteY5" fmla="*/ 824440 h 1501432"/>
              <a:gd name="connsiteX6" fmla="*/ 830984 w 1691830"/>
              <a:gd name="connsiteY6" fmla="*/ 627590 h 1501432"/>
              <a:gd name="connsiteX7" fmla="*/ 780184 w 1691830"/>
              <a:gd name="connsiteY7" fmla="*/ 682624 h 1501432"/>
              <a:gd name="connsiteX8" fmla="*/ 727267 w 1691830"/>
              <a:gd name="connsiteY8" fmla="*/ 758824 h 1501432"/>
              <a:gd name="connsiteX9" fmla="*/ 875434 w 1691830"/>
              <a:gd name="connsiteY9" fmla="*/ 934507 h 1501432"/>
              <a:gd name="connsiteX10" fmla="*/ 982855 w 1691830"/>
              <a:gd name="connsiteY10" fmla="*/ 1371599 h 1501432"/>
              <a:gd name="connsiteX11" fmla="*/ 846329 w 1691830"/>
              <a:gd name="connsiteY11" fmla="*/ 1493837 h 1501432"/>
              <a:gd name="connsiteX12" fmla="*/ 644717 w 1691830"/>
              <a:gd name="connsiteY12" fmla="*/ 1492249 h 1501432"/>
              <a:gd name="connsiteX13" fmla="*/ 384367 w 1691830"/>
              <a:gd name="connsiteY13" fmla="*/ 1447800 h 1501432"/>
              <a:gd name="connsiteX14" fmla="*/ 247842 w 1691830"/>
              <a:gd name="connsiteY14" fmla="*/ 1204912 h 1501432"/>
              <a:gd name="connsiteX15" fmla="*/ 9718 w 1691830"/>
              <a:gd name="connsiteY15" fmla="*/ 608013 h 1501432"/>
              <a:gd name="connsiteX16" fmla="*/ 130367 w 1691830"/>
              <a:gd name="connsiteY16" fmla="*/ 501650 h 1501432"/>
              <a:gd name="connsiteX17" fmla="*/ 93855 w 1691830"/>
              <a:gd name="connsiteY17" fmla="*/ 446089 h 1501432"/>
              <a:gd name="connsiteX18" fmla="*/ 191 w 1691830"/>
              <a:gd name="connsiteY18" fmla="*/ 476250 h 1501432"/>
              <a:gd name="connsiteX19" fmla="*/ 120842 w 1691830"/>
              <a:gd name="connsiteY19" fmla="*/ 406400 h 1501432"/>
              <a:gd name="connsiteX20" fmla="*/ 200216 w 1691830"/>
              <a:gd name="connsiteY20" fmla="*/ 465137 h 1501432"/>
              <a:gd name="connsiteX21" fmla="*/ 484380 w 1691830"/>
              <a:gd name="connsiteY21" fmla="*/ 257175 h 1501432"/>
              <a:gd name="connsiteX22" fmla="*/ 560579 w 1691830"/>
              <a:gd name="connsiteY22" fmla="*/ 201613 h 1501432"/>
              <a:gd name="connsiteX23" fmla="*/ 784417 w 1691830"/>
              <a:gd name="connsiteY23" fmla="*/ 63500 h 1501432"/>
              <a:gd name="connsiteX24" fmla="*/ 1127317 w 1691830"/>
              <a:gd name="connsiteY24" fmla="*/ 0 h 1501432"/>
              <a:gd name="connsiteX0" fmla="*/ 1690347 w 1691851"/>
              <a:gd name="connsiteY0" fmla="*/ 433918 h 1501432"/>
              <a:gd name="connsiteX1" fmla="*/ 1362267 w 1691851"/>
              <a:gd name="connsiteY1" fmla="*/ 701673 h 1501432"/>
              <a:gd name="connsiteX2" fmla="*/ 1616265 w 1691851"/>
              <a:gd name="connsiteY2" fmla="*/ 879474 h 1501432"/>
              <a:gd name="connsiteX3" fmla="*/ 1197166 w 1691851"/>
              <a:gd name="connsiteY3" fmla="*/ 1038224 h 1501432"/>
              <a:gd name="connsiteX4" fmla="*/ 1129432 w 1691851"/>
              <a:gd name="connsiteY4" fmla="*/ 1059390 h 1501432"/>
              <a:gd name="connsiteX5" fmla="*/ 1055349 w 1691851"/>
              <a:gd name="connsiteY5" fmla="*/ 824440 h 1501432"/>
              <a:gd name="connsiteX6" fmla="*/ 830984 w 1691851"/>
              <a:gd name="connsiteY6" fmla="*/ 627590 h 1501432"/>
              <a:gd name="connsiteX7" fmla="*/ 780184 w 1691851"/>
              <a:gd name="connsiteY7" fmla="*/ 682624 h 1501432"/>
              <a:gd name="connsiteX8" fmla="*/ 727267 w 1691851"/>
              <a:gd name="connsiteY8" fmla="*/ 758824 h 1501432"/>
              <a:gd name="connsiteX9" fmla="*/ 875434 w 1691851"/>
              <a:gd name="connsiteY9" fmla="*/ 934507 h 1501432"/>
              <a:gd name="connsiteX10" fmla="*/ 982855 w 1691851"/>
              <a:gd name="connsiteY10" fmla="*/ 1371599 h 1501432"/>
              <a:gd name="connsiteX11" fmla="*/ 846329 w 1691851"/>
              <a:gd name="connsiteY11" fmla="*/ 1493837 h 1501432"/>
              <a:gd name="connsiteX12" fmla="*/ 644717 w 1691851"/>
              <a:gd name="connsiteY12" fmla="*/ 1492249 h 1501432"/>
              <a:gd name="connsiteX13" fmla="*/ 384367 w 1691851"/>
              <a:gd name="connsiteY13" fmla="*/ 1447800 h 1501432"/>
              <a:gd name="connsiteX14" fmla="*/ 247842 w 1691851"/>
              <a:gd name="connsiteY14" fmla="*/ 1204912 h 1501432"/>
              <a:gd name="connsiteX15" fmla="*/ 9718 w 1691851"/>
              <a:gd name="connsiteY15" fmla="*/ 608013 h 1501432"/>
              <a:gd name="connsiteX16" fmla="*/ 130367 w 1691851"/>
              <a:gd name="connsiteY16" fmla="*/ 501650 h 1501432"/>
              <a:gd name="connsiteX17" fmla="*/ 93855 w 1691851"/>
              <a:gd name="connsiteY17" fmla="*/ 446089 h 1501432"/>
              <a:gd name="connsiteX18" fmla="*/ 191 w 1691851"/>
              <a:gd name="connsiteY18" fmla="*/ 476250 h 1501432"/>
              <a:gd name="connsiteX19" fmla="*/ 120842 w 1691851"/>
              <a:gd name="connsiteY19" fmla="*/ 406400 h 1501432"/>
              <a:gd name="connsiteX20" fmla="*/ 200216 w 1691851"/>
              <a:gd name="connsiteY20" fmla="*/ 465137 h 1501432"/>
              <a:gd name="connsiteX21" fmla="*/ 484380 w 1691851"/>
              <a:gd name="connsiteY21" fmla="*/ 257175 h 1501432"/>
              <a:gd name="connsiteX22" fmla="*/ 560579 w 1691851"/>
              <a:gd name="connsiteY22" fmla="*/ 201613 h 1501432"/>
              <a:gd name="connsiteX23" fmla="*/ 784417 w 1691851"/>
              <a:gd name="connsiteY23" fmla="*/ 63500 h 1501432"/>
              <a:gd name="connsiteX24" fmla="*/ 1127317 w 1691851"/>
              <a:gd name="connsiteY24" fmla="*/ 0 h 1501432"/>
              <a:gd name="connsiteX0" fmla="*/ 1690347 w 1690347"/>
              <a:gd name="connsiteY0" fmla="*/ 433918 h 1501432"/>
              <a:gd name="connsiteX1" fmla="*/ 1415184 w 1690347"/>
              <a:gd name="connsiteY1" fmla="*/ 604307 h 1501432"/>
              <a:gd name="connsiteX2" fmla="*/ 1362267 w 1690347"/>
              <a:gd name="connsiteY2" fmla="*/ 701673 h 1501432"/>
              <a:gd name="connsiteX3" fmla="*/ 1616265 w 1690347"/>
              <a:gd name="connsiteY3" fmla="*/ 879474 h 1501432"/>
              <a:gd name="connsiteX4" fmla="*/ 1197166 w 1690347"/>
              <a:gd name="connsiteY4" fmla="*/ 1038224 h 1501432"/>
              <a:gd name="connsiteX5" fmla="*/ 1129432 w 1690347"/>
              <a:gd name="connsiteY5" fmla="*/ 1059390 h 1501432"/>
              <a:gd name="connsiteX6" fmla="*/ 1055349 w 1690347"/>
              <a:gd name="connsiteY6" fmla="*/ 824440 h 1501432"/>
              <a:gd name="connsiteX7" fmla="*/ 830984 w 1690347"/>
              <a:gd name="connsiteY7" fmla="*/ 627590 h 1501432"/>
              <a:gd name="connsiteX8" fmla="*/ 780184 w 1690347"/>
              <a:gd name="connsiteY8" fmla="*/ 682624 h 1501432"/>
              <a:gd name="connsiteX9" fmla="*/ 727267 w 1690347"/>
              <a:gd name="connsiteY9" fmla="*/ 758824 h 1501432"/>
              <a:gd name="connsiteX10" fmla="*/ 875434 w 1690347"/>
              <a:gd name="connsiteY10" fmla="*/ 934507 h 1501432"/>
              <a:gd name="connsiteX11" fmla="*/ 982855 w 1690347"/>
              <a:gd name="connsiteY11" fmla="*/ 1371599 h 1501432"/>
              <a:gd name="connsiteX12" fmla="*/ 846329 w 1690347"/>
              <a:gd name="connsiteY12" fmla="*/ 1493837 h 1501432"/>
              <a:gd name="connsiteX13" fmla="*/ 644717 w 1690347"/>
              <a:gd name="connsiteY13" fmla="*/ 1492249 h 1501432"/>
              <a:gd name="connsiteX14" fmla="*/ 384367 w 1690347"/>
              <a:gd name="connsiteY14" fmla="*/ 1447800 h 1501432"/>
              <a:gd name="connsiteX15" fmla="*/ 247842 w 1690347"/>
              <a:gd name="connsiteY15" fmla="*/ 1204912 h 1501432"/>
              <a:gd name="connsiteX16" fmla="*/ 9718 w 1690347"/>
              <a:gd name="connsiteY16" fmla="*/ 608013 h 1501432"/>
              <a:gd name="connsiteX17" fmla="*/ 130367 w 1690347"/>
              <a:gd name="connsiteY17" fmla="*/ 501650 h 1501432"/>
              <a:gd name="connsiteX18" fmla="*/ 93855 w 1690347"/>
              <a:gd name="connsiteY18" fmla="*/ 446089 h 1501432"/>
              <a:gd name="connsiteX19" fmla="*/ 191 w 1690347"/>
              <a:gd name="connsiteY19" fmla="*/ 476250 h 1501432"/>
              <a:gd name="connsiteX20" fmla="*/ 120842 w 1690347"/>
              <a:gd name="connsiteY20" fmla="*/ 406400 h 1501432"/>
              <a:gd name="connsiteX21" fmla="*/ 200216 w 1690347"/>
              <a:gd name="connsiteY21" fmla="*/ 465137 h 1501432"/>
              <a:gd name="connsiteX22" fmla="*/ 484380 w 1690347"/>
              <a:gd name="connsiteY22" fmla="*/ 257175 h 1501432"/>
              <a:gd name="connsiteX23" fmla="*/ 560579 w 1690347"/>
              <a:gd name="connsiteY23" fmla="*/ 201613 h 1501432"/>
              <a:gd name="connsiteX24" fmla="*/ 784417 w 1690347"/>
              <a:gd name="connsiteY24" fmla="*/ 63500 h 1501432"/>
              <a:gd name="connsiteX25" fmla="*/ 1127317 w 1690347"/>
              <a:gd name="connsiteY25" fmla="*/ 0 h 1501432"/>
              <a:gd name="connsiteX0" fmla="*/ 1861797 w 1861797"/>
              <a:gd name="connsiteY0" fmla="*/ 814918 h 1501432"/>
              <a:gd name="connsiteX1" fmla="*/ 1415184 w 1861797"/>
              <a:gd name="connsiteY1" fmla="*/ 604307 h 1501432"/>
              <a:gd name="connsiteX2" fmla="*/ 1362267 w 1861797"/>
              <a:gd name="connsiteY2" fmla="*/ 701673 h 1501432"/>
              <a:gd name="connsiteX3" fmla="*/ 1616265 w 1861797"/>
              <a:gd name="connsiteY3" fmla="*/ 879474 h 1501432"/>
              <a:gd name="connsiteX4" fmla="*/ 1197166 w 1861797"/>
              <a:gd name="connsiteY4" fmla="*/ 1038224 h 1501432"/>
              <a:gd name="connsiteX5" fmla="*/ 1129432 w 1861797"/>
              <a:gd name="connsiteY5" fmla="*/ 1059390 h 1501432"/>
              <a:gd name="connsiteX6" fmla="*/ 1055349 w 1861797"/>
              <a:gd name="connsiteY6" fmla="*/ 824440 h 1501432"/>
              <a:gd name="connsiteX7" fmla="*/ 830984 w 1861797"/>
              <a:gd name="connsiteY7" fmla="*/ 627590 h 1501432"/>
              <a:gd name="connsiteX8" fmla="*/ 780184 w 1861797"/>
              <a:gd name="connsiteY8" fmla="*/ 682624 h 1501432"/>
              <a:gd name="connsiteX9" fmla="*/ 727267 w 1861797"/>
              <a:gd name="connsiteY9" fmla="*/ 758824 h 1501432"/>
              <a:gd name="connsiteX10" fmla="*/ 875434 w 1861797"/>
              <a:gd name="connsiteY10" fmla="*/ 934507 h 1501432"/>
              <a:gd name="connsiteX11" fmla="*/ 982855 w 1861797"/>
              <a:gd name="connsiteY11" fmla="*/ 1371599 h 1501432"/>
              <a:gd name="connsiteX12" fmla="*/ 846329 w 1861797"/>
              <a:gd name="connsiteY12" fmla="*/ 1493837 h 1501432"/>
              <a:gd name="connsiteX13" fmla="*/ 644717 w 1861797"/>
              <a:gd name="connsiteY13" fmla="*/ 1492249 h 1501432"/>
              <a:gd name="connsiteX14" fmla="*/ 384367 w 1861797"/>
              <a:gd name="connsiteY14" fmla="*/ 1447800 h 1501432"/>
              <a:gd name="connsiteX15" fmla="*/ 247842 w 1861797"/>
              <a:gd name="connsiteY15" fmla="*/ 1204912 h 1501432"/>
              <a:gd name="connsiteX16" fmla="*/ 9718 w 1861797"/>
              <a:gd name="connsiteY16" fmla="*/ 608013 h 1501432"/>
              <a:gd name="connsiteX17" fmla="*/ 130367 w 1861797"/>
              <a:gd name="connsiteY17" fmla="*/ 501650 h 1501432"/>
              <a:gd name="connsiteX18" fmla="*/ 93855 w 1861797"/>
              <a:gd name="connsiteY18" fmla="*/ 446089 h 1501432"/>
              <a:gd name="connsiteX19" fmla="*/ 191 w 1861797"/>
              <a:gd name="connsiteY19" fmla="*/ 476250 h 1501432"/>
              <a:gd name="connsiteX20" fmla="*/ 120842 w 1861797"/>
              <a:gd name="connsiteY20" fmla="*/ 406400 h 1501432"/>
              <a:gd name="connsiteX21" fmla="*/ 200216 w 1861797"/>
              <a:gd name="connsiteY21" fmla="*/ 465137 h 1501432"/>
              <a:gd name="connsiteX22" fmla="*/ 484380 w 1861797"/>
              <a:gd name="connsiteY22" fmla="*/ 257175 h 1501432"/>
              <a:gd name="connsiteX23" fmla="*/ 560579 w 1861797"/>
              <a:gd name="connsiteY23" fmla="*/ 201613 h 1501432"/>
              <a:gd name="connsiteX24" fmla="*/ 784417 w 1861797"/>
              <a:gd name="connsiteY24" fmla="*/ 63500 h 1501432"/>
              <a:gd name="connsiteX25" fmla="*/ 1127317 w 1861797"/>
              <a:gd name="connsiteY25" fmla="*/ 0 h 1501432"/>
              <a:gd name="connsiteX0" fmla="*/ 1861797 w 1861797"/>
              <a:gd name="connsiteY0" fmla="*/ 814918 h 1501432"/>
              <a:gd name="connsiteX1" fmla="*/ 1415184 w 1861797"/>
              <a:gd name="connsiteY1" fmla="*/ 604307 h 1501432"/>
              <a:gd name="connsiteX2" fmla="*/ 1413067 w 1861797"/>
              <a:gd name="connsiteY2" fmla="*/ 703789 h 1501432"/>
              <a:gd name="connsiteX3" fmla="*/ 1616265 w 1861797"/>
              <a:gd name="connsiteY3" fmla="*/ 879474 h 1501432"/>
              <a:gd name="connsiteX4" fmla="*/ 1197166 w 1861797"/>
              <a:gd name="connsiteY4" fmla="*/ 1038224 h 1501432"/>
              <a:gd name="connsiteX5" fmla="*/ 1129432 w 1861797"/>
              <a:gd name="connsiteY5" fmla="*/ 1059390 h 1501432"/>
              <a:gd name="connsiteX6" fmla="*/ 1055349 w 1861797"/>
              <a:gd name="connsiteY6" fmla="*/ 824440 h 1501432"/>
              <a:gd name="connsiteX7" fmla="*/ 830984 w 1861797"/>
              <a:gd name="connsiteY7" fmla="*/ 627590 h 1501432"/>
              <a:gd name="connsiteX8" fmla="*/ 780184 w 1861797"/>
              <a:gd name="connsiteY8" fmla="*/ 682624 h 1501432"/>
              <a:gd name="connsiteX9" fmla="*/ 727267 w 1861797"/>
              <a:gd name="connsiteY9" fmla="*/ 758824 h 1501432"/>
              <a:gd name="connsiteX10" fmla="*/ 875434 w 1861797"/>
              <a:gd name="connsiteY10" fmla="*/ 934507 h 1501432"/>
              <a:gd name="connsiteX11" fmla="*/ 982855 w 1861797"/>
              <a:gd name="connsiteY11" fmla="*/ 1371599 h 1501432"/>
              <a:gd name="connsiteX12" fmla="*/ 846329 w 1861797"/>
              <a:gd name="connsiteY12" fmla="*/ 1493837 h 1501432"/>
              <a:gd name="connsiteX13" fmla="*/ 644717 w 1861797"/>
              <a:gd name="connsiteY13" fmla="*/ 1492249 h 1501432"/>
              <a:gd name="connsiteX14" fmla="*/ 384367 w 1861797"/>
              <a:gd name="connsiteY14" fmla="*/ 1447800 h 1501432"/>
              <a:gd name="connsiteX15" fmla="*/ 247842 w 1861797"/>
              <a:gd name="connsiteY15" fmla="*/ 1204912 h 1501432"/>
              <a:gd name="connsiteX16" fmla="*/ 9718 w 1861797"/>
              <a:gd name="connsiteY16" fmla="*/ 608013 h 1501432"/>
              <a:gd name="connsiteX17" fmla="*/ 130367 w 1861797"/>
              <a:gd name="connsiteY17" fmla="*/ 501650 h 1501432"/>
              <a:gd name="connsiteX18" fmla="*/ 93855 w 1861797"/>
              <a:gd name="connsiteY18" fmla="*/ 446089 h 1501432"/>
              <a:gd name="connsiteX19" fmla="*/ 191 w 1861797"/>
              <a:gd name="connsiteY19" fmla="*/ 476250 h 1501432"/>
              <a:gd name="connsiteX20" fmla="*/ 120842 w 1861797"/>
              <a:gd name="connsiteY20" fmla="*/ 406400 h 1501432"/>
              <a:gd name="connsiteX21" fmla="*/ 200216 w 1861797"/>
              <a:gd name="connsiteY21" fmla="*/ 465137 h 1501432"/>
              <a:gd name="connsiteX22" fmla="*/ 484380 w 1861797"/>
              <a:gd name="connsiteY22" fmla="*/ 257175 h 1501432"/>
              <a:gd name="connsiteX23" fmla="*/ 560579 w 1861797"/>
              <a:gd name="connsiteY23" fmla="*/ 201613 h 1501432"/>
              <a:gd name="connsiteX24" fmla="*/ 784417 w 1861797"/>
              <a:gd name="connsiteY24" fmla="*/ 63500 h 1501432"/>
              <a:gd name="connsiteX25" fmla="*/ 1127317 w 1861797"/>
              <a:gd name="connsiteY25" fmla="*/ 0 h 1501432"/>
              <a:gd name="connsiteX0" fmla="*/ 2211047 w 2211047"/>
              <a:gd name="connsiteY0" fmla="*/ 994835 h 1501432"/>
              <a:gd name="connsiteX1" fmla="*/ 1415184 w 2211047"/>
              <a:gd name="connsiteY1" fmla="*/ 604307 h 1501432"/>
              <a:gd name="connsiteX2" fmla="*/ 1413067 w 2211047"/>
              <a:gd name="connsiteY2" fmla="*/ 703789 h 1501432"/>
              <a:gd name="connsiteX3" fmla="*/ 1616265 w 2211047"/>
              <a:gd name="connsiteY3" fmla="*/ 879474 h 1501432"/>
              <a:gd name="connsiteX4" fmla="*/ 1197166 w 2211047"/>
              <a:gd name="connsiteY4" fmla="*/ 1038224 h 1501432"/>
              <a:gd name="connsiteX5" fmla="*/ 1129432 w 2211047"/>
              <a:gd name="connsiteY5" fmla="*/ 1059390 h 1501432"/>
              <a:gd name="connsiteX6" fmla="*/ 1055349 w 2211047"/>
              <a:gd name="connsiteY6" fmla="*/ 824440 h 1501432"/>
              <a:gd name="connsiteX7" fmla="*/ 830984 w 2211047"/>
              <a:gd name="connsiteY7" fmla="*/ 627590 h 1501432"/>
              <a:gd name="connsiteX8" fmla="*/ 780184 w 2211047"/>
              <a:gd name="connsiteY8" fmla="*/ 682624 h 1501432"/>
              <a:gd name="connsiteX9" fmla="*/ 727267 w 2211047"/>
              <a:gd name="connsiteY9" fmla="*/ 758824 h 1501432"/>
              <a:gd name="connsiteX10" fmla="*/ 875434 w 2211047"/>
              <a:gd name="connsiteY10" fmla="*/ 934507 h 1501432"/>
              <a:gd name="connsiteX11" fmla="*/ 982855 w 2211047"/>
              <a:gd name="connsiteY11" fmla="*/ 1371599 h 1501432"/>
              <a:gd name="connsiteX12" fmla="*/ 846329 w 2211047"/>
              <a:gd name="connsiteY12" fmla="*/ 1493837 h 1501432"/>
              <a:gd name="connsiteX13" fmla="*/ 644717 w 2211047"/>
              <a:gd name="connsiteY13" fmla="*/ 1492249 h 1501432"/>
              <a:gd name="connsiteX14" fmla="*/ 384367 w 2211047"/>
              <a:gd name="connsiteY14" fmla="*/ 1447800 h 1501432"/>
              <a:gd name="connsiteX15" fmla="*/ 247842 w 2211047"/>
              <a:gd name="connsiteY15" fmla="*/ 1204912 h 1501432"/>
              <a:gd name="connsiteX16" fmla="*/ 9718 w 2211047"/>
              <a:gd name="connsiteY16" fmla="*/ 608013 h 1501432"/>
              <a:gd name="connsiteX17" fmla="*/ 130367 w 2211047"/>
              <a:gd name="connsiteY17" fmla="*/ 501650 h 1501432"/>
              <a:gd name="connsiteX18" fmla="*/ 93855 w 2211047"/>
              <a:gd name="connsiteY18" fmla="*/ 446089 h 1501432"/>
              <a:gd name="connsiteX19" fmla="*/ 191 w 2211047"/>
              <a:gd name="connsiteY19" fmla="*/ 476250 h 1501432"/>
              <a:gd name="connsiteX20" fmla="*/ 120842 w 2211047"/>
              <a:gd name="connsiteY20" fmla="*/ 406400 h 1501432"/>
              <a:gd name="connsiteX21" fmla="*/ 200216 w 2211047"/>
              <a:gd name="connsiteY21" fmla="*/ 465137 h 1501432"/>
              <a:gd name="connsiteX22" fmla="*/ 484380 w 2211047"/>
              <a:gd name="connsiteY22" fmla="*/ 257175 h 1501432"/>
              <a:gd name="connsiteX23" fmla="*/ 560579 w 2211047"/>
              <a:gd name="connsiteY23" fmla="*/ 201613 h 1501432"/>
              <a:gd name="connsiteX24" fmla="*/ 784417 w 2211047"/>
              <a:gd name="connsiteY24" fmla="*/ 63500 h 1501432"/>
              <a:gd name="connsiteX25" fmla="*/ 1127317 w 2211047"/>
              <a:gd name="connsiteY25" fmla="*/ 0 h 1501432"/>
              <a:gd name="connsiteX0" fmla="*/ 2211047 w 2211047"/>
              <a:gd name="connsiteY0" fmla="*/ 994835 h 1501432"/>
              <a:gd name="connsiteX1" fmla="*/ 1817350 w 2211047"/>
              <a:gd name="connsiteY1" fmla="*/ 818091 h 1501432"/>
              <a:gd name="connsiteX2" fmla="*/ 1415184 w 2211047"/>
              <a:gd name="connsiteY2" fmla="*/ 604307 h 1501432"/>
              <a:gd name="connsiteX3" fmla="*/ 1413067 w 2211047"/>
              <a:gd name="connsiteY3" fmla="*/ 703789 h 1501432"/>
              <a:gd name="connsiteX4" fmla="*/ 1616265 w 2211047"/>
              <a:gd name="connsiteY4" fmla="*/ 879474 h 1501432"/>
              <a:gd name="connsiteX5" fmla="*/ 1197166 w 2211047"/>
              <a:gd name="connsiteY5" fmla="*/ 1038224 h 1501432"/>
              <a:gd name="connsiteX6" fmla="*/ 1129432 w 2211047"/>
              <a:gd name="connsiteY6" fmla="*/ 1059390 h 1501432"/>
              <a:gd name="connsiteX7" fmla="*/ 1055349 w 2211047"/>
              <a:gd name="connsiteY7" fmla="*/ 824440 h 1501432"/>
              <a:gd name="connsiteX8" fmla="*/ 830984 w 2211047"/>
              <a:gd name="connsiteY8" fmla="*/ 627590 h 1501432"/>
              <a:gd name="connsiteX9" fmla="*/ 780184 w 2211047"/>
              <a:gd name="connsiteY9" fmla="*/ 682624 h 1501432"/>
              <a:gd name="connsiteX10" fmla="*/ 727267 w 2211047"/>
              <a:gd name="connsiteY10" fmla="*/ 758824 h 1501432"/>
              <a:gd name="connsiteX11" fmla="*/ 875434 w 2211047"/>
              <a:gd name="connsiteY11" fmla="*/ 934507 h 1501432"/>
              <a:gd name="connsiteX12" fmla="*/ 982855 w 2211047"/>
              <a:gd name="connsiteY12" fmla="*/ 1371599 h 1501432"/>
              <a:gd name="connsiteX13" fmla="*/ 846329 w 2211047"/>
              <a:gd name="connsiteY13" fmla="*/ 1493837 h 1501432"/>
              <a:gd name="connsiteX14" fmla="*/ 644717 w 2211047"/>
              <a:gd name="connsiteY14" fmla="*/ 1492249 h 1501432"/>
              <a:gd name="connsiteX15" fmla="*/ 384367 w 2211047"/>
              <a:gd name="connsiteY15" fmla="*/ 1447800 h 1501432"/>
              <a:gd name="connsiteX16" fmla="*/ 247842 w 2211047"/>
              <a:gd name="connsiteY16" fmla="*/ 1204912 h 1501432"/>
              <a:gd name="connsiteX17" fmla="*/ 9718 w 2211047"/>
              <a:gd name="connsiteY17" fmla="*/ 608013 h 1501432"/>
              <a:gd name="connsiteX18" fmla="*/ 130367 w 2211047"/>
              <a:gd name="connsiteY18" fmla="*/ 501650 h 1501432"/>
              <a:gd name="connsiteX19" fmla="*/ 93855 w 2211047"/>
              <a:gd name="connsiteY19" fmla="*/ 446089 h 1501432"/>
              <a:gd name="connsiteX20" fmla="*/ 191 w 2211047"/>
              <a:gd name="connsiteY20" fmla="*/ 476250 h 1501432"/>
              <a:gd name="connsiteX21" fmla="*/ 120842 w 2211047"/>
              <a:gd name="connsiteY21" fmla="*/ 406400 h 1501432"/>
              <a:gd name="connsiteX22" fmla="*/ 200216 w 2211047"/>
              <a:gd name="connsiteY22" fmla="*/ 465137 h 1501432"/>
              <a:gd name="connsiteX23" fmla="*/ 484380 w 2211047"/>
              <a:gd name="connsiteY23" fmla="*/ 257175 h 1501432"/>
              <a:gd name="connsiteX24" fmla="*/ 560579 w 2211047"/>
              <a:gd name="connsiteY24" fmla="*/ 201613 h 1501432"/>
              <a:gd name="connsiteX25" fmla="*/ 784417 w 2211047"/>
              <a:gd name="connsiteY25" fmla="*/ 63500 h 1501432"/>
              <a:gd name="connsiteX26" fmla="*/ 1127317 w 2211047"/>
              <a:gd name="connsiteY26" fmla="*/ 0 h 1501432"/>
              <a:gd name="connsiteX0" fmla="*/ 2367680 w 2367680"/>
              <a:gd name="connsiteY0" fmla="*/ 493185 h 1501432"/>
              <a:gd name="connsiteX1" fmla="*/ 1817350 w 2367680"/>
              <a:gd name="connsiteY1" fmla="*/ 818091 h 1501432"/>
              <a:gd name="connsiteX2" fmla="*/ 1415184 w 2367680"/>
              <a:gd name="connsiteY2" fmla="*/ 604307 h 1501432"/>
              <a:gd name="connsiteX3" fmla="*/ 1413067 w 2367680"/>
              <a:gd name="connsiteY3" fmla="*/ 703789 h 1501432"/>
              <a:gd name="connsiteX4" fmla="*/ 1616265 w 2367680"/>
              <a:gd name="connsiteY4" fmla="*/ 879474 h 1501432"/>
              <a:gd name="connsiteX5" fmla="*/ 1197166 w 2367680"/>
              <a:gd name="connsiteY5" fmla="*/ 1038224 h 1501432"/>
              <a:gd name="connsiteX6" fmla="*/ 1129432 w 2367680"/>
              <a:gd name="connsiteY6" fmla="*/ 1059390 h 1501432"/>
              <a:gd name="connsiteX7" fmla="*/ 1055349 w 2367680"/>
              <a:gd name="connsiteY7" fmla="*/ 824440 h 1501432"/>
              <a:gd name="connsiteX8" fmla="*/ 830984 w 2367680"/>
              <a:gd name="connsiteY8" fmla="*/ 627590 h 1501432"/>
              <a:gd name="connsiteX9" fmla="*/ 780184 w 2367680"/>
              <a:gd name="connsiteY9" fmla="*/ 682624 h 1501432"/>
              <a:gd name="connsiteX10" fmla="*/ 727267 w 2367680"/>
              <a:gd name="connsiteY10" fmla="*/ 758824 h 1501432"/>
              <a:gd name="connsiteX11" fmla="*/ 875434 w 2367680"/>
              <a:gd name="connsiteY11" fmla="*/ 934507 h 1501432"/>
              <a:gd name="connsiteX12" fmla="*/ 982855 w 2367680"/>
              <a:gd name="connsiteY12" fmla="*/ 1371599 h 1501432"/>
              <a:gd name="connsiteX13" fmla="*/ 846329 w 2367680"/>
              <a:gd name="connsiteY13" fmla="*/ 1493837 h 1501432"/>
              <a:gd name="connsiteX14" fmla="*/ 644717 w 2367680"/>
              <a:gd name="connsiteY14" fmla="*/ 1492249 h 1501432"/>
              <a:gd name="connsiteX15" fmla="*/ 384367 w 2367680"/>
              <a:gd name="connsiteY15" fmla="*/ 1447800 h 1501432"/>
              <a:gd name="connsiteX16" fmla="*/ 247842 w 2367680"/>
              <a:gd name="connsiteY16" fmla="*/ 1204912 h 1501432"/>
              <a:gd name="connsiteX17" fmla="*/ 9718 w 2367680"/>
              <a:gd name="connsiteY17" fmla="*/ 608013 h 1501432"/>
              <a:gd name="connsiteX18" fmla="*/ 130367 w 2367680"/>
              <a:gd name="connsiteY18" fmla="*/ 501650 h 1501432"/>
              <a:gd name="connsiteX19" fmla="*/ 93855 w 2367680"/>
              <a:gd name="connsiteY19" fmla="*/ 446089 h 1501432"/>
              <a:gd name="connsiteX20" fmla="*/ 191 w 2367680"/>
              <a:gd name="connsiteY20" fmla="*/ 476250 h 1501432"/>
              <a:gd name="connsiteX21" fmla="*/ 120842 w 2367680"/>
              <a:gd name="connsiteY21" fmla="*/ 406400 h 1501432"/>
              <a:gd name="connsiteX22" fmla="*/ 200216 w 2367680"/>
              <a:gd name="connsiteY22" fmla="*/ 465137 h 1501432"/>
              <a:gd name="connsiteX23" fmla="*/ 484380 w 2367680"/>
              <a:gd name="connsiteY23" fmla="*/ 257175 h 1501432"/>
              <a:gd name="connsiteX24" fmla="*/ 560579 w 2367680"/>
              <a:gd name="connsiteY24" fmla="*/ 201613 h 1501432"/>
              <a:gd name="connsiteX25" fmla="*/ 784417 w 2367680"/>
              <a:gd name="connsiteY25" fmla="*/ 63500 h 1501432"/>
              <a:gd name="connsiteX26" fmla="*/ 1127317 w 2367680"/>
              <a:gd name="connsiteY26" fmla="*/ 0 h 1501432"/>
              <a:gd name="connsiteX0" fmla="*/ 2367680 w 2367680"/>
              <a:gd name="connsiteY0" fmla="*/ 493185 h 1501432"/>
              <a:gd name="connsiteX1" fmla="*/ 2058649 w 2367680"/>
              <a:gd name="connsiteY1" fmla="*/ 744007 h 1501432"/>
              <a:gd name="connsiteX2" fmla="*/ 1817350 w 2367680"/>
              <a:gd name="connsiteY2" fmla="*/ 818091 h 1501432"/>
              <a:gd name="connsiteX3" fmla="*/ 1415184 w 2367680"/>
              <a:gd name="connsiteY3" fmla="*/ 604307 h 1501432"/>
              <a:gd name="connsiteX4" fmla="*/ 1413067 w 2367680"/>
              <a:gd name="connsiteY4" fmla="*/ 703789 h 1501432"/>
              <a:gd name="connsiteX5" fmla="*/ 1616265 w 2367680"/>
              <a:gd name="connsiteY5" fmla="*/ 879474 h 1501432"/>
              <a:gd name="connsiteX6" fmla="*/ 1197166 w 2367680"/>
              <a:gd name="connsiteY6" fmla="*/ 1038224 h 1501432"/>
              <a:gd name="connsiteX7" fmla="*/ 1129432 w 2367680"/>
              <a:gd name="connsiteY7" fmla="*/ 1059390 h 1501432"/>
              <a:gd name="connsiteX8" fmla="*/ 1055349 w 2367680"/>
              <a:gd name="connsiteY8" fmla="*/ 824440 h 1501432"/>
              <a:gd name="connsiteX9" fmla="*/ 830984 w 2367680"/>
              <a:gd name="connsiteY9" fmla="*/ 627590 h 1501432"/>
              <a:gd name="connsiteX10" fmla="*/ 780184 w 2367680"/>
              <a:gd name="connsiteY10" fmla="*/ 682624 h 1501432"/>
              <a:gd name="connsiteX11" fmla="*/ 727267 w 2367680"/>
              <a:gd name="connsiteY11" fmla="*/ 758824 h 1501432"/>
              <a:gd name="connsiteX12" fmla="*/ 875434 w 2367680"/>
              <a:gd name="connsiteY12" fmla="*/ 934507 h 1501432"/>
              <a:gd name="connsiteX13" fmla="*/ 982855 w 2367680"/>
              <a:gd name="connsiteY13" fmla="*/ 1371599 h 1501432"/>
              <a:gd name="connsiteX14" fmla="*/ 846329 w 2367680"/>
              <a:gd name="connsiteY14" fmla="*/ 1493837 h 1501432"/>
              <a:gd name="connsiteX15" fmla="*/ 644717 w 2367680"/>
              <a:gd name="connsiteY15" fmla="*/ 1492249 h 1501432"/>
              <a:gd name="connsiteX16" fmla="*/ 384367 w 2367680"/>
              <a:gd name="connsiteY16" fmla="*/ 1447800 h 1501432"/>
              <a:gd name="connsiteX17" fmla="*/ 247842 w 2367680"/>
              <a:gd name="connsiteY17" fmla="*/ 1204912 h 1501432"/>
              <a:gd name="connsiteX18" fmla="*/ 9718 w 2367680"/>
              <a:gd name="connsiteY18" fmla="*/ 608013 h 1501432"/>
              <a:gd name="connsiteX19" fmla="*/ 130367 w 2367680"/>
              <a:gd name="connsiteY19" fmla="*/ 501650 h 1501432"/>
              <a:gd name="connsiteX20" fmla="*/ 93855 w 2367680"/>
              <a:gd name="connsiteY20" fmla="*/ 446089 h 1501432"/>
              <a:gd name="connsiteX21" fmla="*/ 191 w 2367680"/>
              <a:gd name="connsiteY21" fmla="*/ 476250 h 1501432"/>
              <a:gd name="connsiteX22" fmla="*/ 120842 w 2367680"/>
              <a:gd name="connsiteY22" fmla="*/ 406400 h 1501432"/>
              <a:gd name="connsiteX23" fmla="*/ 200216 w 2367680"/>
              <a:gd name="connsiteY23" fmla="*/ 465137 h 1501432"/>
              <a:gd name="connsiteX24" fmla="*/ 484380 w 2367680"/>
              <a:gd name="connsiteY24" fmla="*/ 257175 h 1501432"/>
              <a:gd name="connsiteX25" fmla="*/ 560579 w 2367680"/>
              <a:gd name="connsiteY25" fmla="*/ 201613 h 1501432"/>
              <a:gd name="connsiteX26" fmla="*/ 784417 w 2367680"/>
              <a:gd name="connsiteY26" fmla="*/ 63500 h 1501432"/>
              <a:gd name="connsiteX27" fmla="*/ 1127317 w 2367680"/>
              <a:gd name="connsiteY27" fmla="*/ 0 h 1501432"/>
              <a:gd name="connsiteX0" fmla="*/ 2367680 w 2367680"/>
              <a:gd name="connsiteY0" fmla="*/ 493185 h 1501432"/>
              <a:gd name="connsiteX1" fmla="*/ 2056533 w 2367680"/>
              <a:gd name="connsiteY1" fmla="*/ 629707 h 1501432"/>
              <a:gd name="connsiteX2" fmla="*/ 2058649 w 2367680"/>
              <a:gd name="connsiteY2" fmla="*/ 744007 h 1501432"/>
              <a:gd name="connsiteX3" fmla="*/ 1817350 w 2367680"/>
              <a:gd name="connsiteY3" fmla="*/ 818091 h 1501432"/>
              <a:gd name="connsiteX4" fmla="*/ 1415184 w 2367680"/>
              <a:gd name="connsiteY4" fmla="*/ 604307 h 1501432"/>
              <a:gd name="connsiteX5" fmla="*/ 1413067 w 2367680"/>
              <a:gd name="connsiteY5" fmla="*/ 703789 h 1501432"/>
              <a:gd name="connsiteX6" fmla="*/ 1616265 w 2367680"/>
              <a:gd name="connsiteY6" fmla="*/ 879474 h 1501432"/>
              <a:gd name="connsiteX7" fmla="*/ 1197166 w 2367680"/>
              <a:gd name="connsiteY7" fmla="*/ 1038224 h 1501432"/>
              <a:gd name="connsiteX8" fmla="*/ 1129432 w 2367680"/>
              <a:gd name="connsiteY8" fmla="*/ 1059390 h 1501432"/>
              <a:gd name="connsiteX9" fmla="*/ 1055349 w 2367680"/>
              <a:gd name="connsiteY9" fmla="*/ 824440 h 1501432"/>
              <a:gd name="connsiteX10" fmla="*/ 830984 w 2367680"/>
              <a:gd name="connsiteY10" fmla="*/ 627590 h 1501432"/>
              <a:gd name="connsiteX11" fmla="*/ 780184 w 2367680"/>
              <a:gd name="connsiteY11" fmla="*/ 682624 h 1501432"/>
              <a:gd name="connsiteX12" fmla="*/ 727267 w 2367680"/>
              <a:gd name="connsiteY12" fmla="*/ 758824 h 1501432"/>
              <a:gd name="connsiteX13" fmla="*/ 875434 w 2367680"/>
              <a:gd name="connsiteY13" fmla="*/ 934507 h 1501432"/>
              <a:gd name="connsiteX14" fmla="*/ 982855 w 2367680"/>
              <a:gd name="connsiteY14" fmla="*/ 1371599 h 1501432"/>
              <a:gd name="connsiteX15" fmla="*/ 846329 w 2367680"/>
              <a:gd name="connsiteY15" fmla="*/ 1493837 h 1501432"/>
              <a:gd name="connsiteX16" fmla="*/ 644717 w 2367680"/>
              <a:gd name="connsiteY16" fmla="*/ 1492249 h 1501432"/>
              <a:gd name="connsiteX17" fmla="*/ 384367 w 2367680"/>
              <a:gd name="connsiteY17" fmla="*/ 1447800 h 1501432"/>
              <a:gd name="connsiteX18" fmla="*/ 247842 w 2367680"/>
              <a:gd name="connsiteY18" fmla="*/ 1204912 h 1501432"/>
              <a:gd name="connsiteX19" fmla="*/ 9718 w 2367680"/>
              <a:gd name="connsiteY19" fmla="*/ 608013 h 1501432"/>
              <a:gd name="connsiteX20" fmla="*/ 130367 w 2367680"/>
              <a:gd name="connsiteY20" fmla="*/ 501650 h 1501432"/>
              <a:gd name="connsiteX21" fmla="*/ 93855 w 2367680"/>
              <a:gd name="connsiteY21" fmla="*/ 446089 h 1501432"/>
              <a:gd name="connsiteX22" fmla="*/ 191 w 2367680"/>
              <a:gd name="connsiteY22" fmla="*/ 476250 h 1501432"/>
              <a:gd name="connsiteX23" fmla="*/ 120842 w 2367680"/>
              <a:gd name="connsiteY23" fmla="*/ 406400 h 1501432"/>
              <a:gd name="connsiteX24" fmla="*/ 200216 w 2367680"/>
              <a:gd name="connsiteY24" fmla="*/ 465137 h 1501432"/>
              <a:gd name="connsiteX25" fmla="*/ 484380 w 2367680"/>
              <a:gd name="connsiteY25" fmla="*/ 257175 h 1501432"/>
              <a:gd name="connsiteX26" fmla="*/ 560579 w 2367680"/>
              <a:gd name="connsiteY26" fmla="*/ 201613 h 1501432"/>
              <a:gd name="connsiteX27" fmla="*/ 784417 w 2367680"/>
              <a:gd name="connsiteY27" fmla="*/ 63500 h 1501432"/>
              <a:gd name="connsiteX28" fmla="*/ 1127317 w 2367680"/>
              <a:gd name="connsiteY28" fmla="*/ 0 h 1501432"/>
              <a:gd name="connsiteX0" fmla="*/ 2367680 w 2367680"/>
              <a:gd name="connsiteY0" fmla="*/ 493185 h 1501432"/>
              <a:gd name="connsiteX1" fmla="*/ 2056533 w 2367680"/>
              <a:gd name="connsiteY1" fmla="*/ 629707 h 1501432"/>
              <a:gd name="connsiteX2" fmla="*/ 2031133 w 2367680"/>
              <a:gd name="connsiteY2" fmla="*/ 750357 h 1501432"/>
              <a:gd name="connsiteX3" fmla="*/ 1817350 w 2367680"/>
              <a:gd name="connsiteY3" fmla="*/ 818091 h 1501432"/>
              <a:gd name="connsiteX4" fmla="*/ 1415184 w 2367680"/>
              <a:gd name="connsiteY4" fmla="*/ 604307 h 1501432"/>
              <a:gd name="connsiteX5" fmla="*/ 1413067 w 2367680"/>
              <a:gd name="connsiteY5" fmla="*/ 703789 h 1501432"/>
              <a:gd name="connsiteX6" fmla="*/ 1616265 w 2367680"/>
              <a:gd name="connsiteY6" fmla="*/ 879474 h 1501432"/>
              <a:gd name="connsiteX7" fmla="*/ 1197166 w 2367680"/>
              <a:gd name="connsiteY7" fmla="*/ 1038224 h 1501432"/>
              <a:gd name="connsiteX8" fmla="*/ 1129432 w 2367680"/>
              <a:gd name="connsiteY8" fmla="*/ 1059390 h 1501432"/>
              <a:gd name="connsiteX9" fmla="*/ 1055349 w 2367680"/>
              <a:gd name="connsiteY9" fmla="*/ 824440 h 1501432"/>
              <a:gd name="connsiteX10" fmla="*/ 830984 w 2367680"/>
              <a:gd name="connsiteY10" fmla="*/ 627590 h 1501432"/>
              <a:gd name="connsiteX11" fmla="*/ 780184 w 2367680"/>
              <a:gd name="connsiteY11" fmla="*/ 682624 h 1501432"/>
              <a:gd name="connsiteX12" fmla="*/ 727267 w 2367680"/>
              <a:gd name="connsiteY12" fmla="*/ 758824 h 1501432"/>
              <a:gd name="connsiteX13" fmla="*/ 875434 w 2367680"/>
              <a:gd name="connsiteY13" fmla="*/ 934507 h 1501432"/>
              <a:gd name="connsiteX14" fmla="*/ 982855 w 2367680"/>
              <a:gd name="connsiteY14" fmla="*/ 1371599 h 1501432"/>
              <a:gd name="connsiteX15" fmla="*/ 846329 w 2367680"/>
              <a:gd name="connsiteY15" fmla="*/ 1493837 h 1501432"/>
              <a:gd name="connsiteX16" fmla="*/ 644717 w 2367680"/>
              <a:gd name="connsiteY16" fmla="*/ 1492249 h 1501432"/>
              <a:gd name="connsiteX17" fmla="*/ 384367 w 2367680"/>
              <a:gd name="connsiteY17" fmla="*/ 1447800 h 1501432"/>
              <a:gd name="connsiteX18" fmla="*/ 247842 w 2367680"/>
              <a:gd name="connsiteY18" fmla="*/ 1204912 h 1501432"/>
              <a:gd name="connsiteX19" fmla="*/ 9718 w 2367680"/>
              <a:gd name="connsiteY19" fmla="*/ 608013 h 1501432"/>
              <a:gd name="connsiteX20" fmla="*/ 130367 w 2367680"/>
              <a:gd name="connsiteY20" fmla="*/ 501650 h 1501432"/>
              <a:gd name="connsiteX21" fmla="*/ 93855 w 2367680"/>
              <a:gd name="connsiteY21" fmla="*/ 446089 h 1501432"/>
              <a:gd name="connsiteX22" fmla="*/ 191 w 2367680"/>
              <a:gd name="connsiteY22" fmla="*/ 476250 h 1501432"/>
              <a:gd name="connsiteX23" fmla="*/ 120842 w 2367680"/>
              <a:gd name="connsiteY23" fmla="*/ 406400 h 1501432"/>
              <a:gd name="connsiteX24" fmla="*/ 200216 w 2367680"/>
              <a:gd name="connsiteY24" fmla="*/ 465137 h 1501432"/>
              <a:gd name="connsiteX25" fmla="*/ 484380 w 2367680"/>
              <a:gd name="connsiteY25" fmla="*/ 257175 h 1501432"/>
              <a:gd name="connsiteX26" fmla="*/ 560579 w 2367680"/>
              <a:gd name="connsiteY26" fmla="*/ 201613 h 1501432"/>
              <a:gd name="connsiteX27" fmla="*/ 784417 w 2367680"/>
              <a:gd name="connsiteY27" fmla="*/ 63500 h 1501432"/>
              <a:gd name="connsiteX28" fmla="*/ 1127317 w 2367680"/>
              <a:gd name="connsiteY28" fmla="*/ 0 h 1501432"/>
              <a:gd name="connsiteX0" fmla="*/ 2367680 w 2367680"/>
              <a:gd name="connsiteY0" fmla="*/ 493185 h 1501432"/>
              <a:gd name="connsiteX1" fmla="*/ 2048066 w 2367680"/>
              <a:gd name="connsiteY1" fmla="*/ 640290 h 1501432"/>
              <a:gd name="connsiteX2" fmla="*/ 2031133 w 2367680"/>
              <a:gd name="connsiteY2" fmla="*/ 750357 h 1501432"/>
              <a:gd name="connsiteX3" fmla="*/ 1817350 w 2367680"/>
              <a:gd name="connsiteY3" fmla="*/ 818091 h 1501432"/>
              <a:gd name="connsiteX4" fmla="*/ 1415184 w 2367680"/>
              <a:gd name="connsiteY4" fmla="*/ 604307 h 1501432"/>
              <a:gd name="connsiteX5" fmla="*/ 1413067 w 2367680"/>
              <a:gd name="connsiteY5" fmla="*/ 703789 h 1501432"/>
              <a:gd name="connsiteX6" fmla="*/ 1616265 w 2367680"/>
              <a:gd name="connsiteY6" fmla="*/ 879474 h 1501432"/>
              <a:gd name="connsiteX7" fmla="*/ 1197166 w 2367680"/>
              <a:gd name="connsiteY7" fmla="*/ 1038224 h 1501432"/>
              <a:gd name="connsiteX8" fmla="*/ 1129432 w 2367680"/>
              <a:gd name="connsiteY8" fmla="*/ 1059390 h 1501432"/>
              <a:gd name="connsiteX9" fmla="*/ 1055349 w 2367680"/>
              <a:gd name="connsiteY9" fmla="*/ 824440 h 1501432"/>
              <a:gd name="connsiteX10" fmla="*/ 830984 w 2367680"/>
              <a:gd name="connsiteY10" fmla="*/ 627590 h 1501432"/>
              <a:gd name="connsiteX11" fmla="*/ 780184 w 2367680"/>
              <a:gd name="connsiteY11" fmla="*/ 682624 h 1501432"/>
              <a:gd name="connsiteX12" fmla="*/ 727267 w 2367680"/>
              <a:gd name="connsiteY12" fmla="*/ 758824 h 1501432"/>
              <a:gd name="connsiteX13" fmla="*/ 875434 w 2367680"/>
              <a:gd name="connsiteY13" fmla="*/ 934507 h 1501432"/>
              <a:gd name="connsiteX14" fmla="*/ 982855 w 2367680"/>
              <a:gd name="connsiteY14" fmla="*/ 1371599 h 1501432"/>
              <a:gd name="connsiteX15" fmla="*/ 846329 w 2367680"/>
              <a:gd name="connsiteY15" fmla="*/ 1493837 h 1501432"/>
              <a:gd name="connsiteX16" fmla="*/ 644717 w 2367680"/>
              <a:gd name="connsiteY16" fmla="*/ 1492249 h 1501432"/>
              <a:gd name="connsiteX17" fmla="*/ 384367 w 2367680"/>
              <a:gd name="connsiteY17" fmla="*/ 1447800 h 1501432"/>
              <a:gd name="connsiteX18" fmla="*/ 247842 w 2367680"/>
              <a:gd name="connsiteY18" fmla="*/ 1204912 h 1501432"/>
              <a:gd name="connsiteX19" fmla="*/ 9718 w 2367680"/>
              <a:gd name="connsiteY19" fmla="*/ 608013 h 1501432"/>
              <a:gd name="connsiteX20" fmla="*/ 130367 w 2367680"/>
              <a:gd name="connsiteY20" fmla="*/ 501650 h 1501432"/>
              <a:gd name="connsiteX21" fmla="*/ 93855 w 2367680"/>
              <a:gd name="connsiteY21" fmla="*/ 446089 h 1501432"/>
              <a:gd name="connsiteX22" fmla="*/ 191 w 2367680"/>
              <a:gd name="connsiteY22" fmla="*/ 476250 h 1501432"/>
              <a:gd name="connsiteX23" fmla="*/ 120842 w 2367680"/>
              <a:gd name="connsiteY23" fmla="*/ 406400 h 1501432"/>
              <a:gd name="connsiteX24" fmla="*/ 200216 w 2367680"/>
              <a:gd name="connsiteY24" fmla="*/ 465137 h 1501432"/>
              <a:gd name="connsiteX25" fmla="*/ 484380 w 2367680"/>
              <a:gd name="connsiteY25" fmla="*/ 257175 h 1501432"/>
              <a:gd name="connsiteX26" fmla="*/ 560579 w 2367680"/>
              <a:gd name="connsiteY26" fmla="*/ 201613 h 1501432"/>
              <a:gd name="connsiteX27" fmla="*/ 784417 w 2367680"/>
              <a:gd name="connsiteY27" fmla="*/ 63500 h 1501432"/>
              <a:gd name="connsiteX28" fmla="*/ 1127317 w 2367680"/>
              <a:gd name="connsiteY28" fmla="*/ 0 h 1501432"/>
              <a:gd name="connsiteX0" fmla="*/ 2367680 w 2367680"/>
              <a:gd name="connsiteY0" fmla="*/ 493185 h 1501432"/>
              <a:gd name="connsiteX1" fmla="*/ 1878733 w 2367680"/>
              <a:gd name="connsiteY1" fmla="*/ 583141 h 1501432"/>
              <a:gd name="connsiteX2" fmla="*/ 2048066 w 2367680"/>
              <a:gd name="connsiteY2" fmla="*/ 640290 h 1501432"/>
              <a:gd name="connsiteX3" fmla="*/ 2031133 w 2367680"/>
              <a:gd name="connsiteY3" fmla="*/ 750357 h 1501432"/>
              <a:gd name="connsiteX4" fmla="*/ 1817350 w 2367680"/>
              <a:gd name="connsiteY4" fmla="*/ 818091 h 1501432"/>
              <a:gd name="connsiteX5" fmla="*/ 1415184 w 2367680"/>
              <a:gd name="connsiteY5" fmla="*/ 604307 h 1501432"/>
              <a:gd name="connsiteX6" fmla="*/ 1413067 w 2367680"/>
              <a:gd name="connsiteY6" fmla="*/ 703789 h 1501432"/>
              <a:gd name="connsiteX7" fmla="*/ 1616265 w 2367680"/>
              <a:gd name="connsiteY7" fmla="*/ 879474 h 1501432"/>
              <a:gd name="connsiteX8" fmla="*/ 1197166 w 2367680"/>
              <a:gd name="connsiteY8" fmla="*/ 1038224 h 1501432"/>
              <a:gd name="connsiteX9" fmla="*/ 1129432 w 2367680"/>
              <a:gd name="connsiteY9" fmla="*/ 1059390 h 1501432"/>
              <a:gd name="connsiteX10" fmla="*/ 1055349 w 2367680"/>
              <a:gd name="connsiteY10" fmla="*/ 824440 h 1501432"/>
              <a:gd name="connsiteX11" fmla="*/ 830984 w 2367680"/>
              <a:gd name="connsiteY11" fmla="*/ 627590 h 1501432"/>
              <a:gd name="connsiteX12" fmla="*/ 780184 w 2367680"/>
              <a:gd name="connsiteY12" fmla="*/ 682624 h 1501432"/>
              <a:gd name="connsiteX13" fmla="*/ 727267 w 2367680"/>
              <a:gd name="connsiteY13" fmla="*/ 758824 h 1501432"/>
              <a:gd name="connsiteX14" fmla="*/ 875434 w 2367680"/>
              <a:gd name="connsiteY14" fmla="*/ 934507 h 1501432"/>
              <a:gd name="connsiteX15" fmla="*/ 982855 w 2367680"/>
              <a:gd name="connsiteY15" fmla="*/ 1371599 h 1501432"/>
              <a:gd name="connsiteX16" fmla="*/ 846329 w 2367680"/>
              <a:gd name="connsiteY16" fmla="*/ 1493837 h 1501432"/>
              <a:gd name="connsiteX17" fmla="*/ 644717 w 2367680"/>
              <a:gd name="connsiteY17" fmla="*/ 1492249 h 1501432"/>
              <a:gd name="connsiteX18" fmla="*/ 384367 w 2367680"/>
              <a:gd name="connsiteY18" fmla="*/ 1447800 h 1501432"/>
              <a:gd name="connsiteX19" fmla="*/ 247842 w 2367680"/>
              <a:gd name="connsiteY19" fmla="*/ 1204912 h 1501432"/>
              <a:gd name="connsiteX20" fmla="*/ 9718 w 2367680"/>
              <a:gd name="connsiteY20" fmla="*/ 608013 h 1501432"/>
              <a:gd name="connsiteX21" fmla="*/ 130367 w 2367680"/>
              <a:gd name="connsiteY21" fmla="*/ 501650 h 1501432"/>
              <a:gd name="connsiteX22" fmla="*/ 93855 w 2367680"/>
              <a:gd name="connsiteY22" fmla="*/ 446089 h 1501432"/>
              <a:gd name="connsiteX23" fmla="*/ 191 w 2367680"/>
              <a:gd name="connsiteY23" fmla="*/ 476250 h 1501432"/>
              <a:gd name="connsiteX24" fmla="*/ 120842 w 2367680"/>
              <a:gd name="connsiteY24" fmla="*/ 406400 h 1501432"/>
              <a:gd name="connsiteX25" fmla="*/ 200216 w 2367680"/>
              <a:gd name="connsiteY25" fmla="*/ 465137 h 1501432"/>
              <a:gd name="connsiteX26" fmla="*/ 484380 w 2367680"/>
              <a:gd name="connsiteY26" fmla="*/ 257175 h 1501432"/>
              <a:gd name="connsiteX27" fmla="*/ 560579 w 2367680"/>
              <a:gd name="connsiteY27" fmla="*/ 201613 h 1501432"/>
              <a:gd name="connsiteX28" fmla="*/ 784417 w 2367680"/>
              <a:gd name="connsiteY28" fmla="*/ 63500 h 1501432"/>
              <a:gd name="connsiteX29" fmla="*/ 1127317 w 2367680"/>
              <a:gd name="connsiteY29" fmla="*/ 0 h 1501432"/>
              <a:gd name="connsiteX0" fmla="*/ 2367680 w 2367680"/>
              <a:gd name="connsiteY0" fmla="*/ 493185 h 1501432"/>
              <a:gd name="connsiteX1" fmla="*/ 1944349 w 2367680"/>
              <a:gd name="connsiteY1" fmla="*/ 528107 h 1501432"/>
              <a:gd name="connsiteX2" fmla="*/ 1878733 w 2367680"/>
              <a:gd name="connsiteY2" fmla="*/ 583141 h 1501432"/>
              <a:gd name="connsiteX3" fmla="*/ 2048066 w 2367680"/>
              <a:gd name="connsiteY3" fmla="*/ 640290 h 1501432"/>
              <a:gd name="connsiteX4" fmla="*/ 2031133 w 2367680"/>
              <a:gd name="connsiteY4" fmla="*/ 750357 h 1501432"/>
              <a:gd name="connsiteX5" fmla="*/ 1817350 w 2367680"/>
              <a:gd name="connsiteY5" fmla="*/ 818091 h 1501432"/>
              <a:gd name="connsiteX6" fmla="*/ 1415184 w 2367680"/>
              <a:gd name="connsiteY6" fmla="*/ 604307 h 1501432"/>
              <a:gd name="connsiteX7" fmla="*/ 1413067 w 2367680"/>
              <a:gd name="connsiteY7" fmla="*/ 703789 h 1501432"/>
              <a:gd name="connsiteX8" fmla="*/ 1616265 w 2367680"/>
              <a:gd name="connsiteY8" fmla="*/ 879474 h 1501432"/>
              <a:gd name="connsiteX9" fmla="*/ 1197166 w 2367680"/>
              <a:gd name="connsiteY9" fmla="*/ 1038224 h 1501432"/>
              <a:gd name="connsiteX10" fmla="*/ 1129432 w 2367680"/>
              <a:gd name="connsiteY10" fmla="*/ 1059390 h 1501432"/>
              <a:gd name="connsiteX11" fmla="*/ 1055349 w 2367680"/>
              <a:gd name="connsiteY11" fmla="*/ 824440 h 1501432"/>
              <a:gd name="connsiteX12" fmla="*/ 830984 w 2367680"/>
              <a:gd name="connsiteY12" fmla="*/ 627590 h 1501432"/>
              <a:gd name="connsiteX13" fmla="*/ 780184 w 2367680"/>
              <a:gd name="connsiteY13" fmla="*/ 682624 h 1501432"/>
              <a:gd name="connsiteX14" fmla="*/ 727267 w 2367680"/>
              <a:gd name="connsiteY14" fmla="*/ 758824 h 1501432"/>
              <a:gd name="connsiteX15" fmla="*/ 875434 w 2367680"/>
              <a:gd name="connsiteY15" fmla="*/ 934507 h 1501432"/>
              <a:gd name="connsiteX16" fmla="*/ 982855 w 2367680"/>
              <a:gd name="connsiteY16" fmla="*/ 1371599 h 1501432"/>
              <a:gd name="connsiteX17" fmla="*/ 846329 w 2367680"/>
              <a:gd name="connsiteY17" fmla="*/ 1493837 h 1501432"/>
              <a:gd name="connsiteX18" fmla="*/ 644717 w 2367680"/>
              <a:gd name="connsiteY18" fmla="*/ 1492249 h 1501432"/>
              <a:gd name="connsiteX19" fmla="*/ 384367 w 2367680"/>
              <a:gd name="connsiteY19" fmla="*/ 1447800 h 1501432"/>
              <a:gd name="connsiteX20" fmla="*/ 247842 w 2367680"/>
              <a:gd name="connsiteY20" fmla="*/ 1204912 h 1501432"/>
              <a:gd name="connsiteX21" fmla="*/ 9718 w 2367680"/>
              <a:gd name="connsiteY21" fmla="*/ 608013 h 1501432"/>
              <a:gd name="connsiteX22" fmla="*/ 130367 w 2367680"/>
              <a:gd name="connsiteY22" fmla="*/ 501650 h 1501432"/>
              <a:gd name="connsiteX23" fmla="*/ 93855 w 2367680"/>
              <a:gd name="connsiteY23" fmla="*/ 446089 h 1501432"/>
              <a:gd name="connsiteX24" fmla="*/ 191 w 2367680"/>
              <a:gd name="connsiteY24" fmla="*/ 476250 h 1501432"/>
              <a:gd name="connsiteX25" fmla="*/ 120842 w 2367680"/>
              <a:gd name="connsiteY25" fmla="*/ 406400 h 1501432"/>
              <a:gd name="connsiteX26" fmla="*/ 200216 w 2367680"/>
              <a:gd name="connsiteY26" fmla="*/ 465137 h 1501432"/>
              <a:gd name="connsiteX27" fmla="*/ 484380 w 2367680"/>
              <a:gd name="connsiteY27" fmla="*/ 257175 h 1501432"/>
              <a:gd name="connsiteX28" fmla="*/ 560579 w 2367680"/>
              <a:gd name="connsiteY28" fmla="*/ 201613 h 1501432"/>
              <a:gd name="connsiteX29" fmla="*/ 784417 w 2367680"/>
              <a:gd name="connsiteY29" fmla="*/ 63500 h 1501432"/>
              <a:gd name="connsiteX30" fmla="*/ 1127317 w 2367680"/>
              <a:gd name="connsiteY30" fmla="*/ 0 h 1501432"/>
              <a:gd name="connsiteX0" fmla="*/ 2367680 w 2367680"/>
              <a:gd name="connsiteY0" fmla="*/ 493185 h 1501432"/>
              <a:gd name="connsiteX1" fmla="*/ 1944349 w 2367680"/>
              <a:gd name="connsiteY1" fmla="*/ 528107 h 1501432"/>
              <a:gd name="connsiteX2" fmla="*/ 1878733 w 2367680"/>
              <a:gd name="connsiteY2" fmla="*/ 583141 h 1501432"/>
              <a:gd name="connsiteX3" fmla="*/ 2048066 w 2367680"/>
              <a:gd name="connsiteY3" fmla="*/ 640290 h 1501432"/>
              <a:gd name="connsiteX4" fmla="*/ 2031133 w 2367680"/>
              <a:gd name="connsiteY4" fmla="*/ 750357 h 1501432"/>
              <a:gd name="connsiteX5" fmla="*/ 1817350 w 2367680"/>
              <a:gd name="connsiteY5" fmla="*/ 818091 h 1501432"/>
              <a:gd name="connsiteX6" fmla="*/ 1415184 w 2367680"/>
              <a:gd name="connsiteY6" fmla="*/ 604307 h 1501432"/>
              <a:gd name="connsiteX7" fmla="*/ 1413067 w 2367680"/>
              <a:gd name="connsiteY7" fmla="*/ 703789 h 1501432"/>
              <a:gd name="connsiteX8" fmla="*/ 1616265 w 2367680"/>
              <a:gd name="connsiteY8" fmla="*/ 879474 h 1501432"/>
              <a:gd name="connsiteX9" fmla="*/ 1197166 w 2367680"/>
              <a:gd name="connsiteY9" fmla="*/ 1038224 h 1501432"/>
              <a:gd name="connsiteX10" fmla="*/ 1129432 w 2367680"/>
              <a:gd name="connsiteY10" fmla="*/ 1059390 h 1501432"/>
              <a:gd name="connsiteX11" fmla="*/ 1055349 w 2367680"/>
              <a:gd name="connsiteY11" fmla="*/ 824440 h 1501432"/>
              <a:gd name="connsiteX12" fmla="*/ 830984 w 2367680"/>
              <a:gd name="connsiteY12" fmla="*/ 627590 h 1501432"/>
              <a:gd name="connsiteX13" fmla="*/ 780184 w 2367680"/>
              <a:gd name="connsiteY13" fmla="*/ 682624 h 1501432"/>
              <a:gd name="connsiteX14" fmla="*/ 727267 w 2367680"/>
              <a:gd name="connsiteY14" fmla="*/ 758824 h 1501432"/>
              <a:gd name="connsiteX15" fmla="*/ 875434 w 2367680"/>
              <a:gd name="connsiteY15" fmla="*/ 934507 h 1501432"/>
              <a:gd name="connsiteX16" fmla="*/ 982855 w 2367680"/>
              <a:gd name="connsiteY16" fmla="*/ 1371599 h 1501432"/>
              <a:gd name="connsiteX17" fmla="*/ 846329 w 2367680"/>
              <a:gd name="connsiteY17" fmla="*/ 1493837 h 1501432"/>
              <a:gd name="connsiteX18" fmla="*/ 644717 w 2367680"/>
              <a:gd name="connsiteY18" fmla="*/ 1492249 h 1501432"/>
              <a:gd name="connsiteX19" fmla="*/ 384367 w 2367680"/>
              <a:gd name="connsiteY19" fmla="*/ 1447800 h 1501432"/>
              <a:gd name="connsiteX20" fmla="*/ 247842 w 2367680"/>
              <a:gd name="connsiteY20" fmla="*/ 1204912 h 1501432"/>
              <a:gd name="connsiteX21" fmla="*/ 9718 w 2367680"/>
              <a:gd name="connsiteY21" fmla="*/ 608013 h 1501432"/>
              <a:gd name="connsiteX22" fmla="*/ 130367 w 2367680"/>
              <a:gd name="connsiteY22" fmla="*/ 501650 h 1501432"/>
              <a:gd name="connsiteX23" fmla="*/ 93855 w 2367680"/>
              <a:gd name="connsiteY23" fmla="*/ 446089 h 1501432"/>
              <a:gd name="connsiteX24" fmla="*/ 191 w 2367680"/>
              <a:gd name="connsiteY24" fmla="*/ 476250 h 1501432"/>
              <a:gd name="connsiteX25" fmla="*/ 120842 w 2367680"/>
              <a:gd name="connsiteY25" fmla="*/ 406400 h 1501432"/>
              <a:gd name="connsiteX26" fmla="*/ 200216 w 2367680"/>
              <a:gd name="connsiteY26" fmla="*/ 465137 h 1501432"/>
              <a:gd name="connsiteX27" fmla="*/ 484380 w 2367680"/>
              <a:gd name="connsiteY27" fmla="*/ 257175 h 1501432"/>
              <a:gd name="connsiteX28" fmla="*/ 560579 w 2367680"/>
              <a:gd name="connsiteY28" fmla="*/ 201613 h 1501432"/>
              <a:gd name="connsiteX29" fmla="*/ 784417 w 2367680"/>
              <a:gd name="connsiteY29" fmla="*/ 63500 h 1501432"/>
              <a:gd name="connsiteX30" fmla="*/ 1127317 w 2367680"/>
              <a:gd name="connsiteY30" fmla="*/ 0 h 1501432"/>
              <a:gd name="connsiteX0" fmla="*/ 2367680 w 2367680"/>
              <a:gd name="connsiteY0" fmla="*/ 493185 h 1501432"/>
              <a:gd name="connsiteX1" fmla="*/ 2122149 w 2367680"/>
              <a:gd name="connsiteY1" fmla="*/ 583141 h 1501432"/>
              <a:gd name="connsiteX2" fmla="*/ 1944349 w 2367680"/>
              <a:gd name="connsiteY2" fmla="*/ 528107 h 1501432"/>
              <a:gd name="connsiteX3" fmla="*/ 1878733 w 2367680"/>
              <a:gd name="connsiteY3" fmla="*/ 583141 h 1501432"/>
              <a:gd name="connsiteX4" fmla="*/ 2048066 w 2367680"/>
              <a:gd name="connsiteY4" fmla="*/ 640290 h 1501432"/>
              <a:gd name="connsiteX5" fmla="*/ 2031133 w 2367680"/>
              <a:gd name="connsiteY5" fmla="*/ 750357 h 1501432"/>
              <a:gd name="connsiteX6" fmla="*/ 1817350 w 2367680"/>
              <a:gd name="connsiteY6" fmla="*/ 818091 h 1501432"/>
              <a:gd name="connsiteX7" fmla="*/ 1415184 w 2367680"/>
              <a:gd name="connsiteY7" fmla="*/ 604307 h 1501432"/>
              <a:gd name="connsiteX8" fmla="*/ 1413067 w 2367680"/>
              <a:gd name="connsiteY8" fmla="*/ 703789 h 1501432"/>
              <a:gd name="connsiteX9" fmla="*/ 1616265 w 2367680"/>
              <a:gd name="connsiteY9" fmla="*/ 879474 h 1501432"/>
              <a:gd name="connsiteX10" fmla="*/ 1197166 w 2367680"/>
              <a:gd name="connsiteY10" fmla="*/ 1038224 h 1501432"/>
              <a:gd name="connsiteX11" fmla="*/ 1129432 w 2367680"/>
              <a:gd name="connsiteY11" fmla="*/ 1059390 h 1501432"/>
              <a:gd name="connsiteX12" fmla="*/ 1055349 w 2367680"/>
              <a:gd name="connsiteY12" fmla="*/ 824440 h 1501432"/>
              <a:gd name="connsiteX13" fmla="*/ 830984 w 2367680"/>
              <a:gd name="connsiteY13" fmla="*/ 627590 h 1501432"/>
              <a:gd name="connsiteX14" fmla="*/ 780184 w 2367680"/>
              <a:gd name="connsiteY14" fmla="*/ 682624 h 1501432"/>
              <a:gd name="connsiteX15" fmla="*/ 727267 w 2367680"/>
              <a:gd name="connsiteY15" fmla="*/ 758824 h 1501432"/>
              <a:gd name="connsiteX16" fmla="*/ 875434 w 2367680"/>
              <a:gd name="connsiteY16" fmla="*/ 934507 h 1501432"/>
              <a:gd name="connsiteX17" fmla="*/ 982855 w 2367680"/>
              <a:gd name="connsiteY17" fmla="*/ 1371599 h 1501432"/>
              <a:gd name="connsiteX18" fmla="*/ 846329 w 2367680"/>
              <a:gd name="connsiteY18" fmla="*/ 1493837 h 1501432"/>
              <a:gd name="connsiteX19" fmla="*/ 644717 w 2367680"/>
              <a:gd name="connsiteY19" fmla="*/ 1492249 h 1501432"/>
              <a:gd name="connsiteX20" fmla="*/ 384367 w 2367680"/>
              <a:gd name="connsiteY20" fmla="*/ 1447800 h 1501432"/>
              <a:gd name="connsiteX21" fmla="*/ 247842 w 2367680"/>
              <a:gd name="connsiteY21" fmla="*/ 1204912 h 1501432"/>
              <a:gd name="connsiteX22" fmla="*/ 9718 w 2367680"/>
              <a:gd name="connsiteY22" fmla="*/ 608013 h 1501432"/>
              <a:gd name="connsiteX23" fmla="*/ 130367 w 2367680"/>
              <a:gd name="connsiteY23" fmla="*/ 501650 h 1501432"/>
              <a:gd name="connsiteX24" fmla="*/ 93855 w 2367680"/>
              <a:gd name="connsiteY24" fmla="*/ 446089 h 1501432"/>
              <a:gd name="connsiteX25" fmla="*/ 191 w 2367680"/>
              <a:gd name="connsiteY25" fmla="*/ 476250 h 1501432"/>
              <a:gd name="connsiteX26" fmla="*/ 120842 w 2367680"/>
              <a:gd name="connsiteY26" fmla="*/ 406400 h 1501432"/>
              <a:gd name="connsiteX27" fmla="*/ 200216 w 2367680"/>
              <a:gd name="connsiteY27" fmla="*/ 465137 h 1501432"/>
              <a:gd name="connsiteX28" fmla="*/ 484380 w 2367680"/>
              <a:gd name="connsiteY28" fmla="*/ 257175 h 1501432"/>
              <a:gd name="connsiteX29" fmla="*/ 560579 w 2367680"/>
              <a:gd name="connsiteY29" fmla="*/ 201613 h 1501432"/>
              <a:gd name="connsiteX30" fmla="*/ 784417 w 2367680"/>
              <a:gd name="connsiteY30" fmla="*/ 63500 h 1501432"/>
              <a:gd name="connsiteX31" fmla="*/ 1127317 w 2367680"/>
              <a:gd name="connsiteY31" fmla="*/ 0 h 1501432"/>
              <a:gd name="connsiteX0" fmla="*/ 2585697 w 2585697"/>
              <a:gd name="connsiteY0" fmla="*/ 342902 h 1501432"/>
              <a:gd name="connsiteX1" fmla="*/ 2122149 w 2585697"/>
              <a:gd name="connsiteY1" fmla="*/ 583141 h 1501432"/>
              <a:gd name="connsiteX2" fmla="*/ 1944349 w 2585697"/>
              <a:gd name="connsiteY2" fmla="*/ 528107 h 1501432"/>
              <a:gd name="connsiteX3" fmla="*/ 1878733 w 2585697"/>
              <a:gd name="connsiteY3" fmla="*/ 583141 h 1501432"/>
              <a:gd name="connsiteX4" fmla="*/ 2048066 w 2585697"/>
              <a:gd name="connsiteY4" fmla="*/ 640290 h 1501432"/>
              <a:gd name="connsiteX5" fmla="*/ 2031133 w 2585697"/>
              <a:gd name="connsiteY5" fmla="*/ 750357 h 1501432"/>
              <a:gd name="connsiteX6" fmla="*/ 1817350 w 2585697"/>
              <a:gd name="connsiteY6" fmla="*/ 818091 h 1501432"/>
              <a:gd name="connsiteX7" fmla="*/ 1415184 w 2585697"/>
              <a:gd name="connsiteY7" fmla="*/ 604307 h 1501432"/>
              <a:gd name="connsiteX8" fmla="*/ 1413067 w 2585697"/>
              <a:gd name="connsiteY8" fmla="*/ 703789 h 1501432"/>
              <a:gd name="connsiteX9" fmla="*/ 1616265 w 2585697"/>
              <a:gd name="connsiteY9" fmla="*/ 879474 h 1501432"/>
              <a:gd name="connsiteX10" fmla="*/ 1197166 w 2585697"/>
              <a:gd name="connsiteY10" fmla="*/ 1038224 h 1501432"/>
              <a:gd name="connsiteX11" fmla="*/ 1129432 w 2585697"/>
              <a:gd name="connsiteY11" fmla="*/ 1059390 h 1501432"/>
              <a:gd name="connsiteX12" fmla="*/ 1055349 w 2585697"/>
              <a:gd name="connsiteY12" fmla="*/ 824440 h 1501432"/>
              <a:gd name="connsiteX13" fmla="*/ 830984 w 2585697"/>
              <a:gd name="connsiteY13" fmla="*/ 627590 h 1501432"/>
              <a:gd name="connsiteX14" fmla="*/ 780184 w 2585697"/>
              <a:gd name="connsiteY14" fmla="*/ 682624 h 1501432"/>
              <a:gd name="connsiteX15" fmla="*/ 727267 w 2585697"/>
              <a:gd name="connsiteY15" fmla="*/ 758824 h 1501432"/>
              <a:gd name="connsiteX16" fmla="*/ 875434 w 2585697"/>
              <a:gd name="connsiteY16" fmla="*/ 934507 h 1501432"/>
              <a:gd name="connsiteX17" fmla="*/ 982855 w 2585697"/>
              <a:gd name="connsiteY17" fmla="*/ 1371599 h 1501432"/>
              <a:gd name="connsiteX18" fmla="*/ 846329 w 2585697"/>
              <a:gd name="connsiteY18" fmla="*/ 1493837 h 1501432"/>
              <a:gd name="connsiteX19" fmla="*/ 644717 w 2585697"/>
              <a:gd name="connsiteY19" fmla="*/ 1492249 h 1501432"/>
              <a:gd name="connsiteX20" fmla="*/ 384367 w 2585697"/>
              <a:gd name="connsiteY20" fmla="*/ 1447800 h 1501432"/>
              <a:gd name="connsiteX21" fmla="*/ 247842 w 2585697"/>
              <a:gd name="connsiteY21" fmla="*/ 1204912 h 1501432"/>
              <a:gd name="connsiteX22" fmla="*/ 9718 w 2585697"/>
              <a:gd name="connsiteY22" fmla="*/ 608013 h 1501432"/>
              <a:gd name="connsiteX23" fmla="*/ 130367 w 2585697"/>
              <a:gd name="connsiteY23" fmla="*/ 501650 h 1501432"/>
              <a:gd name="connsiteX24" fmla="*/ 93855 w 2585697"/>
              <a:gd name="connsiteY24" fmla="*/ 446089 h 1501432"/>
              <a:gd name="connsiteX25" fmla="*/ 191 w 2585697"/>
              <a:gd name="connsiteY25" fmla="*/ 476250 h 1501432"/>
              <a:gd name="connsiteX26" fmla="*/ 120842 w 2585697"/>
              <a:gd name="connsiteY26" fmla="*/ 406400 h 1501432"/>
              <a:gd name="connsiteX27" fmla="*/ 200216 w 2585697"/>
              <a:gd name="connsiteY27" fmla="*/ 465137 h 1501432"/>
              <a:gd name="connsiteX28" fmla="*/ 484380 w 2585697"/>
              <a:gd name="connsiteY28" fmla="*/ 257175 h 1501432"/>
              <a:gd name="connsiteX29" fmla="*/ 560579 w 2585697"/>
              <a:gd name="connsiteY29" fmla="*/ 201613 h 1501432"/>
              <a:gd name="connsiteX30" fmla="*/ 784417 w 2585697"/>
              <a:gd name="connsiteY30" fmla="*/ 63500 h 1501432"/>
              <a:gd name="connsiteX31" fmla="*/ 1127317 w 2585697"/>
              <a:gd name="connsiteY31" fmla="*/ 0 h 1501432"/>
              <a:gd name="connsiteX0" fmla="*/ 2585697 w 2585697"/>
              <a:gd name="connsiteY0" fmla="*/ 342902 h 1501432"/>
              <a:gd name="connsiteX1" fmla="*/ 2340166 w 2585697"/>
              <a:gd name="connsiteY1" fmla="*/ 492124 h 1501432"/>
              <a:gd name="connsiteX2" fmla="*/ 2122149 w 2585697"/>
              <a:gd name="connsiteY2" fmla="*/ 583141 h 1501432"/>
              <a:gd name="connsiteX3" fmla="*/ 1944349 w 2585697"/>
              <a:gd name="connsiteY3" fmla="*/ 528107 h 1501432"/>
              <a:gd name="connsiteX4" fmla="*/ 1878733 w 2585697"/>
              <a:gd name="connsiteY4" fmla="*/ 583141 h 1501432"/>
              <a:gd name="connsiteX5" fmla="*/ 2048066 w 2585697"/>
              <a:gd name="connsiteY5" fmla="*/ 640290 h 1501432"/>
              <a:gd name="connsiteX6" fmla="*/ 2031133 w 2585697"/>
              <a:gd name="connsiteY6" fmla="*/ 750357 h 1501432"/>
              <a:gd name="connsiteX7" fmla="*/ 1817350 w 2585697"/>
              <a:gd name="connsiteY7" fmla="*/ 818091 h 1501432"/>
              <a:gd name="connsiteX8" fmla="*/ 1415184 w 2585697"/>
              <a:gd name="connsiteY8" fmla="*/ 604307 h 1501432"/>
              <a:gd name="connsiteX9" fmla="*/ 1413067 w 2585697"/>
              <a:gd name="connsiteY9" fmla="*/ 703789 h 1501432"/>
              <a:gd name="connsiteX10" fmla="*/ 1616265 w 2585697"/>
              <a:gd name="connsiteY10" fmla="*/ 879474 h 1501432"/>
              <a:gd name="connsiteX11" fmla="*/ 1197166 w 2585697"/>
              <a:gd name="connsiteY11" fmla="*/ 1038224 h 1501432"/>
              <a:gd name="connsiteX12" fmla="*/ 1129432 w 2585697"/>
              <a:gd name="connsiteY12" fmla="*/ 1059390 h 1501432"/>
              <a:gd name="connsiteX13" fmla="*/ 1055349 w 2585697"/>
              <a:gd name="connsiteY13" fmla="*/ 824440 h 1501432"/>
              <a:gd name="connsiteX14" fmla="*/ 830984 w 2585697"/>
              <a:gd name="connsiteY14" fmla="*/ 627590 h 1501432"/>
              <a:gd name="connsiteX15" fmla="*/ 780184 w 2585697"/>
              <a:gd name="connsiteY15" fmla="*/ 682624 h 1501432"/>
              <a:gd name="connsiteX16" fmla="*/ 727267 w 2585697"/>
              <a:gd name="connsiteY16" fmla="*/ 758824 h 1501432"/>
              <a:gd name="connsiteX17" fmla="*/ 875434 w 2585697"/>
              <a:gd name="connsiteY17" fmla="*/ 934507 h 1501432"/>
              <a:gd name="connsiteX18" fmla="*/ 982855 w 2585697"/>
              <a:gd name="connsiteY18" fmla="*/ 1371599 h 1501432"/>
              <a:gd name="connsiteX19" fmla="*/ 846329 w 2585697"/>
              <a:gd name="connsiteY19" fmla="*/ 1493837 h 1501432"/>
              <a:gd name="connsiteX20" fmla="*/ 644717 w 2585697"/>
              <a:gd name="connsiteY20" fmla="*/ 1492249 h 1501432"/>
              <a:gd name="connsiteX21" fmla="*/ 384367 w 2585697"/>
              <a:gd name="connsiteY21" fmla="*/ 1447800 h 1501432"/>
              <a:gd name="connsiteX22" fmla="*/ 247842 w 2585697"/>
              <a:gd name="connsiteY22" fmla="*/ 1204912 h 1501432"/>
              <a:gd name="connsiteX23" fmla="*/ 9718 w 2585697"/>
              <a:gd name="connsiteY23" fmla="*/ 608013 h 1501432"/>
              <a:gd name="connsiteX24" fmla="*/ 130367 w 2585697"/>
              <a:gd name="connsiteY24" fmla="*/ 501650 h 1501432"/>
              <a:gd name="connsiteX25" fmla="*/ 93855 w 2585697"/>
              <a:gd name="connsiteY25" fmla="*/ 446089 h 1501432"/>
              <a:gd name="connsiteX26" fmla="*/ 191 w 2585697"/>
              <a:gd name="connsiteY26" fmla="*/ 476250 h 1501432"/>
              <a:gd name="connsiteX27" fmla="*/ 120842 w 2585697"/>
              <a:gd name="connsiteY27" fmla="*/ 406400 h 1501432"/>
              <a:gd name="connsiteX28" fmla="*/ 200216 w 2585697"/>
              <a:gd name="connsiteY28" fmla="*/ 465137 h 1501432"/>
              <a:gd name="connsiteX29" fmla="*/ 484380 w 2585697"/>
              <a:gd name="connsiteY29" fmla="*/ 257175 h 1501432"/>
              <a:gd name="connsiteX30" fmla="*/ 560579 w 2585697"/>
              <a:gd name="connsiteY30" fmla="*/ 201613 h 1501432"/>
              <a:gd name="connsiteX31" fmla="*/ 784417 w 2585697"/>
              <a:gd name="connsiteY31" fmla="*/ 63500 h 1501432"/>
              <a:gd name="connsiteX32" fmla="*/ 1127317 w 2585697"/>
              <a:gd name="connsiteY32" fmla="*/ 0 h 1501432"/>
              <a:gd name="connsiteX0" fmla="*/ 1950697 w 2348201"/>
              <a:gd name="connsiteY0" fmla="*/ 105835 h 1501432"/>
              <a:gd name="connsiteX1" fmla="*/ 2340166 w 2348201"/>
              <a:gd name="connsiteY1" fmla="*/ 492124 h 1501432"/>
              <a:gd name="connsiteX2" fmla="*/ 2122149 w 2348201"/>
              <a:gd name="connsiteY2" fmla="*/ 583141 h 1501432"/>
              <a:gd name="connsiteX3" fmla="*/ 1944349 w 2348201"/>
              <a:gd name="connsiteY3" fmla="*/ 528107 h 1501432"/>
              <a:gd name="connsiteX4" fmla="*/ 1878733 w 2348201"/>
              <a:gd name="connsiteY4" fmla="*/ 583141 h 1501432"/>
              <a:gd name="connsiteX5" fmla="*/ 2048066 w 2348201"/>
              <a:gd name="connsiteY5" fmla="*/ 640290 h 1501432"/>
              <a:gd name="connsiteX6" fmla="*/ 2031133 w 2348201"/>
              <a:gd name="connsiteY6" fmla="*/ 750357 h 1501432"/>
              <a:gd name="connsiteX7" fmla="*/ 1817350 w 2348201"/>
              <a:gd name="connsiteY7" fmla="*/ 818091 h 1501432"/>
              <a:gd name="connsiteX8" fmla="*/ 1415184 w 2348201"/>
              <a:gd name="connsiteY8" fmla="*/ 604307 h 1501432"/>
              <a:gd name="connsiteX9" fmla="*/ 1413067 w 2348201"/>
              <a:gd name="connsiteY9" fmla="*/ 703789 h 1501432"/>
              <a:gd name="connsiteX10" fmla="*/ 1616265 w 2348201"/>
              <a:gd name="connsiteY10" fmla="*/ 879474 h 1501432"/>
              <a:gd name="connsiteX11" fmla="*/ 1197166 w 2348201"/>
              <a:gd name="connsiteY11" fmla="*/ 1038224 h 1501432"/>
              <a:gd name="connsiteX12" fmla="*/ 1129432 w 2348201"/>
              <a:gd name="connsiteY12" fmla="*/ 1059390 h 1501432"/>
              <a:gd name="connsiteX13" fmla="*/ 1055349 w 2348201"/>
              <a:gd name="connsiteY13" fmla="*/ 824440 h 1501432"/>
              <a:gd name="connsiteX14" fmla="*/ 830984 w 2348201"/>
              <a:gd name="connsiteY14" fmla="*/ 627590 h 1501432"/>
              <a:gd name="connsiteX15" fmla="*/ 780184 w 2348201"/>
              <a:gd name="connsiteY15" fmla="*/ 682624 h 1501432"/>
              <a:gd name="connsiteX16" fmla="*/ 727267 w 2348201"/>
              <a:gd name="connsiteY16" fmla="*/ 758824 h 1501432"/>
              <a:gd name="connsiteX17" fmla="*/ 875434 w 2348201"/>
              <a:gd name="connsiteY17" fmla="*/ 934507 h 1501432"/>
              <a:gd name="connsiteX18" fmla="*/ 982855 w 2348201"/>
              <a:gd name="connsiteY18" fmla="*/ 1371599 h 1501432"/>
              <a:gd name="connsiteX19" fmla="*/ 846329 w 2348201"/>
              <a:gd name="connsiteY19" fmla="*/ 1493837 h 1501432"/>
              <a:gd name="connsiteX20" fmla="*/ 644717 w 2348201"/>
              <a:gd name="connsiteY20" fmla="*/ 1492249 h 1501432"/>
              <a:gd name="connsiteX21" fmla="*/ 384367 w 2348201"/>
              <a:gd name="connsiteY21" fmla="*/ 1447800 h 1501432"/>
              <a:gd name="connsiteX22" fmla="*/ 247842 w 2348201"/>
              <a:gd name="connsiteY22" fmla="*/ 1204912 h 1501432"/>
              <a:gd name="connsiteX23" fmla="*/ 9718 w 2348201"/>
              <a:gd name="connsiteY23" fmla="*/ 608013 h 1501432"/>
              <a:gd name="connsiteX24" fmla="*/ 130367 w 2348201"/>
              <a:gd name="connsiteY24" fmla="*/ 501650 h 1501432"/>
              <a:gd name="connsiteX25" fmla="*/ 93855 w 2348201"/>
              <a:gd name="connsiteY25" fmla="*/ 446089 h 1501432"/>
              <a:gd name="connsiteX26" fmla="*/ 191 w 2348201"/>
              <a:gd name="connsiteY26" fmla="*/ 476250 h 1501432"/>
              <a:gd name="connsiteX27" fmla="*/ 120842 w 2348201"/>
              <a:gd name="connsiteY27" fmla="*/ 406400 h 1501432"/>
              <a:gd name="connsiteX28" fmla="*/ 200216 w 2348201"/>
              <a:gd name="connsiteY28" fmla="*/ 465137 h 1501432"/>
              <a:gd name="connsiteX29" fmla="*/ 484380 w 2348201"/>
              <a:gd name="connsiteY29" fmla="*/ 257175 h 1501432"/>
              <a:gd name="connsiteX30" fmla="*/ 560579 w 2348201"/>
              <a:gd name="connsiteY30" fmla="*/ 201613 h 1501432"/>
              <a:gd name="connsiteX31" fmla="*/ 784417 w 2348201"/>
              <a:gd name="connsiteY31" fmla="*/ 63500 h 1501432"/>
              <a:gd name="connsiteX32" fmla="*/ 1127317 w 2348201"/>
              <a:gd name="connsiteY32" fmla="*/ 0 h 1501432"/>
              <a:gd name="connsiteX0" fmla="*/ 1950697 w 2321103"/>
              <a:gd name="connsiteY0" fmla="*/ 105835 h 1501432"/>
              <a:gd name="connsiteX1" fmla="*/ 2312649 w 2321103"/>
              <a:gd name="connsiteY1" fmla="*/ 506941 h 1501432"/>
              <a:gd name="connsiteX2" fmla="*/ 2122149 w 2321103"/>
              <a:gd name="connsiteY2" fmla="*/ 583141 h 1501432"/>
              <a:gd name="connsiteX3" fmla="*/ 1944349 w 2321103"/>
              <a:gd name="connsiteY3" fmla="*/ 528107 h 1501432"/>
              <a:gd name="connsiteX4" fmla="*/ 1878733 w 2321103"/>
              <a:gd name="connsiteY4" fmla="*/ 583141 h 1501432"/>
              <a:gd name="connsiteX5" fmla="*/ 2048066 w 2321103"/>
              <a:gd name="connsiteY5" fmla="*/ 640290 h 1501432"/>
              <a:gd name="connsiteX6" fmla="*/ 2031133 w 2321103"/>
              <a:gd name="connsiteY6" fmla="*/ 750357 h 1501432"/>
              <a:gd name="connsiteX7" fmla="*/ 1817350 w 2321103"/>
              <a:gd name="connsiteY7" fmla="*/ 818091 h 1501432"/>
              <a:gd name="connsiteX8" fmla="*/ 1415184 w 2321103"/>
              <a:gd name="connsiteY8" fmla="*/ 604307 h 1501432"/>
              <a:gd name="connsiteX9" fmla="*/ 1413067 w 2321103"/>
              <a:gd name="connsiteY9" fmla="*/ 703789 h 1501432"/>
              <a:gd name="connsiteX10" fmla="*/ 1616265 w 2321103"/>
              <a:gd name="connsiteY10" fmla="*/ 879474 h 1501432"/>
              <a:gd name="connsiteX11" fmla="*/ 1197166 w 2321103"/>
              <a:gd name="connsiteY11" fmla="*/ 1038224 h 1501432"/>
              <a:gd name="connsiteX12" fmla="*/ 1129432 w 2321103"/>
              <a:gd name="connsiteY12" fmla="*/ 1059390 h 1501432"/>
              <a:gd name="connsiteX13" fmla="*/ 1055349 w 2321103"/>
              <a:gd name="connsiteY13" fmla="*/ 824440 h 1501432"/>
              <a:gd name="connsiteX14" fmla="*/ 830984 w 2321103"/>
              <a:gd name="connsiteY14" fmla="*/ 627590 h 1501432"/>
              <a:gd name="connsiteX15" fmla="*/ 780184 w 2321103"/>
              <a:gd name="connsiteY15" fmla="*/ 682624 h 1501432"/>
              <a:gd name="connsiteX16" fmla="*/ 727267 w 2321103"/>
              <a:gd name="connsiteY16" fmla="*/ 758824 h 1501432"/>
              <a:gd name="connsiteX17" fmla="*/ 875434 w 2321103"/>
              <a:gd name="connsiteY17" fmla="*/ 934507 h 1501432"/>
              <a:gd name="connsiteX18" fmla="*/ 982855 w 2321103"/>
              <a:gd name="connsiteY18" fmla="*/ 1371599 h 1501432"/>
              <a:gd name="connsiteX19" fmla="*/ 846329 w 2321103"/>
              <a:gd name="connsiteY19" fmla="*/ 1493837 h 1501432"/>
              <a:gd name="connsiteX20" fmla="*/ 644717 w 2321103"/>
              <a:gd name="connsiteY20" fmla="*/ 1492249 h 1501432"/>
              <a:gd name="connsiteX21" fmla="*/ 384367 w 2321103"/>
              <a:gd name="connsiteY21" fmla="*/ 1447800 h 1501432"/>
              <a:gd name="connsiteX22" fmla="*/ 247842 w 2321103"/>
              <a:gd name="connsiteY22" fmla="*/ 1204912 h 1501432"/>
              <a:gd name="connsiteX23" fmla="*/ 9718 w 2321103"/>
              <a:gd name="connsiteY23" fmla="*/ 608013 h 1501432"/>
              <a:gd name="connsiteX24" fmla="*/ 130367 w 2321103"/>
              <a:gd name="connsiteY24" fmla="*/ 501650 h 1501432"/>
              <a:gd name="connsiteX25" fmla="*/ 93855 w 2321103"/>
              <a:gd name="connsiteY25" fmla="*/ 446089 h 1501432"/>
              <a:gd name="connsiteX26" fmla="*/ 191 w 2321103"/>
              <a:gd name="connsiteY26" fmla="*/ 476250 h 1501432"/>
              <a:gd name="connsiteX27" fmla="*/ 120842 w 2321103"/>
              <a:gd name="connsiteY27" fmla="*/ 406400 h 1501432"/>
              <a:gd name="connsiteX28" fmla="*/ 200216 w 2321103"/>
              <a:gd name="connsiteY28" fmla="*/ 465137 h 1501432"/>
              <a:gd name="connsiteX29" fmla="*/ 484380 w 2321103"/>
              <a:gd name="connsiteY29" fmla="*/ 257175 h 1501432"/>
              <a:gd name="connsiteX30" fmla="*/ 560579 w 2321103"/>
              <a:gd name="connsiteY30" fmla="*/ 201613 h 1501432"/>
              <a:gd name="connsiteX31" fmla="*/ 784417 w 2321103"/>
              <a:gd name="connsiteY31" fmla="*/ 63500 h 1501432"/>
              <a:gd name="connsiteX32" fmla="*/ 1127317 w 2321103"/>
              <a:gd name="connsiteY32" fmla="*/ 0 h 1501432"/>
              <a:gd name="connsiteX0" fmla="*/ 1950697 w 2313338"/>
              <a:gd name="connsiteY0" fmla="*/ 105835 h 1501432"/>
              <a:gd name="connsiteX1" fmla="*/ 2177183 w 2313338"/>
              <a:gd name="connsiteY1" fmla="*/ 329141 h 1501432"/>
              <a:gd name="connsiteX2" fmla="*/ 2312649 w 2313338"/>
              <a:gd name="connsiteY2" fmla="*/ 506941 h 1501432"/>
              <a:gd name="connsiteX3" fmla="*/ 2122149 w 2313338"/>
              <a:gd name="connsiteY3" fmla="*/ 583141 h 1501432"/>
              <a:gd name="connsiteX4" fmla="*/ 1944349 w 2313338"/>
              <a:gd name="connsiteY4" fmla="*/ 528107 h 1501432"/>
              <a:gd name="connsiteX5" fmla="*/ 1878733 w 2313338"/>
              <a:gd name="connsiteY5" fmla="*/ 583141 h 1501432"/>
              <a:gd name="connsiteX6" fmla="*/ 2048066 w 2313338"/>
              <a:gd name="connsiteY6" fmla="*/ 640290 h 1501432"/>
              <a:gd name="connsiteX7" fmla="*/ 2031133 w 2313338"/>
              <a:gd name="connsiteY7" fmla="*/ 750357 h 1501432"/>
              <a:gd name="connsiteX8" fmla="*/ 1817350 w 2313338"/>
              <a:gd name="connsiteY8" fmla="*/ 818091 h 1501432"/>
              <a:gd name="connsiteX9" fmla="*/ 1415184 w 2313338"/>
              <a:gd name="connsiteY9" fmla="*/ 604307 h 1501432"/>
              <a:gd name="connsiteX10" fmla="*/ 1413067 w 2313338"/>
              <a:gd name="connsiteY10" fmla="*/ 703789 h 1501432"/>
              <a:gd name="connsiteX11" fmla="*/ 1616265 w 2313338"/>
              <a:gd name="connsiteY11" fmla="*/ 879474 h 1501432"/>
              <a:gd name="connsiteX12" fmla="*/ 1197166 w 2313338"/>
              <a:gd name="connsiteY12" fmla="*/ 1038224 h 1501432"/>
              <a:gd name="connsiteX13" fmla="*/ 1129432 w 2313338"/>
              <a:gd name="connsiteY13" fmla="*/ 1059390 h 1501432"/>
              <a:gd name="connsiteX14" fmla="*/ 1055349 w 2313338"/>
              <a:gd name="connsiteY14" fmla="*/ 824440 h 1501432"/>
              <a:gd name="connsiteX15" fmla="*/ 830984 w 2313338"/>
              <a:gd name="connsiteY15" fmla="*/ 627590 h 1501432"/>
              <a:gd name="connsiteX16" fmla="*/ 780184 w 2313338"/>
              <a:gd name="connsiteY16" fmla="*/ 682624 h 1501432"/>
              <a:gd name="connsiteX17" fmla="*/ 727267 w 2313338"/>
              <a:gd name="connsiteY17" fmla="*/ 758824 h 1501432"/>
              <a:gd name="connsiteX18" fmla="*/ 875434 w 2313338"/>
              <a:gd name="connsiteY18" fmla="*/ 934507 h 1501432"/>
              <a:gd name="connsiteX19" fmla="*/ 982855 w 2313338"/>
              <a:gd name="connsiteY19" fmla="*/ 1371599 h 1501432"/>
              <a:gd name="connsiteX20" fmla="*/ 846329 w 2313338"/>
              <a:gd name="connsiteY20" fmla="*/ 1493837 h 1501432"/>
              <a:gd name="connsiteX21" fmla="*/ 644717 w 2313338"/>
              <a:gd name="connsiteY21" fmla="*/ 1492249 h 1501432"/>
              <a:gd name="connsiteX22" fmla="*/ 384367 w 2313338"/>
              <a:gd name="connsiteY22" fmla="*/ 1447800 h 1501432"/>
              <a:gd name="connsiteX23" fmla="*/ 247842 w 2313338"/>
              <a:gd name="connsiteY23" fmla="*/ 1204912 h 1501432"/>
              <a:gd name="connsiteX24" fmla="*/ 9718 w 2313338"/>
              <a:gd name="connsiteY24" fmla="*/ 608013 h 1501432"/>
              <a:gd name="connsiteX25" fmla="*/ 130367 w 2313338"/>
              <a:gd name="connsiteY25" fmla="*/ 501650 h 1501432"/>
              <a:gd name="connsiteX26" fmla="*/ 93855 w 2313338"/>
              <a:gd name="connsiteY26" fmla="*/ 446089 h 1501432"/>
              <a:gd name="connsiteX27" fmla="*/ 191 w 2313338"/>
              <a:gd name="connsiteY27" fmla="*/ 476250 h 1501432"/>
              <a:gd name="connsiteX28" fmla="*/ 120842 w 2313338"/>
              <a:gd name="connsiteY28" fmla="*/ 406400 h 1501432"/>
              <a:gd name="connsiteX29" fmla="*/ 200216 w 2313338"/>
              <a:gd name="connsiteY29" fmla="*/ 465137 h 1501432"/>
              <a:gd name="connsiteX30" fmla="*/ 484380 w 2313338"/>
              <a:gd name="connsiteY30" fmla="*/ 257175 h 1501432"/>
              <a:gd name="connsiteX31" fmla="*/ 560579 w 2313338"/>
              <a:gd name="connsiteY31" fmla="*/ 201613 h 1501432"/>
              <a:gd name="connsiteX32" fmla="*/ 784417 w 2313338"/>
              <a:gd name="connsiteY32" fmla="*/ 63500 h 1501432"/>
              <a:gd name="connsiteX33" fmla="*/ 1127317 w 2313338"/>
              <a:gd name="connsiteY33" fmla="*/ 0 h 1501432"/>
              <a:gd name="connsiteX0" fmla="*/ 1857563 w 2313338"/>
              <a:gd name="connsiteY0" fmla="*/ 0 h 1503547"/>
              <a:gd name="connsiteX1" fmla="*/ 2177183 w 2313338"/>
              <a:gd name="connsiteY1" fmla="*/ 331256 h 1503547"/>
              <a:gd name="connsiteX2" fmla="*/ 2312649 w 2313338"/>
              <a:gd name="connsiteY2" fmla="*/ 509056 h 1503547"/>
              <a:gd name="connsiteX3" fmla="*/ 2122149 w 2313338"/>
              <a:gd name="connsiteY3" fmla="*/ 585256 h 1503547"/>
              <a:gd name="connsiteX4" fmla="*/ 1944349 w 2313338"/>
              <a:gd name="connsiteY4" fmla="*/ 530222 h 1503547"/>
              <a:gd name="connsiteX5" fmla="*/ 1878733 w 2313338"/>
              <a:gd name="connsiteY5" fmla="*/ 585256 h 1503547"/>
              <a:gd name="connsiteX6" fmla="*/ 2048066 w 2313338"/>
              <a:gd name="connsiteY6" fmla="*/ 642405 h 1503547"/>
              <a:gd name="connsiteX7" fmla="*/ 2031133 w 2313338"/>
              <a:gd name="connsiteY7" fmla="*/ 752472 h 1503547"/>
              <a:gd name="connsiteX8" fmla="*/ 1817350 w 2313338"/>
              <a:gd name="connsiteY8" fmla="*/ 820206 h 1503547"/>
              <a:gd name="connsiteX9" fmla="*/ 1415184 w 2313338"/>
              <a:gd name="connsiteY9" fmla="*/ 606422 h 1503547"/>
              <a:gd name="connsiteX10" fmla="*/ 1413067 w 2313338"/>
              <a:gd name="connsiteY10" fmla="*/ 705904 h 1503547"/>
              <a:gd name="connsiteX11" fmla="*/ 1616265 w 2313338"/>
              <a:gd name="connsiteY11" fmla="*/ 881589 h 1503547"/>
              <a:gd name="connsiteX12" fmla="*/ 1197166 w 2313338"/>
              <a:gd name="connsiteY12" fmla="*/ 1040339 h 1503547"/>
              <a:gd name="connsiteX13" fmla="*/ 1129432 w 2313338"/>
              <a:gd name="connsiteY13" fmla="*/ 1061505 h 1503547"/>
              <a:gd name="connsiteX14" fmla="*/ 1055349 w 2313338"/>
              <a:gd name="connsiteY14" fmla="*/ 826555 h 1503547"/>
              <a:gd name="connsiteX15" fmla="*/ 830984 w 2313338"/>
              <a:gd name="connsiteY15" fmla="*/ 629705 h 1503547"/>
              <a:gd name="connsiteX16" fmla="*/ 780184 w 2313338"/>
              <a:gd name="connsiteY16" fmla="*/ 684739 h 1503547"/>
              <a:gd name="connsiteX17" fmla="*/ 727267 w 2313338"/>
              <a:gd name="connsiteY17" fmla="*/ 760939 h 1503547"/>
              <a:gd name="connsiteX18" fmla="*/ 875434 w 2313338"/>
              <a:gd name="connsiteY18" fmla="*/ 936622 h 1503547"/>
              <a:gd name="connsiteX19" fmla="*/ 982855 w 2313338"/>
              <a:gd name="connsiteY19" fmla="*/ 1373714 h 1503547"/>
              <a:gd name="connsiteX20" fmla="*/ 846329 w 2313338"/>
              <a:gd name="connsiteY20" fmla="*/ 1495952 h 1503547"/>
              <a:gd name="connsiteX21" fmla="*/ 644717 w 2313338"/>
              <a:gd name="connsiteY21" fmla="*/ 1494364 h 1503547"/>
              <a:gd name="connsiteX22" fmla="*/ 384367 w 2313338"/>
              <a:gd name="connsiteY22" fmla="*/ 1449915 h 1503547"/>
              <a:gd name="connsiteX23" fmla="*/ 247842 w 2313338"/>
              <a:gd name="connsiteY23" fmla="*/ 1207027 h 1503547"/>
              <a:gd name="connsiteX24" fmla="*/ 9718 w 2313338"/>
              <a:gd name="connsiteY24" fmla="*/ 610128 h 1503547"/>
              <a:gd name="connsiteX25" fmla="*/ 130367 w 2313338"/>
              <a:gd name="connsiteY25" fmla="*/ 503765 h 1503547"/>
              <a:gd name="connsiteX26" fmla="*/ 93855 w 2313338"/>
              <a:gd name="connsiteY26" fmla="*/ 448204 h 1503547"/>
              <a:gd name="connsiteX27" fmla="*/ 191 w 2313338"/>
              <a:gd name="connsiteY27" fmla="*/ 478365 h 1503547"/>
              <a:gd name="connsiteX28" fmla="*/ 120842 w 2313338"/>
              <a:gd name="connsiteY28" fmla="*/ 408515 h 1503547"/>
              <a:gd name="connsiteX29" fmla="*/ 200216 w 2313338"/>
              <a:gd name="connsiteY29" fmla="*/ 467252 h 1503547"/>
              <a:gd name="connsiteX30" fmla="*/ 484380 w 2313338"/>
              <a:gd name="connsiteY30" fmla="*/ 259290 h 1503547"/>
              <a:gd name="connsiteX31" fmla="*/ 560579 w 2313338"/>
              <a:gd name="connsiteY31" fmla="*/ 203728 h 1503547"/>
              <a:gd name="connsiteX32" fmla="*/ 784417 w 2313338"/>
              <a:gd name="connsiteY32" fmla="*/ 65615 h 1503547"/>
              <a:gd name="connsiteX33" fmla="*/ 1127317 w 2313338"/>
              <a:gd name="connsiteY33" fmla="*/ 2115 h 1503547"/>
              <a:gd name="connsiteX0" fmla="*/ 1857563 w 2313231"/>
              <a:gd name="connsiteY0" fmla="*/ 0 h 1503547"/>
              <a:gd name="connsiteX1" fmla="*/ 2016316 w 2313231"/>
              <a:gd name="connsiteY1" fmla="*/ 263523 h 1503547"/>
              <a:gd name="connsiteX2" fmla="*/ 2177183 w 2313231"/>
              <a:gd name="connsiteY2" fmla="*/ 331256 h 1503547"/>
              <a:gd name="connsiteX3" fmla="*/ 2312649 w 2313231"/>
              <a:gd name="connsiteY3" fmla="*/ 509056 h 1503547"/>
              <a:gd name="connsiteX4" fmla="*/ 2122149 w 2313231"/>
              <a:gd name="connsiteY4" fmla="*/ 585256 h 1503547"/>
              <a:gd name="connsiteX5" fmla="*/ 1944349 w 2313231"/>
              <a:gd name="connsiteY5" fmla="*/ 530222 h 1503547"/>
              <a:gd name="connsiteX6" fmla="*/ 1878733 w 2313231"/>
              <a:gd name="connsiteY6" fmla="*/ 585256 h 1503547"/>
              <a:gd name="connsiteX7" fmla="*/ 2048066 w 2313231"/>
              <a:gd name="connsiteY7" fmla="*/ 642405 h 1503547"/>
              <a:gd name="connsiteX8" fmla="*/ 2031133 w 2313231"/>
              <a:gd name="connsiteY8" fmla="*/ 752472 h 1503547"/>
              <a:gd name="connsiteX9" fmla="*/ 1817350 w 2313231"/>
              <a:gd name="connsiteY9" fmla="*/ 820206 h 1503547"/>
              <a:gd name="connsiteX10" fmla="*/ 1415184 w 2313231"/>
              <a:gd name="connsiteY10" fmla="*/ 606422 h 1503547"/>
              <a:gd name="connsiteX11" fmla="*/ 1413067 w 2313231"/>
              <a:gd name="connsiteY11" fmla="*/ 705904 h 1503547"/>
              <a:gd name="connsiteX12" fmla="*/ 1616265 w 2313231"/>
              <a:gd name="connsiteY12" fmla="*/ 881589 h 1503547"/>
              <a:gd name="connsiteX13" fmla="*/ 1197166 w 2313231"/>
              <a:gd name="connsiteY13" fmla="*/ 1040339 h 1503547"/>
              <a:gd name="connsiteX14" fmla="*/ 1129432 w 2313231"/>
              <a:gd name="connsiteY14" fmla="*/ 1061505 h 1503547"/>
              <a:gd name="connsiteX15" fmla="*/ 1055349 w 2313231"/>
              <a:gd name="connsiteY15" fmla="*/ 826555 h 1503547"/>
              <a:gd name="connsiteX16" fmla="*/ 830984 w 2313231"/>
              <a:gd name="connsiteY16" fmla="*/ 629705 h 1503547"/>
              <a:gd name="connsiteX17" fmla="*/ 780184 w 2313231"/>
              <a:gd name="connsiteY17" fmla="*/ 684739 h 1503547"/>
              <a:gd name="connsiteX18" fmla="*/ 727267 w 2313231"/>
              <a:gd name="connsiteY18" fmla="*/ 760939 h 1503547"/>
              <a:gd name="connsiteX19" fmla="*/ 875434 w 2313231"/>
              <a:gd name="connsiteY19" fmla="*/ 936622 h 1503547"/>
              <a:gd name="connsiteX20" fmla="*/ 982855 w 2313231"/>
              <a:gd name="connsiteY20" fmla="*/ 1373714 h 1503547"/>
              <a:gd name="connsiteX21" fmla="*/ 846329 w 2313231"/>
              <a:gd name="connsiteY21" fmla="*/ 1495952 h 1503547"/>
              <a:gd name="connsiteX22" fmla="*/ 644717 w 2313231"/>
              <a:gd name="connsiteY22" fmla="*/ 1494364 h 1503547"/>
              <a:gd name="connsiteX23" fmla="*/ 384367 w 2313231"/>
              <a:gd name="connsiteY23" fmla="*/ 1449915 h 1503547"/>
              <a:gd name="connsiteX24" fmla="*/ 247842 w 2313231"/>
              <a:gd name="connsiteY24" fmla="*/ 1207027 h 1503547"/>
              <a:gd name="connsiteX25" fmla="*/ 9718 w 2313231"/>
              <a:gd name="connsiteY25" fmla="*/ 610128 h 1503547"/>
              <a:gd name="connsiteX26" fmla="*/ 130367 w 2313231"/>
              <a:gd name="connsiteY26" fmla="*/ 503765 h 1503547"/>
              <a:gd name="connsiteX27" fmla="*/ 93855 w 2313231"/>
              <a:gd name="connsiteY27" fmla="*/ 448204 h 1503547"/>
              <a:gd name="connsiteX28" fmla="*/ 191 w 2313231"/>
              <a:gd name="connsiteY28" fmla="*/ 478365 h 1503547"/>
              <a:gd name="connsiteX29" fmla="*/ 120842 w 2313231"/>
              <a:gd name="connsiteY29" fmla="*/ 408515 h 1503547"/>
              <a:gd name="connsiteX30" fmla="*/ 200216 w 2313231"/>
              <a:gd name="connsiteY30" fmla="*/ 467252 h 1503547"/>
              <a:gd name="connsiteX31" fmla="*/ 484380 w 2313231"/>
              <a:gd name="connsiteY31" fmla="*/ 259290 h 1503547"/>
              <a:gd name="connsiteX32" fmla="*/ 560579 w 2313231"/>
              <a:gd name="connsiteY32" fmla="*/ 203728 h 1503547"/>
              <a:gd name="connsiteX33" fmla="*/ 784417 w 2313231"/>
              <a:gd name="connsiteY33" fmla="*/ 65615 h 1503547"/>
              <a:gd name="connsiteX34" fmla="*/ 1127317 w 2313231"/>
              <a:gd name="connsiteY34" fmla="*/ 2115 h 1503547"/>
              <a:gd name="connsiteX0" fmla="*/ 1857563 w 2313166"/>
              <a:gd name="connsiteY0" fmla="*/ 0 h 1503547"/>
              <a:gd name="connsiteX1" fmla="*/ 2016316 w 2313166"/>
              <a:gd name="connsiteY1" fmla="*/ 263523 h 1503547"/>
              <a:gd name="connsiteX2" fmla="*/ 2132734 w 2313166"/>
              <a:gd name="connsiteY2" fmla="*/ 335490 h 1503547"/>
              <a:gd name="connsiteX3" fmla="*/ 2177183 w 2313166"/>
              <a:gd name="connsiteY3" fmla="*/ 331256 h 1503547"/>
              <a:gd name="connsiteX4" fmla="*/ 2312649 w 2313166"/>
              <a:gd name="connsiteY4" fmla="*/ 509056 h 1503547"/>
              <a:gd name="connsiteX5" fmla="*/ 2122149 w 2313166"/>
              <a:gd name="connsiteY5" fmla="*/ 585256 h 1503547"/>
              <a:gd name="connsiteX6" fmla="*/ 1944349 w 2313166"/>
              <a:gd name="connsiteY6" fmla="*/ 530222 h 1503547"/>
              <a:gd name="connsiteX7" fmla="*/ 1878733 w 2313166"/>
              <a:gd name="connsiteY7" fmla="*/ 585256 h 1503547"/>
              <a:gd name="connsiteX8" fmla="*/ 2048066 w 2313166"/>
              <a:gd name="connsiteY8" fmla="*/ 642405 h 1503547"/>
              <a:gd name="connsiteX9" fmla="*/ 2031133 w 2313166"/>
              <a:gd name="connsiteY9" fmla="*/ 752472 h 1503547"/>
              <a:gd name="connsiteX10" fmla="*/ 1817350 w 2313166"/>
              <a:gd name="connsiteY10" fmla="*/ 820206 h 1503547"/>
              <a:gd name="connsiteX11" fmla="*/ 1415184 w 2313166"/>
              <a:gd name="connsiteY11" fmla="*/ 606422 h 1503547"/>
              <a:gd name="connsiteX12" fmla="*/ 1413067 w 2313166"/>
              <a:gd name="connsiteY12" fmla="*/ 705904 h 1503547"/>
              <a:gd name="connsiteX13" fmla="*/ 1616265 w 2313166"/>
              <a:gd name="connsiteY13" fmla="*/ 881589 h 1503547"/>
              <a:gd name="connsiteX14" fmla="*/ 1197166 w 2313166"/>
              <a:gd name="connsiteY14" fmla="*/ 1040339 h 1503547"/>
              <a:gd name="connsiteX15" fmla="*/ 1129432 w 2313166"/>
              <a:gd name="connsiteY15" fmla="*/ 1061505 h 1503547"/>
              <a:gd name="connsiteX16" fmla="*/ 1055349 w 2313166"/>
              <a:gd name="connsiteY16" fmla="*/ 826555 h 1503547"/>
              <a:gd name="connsiteX17" fmla="*/ 830984 w 2313166"/>
              <a:gd name="connsiteY17" fmla="*/ 629705 h 1503547"/>
              <a:gd name="connsiteX18" fmla="*/ 780184 w 2313166"/>
              <a:gd name="connsiteY18" fmla="*/ 684739 h 1503547"/>
              <a:gd name="connsiteX19" fmla="*/ 727267 w 2313166"/>
              <a:gd name="connsiteY19" fmla="*/ 760939 h 1503547"/>
              <a:gd name="connsiteX20" fmla="*/ 875434 w 2313166"/>
              <a:gd name="connsiteY20" fmla="*/ 936622 h 1503547"/>
              <a:gd name="connsiteX21" fmla="*/ 982855 w 2313166"/>
              <a:gd name="connsiteY21" fmla="*/ 1373714 h 1503547"/>
              <a:gd name="connsiteX22" fmla="*/ 846329 w 2313166"/>
              <a:gd name="connsiteY22" fmla="*/ 1495952 h 1503547"/>
              <a:gd name="connsiteX23" fmla="*/ 644717 w 2313166"/>
              <a:gd name="connsiteY23" fmla="*/ 1494364 h 1503547"/>
              <a:gd name="connsiteX24" fmla="*/ 384367 w 2313166"/>
              <a:gd name="connsiteY24" fmla="*/ 1449915 h 1503547"/>
              <a:gd name="connsiteX25" fmla="*/ 247842 w 2313166"/>
              <a:gd name="connsiteY25" fmla="*/ 1207027 h 1503547"/>
              <a:gd name="connsiteX26" fmla="*/ 9718 w 2313166"/>
              <a:gd name="connsiteY26" fmla="*/ 610128 h 1503547"/>
              <a:gd name="connsiteX27" fmla="*/ 130367 w 2313166"/>
              <a:gd name="connsiteY27" fmla="*/ 503765 h 1503547"/>
              <a:gd name="connsiteX28" fmla="*/ 93855 w 2313166"/>
              <a:gd name="connsiteY28" fmla="*/ 448204 h 1503547"/>
              <a:gd name="connsiteX29" fmla="*/ 191 w 2313166"/>
              <a:gd name="connsiteY29" fmla="*/ 478365 h 1503547"/>
              <a:gd name="connsiteX30" fmla="*/ 120842 w 2313166"/>
              <a:gd name="connsiteY30" fmla="*/ 408515 h 1503547"/>
              <a:gd name="connsiteX31" fmla="*/ 200216 w 2313166"/>
              <a:gd name="connsiteY31" fmla="*/ 467252 h 1503547"/>
              <a:gd name="connsiteX32" fmla="*/ 484380 w 2313166"/>
              <a:gd name="connsiteY32" fmla="*/ 259290 h 1503547"/>
              <a:gd name="connsiteX33" fmla="*/ 560579 w 2313166"/>
              <a:gd name="connsiteY33" fmla="*/ 203728 h 1503547"/>
              <a:gd name="connsiteX34" fmla="*/ 784417 w 2313166"/>
              <a:gd name="connsiteY34" fmla="*/ 65615 h 1503547"/>
              <a:gd name="connsiteX35" fmla="*/ 1127317 w 2313166"/>
              <a:gd name="connsiteY35" fmla="*/ 2115 h 1503547"/>
              <a:gd name="connsiteX0" fmla="*/ 1889313 w 2313166"/>
              <a:gd name="connsiteY0" fmla="*/ 0 h 1512013"/>
              <a:gd name="connsiteX1" fmla="*/ 2016316 w 2313166"/>
              <a:gd name="connsiteY1" fmla="*/ 271989 h 1512013"/>
              <a:gd name="connsiteX2" fmla="*/ 2132734 w 2313166"/>
              <a:gd name="connsiteY2" fmla="*/ 343956 h 1512013"/>
              <a:gd name="connsiteX3" fmla="*/ 2177183 w 2313166"/>
              <a:gd name="connsiteY3" fmla="*/ 339722 h 1512013"/>
              <a:gd name="connsiteX4" fmla="*/ 2312649 w 2313166"/>
              <a:gd name="connsiteY4" fmla="*/ 517522 h 1512013"/>
              <a:gd name="connsiteX5" fmla="*/ 2122149 w 2313166"/>
              <a:gd name="connsiteY5" fmla="*/ 593722 h 1512013"/>
              <a:gd name="connsiteX6" fmla="*/ 1944349 w 2313166"/>
              <a:gd name="connsiteY6" fmla="*/ 538688 h 1512013"/>
              <a:gd name="connsiteX7" fmla="*/ 1878733 w 2313166"/>
              <a:gd name="connsiteY7" fmla="*/ 593722 h 1512013"/>
              <a:gd name="connsiteX8" fmla="*/ 2048066 w 2313166"/>
              <a:gd name="connsiteY8" fmla="*/ 650871 h 1512013"/>
              <a:gd name="connsiteX9" fmla="*/ 2031133 w 2313166"/>
              <a:gd name="connsiteY9" fmla="*/ 760938 h 1512013"/>
              <a:gd name="connsiteX10" fmla="*/ 1817350 w 2313166"/>
              <a:gd name="connsiteY10" fmla="*/ 828672 h 1512013"/>
              <a:gd name="connsiteX11" fmla="*/ 1415184 w 2313166"/>
              <a:gd name="connsiteY11" fmla="*/ 614888 h 1512013"/>
              <a:gd name="connsiteX12" fmla="*/ 1413067 w 2313166"/>
              <a:gd name="connsiteY12" fmla="*/ 714370 h 1512013"/>
              <a:gd name="connsiteX13" fmla="*/ 1616265 w 2313166"/>
              <a:gd name="connsiteY13" fmla="*/ 890055 h 1512013"/>
              <a:gd name="connsiteX14" fmla="*/ 1197166 w 2313166"/>
              <a:gd name="connsiteY14" fmla="*/ 1048805 h 1512013"/>
              <a:gd name="connsiteX15" fmla="*/ 1129432 w 2313166"/>
              <a:gd name="connsiteY15" fmla="*/ 1069971 h 1512013"/>
              <a:gd name="connsiteX16" fmla="*/ 1055349 w 2313166"/>
              <a:gd name="connsiteY16" fmla="*/ 835021 h 1512013"/>
              <a:gd name="connsiteX17" fmla="*/ 830984 w 2313166"/>
              <a:gd name="connsiteY17" fmla="*/ 638171 h 1512013"/>
              <a:gd name="connsiteX18" fmla="*/ 780184 w 2313166"/>
              <a:gd name="connsiteY18" fmla="*/ 693205 h 1512013"/>
              <a:gd name="connsiteX19" fmla="*/ 727267 w 2313166"/>
              <a:gd name="connsiteY19" fmla="*/ 769405 h 1512013"/>
              <a:gd name="connsiteX20" fmla="*/ 875434 w 2313166"/>
              <a:gd name="connsiteY20" fmla="*/ 945088 h 1512013"/>
              <a:gd name="connsiteX21" fmla="*/ 982855 w 2313166"/>
              <a:gd name="connsiteY21" fmla="*/ 1382180 h 1512013"/>
              <a:gd name="connsiteX22" fmla="*/ 846329 w 2313166"/>
              <a:gd name="connsiteY22" fmla="*/ 1504418 h 1512013"/>
              <a:gd name="connsiteX23" fmla="*/ 644717 w 2313166"/>
              <a:gd name="connsiteY23" fmla="*/ 1502830 h 1512013"/>
              <a:gd name="connsiteX24" fmla="*/ 384367 w 2313166"/>
              <a:gd name="connsiteY24" fmla="*/ 1458381 h 1512013"/>
              <a:gd name="connsiteX25" fmla="*/ 247842 w 2313166"/>
              <a:gd name="connsiteY25" fmla="*/ 1215493 h 1512013"/>
              <a:gd name="connsiteX26" fmla="*/ 9718 w 2313166"/>
              <a:gd name="connsiteY26" fmla="*/ 618594 h 1512013"/>
              <a:gd name="connsiteX27" fmla="*/ 130367 w 2313166"/>
              <a:gd name="connsiteY27" fmla="*/ 512231 h 1512013"/>
              <a:gd name="connsiteX28" fmla="*/ 93855 w 2313166"/>
              <a:gd name="connsiteY28" fmla="*/ 456670 h 1512013"/>
              <a:gd name="connsiteX29" fmla="*/ 191 w 2313166"/>
              <a:gd name="connsiteY29" fmla="*/ 486831 h 1512013"/>
              <a:gd name="connsiteX30" fmla="*/ 120842 w 2313166"/>
              <a:gd name="connsiteY30" fmla="*/ 416981 h 1512013"/>
              <a:gd name="connsiteX31" fmla="*/ 200216 w 2313166"/>
              <a:gd name="connsiteY31" fmla="*/ 475718 h 1512013"/>
              <a:gd name="connsiteX32" fmla="*/ 484380 w 2313166"/>
              <a:gd name="connsiteY32" fmla="*/ 267756 h 1512013"/>
              <a:gd name="connsiteX33" fmla="*/ 560579 w 2313166"/>
              <a:gd name="connsiteY33" fmla="*/ 212194 h 1512013"/>
              <a:gd name="connsiteX34" fmla="*/ 784417 w 2313166"/>
              <a:gd name="connsiteY34" fmla="*/ 74081 h 1512013"/>
              <a:gd name="connsiteX35" fmla="*/ 1127317 w 2313166"/>
              <a:gd name="connsiteY35" fmla="*/ 10581 h 1512013"/>
              <a:gd name="connsiteX0" fmla="*/ 1753846 w 2313166"/>
              <a:gd name="connsiteY0" fmla="*/ 0 h 1725797"/>
              <a:gd name="connsiteX1" fmla="*/ 2016316 w 2313166"/>
              <a:gd name="connsiteY1" fmla="*/ 485773 h 1725797"/>
              <a:gd name="connsiteX2" fmla="*/ 2132734 w 2313166"/>
              <a:gd name="connsiteY2" fmla="*/ 557740 h 1725797"/>
              <a:gd name="connsiteX3" fmla="*/ 2177183 w 2313166"/>
              <a:gd name="connsiteY3" fmla="*/ 553506 h 1725797"/>
              <a:gd name="connsiteX4" fmla="*/ 2312649 w 2313166"/>
              <a:gd name="connsiteY4" fmla="*/ 731306 h 1725797"/>
              <a:gd name="connsiteX5" fmla="*/ 2122149 w 2313166"/>
              <a:gd name="connsiteY5" fmla="*/ 807506 h 1725797"/>
              <a:gd name="connsiteX6" fmla="*/ 1944349 w 2313166"/>
              <a:gd name="connsiteY6" fmla="*/ 752472 h 1725797"/>
              <a:gd name="connsiteX7" fmla="*/ 1878733 w 2313166"/>
              <a:gd name="connsiteY7" fmla="*/ 807506 h 1725797"/>
              <a:gd name="connsiteX8" fmla="*/ 2048066 w 2313166"/>
              <a:gd name="connsiteY8" fmla="*/ 864655 h 1725797"/>
              <a:gd name="connsiteX9" fmla="*/ 2031133 w 2313166"/>
              <a:gd name="connsiteY9" fmla="*/ 974722 h 1725797"/>
              <a:gd name="connsiteX10" fmla="*/ 1817350 w 2313166"/>
              <a:gd name="connsiteY10" fmla="*/ 1042456 h 1725797"/>
              <a:gd name="connsiteX11" fmla="*/ 1415184 w 2313166"/>
              <a:gd name="connsiteY11" fmla="*/ 828672 h 1725797"/>
              <a:gd name="connsiteX12" fmla="*/ 1413067 w 2313166"/>
              <a:gd name="connsiteY12" fmla="*/ 928154 h 1725797"/>
              <a:gd name="connsiteX13" fmla="*/ 1616265 w 2313166"/>
              <a:gd name="connsiteY13" fmla="*/ 1103839 h 1725797"/>
              <a:gd name="connsiteX14" fmla="*/ 1197166 w 2313166"/>
              <a:gd name="connsiteY14" fmla="*/ 1262589 h 1725797"/>
              <a:gd name="connsiteX15" fmla="*/ 1129432 w 2313166"/>
              <a:gd name="connsiteY15" fmla="*/ 1283755 h 1725797"/>
              <a:gd name="connsiteX16" fmla="*/ 1055349 w 2313166"/>
              <a:gd name="connsiteY16" fmla="*/ 1048805 h 1725797"/>
              <a:gd name="connsiteX17" fmla="*/ 830984 w 2313166"/>
              <a:gd name="connsiteY17" fmla="*/ 851955 h 1725797"/>
              <a:gd name="connsiteX18" fmla="*/ 780184 w 2313166"/>
              <a:gd name="connsiteY18" fmla="*/ 906989 h 1725797"/>
              <a:gd name="connsiteX19" fmla="*/ 727267 w 2313166"/>
              <a:gd name="connsiteY19" fmla="*/ 983189 h 1725797"/>
              <a:gd name="connsiteX20" fmla="*/ 875434 w 2313166"/>
              <a:gd name="connsiteY20" fmla="*/ 1158872 h 1725797"/>
              <a:gd name="connsiteX21" fmla="*/ 982855 w 2313166"/>
              <a:gd name="connsiteY21" fmla="*/ 1595964 h 1725797"/>
              <a:gd name="connsiteX22" fmla="*/ 846329 w 2313166"/>
              <a:gd name="connsiteY22" fmla="*/ 1718202 h 1725797"/>
              <a:gd name="connsiteX23" fmla="*/ 644717 w 2313166"/>
              <a:gd name="connsiteY23" fmla="*/ 1716614 h 1725797"/>
              <a:gd name="connsiteX24" fmla="*/ 384367 w 2313166"/>
              <a:gd name="connsiteY24" fmla="*/ 1672165 h 1725797"/>
              <a:gd name="connsiteX25" fmla="*/ 247842 w 2313166"/>
              <a:gd name="connsiteY25" fmla="*/ 1429277 h 1725797"/>
              <a:gd name="connsiteX26" fmla="*/ 9718 w 2313166"/>
              <a:gd name="connsiteY26" fmla="*/ 832378 h 1725797"/>
              <a:gd name="connsiteX27" fmla="*/ 130367 w 2313166"/>
              <a:gd name="connsiteY27" fmla="*/ 726015 h 1725797"/>
              <a:gd name="connsiteX28" fmla="*/ 93855 w 2313166"/>
              <a:gd name="connsiteY28" fmla="*/ 670454 h 1725797"/>
              <a:gd name="connsiteX29" fmla="*/ 191 w 2313166"/>
              <a:gd name="connsiteY29" fmla="*/ 700615 h 1725797"/>
              <a:gd name="connsiteX30" fmla="*/ 120842 w 2313166"/>
              <a:gd name="connsiteY30" fmla="*/ 630765 h 1725797"/>
              <a:gd name="connsiteX31" fmla="*/ 200216 w 2313166"/>
              <a:gd name="connsiteY31" fmla="*/ 689502 h 1725797"/>
              <a:gd name="connsiteX32" fmla="*/ 484380 w 2313166"/>
              <a:gd name="connsiteY32" fmla="*/ 481540 h 1725797"/>
              <a:gd name="connsiteX33" fmla="*/ 560579 w 2313166"/>
              <a:gd name="connsiteY33" fmla="*/ 425978 h 1725797"/>
              <a:gd name="connsiteX34" fmla="*/ 784417 w 2313166"/>
              <a:gd name="connsiteY34" fmla="*/ 287865 h 1725797"/>
              <a:gd name="connsiteX35" fmla="*/ 1127317 w 2313166"/>
              <a:gd name="connsiteY35" fmla="*/ 224365 h 1725797"/>
              <a:gd name="connsiteX0" fmla="*/ 1753846 w 2313166"/>
              <a:gd name="connsiteY0" fmla="*/ 0 h 1725797"/>
              <a:gd name="connsiteX1" fmla="*/ 1918950 w 2313166"/>
              <a:gd name="connsiteY1" fmla="*/ 274107 h 1725797"/>
              <a:gd name="connsiteX2" fmla="*/ 2016316 w 2313166"/>
              <a:gd name="connsiteY2" fmla="*/ 485773 h 1725797"/>
              <a:gd name="connsiteX3" fmla="*/ 2132734 w 2313166"/>
              <a:gd name="connsiteY3" fmla="*/ 557740 h 1725797"/>
              <a:gd name="connsiteX4" fmla="*/ 2177183 w 2313166"/>
              <a:gd name="connsiteY4" fmla="*/ 553506 h 1725797"/>
              <a:gd name="connsiteX5" fmla="*/ 2312649 w 2313166"/>
              <a:gd name="connsiteY5" fmla="*/ 731306 h 1725797"/>
              <a:gd name="connsiteX6" fmla="*/ 2122149 w 2313166"/>
              <a:gd name="connsiteY6" fmla="*/ 807506 h 1725797"/>
              <a:gd name="connsiteX7" fmla="*/ 1944349 w 2313166"/>
              <a:gd name="connsiteY7" fmla="*/ 752472 h 1725797"/>
              <a:gd name="connsiteX8" fmla="*/ 1878733 w 2313166"/>
              <a:gd name="connsiteY8" fmla="*/ 807506 h 1725797"/>
              <a:gd name="connsiteX9" fmla="*/ 2048066 w 2313166"/>
              <a:gd name="connsiteY9" fmla="*/ 864655 h 1725797"/>
              <a:gd name="connsiteX10" fmla="*/ 2031133 w 2313166"/>
              <a:gd name="connsiteY10" fmla="*/ 974722 h 1725797"/>
              <a:gd name="connsiteX11" fmla="*/ 1817350 w 2313166"/>
              <a:gd name="connsiteY11" fmla="*/ 1042456 h 1725797"/>
              <a:gd name="connsiteX12" fmla="*/ 1415184 w 2313166"/>
              <a:gd name="connsiteY12" fmla="*/ 828672 h 1725797"/>
              <a:gd name="connsiteX13" fmla="*/ 1413067 w 2313166"/>
              <a:gd name="connsiteY13" fmla="*/ 928154 h 1725797"/>
              <a:gd name="connsiteX14" fmla="*/ 1616265 w 2313166"/>
              <a:gd name="connsiteY14" fmla="*/ 1103839 h 1725797"/>
              <a:gd name="connsiteX15" fmla="*/ 1197166 w 2313166"/>
              <a:gd name="connsiteY15" fmla="*/ 1262589 h 1725797"/>
              <a:gd name="connsiteX16" fmla="*/ 1129432 w 2313166"/>
              <a:gd name="connsiteY16" fmla="*/ 1283755 h 1725797"/>
              <a:gd name="connsiteX17" fmla="*/ 1055349 w 2313166"/>
              <a:gd name="connsiteY17" fmla="*/ 1048805 h 1725797"/>
              <a:gd name="connsiteX18" fmla="*/ 830984 w 2313166"/>
              <a:gd name="connsiteY18" fmla="*/ 851955 h 1725797"/>
              <a:gd name="connsiteX19" fmla="*/ 780184 w 2313166"/>
              <a:gd name="connsiteY19" fmla="*/ 906989 h 1725797"/>
              <a:gd name="connsiteX20" fmla="*/ 727267 w 2313166"/>
              <a:gd name="connsiteY20" fmla="*/ 983189 h 1725797"/>
              <a:gd name="connsiteX21" fmla="*/ 875434 w 2313166"/>
              <a:gd name="connsiteY21" fmla="*/ 1158872 h 1725797"/>
              <a:gd name="connsiteX22" fmla="*/ 982855 w 2313166"/>
              <a:gd name="connsiteY22" fmla="*/ 1595964 h 1725797"/>
              <a:gd name="connsiteX23" fmla="*/ 846329 w 2313166"/>
              <a:gd name="connsiteY23" fmla="*/ 1718202 h 1725797"/>
              <a:gd name="connsiteX24" fmla="*/ 644717 w 2313166"/>
              <a:gd name="connsiteY24" fmla="*/ 1716614 h 1725797"/>
              <a:gd name="connsiteX25" fmla="*/ 384367 w 2313166"/>
              <a:gd name="connsiteY25" fmla="*/ 1672165 h 1725797"/>
              <a:gd name="connsiteX26" fmla="*/ 247842 w 2313166"/>
              <a:gd name="connsiteY26" fmla="*/ 1429277 h 1725797"/>
              <a:gd name="connsiteX27" fmla="*/ 9718 w 2313166"/>
              <a:gd name="connsiteY27" fmla="*/ 832378 h 1725797"/>
              <a:gd name="connsiteX28" fmla="*/ 130367 w 2313166"/>
              <a:gd name="connsiteY28" fmla="*/ 726015 h 1725797"/>
              <a:gd name="connsiteX29" fmla="*/ 93855 w 2313166"/>
              <a:gd name="connsiteY29" fmla="*/ 670454 h 1725797"/>
              <a:gd name="connsiteX30" fmla="*/ 191 w 2313166"/>
              <a:gd name="connsiteY30" fmla="*/ 700615 h 1725797"/>
              <a:gd name="connsiteX31" fmla="*/ 120842 w 2313166"/>
              <a:gd name="connsiteY31" fmla="*/ 630765 h 1725797"/>
              <a:gd name="connsiteX32" fmla="*/ 200216 w 2313166"/>
              <a:gd name="connsiteY32" fmla="*/ 689502 h 1725797"/>
              <a:gd name="connsiteX33" fmla="*/ 484380 w 2313166"/>
              <a:gd name="connsiteY33" fmla="*/ 481540 h 1725797"/>
              <a:gd name="connsiteX34" fmla="*/ 560579 w 2313166"/>
              <a:gd name="connsiteY34" fmla="*/ 425978 h 1725797"/>
              <a:gd name="connsiteX35" fmla="*/ 784417 w 2313166"/>
              <a:gd name="connsiteY35" fmla="*/ 287865 h 1725797"/>
              <a:gd name="connsiteX36" fmla="*/ 1127317 w 2313166"/>
              <a:gd name="connsiteY36" fmla="*/ 224365 h 1725797"/>
              <a:gd name="connsiteX0" fmla="*/ 1753846 w 2313166"/>
              <a:gd name="connsiteY0" fmla="*/ 0 h 1725797"/>
              <a:gd name="connsiteX1" fmla="*/ 1567584 w 2313166"/>
              <a:gd name="connsiteY1" fmla="*/ 200023 h 1725797"/>
              <a:gd name="connsiteX2" fmla="*/ 1918950 w 2313166"/>
              <a:gd name="connsiteY2" fmla="*/ 274107 h 1725797"/>
              <a:gd name="connsiteX3" fmla="*/ 2016316 w 2313166"/>
              <a:gd name="connsiteY3" fmla="*/ 485773 h 1725797"/>
              <a:gd name="connsiteX4" fmla="*/ 2132734 w 2313166"/>
              <a:gd name="connsiteY4" fmla="*/ 557740 h 1725797"/>
              <a:gd name="connsiteX5" fmla="*/ 2177183 w 2313166"/>
              <a:gd name="connsiteY5" fmla="*/ 553506 h 1725797"/>
              <a:gd name="connsiteX6" fmla="*/ 2312649 w 2313166"/>
              <a:gd name="connsiteY6" fmla="*/ 731306 h 1725797"/>
              <a:gd name="connsiteX7" fmla="*/ 2122149 w 2313166"/>
              <a:gd name="connsiteY7" fmla="*/ 807506 h 1725797"/>
              <a:gd name="connsiteX8" fmla="*/ 1944349 w 2313166"/>
              <a:gd name="connsiteY8" fmla="*/ 752472 h 1725797"/>
              <a:gd name="connsiteX9" fmla="*/ 1878733 w 2313166"/>
              <a:gd name="connsiteY9" fmla="*/ 807506 h 1725797"/>
              <a:gd name="connsiteX10" fmla="*/ 2048066 w 2313166"/>
              <a:gd name="connsiteY10" fmla="*/ 864655 h 1725797"/>
              <a:gd name="connsiteX11" fmla="*/ 2031133 w 2313166"/>
              <a:gd name="connsiteY11" fmla="*/ 974722 h 1725797"/>
              <a:gd name="connsiteX12" fmla="*/ 1817350 w 2313166"/>
              <a:gd name="connsiteY12" fmla="*/ 1042456 h 1725797"/>
              <a:gd name="connsiteX13" fmla="*/ 1415184 w 2313166"/>
              <a:gd name="connsiteY13" fmla="*/ 828672 h 1725797"/>
              <a:gd name="connsiteX14" fmla="*/ 1413067 w 2313166"/>
              <a:gd name="connsiteY14" fmla="*/ 928154 h 1725797"/>
              <a:gd name="connsiteX15" fmla="*/ 1616265 w 2313166"/>
              <a:gd name="connsiteY15" fmla="*/ 1103839 h 1725797"/>
              <a:gd name="connsiteX16" fmla="*/ 1197166 w 2313166"/>
              <a:gd name="connsiteY16" fmla="*/ 1262589 h 1725797"/>
              <a:gd name="connsiteX17" fmla="*/ 1129432 w 2313166"/>
              <a:gd name="connsiteY17" fmla="*/ 1283755 h 1725797"/>
              <a:gd name="connsiteX18" fmla="*/ 1055349 w 2313166"/>
              <a:gd name="connsiteY18" fmla="*/ 1048805 h 1725797"/>
              <a:gd name="connsiteX19" fmla="*/ 830984 w 2313166"/>
              <a:gd name="connsiteY19" fmla="*/ 851955 h 1725797"/>
              <a:gd name="connsiteX20" fmla="*/ 780184 w 2313166"/>
              <a:gd name="connsiteY20" fmla="*/ 906989 h 1725797"/>
              <a:gd name="connsiteX21" fmla="*/ 727267 w 2313166"/>
              <a:gd name="connsiteY21" fmla="*/ 983189 h 1725797"/>
              <a:gd name="connsiteX22" fmla="*/ 875434 w 2313166"/>
              <a:gd name="connsiteY22" fmla="*/ 1158872 h 1725797"/>
              <a:gd name="connsiteX23" fmla="*/ 982855 w 2313166"/>
              <a:gd name="connsiteY23" fmla="*/ 1595964 h 1725797"/>
              <a:gd name="connsiteX24" fmla="*/ 846329 w 2313166"/>
              <a:gd name="connsiteY24" fmla="*/ 1718202 h 1725797"/>
              <a:gd name="connsiteX25" fmla="*/ 644717 w 2313166"/>
              <a:gd name="connsiteY25" fmla="*/ 1716614 h 1725797"/>
              <a:gd name="connsiteX26" fmla="*/ 384367 w 2313166"/>
              <a:gd name="connsiteY26" fmla="*/ 1672165 h 1725797"/>
              <a:gd name="connsiteX27" fmla="*/ 247842 w 2313166"/>
              <a:gd name="connsiteY27" fmla="*/ 1429277 h 1725797"/>
              <a:gd name="connsiteX28" fmla="*/ 9718 w 2313166"/>
              <a:gd name="connsiteY28" fmla="*/ 832378 h 1725797"/>
              <a:gd name="connsiteX29" fmla="*/ 130367 w 2313166"/>
              <a:gd name="connsiteY29" fmla="*/ 726015 h 1725797"/>
              <a:gd name="connsiteX30" fmla="*/ 93855 w 2313166"/>
              <a:gd name="connsiteY30" fmla="*/ 670454 h 1725797"/>
              <a:gd name="connsiteX31" fmla="*/ 191 w 2313166"/>
              <a:gd name="connsiteY31" fmla="*/ 700615 h 1725797"/>
              <a:gd name="connsiteX32" fmla="*/ 120842 w 2313166"/>
              <a:gd name="connsiteY32" fmla="*/ 630765 h 1725797"/>
              <a:gd name="connsiteX33" fmla="*/ 200216 w 2313166"/>
              <a:gd name="connsiteY33" fmla="*/ 689502 h 1725797"/>
              <a:gd name="connsiteX34" fmla="*/ 484380 w 2313166"/>
              <a:gd name="connsiteY34" fmla="*/ 481540 h 1725797"/>
              <a:gd name="connsiteX35" fmla="*/ 560579 w 2313166"/>
              <a:gd name="connsiteY35" fmla="*/ 425978 h 1725797"/>
              <a:gd name="connsiteX36" fmla="*/ 784417 w 2313166"/>
              <a:gd name="connsiteY36" fmla="*/ 287865 h 1725797"/>
              <a:gd name="connsiteX37" fmla="*/ 1127317 w 2313166"/>
              <a:gd name="connsiteY37" fmla="*/ 224365 h 1725797"/>
              <a:gd name="connsiteX0" fmla="*/ 1563346 w 2313166"/>
              <a:gd name="connsiteY0" fmla="*/ 0 h 1723680"/>
              <a:gd name="connsiteX1" fmla="*/ 15675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7317 w 2313166"/>
              <a:gd name="connsiteY37" fmla="*/ 222248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7317 w 2313166"/>
              <a:gd name="connsiteY37" fmla="*/ 222248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381317 w 2313166"/>
              <a:gd name="connsiteY37" fmla="*/ 177798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3084 w 2313166"/>
              <a:gd name="connsiteY37" fmla="*/ 221189 h 1723680"/>
              <a:gd name="connsiteX38" fmla="*/ 1381317 w 2313166"/>
              <a:gd name="connsiteY38" fmla="*/ 177798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3084 w 2313166"/>
              <a:gd name="connsiteY37" fmla="*/ 221189 h 1723680"/>
              <a:gd name="connsiteX38" fmla="*/ 699750 w 2313166"/>
              <a:gd name="connsiteY38" fmla="*/ 766231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3084 w 2313166"/>
              <a:gd name="connsiteY37" fmla="*/ 221189 h 1723680"/>
              <a:gd name="connsiteX38" fmla="*/ 820400 w 2313166"/>
              <a:gd name="connsiteY38" fmla="*/ 612772 h 1723680"/>
              <a:gd name="connsiteX39" fmla="*/ 699750 w 2313166"/>
              <a:gd name="connsiteY39" fmla="*/ 766231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3084 w 2313166"/>
              <a:gd name="connsiteY37" fmla="*/ 221189 h 1723680"/>
              <a:gd name="connsiteX38" fmla="*/ 820400 w 2313166"/>
              <a:gd name="connsiteY38" fmla="*/ 612772 h 1723680"/>
              <a:gd name="connsiteX39" fmla="*/ 1169650 w 2313166"/>
              <a:gd name="connsiteY39" fmla="*/ 781048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3084 w 2313166"/>
              <a:gd name="connsiteY37" fmla="*/ 221189 h 1723680"/>
              <a:gd name="connsiteX38" fmla="*/ 837333 w 2313166"/>
              <a:gd name="connsiteY38" fmla="*/ 608538 h 1723680"/>
              <a:gd name="connsiteX39" fmla="*/ 1169650 w 2313166"/>
              <a:gd name="connsiteY39" fmla="*/ 781048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3084 w 2313166"/>
              <a:gd name="connsiteY37" fmla="*/ 221189 h 1723680"/>
              <a:gd name="connsiteX38" fmla="*/ 837333 w 2313166"/>
              <a:gd name="connsiteY38" fmla="*/ 608538 h 1723680"/>
              <a:gd name="connsiteX39" fmla="*/ 1262783 w 2313166"/>
              <a:gd name="connsiteY39" fmla="*/ 414865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3084 w 2313166"/>
              <a:gd name="connsiteY37" fmla="*/ 221189 h 1723680"/>
              <a:gd name="connsiteX38" fmla="*/ 837333 w 2313166"/>
              <a:gd name="connsiteY38" fmla="*/ 608538 h 1723680"/>
              <a:gd name="connsiteX39" fmla="*/ 993967 w 2313166"/>
              <a:gd name="connsiteY39" fmla="*/ 686855 h 1723680"/>
              <a:gd name="connsiteX40" fmla="*/ 1262783 w 2313166"/>
              <a:gd name="connsiteY40" fmla="*/ 414865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3084 w 2313166"/>
              <a:gd name="connsiteY37" fmla="*/ 221189 h 1723680"/>
              <a:gd name="connsiteX38" fmla="*/ 837333 w 2313166"/>
              <a:gd name="connsiteY38" fmla="*/ 608538 h 1723680"/>
              <a:gd name="connsiteX39" fmla="*/ 993967 w 2313166"/>
              <a:gd name="connsiteY39" fmla="*/ 686855 h 1723680"/>
              <a:gd name="connsiteX40" fmla="*/ 1123084 w 2313166"/>
              <a:gd name="connsiteY40" fmla="*/ 534455 h 1723680"/>
              <a:gd name="connsiteX41" fmla="*/ 1262783 w 2313166"/>
              <a:gd name="connsiteY41" fmla="*/ 414865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3084 w 2313166"/>
              <a:gd name="connsiteY37" fmla="*/ 221189 h 1723680"/>
              <a:gd name="connsiteX38" fmla="*/ 837333 w 2313166"/>
              <a:gd name="connsiteY38" fmla="*/ 608538 h 1723680"/>
              <a:gd name="connsiteX39" fmla="*/ 993967 w 2313166"/>
              <a:gd name="connsiteY39" fmla="*/ 686855 h 1723680"/>
              <a:gd name="connsiteX40" fmla="*/ 1123084 w 2313166"/>
              <a:gd name="connsiteY40" fmla="*/ 534455 h 1723680"/>
              <a:gd name="connsiteX41" fmla="*/ 1256433 w 2313166"/>
              <a:gd name="connsiteY41" fmla="*/ 385231 h 1723680"/>
              <a:gd name="connsiteX0" fmla="*/ 1563346 w 2313166"/>
              <a:gd name="connsiteY0" fmla="*/ 0 h 1723680"/>
              <a:gd name="connsiteX1" fmla="*/ 1580284 w 2313166"/>
              <a:gd name="connsiteY1" fmla="*/ 197906 h 1723680"/>
              <a:gd name="connsiteX2" fmla="*/ 1918950 w 2313166"/>
              <a:gd name="connsiteY2" fmla="*/ 271990 h 1723680"/>
              <a:gd name="connsiteX3" fmla="*/ 2016316 w 2313166"/>
              <a:gd name="connsiteY3" fmla="*/ 483656 h 1723680"/>
              <a:gd name="connsiteX4" fmla="*/ 2132734 w 2313166"/>
              <a:gd name="connsiteY4" fmla="*/ 555623 h 1723680"/>
              <a:gd name="connsiteX5" fmla="*/ 2177183 w 2313166"/>
              <a:gd name="connsiteY5" fmla="*/ 551389 h 1723680"/>
              <a:gd name="connsiteX6" fmla="*/ 2312649 w 2313166"/>
              <a:gd name="connsiteY6" fmla="*/ 729189 h 1723680"/>
              <a:gd name="connsiteX7" fmla="*/ 2122149 w 2313166"/>
              <a:gd name="connsiteY7" fmla="*/ 805389 h 1723680"/>
              <a:gd name="connsiteX8" fmla="*/ 1944349 w 2313166"/>
              <a:gd name="connsiteY8" fmla="*/ 750355 h 1723680"/>
              <a:gd name="connsiteX9" fmla="*/ 1878733 w 2313166"/>
              <a:gd name="connsiteY9" fmla="*/ 805389 h 1723680"/>
              <a:gd name="connsiteX10" fmla="*/ 2048066 w 2313166"/>
              <a:gd name="connsiteY10" fmla="*/ 862538 h 1723680"/>
              <a:gd name="connsiteX11" fmla="*/ 2031133 w 2313166"/>
              <a:gd name="connsiteY11" fmla="*/ 972605 h 1723680"/>
              <a:gd name="connsiteX12" fmla="*/ 1817350 w 2313166"/>
              <a:gd name="connsiteY12" fmla="*/ 1040339 h 1723680"/>
              <a:gd name="connsiteX13" fmla="*/ 1415184 w 2313166"/>
              <a:gd name="connsiteY13" fmla="*/ 826555 h 1723680"/>
              <a:gd name="connsiteX14" fmla="*/ 1413067 w 2313166"/>
              <a:gd name="connsiteY14" fmla="*/ 926037 h 1723680"/>
              <a:gd name="connsiteX15" fmla="*/ 1616265 w 2313166"/>
              <a:gd name="connsiteY15" fmla="*/ 1101722 h 1723680"/>
              <a:gd name="connsiteX16" fmla="*/ 1197166 w 2313166"/>
              <a:gd name="connsiteY16" fmla="*/ 1260472 h 1723680"/>
              <a:gd name="connsiteX17" fmla="*/ 1129432 w 2313166"/>
              <a:gd name="connsiteY17" fmla="*/ 1281638 h 1723680"/>
              <a:gd name="connsiteX18" fmla="*/ 1055349 w 2313166"/>
              <a:gd name="connsiteY18" fmla="*/ 1046688 h 1723680"/>
              <a:gd name="connsiteX19" fmla="*/ 830984 w 2313166"/>
              <a:gd name="connsiteY19" fmla="*/ 849838 h 1723680"/>
              <a:gd name="connsiteX20" fmla="*/ 780184 w 2313166"/>
              <a:gd name="connsiteY20" fmla="*/ 904872 h 1723680"/>
              <a:gd name="connsiteX21" fmla="*/ 727267 w 2313166"/>
              <a:gd name="connsiteY21" fmla="*/ 981072 h 1723680"/>
              <a:gd name="connsiteX22" fmla="*/ 875434 w 2313166"/>
              <a:gd name="connsiteY22" fmla="*/ 1156755 h 1723680"/>
              <a:gd name="connsiteX23" fmla="*/ 982855 w 2313166"/>
              <a:gd name="connsiteY23" fmla="*/ 1593847 h 1723680"/>
              <a:gd name="connsiteX24" fmla="*/ 846329 w 2313166"/>
              <a:gd name="connsiteY24" fmla="*/ 1716085 h 1723680"/>
              <a:gd name="connsiteX25" fmla="*/ 644717 w 2313166"/>
              <a:gd name="connsiteY25" fmla="*/ 1714497 h 1723680"/>
              <a:gd name="connsiteX26" fmla="*/ 384367 w 2313166"/>
              <a:gd name="connsiteY26" fmla="*/ 1670048 h 1723680"/>
              <a:gd name="connsiteX27" fmla="*/ 247842 w 2313166"/>
              <a:gd name="connsiteY27" fmla="*/ 1427160 h 1723680"/>
              <a:gd name="connsiteX28" fmla="*/ 9718 w 2313166"/>
              <a:gd name="connsiteY28" fmla="*/ 830261 h 1723680"/>
              <a:gd name="connsiteX29" fmla="*/ 130367 w 2313166"/>
              <a:gd name="connsiteY29" fmla="*/ 723898 h 1723680"/>
              <a:gd name="connsiteX30" fmla="*/ 93855 w 2313166"/>
              <a:gd name="connsiteY30" fmla="*/ 668337 h 1723680"/>
              <a:gd name="connsiteX31" fmla="*/ 191 w 2313166"/>
              <a:gd name="connsiteY31" fmla="*/ 698498 h 1723680"/>
              <a:gd name="connsiteX32" fmla="*/ 120842 w 2313166"/>
              <a:gd name="connsiteY32" fmla="*/ 628648 h 1723680"/>
              <a:gd name="connsiteX33" fmla="*/ 200216 w 2313166"/>
              <a:gd name="connsiteY33" fmla="*/ 687385 h 1723680"/>
              <a:gd name="connsiteX34" fmla="*/ 484380 w 2313166"/>
              <a:gd name="connsiteY34" fmla="*/ 479423 h 1723680"/>
              <a:gd name="connsiteX35" fmla="*/ 560579 w 2313166"/>
              <a:gd name="connsiteY35" fmla="*/ 423861 h 1723680"/>
              <a:gd name="connsiteX36" fmla="*/ 784417 w 2313166"/>
              <a:gd name="connsiteY36" fmla="*/ 285748 h 1723680"/>
              <a:gd name="connsiteX37" fmla="*/ 1123084 w 2313166"/>
              <a:gd name="connsiteY37" fmla="*/ 221189 h 1723680"/>
              <a:gd name="connsiteX38" fmla="*/ 837333 w 2313166"/>
              <a:gd name="connsiteY38" fmla="*/ 608538 h 1723680"/>
              <a:gd name="connsiteX39" fmla="*/ 932584 w 2313166"/>
              <a:gd name="connsiteY39" fmla="*/ 701672 h 1723680"/>
              <a:gd name="connsiteX40" fmla="*/ 1123084 w 2313166"/>
              <a:gd name="connsiteY40" fmla="*/ 534455 h 1723680"/>
              <a:gd name="connsiteX41" fmla="*/ 1256433 w 2313166"/>
              <a:gd name="connsiteY41" fmla="*/ 385231 h 1723680"/>
              <a:gd name="connsiteX0" fmla="*/ 1563346 w 2313166"/>
              <a:gd name="connsiteY0" fmla="*/ 0 h 1806230"/>
              <a:gd name="connsiteX1" fmla="*/ 1580284 w 2313166"/>
              <a:gd name="connsiteY1" fmla="*/ 280456 h 1806230"/>
              <a:gd name="connsiteX2" fmla="*/ 1918950 w 2313166"/>
              <a:gd name="connsiteY2" fmla="*/ 354540 h 1806230"/>
              <a:gd name="connsiteX3" fmla="*/ 2016316 w 2313166"/>
              <a:gd name="connsiteY3" fmla="*/ 566206 h 1806230"/>
              <a:gd name="connsiteX4" fmla="*/ 2132734 w 2313166"/>
              <a:gd name="connsiteY4" fmla="*/ 638173 h 1806230"/>
              <a:gd name="connsiteX5" fmla="*/ 2177183 w 2313166"/>
              <a:gd name="connsiteY5" fmla="*/ 633939 h 1806230"/>
              <a:gd name="connsiteX6" fmla="*/ 2312649 w 2313166"/>
              <a:gd name="connsiteY6" fmla="*/ 811739 h 1806230"/>
              <a:gd name="connsiteX7" fmla="*/ 2122149 w 2313166"/>
              <a:gd name="connsiteY7" fmla="*/ 887939 h 1806230"/>
              <a:gd name="connsiteX8" fmla="*/ 1944349 w 2313166"/>
              <a:gd name="connsiteY8" fmla="*/ 832905 h 1806230"/>
              <a:gd name="connsiteX9" fmla="*/ 1878733 w 2313166"/>
              <a:gd name="connsiteY9" fmla="*/ 887939 h 1806230"/>
              <a:gd name="connsiteX10" fmla="*/ 2048066 w 2313166"/>
              <a:gd name="connsiteY10" fmla="*/ 945088 h 1806230"/>
              <a:gd name="connsiteX11" fmla="*/ 2031133 w 2313166"/>
              <a:gd name="connsiteY11" fmla="*/ 1055155 h 1806230"/>
              <a:gd name="connsiteX12" fmla="*/ 1817350 w 2313166"/>
              <a:gd name="connsiteY12" fmla="*/ 1122889 h 1806230"/>
              <a:gd name="connsiteX13" fmla="*/ 1415184 w 2313166"/>
              <a:gd name="connsiteY13" fmla="*/ 909105 h 1806230"/>
              <a:gd name="connsiteX14" fmla="*/ 1413067 w 2313166"/>
              <a:gd name="connsiteY14" fmla="*/ 1008587 h 1806230"/>
              <a:gd name="connsiteX15" fmla="*/ 1616265 w 2313166"/>
              <a:gd name="connsiteY15" fmla="*/ 1184272 h 1806230"/>
              <a:gd name="connsiteX16" fmla="*/ 1197166 w 2313166"/>
              <a:gd name="connsiteY16" fmla="*/ 1343022 h 1806230"/>
              <a:gd name="connsiteX17" fmla="*/ 1129432 w 2313166"/>
              <a:gd name="connsiteY17" fmla="*/ 1364188 h 1806230"/>
              <a:gd name="connsiteX18" fmla="*/ 1055349 w 2313166"/>
              <a:gd name="connsiteY18" fmla="*/ 1129238 h 1806230"/>
              <a:gd name="connsiteX19" fmla="*/ 830984 w 2313166"/>
              <a:gd name="connsiteY19" fmla="*/ 932388 h 1806230"/>
              <a:gd name="connsiteX20" fmla="*/ 780184 w 2313166"/>
              <a:gd name="connsiteY20" fmla="*/ 987422 h 1806230"/>
              <a:gd name="connsiteX21" fmla="*/ 727267 w 2313166"/>
              <a:gd name="connsiteY21" fmla="*/ 1063622 h 1806230"/>
              <a:gd name="connsiteX22" fmla="*/ 875434 w 2313166"/>
              <a:gd name="connsiteY22" fmla="*/ 1239305 h 1806230"/>
              <a:gd name="connsiteX23" fmla="*/ 982855 w 2313166"/>
              <a:gd name="connsiteY23" fmla="*/ 1676397 h 1806230"/>
              <a:gd name="connsiteX24" fmla="*/ 846329 w 2313166"/>
              <a:gd name="connsiteY24" fmla="*/ 1798635 h 1806230"/>
              <a:gd name="connsiteX25" fmla="*/ 644717 w 2313166"/>
              <a:gd name="connsiteY25" fmla="*/ 1797047 h 1806230"/>
              <a:gd name="connsiteX26" fmla="*/ 384367 w 2313166"/>
              <a:gd name="connsiteY26" fmla="*/ 1752598 h 1806230"/>
              <a:gd name="connsiteX27" fmla="*/ 247842 w 2313166"/>
              <a:gd name="connsiteY27" fmla="*/ 1509710 h 1806230"/>
              <a:gd name="connsiteX28" fmla="*/ 9718 w 2313166"/>
              <a:gd name="connsiteY28" fmla="*/ 912811 h 1806230"/>
              <a:gd name="connsiteX29" fmla="*/ 130367 w 2313166"/>
              <a:gd name="connsiteY29" fmla="*/ 806448 h 1806230"/>
              <a:gd name="connsiteX30" fmla="*/ 93855 w 2313166"/>
              <a:gd name="connsiteY30" fmla="*/ 750887 h 1806230"/>
              <a:gd name="connsiteX31" fmla="*/ 191 w 2313166"/>
              <a:gd name="connsiteY31" fmla="*/ 781048 h 1806230"/>
              <a:gd name="connsiteX32" fmla="*/ 120842 w 2313166"/>
              <a:gd name="connsiteY32" fmla="*/ 711198 h 1806230"/>
              <a:gd name="connsiteX33" fmla="*/ 200216 w 2313166"/>
              <a:gd name="connsiteY33" fmla="*/ 769935 h 1806230"/>
              <a:gd name="connsiteX34" fmla="*/ 484380 w 2313166"/>
              <a:gd name="connsiteY34" fmla="*/ 561973 h 1806230"/>
              <a:gd name="connsiteX35" fmla="*/ 560579 w 2313166"/>
              <a:gd name="connsiteY35" fmla="*/ 506411 h 1806230"/>
              <a:gd name="connsiteX36" fmla="*/ 784417 w 2313166"/>
              <a:gd name="connsiteY36" fmla="*/ 368298 h 1806230"/>
              <a:gd name="connsiteX37" fmla="*/ 1123084 w 2313166"/>
              <a:gd name="connsiteY37" fmla="*/ 303739 h 1806230"/>
              <a:gd name="connsiteX38" fmla="*/ 837333 w 2313166"/>
              <a:gd name="connsiteY38" fmla="*/ 691088 h 1806230"/>
              <a:gd name="connsiteX39" fmla="*/ 932584 w 2313166"/>
              <a:gd name="connsiteY39" fmla="*/ 784222 h 1806230"/>
              <a:gd name="connsiteX40" fmla="*/ 1123084 w 2313166"/>
              <a:gd name="connsiteY40" fmla="*/ 617005 h 1806230"/>
              <a:gd name="connsiteX41" fmla="*/ 1256433 w 2313166"/>
              <a:gd name="connsiteY41" fmla="*/ 467781 h 1806230"/>
              <a:gd name="connsiteX0" fmla="*/ 1567579 w 2313166"/>
              <a:gd name="connsiteY0" fmla="*/ 0 h 1727913"/>
              <a:gd name="connsiteX1" fmla="*/ 1580284 w 2313166"/>
              <a:gd name="connsiteY1" fmla="*/ 202139 h 1727913"/>
              <a:gd name="connsiteX2" fmla="*/ 1918950 w 2313166"/>
              <a:gd name="connsiteY2" fmla="*/ 276223 h 1727913"/>
              <a:gd name="connsiteX3" fmla="*/ 2016316 w 2313166"/>
              <a:gd name="connsiteY3" fmla="*/ 487889 h 1727913"/>
              <a:gd name="connsiteX4" fmla="*/ 2132734 w 2313166"/>
              <a:gd name="connsiteY4" fmla="*/ 559856 h 1727913"/>
              <a:gd name="connsiteX5" fmla="*/ 2177183 w 2313166"/>
              <a:gd name="connsiteY5" fmla="*/ 555622 h 1727913"/>
              <a:gd name="connsiteX6" fmla="*/ 2312649 w 2313166"/>
              <a:gd name="connsiteY6" fmla="*/ 733422 h 1727913"/>
              <a:gd name="connsiteX7" fmla="*/ 2122149 w 2313166"/>
              <a:gd name="connsiteY7" fmla="*/ 809622 h 1727913"/>
              <a:gd name="connsiteX8" fmla="*/ 1944349 w 2313166"/>
              <a:gd name="connsiteY8" fmla="*/ 754588 h 1727913"/>
              <a:gd name="connsiteX9" fmla="*/ 1878733 w 2313166"/>
              <a:gd name="connsiteY9" fmla="*/ 809622 h 1727913"/>
              <a:gd name="connsiteX10" fmla="*/ 2048066 w 2313166"/>
              <a:gd name="connsiteY10" fmla="*/ 866771 h 1727913"/>
              <a:gd name="connsiteX11" fmla="*/ 2031133 w 2313166"/>
              <a:gd name="connsiteY11" fmla="*/ 976838 h 1727913"/>
              <a:gd name="connsiteX12" fmla="*/ 1817350 w 2313166"/>
              <a:gd name="connsiteY12" fmla="*/ 1044572 h 1727913"/>
              <a:gd name="connsiteX13" fmla="*/ 1415184 w 2313166"/>
              <a:gd name="connsiteY13" fmla="*/ 830788 h 1727913"/>
              <a:gd name="connsiteX14" fmla="*/ 1413067 w 2313166"/>
              <a:gd name="connsiteY14" fmla="*/ 930270 h 1727913"/>
              <a:gd name="connsiteX15" fmla="*/ 1616265 w 2313166"/>
              <a:gd name="connsiteY15" fmla="*/ 1105955 h 1727913"/>
              <a:gd name="connsiteX16" fmla="*/ 1197166 w 2313166"/>
              <a:gd name="connsiteY16" fmla="*/ 1264705 h 1727913"/>
              <a:gd name="connsiteX17" fmla="*/ 1129432 w 2313166"/>
              <a:gd name="connsiteY17" fmla="*/ 1285871 h 1727913"/>
              <a:gd name="connsiteX18" fmla="*/ 1055349 w 2313166"/>
              <a:gd name="connsiteY18" fmla="*/ 1050921 h 1727913"/>
              <a:gd name="connsiteX19" fmla="*/ 830984 w 2313166"/>
              <a:gd name="connsiteY19" fmla="*/ 854071 h 1727913"/>
              <a:gd name="connsiteX20" fmla="*/ 780184 w 2313166"/>
              <a:gd name="connsiteY20" fmla="*/ 909105 h 1727913"/>
              <a:gd name="connsiteX21" fmla="*/ 727267 w 2313166"/>
              <a:gd name="connsiteY21" fmla="*/ 985305 h 1727913"/>
              <a:gd name="connsiteX22" fmla="*/ 875434 w 2313166"/>
              <a:gd name="connsiteY22" fmla="*/ 1160988 h 1727913"/>
              <a:gd name="connsiteX23" fmla="*/ 982855 w 2313166"/>
              <a:gd name="connsiteY23" fmla="*/ 1598080 h 1727913"/>
              <a:gd name="connsiteX24" fmla="*/ 846329 w 2313166"/>
              <a:gd name="connsiteY24" fmla="*/ 1720318 h 1727913"/>
              <a:gd name="connsiteX25" fmla="*/ 644717 w 2313166"/>
              <a:gd name="connsiteY25" fmla="*/ 1718730 h 1727913"/>
              <a:gd name="connsiteX26" fmla="*/ 384367 w 2313166"/>
              <a:gd name="connsiteY26" fmla="*/ 1674281 h 1727913"/>
              <a:gd name="connsiteX27" fmla="*/ 247842 w 2313166"/>
              <a:gd name="connsiteY27" fmla="*/ 1431393 h 1727913"/>
              <a:gd name="connsiteX28" fmla="*/ 9718 w 2313166"/>
              <a:gd name="connsiteY28" fmla="*/ 834494 h 1727913"/>
              <a:gd name="connsiteX29" fmla="*/ 130367 w 2313166"/>
              <a:gd name="connsiteY29" fmla="*/ 728131 h 1727913"/>
              <a:gd name="connsiteX30" fmla="*/ 93855 w 2313166"/>
              <a:gd name="connsiteY30" fmla="*/ 672570 h 1727913"/>
              <a:gd name="connsiteX31" fmla="*/ 191 w 2313166"/>
              <a:gd name="connsiteY31" fmla="*/ 702731 h 1727913"/>
              <a:gd name="connsiteX32" fmla="*/ 120842 w 2313166"/>
              <a:gd name="connsiteY32" fmla="*/ 632881 h 1727913"/>
              <a:gd name="connsiteX33" fmla="*/ 200216 w 2313166"/>
              <a:gd name="connsiteY33" fmla="*/ 691618 h 1727913"/>
              <a:gd name="connsiteX34" fmla="*/ 484380 w 2313166"/>
              <a:gd name="connsiteY34" fmla="*/ 483656 h 1727913"/>
              <a:gd name="connsiteX35" fmla="*/ 560579 w 2313166"/>
              <a:gd name="connsiteY35" fmla="*/ 428094 h 1727913"/>
              <a:gd name="connsiteX36" fmla="*/ 784417 w 2313166"/>
              <a:gd name="connsiteY36" fmla="*/ 289981 h 1727913"/>
              <a:gd name="connsiteX37" fmla="*/ 1123084 w 2313166"/>
              <a:gd name="connsiteY37" fmla="*/ 225422 h 1727913"/>
              <a:gd name="connsiteX38" fmla="*/ 837333 w 2313166"/>
              <a:gd name="connsiteY38" fmla="*/ 612771 h 1727913"/>
              <a:gd name="connsiteX39" fmla="*/ 932584 w 2313166"/>
              <a:gd name="connsiteY39" fmla="*/ 705905 h 1727913"/>
              <a:gd name="connsiteX40" fmla="*/ 1123084 w 2313166"/>
              <a:gd name="connsiteY40" fmla="*/ 538688 h 1727913"/>
              <a:gd name="connsiteX41" fmla="*/ 1256433 w 2313166"/>
              <a:gd name="connsiteY41" fmla="*/ 389464 h 1727913"/>
              <a:gd name="connsiteX0" fmla="*/ 1556996 w 2313166"/>
              <a:gd name="connsiteY0" fmla="*/ 0 h 1899363"/>
              <a:gd name="connsiteX1" fmla="*/ 1580284 w 2313166"/>
              <a:gd name="connsiteY1" fmla="*/ 373589 h 1899363"/>
              <a:gd name="connsiteX2" fmla="*/ 1918950 w 2313166"/>
              <a:gd name="connsiteY2" fmla="*/ 447673 h 1899363"/>
              <a:gd name="connsiteX3" fmla="*/ 2016316 w 2313166"/>
              <a:gd name="connsiteY3" fmla="*/ 659339 h 1899363"/>
              <a:gd name="connsiteX4" fmla="*/ 2132734 w 2313166"/>
              <a:gd name="connsiteY4" fmla="*/ 731306 h 1899363"/>
              <a:gd name="connsiteX5" fmla="*/ 2177183 w 2313166"/>
              <a:gd name="connsiteY5" fmla="*/ 727072 h 1899363"/>
              <a:gd name="connsiteX6" fmla="*/ 2312649 w 2313166"/>
              <a:gd name="connsiteY6" fmla="*/ 904872 h 1899363"/>
              <a:gd name="connsiteX7" fmla="*/ 2122149 w 2313166"/>
              <a:gd name="connsiteY7" fmla="*/ 981072 h 1899363"/>
              <a:gd name="connsiteX8" fmla="*/ 1944349 w 2313166"/>
              <a:gd name="connsiteY8" fmla="*/ 926038 h 1899363"/>
              <a:gd name="connsiteX9" fmla="*/ 1878733 w 2313166"/>
              <a:gd name="connsiteY9" fmla="*/ 981072 h 1899363"/>
              <a:gd name="connsiteX10" fmla="*/ 2048066 w 2313166"/>
              <a:gd name="connsiteY10" fmla="*/ 1038221 h 1899363"/>
              <a:gd name="connsiteX11" fmla="*/ 2031133 w 2313166"/>
              <a:gd name="connsiteY11" fmla="*/ 1148288 h 1899363"/>
              <a:gd name="connsiteX12" fmla="*/ 1817350 w 2313166"/>
              <a:gd name="connsiteY12" fmla="*/ 1216022 h 1899363"/>
              <a:gd name="connsiteX13" fmla="*/ 1415184 w 2313166"/>
              <a:gd name="connsiteY13" fmla="*/ 1002238 h 1899363"/>
              <a:gd name="connsiteX14" fmla="*/ 1413067 w 2313166"/>
              <a:gd name="connsiteY14" fmla="*/ 1101720 h 1899363"/>
              <a:gd name="connsiteX15" fmla="*/ 1616265 w 2313166"/>
              <a:gd name="connsiteY15" fmla="*/ 1277405 h 1899363"/>
              <a:gd name="connsiteX16" fmla="*/ 1197166 w 2313166"/>
              <a:gd name="connsiteY16" fmla="*/ 1436155 h 1899363"/>
              <a:gd name="connsiteX17" fmla="*/ 1129432 w 2313166"/>
              <a:gd name="connsiteY17" fmla="*/ 1457321 h 1899363"/>
              <a:gd name="connsiteX18" fmla="*/ 1055349 w 2313166"/>
              <a:gd name="connsiteY18" fmla="*/ 1222371 h 1899363"/>
              <a:gd name="connsiteX19" fmla="*/ 830984 w 2313166"/>
              <a:gd name="connsiteY19" fmla="*/ 1025521 h 1899363"/>
              <a:gd name="connsiteX20" fmla="*/ 780184 w 2313166"/>
              <a:gd name="connsiteY20" fmla="*/ 1080555 h 1899363"/>
              <a:gd name="connsiteX21" fmla="*/ 727267 w 2313166"/>
              <a:gd name="connsiteY21" fmla="*/ 1156755 h 1899363"/>
              <a:gd name="connsiteX22" fmla="*/ 875434 w 2313166"/>
              <a:gd name="connsiteY22" fmla="*/ 1332438 h 1899363"/>
              <a:gd name="connsiteX23" fmla="*/ 982855 w 2313166"/>
              <a:gd name="connsiteY23" fmla="*/ 1769530 h 1899363"/>
              <a:gd name="connsiteX24" fmla="*/ 846329 w 2313166"/>
              <a:gd name="connsiteY24" fmla="*/ 1891768 h 1899363"/>
              <a:gd name="connsiteX25" fmla="*/ 644717 w 2313166"/>
              <a:gd name="connsiteY25" fmla="*/ 1890180 h 1899363"/>
              <a:gd name="connsiteX26" fmla="*/ 384367 w 2313166"/>
              <a:gd name="connsiteY26" fmla="*/ 1845731 h 1899363"/>
              <a:gd name="connsiteX27" fmla="*/ 247842 w 2313166"/>
              <a:gd name="connsiteY27" fmla="*/ 1602843 h 1899363"/>
              <a:gd name="connsiteX28" fmla="*/ 9718 w 2313166"/>
              <a:gd name="connsiteY28" fmla="*/ 1005944 h 1899363"/>
              <a:gd name="connsiteX29" fmla="*/ 130367 w 2313166"/>
              <a:gd name="connsiteY29" fmla="*/ 899581 h 1899363"/>
              <a:gd name="connsiteX30" fmla="*/ 93855 w 2313166"/>
              <a:gd name="connsiteY30" fmla="*/ 844020 h 1899363"/>
              <a:gd name="connsiteX31" fmla="*/ 191 w 2313166"/>
              <a:gd name="connsiteY31" fmla="*/ 874181 h 1899363"/>
              <a:gd name="connsiteX32" fmla="*/ 120842 w 2313166"/>
              <a:gd name="connsiteY32" fmla="*/ 804331 h 1899363"/>
              <a:gd name="connsiteX33" fmla="*/ 200216 w 2313166"/>
              <a:gd name="connsiteY33" fmla="*/ 863068 h 1899363"/>
              <a:gd name="connsiteX34" fmla="*/ 484380 w 2313166"/>
              <a:gd name="connsiteY34" fmla="*/ 655106 h 1899363"/>
              <a:gd name="connsiteX35" fmla="*/ 560579 w 2313166"/>
              <a:gd name="connsiteY35" fmla="*/ 599544 h 1899363"/>
              <a:gd name="connsiteX36" fmla="*/ 784417 w 2313166"/>
              <a:gd name="connsiteY36" fmla="*/ 461431 h 1899363"/>
              <a:gd name="connsiteX37" fmla="*/ 1123084 w 2313166"/>
              <a:gd name="connsiteY37" fmla="*/ 396872 h 1899363"/>
              <a:gd name="connsiteX38" fmla="*/ 837333 w 2313166"/>
              <a:gd name="connsiteY38" fmla="*/ 784221 h 1899363"/>
              <a:gd name="connsiteX39" fmla="*/ 932584 w 2313166"/>
              <a:gd name="connsiteY39" fmla="*/ 877355 h 1899363"/>
              <a:gd name="connsiteX40" fmla="*/ 1123084 w 2313166"/>
              <a:gd name="connsiteY40" fmla="*/ 710138 h 1899363"/>
              <a:gd name="connsiteX41" fmla="*/ 1256433 w 2313166"/>
              <a:gd name="connsiteY41" fmla="*/ 560914 h 1899363"/>
              <a:gd name="connsiteX0" fmla="*/ 1556996 w 2313166"/>
              <a:gd name="connsiteY0" fmla="*/ 0 h 1899363"/>
              <a:gd name="connsiteX1" fmla="*/ 1559117 w 2313166"/>
              <a:gd name="connsiteY1" fmla="*/ 189438 h 1899363"/>
              <a:gd name="connsiteX2" fmla="*/ 1580284 w 2313166"/>
              <a:gd name="connsiteY2" fmla="*/ 373589 h 1899363"/>
              <a:gd name="connsiteX3" fmla="*/ 1918950 w 2313166"/>
              <a:gd name="connsiteY3" fmla="*/ 447673 h 1899363"/>
              <a:gd name="connsiteX4" fmla="*/ 2016316 w 2313166"/>
              <a:gd name="connsiteY4" fmla="*/ 659339 h 1899363"/>
              <a:gd name="connsiteX5" fmla="*/ 2132734 w 2313166"/>
              <a:gd name="connsiteY5" fmla="*/ 731306 h 1899363"/>
              <a:gd name="connsiteX6" fmla="*/ 2177183 w 2313166"/>
              <a:gd name="connsiteY6" fmla="*/ 727072 h 1899363"/>
              <a:gd name="connsiteX7" fmla="*/ 2312649 w 2313166"/>
              <a:gd name="connsiteY7" fmla="*/ 904872 h 1899363"/>
              <a:gd name="connsiteX8" fmla="*/ 2122149 w 2313166"/>
              <a:gd name="connsiteY8" fmla="*/ 981072 h 1899363"/>
              <a:gd name="connsiteX9" fmla="*/ 1944349 w 2313166"/>
              <a:gd name="connsiteY9" fmla="*/ 926038 h 1899363"/>
              <a:gd name="connsiteX10" fmla="*/ 1878733 w 2313166"/>
              <a:gd name="connsiteY10" fmla="*/ 981072 h 1899363"/>
              <a:gd name="connsiteX11" fmla="*/ 2048066 w 2313166"/>
              <a:gd name="connsiteY11" fmla="*/ 1038221 h 1899363"/>
              <a:gd name="connsiteX12" fmla="*/ 2031133 w 2313166"/>
              <a:gd name="connsiteY12" fmla="*/ 1148288 h 1899363"/>
              <a:gd name="connsiteX13" fmla="*/ 1817350 w 2313166"/>
              <a:gd name="connsiteY13" fmla="*/ 1216022 h 1899363"/>
              <a:gd name="connsiteX14" fmla="*/ 1415184 w 2313166"/>
              <a:gd name="connsiteY14" fmla="*/ 1002238 h 1899363"/>
              <a:gd name="connsiteX15" fmla="*/ 1413067 w 2313166"/>
              <a:gd name="connsiteY15" fmla="*/ 1101720 h 1899363"/>
              <a:gd name="connsiteX16" fmla="*/ 1616265 w 2313166"/>
              <a:gd name="connsiteY16" fmla="*/ 1277405 h 1899363"/>
              <a:gd name="connsiteX17" fmla="*/ 1197166 w 2313166"/>
              <a:gd name="connsiteY17" fmla="*/ 1436155 h 1899363"/>
              <a:gd name="connsiteX18" fmla="*/ 1129432 w 2313166"/>
              <a:gd name="connsiteY18" fmla="*/ 1457321 h 1899363"/>
              <a:gd name="connsiteX19" fmla="*/ 1055349 w 2313166"/>
              <a:gd name="connsiteY19" fmla="*/ 1222371 h 1899363"/>
              <a:gd name="connsiteX20" fmla="*/ 830984 w 2313166"/>
              <a:gd name="connsiteY20" fmla="*/ 1025521 h 1899363"/>
              <a:gd name="connsiteX21" fmla="*/ 780184 w 2313166"/>
              <a:gd name="connsiteY21" fmla="*/ 1080555 h 1899363"/>
              <a:gd name="connsiteX22" fmla="*/ 727267 w 2313166"/>
              <a:gd name="connsiteY22" fmla="*/ 1156755 h 1899363"/>
              <a:gd name="connsiteX23" fmla="*/ 875434 w 2313166"/>
              <a:gd name="connsiteY23" fmla="*/ 1332438 h 1899363"/>
              <a:gd name="connsiteX24" fmla="*/ 982855 w 2313166"/>
              <a:gd name="connsiteY24" fmla="*/ 1769530 h 1899363"/>
              <a:gd name="connsiteX25" fmla="*/ 846329 w 2313166"/>
              <a:gd name="connsiteY25" fmla="*/ 1891768 h 1899363"/>
              <a:gd name="connsiteX26" fmla="*/ 644717 w 2313166"/>
              <a:gd name="connsiteY26" fmla="*/ 1890180 h 1899363"/>
              <a:gd name="connsiteX27" fmla="*/ 384367 w 2313166"/>
              <a:gd name="connsiteY27" fmla="*/ 1845731 h 1899363"/>
              <a:gd name="connsiteX28" fmla="*/ 247842 w 2313166"/>
              <a:gd name="connsiteY28" fmla="*/ 1602843 h 1899363"/>
              <a:gd name="connsiteX29" fmla="*/ 9718 w 2313166"/>
              <a:gd name="connsiteY29" fmla="*/ 1005944 h 1899363"/>
              <a:gd name="connsiteX30" fmla="*/ 130367 w 2313166"/>
              <a:gd name="connsiteY30" fmla="*/ 899581 h 1899363"/>
              <a:gd name="connsiteX31" fmla="*/ 93855 w 2313166"/>
              <a:gd name="connsiteY31" fmla="*/ 844020 h 1899363"/>
              <a:gd name="connsiteX32" fmla="*/ 191 w 2313166"/>
              <a:gd name="connsiteY32" fmla="*/ 874181 h 1899363"/>
              <a:gd name="connsiteX33" fmla="*/ 120842 w 2313166"/>
              <a:gd name="connsiteY33" fmla="*/ 804331 h 1899363"/>
              <a:gd name="connsiteX34" fmla="*/ 200216 w 2313166"/>
              <a:gd name="connsiteY34" fmla="*/ 863068 h 1899363"/>
              <a:gd name="connsiteX35" fmla="*/ 484380 w 2313166"/>
              <a:gd name="connsiteY35" fmla="*/ 655106 h 1899363"/>
              <a:gd name="connsiteX36" fmla="*/ 560579 w 2313166"/>
              <a:gd name="connsiteY36" fmla="*/ 599544 h 1899363"/>
              <a:gd name="connsiteX37" fmla="*/ 784417 w 2313166"/>
              <a:gd name="connsiteY37" fmla="*/ 461431 h 1899363"/>
              <a:gd name="connsiteX38" fmla="*/ 1123084 w 2313166"/>
              <a:gd name="connsiteY38" fmla="*/ 396872 h 1899363"/>
              <a:gd name="connsiteX39" fmla="*/ 837333 w 2313166"/>
              <a:gd name="connsiteY39" fmla="*/ 784221 h 1899363"/>
              <a:gd name="connsiteX40" fmla="*/ 932584 w 2313166"/>
              <a:gd name="connsiteY40" fmla="*/ 877355 h 1899363"/>
              <a:gd name="connsiteX41" fmla="*/ 1123084 w 2313166"/>
              <a:gd name="connsiteY41" fmla="*/ 710138 h 1899363"/>
              <a:gd name="connsiteX42" fmla="*/ 1256433 w 2313166"/>
              <a:gd name="connsiteY42" fmla="*/ 560914 h 1899363"/>
              <a:gd name="connsiteX0" fmla="*/ 1817346 w 2313166"/>
              <a:gd name="connsiteY0" fmla="*/ 7702 h 1735615"/>
              <a:gd name="connsiteX1" fmla="*/ 1559117 w 2313166"/>
              <a:gd name="connsiteY1" fmla="*/ 25690 h 1735615"/>
              <a:gd name="connsiteX2" fmla="*/ 1580284 w 2313166"/>
              <a:gd name="connsiteY2" fmla="*/ 209841 h 1735615"/>
              <a:gd name="connsiteX3" fmla="*/ 1918950 w 2313166"/>
              <a:gd name="connsiteY3" fmla="*/ 283925 h 1735615"/>
              <a:gd name="connsiteX4" fmla="*/ 2016316 w 2313166"/>
              <a:gd name="connsiteY4" fmla="*/ 495591 h 1735615"/>
              <a:gd name="connsiteX5" fmla="*/ 2132734 w 2313166"/>
              <a:gd name="connsiteY5" fmla="*/ 567558 h 1735615"/>
              <a:gd name="connsiteX6" fmla="*/ 2177183 w 2313166"/>
              <a:gd name="connsiteY6" fmla="*/ 563324 h 1735615"/>
              <a:gd name="connsiteX7" fmla="*/ 2312649 w 2313166"/>
              <a:gd name="connsiteY7" fmla="*/ 741124 h 1735615"/>
              <a:gd name="connsiteX8" fmla="*/ 2122149 w 2313166"/>
              <a:gd name="connsiteY8" fmla="*/ 817324 h 1735615"/>
              <a:gd name="connsiteX9" fmla="*/ 1944349 w 2313166"/>
              <a:gd name="connsiteY9" fmla="*/ 762290 h 1735615"/>
              <a:gd name="connsiteX10" fmla="*/ 1878733 w 2313166"/>
              <a:gd name="connsiteY10" fmla="*/ 817324 h 1735615"/>
              <a:gd name="connsiteX11" fmla="*/ 2048066 w 2313166"/>
              <a:gd name="connsiteY11" fmla="*/ 874473 h 1735615"/>
              <a:gd name="connsiteX12" fmla="*/ 2031133 w 2313166"/>
              <a:gd name="connsiteY12" fmla="*/ 984540 h 1735615"/>
              <a:gd name="connsiteX13" fmla="*/ 1817350 w 2313166"/>
              <a:gd name="connsiteY13" fmla="*/ 1052274 h 1735615"/>
              <a:gd name="connsiteX14" fmla="*/ 1415184 w 2313166"/>
              <a:gd name="connsiteY14" fmla="*/ 838490 h 1735615"/>
              <a:gd name="connsiteX15" fmla="*/ 1413067 w 2313166"/>
              <a:gd name="connsiteY15" fmla="*/ 937972 h 1735615"/>
              <a:gd name="connsiteX16" fmla="*/ 1616265 w 2313166"/>
              <a:gd name="connsiteY16" fmla="*/ 1113657 h 1735615"/>
              <a:gd name="connsiteX17" fmla="*/ 1197166 w 2313166"/>
              <a:gd name="connsiteY17" fmla="*/ 1272407 h 1735615"/>
              <a:gd name="connsiteX18" fmla="*/ 1129432 w 2313166"/>
              <a:gd name="connsiteY18" fmla="*/ 1293573 h 1735615"/>
              <a:gd name="connsiteX19" fmla="*/ 1055349 w 2313166"/>
              <a:gd name="connsiteY19" fmla="*/ 1058623 h 1735615"/>
              <a:gd name="connsiteX20" fmla="*/ 830984 w 2313166"/>
              <a:gd name="connsiteY20" fmla="*/ 861773 h 1735615"/>
              <a:gd name="connsiteX21" fmla="*/ 780184 w 2313166"/>
              <a:gd name="connsiteY21" fmla="*/ 916807 h 1735615"/>
              <a:gd name="connsiteX22" fmla="*/ 727267 w 2313166"/>
              <a:gd name="connsiteY22" fmla="*/ 993007 h 1735615"/>
              <a:gd name="connsiteX23" fmla="*/ 875434 w 2313166"/>
              <a:gd name="connsiteY23" fmla="*/ 1168690 h 1735615"/>
              <a:gd name="connsiteX24" fmla="*/ 982855 w 2313166"/>
              <a:gd name="connsiteY24" fmla="*/ 1605782 h 1735615"/>
              <a:gd name="connsiteX25" fmla="*/ 846329 w 2313166"/>
              <a:gd name="connsiteY25" fmla="*/ 1728020 h 1735615"/>
              <a:gd name="connsiteX26" fmla="*/ 644717 w 2313166"/>
              <a:gd name="connsiteY26" fmla="*/ 1726432 h 1735615"/>
              <a:gd name="connsiteX27" fmla="*/ 384367 w 2313166"/>
              <a:gd name="connsiteY27" fmla="*/ 1681983 h 1735615"/>
              <a:gd name="connsiteX28" fmla="*/ 247842 w 2313166"/>
              <a:gd name="connsiteY28" fmla="*/ 1439095 h 1735615"/>
              <a:gd name="connsiteX29" fmla="*/ 9718 w 2313166"/>
              <a:gd name="connsiteY29" fmla="*/ 842196 h 1735615"/>
              <a:gd name="connsiteX30" fmla="*/ 130367 w 2313166"/>
              <a:gd name="connsiteY30" fmla="*/ 735833 h 1735615"/>
              <a:gd name="connsiteX31" fmla="*/ 93855 w 2313166"/>
              <a:gd name="connsiteY31" fmla="*/ 680272 h 1735615"/>
              <a:gd name="connsiteX32" fmla="*/ 191 w 2313166"/>
              <a:gd name="connsiteY32" fmla="*/ 710433 h 1735615"/>
              <a:gd name="connsiteX33" fmla="*/ 120842 w 2313166"/>
              <a:gd name="connsiteY33" fmla="*/ 640583 h 1735615"/>
              <a:gd name="connsiteX34" fmla="*/ 200216 w 2313166"/>
              <a:gd name="connsiteY34" fmla="*/ 699320 h 1735615"/>
              <a:gd name="connsiteX35" fmla="*/ 484380 w 2313166"/>
              <a:gd name="connsiteY35" fmla="*/ 491358 h 1735615"/>
              <a:gd name="connsiteX36" fmla="*/ 560579 w 2313166"/>
              <a:gd name="connsiteY36" fmla="*/ 435796 h 1735615"/>
              <a:gd name="connsiteX37" fmla="*/ 784417 w 2313166"/>
              <a:gd name="connsiteY37" fmla="*/ 297683 h 1735615"/>
              <a:gd name="connsiteX38" fmla="*/ 1123084 w 2313166"/>
              <a:gd name="connsiteY38" fmla="*/ 233124 h 1735615"/>
              <a:gd name="connsiteX39" fmla="*/ 837333 w 2313166"/>
              <a:gd name="connsiteY39" fmla="*/ 620473 h 1735615"/>
              <a:gd name="connsiteX40" fmla="*/ 932584 w 2313166"/>
              <a:gd name="connsiteY40" fmla="*/ 713607 h 1735615"/>
              <a:gd name="connsiteX41" fmla="*/ 1123084 w 2313166"/>
              <a:gd name="connsiteY41" fmla="*/ 546390 h 1735615"/>
              <a:gd name="connsiteX42" fmla="*/ 1256433 w 2313166"/>
              <a:gd name="connsiteY42" fmla="*/ 397166 h 1735615"/>
              <a:gd name="connsiteX0" fmla="*/ 1980329 w 2313166"/>
              <a:gd name="connsiteY0" fmla="*/ 24719 h 1731465"/>
              <a:gd name="connsiteX1" fmla="*/ 1559117 w 2313166"/>
              <a:gd name="connsiteY1" fmla="*/ 21540 h 1731465"/>
              <a:gd name="connsiteX2" fmla="*/ 1580284 w 2313166"/>
              <a:gd name="connsiteY2" fmla="*/ 205691 h 1731465"/>
              <a:gd name="connsiteX3" fmla="*/ 1918950 w 2313166"/>
              <a:gd name="connsiteY3" fmla="*/ 279775 h 1731465"/>
              <a:gd name="connsiteX4" fmla="*/ 2016316 w 2313166"/>
              <a:gd name="connsiteY4" fmla="*/ 491441 h 1731465"/>
              <a:gd name="connsiteX5" fmla="*/ 2132734 w 2313166"/>
              <a:gd name="connsiteY5" fmla="*/ 563408 h 1731465"/>
              <a:gd name="connsiteX6" fmla="*/ 2177183 w 2313166"/>
              <a:gd name="connsiteY6" fmla="*/ 559174 h 1731465"/>
              <a:gd name="connsiteX7" fmla="*/ 2312649 w 2313166"/>
              <a:gd name="connsiteY7" fmla="*/ 736974 h 1731465"/>
              <a:gd name="connsiteX8" fmla="*/ 2122149 w 2313166"/>
              <a:gd name="connsiteY8" fmla="*/ 813174 h 1731465"/>
              <a:gd name="connsiteX9" fmla="*/ 1944349 w 2313166"/>
              <a:gd name="connsiteY9" fmla="*/ 758140 h 1731465"/>
              <a:gd name="connsiteX10" fmla="*/ 1878733 w 2313166"/>
              <a:gd name="connsiteY10" fmla="*/ 813174 h 1731465"/>
              <a:gd name="connsiteX11" fmla="*/ 2048066 w 2313166"/>
              <a:gd name="connsiteY11" fmla="*/ 870323 h 1731465"/>
              <a:gd name="connsiteX12" fmla="*/ 2031133 w 2313166"/>
              <a:gd name="connsiteY12" fmla="*/ 980390 h 1731465"/>
              <a:gd name="connsiteX13" fmla="*/ 1817350 w 2313166"/>
              <a:gd name="connsiteY13" fmla="*/ 1048124 h 1731465"/>
              <a:gd name="connsiteX14" fmla="*/ 1415184 w 2313166"/>
              <a:gd name="connsiteY14" fmla="*/ 834340 h 1731465"/>
              <a:gd name="connsiteX15" fmla="*/ 1413067 w 2313166"/>
              <a:gd name="connsiteY15" fmla="*/ 933822 h 1731465"/>
              <a:gd name="connsiteX16" fmla="*/ 1616265 w 2313166"/>
              <a:gd name="connsiteY16" fmla="*/ 1109507 h 1731465"/>
              <a:gd name="connsiteX17" fmla="*/ 1197166 w 2313166"/>
              <a:gd name="connsiteY17" fmla="*/ 1268257 h 1731465"/>
              <a:gd name="connsiteX18" fmla="*/ 1129432 w 2313166"/>
              <a:gd name="connsiteY18" fmla="*/ 1289423 h 1731465"/>
              <a:gd name="connsiteX19" fmla="*/ 1055349 w 2313166"/>
              <a:gd name="connsiteY19" fmla="*/ 1054473 h 1731465"/>
              <a:gd name="connsiteX20" fmla="*/ 830984 w 2313166"/>
              <a:gd name="connsiteY20" fmla="*/ 857623 h 1731465"/>
              <a:gd name="connsiteX21" fmla="*/ 780184 w 2313166"/>
              <a:gd name="connsiteY21" fmla="*/ 912657 h 1731465"/>
              <a:gd name="connsiteX22" fmla="*/ 727267 w 2313166"/>
              <a:gd name="connsiteY22" fmla="*/ 988857 h 1731465"/>
              <a:gd name="connsiteX23" fmla="*/ 875434 w 2313166"/>
              <a:gd name="connsiteY23" fmla="*/ 1164540 h 1731465"/>
              <a:gd name="connsiteX24" fmla="*/ 982855 w 2313166"/>
              <a:gd name="connsiteY24" fmla="*/ 1601632 h 1731465"/>
              <a:gd name="connsiteX25" fmla="*/ 846329 w 2313166"/>
              <a:gd name="connsiteY25" fmla="*/ 1723870 h 1731465"/>
              <a:gd name="connsiteX26" fmla="*/ 644717 w 2313166"/>
              <a:gd name="connsiteY26" fmla="*/ 1722282 h 1731465"/>
              <a:gd name="connsiteX27" fmla="*/ 384367 w 2313166"/>
              <a:gd name="connsiteY27" fmla="*/ 1677833 h 1731465"/>
              <a:gd name="connsiteX28" fmla="*/ 247842 w 2313166"/>
              <a:gd name="connsiteY28" fmla="*/ 1434945 h 1731465"/>
              <a:gd name="connsiteX29" fmla="*/ 9718 w 2313166"/>
              <a:gd name="connsiteY29" fmla="*/ 838046 h 1731465"/>
              <a:gd name="connsiteX30" fmla="*/ 130367 w 2313166"/>
              <a:gd name="connsiteY30" fmla="*/ 731683 h 1731465"/>
              <a:gd name="connsiteX31" fmla="*/ 93855 w 2313166"/>
              <a:gd name="connsiteY31" fmla="*/ 676122 h 1731465"/>
              <a:gd name="connsiteX32" fmla="*/ 191 w 2313166"/>
              <a:gd name="connsiteY32" fmla="*/ 706283 h 1731465"/>
              <a:gd name="connsiteX33" fmla="*/ 120842 w 2313166"/>
              <a:gd name="connsiteY33" fmla="*/ 636433 h 1731465"/>
              <a:gd name="connsiteX34" fmla="*/ 200216 w 2313166"/>
              <a:gd name="connsiteY34" fmla="*/ 695170 h 1731465"/>
              <a:gd name="connsiteX35" fmla="*/ 484380 w 2313166"/>
              <a:gd name="connsiteY35" fmla="*/ 487208 h 1731465"/>
              <a:gd name="connsiteX36" fmla="*/ 560579 w 2313166"/>
              <a:gd name="connsiteY36" fmla="*/ 431646 h 1731465"/>
              <a:gd name="connsiteX37" fmla="*/ 784417 w 2313166"/>
              <a:gd name="connsiteY37" fmla="*/ 293533 h 1731465"/>
              <a:gd name="connsiteX38" fmla="*/ 1123084 w 2313166"/>
              <a:gd name="connsiteY38" fmla="*/ 228974 h 1731465"/>
              <a:gd name="connsiteX39" fmla="*/ 837333 w 2313166"/>
              <a:gd name="connsiteY39" fmla="*/ 616323 h 1731465"/>
              <a:gd name="connsiteX40" fmla="*/ 932584 w 2313166"/>
              <a:gd name="connsiteY40" fmla="*/ 709457 h 1731465"/>
              <a:gd name="connsiteX41" fmla="*/ 1123084 w 2313166"/>
              <a:gd name="connsiteY41" fmla="*/ 542240 h 1731465"/>
              <a:gd name="connsiteX42" fmla="*/ 1256433 w 2313166"/>
              <a:gd name="connsiteY42" fmla="*/ 393016 h 1731465"/>
              <a:gd name="connsiteX0" fmla="*/ 1980329 w 2313166"/>
              <a:gd name="connsiteY0" fmla="*/ 19294 h 1726040"/>
              <a:gd name="connsiteX1" fmla="*/ 1804650 w 2313166"/>
              <a:gd name="connsiteY1" fmla="*/ 9765 h 1726040"/>
              <a:gd name="connsiteX2" fmla="*/ 1559117 w 2313166"/>
              <a:gd name="connsiteY2" fmla="*/ 16115 h 1726040"/>
              <a:gd name="connsiteX3" fmla="*/ 1580284 w 2313166"/>
              <a:gd name="connsiteY3" fmla="*/ 200266 h 1726040"/>
              <a:gd name="connsiteX4" fmla="*/ 1918950 w 2313166"/>
              <a:gd name="connsiteY4" fmla="*/ 274350 h 1726040"/>
              <a:gd name="connsiteX5" fmla="*/ 2016316 w 2313166"/>
              <a:gd name="connsiteY5" fmla="*/ 486016 h 1726040"/>
              <a:gd name="connsiteX6" fmla="*/ 2132734 w 2313166"/>
              <a:gd name="connsiteY6" fmla="*/ 557983 h 1726040"/>
              <a:gd name="connsiteX7" fmla="*/ 2177183 w 2313166"/>
              <a:gd name="connsiteY7" fmla="*/ 553749 h 1726040"/>
              <a:gd name="connsiteX8" fmla="*/ 2312649 w 2313166"/>
              <a:gd name="connsiteY8" fmla="*/ 731549 h 1726040"/>
              <a:gd name="connsiteX9" fmla="*/ 2122149 w 2313166"/>
              <a:gd name="connsiteY9" fmla="*/ 807749 h 1726040"/>
              <a:gd name="connsiteX10" fmla="*/ 1944349 w 2313166"/>
              <a:gd name="connsiteY10" fmla="*/ 752715 h 1726040"/>
              <a:gd name="connsiteX11" fmla="*/ 1878733 w 2313166"/>
              <a:gd name="connsiteY11" fmla="*/ 807749 h 1726040"/>
              <a:gd name="connsiteX12" fmla="*/ 2048066 w 2313166"/>
              <a:gd name="connsiteY12" fmla="*/ 864898 h 1726040"/>
              <a:gd name="connsiteX13" fmla="*/ 2031133 w 2313166"/>
              <a:gd name="connsiteY13" fmla="*/ 974965 h 1726040"/>
              <a:gd name="connsiteX14" fmla="*/ 1817350 w 2313166"/>
              <a:gd name="connsiteY14" fmla="*/ 1042699 h 1726040"/>
              <a:gd name="connsiteX15" fmla="*/ 1415184 w 2313166"/>
              <a:gd name="connsiteY15" fmla="*/ 828915 h 1726040"/>
              <a:gd name="connsiteX16" fmla="*/ 1413067 w 2313166"/>
              <a:gd name="connsiteY16" fmla="*/ 928397 h 1726040"/>
              <a:gd name="connsiteX17" fmla="*/ 1616265 w 2313166"/>
              <a:gd name="connsiteY17" fmla="*/ 1104082 h 1726040"/>
              <a:gd name="connsiteX18" fmla="*/ 1197166 w 2313166"/>
              <a:gd name="connsiteY18" fmla="*/ 1262832 h 1726040"/>
              <a:gd name="connsiteX19" fmla="*/ 1129432 w 2313166"/>
              <a:gd name="connsiteY19" fmla="*/ 1283998 h 1726040"/>
              <a:gd name="connsiteX20" fmla="*/ 1055349 w 2313166"/>
              <a:gd name="connsiteY20" fmla="*/ 1049048 h 1726040"/>
              <a:gd name="connsiteX21" fmla="*/ 830984 w 2313166"/>
              <a:gd name="connsiteY21" fmla="*/ 852198 h 1726040"/>
              <a:gd name="connsiteX22" fmla="*/ 780184 w 2313166"/>
              <a:gd name="connsiteY22" fmla="*/ 907232 h 1726040"/>
              <a:gd name="connsiteX23" fmla="*/ 727267 w 2313166"/>
              <a:gd name="connsiteY23" fmla="*/ 983432 h 1726040"/>
              <a:gd name="connsiteX24" fmla="*/ 875434 w 2313166"/>
              <a:gd name="connsiteY24" fmla="*/ 1159115 h 1726040"/>
              <a:gd name="connsiteX25" fmla="*/ 982855 w 2313166"/>
              <a:gd name="connsiteY25" fmla="*/ 1596207 h 1726040"/>
              <a:gd name="connsiteX26" fmla="*/ 846329 w 2313166"/>
              <a:gd name="connsiteY26" fmla="*/ 1718445 h 1726040"/>
              <a:gd name="connsiteX27" fmla="*/ 644717 w 2313166"/>
              <a:gd name="connsiteY27" fmla="*/ 1716857 h 1726040"/>
              <a:gd name="connsiteX28" fmla="*/ 384367 w 2313166"/>
              <a:gd name="connsiteY28" fmla="*/ 1672408 h 1726040"/>
              <a:gd name="connsiteX29" fmla="*/ 247842 w 2313166"/>
              <a:gd name="connsiteY29" fmla="*/ 1429520 h 1726040"/>
              <a:gd name="connsiteX30" fmla="*/ 9718 w 2313166"/>
              <a:gd name="connsiteY30" fmla="*/ 832621 h 1726040"/>
              <a:gd name="connsiteX31" fmla="*/ 130367 w 2313166"/>
              <a:gd name="connsiteY31" fmla="*/ 726258 h 1726040"/>
              <a:gd name="connsiteX32" fmla="*/ 93855 w 2313166"/>
              <a:gd name="connsiteY32" fmla="*/ 670697 h 1726040"/>
              <a:gd name="connsiteX33" fmla="*/ 191 w 2313166"/>
              <a:gd name="connsiteY33" fmla="*/ 700858 h 1726040"/>
              <a:gd name="connsiteX34" fmla="*/ 120842 w 2313166"/>
              <a:gd name="connsiteY34" fmla="*/ 631008 h 1726040"/>
              <a:gd name="connsiteX35" fmla="*/ 200216 w 2313166"/>
              <a:gd name="connsiteY35" fmla="*/ 689745 h 1726040"/>
              <a:gd name="connsiteX36" fmla="*/ 484380 w 2313166"/>
              <a:gd name="connsiteY36" fmla="*/ 481783 h 1726040"/>
              <a:gd name="connsiteX37" fmla="*/ 560579 w 2313166"/>
              <a:gd name="connsiteY37" fmla="*/ 426221 h 1726040"/>
              <a:gd name="connsiteX38" fmla="*/ 784417 w 2313166"/>
              <a:gd name="connsiteY38" fmla="*/ 288108 h 1726040"/>
              <a:gd name="connsiteX39" fmla="*/ 1123084 w 2313166"/>
              <a:gd name="connsiteY39" fmla="*/ 223549 h 1726040"/>
              <a:gd name="connsiteX40" fmla="*/ 837333 w 2313166"/>
              <a:gd name="connsiteY40" fmla="*/ 610898 h 1726040"/>
              <a:gd name="connsiteX41" fmla="*/ 932584 w 2313166"/>
              <a:gd name="connsiteY41" fmla="*/ 704032 h 1726040"/>
              <a:gd name="connsiteX42" fmla="*/ 1123084 w 2313166"/>
              <a:gd name="connsiteY42" fmla="*/ 536815 h 1726040"/>
              <a:gd name="connsiteX43" fmla="*/ 1256433 w 2313166"/>
              <a:gd name="connsiteY43" fmla="*/ 387591 h 1726040"/>
              <a:gd name="connsiteX0" fmla="*/ 1609912 w 2313166"/>
              <a:gd name="connsiteY0" fmla="*/ 8 h 1943821"/>
              <a:gd name="connsiteX1" fmla="*/ 1804650 w 2313166"/>
              <a:gd name="connsiteY1" fmla="*/ 227546 h 1943821"/>
              <a:gd name="connsiteX2" fmla="*/ 1559117 w 2313166"/>
              <a:gd name="connsiteY2" fmla="*/ 233896 h 1943821"/>
              <a:gd name="connsiteX3" fmla="*/ 1580284 w 2313166"/>
              <a:gd name="connsiteY3" fmla="*/ 418047 h 1943821"/>
              <a:gd name="connsiteX4" fmla="*/ 1918950 w 2313166"/>
              <a:gd name="connsiteY4" fmla="*/ 492131 h 1943821"/>
              <a:gd name="connsiteX5" fmla="*/ 2016316 w 2313166"/>
              <a:gd name="connsiteY5" fmla="*/ 703797 h 1943821"/>
              <a:gd name="connsiteX6" fmla="*/ 2132734 w 2313166"/>
              <a:gd name="connsiteY6" fmla="*/ 775764 h 1943821"/>
              <a:gd name="connsiteX7" fmla="*/ 2177183 w 2313166"/>
              <a:gd name="connsiteY7" fmla="*/ 771530 h 1943821"/>
              <a:gd name="connsiteX8" fmla="*/ 2312649 w 2313166"/>
              <a:gd name="connsiteY8" fmla="*/ 949330 h 1943821"/>
              <a:gd name="connsiteX9" fmla="*/ 2122149 w 2313166"/>
              <a:gd name="connsiteY9" fmla="*/ 1025530 h 1943821"/>
              <a:gd name="connsiteX10" fmla="*/ 1944349 w 2313166"/>
              <a:gd name="connsiteY10" fmla="*/ 970496 h 1943821"/>
              <a:gd name="connsiteX11" fmla="*/ 1878733 w 2313166"/>
              <a:gd name="connsiteY11" fmla="*/ 1025530 h 1943821"/>
              <a:gd name="connsiteX12" fmla="*/ 2048066 w 2313166"/>
              <a:gd name="connsiteY12" fmla="*/ 1082679 h 1943821"/>
              <a:gd name="connsiteX13" fmla="*/ 2031133 w 2313166"/>
              <a:gd name="connsiteY13" fmla="*/ 1192746 h 1943821"/>
              <a:gd name="connsiteX14" fmla="*/ 1817350 w 2313166"/>
              <a:gd name="connsiteY14" fmla="*/ 1260480 h 1943821"/>
              <a:gd name="connsiteX15" fmla="*/ 1415184 w 2313166"/>
              <a:gd name="connsiteY15" fmla="*/ 1046696 h 1943821"/>
              <a:gd name="connsiteX16" fmla="*/ 1413067 w 2313166"/>
              <a:gd name="connsiteY16" fmla="*/ 1146178 h 1943821"/>
              <a:gd name="connsiteX17" fmla="*/ 1616265 w 2313166"/>
              <a:gd name="connsiteY17" fmla="*/ 1321863 h 1943821"/>
              <a:gd name="connsiteX18" fmla="*/ 1197166 w 2313166"/>
              <a:gd name="connsiteY18" fmla="*/ 1480613 h 1943821"/>
              <a:gd name="connsiteX19" fmla="*/ 1129432 w 2313166"/>
              <a:gd name="connsiteY19" fmla="*/ 1501779 h 1943821"/>
              <a:gd name="connsiteX20" fmla="*/ 1055349 w 2313166"/>
              <a:gd name="connsiteY20" fmla="*/ 1266829 h 1943821"/>
              <a:gd name="connsiteX21" fmla="*/ 830984 w 2313166"/>
              <a:gd name="connsiteY21" fmla="*/ 1069979 h 1943821"/>
              <a:gd name="connsiteX22" fmla="*/ 780184 w 2313166"/>
              <a:gd name="connsiteY22" fmla="*/ 1125013 h 1943821"/>
              <a:gd name="connsiteX23" fmla="*/ 727267 w 2313166"/>
              <a:gd name="connsiteY23" fmla="*/ 1201213 h 1943821"/>
              <a:gd name="connsiteX24" fmla="*/ 875434 w 2313166"/>
              <a:gd name="connsiteY24" fmla="*/ 1376896 h 1943821"/>
              <a:gd name="connsiteX25" fmla="*/ 982855 w 2313166"/>
              <a:gd name="connsiteY25" fmla="*/ 1813988 h 1943821"/>
              <a:gd name="connsiteX26" fmla="*/ 846329 w 2313166"/>
              <a:gd name="connsiteY26" fmla="*/ 1936226 h 1943821"/>
              <a:gd name="connsiteX27" fmla="*/ 644717 w 2313166"/>
              <a:gd name="connsiteY27" fmla="*/ 1934638 h 1943821"/>
              <a:gd name="connsiteX28" fmla="*/ 384367 w 2313166"/>
              <a:gd name="connsiteY28" fmla="*/ 1890189 h 1943821"/>
              <a:gd name="connsiteX29" fmla="*/ 247842 w 2313166"/>
              <a:gd name="connsiteY29" fmla="*/ 1647301 h 1943821"/>
              <a:gd name="connsiteX30" fmla="*/ 9718 w 2313166"/>
              <a:gd name="connsiteY30" fmla="*/ 1050402 h 1943821"/>
              <a:gd name="connsiteX31" fmla="*/ 130367 w 2313166"/>
              <a:gd name="connsiteY31" fmla="*/ 944039 h 1943821"/>
              <a:gd name="connsiteX32" fmla="*/ 93855 w 2313166"/>
              <a:gd name="connsiteY32" fmla="*/ 888478 h 1943821"/>
              <a:gd name="connsiteX33" fmla="*/ 191 w 2313166"/>
              <a:gd name="connsiteY33" fmla="*/ 918639 h 1943821"/>
              <a:gd name="connsiteX34" fmla="*/ 120842 w 2313166"/>
              <a:gd name="connsiteY34" fmla="*/ 848789 h 1943821"/>
              <a:gd name="connsiteX35" fmla="*/ 200216 w 2313166"/>
              <a:gd name="connsiteY35" fmla="*/ 907526 h 1943821"/>
              <a:gd name="connsiteX36" fmla="*/ 484380 w 2313166"/>
              <a:gd name="connsiteY36" fmla="*/ 699564 h 1943821"/>
              <a:gd name="connsiteX37" fmla="*/ 560579 w 2313166"/>
              <a:gd name="connsiteY37" fmla="*/ 644002 h 1943821"/>
              <a:gd name="connsiteX38" fmla="*/ 784417 w 2313166"/>
              <a:gd name="connsiteY38" fmla="*/ 505889 h 1943821"/>
              <a:gd name="connsiteX39" fmla="*/ 1123084 w 2313166"/>
              <a:gd name="connsiteY39" fmla="*/ 441330 h 1943821"/>
              <a:gd name="connsiteX40" fmla="*/ 837333 w 2313166"/>
              <a:gd name="connsiteY40" fmla="*/ 828679 h 1943821"/>
              <a:gd name="connsiteX41" fmla="*/ 932584 w 2313166"/>
              <a:gd name="connsiteY41" fmla="*/ 921813 h 1943821"/>
              <a:gd name="connsiteX42" fmla="*/ 1123084 w 2313166"/>
              <a:gd name="connsiteY42" fmla="*/ 754596 h 1943821"/>
              <a:gd name="connsiteX43" fmla="*/ 1256433 w 2313166"/>
              <a:gd name="connsiteY43" fmla="*/ 605372 h 1943821"/>
              <a:gd name="connsiteX0" fmla="*/ 1550645 w 2313166"/>
              <a:gd name="connsiteY0" fmla="*/ 6 h 2013669"/>
              <a:gd name="connsiteX1" fmla="*/ 1804650 w 2313166"/>
              <a:gd name="connsiteY1" fmla="*/ 297394 h 2013669"/>
              <a:gd name="connsiteX2" fmla="*/ 1559117 w 2313166"/>
              <a:gd name="connsiteY2" fmla="*/ 303744 h 2013669"/>
              <a:gd name="connsiteX3" fmla="*/ 1580284 w 2313166"/>
              <a:gd name="connsiteY3" fmla="*/ 487895 h 2013669"/>
              <a:gd name="connsiteX4" fmla="*/ 1918950 w 2313166"/>
              <a:gd name="connsiteY4" fmla="*/ 561979 h 2013669"/>
              <a:gd name="connsiteX5" fmla="*/ 2016316 w 2313166"/>
              <a:gd name="connsiteY5" fmla="*/ 773645 h 2013669"/>
              <a:gd name="connsiteX6" fmla="*/ 2132734 w 2313166"/>
              <a:gd name="connsiteY6" fmla="*/ 845612 h 2013669"/>
              <a:gd name="connsiteX7" fmla="*/ 2177183 w 2313166"/>
              <a:gd name="connsiteY7" fmla="*/ 841378 h 2013669"/>
              <a:gd name="connsiteX8" fmla="*/ 2312649 w 2313166"/>
              <a:gd name="connsiteY8" fmla="*/ 1019178 h 2013669"/>
              <a:gd name="connsiteX9" fmla="*/ 2122149 w 2313166"/>
              <a:gd name="connsiteY9" fmla="*/ 1095378 h 2013669"/>
              <a:gd name="connsiteX10" fmla="*/ 1944349 w 2313166"/>
              <a:gd name="connsiteY10" fmla="*/ 1040344 h 2013669"/>
              <a:gd name="connsiteX11" fmla="*/ 1878733 w 2313166"/>
              <a:gd name="connsiteY11" fmla="*/ 1095378 h 2013669"/>
              <a:gd name="connsiteX12" fmla="*/ 2048066 w 2313166"/>
              <a:gd name="connsiteY12" fmla="*/ 1152527 h 2013669"/>
              <a:gd name="connsiteX13" fmla="*/ 2031133 w 2313166"/>
              <a:gd name="connsiteY13" fmla="*/ 1262594 h 2013669"/>
              <a:gd name="connsiteX14" fmla="*/ 1817350 w 2313166"/>
              <a:gd name="connsiteY14" fmla="*/ 1330328 h 2013669"/>
              <a:gd name="connsiteX15" fmla="*/ 1415184 w 2313166"/>
              <a:gd name="connsiteY15" fmla="*/ 1116544 h 2013669"/>
              <a:gd name="connsiteX16" fmla="*/ 1413067 w 2313166"/>
              <a:gd name="connsiteY16" fmla="*/ 1216026 h 2013669"/>
              <a:gd name="connsiteX17" fmla="*/ 1616265 w 2313166"/>
              <a:gd name="connsiteY17" fmla="*/ 1391711 h 2013669"/>
              <a:gd name="connsiteX18" fmla="*/ 1197166 w 2313166"/>
              <a:gd name="connsiteY18" fmla="*/ 1550461 h 2013669"/>
              <a:gd name="connsiteX19" fmla="*/ 1129432 w 2313166"/>
              <a:gd name="connsiteY19" fmla="*/ 1571627 h 2013669"/>
              <a:gd name="connsiteX20" fmla="*/ 1055349 w 2313166"/>
              <a:gd name="connsiteY20" fmla="*/ 1336677 h 2013669"/>
              <a:gd name="connsiteX21" fmla="*/ 830984 w 2313166"/>
              <a:gd name="connsiteY21" fmla="*/ 1139827 h 2013669"/>
              <a:gd name="connsiteX22" fmla="*/ 780184 w 2313166"/>
              <a:gd name="connsiteY22" fmla="*/ 1194861 h 2013669"/>
              <a:gd name="connsiteX23" fmla="*/ 727267 w 2313166"/>
              <a:gd name="connsiteY23" fmla="*/ 1271061 h 2013669"/>
              <a:gd name="connsiteX24" fmla="*/ 875434 w 2313166"/>
              <a:gd name="connsiteY24" fmla="*/ 1446744 h 2013669"/>
              <a:gd name="connsiteX25" fmla="*/ 982855 w 2313166"/>
              <a:gd name="connsiteY25" fmla="*/ 1883836 h 2013669"/>
              <a:gd name="connsiteX26" fmla="*/ 846329 w 2313166"/>
              <a:gd name="connsiteY26" fmla="*/ 2006074 h 2013669"/>
              <a:gd name="connsiteX27" fmla="*/ 644717 w 2313166"/>
              <a:gd name="connsiteY27" fmla="*/ 2004486 h 2013669"/>
              <a:gd name="connsiteX28" fmla="*/ 384367 w 2313166"/>
              <a:gd name="connsiteY28" fmla="*/ 1960037 h 2013669"/>
              <a:gd name="connsiteX29" fmla="*/ 247842 w 2313166"/>
              <a:gd name="connsiteY29" fmla="*/ 1717149 h 2013669"/>
              <a:gd name="connsiteX30" fmla="*/ 9718 w 2313166"/>
              <a:gd name="connsiteY30" fmla="*/ 1120250 h 2013669"/>
              <a:gd name="connsiteX31" fmla="*/ 130367 w 2313166"/>
              <a:gd name="connsiteY31" fmla="*/ 1013887 h 2013669"/>
              <a:gd name="connsiteX32" fmla="*/ 93855 w 2313166"/>
              <a:gd name="connsiteY32" fmla="*/ 958326 h 2013669"/>
              <a:gd name="connsiteX33" fmla="*/ 191 w 2313166"/>
              <a:gd name="connsiteY33" fmla="*/ 988487 h 2013669"/>
              <a:gd name="connsiteX34" fmla="*/ 120842 w 2313166"/>
              <a:gd name="connsiteY34" fmla="*/ 918637 h 2013669"/>
              <a:gd name="connsiteX35" fmla="*/ 200216 w 2313166"/>
              <a:gd name="connsiteY35" fmla="*/ 977374 h 2013669"/>
              <a:gd name="connsiteX36" fmla="*/ 484380 w 2313166"/>
              <a:gd name="connsiteY36" fmla="*/ 769412 h 2013669"/>
              <a:gd name="connsiteX37" fmla="*/ 560579 w 2313166"/>
              <a:gd name="connsiteY37" fmla="*/ 713850 h 2013669"/>
              <a:gd name="connsiteX38" fmla="*/ 784417 w 2313166"/>
              <a:gd name="connsiteY38" fmla="*/ 575737 h 2013669"/>
              <a:gd name="connsiteX39" fmla="*/ 1123084 w 2313166"/>
              <a:gd name="connsiteY39" fmla="*/ 511178 h 2013669"/>
              <a:gd name="connsiteX40" fmla="*/ 837333 w 2313166"/>
              <a:gd name="connsiteY40" fmla="*/ 898527 h 2013669"/>
              <a:gd name="connsiteX41" fmla="*/ 932584 w 2313166"/>
              <a:gd name="connsiteY41" fmla="*/ 991661 h 2013669"/>
              <a:gd name="connsiteX42" fmla="*/ 1123084 w 2313166"/>
              <a:gd name="connsiteY42" fmla="*/ 824444 h 2013669"/>
              <a:gd name="connsiteX43" fmla="*/ 1256433 w 2313166"/>
              <a:gd name="connsiteY43" fmla="*/ 675220 h 2013669"/>
              <a:gd name="connsiteX0" fmla="*/ 1550645 w 2313166"/>
              <a:gd name="connsiteY0" fmla="*/ 0 h 2013663"/>
              <a:gd name="connsiteX1" fmla="*/ 1616267 w 2313166"/>
              <a:gd name="connsiteY1" fmla="*/ 70905 h 2013663"/>
              <a:gd name="connsiteX2" fmla="*/ 1804650 w 2313166"/>
              <a:gd name="connsiteY2" fmla="*/ 297388 h 2013663"/>
              <a:gd name="connsiteX3" fmla="*/ 1559117 w 2313166"/>
              <a:gd name="connsiteY3" fmla="*/ 303738 h 2013663"/>
              <a:gd name="connsiteX4" fmla="*/ 1580284 w 2313166"/>
              <a:gd name="connsiteY4" fmla="*/ 487889 h 2013663"/>
              <a:gd name="connsiteX5" fmla="*/ 1918950 w 2313166"/>
              <a:gd name="connsiteY5" fmla="*/ 561973 h 2013663"/>
              <a:gd name="connsiteX6" fmla="*/ 2016316 w 2313166"/>
              <a:gd name="connsiteY6" fmla="*/ 773639 h 2013663"/>
              <a:gd name="connsiteX7" fmla="*/ 2132734 w 2313166"/>
              <a:gd name="connsiteY7" fmla="*/ 845606 h 2013663"/>
              <a:gd name="connsiteX8" fmla="*/ 2177183 w 2313166"/>
              <a:gd name="connsiteY8" fmla="*/ 841372 h 2013663"/>
              <a:gd name="connsiteX9" fmla="*/ 2312649 w 2313166"/>
              <a:gd name="connsiteY9" fmla="*/ 1019172 h 2013663"/>
              <a:gd name="connsiteX10" fmla="*/ 2122149 w 2313166"/>
              <a:gd name="connsiteY10" fmla="*/ 1095372 h 2013663"/>
              <a:gd name="connsiteX11" fmla="*/ 1944349 w 2313166"/>
              <a:gd name="connsiteY11" fmla="*/ 1040338 h 2013663"/>
              <a:gd name="connsiteX12" fmla="*/ 1878733 w 2313166"/>
              <a:gd name="connsiteY12" fmla="*/ 1095372 h 2013663"/>
              <a:gd name="connsiteX13" fmla="*/ 2048066 w 2313166"/>
              <a:gd name="connsiteY13" fmla="*/ 1152521 h 2013663"/>
              <a:gd name="connsiteX14" fmla="*/ 2031133 w 2313166"/>
              <a:gd name="connsiteY14" fmla="*/ 1262588 h 2013663"/>
              <a:gd name="connsiteX15" fmla="*/ 1817350 w 2313166"/>
              <a:gd name="connsiteY15" fmla="*/ 1330322 h 2013663"/>
              <a:gd name="connsiteX16" fmla="*/ 1415184 w 2313166"/>
              <a:gd name="connsiteY16" fmla="*/ 1116538 h 2013663"/>
              <a:gd name="connsiteX17" fmla="*/ 1413067 w 2313166"/>
              <a:gd name="connsiteY17" fmla="*/ 1216020 h 2013663"/>
              <a:gd name="connsiteX18" fmla="*/ 1616265 w 2313166"/>
              <a:gd name="connsiteY18" fmla="*/ 1391705 h 2013663"/>
              <a:gd name="connsiteX19" fmla="*/ 1197166 w 2313166"/>
              <a:gd name="connsiteY19" fmla="*/ 1550455 h 2013663"/>
              <a:gd name="connsiteX20" fmla="*/ 1129432 w 2313166"/>
              <a:gd name="connsiteY20" fmla="*/ 1571621 h 2013663"/>
              <a:gd name="connsiteX21" fmla="*/ 1055349 w 2313166"/>
              <a:gd name="connsiteY21" fmla="*/ 1336671 h 2013663"/>
              <a:gd name="connsiteX22" fmla="*/ 830984 w 2313166"/>
              <a:gd name="connsiteY22" fmla="*/ 1139821 h 2013663"/>
              <a:gd name="connsiteX23" fmla="*/ 780184 w 2313166"/>
              <a:gd name="connsiteY23" fmla="*/ 1194855 h 2013663"/>
              <a:gd name="connsiteX24" fmla="*/ 727267 w 2313166"/>
              <a:gd name="connsiteY24" fmla="*/ 1271055 h 2013663"/>
              <a:gd name="connsiteX25" fmla="*/ 875434 w 2313166"/>
              <a:gd name="connsiteY25" fmla="*/ 1446738 h 2013663"/>
              <a:gd name="connsiteX26" fmla="*/ 982855 w 2313166"/>
              <a:gd name="connsiteY26" fmla="*/ 1883830 h 2013663"/>
              <a:gd name="connsiteX27" fmla="*/ 846329 w 2313166"/>
              <a:gd name="connsiteY27" fmla="*/ 2006068 h 2013663"/>
              <a:gd name="connsiteX28" fmla="*/ 644717 w 2313166"/>
              <a:gd name="connsiteY28" fmla="*/ 2004480 h 2013663"/>
              <a:gd name="connsiteX29" fmla="*/ 384367 w 2313166"/>
              <a:gd name="connsiteY29" fmla="*/ 1960031 h 2013663"/>
              <a:gd name="connsiteX30" fmla="*/ 247842 w 2313166"/>
              <a:gd name="connsiteY30" fmla="*/ 1717143 h 2013663"/>
              <a:gd name="connsiteX31" fmla="*/ 9718 w 2313166"/>
              <a:gd name="connsiteY31" fmla="*/ 1120244 h 2013663"/>
              <a:gd name="connsiteX32" fmla="*/ 130367 w 2313166"/>
              <a:gd name="connsiteY32" fmla="*/ 1013881 h 2013663"/>
              <a:gd name="connsiteX33" fmla="*/ 93855 w 2313166"/>
              <a:gd name="connsiteY33" fmla="*/ 958320 h 2013663"/>
              <a:gd name="connsiteX34" fmla="*/ 191 w 2313166"/>
              <a:gd name="connsiteY34" fmla="*/ 988481 h 2013663"/>
              <a:gd name="connsiteX35" fmla="*/ 120842 w 2313166"/>
              <a:gd name="connsiteY35" fmla="*/ 918631 h 2013663"/>
              <a:gd name="connsiteX36" fmla="*/ 200216 w 2313166"/>
              <a:gd name="connsiteY36" fmla="*/ 977368 h 2013663"/>
              <a:gd name="connsiteX37" fmla="*/ 484380 w 2313166"/>
              <a:gd name="connsiteY37" fmla="*/ 769406 h 2013663"/>
              <a:gd name="connsiteX38" fmla="*/ 560579 w 2313166"/>
              <a:gd name="connsiteY38" fmla="*/ 713844 h 2013663"/>
              <a:gd name="connsiteX39" fmla="*/ 784417 w 2313166"/>
              <a:gd name="connsiteY39" fmla="*/ 575731 h 2013663"/>
              <a:gd name="connsiteX40" fmla="*/ 1123084 w 2313166"/>
              <a:gd name="connsiteY40" fmla="*/ 511172 h 2013663"/>
              <a:gd name="connsiteX41" fmla="*/ 837333 w 2313166"/>
              <a:gd name="connsiteY41" fmla="*/ 898521 h 2013663"/>
              <a:gd name="connsiteX42" fmla="*/ 932584 w 2313166"/>
              <a:gd name="connsiteY42" fmla="*/ 991655 h 2013663"/>
              <a:gd name="connsiteX43" fmla="*/ 1123084 w 2313166"/>
              <a:gd name="connsiteY43" fmla="*/ 824438 h 2013663"/>
              <a:gd name="connsiteX44" fmla="*/ 1256433 w 2313166"/>
              <a:gd name="connsiteY44" fmla="*/ 675214 h 2013663"/>
              <a:gd name="connsiteX0" fmla="*/ 1550645 w 2313166"/>
              <a:gd name="connsiteY0" fmla="*/ 231191 h 1948521"/>
              <a:gd name="connsiteX1" fmla="*/ 1616267 w 2313166"/>
              <a:gd name="connsiteY1" fmla="*/ 5763 h 1948521"/>
              <a:gd name="connsiteX2" fmla="*/ 1804650 w 2313166"/>
              <a:gd name="connsiteY2" fmla="*/ 232246 h 1948521"/>
              <a:gd name="connsiteX3" fmla="*/ 1559117 w 2313166"/>
              <a:gd name="connsiteY3" fmla="*/ 238596 h 1948521"/>
              <a:gd name="connsiteX4" fmla="*/ 1580284 w 2313166"/>
              <a:gd name="connsiteY4" fmla="*/ 422747 h 1948521"/>
              <a:gd name="connsiteX5" fmla="*/ 1918950 w 2313166"/>
              <a:gd name="connsiteY5" fmla="*/ 496831 h 1948521"/>
              <a:gd name="connsiteX6" fmla="*/ 2016316 w 2313166"/>
              <a:gd name="connsiteY6" fmla="*/ 708497 h 1948521"/>
              <a:gd name="connsiteX7" fmla="*/ 2132734 w 2313166"/>
              <a:gd name="connsiteY7" fmla="*/ 780464 h 1948521"/>
              <a:gd name="connsiteX8" fmla="*/ 2177183 w 2313166"/>
              <a:gd name="connsiteY8" fmla="*/ 776230 h 1948521"/>
              <a:gd name="connsiteX9" fmla="*/ 2312649 w 2313166"/>
              <a:gd name="connsiteY9" fmla="*/ 954030 h 1948521"/>
              <a:gd name="connsiteX10" fmla="*/ 2122149 w 2313166"/>
              <a:gd name="connsiteY10" fmla="*/ 1030230 h 1948521"/>
              <a:gd name="connsiteX11" fmla="*/ 1944349 w 2313166"/>
              <a:gd name="connsiteY11" fmla="*/ 975196 h 1948521"/>
              <a:gd name="connsiteX12" fmla="*/ 1878733 w 2313166"/>
              <a:gd name="connsiteY12" fmla="*/ 1030230 h 1948521"/>
              <a:gd name="connsiteX13" fmla="*/ 2048066 w 2313166"/>
              <a:gd name="connsiteY13" fmla="*/ 1087379 h 1948521"/>
              <a:gd name="connsiteX14" fmla="*/ 2031133 w 2313166"/>
              <a:gd name="connsiteY14" fmla="*/ 1197446 h 1948521"/>
              <a:gd name="connsiteX15" fmla="*/ 1817350 w 2313166"/>
              <a:gd name="connsiteY15" fmla="*/ 1265180 h 1948521"/>
              <a:gd name="connsiteX16" fmla="*/ 1415184 w 2313166"/>
              <a:gd name="connsiteY16" fmla="*/ 1051396 h 1948521"/>
              <a:gd name="connsiteX17" fmla="*/ 1413067 w 2313166"/>
              <a:gd name="connsiteY17" fmla="*/ 1150878 h 1948521"/>
              <a:gd name="connsiteX18" fmla="*/ 1616265 w 2313166"/>
              <a:gd name="connsiteY18" fmla="*/ 1326563 h 1948521"/>
              <a:gd name="connsiteX19" fmla="*/ 1197166 w 2313166"/>
              <a:gd name="connsiteY19" fmla="*/ 1485313 h 1948521"/>
              <a:gd name="connsiteX20" fmla="*/ 1129432 w 2313166"/>
              <a:gd name="connsiteY20" fmla="*/ 1506479 h 1948521"/>
              <a:gd name="connsiteX21" fmla="*/ 1055349 w 2313166"/>
              <a:gd name="connsiteY21" fmla="*/ 1271529 h 1948521"/>
              <a:gd name="connsiteX22" fmla="*/ 830984 w 2313166"/>
              <a:gd name="connsiteY22" fmla="*/ 1074679 h 1948521"/>
              <a:gd name="connsiteX23" fmla="*/ 780184 w 2313166"/>
              <a:gd name="connsiteY23" fmla="*/ 1129713 h 1948521"/>
              <a:gd name="connsiteX24" fmla="*/ 727267 w 2313166"/>
              <a:gd name="connsiteY24" fmla="*/ 1205913 h 1948521"/>
              <a:gd name="connsiteX25" fmla="*/ 875434 w 2313166"/>
              <a:gd name="connsiteY25" fmla="*/ 1381596 h 1948521"/>
              <a:gd name="connsiteX26" fmla="*/ 982855 w 2313166"/>
              <a:gd name="connsiteY26" fmla="*/ 1818688 h 1948521"/>
              <a:gd name="connsiteX27" fmla="*/ 846329 w 2313166"/>
              <a:gd name="connsiteY27" fmla="*/ 1940926 h 1948521"/>
              <a:gd name="connsiteX28" fmla="*/ 644717 w 2313166"/>
              <a:gd name="connsiteY28" fmla="*/ 1939338 h 1948521"/>
              <a:gd name="connsiteX29" fmla="*/ 384367 w 2313166"/>
              <a:gd name="connsiteY29" fmla="*/ 1894889 h 1948521"/>
              <a:gd name="connsiteX30" fmla="*/ 247842 w 2313166"/>
              <a:gd name="connsiteY30" fmla="*/ 1652001 h 1948521"/>
              <a:gd name="connsiteX31" fmla="*/ 9718 w 2313166"/>
              <a:gd name="connsiteY31" fmla="*/ 1055102 h 1948521"/>
              <a:gd name="connsiteX32" fmla="*/ 130367 w 2313166"/>
              <a:gd name="connsiteY32" fmla="*/ 948739 h 1948521"/>
              <a:gd name="connsiteX33" fmla="*/ 93855 w 2313166"/>
              <a:gd name="connsiteY33" fmla="*/ 893178 h 1948521"/>
              <a:gd name="connsiteX34" fmla="*/ 191 w 2313166"/>
              <a:gd name="connsiteY34" fmla="*/ 923339 h 1948521"/>
              <a:gd name="connsiteX35" fmla="*/ 120842 w 2313166"/>
              <a:gd name="connsiteY35" fmla="*/ 853489 h 1948521"/>
              <a:gd name="connsiteX36" fmla="*/ 200216 w 2313166"/>
              <a:gd name="connsiteY36" fmla="*/ 912226 h 1948521"/>
              <a:gd name="connsiteX37" fmla="*/ 484380 w 2313166"/>
              <a:gd name="connsiteY37" fmla="*/ 704264 h 1948521"/>
              <a:gd name="connsiteX38" fmla="*/ 560579 w 2313166"/>
              <a:gd name="connsiteY38" fmla="*/ 648702 h 1948521"/>
              <a:gd name="connsiteX39" fmla="*/ 784417 w 2313166"/>
              <a:gd name="connsiteY39" fmla="*/ 510589 h 1948521"/>
              <a:gd name="connsiteX40" fmla="*/ 1123084 w 2313166"/>
              <a:gd name="connsiteY40" fmla="*/ 446030 h 1948521"/>
              <a:gd name="connsiteX41" fmla="*/ 837333 w 2313166"/>
              <a:gd name="connsiteY41" fmla="*/ 833379 h 1948521"/>
              <a:gd name="connsiteX42" fmla="*/ 932584 w 2313166"/>
              <a:gd name="connsiteY42" fmla="*/ 926513 h 1948521"/>
              <a:gd name="connsiteX43" fmla="*/ 1123084 w 2313166"/>
              <a:gd name="connsiteY43" fmla="*/ 759296 h 1948521"/>
              <a:gd name="connsiteX44" fmla="*/ 1256433 w 2313166"/>
              <a:gd name="connsiteY44" fmla="*/ 610072 h 1948521"/>
              <a:gd name="connsiteX0" fmla="*/ 1550645 w 2313166"/>
              <a:gd name="connsiteY0" fmla="*/ 216655 h 1933985"/>
              <a:gd name="connsiteX1" fmla="*/ 1578167 w 2313166"/>
              <a:gd name="connsiteY1" fmla="*/ 6043 h 1933985"/>
              <a:gd name="connsiteX2" fmla="*/ 1804650 w 2313166"/>
              <a:gd name="connsiteY2" fmla="*/ 217710 h 1933985"/>
              <a:gd name="connsiteX3" fmla="*/ 1559117 w 2313166"/>
              <a:gd name="connsiteY3" fmla="*/ 224060 h 1933985"/>
              <a:gd name="connsiteX4" fmla="*/ 1580284 w 2313166"/>
              <a:gd name="connsiteY4" fmla="*/ 408211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6433 w 2313166"/>
              <a:gd name="connsiteY44" fmla="*/ 595536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59117 w 2313166"/>
              <a:gd name="connsiteY3" fmla="*/ 2240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6433 w 2313166"/>
              <a:gd name="connsiteY44" fmla="*/ 595536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6433 w 2313166"/>
              <a:gd name="connsiteY44" fmla="*/ 595536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6433 w 2313166"/>
              <a:gd name="connsiteY44" fmla="*/ 595536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377083 w 2313166"/>
              <a:gd name="connsiteY44" fmla="*/ 470653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77083 w 2313166"/>
              <a:gd name="connsiteY45" fmla="*/ 470653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89783 w 2313166"/>
              <a:gd name="connsiteY45" fmla="*/ 794503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489266 w 2313166"/>
              <a:gd name="connsiteY45" fmla="*/ 929970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89266 w 2313166"/>
              <a:gd name="connsiteY46" fmla="*/ 929970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571816 w 2313166"/>
              <a:gd name="connsiteY46" fmla="*/ 517220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51167 w 2313166"/>
              <a:gd name="connsiteY46" fmla="*/ 740527 h 1933985"/>
              <a:gd name="connsiteX47" fmla="*/ 1571816 w 2313166"/>
              <a:gd name="connsiteY47" fmla="*/ 517220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51167 w 2313166"/>
              <a:gd name="connsiteY46" fmla="*/ 740527 h 1933985"/>
              <a:gd name="connsiteX47" fmla="*/ 1324166 w 2313166"/>
              <a:gd name="connsiteY47" fmla="*/ 443137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324166 w 2313166"/>
              <a:gd name="connsiteY47" fmla="*/ 443137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4600 w 2313166"/>
              <a:gd name="connsiteY47" fmla="*/ 613527 h 1933985"/>
              <a:gd name="connsiteX48" fmla="*/ 1324166 w 2313166"/>
              <a:gd name="connsiteY48" fmla="*/ 443137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2484 w 2313166"/>
              <a:gd name="connsiteY47" fmla="*/ 611411 h 1933985"/>
              <a:gd name="connsiteX48" fmla="*/ 1324166 w 2313166"/>
              <a:gd name="connsiteY48" fmla="*/ 443137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2484 w 2313166"/>
              <a:gd name="connsiteY47" fmla="*/ 611411 h 1933985"/>
              <a:gd name="connsiteX48" fmla="*/ 1322049 w 2313166"/>
              <a:gd name="connsiteY48" fmla="*/ 424087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2484 w 2313166"/>
              <a:gd name="connsiteY47" fmla="*/ 611411 h 1933985"/>
              <a:gd name="connsiteX48" fmla="*/ 1432117 w 2313166"/>
              <a:gd name="connsiteY48" fmla="*/ 571194 h 1933985"/>
              <a:gd name="connsiteX49" fmla="*/ 1322049 w 2313166"/>
              <a:gd name="connsiteY49" fmla="*/ 424087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2484 w 2313166"/>
              <a:gd name="connsiteY47" fmla="*/ 611411 h 1933985"/>
              <a:gd name="connsiteX48" fmla="*/ 1432117 w 2313166"/>
              <a:gd name="connsiteY48" fmla="*/ 571194 h 1933985"/>
              <a:gd name="connsiteX49" fmla="*/ 1328399 w 2313166"/>
              <a:gd name="connsiteY49" fmla="*/ 451604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2484 w 2313166"/>
              <a:gd name="connsiteY47" fmla="*/ 611411 h 1933985"/>
              <a:gd name="connsiteX48" fmla="*/ 1432117 w 2313166"/>
              <a:gd name="connsiteY48" fmla="*/ 571194 h 1933985"/>
              <a:gd name="connsiteX49" fmla="*/ 1275483 w 2313166"/>
              <a:gd name="connsiteY49" fmla="*/ 388104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2484 w 2313166"/>
              <a:gd name="connsiteY47" fmla="*/ 611411 h 1933985"/>
              <a:gd name="connsiteX48" fmla="*/ 1432117 w 2313166"/>
              <a:gd name="connsiteY48" fmla="*/ 571194 h 1933985"/>
              <a:gd name="connsiteX49" fmla="*/ 1343217 w 2313166"/>
              <a:gd name="connsiteY49" fmla="*/ 463244 h 1933985"/>
              <a:gd name="connsiteX50" fmla="*/ 1275483 w 2313166"/>
              <a:gd name="connsiteY50" fmla="*/ 388104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2484 w 2313166"/>
              <a:gd name="connsiteY47" fmla="*/ 611411 h 1933985"/>
              <a:gd name="connsiteX48" fmla="*/ 1432117 w 2313166"/>
              <a:gd name="connsiteY48" fmla="*/ 571194 h 1933985"/>
              <a:gd name="connsiteX49" fmla="*/ 1343217 w 2313166"/>
              <a:gd name="connsiteY49" fmla="*/ 463244 h 1933985"/>
              <a:gd name="connsiteX50" fmla="*/ 1461750 w 2313166"/>
              <a:gd name="connsiteY50" fmla="*/ 373287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2484 w 2313166"/>
              <a:gd name="connsiteY47" fmla="*/ 611411 h 1933985"/>
              <a:gd name="connsiteX48" fmla="*/ 1432117 w 2313166"/>
              <a:gd name="connsiteY48" fmla="*/ 571194 h 1933985"/>
              <a:gd name="connsiteX49" fmla="*/ 1343217 w 2313166"/>
              <a:gd name="connsiteY49" fmla="*/ 463244 h 1933985"/>
              <a:gd name="connsiteX50" fmla="*/ 1535833 w 2313166"/>
              <a:gd name="connsiteY50" fmla="*/ 337303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2484 w 2313166"/>
              <a:gd name="connsiteY47" fmla="*/ 611411 h 1933985"/>
              <a:gd name="connsiteX48" fmla="*/ 1432117 w 2313166"/>
              <a:gd name="connsiteY48" fmla="*/ 571194 h 1933985"/>
              <a:gd name="connsiteX49" fmla="*/ 1343217 w 2313166"/>
              <a:gd name="connsiteY49" fmla="*/ 463244 h 1933985"/>
              <a:gd name="connsiteX50" fmla="*/ 1440584 w 2313166"/>
              <a:gd name="connsiteY50" fmla="*/ 387044 h 1933985"/>
              <a:gd name="connsiteX51" fmla="*/ 1535833 w 2313166"/>
              <a:gd name="connsiteY51" fmla="*/ 337303 h 1933985"/>
              <a:gd name="connsiteX0" fmla="*/ 1550645 w 2313166"/>
              <a:gd name="connsiteY0" fmla="*/ 216655 h 1933985"/>
              <a:gd name="connsiteX1" fmla="*/ 1578167 w 2313166"/>
              <a:gd name="connsiteY1" fmla="*/ 6043 h 1933985"/>
              <a:gd name="connsiteX2" fmla="*/ 1804650 w 2313166"/>
              <a:gd name="connsiteY2" fmla="*/ 217710 h 1933985"/>
              <a:gd name="connsiteX3" fmla="*/ 1586634 w 2313166"/>
              <a:gd name="connsiteY3" fmla="*/ 211360 h 1933985"/>
              <a:gd name="connsiteX4" fmla="*/ 1607801 w 2313166"/>
              <a:gd name="connsiteY4" fmla="*/ 412444 h 1933985"/>
              <a:gd name="connsiteX5" fmla="*/ 1918950 w 2313166"/>
              <a:gd name="connsiteY5" fmla="*/ 482295 h 1933985"/>
              <a:gd name="connsiteX6" fmla="*/ 2016316 w 2313166"/>
              <a:gd name="connsiteY6" fmla="*/ 693961 h 1933985"/>
              <a:gd name="connsiteX7" fmla="*/ 2132734 w 2313166"/>
              <a:gd name="connsiteY7" fmla="*/ 765928 h 1933985"/>
              <a:gd name="connsiteX8" fmla="*/ 2177183 w 2313166"/>
              <a:gd name="connsiteY8" fmla="*/ 761694 h 1933985"/>
              <a:gd name="connsiteX9" fmla="*/ 2312649 w 2313166"/>
              <a:gd name="connsiteY9" fmla="*/ 939494 h 1933985"/>
              <a:gd name="connsiteX10" fmla="*/ 2122149 w 2313166"/>
              <a:gd name="connsiteY10" fmla="*/ 1015694 h 1933985"/>
              <a:gd name="connsiteX11" fmla="*/ 1944349 w 2313166"/>
              <a:gd name="connsiteY11" fmla="*/ 960660 h 1933985"/>
              <a:gd name="connsiteX12" fmla="*/ 1878733 w 2313166"/>
              <a:gd name="connsiteY12" fmla="*/ 1015694 h 1933985"/>
              <a:gd name="connsiteX13" fmla="*/ 2048066 w 2313166"/>
              <a:gd name="connsiteY13" fmla="*/ 1072843 h 1933985"/>
              <a:gd name="connsiteX14" fmla="*/ 2031133 w 2313166"/>
              <a:gd name="connsiteY14" fmla="*/ 1182910 h 1933985"/>
              <a:gd name="connsiteX15" fmla="*/ 1817350 w 2313166"/>
              <a:gd name="connsiteY15" fmla="*/ 1250644 h 1933985"/>
              <a:gd name="connsiteX16" fmla="*/ 1415184 w 2313166"/>
              <a:gd name="connsiteY16" fmla="*/ 1036860 h 1933985"/>
              <a:gd name="connsiteX17" fmla="*/ 1413067 w 2313166"/>
              <a:gd name="connsiteY17" fmla="*/ 1136342 h 1933985"/>
              <a:gd name="connsiteX18" fmla="*/ 1616265 w 2313166"/>
              <a:gd name="connsiteY18" fmla="*/ 1312027 h 1933985"/>
              <a:gd name="connsiteX19" fmla="*/ 1197166 w 2313166"/>
              <a:gd name="connsiteY19" fmla="*/ 1470777 h 1933985"/>
              <a:gd name="connsiteX20" fmla="*/ 1129432 w 2313166"/>
              <a:gd name="connsiteY20" fmla="*/ 1491943 h 1933985"/>
              <a:gd name="connsiteX21" fmla="*/ 1055349 w 2313166"/>
              <a:gd name="connsiteY21" fmla="*/ 1256993 h 1933985"/>
              <a:gd name="connsiteX22" fmla="*/ 830984 w 2313166"/>
              <a:gd name="connsiteY22" fmla="*/ 1060143 h 1933985"/>
              <a:gd name="connsiteX23" fmla="*/ 780184 w 2313166"/>
              <a:gd name="connsiteY23" fmla="*/ 1115177 h 1933985"/>
              <a:gd name="connsiteX24" fmla="*/ 727267 w 2313166"/>
              <a:gd name="connsiteY24" fmla="*/ 1191377 h 1933985"/>
              <a:gd name="connsiteX25" fmla="*/ 875434 w 2313166"/>
              <a:gd name="connsiteY25" fmla="*/ 1367060 h 1933985"/>
              <a:gd name="connsiteX26" fmla="*/ 982855 w 2313166"/>
              <a:gd name="connsiteY26" fmla="*/ 1804152 h 1933985"/>
              <a:gd name="connsiteX27" fmla="*/ 846329 w 2313166"/>
              <a:gd name="connsiteY27" fmla="*/ 1926390 h 1933985"/>
              <a:gd name="connsiteX28" fmla="*/ 644717 w 2313166"/>
              <a:gd name="connsiteY28" fmla="*/ 1924802 h 1933985"/>
              <a:gd name="connsiteX29" fmla="*/ 384367 w 2313166"/>
              <a:gd name="connsiteY29" fmla="*/ 1880353 h 1933985"/>
              <a:gd name="connsiteX30" fmla="*/ 247842 w 2313166"/>
              <a:gd name="connsiteY30" fmla="*/ 1637465 h 1933985"/>
              <a:gd name="connsiteX31" fmla="*/ 9718 w 2313166"/>
              <a:gd name="connsiteY31" fmla="*/ 1040566 h 1933985"/>
              <a:gd name="connsiteX32" fmla="*/ 130367 w 2313166"/>
              <a:gd name="connsiteY32" fmla="*/ 934203 h 1933985"/>
              <a:gd name="connsiteX33" fmla="*/ 93855 w 2313166"/>
              <a:gd name="connsiteY33" fmla="*/ 878642 h 1933985"/>
              <a:gd name="connsiteX34" fmla="*/ 191 w 2313166"/>
              <a:gd name="connsiteY34" fmla="*/ 908803 h 1933985"/>
              <a:gd name="connsiteX35" fmla="*/ 120842 w 2313166"/>
              <a:gd name="connsiteY35" fmla="*/ 838953 h 1933985"/>
              <a:gd name="connsiteX36" fmla="*/ 200216 w 2313166"/>
              <a:gd name="connsiteY36" fmla="*/ 897690 h 1933985"/>
              <a:gd name="connsiteX37" fmla="*/ 484380 w 2313166"/>
              <a:gd name="connsiteY37" fmla="*/ 689728 h 1933985"/>
              <a:gd name="connsiteX38" fmla="*/ 560579 w 2313166"/>
              <a:gd name="connsiteY38" fmla="*/ 634166 h 1933985"/>
              <a:gd name="connsiteX39" fmla="*/ 784417 w 2313166"/>
              <a:gd name="connsiteY39" fmla="*/ 496053 h 1933985"/>
              <a:gd name="connsiteX40" fmla="*/ 1123084 w 2313166"/>
              <a:gd name="connsiteY40" fmla="*/ 431494 h 1933985"/>
              <a:gd name="connsiteX41" fmla="*/ 837333 w 2313166"/>
              <a:gd name="connsiteY41" fmla="*/ 818843 h 1933985"/>
              <a:gd name="connsiteX42" fmla="*/ 932584 w 2313166"/>
              <a:gd name="connsiteY42" fmla="*/ 911977 h 1933985"/>
              <a:gd name="connsiteX43" fmla="*/ 1123084 w 2313166"/>
              <a:gd name="connsiteY43" fmla="*/ 744760 h 1933985"/>
              <a:gd name="connsiteX44" fmla="*/ 1258550 w 2313166"/>
              <a:gd name="connsiteY44" fmla="*/ 613527 h 1933985"/>
              <a:gd name="connsiteX45" fmla="*/ 1394017 w 2313166"/>
              <a:gd name="connsiteY45" fmla="*/ 784977 h 1933985"/>
              <a:gd name="connsiteX46" fmla="*/ 1446934 w 2313166"/>
              <a:gd name="connsiteY46" fmla="*/ 740527 h 1933985"/>
              <a:gd name="connsiteX47" fmla="*/ 1402484 w 2313166"/>
              <a:gd name="connsiteY47" fmla="*/ 611411 h 1933985"/>
              <a:gd name="connsiteX48" fmla="*/ 1432117 w 2313166"/>
              <a:gd name="connsiteY48" fmla="*/ 571194 h 1933985"/>
              <a:gd name="connsiteX49" fmla="*/ 1343217 w 2313166"/>
              <a:gd name="connsiteY49" fmla="*/ 463244 h 1933985"/>
              <a:gd name="connsiteX50" fmla="*/ 1440584 w 2313166"/>
              <a:gd name="connsiteY50" fmla="*/ 387044 h 1933985"/>
              <a:gd name="connsiteX51" fmla="*/ 1544299 w 2313166"/>
              <a:gd name="connsiteY51" fmla="*/ 419853 h 1933985"/>
              <a:gd name="connsiteX0" fmla="*/ 1550645 w 2313166"/>
              <a:gd name="connsiteY0" fmla="*/ 413236 h 1931599"/>
              <a:gd name="connsiteX1" fmla="*/ 1578167 w 2313166"/>
              <a:gd name="connsiteY1" fmla="*/ 3657 h 1931599"/>
              <a:gd name="connsiteX2" fmla="*/ 1804650 w 2313166"/>
              <a:gd name="connsiteY2" fmla="*/ 215324 h 1931599"/>
              <a:gd name="connsiteX3" fmla="*/ 1586634 w 2313166"/>
              <a:gd name="connsiteY3" fmla="*/ 208974 h 1931599"/>
              <a:gd name="connsiteX4" fmla="*/ 1607801 w 2313166"/>
              <a:gd name="connsiteY4" fmla="*/ 410058 h 1931599"/>
              <a:gd name="connsiteX5" fmla="*/ 1918950 w 2313166"/>
              <a:gd name="connsiteY5" fmla="*/ 479909 h 1931599"/>
              <a:gd name="connsiteX6" fmla="*/ 2016316 w 2313166"/>
              <a:gd name="connsiteY6" fmla="*/ 691575 h 1931599"/>
              <a:gd name="connsiteX7" fmla="*/ 2132734 w 2313166"/>
              <a:gd name="connsiteY7" fmla="*/ 763542 h 1931599"/>
              <a:gd name="connsiteX8" fmla="*/ 2177183 w 2313166"/>
              <a:gd name="connsiteY8" fmla="*/ 759308 h 1931599"/>
              <a:gd name="connsiteX9" fmla="*/ 2312649 w 2313166"/>
              <a:gd name="connsiteY9" fmla="*/ 937108 h 1931599"/>
              <a:gd name="connsiteX10" fmla="*/ 2122149 w 2313166"/>
              <a:gd name="connsiteY10" fmla="*/ 1013308 h 1931599"/>
              <a:gd name="connsiteX11" fmla="*/ 1944349 w 2313166"/>
              <a:gd name="connsiteY11" fmla="*/ 958274 h 1931599"/>
              <a:gd name="connsiteX12" fmla="*/ 1878733 w 2313166"/>
              <a:gd name="connsiteY12" fmla="*/ 1013308 h 1931599"/>
              <a:gd name="connsiteX13" fmla="*/ 2048066 w 2313166"/>
              <a:gd name="connsiteY13" fmla="*/ 1070457 h 1931599"/>
              <a:gd name="connsiteX14" fmla="*/ 2031133 w 2313166"/>
              <a:gd name="connsiteY14" fmla="*/ 1180524 h 1931599"/>
              <a:gd name="connsiteX15" fmla="*/ 1817350 w 2313166"/>
              <a:gd name="connsiteY15" fmla="*/ 1248258 h 1931599"/>
              <a:gd name="connsiteX16" fmla="*/ 1415184 w 2313166"/>
              <a:gd name="connsiteY16" fmla="*/ 1034474 h 1931599"/>
              <a:gd name="connsiteX17" fmla="*/ 1413067 w 2313166"/>
              <a:gd name="connsiteY17" fmla="*/ 1133956 h 1931599"/>
              <a:gd name="connsiteX18" fmla="*/ 1616265 w 2313166"/>
              <a:gd name="connsiteY18" fmla="*/ 1309641 h 1931599"/>
              <a:gd name="connsiteX19" fmla="*/ 1197166 w 2313166"/>
              <a:gd name="connsiteY19" fmla="*/ 1468391 h 1931599"/>
              <a:gd name="connsiteX20" fmla="*/ 1129432 w 2313166"/>
              <a:gd name="connsiteY20" fmla="*/ 1489557 h 1931599"/>
              <a:gd name="connsiteX21" fmla="*/ 1055349 w 2313166"/>
              <a:gd name="connsiteY21" fmla="*/ 1254607 h 1931599"/>
              <a:gd name="connsiteX22" fmla="*/ 830984 w 2313166"/>
              <a:gd name="connsiteY22" fmla="*/ 1057757 h 1931599"/>
              <a:gd name="connsiteX23" fmla="*/ 780184 w 2313166"/>
              <a:gd name="connsiteY23" fmla="*/ 1112791 h 1931599"/>
              <a:gd name="connsiteX24" fmla="*/ 727267 w 2313166"/>
              <a:gd name="connsiteY24" fmla="*/ 1188991 h 1931599"/>
              <a:gd name="connsiteX25" fmla="*/ 875434 w 2313166"/>
              <a:gd name="connsiteY25" fmla="*/ 1364674 h 1931599"/>
              <a:gd name="connsiteX26" fmla="*/ 982855 w 2313166"/>
              <a:gd name="connsiteY26" fmla="*/ 1801766 h 1931599"/>
              <a:gd name="connsiteX27" fmla="*/ 846329 w 2313166"/>
              <a:gd name="connsiteY27" fmla="*/ 1924004 h 1931599"/>
              <a:gd name="connsiteX28" fmla="*/ 644717 w 2313166"/>
              <a:gd name="connsiteY28" fmla="*/ 1922416 h 1931599"/>
              <a:gd name="connsiteX29" fmla="*/ 384367 w 2313166"/>
              <a:gd name="connsiteY29" fmla="*/ 1877967 h 1931599"/>
              <a:gd name="connsiteX30" fmla="*/ 247842 w 2313166"/>
              <a:gd name="connsiteY30" fmla="*/ 1635079 h 1931599"/>
              <a:gd name="connsiteX31" fmla="*/ 9718 w 2313166"/>
              <a:gd name="connsiteY31" fmla="*/ 1038180 h 1931599"/>
              <a:gd name="connsiteX32" fmla="*/ 130367 w 2313166"/>
              <a:gd name="connsiteY32" fmla="*/ 931817 h 1931599"/>
              <a:gd name="connsiteX33" fmla="*/ 93855 w 2313166"/>
              <a:gd name="connsiteY33" fmla="*/ 876256 h 1931599"/>
              <a:gd name="connsiteX34" fmla="*/ 191 w 2313166"/>
              <a:gd name="connsiteY34" fmla="*/ 906417 h 1931599"/>
              <a:gd name="connsiteX35" fmla="*/ 120842 w 2313166"/>
              <a:gd name="connsiteY35" fmla="*/ 836567 h 1931599"/>
              <a:gd name="connsiteX36" fmla="*/ 200216 w 2313166"/>
              <a:gd name="connsiteY36" fmla="*/ 895304 h 1931599"/>
              <a:gd name="connsiteX37" fmla="*/ 484380 w 2313166"/>
              <a:gd name="connsiteY37" fmla="*/ 687342 h 1931599"/>
              <a:gd name="connsiteX38" fmla="*/ 560579 w 2313166"/>
              <a:gd name="connsiteY38" fmla="*/ 631780 h 1931599"/>
              <a:gd name="connsiteX39" fmla="*/ 784417 w 2313166"/>
              <a:gd name="connsiteY39" fmla="*/ 493667 h 1931599"/>
              <a:gd name="connsiteX40" fmla="*/ 1123084 w 2313166"/>
              <a:gd name="connsiteY40" fmla="*/ 429108 h 1931599"/>
              <a:gd name="connsiteX41" fmla="*/ 837333 w 2313166"/>
              <a:gd name="connsiteY41" fmla="*/ 816457 h 1931599"/>
              <a:gd name="connsiteX42" fmla="*/ 932584 w 2313166"/>
              <a:gd name="connsiteY42" fmla="*/ 909591 h 1931599"/>
              <a:gd name="connsiteX43" fmla="*/ 1123084 w 2313166"/>
              <a:gd name="connsiteY43" fmla="*/ 742374 h 1931599"/>
              <a:gd name="connsiteX44" fmla="*/ 1258550 w 2313166"/>
              <a:gd name="connsiteY44" fmla="*/ 611141 h 1931599"/>
              <a:gd name="connsiteX45" fmla="*/ 1394017 w 2313166"/>
              <a:gd name="connsiteY45" fmla="*/ 782591 h 1931599"/>
              <a:gd name="connsiteX46" fmla="*/ 1446934 w 2313166"/>
              <a:gd name="connsiteY46" fmla="*/ 738141 h 1931599"/>
              <a:gd name="connsiteX47" fmla="*/ 1402484 w 2313166"/>
              <a:gd name="connsiteY47" fmla="*/ 609025 h 1931599"/>
              <a:gd name="connsiteX48" fmla="*/ 1432117 w 2313166"/>
              <a:gd name="connsiteY48" fmla="*/ 568808 h 1931599"/>
              <a:gd name="connsiteX49" fmla="*/ 1343217 w 2313166"/>
              <a:gd name="connsiteY49" fmla="*/ 460858 h 1931599"/>
              <a:gd name="connsiteX50" fmla="*/ 1440584 w 2313166"/>
              <a:gd name="connsiteY50" fmla="*/ 384658 h 1931599"/>
              <a:gd name="connsiteX51" fmla="*/ 1544299 w 2313166"/>
              <a:gd name="connsiteY51" fmla="*/ 417467 h 1931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313166" h="1931599">
                <a:moveTo>
                  <a:pt x="1550645" y="413236"/>
                </a:moveTo>
                <a:cubicBezTo>
                  <a:pt x="1561582" y="425053"/>
                  <a:pt x="1535833" y="-45908"/>
                  <a:pt x="1578167" y="3657"/>
                </a:cubicBezTo>
                <a:cubicBezTo>
                  <a:pt x="1620501" y="53222"/>
                  <a:pt x="1814175" y="176518"/>
                  <a:pt x="1804650" y="215324"/>
                </a:cubicBezTo>
                <a:cubicBezTo>
                  <a:pt x="1795125" y="254130"/>
                  <a:pt x="1624028" y="177224"/>
                  <a:pt x="1586634" y="208974"/>
                </a:cubicBezTo>
                <a:cubicBezTo>
                  <a:pt x="1555590" y="314807"/>
                  <a:pt x="1547829" y="365608"/>
                  <a:pt x="1607801" y="410058"/>
                </a:cubicBezTo>
                <a:cubicBezTo>
                  <a:pt x="1667773" y="454508"/>
                  <a:pt x="1884731" y="413940"/>
                  <a:pt x="1918950" y="479909"/>
                </a:cubicBezTo>
                <a:cubicBezTo>
                  <a:pt x="1953169" y="545878"/>
                  <a:pt x="1977510" y="647125"/>
                  <a:pt x="2016316" y="691575"/>
                </a:cubicBezTo>
                <a:cubicBezTo>
                  <a:pt x="2062883" y="742198"/>
                  <a:pt x="2105923" y="752253"/>
                  <a:pt x="2132734" y="763542"/>
                </a:cubicBezTo>
                <a:cubicBezTo>
                  <a:pt x="2159545" y="774831"/>
                  <a:pt x="2147903" y="725089"/>
                  <a:pt x="2177183" y="759308"/>
                </a:cubicBezTo>
                <a:cubicBezTo>
                  <a:pt x="2206463" y="793527"/>
                  <a:pt x="2321821" y="894775"/>
                  <a:pt x="2312649" y="937108"/>
                </a:cubicBezTo>
                <a:cubicBezTo>
                  <a:pt x="2303477" y="979441"/>
                  <a:pt x="2189530" y="1003783"/>
                  <a:pt x="2122149" y="1013308"/>
                </a:cubicBezTo>
                <a:cubicBezTo>
                  <a:pt x="2054768" y="1022833"/>
                  <a:pt x="1988799" y="946632"/>
                  <a:pt x="1944349" y="958274"/>
                </a:cubicBezTo>
                <a:cubicBezTo>
                  <a:pt x="1896725" y="990201"/>
                  <a:pt x="1866386" y="1000255"/>
                  <a:pt x="1878733" y="1013308"/>
                </a:cubicBezTo>
                <a:cubicBezTo>
                  <a:pt x="1891080" y="1026361"/>
                  <a:pt x="2065352" y="1044704"/>
                  <a:pt x="2048066" y="1070457"/>
                </a:cubicBezTo>
                <a:cubicBezTo>
                  <a:pt x="2030780" y="1096210"/>
                  <a:pt x="2077700" y="1162885"/>
                  <a:pt x="2031133" y="1180524"/>
                </a:cubicBezTo>
                <a:cubicBezTo>
                  <a:pt x="1984566" y="1198163"/>
                  <a:pt x="1923536" y="1267661"/>
                  <a:pt x="1817350" y="1248258"/>
                </a:cubicBezTo>
                <a:cubicBezTo>
                  <a:pt x="1711164" y="1228855"/>
                  <a:pt x="1486798" y="1052819"/>
                  <a:pt x="1415184" y="1034474"/>
                </a:cubicBezTo>
                <a:cubicBezTo>
                  <a:pt x="1343570" y="1016129"/>
                  <a:pt x="1379906" y="1090564"/>
                  <a:pt x="1413067" y="1133956"/>
                </a:cubicBezTo>
                <a:cubicBezTo>
                  <a:pt x="1446228" y="1177348"/>
                  <a:pt x="1645193" y="1251433"/>
                  <a:pt x="1616265" y="1309641"/>
                </a:cubicBezTo>
                <a:cubicBezTo>
                  <a:pt x="1581340" y="1372259"/>
                  <a:pt x="1278305" y="1438405"/>
                  <a:pt x="1197166" y="1468391"/>
                </a:cubicBezTo>
                <a:cubicBezTo>
                  <a:pt x="1116027" y="1498377"/>
                  <a:pt x="1145307" y="1528715"/>
                  <a:pt x="1129432" y="1489557"/>
                </a:cubicBezTo>
                <a:cubicBezTo>
                  <a:pt x="1113557" y="1450399"/>
                  <a:pt x="1105443" y="1330101"/>
                  <a:pt x="1055349" y="1254607"/>
                </a:cubicBezTo>
                <a:cubicBezTo>
                  <a:pt x="1005255" y="1179113"/>
                  <a:pt x="881078" y="1085626"/>
                  <a:pt x="830984" y="1057757"/>
                </a:cubicBezTo>
                <a:cubicBezTo>
                  <a:pt x="780890" y="1029888"/>
                  <a:pt x="800998" y="1088449"/>
                  <a:pt x="780184" y="1112791"/>
                </a:cubicBezTo>
                <a:cubicBezTo>
                  <a:pt x="759370" y="1137133"/>
                  <a:pt x="703984" y="1148774"/>
                  <a:pt x="727267" y="1188991"/>
                </a:cubicBezTo>
                <a:cubicBezTo>
                  <a:pt x="750550" y="1229208"/>
                  <a:pt x="837775" y="1262898"/>
                  <a:pt x="875434" y="1364674"/>
                </a:cubicBezTo>
                <a:cubicBezTo>
                  <a:pt x="913093" y="1466450"/>
                  <a:pt x="987706" y="1708544"/>
                  <a:pt x="982855" y="1801766"/>
                </a:cubicBezTo>
                <a:cubicBezTo>
                  <a:pt x="978004" y="1894988"/>
                  <a:pt x="911152" y="1906277"/>
                  <a:pt x="846329" y="1924004"/>
                </a:cubicBezTo>
                <a:cubicBezTo>
                  <a:pt x="781506" y="1941731"/>
                  <a:pt x="725944" y="1922945"/>
                  <a:pt x="644717" y="1922416"/>
                </a:cubicBezTo>
                <a:cubicBezTo>
                  <a:pt x="563490" y="1921887"/>
                  <a:pt x="383571" y="1959626"/>
                  <a:pt x="384367" y="1877967"/>
                </a:cubicBezTo>
                <a:cubicBezTo>
                  <a:pt x="384896" y="1823727"/>
                  <a:pt x="311077" y="1782716"/>
                  <a:pt x="247842" y="1635079"/>
                </a:cubicBezTo>
                <a:cubicBezTo>
                  <a:pt x="184607" y="1487442"/>
                  <a:pt x="31679" y="1151951"/>
                  <a:pt x="9718" y="1038180"/>
                </a:cubicBezTo>
                <a:cubicBezTo>
                  <a:pt x="61462" y="959234"/>
                  <a:pt x="116344" y="958804"/>
                  <a:pt x="130367" y="931817"/>
                </a:cubicBezTo>
                <a:cubicBezTo>
                  <a:pt x="144390" y="904830"/>
                  <a:pt x="115551" y="880489"/>
                  <a:pt x="93855" y="876256"/>
                </a:cubicBezTo>
                <a:cubicBezTo>
                  <a:pt x="72159" y="872023"/>
                  <a:pt x="-4307" y="913032"/>
                  <a:pt x="191" y="906417"/>
                </a:cubicBezTo>
                <a:cubicBezTo>
                  <a:pt x="4689" y="899802"/>
                  <a:pt x="87505" y="838419"/>
                  <a:pt x="120842" y="836567"/>
                </a:cubicBezTo>
                <a:cubicBezTo>
                  <a:pt x="154179" y="834715"/>
                  <a:pt x="152333" y="911265"/>
                  <a:pt x="200216" y="895304"/>
                </a:cubicBezTo>
                <a:cubicBezTo>
                  <a:pt x="206566" y="888954"/>
                  <a:pt x="424320" y="731263"/>
                  <a:pt x="484380" y="687342"/>
                </a:cubicBezTo>
                <a:cubicBezTo>
                  <a:pt x="544441" y="643421"/>
                  <a:pt x="510573" y="664059"/>
                  <a:pt x="560579" y="631780"/>
                </a:cubicBezTo>
                <a:cubicBezTo>
                  <a:pt x="610585" y="599501"/>
                  <a:pt x="690666" y="527446"/>
                  <a:pt x="784417" y="493667"/>
                </a:cubicBezTo>
                <a:cubicBezTo>
                  <a:pt x="878168" y="459888"/>
                  <a:pt x="1117087" y="374604"/>
                  <a:pt x="1123084" y="429108"/>
                </a:cubicBezTo>
                <a:cubicBezTo>
                  <a:pt x="1129081" y="483612"/>
                  <a:pt x="863086" y="758602"/>
                  <a:pt x="837333" y="816457"/>
                </a:cubicBezTo>
                <a:cubicBezTo>
                  <a:pt x="811580" y="874313"/>
                  <a:pt x="891309" y="911355"/>
                  <a:pt x="932584" y="909591"/>
                </a:cubicBezTo>
                <a:cubicBezTo>
                  <a:pt x="973859" y="907827"/>
                  <a:pt x="1068404" y="793879"/>
                  <a:pt x="1123084" y="742374"/>
                </a:cubicBezTo>
                <a:cubicBezTo>
                  <a:pt x="1177764" y="690869"/>
                  <a:pt x="1211631" y="601969"/>
                  <a:pt x="1258550" y="611141"/>
                </a:cubicBezTo>
                <a:cubicBezTo>
                  <a:pt x="1305469" y="620313"/>
                  <a:pt x="1361914" y="761424"/>
                  <a:pt x="1394017" y="782591"/>
                </a:cubicBezTo>
                <a:cubicBezTo>
                  <a:pt x="1426120" y="803758"/>
                  <a:pt x="1445523" y="768127"/>
                  <a:pt x="1446934" y="738141"/>
                </a:cubicBezTo>
                <a:cubicBezTo>
                  <a:pt x="1448345" y="708155"/>
                  <a:pt x="1415537" y="641481"/>
                  <a:pt x="1402484" y="609025"/>
                </a:cubicBezTo>
                <a:cubicBezTo>
                  <a:pt x="1389431" y="576570"/>
                  <a:pt x="1441995" y="593502"/>
                  <a:pt x="1432117" y="568808"/>
                </a:cubicBezTo>
                <a:cubicBezTo>
                  <a:pt x="1422239" y="544114"/>
                  <a:pt x="1341100" y="491550"/>
                  <a:pt x="1343217" y="460858"/>
                </a:cubicBezTo>
                <a:cubicBezTo>
                  <a:pt x="1345334" y="430166"/>
                  <a:pt x="1408481" y="405648"/>
                  <a:pt x="1440584" y="384658"/>
                </a:cubicBezTo>
                <a:cubicBezTo>
                  <a:pt x="1472687" y="363668"/>
                  <a:pt x="1529130" y="425757"/>
                  <a:pt x="1544299" y="417467"/>
                </a:cubicBezTo>
              </a:path>
            </a:pathLst>
          </a:cu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35" name="Group 234"/>
          <p:cNvGrpSpPr/>
          <p:nvPr/>
        </p:nvGrpSpPr>
        <p:grpSpPr>
          <a:xfrm>
            <a:off x="1024472" y="661386"/>
            <a:ext cx="9009370" cy="4716522"/>
            <a:chOff x="1024472" y="483225"/>
            <a:chExt cx="9009370" cy="4716522"/>
          </a:xfrm>
        </p:grpSpPr>
        <p:sp>
          <p:nvSpPr>
            <p:cNvPr id="236" name="Rectangle 235">
              <a:extLst>
                <a:ext uri="{FF2B5EF4-FFF2-40B4-BE49-F238E27FC236}">
                  <a16:creationId xmlns:a16="http://schemas.microsoft.com/office/drawing/2014/main" id="{78482E71-15B5-479D-B480-8A8F920C653E}"/>
                </a:ext>
              </a:extLst>
            </p:cNvPr>
            <p:cNvSpPr/>
            <p:nvPr/>
          </p:nvSpPr>
          <p:spPr>
            <a:xfrm>
              <a:off x="9355074" y="3613277"/>
              <a:ext cx="678768" cy="1538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BDRC</a:t>
              </a:r>
            </a:p>
          </p:txBody>
        </p:sp>
        <p:grpSp>
          <p:nvGrpSpPr>
            <p:cNvPr id="237" name="Group 236"/>
            <p:cNvGrpSpPr/>
            <p:nvPr/>
          </p:nvGrpSpPr>
          <p:grpSpPr>
            <a:xfrm>
              <a:off x="1024472" y="483225"/>
              <a:ext cx="8184074" cy="4716522"/>
              <a:chOff x="1024472" y="483225"/>
              <a:chExt cx="8184074" cy="4716522"/>
            </a:xfrm>
          </p:grpSpPr>
          <p:sp>
            <p:nvSpPr>
              <p:cNvPr id="238" name="Rectangle 237">
                <a:extLst>
                  <a:ext uri="{FF2B5EF4-FFF2-40B4-BE49-F238E27FC236}">
                    <a16:creationId xmlns:a16="http://schemas.microsoft.com/office/drawing/2014/main" id="{051CC90E-A6C4-4D11-B441-85C72B33F7FA}"/>
                  </a:ext>
                </a:extLst>
              </p:cNvPr>
              <p:cNvSpPr/>
              <p:nvPr/>
            </p:nvSpPr>
            <p:spPr>
              <a:xfrm>
                <a:off x="2660558" y="3362648"/>
                <a:ext cx="410690"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Bulim@JID</a:t>
                </a:r>
              </a:p>
            </p:txBody>
          </p:sp>
          <p:grpSp>
            <p:nvGrpSpPr>
              <p:cNvPr id="239" name="Group 238"/>
              <p:cNvGrpSpPr/>
              <p:nvPr/>
            </p:nvGrpSpPr>
            <p:grpSpPr>
              <a:xfrm>
                <a:off x="1024472" y="483225"/>
                <a:ext cx="8184074" cy="4716522"/>
                <a:chOff x="1024472" y="483225"/>
                <a:chExt cx="8184074" cy="4716522"/>
              </a:xfrm>
            </p:grpSpPr>
            <p:pic>
              <p:nvPicPr>
                <p:cNvPr id="240" name="Picture 239"/>
                <p:cNvPicPr>
                  <a:picLocks noChangeAspect="1"/>
                </p:cNvPicPr>
                <p:nvPr/>
              </p:nvPicPr>
              <p:blipFill>
                <a:blip r:embed="rId5" cstate="screen">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2780043" y="3442943"/>
                  <a:ext cx="139504" cy="179362"/>
                </a:xfrm>
                <a:prstGeom prst="rect">
                  <a:avLst/>
                </a:prstGeom>
              </p:spPr>
            </p:pic>
            <p:pic>
              <p:nvPicPr>
                <p:cNvPr id="241" name="Picture 240"/>
                <p:cNvPicPr>
                  <a:picLocks noChangeAspect="1"/>
                </p:cNvPicPr>
                <p:nvPr/>
              </p:nvPicPr>
              <p:blipFill>
                <a:blip r:embed="rId5" cstate="screen">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1143957" y="5020385"/>
                  <a:ext cx="139504" cy="179362"/>
                </a:xfrm>
                <a:prstGeom prst="rect">
                  <a:avLst/>
                </a:prstGeom>
              </p:spPr>
            </p:pic>
            <p:sp>
              <p:nvSpPr>
                <p:cNvPr id="242" name="Rectangle 241">
                  <a:extLst>
                    <a:ext uri="{FF2B5EF4-FFF2-40B4-BE49-F238E27FC236}">
                      <a16:creationId xmlns:a16="http://schemas.microsoft.com/office/drawing/2014/main" id="{051CC90E-A6C4-4D11-B441-85C72B33F7FA}"/>
                    </a:ext>
                  </a:extLst>
                </p:cNvPr>
                <p:cNvSpPr/>
                <p:nvPr/>
              </p:nvSpPr>
              <p:spPr>
                <a:xfrm>
                  <a:off x="1024472" y="4940090"/>
                  <a:ext cx="325730"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OMC 2</a:t>
                  </a:r>
                </a:p>
              </p:txBody>
            </p:sp>
            <p:grpSp>
              <p:nvGrpSpPr>
                <p:cNvPr id="243" name="Group 242"/>
                <p:cNvGrpSpPr/>
                <p:nvPr/>
              </p:nvGrpSpPr>
              <p:grpSpPr>
                <a:xfrm>
                  <a:off x="6562479" y="2894470"/>
                  <a:ext cx="558166" cy="259657"/>
                  <a:chOff x="6562479" y="2894470"/>
                  <a:chExt cx="558166" cy="259657"/>
                </a:xfrm>
              </p:grpSpPr>
              <p:pic>
                <p:nvPicPr>
                  <p:cNvPr id="259" name="Picture 258"/>
                  <p:cNvPicPr>
                    <a:picLocks noChangeAspect="1"/>
                  </p:cNvPicPr>
                  <p:nvPr/>
                </p:nvPicPr>
                <p:blipFill>
                  <a:blip r:embed="rId5" cstate="screen">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6681964" y="2974765"/>
                    <a:ext cx="139504" cy="179362"/>
                  </a:xfrm>
                  <a:prstGeom prst="rect">
                    <a:avLst/>
                  </a:prstGeom>
                </p:spPr>
              </p:pic>
              <p:sp>
                <p:nvSpPr>
                  <p:cNvPr id="260" name="Rectangle 259">
                    <a:extLst>
                      <a:ext uri="{FF2B5EF4-FFF2-40B4-BE49-F238E27FC236}">
                        <a16:creationId xmlns:a16="http://schemas.microsoft.com/office/drawing/2014/main" id="{051CC90E-A6C4-4D11-B441-85C72B33F7FA}"/>
                      </a:ext>
                    </a:extLst>
                  </p:cNvPr>
                  <p:cNvSpPr/>
                  <p:nvPr/>
                </p:nvSpPr>
                <p:spPr>
                  <a:xfrm>
                    <a:off x="6562479" y="2894470"/>
                    <a:ext cx="558166"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JTC </a:t>
                    </a:r>
                    <a:r>
                      <a:rPr kumimoji="0" lang="en-SG" sz="400" b="0" i="0" u="none" strike="noStrike" kern="1200" cap="none" spc="0" normalizeH="0" baseline="0" noProof="0" err="1">
                        <a:ln>
                          <a:noFill/>
                        </a:ln>
                        <a:solidFill>
                          <a:prstClr val="black"/>
                        </a:solidFill>
                        <a:effectLst/>
                        <a:uLnTx/>
                        <a:uFillTx/>
                        <a:latin typeface="Calibri" panose="020F0502020204030204"/>
                        <a:ea typeface="+mn-ea"/>
                        <a:cs typeface="+mn-cs"/>
                      </a:rPr>
                      <a:t>Spacce@AMK</a:t>
                    </a:r>
                    <a:endParaRPr kumimoji="0" lang="en-SG" sz="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244" name="Group 243"/>
                <p:cNvGrpSpPr/>
                <p:nvPr/>
              </p:nvGrpSpPr>
              <p:grpSpPr>
                <a:xfrm>
                  <a:off x="4311195" y="1533121"/>
                  <a:ext cx="383438" cy="259657"/>
                  <a:chOff x="4771589" y="1778181"/>
                  <a:chExt cx="383438" cy="259657"/>
                </a:xfrm>
              </p:grpSpPr>
              <p:pic>
                <p:nvPicPr>
                  <p:cNvPr id="257" name="Picture 256"/>
                  <p:cNvPicPr>
                    <a:picLocks noChangeAspect="1"/>
                  </p:cNvPicPr>
                  <p:nvPr/>
                </p:nvPicPr>
                <p:blipFill>
                  <a:blip r:embed="rId5" cstate="screen">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4891074" y="1858476"/>
                    <a:ext cx="139504" cy="179362"/>
                  </a:xfrm>
                  <a:prstGeom prst="rect">
                    <a:avLst/>
                  </a:prstGeom>
                </p:spPr>
              </p:pic>
              <p:sp>
                <p:nvSpPr>
                  <p:cNvPr id="258" name="Rectangle 257">
                    <a:extLst>
                      <a:ext uri="{FF2B5EF4-FFF2-40B4-BE49-F238E27FC236}">
                        <a16:creationId xmlns:a16="http://schemas.microsoft.com/office/drawing/2014/main" id="{051CC90E-A6C4-4D11-B441-85C72B33F7FA}"/>
                      </a:ext>
                    </a:extLst>
                  </p:cNvPr>
                  <p:cNvSpPr/>
                  <p:nvPr/>
                </p:nvSpPr>
                <p:spPr>
                  <a:xfrm>
                    <a:off x="4771589" y="1778181"/>
                    <a:ext cx="383438"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Cochrane</a:t>
                    </a:r>
                  </a:p>
                </p:txBody>
              </p:sp>
            </p:grpSp>
            <p:grpSp>
              <p:nvGrpSpPr>
                <p:cNvPr id="245" name="Group 244"/>
                <p:cNvGrpSpPr/>
                <p:nvPr/>
              </p:nvGrpSpPr>
              <p:grpSpPr>
                <a:xfrm>
                  <a:off x="5661069" y="483225"/>
                  <a:ext cx="670376" cy="259657"/>
                  <a:chOff x="4771589" y="1778181"/>
                  <a:chExt cx="670376" cy="259657"/>
                </a:xfrm>
              </p:grpSpPr>
              <p:pic>
                <p:nvPicPr>
                  <p:cNvPr id="255" name="Picture 254"/>
                  <p:cNvPicPr>
                    <a:picLocks noChangeAspect="1"/>
                  </p:cNvPicPr>
                  <p:nvPr/>
                </p:nvPicPr>
                <p:blipFill>
                  <a:blip r:embed="rId5" cstate="screen">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4891074" y="1858476"/>
                    <a:ext cx="139504" cy="179362"/>
                  </a:xfrm>
                  <a:prstGeom prst="rect">
                    <a:avLst/>
                  </a:prstGeom>
                </p:spPr>
              </p:pic>
              <p:sp>
                <p:nvSpPr>
                  <p:cNvPr id="256" name="Rectangle 255">
                    <a:extLst>
                      <a:ext uri="{FF2B5EF4-FFF2-40B4-BE49-F238E27FC236}">
                        <a16:creationId xmlns:a16="http://schemas.microsoft.com/office/drawing/2014/main" id="{051CC90E-A6C4-4D11-B441-85C72B33F7FA}"/>
                      </a:ext>
                    </a:extLst>
                  </p:cNvPr>
                  <p:cNvSpPr/>
                  <p:nvPr/>
                </p:nvSpPr>
                <p:spPr>
                  <a:xfrm>
                    <a:off x="4771589" y="1778181"/>
                    <a:ext cx="670376"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Woodland North coast </a:t>
                    </a:r>
                  </a:p>
                </p:txBody>
              </p:sp>
            </p:grpSp>
            <p:grpSp>
              <p:nvGrpSpPr>
                <p:cNvPr id="246" name="Group 245"/>
                <p:cNvGrpSpPr/>
                <p:nvPr/>
              </p:nvGrpSpPr>
              <p:grpSpPr>
                <a:xfrm>
                  <a:off x="7075677" y="1660071"/>
                  <a:ext cx="442750" cy="259657"/>
                  <a:chOff x="4771589" y="1778181"/>
                  <a:chExt cx="442750" cy="259657"/>
                </a:xfrm>
              </p:grpSpPr>
              <p:pic>
                <p:nvPicPr>
                  <p:cNvPr id="253" name="Picture 252"/>
                  <p:cNvPicPr>
                    <a:picLocks noChangeAspect="1"/>
                  </p:cNvPicPr>
                  <p:nvPr/>
                </p:nvPicPr>
                <p:blipFill>
                  <a:blip r:embed="rId5" cstate="screen">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4891074" y="1858476"/>
                    <a:ext cx="139504" cy="179362"/>
                  </a:xfrm>
                  <a:prstGeom prst="rect">
                    <a:avLst/>
                  </a:prstGeom>
                </p:spPr>
              </p:pic>
              <p:sp>
                <p:nvSpPr>
                  <p:cNvPr id="254" name="Rectangle 253">
                    <a:extLst>
                      <a:ext uri="{FF2B5EF4-FFF2-40B4-BE49-F238E27FC236}">
                        <a16:creationId xmlns:a16="http://schemas.microsoft.com/office/drawing/2014/main" id="{051CC90E-A6C4-4D11-B441-85C72B33F7FA}"/>
                      </a:ext>
                    </a:extLst>
                  </p:cNvPr>
                  <p:cNvSpPr/>
                  <p:nvPr/>
                </p:nvSpPr>
                <p:spPr>
                  <a:xfrm>
                    <a:off x="4771589" y="1778181"/>
                    <a:ext cx="442750"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Aerospace 3</a:t>
                    </a:r>
                  </a:p>
                </p:txBody>
              </p:sp>
            </p:grpSp>
            <p:grpSp>
              <p:nvGrpSpPr>
                <p:cNvPr id="247" name="Group 246"/>
                <p:cNvGrpSpPr/>
                <p:nvPr/>
              </p:nvGrpSpPr>
              <p:grpSpPr>
                <a:xfrm>
                  <a:off x="8263830" y="1989755"/>
                  <a:ext cx="657552" cy="259657"/>
                  <a:chOff x="4771589" y="1778181"/>
                  <a:chExt cx="657552" cy="259657"/>
                </a:xfrm>
              </p:grpSpPr>
              <p:pic>
                <p:nvPicPr>
                  <p:cNvPr id="251" name="Picture 250"/>
                  <p:cNvPicPr>
                    <a:picLocks noChangeAspect="1"/>
                  </p:cNvPicPr>
                  <p:nvPr/>
                </p:nvPicPr>
                <p:blipFill>
                  <a:blip r:embed="rId5" cstate="screen">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4891074" y="1858476"/>
                    <a:ext cx="139504" cy="179362"/>
                  </a:xfrm>
                  <a:prstGeom prst="rect">
                    <a:avLst/>
                  </a:prstGeom>
                </p:spPr>
              </p:pic>
              <p:sp>
                <p:nvSpPr>
                  <p:cNvPr id="252" name="Rectangle 251">
                    <a:extLst>
                      <a:ext uri="{FF2B5EF4-FFF2-40B4-BE49-F238E27FC236}">
                        <a16:creationId xmlns:a16="http://schemas.microsoft.com/office/drawing/2014/main" id="{051CC90E-A6C4-4D11-B441-85C72B33F7FA}"/>
                      </a:ext>
                    </a:extLst>
                  </p:cNvPr>
                  <p:cNvSpPr/>
                  <p:nvPr/>
                </p:nvSpPr>
                <p:spPr>
                  <a:xfrm>
                    <a:off x="4771589" y="1778181"/>
                    <a:ext cx="657552"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Punggol Digital District</a:t>
                    </a:r>
                  </a:p>
                </p:txBody>
              </p:sp>
            </p:grpSp>
            <p:grpSp>
              <p:nvGrpSpPr>
                <p:cNvPr id="248" name="Group 247"/>
                <p:cNvGrpSpPr/>
                <p:nvPr/>
              </p:nvGrpSpPr>
              <p:grpSpPr>
                <a:xfrm>
                  <a:off x="8754576" y="2712940"/>
                  <a:ext cx="453970" cy="333250"/>
                  <a:chOff x="4737932" y="1858476"/>
                  <a:chExt cx="453970" cy="333250"/>
                </a:xfrm>
              </p:grpSpPr>
              <p:pic>
                <p:nvPicPr>
                  <p:cNvPr id="249" name="Picture 248"/>
                  <p:cNvPicPr>
                    <a:picLocks noChangeAspect="1"/>
                  </p:cNvPicPr>
                  <p:nvPr/>
                </p:nvPicPr>
                <p:blipFill>
                  <a:blip r:embed="rId5" cstate="screen">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4891074" y="1858476"/>
                    <a:ext cx="139504" cy="179362"/>
                  </a:xfrm>
                  <a:prstGeom prst="rect">
                    <a:avLst/>
                  </a:prstGeom>
                </p:spPr>
              </p:pic>
              <p:sp>
                <p:nvSpPr>
                  <p:cNvPr id="250" name="Rectangle 249">
                    <a:extLst>
                      <a:ext uri="{FF2B5EF4-FFF2-40B4-BE49-F238E27FC236}">
                        <a16:creationId xmlns:a16="http://schemas.microsoft.com/office/drawing/2014/main" id="{051CC90E-A6C4-4D11-B441-85C72B33F7FA}"/>
                      </a:ext>
                    </a:extLst>
                  </p:cNvPr>
                  <p:cNvSpPr/>
                  <p:nvPr/>
                </p:nvSpPr>
                <p:spPr>
                  <a:xfrm>
                    <a:off x="4737932" y="2037838"/>
                    <a:ext cx="453970" cy="15388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400" b="0" i="0" u="none" strike="noStrike" kern="1200" cap="none" spc="0" normalizeH="0" baseline="0" noProof="0">
                        <a:ln>
                          <a:noFill/>
                        </a:ln>
                        <a:solidFill>
                          <a:prstClr val="black"/>
                        </a:solidFill>
                        <a:effectLst/>
                        <a:uLnTx/>
                        <a:uFillTx/>
                        <a:latin typeface="Calibri" panose="020F0502020204030204"/>
                        <a:ea typeface="+mn-ea"/>
                        <a:cs typeface="+mn-cs"/>
                      </a:rPr>
                      <a:t>Nanospace 2</a:t>
                    </a:r>
                  </a:p>
                </p:txBody>
              </p:sp>
            </p:grpSp>
          </p:grpSp>
        </p:grpSp>
      </p:grpSp>
      <p:sp>
        <p:nvSpPr>
          <p:cNvPr id="187" name="TextBox 186"/>
          <p:cNvSpPr txBox="1"/>
          <p:nvPr/>
        </p:nvSpPr>
        <p:spPr>
          <a:xfrm>
            <a:off x="2414389" y="2308028"/>
            <a:ext cx="89324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SG" sz="1800" b="1"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West </a:t>
            </a:r>
          </a:p>
        </p:txBody>
      </p:sp>
      <p:sp>
        <p:nvSpPr>
          <p:cNvPr id="188" name="TextBox 187"/>
          <p:cNvSpPr txBox="1"/>
          <p:nvPr/>
        </p:nvSpPr>
        <p:spPr>
          <a:xfrm>
            <a:off x="7635350" y="2451033"/>
            <a:ext cx="150747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SG" sz="1800" b="1"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East </a:t>
            </a:r>
          </a:p>
        </p:txBody>
      </p:sp>
      <p:sp>
        <p:nvSpPr>
          <p:cNvPr id="189" name="TextBox 188"/>
          <p:cNvSpPr txBox="1"/>
          <p:nvPr/>
        </p:nvSpPr>
        <p:spPr>
          <a:xfrm>
            <a:off x="4795338" y="3380395"/>
            <a:ext cx="150747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SG" sz="1800" b="1"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Central </a:t>
            </a:r>
          </a:p>
        </p:txBody>
      </p:sp>
      <p:sp>
        <p:nvSpPr>
          <p:cNvPr id="196" name="5-Point Star 195"/>
          <p:cNvSpPr/>
          <p:nvPr/>
        </p:nvSpPr>
        <p:spPr>
          <a:xfrm>
            <a:off x="5913478" y="758856"/>
            <a:ext cx="122872" cy="13099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Freeform 5"/>
          <p:cNvSpPr/>
          <p:nvPr/>
        </p:nvSpPr>
        <p:spPr>
          <a:xfrm>
            <a:off x="4845831" y="3645057"/>
            <a:ext cx="2503598" cy="1256689"/>
          </a:xfrm>
          <a:custGeom>
            <a:avLst/>
            <a:gdLst>
              <a:gd name="connsiteX0" fmla="*/ 2503598 w 2503598"/>
              <a:gd name="connsiteY0" fmla="*/ 1256689 h 1256689"/>
              <a:gd name="connsiteX1" fmla="*/ 1139333 w 2503598"/>
              <a:gd name="connsiteY1" fmla="*/ 366738 h 1256689"/>
              <a:gd name="connsiteX2" fmla="*/ 0 w 2503598"/>
              <a:gd name="connsiteY2" fmla="*/ 0 h 1256689"/>
            </a:gdLst>
            <a:ahLst/>
            <a:cxnLst>
              <a:cxn ang="0">
                <a:pos x="connsiteX0" y="connsiteY0"/>
              </a:cxn>
              <a:cxn ang="0">
                <a:pos x="connsiteX1" y="connsiteY1"/>
              </a:cxn>
              <a:cxn ang="0">
                <a:pos x="connsiteX2" y="connsiteY2"/>
              </a:cxn>
            </a:cxnLst>
            <a:rect l="l" t="t" r="r" b="b"/>
            <a:pathLst>
              <a:path w="2503598" h="1256689">
                <a:moveTo>
                  <a:pt x="2503598" y="1256689"/>
                </a:moveTo>
                <a:cubicBezTo>
                  <a:pt x="2030098" y="916437"/>
                  <a:pt x="1556599" y="576186"/>
                  <a:pt x="1139333" y="366738"/>
                </a:cubicBezTo>
                <a:cubicBezTo>
                  <a:pt x="722067" y="157290"/>
                  <a:pt x="361033" y="78645"/>
                  <a:pt x="0" y="0"/>
                </a:cubicBezTo>
              </a:path>
            </a:pathLst>
          </a:cu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5" name="Freeform 94"/>
          <p:cNvSpPr/>
          <p:nvPr/>
        </p:nvSpPr>
        <p:spPr>
          <a:xfrm>
            <a:off x="4845831" y="2092670"/>
            <a:ext cx="1525630" cy="1547497"/>
          </a:xfrm>
          <a:custGeom>
            <a:avLst/>
            <a:gdLst>
              <a:gd name="connsiteX0" fmla="*/ 0 w 1525630"/>
              <a:gd name="connsiteY0" fmla="*/ 1547497 h 1547497"/>
              <a:gd name="connsiteX1" fmla="*/ 532993 w 1525630"/>
              <a:gd name="connsiteY1" fmla="*/ 217461 h 1547497"/>
              <a:gd name="connsiteX2" fmla="*/ 1525630 w 1525630"/>
              <a:gd name="connsiteY2" fmla="*/ 16978 h 1547497"/>
            </a:gdLst>
            <a:ahLst/>
            <a:cxnLst>
              <a:cxn ang="0">
                <a:pos x="connsiteX0" y="connsiteY0"/>
              </a:cxn>
              <a:cxn ang="0">
                <a:pos x="connsiteX1" y="connsiteY1"/>
              </a:cxn>
              <a:cxn ang="0">
                <a:pos x="connsiteX2" y="connsiteY2"/>
              </a:cxn>
            </a:cxnLst>
            <a:rect l="l" t="t" r="r" b="b"/>
            <a:pathLst>
              <a:path w="1525630" h="1547497">
                <a:moveTo>
                  <a:pt x="0" y="1547497"/>
                </a:moveTo>
                <a:cubicBezTo>
                  <a:pt x="139360" y="1010022"/>
                  <a:pt x="278721" y="472547"/>
                  <a:pt x="532993" y="217461"/>
                </a:cubicBezTo>
                <a:cubicBezTo>
                  <a:pt x="787265" y="-37625"/>
                  <a:pt x="1156447" y="-10324"/>
                  <a:pt x="1525630" y="16978"/>
                </a:cubicBezTo>
              </a:path>
            </a:pathLst>
          </a:cu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4" name="Rectangle 93">
            <a:extLst>
              <a:ext uri="{FF2B5EF4-FFF2-40B4-BE49-F238E27FC236}">
                <a16:creationId xmlns:a16="http://schemas.microsoft.com/office/drawing/2014/main" id="{8F957049-5BE7-48D7-9EF9-D8FD8D1EB6BC}"/>
              </a:ext>
            </a:extLst>
          </p:cNvPr>
          <p:cNvSpPr/>
          <p:nvPr/>
        </p:nvSpPr>
        <p:spPr>
          <a:xfrm>
            <a:off x="9485905" y="4783760"/>
            <a:ext cx="2546256" cy="192043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SG" sz="16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6" name="TextBox 205">
            <a:extLst>
              <a:ext uri="{FF2B5EF4-FFF2-40B4-BE49-F238E27FC236}">
                <a16:creationId xmlns:a16="http://schemas.microsoft.com/office/drawing/2014/main" id="{C0EBD3DA-F19C-4BC8-899C-32026354BC19}"/>
              </a:ext>
            </a:extLst>
          </p:cNvPr>
          <p:cNvSpPr txBox="1"/>
          <p:nvPr/>
        </p:nvSpPr>
        <p:spPr>
          <a:xfrm>
            <a:off x="9452728" y="4783324"/>
            <a:ext cx="2546256"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SG" sz="11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Existing FM Contracts Managing FMW1 JI Properties and Estate</a:t>
            </a:r>
          </a:p>
        </p:txBody>
      </p:sp>
      <p:grpSp>
        <p:nvGrpSpPr>
          <p:cNvPr id="102" name="Group 101">
            <a:extLst>
              <a:ext uri="{FF2B5EF4-FFF2-40B4-BE49-F238E27FC236}">
                <a16:creationId xmlns:a16="http://schemas.microsoft.com/office/drawing/2014/main" id="{E72042C3-A989-43AB-BB12-6B3116955DFF}"/>
              </a:ext>
            </a:extLst>
          </p:cNvPr>
          <p:cNvGrpSpPr/>
          <p:nvPr/>
        </p:nvGrpSpPr>
        <p:grpSpPr>
          <a:xfrm>
            <a:off x="2671334" y="5319052"/>
            <a:ext cx="9212031" cy="602528"/>
            <a:chOff x="3815683" y="424298"/>
            <a:chExt cx="7874072" cy="602528"/>
          </a:xfrm>
        </p:grpSpPr>
        <p:pic>
          <p:nvPicPr>
            <p:cNvPr id="93" name="Picture 92">
              <a:extLst>
                <a:ext uri="{FF2B5EF4-FFF2-40B4-BE49-F238E27FC236}">
                  <a16:creationId xmlns:a16="http://schemas.microsoft.com/office/drawing/2014/main" id="{B2BDDF8F-D17D-4F76-8D1C-607AD4FF4AB8}"/>
                </a:ext>
              </a:extLst>
            </p:cNvPr>
            <p:cNvPicPr>
              <a:picLocks noChangeAspect="1"/>
            </p:cNvPicPr>
            <p:nvPr/>
          </p:nvPicPr>
          <p:blipFill rotWithShape="1">
            <a:blip r:embed="rId7" cstate="screen">
              <a:extLst>
                <a:ext uri="{BEBA8EAE-BF5A-486C-A8C5-ECC9F3942E4B}">
                  <a14:imgProps xmlns:a14="http://schemas.microsoft.com/office/drawing/2010/main">
                    <a14:imgLayer r:embed="rId8">
                      <a14:imgEffect>
                        <a14:backgroundRemoval t="0" b="81176" l="8696" r="89855"/>
                      </a14:imgEffect>
                    </a14:imgLayer>
                  </a14:imgProps>
                </a:ext>
                <a:ext uri="{28A0092B-C50C-407E-A947-70E740481C1C}">
                  <a14:useLocalDpi xmlns:a14="http://schemas.microsoft.com/office/drawing/2010/main"/>
                </a:ext>
              </a:extLst>
            </a:blip>
            <a:srcRect/>
            <a:stretch/>
          </p:blipFill>
          <p:spPr>
            <a:xfrm>
              <a:off x="3815683" y="758344"/>
              <a:ext cx="218525" cy="268482"/>
            </a:xfrm>
            <a:prstGeom prst="rect">
              <a:avLst/>
            </a:prstGeom>
          </p:spPr>
        </p:pic>
        <p:pic>
          <p:nvPicPr>
            <p:cNvPr id="197" name="Picture 196">
              <a:extLst>
                <a:ext uri="{FF2B5EF4-FFF2-40B4-BE49-F238E27FC236}">
                  <a16:creationId xmlns:a16="http://schemas.microsoft.com/office/drawing/2014/main" id="{28BCD4DE-414A-457A-AD79-829A0EA5A31C}"/>
                </a:ext>
              </a:extLst>
            </p:cNvPr>
            <p:cNvPicPr>
              <a:picLocks noChangeAspect="1"/>
            </p:cNvPicPr>
            <p:nvPr/>
          </p:nvPicPr>
          <p:blipFill rotWithShape="1">
            <a:blip r:embed="rId9" cstate="screen">
              <a:extLst>
                <a:ext uri="{BEBA8EAE-BF5A-486C-A8C5-ECC9F3942E4B}">
                  <a14:imgProps xmlns:a14="http://schemas.microsoft.com/office/drawing/2010/main">
                    <a14:imgLayer r:embed="rId10">
                      <a14:imgEffect>
                        <a14:backgroundRemoval t="9375" b="89063" l="8824" r="88235"/>
                      </a14:imgEffect>
                    </a14:imgLayer>
                  </a14:imgProps>
                </a:ext>
                <a:ext uri="{28A0092B-C50C-407E-A947-70E740481C1C}">
                  <a14:useLocalDpi xmlns:a14="http://schemas.microsoft.com/office/drawing/2010/main"/>
                </a:ext>
              </a:extLst>
            </a:blip>
            <a:srcRect l="-1826"/>
            <a:stretch/>
          </p:blipFill>
          <p:spPr>
            <a:xfrm>
              <a:off x="9737542" y="445307"/>
              <a:ext cx="229876" cy="212715"/>
            </a:xfrm>
            <a:prstGeom prst="rect">
              <a:avLst/>
            </a:prstGeom>
          </p:spPr>
        </p:pic>
        <p:sp>
          <p:nvSpPr>
            <p:cNvPr id="205" name="TextBox 204">
              <a:extLst>
                <a:ext uri="{FF2B5EF4-FFF2-40B4-BE49-F238E27FC236}">
                  <a16:creationId xmlns:a16="http://schemas.microsoft.com/office/drawing/2014/main" id="{6B98932C-0095-43AE-8A05-A52219E728ED}"/>
                </a:ext>
              </a:extLst>
            </p:cNvPr>
            <p:cNvSpPr txBox="1"/>
            <p:nvPr/>
          </p:nvSpPr>
          <p:spPr>
            <a:xfrm>
              <a:off x="9936603" y="424298"/>
              <a:ext cx="1753152"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11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JI </a:t>
              </a:r>
              <a:r>
                <a:rPr kumimoji="0" lang="en-SG" sz="11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FMC building  contract</a:t>
              </a:r>
              <a:r>
                <a:rPr lang="en-SG" sz="1100" dirty="0">
                  <a:solidFill>
                    <a:prstClr val="black"/>
                  </a:solidFill>
                  <a:latin typeface="Lato" panose="020F0502020204030203" pitchFamily="34" charset="0"/>
                  <a:ea typeface="Lato" panose="020F0502020204030203" pitchFamily="34" charset="0"/>
                  <a:cs typeface="Lato" panose="020F0502020204030203" pitchFamily="34" charset="0"/>
                </a:rPr>
                <a:t> </a:t>
              </a:r>
              <a:endParaRPr kumimoji="0" lang="en-SG" sz="11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07" name="TextBox 206">
              <a:extLst>
                <a:ext uri="{FF2B5EF4-FFF2-40B4-BE49-F238E27FC236}">
                  <a16:creationId xmlns:a16="http://schemas.microsoft.com/office/drawing/2014/main" id="{D2AADB37-5F27-44DA-80D6-9BCEFC52CCC6}"/>
                </a:ext>
              </a:extLst>
            </p:cNvPr>
            <p:cNvSpPr txBox="1"/>
            <p:nvPr/>
          </p:nvSpPr>
          <p:spPr>
            <a:xfrm>
              <a:off x="9955235" y="718417"/>
              <a:ext cx="1715890"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11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JI </a:t>
              </a:r>
              <a:r>
                <a:rPr kumimoji="0" lang="en-SG" sz="11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FMC estate contract</a:t>
              </a:r>
            </a:p>
          </p:txBody>
        </p:sp>
      </p:grpSp>
      <p:sp>
        <p:nvSpPr>
          <p:cNvPr id="96" name="TextBox 95">
            <a:extLst>
              <a:ext uri="{FF2B5EF4-FFF2-40B4-BE49-F238E27FC236}">
                <a16:creationId xmlns:a16="http://schemas.microsoft.com/office/drawing/2014/main" id="{59E455A4-D5AA-4DF8-9415-B04AD257535D}"/>
              </a:ext>
            </a:extLst>
          </p:cNvPr>
          <p:cNvSpPr txBox="1"/>
          <p:nvPr/>
        </p:nvSpPr>
        <p:spPr>
          <a:xfrm>
            <a:off x="4695547" y="3987503"/>
            <a:ext cx="918841" cy="369332"/>
          </a:xfrm>
          <a:prstGeom prst="rect">
            <a:avLst/>
          </a:prstGeom>
          <a:solidFill>
            <a:schemeClr val="accent2"/>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b="1"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FMC1*</a:t>
            </a:r>
          </a:p>
        </p:txBody>
      </p:sp>
      <p:sp>
        <p:nvSpPr>
          <p:cNvPr id="209" name="TextBox 208">
            <a:extLst>
              <a:ext uri="{FF2B5EF4-FFF2-40B4-BE49-F238E27FC236}">
                <a16:creationId xmlns:a16="http://schemas.microsoft.com/office/drawing/2014/main" id="{362C6139-72C4-452F-892C-F4DD525785E5}"/>
              </a:ext>
            </a:extLst>
          </p:cNvPr>
          <p:cNvSpPr txBox="1"/>
          <p:nvPr/>
        </p:nvSpPr>
        <p:spPr>
          <a:xfrm>
            <a:off x="5342349" y="2667664"/>
            <a:ext cx="1016625" cy="369332"/>
          </a:xfrm>
          <a:prstGeom prst="rect">
            <a:avLst/>
          </a:prstGeom>
          <a:solidFill>
            <a:schemeClr val="accent2"/>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b="1"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FMC2**</a:t>
            </a:r>
          </a:p>
        </p:txBody>
      </p:sp>
      <p:sp>
        <p:nvSpPr>
          <p:cNvPr id="210" name="TextBox 209">
            <a:extLst>
              <a:ext uri="{FF2B5EF4-FFF2-40B4-BE49-F238E27FC236}">
                <a16:creationId xmlns:a16="http://schemas.microsoft.com/office/drawing/2014/main" id="{8F96EDD5-438E-4B47-8C2B-7B10D275B0B6}"/>
              </a:ext>
            </a:extLst>
          </p:cNvPr>
          <p:cNvSpPr txBox="1"/>
          <p:nvPr/>
        </p:nvSpPr>
        <p:spPr>
          <a:xfrm>
            <a:off x="5279365" y="1496037"/>
            <a:ext cx="1016625" cy="369332"/>
          </a:xfrm>
          <a:prstGeom prst="rect">
            <a:avLst/>
          </a:prstGeom>
          <a:solidFill>
            <a:schemeClr val="accent2"/>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b="1"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FMC3**</a:t>
            </a:r>
          </a:p>
        </p:txBody>
      </p:sp>
      <p:sp>
        <p:nvSpPr>
          <p:cNvPr id="211" name="TextBox 210">
            <a:extLst>
              <a:ext uri="{FF2B5EF4-FFF2-40B4-BE49-F238E27FC236}">
                <a16:creationId xmlns:a16="http://schemas.microsoft.com/office/drawing/2014/main" id="{7D9CABBD-E2A9-4742-8AE2-807741FA1A56}"/>
              </a:ext>
            </a:extLst>
          </p:cNvPr>
          <p:cNvSpPr txBox="1"/>
          <p:nvPr/>
        </p:nvSpPr>
        <p:spPr>
          <a:xfrm>
            <a:off x="8077723" y="4684282"/>
            <a:ext cx="1095172" cy="369332"/>
          </a:xfrm>
          <a:prstGeom prst="rect">
            <a:avLst/>
          </a:prstGeom>
          <a:solidFill>
            <a:schemeClr val="accent4"/>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FME1***</a:t>
            </a:r>
          </a:p>
        </p:txBody>
      </p:sp>
      <p:sp>
        <p:nvSpPr>
          <p:cNvPr id="212" name="TextBox 211">
            <a:extLst>
              <a:ext uri="{FF2B5EF4-FFF2-40B4-BE49-F238E27FC236}">
                <a16:creationId xmlns:a16="http://schemas.microsoft.com/office/drawing/2014/main" id="{60E3A38B-9805-4211-A0B6-B173B4919B49}"/>
              </a:ext>
            </a:extLst>
          </p:cNvPr>
          <p:cNvSpPr txBox="1"/>
          <p:nvPr/>
        </p:nvSpPr>
        <p:spPr>
          <a:xfrm>
            <a:off x="9439146" y="2704965"/>
            <a:ext cx="1095172" cy="369332"/>
          </a:xfrm>
          <a:prstGeom prst="rect">
            <a:avLst/>
          </a:prstGeom>
          <a:solidFill>
            <a:schemeClr val="accent4"/>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b="1"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FME2***</a:t>
            </a:r>
          </a:p>
        </p:txBody>
      </p:sp>
      <p:sp>
        <p:nvSpPr>
          <p:cNvPr id="213" name="TextBox 212">
            <a:extLst>
              <a:ext uri="{FF2B5EF4-FFF2-40B4-BE49-F238E27FC236}">
                <a16:creationId xmlns:a16="http://schemas.microsoft.com/office/drawing/2014/main" id="{B3740C4C-6A79-4A3C-82BC-6956C6D34DFD}"/>
              </a:ext>
            </a:extLst>
          </p:cNvPr>
          <p:cNvSpPr txBox="1"/>
          <p:nvPr/>
        </p:nvSpPr>
        <p:spPr>
          <a:xfrm>
            <a:off x="1001969" y="3529926"/>
            <a:ext cx="1008609" cy="369332"/>
          </a:xfrm>
          <a:prstGeom prst="rect">
            <a:avLst/>
          </a:prstGeom>
          <a:solidFill>
            <a:schemeClr val="accent6"/>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b="1"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FMW1*</a:t>
            </a:r>
          </a:p>
        </p:txBody>
      </p:sp>
      <p:sp>
        <p:nvSpPr>
          <p:cNvPr id="214" name="TextBox 213">
            <a:extLst>
              <a:ext uri="{FF2B5EF4-FFF2-40B4-BE49-F238E27FC236}">
                <a16:creationId xmlns:a16="http://schemas.microsoft.com/office/drawing/2014/main" id="{23D7A571-471A-447F-9A05-78FCD750B4F2}"/>
              </a:ext>
            </a:extLst>
          </p:cNvPr>
          <p:cNvSpPr txBox="1"/>
          <p:nvPr/>
        </p:nvSpPr>
        <p:spPr>
          <a:xfrm>
            <a:off x="3615745" y="3222502"/>
            <a:ext cx="1301959" cy="369332"/>
          </a:xfrm>
          <a:prstGeom prst="rect">
            <a:avLst/>
          </a:prstGeom>
          <a:solidFill>
            <a:schemeClr val="accent6"/>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b="1"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FMW2****</a:t>
            </a:r>
          </a:p>
        </p:txBody>
      </p:sp>
      <p:sp>
        <p:nvSpPr>
          <p:cNvPr id="215" name="TextBox 214">
            <a:extLst>
              <a:ext uri="{FF2B5EF4-FFF2-40B4-BE49-F238E27FC236}">
                <a16:creationId xmlns:a16="http://schemas.microsoft.com/office/drawing/2014/main" id="{DD4B4291-FD99-46B6-9676-5457B1F902B5}"/>
              </a:ext>
            </a:extLst>
          </p:cNvPr>
          <p:cNvSpPr txBox="1"/>
          <p:nvPr/>
        </p:nvSpPr>
        <p:spPr>
          <a:xfrm>
            <a:off x="1884408" y="5723370"/>
            <a:ext cx="744114" cy="369332"/>
          </a:xfrm>
          <a:prstGeom prst="rect">
            <a:avLst/>
          </a:prstGeom>
          <a:solidFill>
            <a:schemeClr val="accent6"/>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b="1"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JI****</a:t>
            </a:r>
          </a:p>
        </p:txBody>
      </p:sp>
      <p:sp>
        <p:nvSpPr>
          <p:cNvPr id="204" name="TextBox 203">
            <a:extLst>
              <a:ext uri="{FF2B5EF4-FFF2-40B4-BE49-F238E27FC236}">
                <a16:creationId xmlns:a16="http://schemas.microsoft.com/office/drawing/2014/main" id="{2E62A07C-A9B0-4EB2-B721-7B3854EC4C38}"/>
              </a:ext>
            </a:extLst>
          </p:cNvPr>
          <p:cNvSpPr txBox="1"/>
          <p:nvPr/>
        </p:nvSpPr>
        <p:spPr>
          <a:xfrm>
            <a:off x="2456551" y="1731235"/>
            <a:ext cx="1008609" cy="369332"/>
          </a:xfrm>
          <a:prstGeom prst="rect">
            <a:avLst/>
          </a:prstGeom>
          <a:solidFill>
            <a:schemeClr val="accent6"/>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b="1"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FMW3*</a:t>
            </a:r>
          </a:p>
        </p:txBody>
      </p:sp>
      <p:sp>
        <p:nvSpPr>
          <p:cNvPr id="201" name="Title 5">
            <a:extLst>
              <a:ext uri="{FF2B5EF4-FFF2-40B4-BE49-F238E27FC236}">
                <a16:creationId xmlns:a16="http://schemas.microsoft.com/office/drawing/2014/main" id="{15A4E18D-9BC0-46BC-A27B-E0213B93C673}"/>
              </a:ext>
            </a:extLst>
          </p:cNvPr>
          <p:cNvSpPr txBox="1">
            <a:spLocks/>
          </p:cNvSpPr>
          <p:nvPr/>
        </p:nvSpPr>
        <p:spPr>
          <a:xfrm>
            <a:off x="207524" y="42915"/>
            <a:ext cx="11252163" cy="1042671"/>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sz="4000" b="1" i="0" kern="1200">
                <a:solidFill>
                  <a:srgbClr val="00A7E1"/>
                </a:solidFill>
                <a:latin typeface="Lato" panose="020F0502020204030203" pitchFamily="34" charset="0"/>
                <a:ea typeface="Lato" panose="020F0502020204030203" pitchFamily="34" charset="0"/>
                <a:cs typeface="Lato" panose="020F0502020204030203"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SG" sz="4000" b="1" i="0" u="none" strike="noStrike" kern="1200" cap="none" spc="0" normalizeH="0" baseline="0" noProof="0">
                <a:ln>
                  <a:noFill/>
                </a:ln>
                <a:solidFill>
                  <a:srgbClr val="00A7E1"/>
                </a:solidFill>
                <a:effectLst/>
                <a:uLnTx/>
                <a:uFillTx/>
                <a:latin typeface="Lato" panose="020F0502020204030203" pitchFamily="34" charset="0"/>
                <a:ea typeface="Lato" panose="020F0502020204030203" pitchFamily="34" charset="0"/>
                <a:cs typeface="Lato" panose="020F0502020204030203" pitchFamily="34" charset="0"/>
              </a:rPr>
              <a:t>Recap on Consolidation of FMC Contracts in JTC</a:t>
            </a:r>
          </a:p>
        </p:txBody>
      </p:sp>
      <p:sp>
        <p:nvSpPr>
          <p:cNvPr id="202" name="TextBox 201">
            <a:extLst>
              <a:ext uri="{FF2B5EF4-FFF2-40B4-BE49-F238E27FC236}">
                <a16:creationId xmlns:a16="http://schemas.microsoft.com/office/drawing/2014/main" id="{74AAE018-7D3F-4879-BDA2-149B0000849C}"/>
              </a:ext>
            </a:extLst>
          </p:cNvPr>
          <p:cNvSpPr txBox="1"/>
          <p:nvPr/>
        </p:nvSpPr>
        <p:spPr>
          <a:xfrm>
            <a:off x="7659096" y="2999810"/>
            <a:ext cx="997389" cy="369332"/>
          </a:xfrm>
          <a:prstGeom prst="rect">
            <a:avLst/>
          </a:prstGeom>
          <a:solidFill>
            <a:schemeClr val="accent4"/>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b="1"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FME3**</a:t>
            </a:r>
          </a:p>
        </p:txBody>
      </p:sp>
      <p:sp>
        <p:nvSpPr>
          <p:cNvPr id="114" name="Freeform: Shape 113">
            <a:extLst>
              <a:ext uri="{FF2B5EF4-FFF2-40B4-BE49-F238E27FC236}">
                <a16:creationId xmlns:a16="http://schemas.microsoft.com/office/drawing/2014/main" id="{681C7471-6962-46F7-94D4-A73C3A2DD452}"/>
              </a:ext>
            </a:extLst>
          </p:cNvPr>
          <p:cNvSpPr/>
          <p:nvPr/>
        </p:nvSpPr>
        <p:spPr>
          <a:xfrm>
            <a:off x="3083960" y="2965450"/>
            <a:ext cx="663459" cy="1970827"/>
          </a:xfrm>
          <a:custGeom>
            <a:avLst/>
            <a:gdLst>
              <a:gd name="connsiteX0" fmla="*/ 663459 w 663459"/>
              <a:gd name="connsiteY0" fmla="*/ 0 h 1970827"/>
              <a:gd name="connsiteX1" fmla="*/ 225309 w 663459"/>
              <a:gd name="connsiteY1" fmla="*/ 1104900 h 1970827"/>
              <a:gd name="connsiteX2" fmla="*/ 41159 w 663459"/>
              <a:gd name="connsiteY2" fmla="*/ 1574800 h 1970827"/>
              <a:gd name="connsiteX3" fmla="*/ 15759 w 663459"/>
              <a:gd name="connsiteY3" fmla="*/ 1968500 h 1970827"/>
            </a:gdLst>
            <a:ahLst/>
            <a:cxnLst>
              <a:cxn ang="0">
                <a:pos x="connsiteX0" y="connsiteY0"/>
              </a:cxn>
              <a:cxn ang="0">
                <a:pos x="connsiteX1" y="connsiteY1"/>
              </a:cxn>
              <a:cxn ang="0">
                <a:pos x="connsiteX2" y="connsiteY2"/>
              </a:cxn>
              <a:cxn ang="0">
                <a:pos x="connsiteX3" y="connsiteY3"/>
              </a:cxn>
            </a:cxnLst>
            <a:rect l="l" t="t" r="r" b="b"/>
            <a:pathLst>
              <a:path w="663459" h="1970827">
                <a:moveTo>
                  <a:pt x="663459" y="0"/>
                </a:moveTo>
                <a:lnTo>
                  <a:pt x="225309" y="1104900"/>
                </a:lnTo>
                <a:cubicBezTo>
                  <a:pt x="121592" y="1367367"/>
                  <a:pt x="76084" y="1430867"/>
                  <a:pt x="41159" y="1574800"/>
                </a:cubicBezTo>
                <a:cubicBezTo>
                  <a:pt x="6234" y="1718733"/>
                  <a:pt x="-17049" y="1999192"/>
                  <a:pt x="15759" y="1968500"/>
                </a:cubicBezTo>
              </a:path>
            </a:pathLst>
          </a:cu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129" name="Freeform: Shape 128">
            <a:extLst>
              <a:ext uri="{FF2B5EF4-FFF2-40B4-BE49-F238E27FC236}">
                <a16:creationId xmlns:a16="http://schemas.microsoft.com/office/drawing/2014/main" id="{5138FFF9-DF78-4946-8FC5-30D70227136D}"/>
              </a:ext>
            </a:extLst>
          </p:cNvPr>
          <p:cNvSpPr/>
          <p:nvPr/>
        </p:nvSpPr>
        <p:spPr>
          <a:xfrm>
            <a:off x="1839583" y="2636541"/>
            <a:ext cx="272680" cy="2699999"/>
          </a:xfrm>
          <a:custGeom>
            <a:avLst/>
            <a:gdLst>
              <a:gd name="connsiteX0" fmla="*/ 0 w 451103"/>
              <a:gd name="connsiteY0" fmla="*/ 0 h 2369820"/>
              <a:gd name="connsiteX1" fmla="*/ 441960 w 451103"/>
              <a:gd name="connsiteY1" fmla="*/ 1104900 h 2369820"/>
              <a:gd name="connsiteX2" fmla="*/ 327660 w 451103"/>
              <a:gd name="connsiteY2" fmla="*/ 2369820 h 2369820"/>
            </a:gdLst>
            <a:ahLst/>
            <a:cxnLst>
              <a:cxn ang="0">
                <a:pos x="connsiteX0" y="connsiteY0"/>
              </a:cxn>
              <a:cxn ang="0">
                <a:pos x="connsiteX1" y="connsiteY1"/>
              </a:cxn>
              <a:cxn ang="0">
                <a:pos x="connsiteX2" y="connsiteY2"/>
              </a:cxn>
            </a:cxnLst>
            <a:rect l="l" t="t" r="r" b="b"/>
            <a:pathLst>
              <a:path w="451103" h="2369820">
                <a:moveTo>
                  <a:pt x="0" y="0"/>
                </a:moveTo>
                <a:cubicBezTo>
                  <a:pt x="193675" y="354965"/>
                  <a:pt x="387350" y="709930"/>
                  <a:pt x="441960" y="1104900"/>
                </a:cubicBezTo>
                <a:cubicBezTo>
                  <a:pt x="496570" y="1499870"/>
                  <a:pt x="287020" y="2209800"/>
                  <a:pt x="327660" y="2369820"/>
                </a:cubicBezTo>
              </a:path>
            </a:pathLst>
          </a:cu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216" name="TextBox 215">
            <a:extLst>
              <a:ext uri="{FF2B5EF4-FFF2-40B4-BE49-F238E27FC236}">
                <a16:creationId xmlns:a16="http://schemas.microsoft.com/office/drawing/2014/main" id="{BA34204C-632B-46BA-8304-B4CFC73F80ED}"/>
              </a:ext>
            </a:extLst>
          </p:cNvPr>
          <p:cNvSpPr txBox="1"/>
          <p:nvPr/>
        </p:nvSpPr>
        <p:spPr>
          <a:xfrm>
            <a:off x="9507265" y="5923200"/>
            <a:ext cx="2508682" cy="75405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SG" sz="700" b="1" i="0" u="sng"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a:t>
            </a:r>
          </a:p>
          <a:p>
            <a:pPr marL="0" marR="0" lvl="0" indent="0" defTabSz="914400" rtl="0" eaLnBrk="1" fontAlgn="auto" latinLnBrk="0" hangingPunct="1">
              <a:lnSpc>
                <a:spcPct val="100000"/>
              </a:lnSpc>
              <a:spcBef>
                <a:spcPts val="0"/>
              </a:spcBef>
              <a:spcAft>
                <a:spcPts val="0"/>
              </a:spcAft>
              <a:buClrTx/>
              <a:buSzTx/>
              <a:buFontTx/>
              <a:buNone/>
              <a:tabLst/>
              <a:defRPr/>
            </a:pPr>
            <a:r>
              <a:rPr lang="en-SG" sz="900" b="1" dirty="0">
                <a:solidFill>
                  <a:prstClr val="black"/>
                </a:solidFill>
                <a:latin typeface="Lato" panose="020F0502020204030203" pitchFamily="34" charset="0"/>
                <a:ea typeface="Lato" panose="020F0502020204030203" pitchFamily="34" charset="0"/>
                <a:cs typeface="Lato" panose="020F0502020204030203" pitchFamily="34" charset="0"/>
              </a:rPr>
              <a:t>*FMW1, FMW3 &amp; FMC1 awarded to C&amp;W</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SG" sz="900" b="1" i="0"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**FMC2, FMC3 &amp; FME3 awarded to CBRE</a:t>
            </a:r>
          </a:p>
          <a:p>
            <a:pPr lvl="0">
              <a:defRPr/>
            </a:pPr>
            <a:r>
              <a:rPr lang="en-SG" sz="900" b="1" dirty="0">
                <a:solidFill>
                  <a:prstClr val="black"/>
                </a:solidFill>
                <a:latin typeface="Lato" panose="020F0502020204030203" pitchFamily="34" charset="0"/>
                <a:ea typeface="Lato" panose="020F0502020204030203" pitchFamily="34" charset="0"/>
                <a:cs typeface="Lato" panose="020F0502020204030203" pitchFamily="34" charset="0"/>
              </a:rPr>
              <a:t>***FME1 &amp; FME2 awarded to JLL</a:t>
            </a:r>
            <a:endParaRPr kumimoji="0" lang="en-SG" sz="900" b="1" i="0"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SG" sz="900" b="1" i="0"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****FMW2 &amp; JI, currently evaluating  tender</a:t>
            </a:r>
          </a:p>
        </p:txBody>
      </p:sp>
      <p:sp>
        <p:nvSpPr>
          <p:cNvPr id="112" name="TextBox 111">
            <a:extLst>
              <a:ext uri="{FF2B5EF4-FFF2-40B4-BE49-F238E27FC236}">
                <a16:creationId xmlns:a16="http://schemas.microsoft.com/office/drawing/2014/main" id="{D94926FD-E7F8-47E4-9E1C-12860A24A324}"/>
              </a:ext>
            </a:extLst>
          </p:cNvPr>
          <p:cNvSpPr txBox="1"/>
          <p:nvPr/>
        </p:nvSpPr>
        <p:spPr>
          <a:xfrm>
            <a:off x="4434711" y="5807798"/>
            <a:ext cx="2355435" cy="892552"/>
          </a:xfrm>
          <a:prstGeom prst="rect">
            <a:avLst/>
          </a:prstGeom>
          <a:solidFill>
            <a:schemeClr val="bg1"/>
          </a:solidFill>
          <a:ln w="15875">
            <a:solidFill>
              <a:schemeClr val="tx1"/>
            </a:solidFill>
          </a:ln>
        </p:spPr>
        <p:txBody>
          <a:bodyPr wrap="square" rtlCol="0">
            <a:spAutoFit/>
          </a:bodyPr>
          <a:lstStyle/>
          <a:p>
            <a:r>
              <a:rPr lang="en-US" sz="1300" u="sng" dirty="0">
                <a:solidFill>
                  <a:schemeClr val="accent6">
                    <a:lumMod val="60000"/>
                    <a:lumOff val="40000"/>
                  </a:schemeClr>
                </a:solidFill>
                <a:latin typeface="Lato" panose="020F0502020204030203" pitchFamily="34" charset="0"/>
                <a:ea typeface="Lato" panose="020F0502020204030203" pitchFamily="34" charset="0"/>
                <a:cs typeface="Lato" panose="020F0502020204030203" pitchFamily="34" charset="0"/>
              </a:rPr>
              <a:t>Objective </a:t>
            </a:r>
          </a:p>
          <a:p>
            <a:r>
              <a:rPr lang="en-US" sz="1300" dirty="0">
                <a:solidFill>
                  <a:schemeClr val="accent6">
                    <a:lumMod val="60000"/>
                    <a:lumOff val="40000"/>
                  </a:schemeClr>
                </a:solidFill>
                <a:latin typeface="Lato" panose="020F0502020204030203" pitchFamily="34" charset="0"/>
                <a:ea typeface="Lato" panose="020F0502020204030203" pitchFamily="34" charset="0"/>
                <a:cs typeface="Lato" panose="020F0502020204030203" pitchFamily="34" charset="0"/>
              </a:rPr>
              <a:t>To seek DC’s endorsement to award FMC contract for JI  properties and estate</a:t>
            </a:r>
            <a:endParaRPr lang="en-SG" sz="1300" dirty="0">
              <a:solidFill>
                <a:schemeClr val="accent6">
                  <a:lumMod val="60000"/>
                  <a:lumOff val="40000"/>
                </a:schemeClr>
              </a:solidFill>
              <a:latin typeface="Lato" panose="020F0502020204030203" pitchFamily="34" charset="0"/>
              <a:ea typeface="Lato" panose="020F0502020204030203" pitchFamily="34" charset="0"/>
              <a:cs typeface="Lato" panose="020F0502020204030203" pitchFamily="34" charset="0"/>
            </a:endParaRPr>
          </a:p>
        </p:txBody>
      </p:sp>
      <p:cxnSp>
        <p:nvCxnSpPr>
          <p:cNvPr id="149" name="Connector: Elbow 148">
            <a:extLst>
              <a:ext uri="{FF2B5EF4-FFF2-40B4-BE49-F238E27FC236}">
                <a16:creationId xmlns:a16="http://schemas.microsoft.com/office/drawing/2014/main" id="{E1253153-FF9E-4226-BABC-A493A5BB1117}"/>
              </a:ext>
            </a:extLst>
          </p:cNvPr>
          <p:cNvCxnSpPr>
            <a:cxnSpLocks/>
            <a:stCxn id="215" idx="2"/>
            <a:endCxn id="112" idx="1"/>
          </p:cNvCxnSpPr>
          <p:nvPr/>
        </p:nvCxnSpPr>
        <p:spPr>
          <a:xfrm rot="16200000" flipH="1">
            <a:off x="3264902" y="5084265"/>
            <a:ext cx="161372" cy="2178246"/>
          </a:xfrm>
          <a:prstGeom prst="bentConnector2">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6" name="Connector: Elbow 125">
            <a:extLst>
              <a:ext uri="{FF2B5EF4-FFF2-40B4-BE49-F238E27FC236}">
                <a16:creationId xmlns:a16="http://schemas.microsoft.com/office/drawing/2014/main" id="{B581E747-7E37-4CDA-A459-BCE46CD803D3}"/>
              </a:ext>
            </a:extLst>
          </p:cNvPr>
          <p:cNvCxnSpPr>
            <a:stCxn id="204" idx="1"/>
            <a:endCxn id="213" idx="0"/>
          </p:cNvCxnSpPr>
          <p:nvPr/>
        </p:nvCxnSpPr>
        <p:spPr>
          <a:xfrm rot="10800000" flipV="1">
            <a:off x="1506275" y="1915900"/>
            <a:ext cx="950277" cy="1614025"/>
          </a:xfrm>
          <a:prstGeom prst="bentConnector2">
            <a:avLst/>
          </a:prstGeom>
          <a:ln w="19050">
            <a:solidFill>
              <a:schemeClr val="accent6">
                <a:lumMod val="75000"/>
              </a:schemeClr>
            </a:solidFill>
            <a:prstDash val="sysDot"/>
          </a:ln>
        </p:spPr>
        <p:style>
          <a:lnRef idx="1">
            <a:schemeClr val="accent6"/>
          </a:lnRef>
          <a:fillRef idx="0">
            <a:schemeClr val="accent6"/>
          </a:fillRef>
          <a:effectRef idx="0">
            <a:schemeClr val="accent6"/>
          </a:effectRef>
          <a:fontRef idx="minor">
            <a:schemeClr val="tx1"/>
          </a:fontRef>
        </p:style>
      </p:cxnSp>
      <p:cxnSp>
        <p:nvCxnSpPr>
          <p:cNvPr id="208" name="Connector: Elbow 207">
            <a:extLst>
              <a:ext uri="{FF2B5EF4-FFF2-40B4-BE49-F238E27FC236}">
                <a16:creationId xmlns:a16="http://schemas.microsoft.com/office/drawing/2014/main" id="{D66C980B-BBF9-4E62-813E-4570842A2E0D}"/>
              </a:ext>
            </a:extLst>
          </p:cNvPr>
          <p:cNvCxnSpPr>
            <a:cxnSpLocks/>
            <a:stCxn id="214" idx="2"/>
            <a:endCxn id="215" idx="3"/>
          </p:cNvCxnSpPr>
          <p:nvPr/>
        </p:nvCxnSpPr>
        <p:spPr>
          <a:xfrm rot="5400000">
            <a:off x="2289523" y="3930834"/>
            <a:ext cx="2316202" cy="1638203"/>
          </a:xfrm>
          <a:prstGeom prst="bentConnector2">
            <a:avLst/>
          </a:prstGeom>
          <a:ln w="19050">
            <a:solidFill>
              <a:schemeClr val="accent6">
                <a:lumMod val="75000"/>
              </a:schemeClr>
            </a:solidFill>
            <a:prstDash val="sysDot"/>
          </a:ln>
        </p:spPr>
        <p:style>
          <a:lnRef idx="1">
            <a:schemeClr val="accent6"/>
          </a:lnRef>
          <a:fillRef idx="0">
            <a:schemeClr val="accent6"/>
          </a:fillRef>
          <a:effectRef idx="0">
            <a:schemeClr val="accent6"/>
          </a:effectRef>
          <a:fontRef idx="minor">
            <a:schemeClr val="tx1"/>
          </a:fontRef>
        </p:style>
      </p:cxnSp>
      <p:sp>
        <p:nvSpPr>
          <p:cNvPr id="148" name="Freeform: Shape 147">
            <a:extLst>
              <a:ext uri="{FF2B5EF4-FFF2-40B4-BE49-F238E27FC236}">
                <a16:creationId xmlns:a16="http://schemas.microsoft.com/office/drawing/2014/main" id="{8C46F5C8-FCC7-405C-97CD-032E419A3410}"/>
              </a:ext>
            </a:extLst>
          </p:cNvPr>
          <p:cNvSpPr/>
          <p:nvPr/>
        </p:nvSpPr>
        <p:spPr>
          <a:xfrm>
            <a:off x="7531100" y="2743200"/>
            <a:ext cx="1447800" cy="1371600"/>
          </a:xfrm>
          <a:custGeom>
            <a:avLst/>
            <a:gdLst>
              <a:gd name="connsiteX0" fmla="*/ 1303867 w 1447800"/>
              <a:gd name="connsiteY0" fmla="*/ 0 h 1371600"/>
              <a:gd name="connsiteX1" fmla="*/ 1447800 w 1447800"/>
              <a:gd name="connsiteY1" fmla="*/ 762000 h 1371600"/>
              <a:gd name="connsiteX2" fmla="*/ 1418167 w 1447800"/>
              <a:gd name="connsiteY2" fmla="*/ 1371600 h 1371600"/>
              <a:gd name="connsiteX3" fmla="*/ 440267 w 1447800"/>
              <a:gd name="connsiteY3" fmla="*/ 1367367 h 1371600"/>
              <a:gd name="connsiteX4" fmla="*/ 0 w 1447800"/>
              <a:gd name="connsiteY4" fmla="*/ 1193800 h 137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7800" h="1371600">
                <a:moveTo>
                  <a:pt x="1303867" y="0"/>
                </a:moveTo>
                <a:lnTo>
                  <a:pt x="1447800" y="762000"/>
                </a:lnTo>
                <a:lnTo>
                  <a:pt x="1418167" y="1371600"/>
                </a:lnTo>
                <a:lnTo>
                  <a:pt x="440267" y="1367367"/>
                </a:lnTo>
                <a:lnTo>
                  <a:pt x="0" y="1193800"/>
                </a:lnTo>
              </a:path>
            </a:pathLst>
          </a:custGeom>
          <a:no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2" name="Freeform: Shape 1">
            <a:extLst>
              <a:ext uri="{FF2B5EF4-FFF2-40B4-BE49-F238E27FC236}">
                <a16:creationId xmlns:a16="http://schemas.microsoft.com/office/drawing/2014/main" id="{E0F73254-DA37-48B4-9355-DE960B102B54}"/>
              </a:ext>
            </a:extLst>
          </p:cNvPr>
          <p:cNvSpPr/>
          <p:nvPr/>
        </p:nvSpPr>
        <p:spPr>
          <a:xfrm>
            <a:off x="7683500" y="2717800"/>
            <a:ext cx="1778000" cy="2266950"/>
          </a:xfrm>
          <a:custGeom>
            <a:avLst/>
            <a:gdLst>
              <a:gd name="connsiteX0" fmla="*/ 0 w 1778000"/>
              <a:gd name="connsiteY0" fmla="*/ 38100 h 2266950"/>
              <a:gd name="connsiteX1" fmla="*/ 984250 w 1778000"/>
              <a:gd name="connsiteY1" fmla="*/ 0 h 2266950"/>
              <a:gd name="connsiteX2" fmla="*/ 1397000 w 1778000"/>
              <a:gd name="connsiteY2" fmla="*/ 101600 h 2266950"/>
              <a:gd name="connsiteX3" fmla="*/ 1714500 w 1778000"/>
              <a:gd name="connsiteY3" fmla="*/ 654050 h 2266950"/>
              <a:gd name="connsiteX4" fmla="*/ 1778000 w 1778000"/>
              <a:gd name="connsiteY4" fmla="*/ 1149350 h 2266950"/>
              <a:gd name="connsiteX5" fmla="*/ 1447800 w 1778000"/>
              <a:gd name="connsiteY5" fmla="*/ 1714500 h 2266950"/>
              <a:gd name="connsiteX6" fmla="*/ 1270000 w 1778000"/>
              <a:gd name="connsiteY6" fmla="*/ 1758950 h 2266950"/>
              <a:gd name="connsiteX7" fmla="*/ 1333500 w 1778000"/>
              <a:gd name="connsiteY7" fmla="*/ 2266950 h 226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78000" h="2266950">
                <a:moveTo>
                  <a:pt x="0" y="38100"/>
                </a:moveTo>
                <a:lnTo>
                  <a:pt x="984250" y="0"/>
                </a:lnTo>
                <a:lnTo>
                  <a:pt x="1397000" y="101600"/>
                </a:lnTo>
                <a:lnTo>
                  <a:pt x="1714500" y="654050"/>
                </a:lnTo>
                <a:lnTo>
                  <a:pt x="1778000" y="1149350"/>
                </a:lnTo>
                <a:lnTo>
                  <a:pt x="1447800" y="1714500"/>
                </a:lnTo>
                <a:lnTo>
                  <a:pt x="1270000" y="1758950"/>
                </a:lnTo>
                <a:lnTo>
                  <a:pt x="1333500" y="2266950"/>
                </a:lnTo>
              </a:path>
            </a:pathLst>
          </a:custGeom>
          <a:no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pic>
        <p:nvPicPr>
          <p:cNvPr id="132" name="Picture 131">
            <a:extLst>
              <a:ext uri="{FF2B5EF4-FFF2-40B4-BE49-F238E27FC236}">
                <a16:creationId xmlns:a16="http://schemas.microsoft.com/office/drawing/2014/main" id="{754CB752-A973-2EEC-62DE-45EE6752D5A3}"/>
              </a:ext>
            </a:extLst>
          </p:cNvPr>
          <p:cNvPicPr>
            <a:picLocks noChangeAspect="1"/>
          </p:cNvPicPr>
          <p:nvPr/>
        </p:nvPicPr>
        <p:blipFill rotWithShape="1">
          <a:blip r:embed="rId7" cstate="screen">
            <a:extLst>
              <a:ext uri="{BEBA8EAE-BF5A-486C-A8C5-ECC9F3942E4B}">
                <a14:imgProps xmlns:a14="http://schemas.microsoft.com/office/drawing/2010/main">
                  <a14:imgLayer r:embed="rId8">
                    <a14:imgEffect>
                      <a14:backgroundRemoval t="0" b="81176" l="8696" r="89855"/>
                    </a14:imgEffect>
                  </a14:imgLayer>
                </a14:imgProps>
              </a:ext>
              <a:ext uri="{28A0092B-C50C-407E-A947-70E740481C1C}">
                <a14:useLocalDpi xmlns:a14="http://schemas.microsoft.com/office/drawing/2010/main"/>
              </a:ext>
            </a:extLst>
          </a:blip>
          <a:srcRect/>
          <a:stretch/>
        </p:blipFill>
        <p:spPr>
          <a:xfrm>
            <a:off x="9614198" y="5644267"/>
            <a:ext cx="255657" cy="268482"/>
          </a:xfrm>
          <a:prstGeom prst="rect">
            <a:avLst/>
          </a:prstGeom>
        </p:spPr>
      </p:pic>
    </p:spTree>
    <p:extLst>
      <p:ext uri="{BB962C8B-B14F-4D97-AF65-F5344CB8AC3E}">
        <p14:creationId xmlns:p14="http://schemas.microsoft.com/office/powerpoint/2010/main" val="1406161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CF04D3-6D7A-4683-CE51-F4235129CD93}"/>
              </a:ext>
            </a:extLst>
          </p:cNvPr>
          <p:cNvPicPr>
            <a:picLocks noChangeAspect="1"/>
          </p:cNvPicPr>
          <p:nvPr/>
        </p:nvPicPr>
        <p:blipFill>
          <a:blip r:embed="rId3"/>
          <a:stretch>
            <a:fillRect/>
          </a:stretch>
        </p:blipFill>
        <p:spPr>
          <a:xfrm>
            <a:off x="2027434" y="482369"/>
            <a:ext cx="8018728" cy="6210728"/>
          </a:xfrm>
          <a:prstGeom prst="rect">
            <a:avLst/>
          </a:prstGeom>
        </p:spPr>
      </p:pic>
      <p:pic>
        <p:nvPicPr>
          <p:cNvPr id="8" name="Picture 7">
            <a:extLst>
              <a:ext uri="{FF2B5EF4-FFF2-40B4-BE49-F238E27FC236}">
                <a16:creationId xmlns:a16="http://schemas.microsoft.com/office/drawing/2014/main" id="{009BF6CB-13B5-BEBE-A868-AD067015898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67764" y="667820"/>
            <a:ext cx="202267" cy="298539"/>
          </a:xfrm>
          <a:prstGeom prst="rect">
            <a:avLst/>
          </a:prstGeom>
          <a:noFill/>
          <a:ln>
            <a:solidFill>
              <a:schemeClr val="accent1"/>
            </a:solidFill>
          </a:ln>
        </p:spPr>
      </p:pic>
      <p:pic>
        <p:nvPicPr>
          <p:cNvPr id="9" name="Picture 8">
            <a:extLst>
              <a:ext uri="{FF2B5EF4-FFF2-40B4-BE49-F238E27FC236}">
                <a16:creationId xmlns:a16="http://schemas.microsoft.com/office/drawing/2014/main" id="{AA61C5EE-795D-AE36-0D05-C73C5B2CD87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36021" y="3192157"/>
            <a:ext cx="202267" cy="298539"/>
          </a:xfrm>
          <a:prstGeom prst="rect">
            <a:avLst/>
          </a:prstGeom>
          <a:noFill/>
          <a:ln>
            <a:solidFill>
              <a:schemeClr val="accent1"/>
            </a:solidFill>
          </a:ln>
        </p:spPr>
      </p:pic>
      <p:pic>
        <p:nvPicPr>
          <p:cNvPr id="10" name="Picture 9">
            <a:extLst>
              <a:ext uri="{FF2B5EF4-FFF2-40B4-BE49-F238E27FC236}">
                <a16:creationId xmlns:a16="http://schemas.microsoft.com/office/drawing/2014/main" id="{7C626614-2DDE-1B8C-3A43-7E8321A3CD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68897" y="1331245"/>
            <a:ext cx="202267" cy="298539"/>
          </a:xfrm>
          <a:prstGeom prst="rect">
            <a:avLst/>
          </a:prstGeom>
          <a:noFill/>
          <a:ln>
            <a:solidFill>
              <a:schemeClr val="accent1"/>
            </a:solidFill>
          </a:ln>
        </p:spPr>
      </p:pic>
      <p:sp>
        <p:nvSpPr>
          <p:cNvPr id="12" name="TextBox 11">
            <a:extLst>
              <a:ext uri="{FF2B5EF4-FFF2-40B4-BE49-F238E27FC236}">
                <a16:creationId xmlns:a16="http://schemas.microsoft.com/office/drawing/2014/main" id="{7A4155AA-AE08-792D-67B2-C6DCB3689821}"/>
              </a:ext>
            </a:extLst>
          </p:cNvPr>
          <p:cNvSpPr txBox="1"/>
          <p:nvPr/>
        </p:nvSpPr>
        <p:spPr>
          <a:xfrm>
            <a:off x="7330068" y="776392"/>
            <a:ext cx="1345913" cy="215444"/>
          </a:xfrm>
          <a:prstGeom prst="rect">
            <a:avLst/>
          </a:prstGeom>
          <a:solidFill>
            <a:schemeClr val="bg1">
              <a:lumMod val="85000"/>
            </a:schemeClr>
          </a:solidFill>
        </p:spPr>
        <p:txBody>
          <a:bodyPr wrap="square" rtlCol="0">
            <a:spAutoFit/>
          </a:bodyPr>
          <a:lstStyle/>
          <a:p>
            <a:pPr algn="ctr"/>
            <a:r>
              <a:rPr lang="en-SG" sz="800" b="1" dirty="0"/>
              <a:t>Checkpoint , Pier 20</a:t>
            </a:r>
          </a:p>
        </p:txBody>
      </p:sp>
      <p:sp>
        <p:nvSpPr>
          <p:cNvPr id="14" name="TextBox 13">
            <a:extLst>
              <a:ext uri="{FF2B5EF4-FFF2-40B4-BE49-F238E27FC236}">
                <a16:creationId xmlns:a16="http://schemas.microsoft.com/office/drawing/2014/main" id="{D7D843A0-605C-2279-568C-1B91755236DC}"/>
              </a:ext>
            </a:extLst>
          </p:cNvPr>
          <p:cNvSpPr txBox="1"/>
          <p:nvPr/>
        </p:nvSpPr>
        <p:spPr>
          <a:xfrm>
            <a:off x="7210194" y="3353152"/>
            <a:ext cx="487272" cy="215444"/>
          </a:xfrm>
          <a:prstGeom prst="rect">
            <a:avLst/>
          </a:prstGeom>
          <a:solidFill>
            <a:schemeClr val="bg1">
              <a:lumMod val="85000"/>
            </a:schemeClr>
          </a:solidFill>
        </p:spPr>
        <p:txBody>
          <a:bodyPr wrap="square" rtlCol="0">
            <a:spAutoFit/>
          </a:bodyPr>
          <a:lstStyle/>
          <a:p>
            <a:pPr algn="ctr"/>
            <a:r>
              <a:rPr lang="en-SG" sz="800" b="1" dirty="0"/>
              <a:t>FOB</a:t>
            </a:r>
          </a:p>
        </p:txBody>
      </p:sp>
      <p:sp>
        <p:nvSpPr>
          <p:cNvPr id="23" name="TextBox 22">
            <a:extLst>
              <a:ext uri="{FF2B5EF4-FFF2-40B4-BE49-F238E27FC236}">
                <a16:creationId xmlns:a16="http://schemas.microsoft.com/office/drawing/2014/main" id="{730C4A5C-E246-684D-E559-42A26D09D1FC}"/>
              </a:ext>
            </a:extLst>
          </p:cNvPr>
          <p:cNvSpPr txBox="1"/>
          <p:nvPr/>
        </p:nvSpPr>
        <p:spPr>
          <a:xfrm>
            <a:off x="7400276" y="1514411"/>
            <a:ext cx="1345913" cy="215444"/>
          </a:xfrm>
          <a:prstGeom prst="rect">
            <a:avLst/>
          </a:prstGeom>
          <a:solidFill>
            <a:schemeClr val="bg1">
              <a:lumMod val="85000"/>
            </a:schemeClr>
          </a:solidFill>
        </p:spPr>
        <p:txBody>
          <a:bodyPr wrap="square" rtlCol="0">
            <a:spAutoFit/>
          </a:bodyPr>
          <a:lstStyle/>
          <a:p>
            <a:pPr algn="ctr"/>
            <a:r>
              <a:rPr lang="en-SG" sz="800" b="1" dirty="0"/>
              <a:t>PDL</a:t>
            </a:r>
          </a:p>
        </p:txBody>
      </p:sp>
      <p:pic>
        <p:nvPicPr>
          <p:cNvPr id="11" name="Picture 10">
            <a:extLst>
              <a:ext uri="{FF2B5EF4-FFF2-40B4-BE49-F238E27FC236}">
                <a16:creationId xmlns:a16="http://schemas.microsoft.com/office/drawing/2014/main" id="{A419FB88-8AA1-3BE3-5A73-DDCAAE31A8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47157" y="3526416"/>
            <a:ext cx="202267" cy="298539"/>
          </a:xfrm>
          <a:prstGeom prst="rect">
            <a:avLst/>
          </a:prstGeom>
          <a:noFill/>
          <a:ln>
            <a:solidFill>
              <a:schemeClr val="accent1"/>
            </a:solidFill>
          </a:ln>
        </p:spPr>
      </p:pic>
      <p:cxnSp>
        <p:nvCxnSpPr>
          <p:cNvPr id="24" name="Straight Connector 23">
            <a:extLst>
              <a:ext uri="{FF2B5EF4-FFF2-40B4-BE49-F238E27FC236}">
                <a16:creationId xmlns:a16="http://schemas.microsoft.com/office/drawing/2014/main" id="{6ED5A2E9-F252-C11E-8259-D5A8BAF530CC}"/>
              </a:ext>
            </a:extLst>
          </p:cNvPr>
          <p:cNvCxnSpPr>
            <a:cxnSpLocks/>
          </p:cNvCxnSpPr>
          <p:nvPr/>
        </p:nvCxnSpPr>
        <p:spPr>
          <a:xfrm>
            <a:off x="5032796" y="5723185"/>
            <a:ext cx="724647"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Title 1">
            <a:extLst>
              <a:ext uri="{FF2B5EF4-FFF2-40B4-BE49-F238E27FC236}">
                <a16:creationId xmlns:a16="http://schemas.microsoft.com/office/drawing/2014/main" id="{98AC3DA7-4F06-ECD4-0209-F8316D708A24}"/>
              </a:ext>
            </a:extLst>
          </p:cNvPr>
          <p:cNvSpPr txBox="1">
            <a:spLocks/>
          </p:cNvSpPr>
          <p:nvPr/>
        </p:nvSpPr>
        <p:spPr>
          <a:xfrm>
            <a:off x="159197" y="136570"/>
            <a:ext cx="8516784" cy="680519"/>
          </a:xfrm>
          <a:prstGeom prst="rect">
            <a:avLst/>
          </a:prstGeom>
          <a:solidFill>
            <a:schemeClr val="bg1"/>
          </a:solid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b="1" dirty="0">
                <a:solidFill>
                  <a:srgbClr val="00B0F0"/>
                </a:solidFill>
                <a:latin typeface="Lato" panose="020F0502020204030203" pitchFamily="34" charset="0"/>
                <a:ea typeface="Lato" panose="020F0502020204030203" pitchFamily="34" charset="0"/>
                <a:cs typeface="Lato" panose="020F0502020204030203" pitchFamily="34" charset="0"/>
              </a:rPr>
              <a:t>JI Building and Estate</a:t>
            </a:r>
          </a:p>
        </p:txBody>
      </p:sp>
      <p:graphicFrame>
        <p:nvGraphicFramePr>
          <p:cNvPr id="22" name="Content Placeholder 7">
            <a:extLst>
              <a:ext uri="{FF2B5EF4-FFF2-40B4-BE49-F238E27FC236}">
                <a16:creationId xmlns:a16="http://schemas.microsoft.com/office/drawing/2014/main" id="{1A94B3BD-C8DF-CBB3-D50D-9F53072F5E29}"/>
              </a:ext>
            </a:extLst>
          </p:cNvPr>
          <p:cNvGraphicFramePr>
            <a:graphicFrameLocks/>
          </p:cNvGraphicFramePr>
          <p:nvPr/>
        </p:nvGraphicFramePr>
        <p:xfrm>
          <a:off x="8605504" y="3459243"/>
          <a:ext cx="3507728" cy="1550670"/>
        </p:xfrm>
        <a:graphic>
          <a:graphicData uri="http://schemas.openxmlformats.org/drawingml/2006/table">
            <a:tbl>
              <a:tblPr>
                <a:tableStyleId>{5C22544A-7EE6-4342-B048-85BDC9FD1C3A}</a:tableStyleId>
              </a:tblPr>
              <a:tblGrid>
                <a:gridCol w="1271726">
                  <a:extLst>
                    <a:ext uri="{9D8B030D-6E8A-4147-A177-3AD203B41FA5}">
                      <a16:colId xmlns:a16="http://schemas.microsoft.com/office/drawing/2014/main" val="1918135492"/>
                    </a:ext>
                  </a:extLst>
                </a:gridCol>
                <a:gridCol w="1118001">
                  <a:extLst>
                    <a:ext uri="{9D8B030D-6E8A-4147-A177-3AD203B41FA5}">
                      <a16:colId xmlns:a16="http://schemas.microsoft.com/office/drawing/2014/main" val="3130270561"/>
                    </a:ext>
                  </a:extLst>
                </a:gridCol>
                <a:gridCol w="1118001">
                  <a:extLst>
                    <a:ext uri="{9D8B030D-6E8A-4147-A177-3AD203B41FA5}">
                      <a16:colId xmlns:a16="http://schemas.microsoft.com/office/drawing/2014/main" val="3409987792"/>
                    </a:ext>
                  </a:extLst>
                </a:gridCol>
              </a:tblGrid>
              <a:tr h="244475">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a:solidFill>
                            <a:srgbClr val="000000"/>
                          </a:solidFill>
                          <a:effectLst/>
                          <a:latin typeface="+mn-lt"/>
                          <a:ea typeface="Calibri" panose="020F0502020204030204" pitchFamily="34" charset="0"/>
                          <a:cs typeface="Times New Roman" panose="02020603050405020304" pitchFamily="18" charset="0"/>
                        </a:rPr>
                        <a:t>Property</a:t>
                      </a:r>
                      <a:endParaRPr lang="en-SG" sz="1200" b="1"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pPr>
                      <a:r>
                        <a:rPr lang="en-SG" sz="1200" b="1" dirty="0">
                          <a:effectLst/>
                          <a:latin typeface="+mn-lt"/>
                        </a:rPr>
                        <a:t>Building Area</a:t>
                      </a:r>
                    </a:p>
                  </a:txBody>
                  <a:tcPr marL="68580" marR="68580" marT="0" marB="0"/>
                </a:tc>
                <a:tc>
                  <a:txBody>
                    <a:bodyPr/>
                    <a:lstStyle/>
                    <a:p>
                      <a:pPr algn="ctr">
                        <a:lnSpc>
                          <a:spcPct val="107000"/>
                        </a:lnSpc>
                      </a:pPr>
                      <a:r>
                        <a:rPr lang="en-US" sz="1200" b="1" dirty="0">
                          <a:effectLst/>
                          <a:latin typeface="+mn-lt"/>
                        </a:rPr>
                        <a:t>Land Aera</a:t>
                      </a:r>
                      <a:endParaRPr lang="en-SG" sz="1200" b="1" dirty="0">
                        <a:effectLst/>
                        <a:latin typeface="+mn-lt"/>
                      </a:endParaRPr>
                    </a:p>
                  </a:txBody>
                  <a:tcPr marL="68580" marR="68580" marT="0" marB="0"/>
                </a:tc>
                <a:extLst>
                  <a:ext uri="{0D108BD9-81ED-4DB2-BD59-A6C34878D82A}">
                    <a16:rowId xmlns:a16="http://schemas.microsoft.com/office/drawing/2014/main" val="4041525415"/>
                  </a:ext>
                </a:extLst>
              </a:tr>
              <a:tr h="332105">
                <a:tc>
                  <a:txBody>
                    <a:bodyPr/>
                    <a:lstStyle/>
                    <a:p>
                      <a:pPr>
                        <a:lnSpc>
                          <a:spcPct val="107000"/>
                        </a:lnSpc>
                      </a:pPr>
                      <a:r>
                        <a:rPr lang="en-SG" sz="1200" dirty="0">
                          <a:effectLst/>
                          <a:latin typeface="+mn-lt"/>
                        </a:rPr>
                        <a:t>JI Checkpoint</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pPr>
                      <a:r>
                        <a:rPr lang="en-SG" sz="1200" dirty="0">
                          <a:effectLst/>
                          <a:latin typeface="+mn-lt"/>
                        </a:rPr>
                        <a:t>5,856 sqm </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rowSpan="4">
                  <a:txBody>
                    <a:bodyPr/>
                    <a:lstStyle/>
                    <a:p>
                      <a:pPr>
                        <a:lnSpc>
                          <a:spcPct val="107000"/>
                        </a:lnSpc>
                      </a:pPr>
                      <a:endParaRPr lang="en-US" sz="1200" dirty="0">
                        <a:solidFill>
                          <a:srgbClr val="000000"/>
                        </a:solidFill>
                        <a:effectLst/>
                        <a:latin typeface="+mn-lt"/>
                        <a:ea typeface="Calibri" panose="020F0502020204030204" pitchFamily="34" charset="0"/>
                        <a:cs typeface="Times New Roman" panose="02020603050405020304" pitchFamily="18" charset="0"/>
                      </a:endParaRPr>
                    </a:p>
                    <a:p>
                      <a:pPr>
                        <a:lnSpc>
                          <a:spcPct val="107000"/>
                        </a:lnSpc>
                      </a:pPr>
                      <a:endParaRPr lang="en-US" sz="1200" dirty="0">
                        <a:solidFill>
                          <a:srgbClr val="000000"/>
                        </a:solidFill>
                        <a:effectLst/>
                        <a:latin typeface="+mn-lt"/>
                        <a:ea typeface="Calibri" panose="020F0502020204030204" pitchFamily="34" charset="0"/>
                        <a:cs typeface="Times New Roman" panose="02020603050405020304" pitchFamily="18" charset="0"/>
                      </a:endParaRPr>
                    </a:p>
                    <a:p>
                      <a:pP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 752,081 sqm</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80779975"/>
                  </a:ext>
                </a:extLst>
              </a:tr>
              <a:tr h="244475">
                <a:tc>
                  <a:txBody>
                    <a:bodyPr/>
                    <a:lstStyle/>
                    <a:p>
                      <a:pPr>
                        <a:lnSpc>
                          <a:spcPct val="107000"/>
                        </a:lnSpc>
                      </a:pPr>
                      <a:r>
                        <a:rPr lang="en-SG" sz="1200" dirty="0">
                          <a:effectLst/>
                          <a:latin typeface="+mn-lt"/>
                        </a:rPr>
                        <a:t>Pier 20 </a:t>
                      </a:r>
                    </a:p>
                  </a:txBody>
                  <a:tcPr marL="68580" marR="68580" marT="0" marB="0"/>
                </a:tc>
                <a:tc>
                  <a:txBody>
                    <a:bodyPr/>
                    <a:lstStyle/>
                    <a:p>
                      <a:pP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3,767 sqm</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pP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8458732"/>
                  </a:ext>
                </a:extLst>
              </a:tr>
              <a:tr h="243205">
                <a:tc>
                  <a:txBody>
                    <a:bodyPr/>
                    <a:lstStyle/>
                    <a:p>
                      <a:pPr>
                        <a:lnSpc>
                          <a:spcPct val="107000"/>
                        </a:lnSpc>
                      </a:pPr>
                      <a:r>
                        <a:rPr lang="en-SG" sz="1200" dirty="0">
                          <a:effectLst/>
                          <a:latin typeface="+mn-lt"/>
                        </a:rPr>
                        <a:t>PDL</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pPr>
                      <a:r>
                        <a:rPr lang="en-SG" sz="1200" dirty="0">
                          <a:effectLst/>
                          <a:latin typeface="+mn-lt"/>
                        </a:rPr>
                        <a:t>2,063 sqm </a:t>
                      </a:r>
                    </a:p>
                  </a:txBody>
                  <a:tcPr marL="68580" marR="68580" marT="0" marB="0"/>
                </a:tc>
                <a:tc vMerge="1">
                  <a:txBody>
                    <a:bodyPr/>
                    <a:lstStyle/>
                    <a:p>
                      <a:pPr>
                        <a:lnSpc>
                          <a:spcPct val="107000"/>
                        </a:lnSpc>
                      </a:pP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7454241"/>
                  </a:ext>
                </a:extLst>
              </a:tr>
              <a:tr h="243205">
                <a:tc>
                  <a:txBody>
                    <a:bodyPr/>
                    <a:lstStyle/>
                    <a:p>
                      <a:pP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Total Building</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11,686 sqm</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pP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10286682"/>
                  </a:ext>
                </a:extLst>
              </a:tr>
              <a:tr h="243205">
                <a:tc>
                  <a:txBody>
                    <a:bodyPr/>
                    <a:lstStyle/>
                    <a:p>
                      <a:pP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Total Area </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gridSpan="2">
                  <a:txBody>
                    <a:bodyPr/>
                    <a:lstStyle/>
                    <a:p>
                      <a:pPr algn="ct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 765,481 sqm</a:t>
                      </a:r>
                    </a:p>
                  </a:txBody>
                  <a:tcPr marL="68580" marR="68580" marT="0" marB="0"/>
                </a:tc>
                <a:tc hMerge="1">
                  <a:txBody>
                    <a:bodyPr/>
                    <a:lstStyle/>
                    <a:p>
                      <a:pPr>
                        <a:lnSpc>
                          <a:spcPct val="107000"/>
                        </a:lnSpc>
                      </a:pP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43289301"/>
                  </a:ext>
                </a:extLst>
              </a:tr>
            </a:tbl>
          </a:graphicData>
        </a:graphic>
      </p:graphicFrame>
      <p:graphicFrame>
        <p:nvGraphicFramePr>
          <p:cNvPr id="25" name="Content Placeholder 7">
            <a:extLst>
              <a:ext uri="{FF2B5EF4-FFF2-40B4-BE49-F238E27FC236}">
                <a16:creationId xmlns:a16="http://schemas.microsoft.com/office/drawing/2014/main" id="{D3AEC9F8-A99C-DA21-97B5-775C5E401750}"/>
              </a:ext>
            </a:extLst>
          </p:cNvPr>
          <p:cNvGraphicFramePr>
            <a:graphicFrameLocks/>
          </p:cNvGraphicFramePr>
          <p:nvPr/>
        </p:nvGraphicFramePr>
        <p:xfrm>
          <a:off x="5355263" y="5178656"/>
          <a:ext cx="3507728" cy="1550670"/>
        </p:xfrm>
        <a:graphic>
          <a:graphicData uri="http://schemas.openxmlformats.org/drawingml/2006/table">
            <a:tbl>
              <a:tblPr>
                <a:tableStyleId>{5C22544A-7EE6-4342-B048-85BDC9FD1C3A}</a:tableStyleId>
              </a:tblPr>
              <a:tblGrid>
                <a:gridCol w="1271726">
                  <a:extLst>
                    <a:ext uri="{9D8B030D-6E8A-4147-A177-3AD203B41FA5}">
                      <a16:colId xmlns:a16="http://schemas.microsoft.com/office/drawing/2014/main" val="1918135492"/>
                    </a:ext>
                  </a:extLst>
                </a:gridCol>
                <a:gridCol w="1118001">
                  <a:extLst>
                    <a:ext uri="{9D8B030D-6E8A-4147-A177-3AD203B41FA5}">
                      <a16:colId xmlns:a16="http://schemas.microsoft.com/office/drawing/2014/main" val="3130270561"/>
                    </a:ext>
                  </a:extLst>
                </a:gridCol>
                <a:gridCol w="1118001">
                  <a:extLst>
                    <a:ext uri="{9D8B030D-6E8A-4147-A177-3AD203B41FA5}">
                      <a16:colId xmlns:a16="http://schemas.microsoft.com/office/drawing/2014/main" val="3409987792"/>
                    </a:ext>
                  </a:extLst>
                </a:gridCol>
              </a:tblGrid>
              <a:tr h="244475">
                <a:tc>
                  <a:txBody>
                    <a:bodyPr/>
                    <a:lstStyle/>
                    <a:p>
                      <a:pPr algn="ctr">
                        <a:lnSpc>
                          <a:spcPct val="107000"/>
                        </a:lnSpc>
                      </a:pPr>
                      <a:r>
                        <a:rPr lang="en-US" sz="1200" b="1" dirty="0">
                          <a:solidFill>
                            <a:srgbClr val="000000"/>
                          </a:solidFill>
                          <a:effectLst/>
                          <a:latin typeface="+mn-lt"/>
                          <a:ea typeface="Calibri" panose="020F0502020204030204" pitchFamily="34" charset="0"/>
                          <a:cs typeface="Times New Roman" panose="02020603050405020304" pitchFamily="18" charset="0"/>
                        </a:rPr>
                        <a:t>Property</a:t>
                      </a:r>
                    </a:p>
                  </a:txBody>
                  <a:tcPr marL="68580" marR="68580" marT="0" marB="0"/>
                </a:tc>
                <a:tc>
                  <a:txBody>
                    <a:bodyPr/>
                    <a:lstStyle/>
                    <a:p>
                      <a:pPr algn="ctr">
                        <a:lnSpc>
                          <a:spcPct val="107000"/>
                        </a:lnSpc>
                      </a:pPr>
                      <a:r>
                        <a:rPr lang="en-SG" sz="1200" b="1" dirty="0">
                          <a:effectLst/>
                          <a:latin typeface="+mn-lt"/>
                        </a:rPr>
                        <a:t>Building Area</a:t>
                      </a:r>
                    </a:p>
                  </a:txBody>
                  <a:tcPr marL="68580" marR="68580" marT="0" marB="0"/>
                </a:tc>
                <a:tc>
                  <a:txBody>
                    <a:bodyPr/>
                    <a:lstStyle/>
                    <a:p>
                      <a:pPr algn="ctr">
                        <a:lnSpc>
                          <a:spcPct val="107000"/>
                        </a:lnSpc>
                      </a:pPr>
                      <a:r>
                        <a:rPr lang="en-US" sz="1200" b="1" dirty="0">
                          <a:effectLst/>
                          <a:latin typeface="+mn-lt"/>
                        </a:rPr>
                        <a:t>Land Area</a:t>
                      </a:r>
                      <a:endParaRPr lang="en-SG" sz="1200" b="1" dirty="0">
                        <a:effectLst/>
                        <a:latin typeface="+mn-lt"/>
                      </a:endParaRPr>
                    </a:p>
                  </a:txBody>
                  <a:tcPr marL="68580" marR="68580" marT="0" marB="0"/>
                </a:tc>
                <a:extLst>
                  <a:ext uri="{0D108BD9-81ED-4DB2-BD59-A6C34878D82A}">
                    <a16:rowId xmlns:a16="http://schemas.microsoft.com/office/drawing/2014/main" val="4041525415"/>
                  </a:ext>
                </a:extLst>
              </a:tr>
              <a:tr h="332105">
                <a:tc>
                  <a:txBody>
                    <a:bodyPr/>
                    <a:lstStyle/>
                    <a:p>
                      <a:pPr>
                        <a:lnSpc>
                          <a:spcPct val="107000"/>
                        </a:lnSpc>
                      </a:pPr>
                      <a:r>
                        <a:rPr lang="en-SG" sz="1200" dirty="0">
                          <a:effectLst/>
                          <a:latin typeface="+mn-lt"/>
                        </a:rPr>
                        <a:t>Oasis@ </a:t>
                      </a:r>
                      <a:r>
                        <a:rPr lang="en-SG" sz="1200" dirty="0" err="1">
                          <a:effectLst/>
                          <a:latin typeface="+mn-lt"/>
                        </a:rPr>
                        <a:t>Sakra</a:t>
                      </a:r>
                      <a:r>
                        <a:rPr lang="en-SG" sz="1200" dirty="0">
                          <a:effectLst/>
                          <a:latin typeface="+mn-lt"/>
                        </a:rPr>
                        <a:t> </a:t>
                      </a:r>
                    </a:p>
                  </a:txBody>
                  <a:tcPr marL="68580" marR="68580" marT="0" marB="0"/>
                </a:tc>
                <a:tc>
                  <a:txBody>
                    <a:bodyPr/>
                    <a:lstStyle/>
                    <a:p>
                      <a:pPr>
                        <a:lnSpc>
                          <a:spcPct val="107000"/>
                        </a:lnSpc>
                      </a:pPr>
                      <a:r>
                        <a:rPr lang="en-SG" sz="1200" dirty="0">
                          <a:effectLst/>
                          <a:latin typeface="+mn-lt"/>
                        </a:rPr>
                        <a:t>5,482 sqm `</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rowSpan="4">
                  <a:txBody>
                    <a:bodyPr/>
                    <a:lstStyle/>
                    <a:p>
                      <a:pPr>
                        <a:lnSpc>
                          <a:spcPct val="107000"/>
                        </a:lnSpc>
                      </a:pPr>
                      <a:endParaRPr lang="en-US" sz="1200" dirty="0">
                        <a:solidFill>
                          <a:srgbClr val="000000"/>
                        </a:solidFill>
                        <a:effectLst/>
                        <a:latin typeface="+mn-lt"/>
                        <a:ea typeface="Calibri" panose="020F0502020204030204" pitchFamily="34" charset="0"/>
                        <a:cs typeface="Times New Roman" panose="02020603050405020304" pitchFamily="18" charset="0"/>
                      </a:endParaRPr>
                    </a:p>
                    <a:p>
                      <a:pPr>
                        <a:lnSpc>
                          <a:spcPct val="107000"/>
                        </a:lnSpc>
                      </a:pPr>
                      <a:endParaRPr lang="en-US" sz="1200" dirty="0">
                        <a:solidFill>
                          <a:srgbClr val="000000"/>
                        </a:solidFill>
                        <a:effectLst/>
                        <a:latin typeface="+mn-lt"/>
                        <a:ea typeface="Calibri" panose="020F0502020204030204" pitchFamily="34" charset="0"/>
                        <a:cs typeface="Times New Roman" panose="02020603050405020304" pitchFamily="18" charset="0"/>
                      </a:endParaRPr>
                    </a:p>
                    <a:p>
                      <a:pP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 802,219 sqm</a:t>
                      </a:r>
                    </a:p>
                  </a:txBody>
                  <a:tcPr marL="68580" marR="68580" marT="0" marB="0"/>
                </a:tc>
                <a:extLst>
                  <a:ext uri="{0D108BD9-81ED-4DB2-BD59-A6C34878D82A}">
                    <a16:rowId xmlns:a16="http://schemas.microsoft.com/office/drawing/2014/main" val="1180779975"/>
                  </a:ext>
                </a:extLst>
              </a:tr>
              <a:tr h="244475">
                <a:tc>
                  <a:txBody>
                    <a:bodyPr/>
                    <a:lstStyle/>
                    <a:p>
                      <a:pPr>
                        <a:lnSpc>
                          <a:spcPct val="107000"/>
                        </a:lnSpc>
                      </a:pPr>
                      <a:r>
                        <a:rPr lang="en-US" sz="1200" dirty="0">
                          <a:effectLst/>
                          <a:latin typeface="+mn-lt"/>
                        </a:rPr>
                        <a:t>FOB</a:t>
                      </a:r>
                      <a:endParaRPr lang="en-SG" sz="1200" dirty="0">
                        <a:effectLst/>
                        <a:latin typeface="+mn-lt"/>
                      </a:endParaRPr>
                    </a:p>
                  </a:txBody>
                  <a:tcPr marL="68580" marR="68580" marT="0" marB="0"/>
                </a:tc>
                <a:tc>
                  <a:txBody>
                    <a:bodyPr/>
                    <a:lstStyle/>
                    <a:p>
                      <a:pPr>
                        <a:lnSpc>
                          <a:spcPct val="107000"/>
                        </a:lnSpc>
                      </a:pPr>
                      <a:r>
                        <a:rPr lang="en-SG" sz="1200" dirty="0">
                          <a:effectLst/>
                          <a:latin typeface="+mn-lt"/>
                        </a:rPr>
                        <a:t>7,513 sqm </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pP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8458732"/>
                  </a:ext>
                </a:extLst>
              </a:tr>
              <a:tr h="243205">
                <a:tc>
                  <a:txBody>
                    <a:bodyPr/>
                    <a:lstStyle/>
                    <a:p>
                      <a:pPr>
                        <a:lnSpc>
                          <a:spcPct val="107000"/>
                        </a:lnSpc>
                      </a:pPr>
                      <a:r>
                        <a:rPr lang="en-SG" sz="1200" dirty="0">
                          <a:effectLst/>
                          <a:latin typeface="+mn-lt"/>
                        </a:rPr>
                        <a:t>Security Towers </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pPr>
                      <a:r>
                        <a:rPr lang="en-SG" sz="1200" dirty="0">
                          <a:effectLst/>
                          <a:latin typeface="+mn-lt"/>
                        </a:rPr>
                        <a:t>405 sqm </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pP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7454241"/>
                  </a:ext>
                </a:extLst>
              </a:tr>
              <a:tr h="243205">
                <a:tc>
                  <a:txBody>
                    <a:bodyPr/>
                    <a:lstStyle/>
                    <a:p>
                      <a:pP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Total Building</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13,400  sqm</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pP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10286682"/>
                  </a:ext>
                </a:extLst>
              </a:tr>
              <a:tr h="243205">
                <a:tc>
                  <a:txBody>
                    <a:bodyPr/>
                    <a:lstStyle/>
                    <a:p>
                      <a:pP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Total Area </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gridSpan="2">
                  <a:txBody>
                    <a:bodyPr/>
                    <a:lstStyle/>
                    <a:p>
                      <a:pPr algn="ctr">
                        <a:lnSpc>
                          <a:spcPct val="107000"/>
                        </a:lnSpc>
                      </a:pPr>
                      <a:r>
                        <a:rPr lang="en-US" sz="1200" dirty="0">
                          <a:solidFill>
                            <a:srgbClr val="000000"/>
                          </a:solidFill>
                          <a:effectLst/>
                          <a:latin typeface="+mn-lt"/>
                          <a:ea typeface="Calibri" panose="020F0502020204030204" pitchFamily="34" charset="0"/>
                          <a:cs typeface="Times New Roman" panose="02020603050405020304" pitchFamily="18" charset="0"/>
                        </a:rPr>
                        <a:t> 813,905sqm</a:t>
                      </a: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pPr>
                      <a:endParaRPr lang="en-SG" sz="1200" dirty="0">
                        <a:solidFill>
                          <a:srgbClr val="000000"/>
                        </a:solidFill>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43289301"/>
                  </a:ext>
                </a:extLst>
              </a:tr>
            </a:tbl>
          </a:graphicData>
        </a:graphic>
      </p:graphicFrame>
      <p:sp>
        <p:nvSpPr>
          <p:cNvPr id="13" name="TextBox 12">
            <a:extLst>
              <a:ext uri="{FF2B5EF4-FFF2-40B4-BE49-F238E27FC236}">
                <a16:creationId xmlns:a16="http://schemas.microsoft.com/office/drawing/2014/main" id="{ADA40F6E-B343-9526-BE1B-7E4FB3EF38BE}"/>
              </a:ext>
            </a:extLst>
          </p:cNvPr>
          <p:cNvSpPr txBox="1"/>
          <p:nvPr/>
        </p:nvSpPr>
        <p:spPr>
          <a:xfrm>
            <a:off x="6672703" y="3644015"/>
            <a:ext cx="609255" cy="213598"/>
          </a:xfrm>
          <a:prstGeom prst="rect">
            <a:avLst/>
          </a:prstGeom>
          <a:solidFill>
            <a:schemeClr val="bg1">
              <a:lumMod val="85000"/>
            </a:schemeClr>
          </a:solidFill>
        </p:spPr>
        <p:txBody>
          <a:bodyPr wrap="square" rtlCol="0">
            <a:spAutoFit/>
          </a:bodyPr>
          <a:lstStyle/>
          <a:p>
            <a:pPr algn="ctr"/>
            <a:r>
              <a:rPr lang="en-SG" sz="800" b="1" dirty="0"/>
              <a:t>Oasis</a:t>
            </a:r>
          </a:p>
        </p:txBody>
      </p:sp>
      <p:graphicFrame>
        <p:nvGraphicFramePr>
          <p:cNvPr id="3" name="Content Placeholder 7">
            <a:extLst>
              <a:ext uri="{FF2B5EF4-FFF2-40B4-BE49-F238E27FC236}">
                <a16:creationId xmlns:a16="http://schemas.microsoft.com/office/drawing/2014/main" id="{58989593-1D9D-ED44-7F71-4E3F5F736144}"/>
              </a:ext>
            </a:extLst>
          </p:cNvPr>
          <p:cNvGraphicFramePr>
            <a:graphicFrameLocks/>
          </p:cNvGraphicFramePr>
          <p:nvPr/>
        </p:nvGraphicFramePr>
        <p:xfrm>
          <a:off x="9557024" y="5350156"/>
          <a:ext cx="2236002" cy="1159406"/>
        </p:xfrm>
        <a:graphic>
          <a:graphicData uri="http://schemas.openxmlformats.org/drawingml/2006/table">
            <a:tbl>
              <a:tblPr>
                <a:tableStyleId>{5C22544A-7EE6-4342-B048-85BDC9FD1C3A}</a:tableStyleId>
              </a:tblPr>
              <a:tblGrid>
                <a:gridCol w="1282714">
                  <a:extLst>
                    <a:ext uri="{9D8B030D-6E8A-4147-A177-3AD203B41FA5}">
                      <a16:colId xmlns:a16="http://schemas.microsoft.com/office/drawing/2014/main" val="3130270561"/>
                    </a:ext>
                  </a:extLst>
                </a:gridCol>
                <a:gridCol w="953288">
                  <a:extLst>
                    <a:ext uri="{9D8B030D-6E8A-4147-A177-3AD203B41FA5}">
                      <a16:colId xmlns:a16="http://schemas.microsoft.com/office/drawing/2014/main" val="3409987792"/>
                    </a:ext>
                  </a:extLst>
                </a:gridCol>
              </a:tblGrid>
              <a:tr h="345510">
                <a:tc>
                  <a:txBody>
                    <a:bodyPr/>
                    <a:lstStyle/>
                    <a:p>
                      <a:pPr algn="ctr">
                        <a:lnSpc>
                          <a:spcPct val="107000"/>
                        </a:lnSpc>
                      </a:pPr>
                      <a:r>
                        <a:rPr lang="en-SG" sz="1200" b="1" dirty="0">
                          <a:effectLst/>
                          <a:latin typeface="+mn-lt"/>
                        </a:rPr>
                        <a:t>Total Building Area</a:t>
                      </a:r>
                    </a:p>
                  </a:txBody>
                  <a:tcPr marL="68580" marR="68580" marT="0" marB="0"/>
                </a:tc>
                <a:tc>
                  <a:txBody>
                    <a:bodyPr/>
                    <a:lstStyle/>
                    <a:p>
                      <a:pPr algn="ctr">
                        <a:lnSpc>
                          <a:spcPct val="107000"/>
                        </a:lnSpc>
                      </a:pPr>
                      <a:r>
                        <a:rPr lang="en-US" sz="1200" b="1" dirty="0">
                          <a:effectLst/>
                          <a:latin typeface="+mn-lt"/>
                        </a:rPr>
                        <a:t>Total Land Aera</a:t>
                      </a:r>
                      <a:endParaRPr lang="en-SG" sz="1200" b="1" dirty="0">
                        <a:effectLst/>
                        <a:latin typeface="+mn-lt"/>
                      </a:endParaRPr>
                    </a:p>
                  </a:txBody>
                  <a:tcPr marL="68580" marR="68580" marT="0" marB="0"/>
                </a:tc>
                <a:extLst>
                  <a:ext uri="{0D108BD9-81ED-4DB2-BD59-A6C34878D82A}">
                    <a16:rowId xmlns:a16="http://schemas.microsoft.com/office/drawing/2014/main" val="4041525415"/>
                  </a:ext>
                </a:extLst>
              </a:tr>
              <a:tr h="392219">
                <a:tc>
                  <a:txBody>
                    <a:bodyPr/>
                    <a:lstStyle/>
                    <a:p>
                      <a:r>
                        <a:rPr lang="en-SG" sz="1200" dirty="0"/>
                        <a:t>25,076 sqm</a:t>
                      </a:r>
                    </a:p>
                  </a:txBody>
                  <a:tcPr marL="68580" marR="68580" marT="0" marB="0"/>
                </a:tc>
                <a:tc>
                  <a:txBody>
                    <a:bodyPr/>
                    <a:lstStyle/>
                    <a:p>
                      <a:pPr marL="0" marR="0" indent="0" algn="l" rtl="0" eaLnBrk="1" fontAlgn="auto" latinLnBrk="0" hangingPunct="1">
                        <a:spcBef>
                          <a:spcPts val="0"/>
                        </a:spcBef>
                        <a:spcAft>
                          <a:spcPts val="0"/>
                        </a:spcAft>
                      </a:pPr>
                      <a:r>
                        <a:rPr lang="en-US" sz="1200" b="0" i="0" u="none" strike="noStrike" kern="1200" baseline="0" dirty="0">
                          <a:solidFill>
                            <a:srgbClr val="000000"/>
                          </a:solidFill>
                          <a:effectLst/>
                          <a:latin typeface="Calibri" panose="020F0502020204030204" pitchFamily="34" charset="0"/>
                          <a:cs typeface="Calibri" panose="020F0502020204030204" pitchFamily="34" charset="0"/>
                        </a:rPr>
                        <a:t>1,554,300m</a:t>
                      </a:r>
                      <a:r>
                        <a:rPr lang="en-US" sz="1200" b="0" i="0" u="none" strike="noStrike" kern="1200" baseline="30000" dirty="0">
                          <a:solidFill>
                            <a:srgbClr val="000000"/>
                          </a:solidFill>
                          <a:effectLst/>
                          <a:latin typeface="Calibri" panose="020F0502020204030204" pitchFamily="34" charset="0"/>
                          <a:cs typeface="Calibri" panose="020F0502020204030204" pitchFamily="34" charset="0"/>
                        </a:rPr>
                        <a:t>2</a:t>
                      </a:r>
                      <a:endParaRPr lang="en-SG" sz="1200" b="0" i="0" u="none" strike="noStrike" dirty="0">
                        <a:effectLst/>
                        <a:latin typeface="Arial" panose="020B0604020202020204" pitchFamily="34" charset="0"/>
                      </a:endParaRPr>
                    </a:p>
                  </a:txBody>
                  <a:tcPr marL="68580" marR="68580" marT="0" marB="0"/>
                </a:tc>
                <a:extLst>
                  <a:ext uri="{0D108BD9-81ED-4DB2-BD59-A6C34878D82A}">
                    <a16:rowId xmlns:a16="http://schemas.microsoft.com/office/drawing/2014/main" val="1180779975"/>
                  </a:ext>
                </a:extLst>
              </a:tr>
              <a:tr h="392219">
                <a:tc gridSpan="2">
                  <a:txBody>
                    <a:bodyPr/>
                    <a:lstStyle/>
                    <a:p>
                      <a:pPr algn="ctr"/>
                      <a:r>
                        <a:rPr lang="en-SG" sz="1200" dirty="0"/>
                        <a:t>1,579,386 m2</a:t>
                      </a:r>
                    </a:p>
                  </a:txBody>
                  <a:tcPr marL="68580" marR="68580" marT="0" marB="0"/>
                </a:tc>
                <a:tc hMerge="1">
                  <a:txBody>
                    <a:bodyPr/>
                    <a:lstStyle/>
                    <a:p>
                      <a:pPr marL="0" marR="0" indent="0" algn="l" rtl="0" eaLnBrk="1" fontAlgn="auto" latinLnBrk="0" hangingPunct="1">
                        <a:spcBef>
                          <a:spcPts val="0"/>
                        </a:spcBef>
                        <a:spcAft>
                          <a:spcPts val="0"/>
                        </a:spcAft>
                      </a:pPr>
                      <a:endParaRPr lang="en-SG" sz="1200" b="0" i="0" u="none" strike="noStrike" dirty="0">
                        <a:effectLst/>
                        <a:latin typeface="Arial" panose="020B0604020202020204" pitchFamily="34" charset="0"/>
                      </a:endParaRPr>
                    </a:p>
                  </a:txBody>
                  <a:tcPr marL="68580" marR="68580" marT="0" marB="0"/>
                </a:tc>
                <a:extLst>
                  <a:ext uri="{0D108BD9-81ED-4DB2-BD59-A6C34878D82A}">
                    <a16:rowId xmlns:a16="http://schemas.microsoft.com/office/drawing/2014/main" val="4263854960"/>
                  </a:ext>
                </a:extLst>
              </a:tr>
            </a:tbl>
          </a:graphicData>
        </a:graphic>
      </p:graphicFrame>
      <p:pic>
        <p:nvPicPr>
          <p:cNvPr id="6" name="Picture 5">
            <a:extLst>
              <a:ext uri="{FF2B5EF4-FFF2-40B4-BE49-F238E27FC236}">
                <a16:creationId xmlns:a16="http://schemas.microsoft.com/office/drawing/2014/main" id="{F9F71752-6EE5-FA7A-CF2B-EDC3405839AA}"/>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274219" y="-1561730"/>
            <a:ext cx="2836033" cy="1908751"/>
          </a:xfrm>
          <a:prstGeom prst="rect">
            <a:avLst/>
          </a:prstGeom>
        </p:spPr>
      </p:pic>
      <p:pic>
        <p:nvPicPr>
          <p:cNvPr id="7" name="Picture 6">
            <a:extLst>
              <a:ext uri="{FF2B5EF4-FFF2-40B4-BE49-F238E27FC236}">
                <a16:creationId xmlns:a16="http://schemas.microsoft.com/office/drawing/2014/main" id="{88309374-B592-7FBF-C0D4-8D9BF07A0C3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244803" y="-1561729"/>
            <a:ext cx="2844804" cy="1908750"/>
          </a:xfrm>
          <a:prstGeom prst="rect">
            <a:avLst/>
          </a:prstGeom>
        </p:spPr>
      </p:pic>
      <p:pic>
        <p:nvPicPr>
          <p:cNvPr id="15" name="Picture 14">
            <a:extLst>
              <a:ext uri="{FF2B5EF4-FFF2-40B4-BE49-F238E27FC236}">
                <a16:creationId xmlns:a16="http://schemas.microsoft.com/office/drawing/2014/main" id="{A2DC2518-D1B6-5B20-3E4D-7D0957B8FE68}"/>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177599" y="919725"/>
            <a:ext cx="2408625" cy="2655817"/>
          </a:xfrm>
          <a:prstGeom prst="rect">
            <a:avLst/>
          </a:prstGeom>
        </p:spPr>
      </p:pic>
      <p:pic>
        <p:nvPicPr>
          <p:cNvPr id="18" name="Picture 17">
            <a:extLst>
              <a:ext uri="{FF2B5EF4-FFF2-40B4-BE49-F238E27FC236}">
                <a16:creationId xmlns:a16="http://schemas.microsoft.com/office/drawing/2014/main" id="{6780A72B-7768-04B1-A17A-56883EBD0BCD}"/>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911784" y="964020"/>
            <a:ext cx="1968012" cy="2624016"/>
          </a:xfrm>
          <a:prstGeom prst="rect">
            <a:avLst/>
          </a:prstGeom>
        </p:spPr>
      </p:pic>
      <p:pic>
        <p:nvPicPr>
          <p:cNvPr id="19" name="Picture 2" descr="Inline image">
            <a:extLst>
              <a:ext uri="{FF2B5EF4-FFF2-40B4-BE49-F238E27FC236}">
                <a16:creationId xmlns:a16="http://schemas.microsoft.com/office/drawing/2014/main" id="{4E85DD8F-1D8E-31C1-04EE-C22535B547A2}"/>
              </a:ext>
            </a:extLst>
          </p:cNvPr>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1852331" y="-1562997"/>
            <a:ext cx="2219327" cy="183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86425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5A5AE0C-E0DF-40B7-BE79-146D7A408FC8}"/>
              </a:ext>
            </a:extLst>
          </p:cNvPr>
          <p:cNvSpPr>
            <a:spLocks noGrp="1"/>
          </p:cNvSpPr>
          <p:nvPr>
            <p:ph type="sldNum" sz="quarter" idx="18"/>
          </p:nvPr>
        </p:nvSpPr>
        <p:spPr>
          <a:xfrm>
            <a:off x="9192920" y="6457573"/>
            <a:ext cx="2743200" cy="365125"/>
          </a:xfrm>
        </p:spPr>
        <p:txBody>
          <a:bodyPr/>
          <a:lstStyle/>
          <a:p>
            <a:fld id="{6CBB999D-3509-3345-BD2A-58AC16F53E8B}" type="slidenum">
              <a:rPr lang="en-US" smtClean="0"/>
              <a:pPr/>
              <a:t>5</a:t>
            </a:fld>
            <a:endParaRPr lang="en-US"/>
          </a:p>
        </p:txBody>
      </p:sp>
      <p:sp>
        <p:nvSpPr>
          <p:cNvPr id="4" name="Title 3">
            <a:extLst>
              <a:ext uri="{FF2B5EF4-FFF2-40B4-BE49-F238E27FC236}">
                <a16:creationId xmlns:a16="http://schemas.microsoft.com/office/drawing/2014/main" id="{0FB3209D-3736-494E-951E-CA49A6FF3FE3}"/>
              </a:ext>
            </a:extLst>
          </p:cNvPr>
          <p:cNvSpPr>
            <a:spLocks noGrp="1"/>
          </p:cNvSpPr>
          <p:nvPr>
            <p:ph type="title"/>
          </p:nvPr>
        </p:nvSpPr>
        <p:spPr/>
        <p:txBody>
          <a:bodyPr/>
          <a:lstStyle/>
          <a:p>
            <a:r>
              <a:rPr lang="en-US"/>
              <a:t>Tender Information </a:t>
            </a:r>
            <a:endParaRPr lang="en-SG"/>
          </a:p>
        </p:txBody>
      </p:sp>
      <p:sp>
        <p:nvSpPr>
          <p:cNvPr id="251" name="TextBox 250">
            <a:extLst>
              <a:ext uri="{FF2B5EF4-FFF2-40B4-BE49-F238E27FC236}">
                <a16:creationId xmlns:a16="http://schemas.microsoft.com/office/drawing/2014/main" id="{3E2669BB-61D5-48A7-9B65-553677E5BFFE}"/>
              </a:ext>
            </a:extLst>
          </p:cNvPr>
          <p:cNvSpPr txBox="1"/>
          <p:nvPr/>
        </p:nvSpPr>
        <p:spPr>
          <a:xfrm>
            <a:off x="536383" y="1277114"/>
            <a:ext cx="9615133" cy="369332"/>
          </a:xfrm>
          <a:prstGeom prst="rect">
            <a:avLst/>
          </a:prstGeom>
          <a:noFill/>
        </p:spPr>
        <p:txBody>
          <a:bodyPr wrap="none" rtlCol="0">
            <a:spAutoFit/>
          </a:bodyPr>
          <a:lstStyle/>
          <a:p>
            <a:r>
              <a:rPr lang="en-US" dirty="0"/>
              <a:t>Appointment of FMC for West 1/ Jurong Island. Target Commencement Date : 01 May 2024</a:t>
            </a:r>
            <a:endParaRPr lang="en-SG" dirty="0"/>
          </a:p>
        </p:txBody>
      </p:sp>
      <p:grpSp>
        <p:nvGrpSpPr>
          <p:cNvPr id="12" name="Group 11">
            <a:extLst>
              <a:ext uri="{FF2B5EF4-FFF2-40B4-BE49-F238E27FC236}">
                <a16:creationId xmlns:a16="http://schemas.microsoft.com/office/drawing/2014/main" id="{2113606F-D2B3-7A07-C475-8164FD51CDD0}"/>
              </a:ext>
            </a:extLst>
          </p:cNvPr>
          <p:cNvGrpSpPr/>
          <p:nvPr/>
        </p:nvGrpSpPr>
        <p:grpSpPr>
          <a:xfrm>
            <a:off x="6546017" y="3981472"/>
            <a:ext cx="3840479" cy="1371600"/>
            <a:chOff x="6546017" y="3981472"/>
            <a:chExt cx="3840479" cy="1371600"/>
          </a:xfrm>
        </p:grpSpPr>
        <p:sp>
          <p:nvSpPr>
            <p:cNvPr id="196" name="Round Same Side Corner Rectangle 4">
              <a:extLst>
                <a:ext uri="{FF2B5EF4-FFF2-40B4-BE49-F238E27FC236}">
                  <a16:creationId xmlns:a16="http://schemas.microsoft.com/office/drawing/2014/main" id="{31D7F060-AAC6-4E20-8DE8-EEB1785C291D}"/>
                </a:ext>
              </a:extLst>
            </p:cNvPr>
            <p:cNvSpPr/>
            <p:nvPr/>
          </p:nvSpPr>
          <p:spPr>
            <a:xfrm rot="16200000">
              <a:off x="7776771" y="2750718"/>
              <a:ext cx="1371600" cy="3833108"/>
            </a:xfrm>
            <a:prstGeom prst="round2SameRect">
              <a:avLst>
                <a:gd name="adj1" fmla="val 50000"/>
                <a:gd name="adj2" fmla="val 0"/>
              </a:avLst>
            </a:prstGeom>
            <a:solidFill>
              <a:srgbClr val="CEDCEE"/>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97" name="Rectangle 196">
              <a:extLst>
                <a:ext uri="{FF2B5EF4-FFF2-40B4-BE49-F238E27FC236}">
                  <a16:creationId xmlns:a16="http://schemas.microsoft.com/office/drawing/2014/main" id="{1B718D5B-454F-41D4-B4F2-5DAA0BCB7F40}"/>
                </a:ext>
              </a:extLst>
            </p:cNvPr>
            <p:cNvSpPr/>
            <p:nvPr/>
          </p:nvSpPr>
          <p:spPr>
            <a:xfrm>
              <a:off x="9995467" y="3982845"/>
              <a:ext cx="179058" cy="1365885"/>
            </a:xfrm>
            <a:prstGeom prst="rect">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98" name="Isosceles Triangle 197">
              <a:extLst>
                <a:ext uri="{FF2B5EF4-FFF2-40B4-BE49-F238E27FC236}">
                  <a16:creationId xmlns:a16="http://schemas.microsoft.com/office/drawing/2014/main" id="{DF2450A5-3375-4F75-9FCE-041E3648CEAF}"/>
                </a:ext>
              </a:extLst>
            </p:cNvPr>
            <p:cNvSpPr/>
            <p:nvPr/>
          </p:nvSpPr>
          <p:spPr>
            <a:xfrm rot="1763663">
              <a:off x="9925116" y="4563055"/>
              <a:ext cx="182490" cy="154305"/>
            </a:xfrm>
            <a:prstGeom prst="triangle">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99" name="Rectangle 198">
              <a:extLst>
                <a:ext uri="{FF2B5EF4-FFF2-40B4-BE49-F238E27FC236}">
                  <a16:creationId xmlns:a16="http://schemas.microsoft.com/office/drawing/2014/main" id="{90F773FD-9ED2-4D5D-B6B0-44F995560866}"/>
                </a:ext>
              </a:extLst>
            </p:cNvPr>
            <p:cNvSpPr/>
            <p:nvPr/>
          </p:nvSpPr>
          <p:spPr>
            <a:xfrm>
              <a:off x="10085911" y="3984333"/>
              <a:ext cx="300585" cy="1365885"/>
            </a:xfrm>
            <a:prstGeom prst="rect">
              <a:avLst/>
            </a:prstGeom>
            <a:solidFill>
              <a:srgbClr val="5285C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00" name="Oval 199">
              <a:extLst>
                <a:ext uri="{FF2B5EF4-FFF2-40B4-BE49-F238E27FC236}">
                  <a16:creationId xmlns:a16="http://schemas.microsoft.com/office/drawing/2014/main" id="{2ED86B19-74B2-4D09-8030-305F2A782C7F}"/>
                </a:ext>
              </a:extLst>
            </p:cNvPr>
            <p:cNvSpPr/>
            <p:nvPr/>
          </p:nvSpPr>
          <p:spPr>
            <a:xfrm>
              <a:off x="6678905" y="4167778"/>
              <a:ext cx="991030" cy="975064"/>
            </a:xfrm>
            <a:prstGeom prst="ellipse">
              <a:avLst/>
            </a:prstGeom>
            <a:solidFill>
              <a:schemeClr val="bg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95" name="TextBox 194">
              <a:extLst>
                <a:ext uri="{FF2B5EF4-FFF2-40B4-BE49-F238E27FC236}">
                  <a16:creationId xmlns:a16="http://schemas.microsoft.com/office/drawing/2014/main" id="{9BEBD1FD-65BA-4C7B-908F-C5E4A08247DE}"/>
                </a:ext>
              </a:extLst>
            </p:cNvPr>
            <p:cNvSpPr txBox="1"/>
            <p:nvPr/>
          </p:nvSpPr>
          <p:spPr>
            <a:xfrm>
              <a:off x="7670408" y="4261321"/>
              <a:ext cx="2236249" cy="738664"/>
            </a:xfrm>
            <a:prstGeom prst="rect">
              <a:avLst/>
            </a:prstGeom>
            <a:noFill/>
          </p:spPr>
          <p:txBody>
            <a:bodyPr wrap="square" rtlCol="0" anchor="ctr">
              <a:spAutoFit/>
            </a:bodyPr>
            <a:lstStyle/>
            <a:p>
              <a:r>
                <a:rPr lang="en-US" sz="1400" b="1" u="sng" dirty="0">
                  <a:latin typeface="Arial" panose="020B0604020202020204" pitchFamily="34" charset="0"/>
                  <a:cs typeface="Arial" panose="020B0604020202020204" pitchFamily="34" charset="0"/>
                </a:rPr>
                <a:t>Tender Price Range</a:t>
              </a:r>
            </a:p>
            <a:p>
              <a:pPr marL="6350"/>
              <a:r>
                <a:rPr lang="en-US" sz="1400" dirty="0">
                  <a:latin typeface="Arial" panose="020B0604020202020204" pitchFamily="34" charset="0"/>
                  <a:cs typeface="Arial" panose="020B0604020202020204" pitchFamily="34" charset="0"/>
                </a:rPr>
                <a:t>Lowest : $64,978,996.14 </a:t>
              </a:r>
            </a:p>
            <a:p>
              <a:pPr marL="6350"/>
              <a:r>
                <a:rPr lang="en-US" sz="1400" dirty="0">
                  <a:latin typeface="Arial" panose="020B0604020202020204" pitchFamily="34" charset="0"/>
                  <a:cs typeface="Arial" panose="020B0604020202020204" pitchFamily="34" charset="0"/>
                </a:rPr>
                <a:t>Highest: $80,269,778.80 </a:t>
              </a:r>
            </a:p>
          </p:txBody>
        </p:sp>
        <p:pic>
          <p:nvPicPr>
            <p:cNvPr id="384" name="Picture 10">
              <a:extLst>
                <a:ext uri="{FF2B5EF4-FFF2-40B4-BE49-F238E27FC236}">
                  <a16:creationId xmlns:a16="http://schemas.microsoft.com/office/drawing/2014/main" id="{CB60416B-3F68-491B-8CC9-D59E34735781}"/>
                </a:ext>
              </a:extLst>
            </p:cNvPr>
            <p:cNvPicPr>
              <a:picLocks noChangeAspect="1" noChangeArrowheads="1"/>
            </p:cNvPicPr>
            <p:nvPr/>
          </p:nvPicPr>
          <p:blipFill>
            <a:blip r:embed="rId3" cstate="screen">
              <a:extLst>
                <a:ext uri="{BEBA8EAE-BF5A-486C-A8C5-ECC9F3942E4B}">
                  <a14:imgProps xmlns:a14="http://schemas.microsoft.com/office/drawing/2010/main">
                    <a14:imgLayer r:embed="rId4">
                      <a14:imgEffect>
                        <a14:backgroundRemoval t="9961" b="89844" l="4297" r="93164">
                          <a14:foregroundMark x1="74219" y1="31641" x2="74219" y2="31641"/>
                          <a14:foregroundMark x1="68555" y1="85156" x2="68555" y2="85156"/>
                          <a14:foregroundMark x1="32227" y1="85938" x2="32227" y2="85938"/>
                          <a14:foregroundMark x1="4297" y1="70313" x2="4297" y2="70313"/>
                          <a14:foregroundMark x1="93164" y1="64648" x2="93164" y2="64648"/>
                        </a14:backgroundRemoval>
                      </a14:imgEffect>
                    </a14:imgLayer>
                  </a14:imgProps>
                </a:ext>
                <a:ext uri="{28A0092B-C50C-407E-A947-70E740481C1C}">
                  <a14:useLocalDpi xmlns:a14="http://schemas.microsoft.com/office/drawing/2010/main"/>
                </a:ext>
              </a:extLst>
            </a:blip>
            <a:srcRect/>
            <a:stretch>
              <a:fillRect/>
            </a:stretch>
          </p:blipFill>
          <p:spPr bwMode="auto">
            <a:xfrm>
              <a:off x="6844752" y="4268006"/>
              <a:ext cx="689188" cy="68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roup 9">
            <a:extLst>
              <a:ext uri="{FF2B5EF4-FFF2-40B4-BE49-F238E27FC236}">
                <a16:creationId xmlns:a16="http://schemas.microsoft.com/office/drawing/2014/main" id="{1BD0BD1B-5643-67E7-D766-429B0D5336D6}"/>
              </a:ext>
            </a:extLst>
          </p:cNvPr>
          <p:cNvGrpSpPr/>
          <p:nvPr/>
        </p:nvGrpSpPr>
        <p:grpSpPr>
          <a:xfrm>
            <a:off x="1200134" y="2113396"/>
            <a:ext cx="3896839" cy="1369279"/>
            <a:chOff x="1200134" y="2113396"/>
            <a:chExt cx="3896839" cy="1369279"/>
          </a:xfrm>
        </p:grpSpPr>
        <p:grpSp>
          <p:nvGrpSpPr>
            <p:cNvPr id="228" name="Group 227">
              <a:extLst>
                <a:ext uri="{FF2B5EF4-FFF2-40B4-BE49-F238E27FC236}">
                  <a16:creationId xmlns:a16="http://schemas.microsoft.com/office/drawing/2014/main" id="{04A80C64-7FE5-45E8-8784-371635157B8A}"/>
                </a:ext>
              </a:extLst>
            </p:cNvPr>
            <p:cNvGrpSpPr/>
            <p:nvPr/>
          </p:nvGrpSpPr>
          <p:grpSpPr>
            <a:xfrm>
              <a:off x="1200134" y="2113396"/>
              <a:ext cx="3896839" cy="1369279"/>
              <a:chOff x="357052" y="1983900"/>
              <a:chExt cx="2099439" cy="762239"/>
            </a:xfrm>
          </p:grpSpPr>
          <p:sp>
            <p:nvSpPr>
              <p:cNvPr id="230" name="Round Same Side Corner Rectangle 4">
                <a:extLst>
                  <a:ext uri="{FF2B5EF4-FFF2-40B4-BE49-F238E27FC236}">
                    <a16:creationId xmlns:a16="http://schemas.microsoft.com/office/drawing/2014/main" id="{8C7CF0AD-FD88-41EA-8FAF-C363ADB95BD1}"/>
                  </a:ext>
                </a:extLst>
              </p:cNvPr>
              <p:cNvSpPr/>
              <p:nvPr/>
            </p:nvSpPr>
            <p:spPr>
              <a:xfrm rot="16200000">
                <a:off x="1023757" y="1317195"/>
                <a:ext cx="762000" cy="2095409"/>
              </a:xfrm>
              <a:prstGeom prst="round2SameRect">
                <a:avLst>
                  <a:gd name="adj1" fmla="val 50000"/>
                  <a:gd name="adj2" fmla="val 0"/>
                </a:avLst>
              </a:prstGeom>
              <a:solidFill>
                <a:srgbClr val="CEDCEE"/>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31" name="Rectangle 230">
                <a:extLst>
                  <a:ext uri="{FF2B5EF4-FFF2-40B4-BE49-F238E27FC236}">
                    <a16:creationId xmlns:a16="http://schemas.microsoft.com/office/drawing/2014/main" id="{D7B1AF0D-45B9-4581-8B4C-2C1A403031B7}"/>
                  </a:ext>
                </a:extLst>
              </p:cNvPr>
              <p:cNvSpPr/>
              <p:nvPr/>
            </p:nvSpPr>
            <p:spPr>
              <a:xfrm>
                <a:off x="2242731" y="1987314"/>
                <a:ext cx="97884" cy="758825"/>
              </a:xfrm>
              <a:prstGeom prst="rect">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32" name="Isosceles Triangle 231">
                <a:extLst>
                  <a:ext uri="{FF2B5EF4-FFF2-40B4-BE49-F238E27FC236}">
                    <a16:creationId xmlns:a16="http://schemas.microsoft.com/office/drawing/2014/main" id="{2EAC7B41-2B39-486C-B3A4-F8245A905AE8}"/>
                  </a:ext>
                </a:extLst>
              </p:cNvPr>
              <p:cNvSpPr/>
              <p:nvPr/>
            </p:nvSpPr>
            <p:spPr>
              <a:xfrm rot="1763663">
                <a:off x="2204273" y="2307002"/>
                <a:ext cx="99760" cy="85725"/>
              </a:xfrm>
              <a:prstGeom prst="triangle">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33" name="Rectangle 232">
                <a:extLst>
                  <a:ext uri="{FF2B5EF4-FFF2-40B4-BE49-F238E27FC236}">
                    <a16:creationId xmlns:a16="http://schemas.microsoft.com/office/drawing/2014/main" id="{7CEEB510-E5C7-490B-B393-9A3F465F9289}"/>
                  </a:ext>
                </a:extLst>
              </p:cNvPr>
              <p:cNvSpPr/>
              <p:nvPr/>
            </p:nvSpPr>
            <p:spPr>
              <a:xfrm>
                <a:off x="2292173" y="1985490"/>
                <a:ext cx="164318" cy="758825"/>
              </a:xfrm>
              <a:prstGeom prst="rect">
                <a:avLst/>
              </a:prstGeom>
              <a:solidFill>
                <a:srgbClr val="5285C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34" name="Oval 233">
                <a:extLst>
                  <a:ext uri="{FF2B5EF4-FFF2-40B4-BE49-F238E27FC236}">
                    <a16:creationId xmlns:a16="http://schemas.microsoft.com/office/drawing/2014/main" id="{7E4BBEE6-85DD-475C-AB46-4AF86332D543}"/>
                  </a:ext>
                </a:extLst>
              </p:cNvPr>
              <p:cNvSpPr/>
              <p:nvPr/>
            </p:nvSpPr>
            <p:spPr>
              <a:xfrm>
                <a:off x="429697" y="2087404"/>
                <a:ext cx="541702" cy="541702"/>
              </a:xfrm>
              <a:prstGeom prst="ellipse">
                <a:avLst/>
              </a:prstGeom>
              <a:solidFill>
                <a:schemeClr val="bg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grpSp>
        <p:sp>
          <p:nvSpPr>
            <p:cNvPr id="229" name="TextBox 228">
              <a:extLst>
                <a:ext uri="{FF2B5EF4-FFF2-40B4-BE49-F238E27FC236}">
                  <a16:creationId xmlns:a16="http://schemas.microsoft.com/office/drawing/2014/main" id="{5A211FFD-384A-4B97-8801-FFFE59C85138}"/>
                </a:ext>
              </a:extLst>
            </p:cNvPr>
            <p:cNvSpPr txBox="1">
              <a:spLocks/>
            </p:cNvSpPr>
            <p:nvPr/>
          </p:nvSpPr>
          <p:spPr>
            <a:xfrm>
              <a:off x="2387129" y="2389988"/>
              <a:ext cx="2230943" cy="738664"/>
            </a:xfrm>
            <a:prstGeom prst="rect">
              <a:avLst/>
            </a:prstGeom>
            <a:noFill/>
          </p:spPr>
          <p:txBody>
            <a:bodyPr wrap="square" rtlCol="0" anchor="ctr">
              <a:spAutoFit/>
            </a:bodyPr>
            <a:lstStyle/>
            <a:p>
              <a:r>
                <a:rPr lang="en-US" sz="1400" b="1" u="sng" dirty="0">
                  <a:latin typeface="Arial" panose="020B0604020202020204" pitchFamily="34" charset="0"/>
                  <a:ea typeface="Cambria Math" panose="02040503050406030204" pitchFamily="18" charset="0"/>
                  <a:cs typeface="Arial" panose="020B0604020202020204" pitchFamily="34" charset="0"/>
                </a:rPr>
                <a:t>Approved EPV</a:t>
              </a:r>
            </a:p>
            <a:p>
              <a:pPr marL="6350"/>
              <a:r>
                <a:rPr lang="en-US" sz="1400" b="1" dirty="0">
                  <a:latin typeface="Arial" panose="020B0604020202020204" pitchFamily="34" charset="0"/>
                  <a:ea typeface="Cambria Math" panose="02040503050406030204" pitchFamily="18" charset="0"/>
                  <a:cs typeface="Arial" panose="020B0604020202020204" pitchFamily="34" charset="0"/>
                </a:rPr>
                <a:t>$73,931,000 </a:t>
              </a:r>
              <a:r>
                <a:rPr lang="en-US" sz="1400" dirty="0">
                  <a:latin typeface="Arial" panose="020B0604020202020204" pitchFamily="34" charset="0"/>
                  <a:ea typeface="Cambria Math" panose="02040503050406030204" pitchFamily="18" charset="0"/>
                  <a:cs typeface="Arial" panose="020B0604020202020204" pitchFamily="34" charset="0"/>
                </a:rPr>
                <a:t>approved on 30 January 2023</a:t>
              </a:r>
            </a:p>
          </p:txBody>
        </p:sp>
        <p:pic>
          <p:nvPicPr>
            <p:cNvPr id="386" name="Picture 385">
              <a:extLst>
                <a:ext uri="{FF2B5EF4-FFF2-40B4-BE49-F238E27FC236}">
                  <a16:creationId xmlns:a16="http://schemas.microsoft.com/office/drawing/2014/main" id="{69F20CC6-D2FF-41C1-8E02-F1EAE511728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45851" y="2494801"/>
              <a:ext cx="644431" cy="526759"/>
            </a:xfrm>
            <a:prstGeom prst="rect">
              <a:avLst/>
            </a:prstGeom>
          </p:spPr>
        </p:pic>
      </p:grpSp>
      <p:grpSp>
        <p:nvGrpSpPr>
          <p:cNvPr id="13" name="Group 12">
            <a:extLst>
              <a:ext uri="{FF2B5EF4-FFF2-40B4-BE49-F238E27FC236}">
                <a16:creationId xmlns:a16="http://schemas.microsoft.com/office/drawing/2014/main" id="{3455C281-68E3-300F-3B4F-D68A2A825EF2}"/>
              </a:ext>
            </a:extLst>
          </p:cNvPr>
          <p:cNvGrpSpPr/>
          <p:nvPr/>
        </p:nvGrpSpPr>
        <p:grpSpPr>
          <a:xfrm>
            <a:off x="1192655" y="3982634"/>
            <a:ext cx="3896839" cy="1369279"/>
            <a:chOff x="1192655" y="3982634"/>
            <a:chExt cx="3896839" cy="1369279"/>
          </a:xfrm>
        </p:grpSpPr>
        <p:sp>
          <p:nvSpPr>
            <p:cNvPr id="222" name="Round Same Side Corner Rectangle 4">
              <a:extLst>
                <a:ext uri="{FF2B5EF4-FFF2-40B4-BE49-F238E27FC236}">
                  <a16:creationId xmlns:a16="http://schemas.microsoft.com/office/drawing/2014/main" id="{EF2E5F21-A000-43AF-9A59-BB2FC1AC950E}"/>
                </a:ext>
              </a:extLst>
            </p:cNvPr>
            <p:cNvSpPr/>
            <p:nvPr/>
          </p:nvSpPr>
          <p:spPr>
            <a:xfrm rot="16200000">
              <a:off x="2452910" y="2722379"/>
              <a:ext cx="1368850" cy="3889359"/>
            </a:xfrm>
            <a:prstGeom prst="round2SameRect">
              <a:avLst>
                <a:gd name="adj1" fmla="val 50000"/>
                <a:gd name="adj2" fmla="val 0"/>
              </a:avLst>
            </a:prstGeom>
            <a:solidFill>
              <a:srgbClr val="CEDCEE"/>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23" name="Rectangle 222">
              <a:extLst>
                <a:ext uri="{FF2B5EF4-FFF2-40B4-BE49-F238E27FC236}">
                  <a16:creationId xmlns:a16="http://schemas.microsoft.com/office/drawing/2014/main" id="{A8684D1B-22AF-45C9-B965-D2FCDE402BD2}"/>
                </a:ext>
              </a:extLst>
            </p:cNvPr>
            <p:cNvSpPr/>
            <p:nvPr/>
          </p:nvSpPr>
          <p:spPr>
            <a:xfrm>
              <a:off x="4692727" y="3988767"/>
              <a:ext cx="181686" cy="1363146"/>
            </a:xfrm>
            <a:prstGeom prst="rect">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24" name="Isosceles Triangle 223">
              <a:extLst>
                <a:ext uri="{FF2B5EF4-FFF2-40B4-BE49-F238E27FC236}">
                  <a16:creationId xmlns:a16="http://schemas.microsoft.com/office/drawing/2014/main" id="{D8FD7DB3-744D-441A-BDD8-7FF6FC5BDEA2}"/>
                </a:ext>
              </a:extLst>
            </p:cNvPr>
            <p:cNvSpPr/>
            <p:nvPr/>
          </p:nvSpPr>
          <p:spPr>
            <a:xfrm rot="1763663">
              <a:off x="4621344" y="4563051"/>
              <a:ext cx="185168" cy="153996"/>
            </a:xfrm>
            <a:prstGeom prst="triangle">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25" name="Rectangle 224">
              <a:extLst>
                <a:ext uri="{FF2B5EF4-FFF2-40B4-BE49-F238E27FC236}">
                  <a16:creationId xmlns:a16="http://schemas.microsoft.com/office/drawing/2014/main" id="{CED40E78-5F40-4812-8AAC-DAE0C88791BE}"/>
                </a:ext>
              </a:extLst>
            </p:cNvPr>
            <p:cNvSpPr/>
            <p:nvPr/>
          </p:nvSpPr>
          <p:spPr>
            <a:xfrm>
              <a:off x="4784498" y="3985490"/>
              <a:ext cx="304996" cy="1363146"/>
            </a:xfrm>
            <a:prstGeom prst="rect">
              <a:avLst/>
            </a:prstGeom>
            <a:solidFill>
              <a:srgbClr val="5285C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26" name="Oval 225">
              <a:extLst>
                <a:ext uri="{FF2B5EF4-FFF2-40B4-BE49-F238E27FC236}">
                  <a16:creationId xmlns:a16="http://schemas.microsoft.com/office/drawing/2014/main" id="{2FF18E48-93AE-4CF0-AC6A-EE2F10CC8488}"/>
                </a:ext>
              </a:extLst>
            </p:cNvPr>
            <p:cNvSpPr/>
            <p:nvPr/>
          </p:nvSpPr>
          <p:spPr>
            <a:xfrm>
              <a:off x="1327494" y="4168568"/>
              <a:ext cx="1005471" cy="973108"/>
            </a:xfrm>
            <a:prstGeom prst="ellipse">
              <a:avLst/>
            </a:prstGeom>
            <a:solidFill>
              <a:schemeClr val="bg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21" name="TextBox 220">
              <a:extLst>
                <a:ext uri="{FF2B5EF4-FFF2-40B4-BE49-F238E27FC236}">
                  <a16:creationId xmlns:a16="http://schemas.microsoft.com/office/drawing/2014/main" id="{89B79C5C-E25D-425E-98A1-D4A4D24DE00C}"/>
                </a:ext>
              </a:extLst>
            </p:cNvPr>
            <p:cNvSpPr txBox="1"/>
            <p:nvPr/>
          </p:nvSpPr>
          <p:spPr>
            <a:xfrm>
              <a:off x="2387130" y="4261321"/>
              <a:ext cx="2223464" cy="738664"/>
            </a:xfrm>
            <a:prstGeom prst="rect">
              <a:avLst/>
            </a:prstGeom>
            <a:noFill/>
          </p:spPr>
          <p:txBody>
            <a:bodyPr wrap="square" rtlCol="0" anchor="ctr">
              <a:spAutoFit/>
            </a:bodyPr>
            <a:lstStyle/>
            <a:p>
              <a:r>
                <a:rPr lang="en-US" sz="1400" b="1" u="sng" dirty="0">
                  <a:latin typeface="Arial" panose="020B0604020202020204" pitchFamily="34" charset="0"/>
                  <a:ea typeface="Cambria Math" panose="02040503050406030204" pitchFamily="18" charset="0"/>
                  <a:cs typeface="Arial" panose="020B0604020202020204" pitchFamily="34" charset="0"/>
                </a:rPr>
                <a:t>Number of Tenderer</a:t>
              </a:r>
            </a:p>
            <a:p>
              <a:r>
                <a:rPr lang="en-US" sz="1400" dirty="0">
                  <a:latin typeface="Arial" panose="020B0604020202020204" pitchFamily="34" charset="0"/>
                  <a:ea typeface="Cambria Math" panose="02040503050406030204" pitchFamily="18" charset="0"/>
                  <a:cs typeface="Arial" panose="020B0604020202020204" pitchFamily="34" charset="0"/>
                </a:rPr>
                <a:t>3 Tenders submitted</a:t>
              </a:r>
            </a:p>
            <a:p>
              <a:pPr marL="6350"/>
              <a:r>
                <a:rPr lang="en-US" sz="1400" dirty="0">
                  <a:latin typeface="Arial" panose="020B0604020202020204" pitchFamily="34" charset="0"/>
                  <a:ea typeface="Cambria Math" panose="02040503050406030204" pitchFamily="18" charset="0"/>
                  <a:cs typeface="Arial" panose="020B0604020202020204" pitchFamily="34" charset="0"/>
                </a:rPr>
                <a:t>3 Tenderers eligible</a:t>
              </a:r>
            </a:p>
          </p:txBody>
        </p:sp>
        <p:pic>
          <p:nvPicPr>
            <p:cNvPr id="396" name="Picture 395">
              <a:extLst>
                <a:ext uri="{FF2B5EF4-FFF2-40B4-BE49-F238E27FC236}">
                  <a16:creationId xmlns:a16="http://schemas.microsoft.com/office/drawing/2014/main" id="{8D0230D1-3E55-4C82-A63A-CCC793837C3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492539" y="4340550"/>
              <a:ext cx="640592" cy="640592"/>
            </a:xfrm>
            <a:prstGeom prst="rect">
              <a:avLst/>
            </a:prstGeom>
          </p:spPr>
        </p:pic>
      </p:grpSp>
      <p:grpSp>
        <p:nvGrpSpPr>
          <p:cNvPr id="11" name="Group 10">
            <a:extLst>
              <a:ext uri="{FF2B5EF4-FFF2-40B4-BE49-F238E27FC236}">
                <a16:creationId xmlns:a16="http://schemas.microsoft.com/office/drawing/2014/main" id="{512B8080-E086-D326-1EE9-60CC61924E67}"/>
              </a:ext>
            </a:extLst>
          </p:cNvPr>
          <p:cNvGrpSpPr/>
          <p:nvPr/>
        </p:nvGrpSpPr>
        <p:grpSpPr>
          <a:xfrm>
            <a:off x="6553495" y="2112235"/>
            <a:ext cx="3840480" cy="1371600"/>
            <a:chOff x="6553495" y="2112235"/>
            <a:chExt cx="3840480" cy="1371600"/>
          </a:xfrm>
        </p:grpSpPr>
        <p:grpSp>
          <p:nvGrpSpPr>
            <p:cNvPr id="186" name="Group 185">
              <a:extLst>
                <a:ext uri="{FF2B5EF4-FFF2-40B4-BE49-F238E27FC236}">
                  <a16:creationId xmlns:a16="http://schemas.microsoft.com/office/drawing/2014/main" id="{8291A259-7ABE-449A-B6BE-85B479F9CED5}"/>
                </a:ext>
              </a:extLst>
            </p:cNvPr>
            <p:cNvGrpSpPr/>
            <p:nvPr/>
          </p:nvGrpSpPr>
          <p:grpSpPr>
            <a:xfrm>
              <a:off x="6553495" y="2112235"/>
              <a:ext cx="3840480" cy="1371600"/>
              <a:chOff x="357052" y="1983900"/>
              <a:chExt cx="2099439" cy="765717"/>
            </a:xfrm>
          </p:grpSpPr>
          <p:sp>
            <p:nvSpPr>
              <p:cNvPr id="188" name="Round Same Side Corner Rectangle 4">
                <a:extLst>
                  <a:ext uri="{FF2B5EF4-FFF2-40B4-BE49-F238E27FC236}">
                    <a16:creationId xmlns:a16="http://schemas.microsoft.com/office/drawing/2014/main" id="{CECEAA0B-8A1B-4711-99A1-33CFDFE5EE37}"/>
                  </a:ext>
                </a:extLst>
              </p:cNvPr>
              <p:cNvSpPr/>
              <p:nvPr/>
            </p:nvSpPr>
            <p:spPr>
              <a:xfrm rot="16200000">
                <a:off x="1023757" y="1317196"/>
                <a:ext cx="762000" cy="2095409"/>
              </a:xfrm>
              <a:prstGeom prst="round2SameRect">
                <a:avLst>
                  <a:gd name="adj1" fmla="val 50000"/>
                  <a:gd name="adj2" fmla="val 0"/>
                </a:avLst>
              </a:prstGeom>
              <a:solidFill>
                <a:srgbClr val="CEDCEE"/>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89" name="Rectangle 188">
                <a:extLst>
                  <a:ext uri="{FF2B5EF4-FFF2-40B4-BE49-F238E27FC236}">
                    <a16:creationId xmlns:a16="http://schemas.microsoft.com/office/drawing/2014/main" id="{C2B6D8F2-3DF5-4159-8254-1CF516CF5E86}"/>
                  </a:ext>
                </a:extLst>
              </p:cNvPr>
              <p:cNvSpPr/>
              <p:nvPr/>
            </p:nvSpPr>
            <p:spPr>
              <a:xfrm>
                <a:off x="2242731" y="1987314"/>
                <a:ext cx="97884" cy="758825"/>
              </a:xfrm>
              <a:prstGeom prst="rect">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90" name="Isosceles Triangle 189">
                <a:extLst>
                  <a:ext uri="{FF2B5EF4-FFF2-40B4-BE49-F238E27FC236}">
                    <a16:creationId xmlns:a16="http://schemas.microsoft.com/office/drawing/2014/main" id="{7B4DB683-947D-424D-8E8E-82429F24738D}"/>
                  </a:ext>
                </a:extLst>
              </p:cNvPr>
              <p:cNvSpPr/>
              <p:nvPr/>
            </p:nvSpPr>
            <p:spPr>
              <a:xfrm rot="1763663">
                <a:off x="2204273" y="2307002"/>
                <a:ext cx="99760" cy="85725"/>
              </a:xfrm>
              <a:prstGeom prst="triangle">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91" name="Rectangle 190">
                <a:extLst>
                  <a:ext uri="{FF2B5EF4-FFF2-40B4-BE49-F238E27FC236}">
                    <a16:creationId xmlns:a16="http://schemas.microsoft.com/office/drawing/2014/main" id="{25B140F7-FD56-447C-9FAC-0175CD848C40}"/>
                  </a:ext>
                </a:extLst>
              </p:cNvPr>
              <p:cNvSpPr/>
              <p:nvPr/>
            </p:nvSpPr>
            <p:spPr>
              <a:xfrm>
                <a:off x="2292173" y="1983900"/>
                <a:ext cx="164318" cy="765717"/>
              </a:xfrm>
              <a:prstGeom prst="rect">
                <a:avLst/>
              </a:prstGeom>
              <a:solidFill>
                <a:srgbClr val="5285C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92" name="Oval 191">
                <a:extLst>
                  <a:ext uri="{FF2B5EF4-FFF2-40B4-BE49-F238E27FC236}">
                    <a16:creationId xmlns:a16="http://schemas.microsoft.com/office/drawing/2014/main" id="{A634FB42-79AD-4161-89C4-05C0C81F0CE6}"/>
                  </a:ext>
                </a:extLst>
              </p:cNvPr>
              <p:cNvSpPr/>
              <p:nvPr/>
            </p:nvSpPr>
            <p:spPr>
              <a:xfrm>
                <a:off x="429697" y="2087404"/>
                <a:ext cx="536542" cy="541702"/>
              </a:xfrm>
              <a:prstGeom prst="ellipse">
                <a:avLst/>
              </a:prstGeom>
              <a:solidFill>
                <a:schemeClr val="bg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grpSp>
        <p:sp>
          <p:nvSpPr>
            <p:cNvPr id="187" name="TextBox 186">
              <a:extLst>
                <a:ext uri="{FF2B5EF4-FFF2-40B4-BE49-F238E27FC236}">
                  <a16:creationId xmlns:a16="http://schemas.microsoft.com/office/drawing/2014/main" id="{47907066-0471-4AB2-BE23-93745B6CB2C9}"/>
                </a:ext>
              </a:extLst>
            </p:cNvPr>
            <p:cNvSpPr txBox="1"/>
            <p:nvPr/>
          </p:nvSpPr>
          <p:spPr>
            <a:xfrm>
              <a:off x="7667875" y="2389988"/>
              <a:ext cx="2231120" cy="738664"/>
            </a:xfrm>
            <a:prstGeom prst="rect">
              <a:avLst/>
            </a:prstGeom>
            <a:noFill/>
          </p:spPr>
          <p:txBody>
            <a:bodyPr wrap="square" rtlCol="0" anchor="ctr">
              <a:spAutoFit/>
            </a:bodyPr>
            <a:lstStyle/>
            <a:p>
              <a:r>
                <a:rPr lang="en-US" sz="1400" b="1" u="sng" dirty="0">
                  <a:latin typeface="Arial" panose="020B0604020202020204" pitchFamily="34" charset="0"/>
                  <a:cs typeface="Arial" panose="020B0604020202020204" pitchFamily="34" charset="0"/>
                </a:rPr>
                <a:t>Tender Opening Period</a:t>
              </a:r>
            </a:p>
            <a:p>
              <a:pPr marL="6350"/>
              <a:r>
                <a:rPr lang="en-US" sz="1400" dirty="0">
                  <a:latin typeface="Arial" panose="020B0604020202020204" pitchFamily="34" charset="0"/>
                  <a:cs typeface="Arial" panose="020B0604020202020204" pitchFamily="34" charset="0"/>
                </a:rPr>
                <a:t>21 August 2023 to </a:t>
              </a:r>
            </a:p>
            <a:p>
              <a:pPr marL="6350"/>
              <a:r>
                <a:rPr lang="en-US" sz="1400" dirty="0">
                  <a:latin typeface="Arial" panose="020B0604020202020204" pitchFamily="34" charset="0"/>
                  <a:cs typeface="Arial" panose="020B0604020202020204" pitchFamily="34" charset="0"/>
                </a:rPr>
                <a:t>16 October 2023</a:t>
              </a:r>
            </a:p>
          </p:txBody>
        </p:sp>
        <p:pic>
          <p:nvPicPr>
            <p:cNvPr id="392" name="Picture 391">
              <a:extLst>
                <a:ext uri="{FF2B5EF4-FFF2-40B4-BE49-F238E27FC236}">
                  <a16:creationId xmlns:a16="http://schemas.microsoft.com/office/drawing/2014/main" id="{2E793F5E-DCFE-4CFE-B1CE-AF0B9AD3DA33}"/>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864039" y="2879452"/>
              <a:ext cx="630009" cy="244753"/>
            </a:xfrm>
            <a:prstGeom prst="rect">
              <a:avLst/>
            </a:prstGeom>
          </p:spPr>
        </p:pic>
        <p:pic>
          <p:nvPicPr>
            <p:cNvPr id="398" name="Picture 397">
              <a:extLst>
                <a:ext uri="{FF2B5EF4-FFF2-40B4-BE49-F238E27FC236}">
                  <a16:creationId xmlns:a16="http://schemas.microsoft.com/office/drawing/2014/main" id="{0BC8DF12-12A0-4ED4-9196-102B84C3EACB}"/>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931522" y="2369863"/>
              <a:ext cx="509589" cy="509589"/>
            </a:xfrm>
            <a:prstGeom prst="rect">
              <a:avLst/>
            </a:prstGeom>
          </p:spPr>
        </p:pic>
      </p:grpSp>
    </p:spTree>
    <p:extLst>
      <p:ext uri="{BB962C8B-B14F-4D97-AF65-F5344CB8AC3E}">
        <p14:creationId xmlns:p14="http://schemas.microsoft.com/office/powerpoint/2010/main" val="48151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13A2C92-5B6A-4E42-B319-9E2BB16E808E}"/>
              </a:ext>
            </a:extLst>
          </p:cNvPr>
          <p:cNvSpPr>
            <a:spLocks noGrp="1"/>
          </p:cNvSpPr>
          <p:nvPr>
            <p:ph type="sldNum" sz="quarter" idx="18"/>
          </p:nvPr>
        </p:nvSpPr>
        <p:spPr/>
        <p:txBody>
          <a:bodyPr/>
          <a:lstStyle/>
          <a:p>
            <a:fld id="{6CBB999D-3509-3345-BD2A-58AC16F53E8B}" type="slidenum">
              <a:rPr lang="en-US" smtClean="0"/>
              <a:pPr/>
              <a:t>6</a:t>
            </a:fld>
            <a:endParaRPr lang="en-US"/>
          </a:p>
        </p:txBody>
      </p:sp>
      <p:sp>
        <p:nvSpPr>
          <p:cNvPr id="5" name="Text Placeholder 4">
            <a:extLst>
              <a:ext uri="{FF2B5EF4-FFF2-40B4-BE49-F238E27FC236}">
                <a16:creationId xmlns:a16="http://schemas.microsoft.com/office/drawing/2014/main" id="{097E4775-905A-4C31-9D6A-384FE67EC603}"/>
              </a:ext>
            </a:extLst>
          </p:cNvPr>
          <p:cNvSpPr>
            <a:spLocks noGrp="1"/>
          </p:cNvSpPr>
          <p:nvPr>
            <p:ph type="body" sz="quarter" idx="19"/>
          </p:nvPr>
        </p:nvSpPr>
        <p:spPr/>
        <p:txBody>
          <a:bodyPr/>
          <a:lstStyle/>
          <a:p>
            <a:r>
              <a:rPr lang="en-US"/>
              <a:t>Tender Evaluation</a:t>
            </a:r>
            <a:endParaRPr lang="en-SG"/>
          </a:p>
        </p:txBody>
      </p:sp>
    </p:spTree>
    <p:extLst>
      <p:ext uri="{BB962C8B-B14F-4D97-AF65-F5344CB8AC3E}">
        <p14:creationId xmlns:p14="http://schemas.microsoft.com/office/powerpoint/2010/main" val="4238305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7EBE79EA-5E9E-1C5E-26CB-FBCFD5E24C80}"/>
              </a:ext>
            </a:extLst>
          </p:cNvPr>
          <p:cNvGraphicFramePr>
            <a:graphicFrameLocks noGrp="1"/>
          </p:cNvGraphicFramePr>
          <p:nvPr>
            <p:extLst>
              <p:ext uri="{D42A27DB-BD31-4B8C-83A1-F6EECF244321}">
                <p14:modId xmlns:p14="http://schemas.microsoft.com/office/powerpoint/2010/main" val="388216192"/>
              </p:ext>
            </p:extLst>
          </p:nvPr>
        </p:nvGraphicFramePr>
        <p:xfrm>
          <a:off x="115832" y="955753"/>
          <a:ext cx="9428217" cy="3054272"/>
        </p:xfrm>
        <a:graphic>
          <a:graphicData uri="http://schemas.openxmlformats.org/drawingml/2006/table">
            <a:tbl>
              <a:tblPr firstRow="1" bandRow="1">
                <a:tableStyleId>{2D5ABB26-0587-4C30-8999-92F81FD0307C}</a:tableStyleId>
              </a:tblPr>
              <a:tblGrid>
                <a:gridCol w="3142739">
                  <a:extLst>
                    <a:ext uri="{9D8B030D-6E8A-4147-A177-3AD203B41FA5}">
                      <a16:colId xmlns:a16="http://schemas.microsoft.com/office/drawing/2014/main" val="622722012"/>
                    </a:ext>
                  </a:extLst>
                </a:gridCol>
                <a:gridCol w="3142739">
                  <a:extLst>
                    <a:ext uri="{9D8B030D-6E8A-4147-A177-3AD203B41FA5}">
                      <a16:colId xmlns:a16="http://schemas.microsoft.com/office/drawing/2014/main" val="172744191"/>
                    </a:ext>
                  </a:extLst>
                </a:gridCol>
                <a:gridCol w="3142739">
                  <a:extLst>
                    <a:ext uri="{9D8B030D-6E8A-4147-A177-3AD203B41FA5}">
                      <a16:colId xmlns:a16="http://schemas.microsoft.com/office/drawing/2014/main" val="150260946"/>
                    </a:ext>
                  </a:extLst>
                </a:gridCol>
              </a:tblGrid>
              <a:tr h="2378836">
                <a:tc>
                  <a:txBody>
                    <a:bodyPr/>
                    <a:lstStyle/>
                    <a:p>
                      <a:endParaRPr lang="en-SG"/>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SG"/>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SG"/>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31129431"/>
                  </a:ext>
                </a:extLst>
              </a:tr>
              <a:tr h="675436">
                <a:tc>
                  <a:txBody>
                    <a:bodyPr/>
                    <a:lstStyle/>
                    <a:p>
                      <a:pPr algn="ctr" fontAlgn="ctr"/>
                      <a:r>
                        <a:rPr lang="en-SG" sz="1600" b="0" i="0" u="none" strike="noStrike" dirty="0">
                          <a:solidFill>
                            <a:srgbClr val="000000"/>
                          </a:solidFill>
                          <a:effectLst/>
                          <a:latin typeface="+mn-lt"/>
                        </a:rPr>
                        <a:t>$64,978,996.14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dirty="0">
                          <a:latin typeface="Lato" panose="020F0502020204030203" pitchFamily="34" charset="0"/>
                          <a:ea typeface="Lato" panose="020F0502020204030203" pitchFamily="34" charset="0"/>
                          <a:cs typeface="Lato" panose="020F0502020204030203" pitchFamily="34" charset="0"/>
                        </a:rPr>
                        <a:t>$73,468,062.79 </a:t>
                      </a:r>
                      <a:endParaRPr lang="en-SG" sz="1600" b="0" i="0" u="none" strike="noStrike" dirty="0">
                        <a:solidFill>
                          <a:srgbClr val="000000"/>
                        </a:solidFill>
                        <a:effectLst/>
                        <a:latin typeface="+mn-l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SG" sz="1600" b="0" i="0" u="none" strike="noStrike" dirty="0">
                          <a:solidFill>
                            <a:srgbClr val="000000"/>
                          </a:solidFill>
                          <a:effectLst/>
                          <a:latin typeface="+mn-lt"/>
                        </a:rPr>
                        <a:t>$80,269,778.80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63524456"/>
                  </a:ext>
                </a:extLst>
              </a:tr>
            </a:tbl>
          </a:graphicData>
        </a:graphic>
      </p:graphicFrame>
      <p:sp>
        <p:nvSpPr>
          <p:cNvPr id="2" name="Slide Number Placeholder 1">
            <a:extLst>
              <a:ext uri="{FF2B5EF4-FFF2-40B4-BE49-F238E27FC236}">
                <a16:creationId xmlns:a16="http://schemas.microsoft.com/office/drawing/2014/main" id="{4FF6B204-E8E8-59A2-984F-09C3861C328C}"/>
              </a:ext>
            </a:extLst>
          </p:cNvPr>
          <p:cNvSpPr>
            <a:spLocks noGrp="1"/>
          </p:cNvSpPr>
          <p:nvPr>
            <p:ph type="sldNum" sz="quarter" idx="18"/>
          </p:nvPr>
        </p:nvSpPr>
        <p:spPr/>
        <p:txBody>
          <a:bodyPr/>
          <a:lstStyle/>
          <a:p>
            <a:fld id="{6CBB999D-3509-3345-BD2A-58AC16F53E8B}" type="slidenum">
              <a:rPr lang="en-US" smtClean="0"/>
              <a:pPr/>
              <a:t>7</a:t>
            </a:fld>
            <a:endParaRPr lang="en-US"/>
          </a:p>
        </p:txBody>
      </p:sp>
      <p:sp>
        <p:nvSpPr>
          <p:cNvPr id="11" name="Title 3">
            <a:extLst>
              <a:ext uri="{FF2B5EF4-FFF2-40B4-BE49-F238E27FC236}">
                <a16:creationId xmlns:a16="http://schemas.microsoft.com/office/drawing/2014/main" id="{59C6163D-D75D-0283-2B75-CB53770D9BF5}"/>
              </a:ext>
            </a:extLst>
          </p:cNvPr>
          <p:cNvSpPr>
            <a:spLocks noGrp="1"/>
          </p:cNvSpPr>
          <p:nvPr>
            <p:ph type="title"/>
          </p:nvPr>
        </p:nvSpPr>
        <p:spPr>
          <a:xfrm>
            <a:off x="606443" y="325247"/>
            <a:ext cx="10515600" cy="611690"/>
          </a:xfrm>
        </p:spPr>
        <p:txBody>
          <a:bodyPr/>
          <a:lstStyle/>
          <a:p>
            <a:r>
              <a:rPr lang="en-US" dirty="0"/>
              <a:t>Tenderers and Submitted Bids</a:t>
            </a:r>
            <a:endParaRPr lang="en-SG" dirty="0"/>
          </a:p>
        </p:txBody>
      </p:sp>
      <p:graphicFrame>
        <p:nvGraphicFramePr>
          <p:cNvPr id="3" name="Table 6">
            <a:extLst>
              <a:ext uri="{FF2B5EF4-FFF2-40B4-BE49-F238E27FC236}">
                <a16:creationId xmlns:a16="http://schemas.microsoft.com/office/drawing/2014/main" id="{E8CC8902-A107-BA28-14BE-09D90186016B}"/>
              </a:ext>
            </a:extLst>
          </p:cNvPr>
          <p:cNvGraphicFramePr>
            <a:graphicFrameLocks noGrp="1"/>
          </p:cNvGraphicFramePr>
          <p:nvPr>
            <p:extLst>
              <p:ext uri="{D42A27DB-BD31-4B8C-83A1-F6EECF244321}">
                <p14:modId xmlns:p14="http://schemas.microsoft.com/office/powerpoint/2010/main" val="3035388739"/>
              </p:ext>
            </p:extLst>
          </p:nvPr>
        </p:nvGraphicFramePr>
        <p:xfrm>
          <a:off x="103314" y="936937"/>
          <a:ext cx="9969600" cy="5836067"/>
        </p:xfrm>
        <a:graphic>
          <a:graphicData uri="http://schemas.openxmlformats.org/drawingml/2006/table">
            <a:tbl>
              <a:tblPr firstRow="1" bandRow="1">
                <a:tableStyleId>{5C22544A-7EE6-4342-B048-85BDC9FD1C3A}</a:tableStyleId>
              </a:tblPr>
              <a:tblGrid>
                <a:gridCol w="4984800">
                  <a:extLst>
                    <a:ext uri="{9D8B030D-6E8A-4147-A177-3AD203B41FA5}">
                      <a16:colId xmlns:a16="http://schemas.microsoft.com/office/drawing/2014/main" val="3735443804"/>
                    </a:ext>
                  </a:extLst>
                </a:gridCol>
                <a:gridCol w="4984800">
                  <a:extLst>
                    <a:ext uri="{9D8B030D-6E8A-4147-A177-3AD203B41FA5}">
                      <a16:colId xmlns:a16="http://schemas.microsoft.com/office/drawing/2014/main" val="3150355413"/>
                    </a:ext>
                  </a:extLst>
                </a:gridCol>
              </a:tblGrid>
              <a:tr h="756692">
                <a:tc>
                  <a:txBody>
                    <a:bodyPr/>
                    <a:lstStyle/>
                    <a:p>
                      <a:pPr algn="ctr"/>
                      <a:r>
                        <a:rPr lang="en-US" dirty="0">
                          <a:latin typeface="Lato" panose="020F0502020204030203" pitchFamily="34" charset="0"/>
                          <a:ea typeface="Lato" panose="020F0502020204030203" pitchFamily="34" charset="0"/>
                          <a:cs typeface="Lato" panose="020F0502020204030203" pitchFamily="34" charset="0"/>
                        </a:rPr>
                        <a:t>Tenderer</a:t>
                      </a:r>
                      <a:endParaRPr lang="en-SG" dirty="0">
                        <a:latin typeface="Lato" panose="020F0502020204030203" pitchFamily="34" charset="0"/>
                        <a:ea typeface="Lato" panose="020F0502020204030203" pitchFamily="34" charset="0"/>
                        <a:cs typeface="Lato" panose="020F050202020403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n-US" dirty="0">
                          <a:latin typeface="Lato" panose="020F0502020204030203" pitchFamily="34" charset="0"/>
                          <a:ea typeface="Lato" panose="020F0502020204030203" pitchFamily="34" charset="0"/>
                          <a:cs typeface="Lato" panose="020F0502020204030203" pitchFamily="34" charset="0"/>
                        </a:rPr>
                        <a:t>Bid Price</a:t>
                      </a:r>
                      <a:endParaRPr lang="en-SG" dirty="0">
                        <a:latin typeface="Lato" panose="020F0502020204030203" pitchFamily="34" charset="0"/>
                        <a:ea typeface="Lato" panose="020F0502020204030203" pitchFamily="34" charset="0"/>
                        <a:cs typeface="Lato" panose="020F050202020403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3146627156"/>
                  </a:ext>
                </a:extLst>
              </a:tr>
              <a:tr h="1693125">
                <a:tc>
                  <a:txBody>
                    <a:bodyPr/>
                    <a:lstStyle/>
                    <a:p>
                      <a:pPr algn="ctr"/>
                      <a:r>
                        <a:rPr lang="en-US" dirty="0">
                          <a:latin typeface="Lato" panose="020F0502020204030203" pitchFamily="34" charset="0"/>
                          <a:ea typeface="Lato" panose="020F0502020204030203" pitchFamily="34" charset="0"/>
                          <a:cs typeface="Lato" panose="020F0502020204030203" pitchFamily="34" charset="0"/>
                        </a:rPr>
                        <a:t>Guthrie</a:t>
                      </a:r>
                      <a:endParaRPr lang="en-SG" dirty="0">
                        <a:latin typeface="Lato" panose="020F0502020204030203" pitchFamily="34" charset="0"/>
                        <a:ea typeface="Lato" panose="020F0502020204030203" pitchFamily="34" charset="0"/>
                        <a:cs typeface="Lato" panose="020F050202020403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dirty="0">
                          <a:latin typeface="Lato" panose="020F0502020204030203" pitchFamily="34" charset="0"/>
                          <a:ea typeface="Lato" panose="020F0502020204030203" pitchFamily="34" charset="0"/>
                          <a:cs typeface="Lato" panose="020F0502020204030203" pitchFamily="34" charset="0"/>
                        </a:rPr>
                        <a:t>$64,978,996.14 </a:t>
                      </a:r>
                      <a:endParaRPr lang="en-SG" dirty="0">
                        <a:latin typeface="Lato" panose="020F0502020204030203" pitchFamily="34" charset="0"/>
                        <a:ea typeface="Lato" panose="020F0502020204030203" pitchFamily="34" charset="0"/>
                        <a:cs typeface="Lato" panose="020F050202020403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900186259"/>
                  </a:ext>
                </a:extLst>
              </a:tr>
              <a:tr h="1693125">
                <a:tc>
                  <a:txBody>
                    <a:bodyPr/>
                    <a:lstStyle/>
                    <a:p>
                      <a:pPr algn="ctr"/>
                      <a:r>
                        <a:rPr lang="en-US" dirty="0">
                          <a:latin typeface="Lato" panose="020F0502020204030203" pitchFamily="34" charset="0"/>
                          <a:ea typeface="Lato" panose="020F0502020204030203" pitchFamily="34" charset="0"/>
                          <a:cs typeface="Lato" panose="020F0502020204030203" pitchFamily="34" charset="0"/>
                        </a:rPr>
                        <a:t>Savills</a:t>
                      </a:r>
                      <a:endParaRPr lang="en-SG" dirty="0">
                        <a:latin typeface="Lato" panose="020F0502020204030203" pitchFamily="34" charset="0"/>
                        <a:ea typeface="Lato" panose="020F0502020204030203" pitchFamily="34" charset="0"/>
                        <a:cs typeface="Lato" panose="020F050202020403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dirty="0">
                          <a:latin typeface="Lato" panose="020F0502020204030203" pitchFamily="34" charset="0"/>
                          <a:ea typeface="Lato" panose="020F0502020204030203" pitchFamily="34" charset="0"/>
                          <a:cs typeface="Lato" panose="020F0502020204030203" pitchFamily="34" charset="0"/>
                        </a:rPr>
                        <a:t>$73,468,062.79 </a:t>
                      </a:r>
                      <a:endParaRPr lang="en-SG" dirty="0">
                        <a:latin typeface="Lato" panose="020F0502020204030203" pitchFamily="34" charset="0"/>
                        <a:ea typeface="Lato" panose="020F0502020204030203" pitchFamily="34" charset="0"/>
                        <a:cs typeface="Lato" panose="020F050202020403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280587765"/>
                  </a:ext>
                </a:extLst>
              </a:tr>
              <a:tr h="1693125">
                <a:tc>
                  <a:txBody>
                    <a:bodyPr/>
                    <a:lstStyle/>
                    <a:p>
                      <a:pPr algn="ctr"/>
                      <a:endParaRPr lang="en-SG" dirty="0">
                        <a:latin typeface="Lato" panose="020F0502020204030203" pitchFamily="34" charset="0"/>
                        <a:ea typeface="Lato" panose="020F0502020204030203" pitchFamily="34" charset="0"/>
                        <a:cs typeface="Lato" panose="020F050202020403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dirty="0">
                          <a:latin typeface="Lato" panose="020F0502020204030203" pitchFamily="34" charset="0"/>
                          <a:ea typeface="Lato" panose="020F0502020204030203" pitchFamily="34" charset="0"/>
                          <a:cs typeface="Lato" panose="020F0502020204030203" pitchFamily="34" charset="0"/>
                        </a:rPr>
                        <a:t>$80,269,778.80 </a:t>
                      </a:r>
                      <a:endParaRPr lang="en-SG" dirty="0">
                        <a:latin typeface="Lato" panose="020F0502020204030203" pitchFamily="34" charset="0"/>
                        <a:ea typeface="Lato" panose="020F0502020204030203" pitchFamily="34" charset="0"/>
                        <a:cs typeface="Lato" panose="020F050202020403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913799434"/>
                  </a:ext>
                </a:extLst>
              </a:tr>
            </a:tbl>
          </a:graphicData>
        </a:graphic>
      </p:graphicFrame>
      <p:pic>
        <p:nvPicPr>
          <p:cNvPr id="5" name="Picture 14" descr="Home - Guthrie Engineering">
            <a:extLst>
              <a:ext uri="{FF2B5EF4-FFF2-40B4-BE49-F238E27FC236}">
                <a16:creationId xmlns:a16="http://schemas.microsoft.com/office/drawing/2014/main" id="{14178F29-BBDF-E0FF-319E-77F3826C32A9}"/>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797137" y="1712625"/>
            <a:ext cx="1481900" cy="16132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643E10F-4765-AF6C-E45D-D1B61A613C87}"/>
              </a:ext>
            </a:extLst>
          </p:cNvPr>
          <p:cNvPicPr>
            <a:picLocks noChangeAspect="1"/>
          </p:cNvPicPr>
          <p:nvPr/>
        </p:nvPicPr>
        <p:blipFill>
          <a:blip r:embed="rId4"/>
          <a:stretch>
            <a:fillRect/>
          </a:stretch>
        </p:blipFill>
        <p:spPr>
          <a:xfrm>
            <a:off x="1723445" y="3426097"/>
            <a:ext cx="1620000" cy="1620000"/>
          </a:xfrm>
          <a:prstGeom prst="rect">
            <a:avLst/>
          </a:prstGeom>
        </p:spPr>
      </p:pic>
      <p:pic>
        <p:nvPicPr>
          <p:cNvPr id="1040" name="Picture 16" descr="CBM Pte Ltd">
            <a:extLst>
              <a:ext uri="{FF2B5EF4-FFF2-40B4-BE49-F238E27FC236}">
                <a16:creationId xmlns:a16="http://schemas.microsoft.com/office/drawing/2014/main" id="{63D8984C-3C85-9003-FE3D-EBC27D397398}"/>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352094" y="5446213"/>
            <a:ext cx="2362701" cy="1157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4422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A6F02F0E-E7FA-4F22-A859-DAE2E39239B8}"/>
              </a:ext>
            </a:extLst>
          </p:cNvPr>
          <p:cNvSpPr>
            <a:spLocks noGrp="1"/>
          </p:cNvSpPr>
          <p:nvPr>
            <p:ph type="body" sz="quarter" idx="15"/>
          </p:nvPr>
        </p:nvSpPr>
        <p:spPr>
          <a:xfrm>
            <a:off x="623262" y="952963"/>
            <a:ext cx="10515597" cy="4425647"/>
          </a:xfrm>
        </p:spPr>
        <p:txBody>
          <a:bodyPr>
            <a:normAutofit/>
          </a:bodyPr>
          <a:lstStyle/>
          <a:p>
            <a:r>
              <a:rPr lang="en-US" sz="2000"/>
              <a:t>The tender was evaluated based on a PQ ratio of 50% (Price): 50% (Quality). </a:t>
            </a:r>
          </a:p>
        </p:txBody>
      </p:sp>
      <p:sp>
        <p:nvSpPr>
          <p:cNvPr id="2" name="Slide Number Placeholder 1">
            <a:extLst>
              <a:ext uri="{FF2B5EF4-FFF2-40B4-BE49-F238E27FC236}">
                <a16:creationId xmlns:a16="http://schemas.microsoft.com/office/drawing/2014/main" id="{A5A5AE0C-E0DF-40B7-BE79-146D7A408FC8}"/>
              </a:ext>
            </a:extLst>
          </p:cNvPr>
          <p:cNvSpPr>
            <a:spLocks noGrp="1"/>
          </p:cNvSpPr>
          <p:nvPr>
            <p:ph type="sldNum" sz="quarter" idx="18"/>
          </p:nvPr>
        </p:nvSpPr>
        <p:spPr/>
        <p:txBody>
          <a:bodyPr/>
          <a:lstStyle/>
          <a:p>
            <a:fld id="{6CBB999D-3509-3345-BD2A-58AC16F53E8B}" type="slidenum">
              <a:rPr lang="en-US" smtClean="0"/>
              <a:pPr/>
              <a:t>8</a:t>
            </a:fld>
            <a:endParaRPr lang="en-US"/>
          </a:p>
        </p:txBody>
      </p:sp>
      <p:sp>
        <p:nvSpPr>
          <p:cNvPr id="4" name="Title 3">
            <a:extLst>
              <a:ext uri="{FF2B5EF4-FFF2-40B4-BE49-F238E27FC236}">
                <a16:creationId xmlns:a16="http://schemas.microsoft.com/office/drawing/2014/main" id="{0FB3209D-3736-494E-951E-CA49A6FF3FE3}"/>
              </a:ext>
            </a:extLst>
          </p:cNvPr>
          <p:cNvSpPr>
            <a:spLocks noGrp="1"/>
          </p:cNvSpPr>
          <p:nvPr>
            <p:ph type="title"/>
          </p:nvPr>
        </p:nvSpPr>
        <p:spPr>
          <a:xfrm>
            <a:off x="606443" y="325247"/>
            <a:ext cx="10515600" cy="611690"/>
          </a:xfrm>
        </p:spPr>
        <p:txBody>
          <a:bodyPr/>
          <a:lstStyle/>
          <a:p>
            <a:r>
              <a:rPr lang="en-US"/>
              <a:t>Evaluation Criteria Breakdown</a:t>
            </a:r>
            <a:endParaRPr lang="en-SG"/>
          </a:p>
        </p:txBody>
      </p:sp>
      <p:graphicFrame>
        <p:nvGraphicFramePr>
          <p:cNvPr id="3" name="Table 2">
            <a:extLst>
              <a:ext uri="{FF2B5EF4-FFF2-40B4-BE49-F238E27FC236}">
                <a16:creationId xmlns:a16="http://schemas.microsoft.com/office/drawing/2014/main" id="{9E283214-202E-4477-AEA4-5A52DC20FB79}"/>
              </a:ext>
            </a:extLst>
          </p:cNvPr>
          <p:cNvGraphicFramePr>
            <a:graphicFrameLocks noGrp="1"/>
          </p:cNvGraphicFramePr>
          <p:nvPr>
            <p:extLst>
              <p:ext uri="{D42A27DB-BD31-4B8C-83A1-F6EECF244321}">
                <p14:modId xmlns:p14="http://schemas.microsoft.com/office/powerpoint/2010/main" val="1848289737"/>
              </p:ext>
            </p:extLst>
          </p:nvPr>
        </p:nvGraphicFramePr>
        <p:xfrm>
          <a:off x="617873" y="1364711"/>
          <a:ext cx="10800696" cy="5221702"/>
        </p:xfrm>
        <a:graphic>
          <a:graphicData uri="http://schemas.openxmlformats.org/drawingml/2006/table">
            <a:tbl>
              <a:tblPr firstRow="1" firstCol="1" lastRow="1" lastCol="1" bandRow="1" bandCol="1">
                <a:tableStyleId>{5940675A-B579-460E-94D1-54222C63F5DA}</a:tableStyleId>
              </a:tblPr>
              <a:tblGrid>
                <a:gridCol w="1102615">
                  <a:extLst>
                    <a:ext uri="{9D8B030D-6E8A-4147-A177-3AD203B41FA5}">
                      <a16:colId xmlns:a16="http://schemas.microsoft.com/office/drawing/2014/main" val="919648103"/>
                    </a:ext>
                  </a:extLst>
                </a:gridCol>
                <a:gridCol w="7645741">
                  <a:extLst>
                    <a:ext uri="{9D8B030D-6E8A-4147-A177-3AD203B41FA5}">
                      <a16:colId xmlns:a16="http://schemas.microsoft.com/office/drawing/2014/main" val="3973653522"/>
                    </a:ext>
                  </a:extLst>
                </a:gridCol>
                <a:gridCol w="2052340">
                  <a:extLst>
                    <a:ext uri="{9D8B030D-6E8A-4147-A177-3AD203B41FA5}">
                      <a16:colId xmlns:a16="http://schemas.microsoft.com/office/drawing/2014/main" val="1624640105"/>
                    </a:ext>
                  </a:extLst>
                </a:gridCol>
              </a:tblGrid>
              <a:tr h="394236">
                <a:tc>
                  <a:txBody>
                    <a:bodyPr/>
                    <a:lstStyle/>
                    <a:p>
                      <a:pPr algn="ctr">
                        <a:spcBef>
                          <a:spcPts val="300"/>
                        </a:spcBef>
                        <a:spcAft>
                          <a:spcPts val="300"/>
                        </a:spcAft>
                      </a:pPr>
                      <a:r>
                        <a:rPr lang="en-US" sz="1800" b="1">
                          <a:solidFill>
                            <a:schemeClr val="bg1"/>
                          </a:solidFill>
                          <a:effectLst/>
                        </a:rPr>
                        <a:t>S/N</a:t>
                      </a:r>
                      <a:endParaRPr lang="en-SG" sz="1800" b="1">
                        <a:solidFill>
                          <a:schemeClr val="bg1"/>
                        </a:solidFill>
                        <a:effectLst/>
                        <a:latin typeface="Times New Roman" panose="02020603050405020304" pitchFamily="18" charset="0"/>
                        <a:ea typeface="Times New Roman" panose="02020603050405020304" pitchFamily="18" charset="0"/>
                      </a:endParaRPr>
                    </a:p>
                  </a:txBody>
                  <a:tcP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solidFill>
                  </a:tcPr>
                </a:tc>
                <a:tc>
                  <a:txBody>
                    <a:bodyPr/>
                    <a:lstStyle/>
                    <a:p>
                      <a:pPr algn="ctr">
                        <a:spcBef>
                          <a:spcPts val="300"/>
                        </a:spcBef>
                        <a:spcAft>
                          <a:spcPts val="300"/>
                        </a:spcAft>
                      </a:pPr>
                      <a:r>
                        <a:rPr lang="en-US" sz="1800" b="1">
                          <a:solidFill>
                            <a:schemeClr val="bg1"/>
                          </a:solidFill>
                          <a:effectLst/>
                        </a:rPr>
                        <a:t>Attributes</a:t>
                      </a:r>
                      <a:endParaRPr lang="en-SG" sz="1800" b="1">
                        <a:solidFill>
                          <a:schemeClr val="bg1"/>
                        </a:solidFill>
                        <a:effectLst/>
                        <a:latin typeface="Times New Roman" panose="02020603050405020304" pitchFamily="18" charset="0"/>
                        <a:ea typeface="Times New Roman" panose="02020603050405020304" pitchFamily="18" charset="0"/>
                      </a:endParaRPr>
                    </a:p>
                  </a:txBody>
                  <a:tcP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solidFill>
                  </a:tcPr>
                </a:tc>
                <a:tc>
                  <a:txBody>
                    <a:bodyPr/>
                    <a:lstStyle/>
                    <a:p>
                      <a:pPr algn="ctr">
                        <a:spcBef>
                          <a:spcPts val="300"/>
                        </a:spcBef>
                        <a:spcAft>
                          <a:spcPts val="300"/>
                        </a:spcAft>
                      </a:pPr>
                      <a:r>
                        <a:rPr lang="en-US" sz="1800" b="1">
                          <a:solidFill>
                            <a:schemeClr val="bg1"/>
                          </a:solidFill>
                          <a:effectLst/>
                        </a:rPr>
                        <a:t>Weightages</a:t>
                      </a:r>
                      <a:endParaRPr lang="en-SG" sz="1800" b="1">
                        <a:solidFill>
                          <a:schemeClr val="bg1"/>
                        </a:solidFill>
                        <a:effectLst/>
                        <a:latin typeface="Times New Roman" panose="02020603050405020304" pitchFamily="18" charset="0"/>
                        <a:ea typeface="Times New Roman" panose="02020603050405020304" pitchFamily="18" charset="0"/>
                      </a:endParaRPr>
                    </a:p>
                  </a:txBody>
                  <a:tcP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1876216973"/>
                  </a:ext>
                </a:extLst>
              </a:tr>
              <a:tr h="351947">
                <a:tc>
                  <a:txBody>
                    <a:bodyPr/>
                    <a:lstStyle/>
                    <a:p>
                      <a:pPr algn="l">
                        <a:spcBef>
                          <a:spcPts val="150"/>
                        </a:spcBef>
                        <a:spcAft>
                          <a:spcPts val="150"/>
                        </a:spcAft>
                      </a:pPr>
                      <a:r>
                        <a:rPr lang="en-US" sz="1800" b="1">
                          <a:effectLst/>
                        </a:rPr>
                        <a:t>(a)</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lumMod val="85000"/>
                      </a:schemeClr>
                    </a:solidFill>
                  </a:tcPr>
                </a:tc>
                <a:tc gridSpan="2">
                  <a:txBody>
                    <a:bodyPr/>
                    <a:lstStyle/>
                    <a:p>
                      <a:pPr algn="l">
                        <a:spcBef>
                          <a:spcPts val="150"/>
                        </a:spcBef>
                        <a:spcAft>
                          <a:spcPts val="150"/>
                        </a:spcAft>
                      </a:pPr>
                      <a:r>
                        <a:rPr lang="en-US" sz="1800" b="1">
                          <a:effectLst/>
                        </a:rPr>
                        <a:t>Price Competitiveness (50%): </a:t>
                      </a:r>
                      <a:endParaRPr lang="en-SG" sz="1800" b="1">
                        <a:effectLst/>
                        <a:latin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lumMod val="85000"/>
                      </a:schemeClr>
                    </a:solidFill>
                  </a:tcPr>
                </a:tc>
                <a:tc hMerge="1">
                  <a:txBody>
                    <a:bodyPr/>
                    <a:lstStyle/>
                    <a:p>
                      <a:pPr algn="ctr">
                        <a:spcBef>
                          <a:spcPts val="150"/>
                        </a:spcBef>
                        <a:spcAft>
                          <a:spcPts val="150"/>
                        </a:spcAft>
                      </a:pPr>
                      <a:r>
                        <a:rPr lang="en-US" sz="1800">
                          <a:effectLst/>
                        </a:rPr>
                        <a:t> </a:t>
                      </a:r>
                      <a:endParaRPr lang="en-SG" sz="1800" b="1">
                        <a:effectLst/>
                        <a:latin typeface="Times New Roman" panose="02020603050405020304" pitchFamily="18" charset="0"/>
                        <a:ea typeface="Times New Roman" panose="02020603050405020304" pitchFamily="18" charset="0"/>
                      </a:endParaRPr>
                    </a:p>
                  </a:txBody>
                  <a:tcP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686043359"/>
                  </a:ext>
                </a:extLst>
              </a:tr>
              <a:tr h="0">
                <a:tc>
                  <a:txBody>
                    <a:bodyPr/>
                    <a:lstStyle/>
                    <a:p>
                      <a:pPr algn="l">
                        <a:spcBef>
                          <a:spcPts val="150"/>
                        </a:spcBef>
                        <a:spcAft>
                          <a:spcPts val="150"/>
                        </a:spcAft>
                      </a:pPr>
                      <a:r>
                        <a:rPr lang="en-US" sz="1800">
                          <a:effectLst/>
                        </a:rPr>
                        <a:t>(</a:t>
                      </a:r>
                      <a:r>
                        <a:rPr lang="en-US" sz="1800" err="1">
                          <a:effectLst/>
                        </a:rPr>
                        <a:t>i</a:t>
                      </a:r>
                      <a:r>
                        <a:rPr lang="en-US" sz="1800">
                          <a:effectLst/>
                        </a:rPr>
                        <a:t>)</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algn="l">
                        <a:spcBef>
                          <a:spcPts val="150"/>
                        </a:spcBef>
                        <a:spcAft>
                          <a:spcPts val="150"/>
                        </a:spcAft>
                      </a:pPr>
                      <a:r>
                        <a:rPr lang="en-US" sz="1800">
                          <a:effectLst/>
                        </a:rPr>
                        <a:t>Profit </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algn="ctr">
                        <a:spcBef>
                          <a:spcPts val="150"/>
                        </a:spcBef>
                        <a:spcAft>
                          <a:spcPts val="150"/>
                        </a:spcAft>
                      </a:pPr>
                      <a:r>
                        <a:rPr lang="en-US" sz="1800" dirty="0">
                          <a:effectLst/>
                        </a:rPr>
                        <a:t>5%</a:t>
                      </a:r>
                      <a:endParaRPr lang="en-SG" sz="1800" b="1" dirty="0">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176267660"/>
                  </a:ext>
                </a:extLst>
              </a:tr>
              <a:tr h="0">
                <a:tc>
                  <a:txBody>
                    <a:bodyPr/>
                    <a:lstStyle/>
                    <a:p>
                      <a:pPr algn="l">
                        <a:spcBef>
                          <a:spcPts val="150"/>
                        </a:spcBef>
                        <a:spcAft>
                          <a:spcPts val="150"/>
                        </a:spcAft>
                      </a:pPr>
                      <a:r>
                        <a:rPr lang="en-US" sz="1800">
                          <a:effectLst/>
                        </a:rPr>
                        <a:t>(ii)</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algn="l">
                        <a:spcBef>
                          <a:spcPts val="150"/>
                        </a:spcBef>
                        <a:spcAft>
                          <a:spcPts val="150"/>
                        </a:spcAft>
                      </a:pPr>
                      <a:r>
                        <a:rPr lang="en-US" sz="1800">
                          <a:effectLst/>
                        </a:rPr>
                        <a:t>FMC Core Team Manpower Cost</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algn="ctr">
                        <a:spcBef>
                          <a:spcPts val="150"/>
                        </a:spcBef>
                        <a:spcAft>
                          <a:spcPts val="150"/>
                        </a:spcAft>
                      </a:pPr>
                      <a:r>
                        <a:rPr lang="en-US" sz="1800">
                          <a:effectLst/>
                        </a:rPr>
                        <a:t>5%</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3929575649"/>
                  </a:ext>
                </a:extLst>
              </a:tr>
              <a:tr h="222845">
                <a:tc>
                  <a:txBody>
                    <a:bodyPr/>
                    <a:lstStyle/>
                    <a:p>
                      <a:pPr algn="l">
                        <a:spcBef>
                          <a:spcPts val="150"/>
                        </a:spcBef>
                        <a:spcAft>
                          <a:spcPts val="150"/>
                        </a:spcAft>
                      </a:pPr>
                      <a:r>
                        <a:rPr lang="en-US" sz="1800">
                          <a:effectLst/>
                        </a:rPr>
                        <a:t>(iii)</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algn="l">
                        <a:spcBef>
                          <a:spcPts val="150"/>
                        </a:spcBef>
                        <a:spcAft>
                          <a:spcPts val="150"/>
                        </a:spcAft>
                      </a:pPr>
                      <a:r>
                        <a:rPr lang="en-US" sz="1800">
                          <a:effectLst/>
                        </a:rPr>
                        <a:t>Lump Sum Tender Price (Less </a:t>
                      </a:r>
                      <a:r>
                        <a:rPr lang="en-US" sz="1800">
                          <a:solidFill>
                            <a:schemeClr val="tx1"/>
                          </a:solidFill>
                          <a:effectLst/>
                        </a:rPr>
                        <a:t>Profits and Core Team </a:t>
                      </a:r>
                      <a:r>
                        <a:rPr lang="en-US" sz="1800">
                          <a:effectLst/>
                        </a:rPr>
                        <a:t>Manpower) </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algn="ctr">
                        <a:spcBef>
                          <a:spcPts val="150"/>
                        </a:spcBef>
                        <a:spcAft>
                          <a:spcPts val="150"/>
                        </a:spcAft>
                      </a:pPr>
                      <a:r>
                        <a:rPr lang="en-US" sz="1800" dirty="0">
                          <a:effectLst/>
                        </a:rPr>
                        <a:t>20%</a:t>
                      </a:r>
                      <a:endParaRPr lang="en-SG" sz="1800" b="1" dirty="0">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2724344596"/>
                  </a:ext>
                </a:extLst>
              </a:tr>
              <a:tr h="0">
                <a:tc>
                  <a:txBody>
                    <a:bodyPr/>
                    <a:lstStyle/>
                    <a:p>
                      <a:pPr algn="l">
                        <a:spcBef>
                          <a:spcPts val="150"/>
                        </a:spcBef>
                        <a:spcAft>
                          <a:spcPts val="150"/>
                        </a:spcAft>
                      </a:pPr>
                      <a:r>
                        <a:rPr lang="en-US" sz="1800">
                          <a:effectLst/>
                        </a:rPr>
                        <a:t>(iv)</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algn="l">
                        <a:spcBef>
                          <a:spcPts val="150"/>
                        </a:spcBef>
                        <a:spcAft>
                          <a:spcPts val="150"/>
                        </a:spcAft>
                      </a:pPr>
                      <a:r>
                        <a:rPr lang="en-US" sz="1800">
                          <a:effectLst/>
                        </a:rPr>
                        <a:t>Overall Lump Sum Tender Price</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algn="ctr">
                        <a:spcBef>
                          <a:spcPts val="150"/>
                        </a:spcBef>
                        <a:spcAft>
                          <a:spcPts val="150"/>
                        </a:spcAft>
                      </a:pPr>
                      <a:r>
                        <a:rPr lang="en-US" sz="1800">
                          <a:effectLst/>
                        </a:rPr>
                        <a:t>20%</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970611710"/>
                  </a:ext>
                </a:extLst>
              </a:tr>
              <a:tr h="438346">
                <a:tc>
                  <a:txBody>
                    <a:bodyPr/>
                    <a:lstStyle/>
                    <a:p>
                      <a:pPr algn="l">
                        <a:spcBef>
                          <a:spcPts val="150"/>
                        </a:spcBef>
                        <a:spcAft>
                          <a:spcPts val="150"/>
                        </a:spcAft>
                      </a:pPr>
                      <a:r>
                        <a:rPr lang="en-US" sz="1800" b="1">
                          <a:effectLst/>
                        </a:rPr>
                        <a:t>(b)</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lumMod val="85000"/>
                      </a:schemeClr>
                    </a:solidFill>
                  </a:tcPr>
                </a:tc>
                <a:tc gridSpan="2">
                  <a:txBody>
                    <a:bodyPr/>
                    <a:lstStyle/>
                    <a:p>
                      <a:pPr algn="l">
                        <a:spcBef>
                          <a:spcPts val="150"/>
                        </a:spcBef>
                        <a:spcAft>
                          <a:spcPts val="150"/>
                        </a:spcAft>
                      </a:pPr>
                      <a:r>
                        <a:rPr lang="en-US" sz="1800" b="1" dirty="0">
                          <a:effectLst/>
                        </a:rPr>
                        <a:t>Quality Criteria (50%):</a:t>
                      </a: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lumMod val="85000"/>
                      </a:schemeClr>
                    </a:solidFill>
                  </a:tcPr>
                </a:tc>
                <a:tc hMerge="1">
                  <a:txBody>
                    <a:bodyPr/>
                    <a:lstStyle/>
                    <a:p>
                      <a:pPr algn="l">
                        <a:spcBef>
                          <a:spcPts val="150"/>
                        </a:spcBef>
                        <a:spcAft>
                          <a:spcPts val="150"/>
                        </a:spcAft>
                      </a:pPr>
                      <a:r>
                        <a:rPr lang="en-US" sz="1800">
                          <a:effectLst/>
                        </a:rPr>
                        <a:t> </a:t>
                      </a:r>
                      <a:endParaRPr lang="en-SG" sz="1800" b="1">
                        <a:effectLst/>
                        <a:latin typeface="Times New Roman" panose="02020603050405020304" pitchFamily="18" charset="0"/>
                        <a:ea typeface="Times New Roman" panose="02020603050405020304" pitchFamily="18" charset="0"/>
                      </a:endParaRPr>
                    </a:p>
                  </a:txBody>
                  <a:tcP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803710416"/>
                  </a:ext>
                </a:extLst>
              </a:tr>
              <a:tr h="0">
                <a:tc>
                  <a:txBody>
                    <a:bodyPr/>
                    <a:lstStyle/>
                    <a:p>
                      <a:pPr algn="l">
                        <a:spcBef>
                          <a:spcPts val="150"/>
                        </a:spcBef>
                        <a:spcAft>
                          <a:spcPts val="150"/>
                        </a:spcAft>
                      </a:pPr>
                      <a:r>
                        <a:rPr lang="en-US" sz="1800">
                          <a:effectLst/>
                        </a:rPr>
                        <a:t>(i)</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l">
                        <a:spcBef>
                          <a:spcPts val="150"/>
                        </a:spcBef>
                        <a:spcAft>
                          <a:spcPts val="150"/>
                        </a:spcAft>
                      </a:pPr>
                      <a:r>
                        <a:rPr lang="en-US" sz="1800">
                          <a:effectLst/>
                        </a:rPr>
                        <a:t>Track Records</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spcBef>
                          <a:spcPts val="150"/>
                        </a:spcBef>
                        <a:spcAft>
                          <a:spcPts val="150"/>
                        </a:spcAft>
                      </a:pPr>
                      <a:r>
                        <a:rPr lang="en-US" sz="1800" dirty="0">
                          <a:effectLst/>
                        </a:rPr>
                        <a:t>10%</a:t>
                      </a:r>
                      <a:endParaRPr lang="en-SG" sz="1800" b="1" dirty="0">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031185188"/>
                  </a:ext>
                </a:extLst>
              </a:tr>
              <a:tr h="0">
                <a:tc>
                  <a:txBody>
                    <a:bodyPr/>
                    <a:lstStyle/>
                    <a:p>
                      <a:pPr algn="l">
                        <a:spcBef>
                          <a:spcPts val="150"/>
                        </a:spcBef>
                        <a:spcAft>
                          <a:spcPts val="150"/>
                        </a:spcAft>
                      </a:pPr>
                      <a:r>
                        <a:rPr lang="en-US" sz="1800">
                          <a:effectLst/>
                        </a:rPr>
                        <a:t>(ii)</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l">
                        <a:spcBef>
                          <a:spcPts val="150"/>
                        </a:spcBef>
                        <a:spcAft>
                          <a:spcPts val="150"/>
                        </a:spcAft>
                      </a:pPr>
                      <a:r>
                        <a:rPr lang="en-US" sz="1800">
                          <a:effectLst/>
                        </a:rPr>
                        <a:t>Organisational Strategy </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spcBef>
                          <a:spcPts val="150"/>
                        </a:spcBef>
                        <a:spcAft>
                          <a:spcPts val="150"/>
                        </a:spcAft>
                      </a:pPr>
                      <a:r>
                        <a:rPr lang="en-US" sz="1800">
                          <a:effectLst/>
                        </a:rPr>
                        <a:t>6%</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2059861796"/>
                  </a:ext>
                </a:extLst>
              </a:tr>
              <a:tr h="0">
                <a:tc>
                  <a:txBody>
                    <a:bodyPr/>
                    <a:lstStyle/>
                    <a:p>
                      <a:pPr algn="l">
                        <a:spcBef>
                          <a:spcPts val="150"/>
                        </a:spcBef>
                        <a:spcAft>
                          <a:spcPts val="150"/>
                        </a:spcAft>
                      </a:pPr>
                      <a:r>
                        <a:rPr lang="en-US" sz="1800">
                          <a:effectLst/>
                        </a:rPr>
                        <a:t>(iii)</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l">
                        <a:spcBef>
                          <a:spcPts val="150"/>
                        </a:spcBef>
                        <a:spcAft>
                          <a:spcPts val="150"/>
                        </a:spcAft>
                      </a:pPr>
                      <a:r>
                        <a:rPr lang="en-US" sz="1800">
                          <a:effectLst/>
                        </a:rPr>
                        <a:t>Subcontractor Management</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spcBef>
                          <a:spcPts val="150"/>
                        </a:spcBef>
                        <a:spcAft>
                          <a:spcPts val="150"/>
                        </a:spcAft>
                      </a:pPr>
                      <a:r>
                        <a:rPr lang="en-US" sz="1800" dirty="0">
                          <a:effectLst/>
                        </a:rPr>
                        <a:t>10%</a:t>
                      </a:r>
                      <a:endParaRPr lang="en-SG" sz="1800" b="1" dirty="0">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1509593860"/>
                  </a:ext>
                </a:extLst>
              </a:tr>
              <a:tr h="0">
                <a:tc>
                  <a:txBody>
                    <a:bodyPr/>
                    <a:lstStyle/>
                    <a:p>
                      <a:pPr algn="l">
                        <a:spcBef>
                          <a:spcPts val="150"/>
                        </a:spcBef>
                        <a:spcAft>
                          <a:spcPts val="150"/>
                        </a:spcAft>
                      </a:pPr>
                      <a:r>
                        <a:rPr lang="en-US" sz="1800">
                          <a:effectLst/>
                        </a:rPr>
                        <a:t>(iv)</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l">
                        <a:spcBef>
                          <a:spcPts val="150"/>
                        </a:spcBef>
                        <a:spcAft>
                          <a:spcPts val="150"/>
                        </a:spcAft>
                      </a:pPr>
                      <a:r>
                        <a:rPr lang="en-US" sz="1800" err="1">
                          <a:effectLst/>
                        </a:rPr>
                        <a:t>Organisational</a:t>
                      </a:r>
                      <a:r>
                        <a:rPr lang="en-US" sz="1800">
                          <a:effectLst/>
                        </a:rPr>
                        <a:t> Structure</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spcBef>
                          <a:spcPts val="150"/>
                        </a:spcBef>
                        <a:spcAft>
                          <a:spcPts val="150"/>
                        </a:spcAft>
                      </a:pPr>
                      <a:r>
                        <a:rPr lang="en-US" sz="1800" dirty="0">
                          <a:effectLst/>
                        </a:rPr>
                        <a:t>7%</a:t>
                      </a:r>
                      <a:endParaRPr lang="en-SG" sz="1800" b="1" dirty="0">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422328755"/>
                  </a:ext>
                </a:extLst>
              </a:tr>
              <a:tr h="222845">
                <a:tc>
                  <a:txBody>
                    <a:bodyPr/>
                    <a:lstStyle/>
                    <a:p>
                      <a:pPr algn="l">
                        <a:spcBef>
                          <a:spcPts val="150"/>
                        </a:spcBef>
                        <a:spcAft>
                          <a:spcPts val="150"/>
                        </a:spcAft>
                      </a:pPr>
                      <a:r>
                        <a:rPr lang="en-US" sz="1800">
                          <a:effectLst/>
                        </a:rPr>
                        <a:t>(v)</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l">
                        <a:spcBef>
                          <a:spcPts val="150"/>
                        </a:spcBef>
                        <a:spcAft>
                          <a:spcPts val="150"/>
                        </a:spcAft>
                      </a:pPr>
                      <a:r>
                        <a:rPr lang="en-US" sz="1800">
                          <a:effectLst/>
                        </a:rPr>
                        <a:t>Technology/Innovation and Environmental Sustainability Solutions</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spcBef>
                          <a:spcPts val="150"/>
                        </a:spcBef>
                        <a:spcAft>
                          <a:spcPts val="150"/>
                        </a:spcAft>
                      </a:pPr>
                      <a:r>
                        <a:rPr lang="en-US" sz="1800" dirty="0">
                          <a:effectLst/>
                        </a:rPr>
                        <a:t>12%</a:t>
                      </a:r>
                      <a:endParaRPr lang="en-SG" sz="1800" b="1" dirty="0">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2466726608"/>
                  </a:ext>
                </a:extLst>
              </a:tr>
              <a:tr h="0">
                <a:tc>
                  <a:txBody>
                    <a:bodyPr/>
                    <a:lstStyle/>
                    <a:p>
                      <a:pPr algn="l">
                        <a:spcBef>
                          <a:spcPts val="150"/>
                        </a:spcBef>
                        <a:spcAft>
                          <a:spcPts val="150"/>
                        </a:spcAft>
                      </a:pPr>
                      <a:r>
                        <a:rPr lang="en-US" sz="1800">
                          <a:effectLst/>
                        </a:rPr>
                        <a:t>(vi)</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l">
                        <a:spcBef>
                          <a:spcPts val="150"/>
                        </a:spcBef>
                        <a:spcAft>
                          <a:spcPts val="150"/>
                        </a:spcAft>
                      </a:pPr>
                      <a:r>
                        <a:rPr lang="en-US" sz="1800">
                          <a:effectLst/>
                        </a:rPr>
                        <a:t>Savings Glide Path</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spcBef>
                          <a:spcPts val="150"/>
                        </a:spcBef>
                        <a:spcAft>
                          <a:spcPts val="150"/>
                        </a:spcAft>
                      </a:pPr>
                      <a:r>
                        <a:rPr lang="en-US" sz="1800" dirty="0">
                          <a:effectLst/>
                        </a:rPr>
                        <a:t>5%</a:t>
                      </a:r>
                      <a:endParaRPr lang="en-SG" sz="1800" b="1" dirty="0">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079382415"/>
                  </a:ext>
                </a:extLst>
              </a:tr>
              <a:tr h="0">
                <a:tc gridSpan="2">
                  <a:txBody>
                    <a:bodyPr/>
                    <a:lstStyle/>
                    <a:p>
                      <a:pPr algn="r">
                        <a:spcBef>
                          <a:spcPts val="150"/>
                        </a:spcBef>
                        <a:spcAft>
                          <a:spcPts val="150"/>
                        </a:spcAft>
                      </a:pPr>
                      <a:r>
                        <a:rPr lang="en-US" sz="1800">
                          <a:effectLst/>
                        </a:rPr>
                        <a:t> </a:t>
                      </a:r>
                      <a:r>
                        <a:rPr lang="en-US" sz="1800" b="1">
                          <a:effectLst/>
                        </a:rPr>
                        <a:t>Total</a:t>
                      </a:r>
                      <a:endParaRPr lang="en-SG" sz="1800" b="1">
                        <a:effectLst/>
                        <a:latin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lumMod val="20000"/>
                        <a:lumOff val="80000"/>
                      </a:schemeClr>
                    </a:solidFill>
                  </a:tcPr>
                </a:tc>
                <a:tc hMerge="1">
                  <a:txBody>
                    <a:bodyPr/>
                    <a:lstStyle/>
                    <a:p>
                      <a:pPr algn="l">
                        <a:spcBef>
                          <a:spcPts val="150"/>
                        </a:spcBef>
                        <a:spcAft>
                          <a:spcPts val="150"/>
                        </a:spcAft>
                      </a:pPr>
                      <a:r>
                        <a:rPr lang="en-US" sz="1800" b="1">
                          <a:effectLst/>
                        </a:rPr>
                        <a:t>Total</a:t>
                      </a:r>
                      <a:endParaRPr lang="en-SG" sz="1800" b="1">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spcBef>
                          <a:spcPts val="150"/>
                        </a:spcBef>
                        <a:spcAft>
                          <a:spcPts val="150"/>
                        </a:spcAft>
                      </a:pPr>
                      <a:r>
                        <a:rPr lang="en-US" sz="1800" b="1" dirty="0">
                          <a:effectLst/>
                        </a:rPr>
                        <a:t>100%</a:t>
                      </a:r>
                      <a:endParaRPr lang="en-SG" sz="1800" b="1" dirty="0">
                        <a:effectLst/>
                        <a:latin typeface="Times New Roman" panose="02020603050405020304" pitchFamily="18" charset="0"/>
                        <a:ea typeface="Times New Roman" panose="02020603050405020304" pitchFamily="18" charset="0"/>
                      </a:endParaRP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866037491"/>
                  </a:ext>
                </a:extLst>
              </a:tr>
            </a:tbl>
          </a:graphicData>
        </a:graphic>
      </p:graphicFrame>
    </p:spTree>
    <p:extLst>
      <p:ext uri="{BB962C8B-B14F-4D97-AF65-F5344CB8AC3E}">
        <p14:creationId xmlns:p14="http://schemas.microsoft.com/office/powerpoint/2010/main" val="3347415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5A5AE0C-E0DF-40B7-BE79-146D7A408FC8}"/>
              </a:ext>
            </a:extLst>
          </p:cNvPr>
          <p:cNvSpPr>
            <a:spLocks noGrp="1"/>
          </p:cNvSpPr>
          <p:nvPr>
            <p:ph type="sldNum" sz="quarter" idx="18"/>
          </p:nvPr>
        </p:nvSpPr>
        <p:spPr/>
        <p:txBody>
          <a:bodyPr/>
          <a:lstStyle/>
          <a:p>
            <a:fld id="{6CBB999D-3509-3345-BD2A-58AC16F53E8B}" type="slidenum">
              <a:rPr lang="en-US" smtClean="0"/>
              <a:pPr/>
              <a:t>9</a:t>
            </a:fld>
            <a:endParaRPr lang="en-US"/>
          </a:p>
        </p:txBody>
      </p:sp>
      <p:sp>
        <p:nvSpPr>
          <p:cNvPr id="4" name="Title 3">
            <a:extLst>
              <a:ext uri="{FF2B5EF4-FFF2-40B4-BE49-F238E27FC236}">
                <a16:creationId xmlns:a16="http://schemas.microsoft.com/office/drawing/2014/main" id="{0FB3209D-3736-494E-951E-CA49A6FF3FE3}"/>
              </a:ext>
            </a:extLst>
          </p:cNvPr>
          <p:cNvSpPr>
            <a:spLocks noGrp="1"/>
          </p:cNvSpPr>
          <p:nvPr>
            <p:ph type="title"/>
          </p:nvPr>
        </p:nvSpPr>
        <p:spPr>
          <a:xfrm>
            <a:off x="347870" y="182371"/>
            <a:ext cx="10515600" cy="1042671"/>
          </a:xfrm>
        </p:spPr>
        <p:txBody>
          <a:bodyPr/>
          <a:lstStyle/>
          <a:p>
            <a:r>
              <a:rPr lang="en-US"/>
              <a:t>Tender Results – Overall PQ Score</a:t>
            </a:r>
            <a:endParaRPr lang="en-SG"/>
          </a:p>
        </p:txBody>
      </p:sp>
      <p:graphicFrame>
        <p:nvGraphicFramePr>
          <p:cNvPr id="8" name="Table 7">
            <a:extLst>
              <a:ext uri="{FF2B5EF4-FFF2-40B4-BE49-F238E27FC236}">
                <a16:creationId xmlns:a16="http://schemas.microsoft.com/office/drawing/2014/main" id="{FEEC876E-6197-468E-8A7D-8100AEAD91E9}"/>
              </a:ext>
            </a:extLst>
          </p:cNvPr>
          <p:cNvGraphicFramePr>
            <a:graphicFrameLocks noGrp="1"/>
          </p:cNvGraphicFramePr>
          <p:nvPr>
            <p:extLst>
              <p:ext uri="{D42A27DB-BD31-4B8C-83A1-F6EECF244321}">
                <p14:modId xmlns:p14="http://schemas.microsoft.com/office/powerpoint/2010/main" val="283158184"/>
              </p:ext>
            </p:extLst>
          </p:nvPr>
        </p:nvGraphicFramePr>
        <p:xfrm>
          <a:off x="347870" y="1392678"/>
          <a:ext cx="11496259" cy="2768856"/>
        </p:xfrm>
        <a:graphic>
          <a:graphicData uri="http://schemas.openxmlformats.org/drawingml/2006/table">
            <a:tbl>
              <a:tblPr firstRow="1" firstCol="1" lastRow="1" lastCol="1" bandRow="1" bandCol="1">
                <a:tableStyleId>{5940675A-B579-460E-94D1-54222C63F5DA}</a:tableStyleId>
              </a:tblPr>
              <a:tblGrid>
                <a:gridCol w="2599003">
                  <a:extLst>
                    <a:ext uri="{9D8B030D-6E8A-4147-A177-3AD203B41FA5}">
                      <a16:colId xmlns:a16="http://schemas.microsoft.com/office/drawing/2014/main" val="1192387884"/>
                    </a:ext>
                  </a:extLst>
                </a:gridCol>
                <a:gridCol w="2428599">
                  <a:extLst>
                    <a:ext uri="{9D8B030D-6E8A-4147-A177-3AD203B41FA5}">
                      <a16:colId xmlns:a16="http://schemas.microsoft.com/office/drawing/2014/main" val="1472811203"/>
                    </a:ext>
                  </a:extLst>
                </a:gridCol>
                <a:gridCol w="2709458">
                  <a:extLst>
                    <a:ext uri="{9D8B030D-6E8A-4147-A177-3AD203B41FA5}">
                      <a16:colId xmlns:a16="http://schemas.microsoft.com/office/drawing/2014/main" val="2714518516"/>
                    </a:ext>
                  </a:extLst>
                </a:gridCol>
                <a:gridCol w="2656114">
                  <a:extLst>
                    <a:ext uri="{9D8B030D-6E8A-4147-A177-3AD203B41FA5}">
                      <a16:colId xmlns:a16="http://schemas.microsoft.com/office/drawing/2014/main" val="435603687"/>
                    </a:ext>
                  </a:extLst>
                </a:gridCol>
                <a:gridCol w="1103085">
                  <a:extLst>
                    <a:ext uri="{9D8B030D-6E8A-4147-A177-3AD203B41FA5}">
                      <a16:colId xmlns:a16="http://schemas.microsoft.com/office/drawing/2014/main" val="3805952205"/>
                    </a:ext>
                  </a:extLst>
                </a:gridCol>
              </a:tblGrid>
              <a:tr h="687533">
                <a:tc>
                  <a:txBody>
                    <a:bodyPr/>
                    <a:lstStyle/>
                    <a:p>
                      <a:pPr algn="ctr">
                        <a:lnSpc>
                          <a:spcPct val="115000"/>
                        </a:lnSpc>
                      </a:pPr>
                      <a:r>
                        <a:rPr lang="en-US" sz="1800" b="1" dirty="0">
                          <a:solidFill>
                            <a:schemeClr val="bg1"/>
                          </a:solidFill>
                          <a:effectLst/>
                        </a:rPr>
                        <a:t>Tenderer</a:t>
                      </a:r>
                      <a:endParaRPr lang="en-SG" sz="1800" b="1" dirty="0">
                        <a:solidFill>
                          <a:schemeClr val="bg1"/>
                        </a:solidFill>
                        <a:effectLst/>
                        <a:latin typeface="Times New Roman" panose="02020603050405020304" pitchFamily="18"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pPr>
                      <a:r>
                        <a:rPr lang="en-US" sz="1800" b="1" dirty="0">
                          <a:solidFill>
                            <a:schemeClr val="bg1"/>
                          </a:solidFill>
                          <a:effectLst/>
                        </a:rPr>
                        <a:t>Price Score (50%)</a:t>
                      </a:r>
                      <a:endParaRPr lang="en-SG" sz="1800" b="1" baseline="30000" dirty="0">
                        <a:solidFill>
                          <a:schemeClr val="bg1"/>
                        </a:solidFill>
                        <a:effectLst/>
                        <a:latin typeface="Times New Roman" panose="02020603050405020304" pitchFamily="18"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pPr>
                      <a:r>
                        <a:rPr lang="en-US" sz="1800" b="1" dirty="0">
                          <a:solidFill>
                            <a:schemeClr val="bg1"/>
                          </a:solidFill>
                          <a:effectLst/>
                        </a:rPr>
                        <a:t>Quality Score (50%) – Weighted</a:t>
                      </a:r>
                      <a:endParaRPr lang="en-SG" sz="1800" b="1" baseline="30000" dirty="0">
                        <a:solidFill>
                          <a:schemeClr val="bg1"/>
                        </a:solidFill>
                        <a:effectLst/>
                        <a:latin typeface="Times New Roman" panose="02020603050405020304" pitchFamily="18"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pPr>
                      <a:r>
                        <a:rPr lang="en-US" sz="1800" b="1" dirty="0">
                          <a:solidFill>
                            <a:schemeClr val="bg1"/>
                          </a:solidFill>
                          <a:effectLst/>
                        </a:rPr>
                        <a:t>Combined PQ Score </a:t>
                      </a:r>
                      <a:endParaRPr lang="en-SG" sz="1800" b="1" dirty="0">
                        <a:solidFill>
                          <a:schemeClr val="bg1"/>
                        </a:solidFill>
                        <a:effectLst/>
                      </a:endParaRPr>
                    </a:p>
                    <a:p>
                      <a:pPr algn="ctr">
                        <a:lnSpc>
                          <a:spcPct val="115000"/>
                        </a:lnSpc>
                      </a:pPr>
                      <a:r>
                        <a:rPr lang="en-US" sz="1800" b="1" dirty="0">
                          <a:solidFill>
                            <a:schemeClr val="bg1"/>
                          </a:solidFill>
                          <a:effectLst/>
                        </a:rPr>
                        <a:t>(100%) </a:t>
                      </a:r>
                      <a:endParaRPr lang="en-SG" sz="1800" b="1" baseline="30000" dirty="0">
                        <a:solidFill>
                          <a:schemeClr val="bg1"/>
                        </a:solidFill>
                        <a:effectLst/>
                        <a:latin typeface="Times New Roman" panose="02020603050405020304" pitchFamily="18"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pPr>
                      <a:r>
                        <a:rPr lang="en-US" sz="1800" b="1">
                          <a:solidFill>
                            <a:schemeClr val="bg1"/>
                          </a:solidFill>
                          <a:effectLst/>
                        </a:rPr>
                        <a:t>Ranking </a:t>
                      </a:r>
                      <a:endParaRPr lang="en-SG" sz="1800" b="1">
                        <a:solidFill>
                          <a:schemeClr val="bg1"/>
                        </a:solidFill>
                        <a:effectLst/>
                        <a:latin typeface="Times New Roman" panose="02020603050405020304" pitchFamily="18"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317135148"/>
                  </a:ext>
                </a:extLst>
              </a:tr>
              <a:tr h="545706">
                <a:tc>
                  <a:txBody>
                    <a:bodyPr/>
                    <a:lstStyle/>
                    <a:p>
                      <a:pPr algn="l"/>
                      <a:r>
                        <a:rPr lang="en-SG" sz="1800" b="0" dirty="0">
                          <a:solidFill>
                            <a:schemeClr val="tx1"/>
                          </a:solidFill>
                          <a:latin typeface="+mn-lt"/>
                          <a:ea typeface="Lato" panose="020F0502020204030203" pitchFamily="34" charset="0"/>
                          <a:cs typeface="Lato" panose="020F0502020204030203" pitchFamily="34" charset="0"/>
                        </a:rPr>
                        <a:t>Guthrie FMC Pte Ltd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1800" b="0" i="0" u="none" strike="noStrike" dirty="0">
                          <a:solidFill>
                            <a:srgbClr val="000000"/>
                          </a:solidFill>
                          <a:effectLst/>
                          <a:latin typeface="+mn-lt"/>
                        </a:rPr>
                        <a:t>50.00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15000"/>
                        </a:lnSpc>
                      </a:pPr>
                      <a:r>
                        <a:rPr lang="en-US" sz="1800" dirty="0">
                          <a:solidFill>
                            <a:schemeClr val="tx1"/>
                          </a:solidFill>
                          <a:effectLst/>
                          <a:latin typeface="+mn-lt"/>
                        </a:rPr>
                        <a:t>44.37</a:t>
                      </a:r>
                      <a:endParaRPr lang="en-SG" sz="1800" dirty="0">
                        <a:solidFill>
                          <a:schemeClr val="tx1"/>
                        </a:solidFill>
                        <a:effectLst/>
                        <a:latin typeface="+mn-lt"/>
                      </a:endParaRPr>
                    </a:p>
                    <a:p>
                      <a:pPr algn="ctr">
                        <a:lnSpc>
                          <a:spcPct val="115000"/>
                        </a:lnSpc>
                      </a:pPr>
                      <a:r>
                        <a:rPr lang="en-US" sz="1800" i="1" dirty="0">
                          <a:solidFill>
                            <a:schemeClr val="accent6"/>
                          </a:solidFill>
                          <a:effectLst/>
                          <a:latin typeface="+mn-lt"/>
                        </a:rPr>
                        <a:t>(raw score: 33.17)</a:t>
                      </a:r>
                      <a:endParaRPr lang="en-SG" sz="1800" i="1" dirty="0">
                        <a:solidFill>
                          <a:schemeClr val="accent6"/>
                        </a:solidFill>
                        <a:effectLst/>
                        <a:latin typeface="+mn-lt"/>
                        <a:ea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SG" sz="1800" dirty="0">
                          <a:solidFill>
                            <a:schemeClr val="tx1"/>
                          </a:solidFill>
                          <a:effectLst/>
                          <a:latin typeface="+mn-lt"/>
                          <a:ea typeface="Times New Roman" panose="02020603050405020304" pitchFamily="18" charset="0"/>
                        </a:rPr>
                        <a:t>94.37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15000"/>
                        </a:lnSpc>
                      </a:pPr>
                      <a:r>
                        <a:rPr lang="en-US" sz="1800" b="0" dirty="0">
                          <a:solidFill>
                            <a:schemeClr val="tx1"/>
                          </a:solidFill>
                          <a:effectLst/>
                          <a:latin typeface="+mn-lt"/>
                        </a:rPr>
                        <a:t>1</a:t>
                      </a:r>
                      <a:endParaRPr lang="en-SG" sz="1800" b="0" dirty="0">
                        <a:solidFill>
                          <a:schemeClr val="tx1"/>
                        </a:solidFill>
                        <a:effectLst/>
                        <a:latin typeface="+mn-lt"/>
                        <a:ea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780361359"/>
                  </a:ext>
                </a:extLst>
              </a:tr>
              <a:tr h="545706">
                <a:tc>
                  <a:txBody>
                    <a:bodyPr/>
                    <a:lstStyle/>
                    <a:p>
                      <a:pPr algn="l"/>
                      <a:r>
                        <a:rPr lang="en-SG" sz="1800" b="0" dirty="0">
                          <a:solidFill>
                            <a:schemeClr val="tx1"/>
                          </a:solidFill>
                          <a:latin typeface="+mn-lt"/>
                          <a:ea typeface="Lato" panose="020F0502020204030203" pitchFamily="34" charset="0"/>
                          <a:cs typeface="Lato" panose="020F0502020204030203" pitchFamily="34" charset="0"/>
                        </a:rPr>
                        <a:t>Savills Property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rgbClr val="000000"/>
                          </a:solidFill>
                          <a:effectLst/>
                          <a:latin typeface="+mn-lt"/>
                        </a:rPr>
                        <a:t>42.79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pPr>
                      <a:r>
                        <a:rPr lang="en-US" sz="1800" dirty="0">
                          <a:solidFill>
                            <a:schemeClr val="tx1"/>
                          </a:solidFill>
                          <a:effectLst/>
                          <a:latin typeface="+mn-lt"/>
                        </a:rPr>
                        <a:t>50.00</a:t>
                      </a:r>
                      <a:endParaRPr lang="en-SG" sz="1800" dirty="0">
                        <a:solidFill>
                          <a:schemeClr val="tx1"/>
                        </a:solidFill>
                        <a:effectLst/>
                        <a:latin typeface="+mn-lt"/>
                      </a:endParaRPr>
                    </a:p>
                    <a:p>
                      <a:pPr algn="ctr">
                        <a:lnSpc>
                          <a:spcPct val="115000"/>
                        </a:lnSpc>
                      </a:pPr>
                      <a:r>
                        <a:rPr lang="en-US" sz="1800" dirty="0">
                          <a:solidFill>
                            <a:schemeClr val="accent6"/>
                          </a:solidFill>
                          <a:effectLst/>
                          <a:latin typeface="+mn-lt"/>
                        </a:rPr>
                        <a:t>(</a:t>
                      </a:r>
                      <a:r>
                        <a:rPr lang="en-US" sz="1800" i="1" dirty="0">
                          <a:solidFill>
                            <a:schemeClr val="accent6"/>
                          </a:solidFill>
                          <a:effectLst/>
                          <a:latin typeface="+mn-lt"/>
                        </a:rPr>
                        <a:t>raw score: 37.39)</a:t>
                      </a:r>
                      <a:endParaRPr lang="en-SG" sz="1800" i="1" dirty="0">
                        <a:solidFill>
                          <a:schemeClr val="accent6"/>
                        </a:solidFill>
                        <a:effectLst/>
                        <a:latin typeface="+mn-lt"/>
                        <a:ea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pPr>
                      <a:r>
                        <a:rPr lang="en-SG" sz="1800" dirty="0">
                          <a:solidFill>
                            <a:schemeClr val="tx1"/>
                          </a:solidFill>
                          <a:effectLst/>
                          <a:latin typeface="+mn-lt"/>
                          <a:ea typeface="Times New Roman" panose="02020603050405020304" pitchFamily="18" charset="0"/>
                        </a:rPr>
                        <a:t>92.79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rtl="0" eaLnBrk="1" fontAlgn="ctr" latinLnBrk="0" hangingPunct="1">
                        <a:lnSpc>
                          <a:spcPct val="115000"/>
                        </a:lnSpc>
                        <a:spcBef>
                          <a:spcPts val="0"/>
                        </a:spcBef>
                        <a:spcAft>
                          <a:spcPts val="0"/>
                        </a:spcAft>
                      </a:pPr>
                      <a:r>
                        <a:rPr lang="en-US" sz="1800" b="0" i="0" u="none" strike="noStrike" kern="1200" dirty="0">
                          <a:solidFill>
                            <a:srgbClr val="000000"/>
                          </a:solidFill>
                          <a:effectLst/>
                          <a:latin typeface="Lato" panose="020F0502020204030203" pitchFamily="34" charset="0"/>
                        </a:rPr>
                        <a:t>2</a:t>
                      </a:r>
                      <a:endParaRPr lang="en-SG" sz="1800" b="0" i="0" u="none" strike="noStrike" dirty="0">
                        <a:effectLst/>
                        <a:latin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632423"/>
                  </a:ext>
                </a:extLst>
              </a:tr>
              <a:tr h="545706">
                <a:tc>
                  <a:txBody>
                    <a:bodyPr/>
                    <a:lstStyle/>
                    <a:p>
                      <a:pPr algn="l"/>
                      <a:r>
                        <a:rPr lang="en-SG" sz="1800" b="0" dirty="0">
                          <a:solidFill>
                            <a:schemeClr val="tx1"/>
                          </a:solidFill>
                          <a:latin typeface="+mn-lt"/>
                          <a:ea typeface="Lato" panose="020F0502020204030203" pitchFamily="34" charset="0"/>
                          <a:cs typeface="Lato" panose="020F0502020204030203" pitchFamily="34" charset="0"/>
                        </a:rPr>
                        <a:t>CBM Pte Ltd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800" b="0" i="0" u="none" strike="noStrike" dirty="0">
                          <a:solidFill>
                            <a:srgbClr val="000000"/>
                          </a:solidFill>
                          <a:effectLst/>
                          <a:latin typeface="+mn-lt"/>
                        </a:rPr>
                        <a:t>31.25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pPr>
                      <a:r>
                        <a:rPr lang="en-US" sz="1800" dirty="0">
                          <a:solidFill>
                            <a:schemeClr val="tx1"/>
                          </a:solidFill>
                          <a:effectLst/>
                          <a:latin typeface="+mn-lt"/>
                        </a:rPr>
                        <a:t>32.51</a:t>
                      </a:r>
                      <a:endParaRPr lang="en-SG" sz="1800" dirty="0">
                        <a:solidFill>
                          <a:schemeClr val="tx1"/>
                        </a:solidFill>
                        <a:effectLst/>
                        <a:latin typeface="+mn-lt"/>
                      </a:endParaRPr>
                    </a:p>
                    <a:p>
                      <a:pPr algn="ctr">
                        <a:lnSpc>
                          <a:spcPct val="115000"/>
                        </a:lnSpc>
                      </a:pPr>
                      <a:r>
                        <a:rPr lang="en-US" sz="1800" dirty="0">
                          <a:solidFill>
                            <a:schemeClr val="accent6"/>
                          </a:solidFill>
                          <a:effectLst/>
                          <a:latin typeface="+mn-lt"/>
                        </a:rPr>
                        <a:t>(</a:t>
                      </a:r>
                      <a:r>
                        <a:rPr lang="en-US" sz="1800" i="1" dirty="0">
                          <a:solidFill>
                            <a:schemeClr val="accent6"/>
                          </a:solidFill>
                          <a:effectLst/>
                          <a:latin typeface="+mn-lt"/>
                        </a:rPr>
                        <a:t>raw score: 24.231)</a:t>
                      </a:r>
                      <a:endParaRPr lang="en-SG" sz="1800" i="1" dirty="0">
                        <a:solidFill>
                          <a:schemeClr val="accent6"/>
                        </a:solidFill>
                        <a:effectLst/>
                        <a:latin typeface="+mn-lt"/>
                        <a:ea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pPr>
                      <a:r>
                        <a:rPr lang="en-SG" sz="1800" dirty="0">
                          <a:solidFill>
                            <a:schemeClr val="tx1"/>
                          </a:solidFill>
                          <a:effectLst/>
                          <a:latin typeface="+mn-lt"/>
                          <a:ea typeface="Times New Roman" panose="02020603050405020304" pitchFamily="18" charset="0"/>
                        </a:rPr>
                        <a:t>63.76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pPr>
                      <a:r>
                        <a:rPr lang="en-US" sz="1800" b="0" dirty="0">
                          <a:solidFill>
                            <a:schemeClr val="tx1"/>
                          </a:solidFill>
                          <a:effectLst/>
                          <a:latin typeface="+mn-lt"/>
                          <a:ea typeface="Times New Roman" panose="02020603050405020304" pitchFamily="18" charset="0"/>
                        </a:rPr>
                        <a:t>3</a:t>
                      </a:r>
                      <a:endParaRPr lang="en-SG" sz="1800" b="0" dirty="0">
                        <a:solidFill>
                          <a:schemeClr val="tx1"/>
                        </a:solidFill>
                        <a:effectLst/>
                        <a:latin typeface="+mn-lt"/>
                        <a:ea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22213269"/>
                  </a:ext>
                </a:extLst>
              </a:tr>
            </a:tbl>
          </a:graphicData>
        </a:graphic>
      </p:graphicFrame>
      <p:sp>
        <p:nvSpPr>
          <p:cNvPr id="9" name="Rectangle 1">
            <a:extLst>
              <a:ext uri="{FF2B5EF4-FFF2-40B4-BE49-F238E27FC236}">
                <a16:creationId xmlns:a16="http://schemas.microsoft.com/office/drawing/2014/main" id="{5638DAB2-35D4-4D8B-B551-79F1DC31C76C}"/>
              </a:ext>
            </a:extLst>
          </p:cNvPr>
          <p:cNvSpPr>
            <a:spLocks noChangeArrowheads="1"/>
          </p:cNvSpPr>
          <p:nvPr/>
        </p:nvSpPr>
        <p:spPr bwMode="auto">
          <a:xfrm>
            <a:off x="3911777" y="17430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126229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017C2D3-9D13-4E28-8D81-5CC9BB96EB1B}"/>
              </a:ext>
            </a:extLst>
          </p:cNvPr>
          <p:cNvSpPr>
            <a:spLocks noGrp="1"/>
          </p:cNvSpPr>
          <p:nvPr>
            <p:ph type="sldNum" sz="quarter" idx="18"/>
          </p:nvPr>
        </p:nvSpPr>
        <p:spPr/>
        <p:txBody>
          <a:bodyPr/>
          <a:lstStyle/>
          <a:p>
            <a:fld id="{6CBB999D-3509-3345-BD2A-58AC16F53E8B}" type="slidenum">
              <a:rPr lang="en-US" smtClean="0"/>
              <a:pPr/>
              <a:t>10</a:t>
            </a:fld>
            <a:endParaRPr lang="en-US"/>
          </a:p>
        </p:txBody>
      </p:sp>
      <p:sp>
        <p:nvSpPr>
          <p:cNvPr id="4" name="Title 3">
            <a:extLst>
              <a:ext uri="{FF2B5EF4-FFF2-40B4-BE49-F238E27FC236}">
                <a16:creationId xmlns:a16="http://schemas.microsoft.com/office/drawing/2014/main" id="{AEC709FF-444E-4D4F-B923-C6929B547E8C}"/>
              </a:ext>
            </a:extLst>
          </p:cNvPr>
          <p:cNvSpPr>
            <a:spLocks noGrp="1"/>
          </p:cNvSpPr>
          <p:nvPr>
            <p:ph type="title"/>
          </p:nvPr>
        </p:nvSpPr>
        <p:spPr/>
        <p:txBody>
          <a:bodyPr>
            <a:normAutofit fontScale="90000"/>
          </a:bodyPr>
          <a:lstStyle/>
          <a:p>
            <a:r>
              <a:rPr lang="en-US" sz="3600" dirty="0"/>
              <a:t>Recommendation for Highest PQ Score Tenderer Guthrie</a:t>
            </a:r>
            <a:br>
              <a:rPr lang="en-US" dirty="0"/>
            </a:br>
            <a:r>
              <a:rPr lang="en-US" sz="2700" dirty="0"/>
              <a:t>Guthrie has the lowest trade cost among all the tenderers</a:t>
            </a:r>
            <a:endParaRPr lang="en-SG" dirty="0"/>
          </a:p>
        </p:txBody>
      </p:sp>
      <p:graphicFrame>
        <p:nvGraphicFramePr>
          <p:cNvPr id="2" name="Chart 1">
            <a:extLst>
              <a:ext uri="{FF2B5EF4-FFF2-40B4-BE49-F238E27FC236}">
                <a16:creationId xmlns:a16="http://schemas.microsoft.com/office/drawing/2014/main" id="{5AF647DA-CB34-62D8-B9C5-765CBE0A5550}"/>
              </a:ext>
            </a:extLst>
          </p:cNvPr>
          <p:cNvGraphicFramePr>
            <a:graphicFrameLocks/>
          </p:cNvGraphicFramePr>
          <p:nvPr>
            <p:extLst>
              <p:ext uri="{D42A27DB-BD31-4B8C-83A1-F6EECF244321}">
                <p14:modId xmlns:p14="http://schemas.microsoft.com/office/powerpoint/2010/main" val="2234791594"/>
              </p:ext>
            </p:extLst>
          </p:nvPr>
        </p:nvGraphicFramePr>
        <p:xfrm>
          <a:off x="606443" y="1567943"/>
          <a:ext cx="10990471" cy="460062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175718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62251888-8FD1-ABE9-F9E0-2F5357512D1D}"/>
              </a:ext>
            </a:extLst>
          </p:cNvPr>
          <p:cNvSpPr>
            <a:spLocks noGrp="1"/>
          </p:cNvSpPr>
          <p:nvPr>
            <p:ph type="sldNum" sz="quarter" idx="18"/>
          </p:nvPr>
        </p:nvSpPr>
        <p:spPr/>
        <p:txBody>
          <a:bodyPr/>
          <a:lstStyle/>
          <a:p>
            <a:pPr>
              <a:defRPr/>
            </a:pPr>
            <a:fld id="{DDD0411D-A591-44C0-9389-CED998A15D10}" type="slidenum">
              <a:rPr lang="en-SG" smtClean="0"/>
              <a:pPr>
                <a:defRPr/>
              </a:pPr>
              <a:t>11</a:t>
            </a:fld>
            <a:endParaRPr lang="en-SG"/>
          </a:p>
        </p:txBody>
      </p:sp>
      <p:sp>
        <p:nvSpPr>
          <p:cNvPr id="2" name="Title 1">
            <a:extLst>
              <a:ext uri="{FF2B5EF4-FFF2-40B4-BE49-F238E27FC236}">
                <a16:creationId xmlns:a16="http://schemas.microsoft.com/office/drawing/2014/main" id="{E7634E8E-63C4-C1C0-0A1C-697629C99692}"/>
              </a:ext>
            </a:extLst>
          </p:cNvPr>
          <p:cNvSpPr>
            <a:spLocks noGrp="1"/>
          </p:cNvSpPr>
          <p:nvPr>
            <p:ph type="title"/>
          </p:nvPr>
        </p:nvSpPr>
        <p:spPr/>
        <p:txBody>
          <a:bodyPr>
            <a:normAutofit fontScale="90000"/>
          </a:bodyPr>
          <a:lstStyle/>
          <a:p>
            <a:br>
              <a:rPr lang="en-US"/>
            </a:br>
            <a:endParaRPr lang="en-SG"/>
          </a:p>
        </p:txBody>
      </p:sp>
      <p:sp>
        <p:nvSpPr>
          <p:cNvPr id="8" name="Rectangle 7">
            <a:extLst>
              <a:ext uri="{FF2B5EF4-FFF2-40B4-BE49-F238E27FC236}">
                <a16:creationId xmlns:a16="http://schemas.microsoft.com/office/drawing/2014/main" id="{BC544F93-FEFB-13DA-B7AB-E8D5B8A72131}"/>
              </a:ext>
            </a:extLst>
          </p:cNvPr>
          <p:cNvSpPr/>
          <p:nvPr/>
        </p:nvSpPr>
        <p:spPr>
          <a:xfrm>
            <a:off x="399064" y="1595943"/>
            <a:ext cx="5500768" cy="4866808"/>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9" name="Rectangle 8">
            <a:extLst>
              <a:ext uri="{FF2B5EF4-FFF2-40B4-BE49-F238E27FC236}">
                <a16:creationId xmlns:a16="http://schemas.microsoft.com/office/drawing/2014/main" id="{7BA1532D-6EE3-38DA-8937-03285516CE72}"/>
              </a:ext>
            </a:extLst>
          </p:cNvPr>
          <p:cNvSpPr/>
          <p:nvPr/>
        </p:nvSpPr>
        <p:spPr>
          <a:xfrm>
            <a:off x="2140475" y="1436795"/>
            <a:ext cx="2259569" cy="3212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Smart FM Solutions</a:t>
            </a:r>
          </a:p>
        </p:txBody>
      </p:sp>
      <p:sp>
        <p:nvSpPr>
          <p:cNvPr id="4" name="Title 3">
            <a:extLst>
              <a:ext uri="{FF2B5EF4-FFF2-40B4-BE49-F238E27FC236}">
                <a16:creationId xmlns:a16="http://schemas.microsoft.com/office/drawing/2014/main" id="{0971D2A4-7D2B-68FA-DFD9-42E9C4032ECC}"/>
              </a:ext>
            </a:extLst>
          </p:cNvPr>
          <p:cNvSpPr txBox="1">
            <a:spLocks/>
          </p:cNvSpPr>
          <p:nvPr/>
        </p:nvSpPr>
        <p:spPr>
          <a:xfrm>
            <a:off x="523173" y="366123"/>
            <a:ext cx="10515600" cy="1042671"/>
          </a:xfrm>
          <a:prstGeom prst="rect">
            <a:avLst/>
          </a:prstGeom>
        </p:spPr>
        <p:txBody>
          <a:bodyPr vert="horz" lIns="0" tIns="0" rIns="0" bIns="0" rtlCol="0" anchor="t">
            <a:normAutofit fontScale="97500"/>
          </a:bodyPr>
          <a:lstStyle>
            <a:lvl1pPr algn="l" defTabSz="914400" rtl="0" eaLnBrk="1" latinLnBrk="0" hangingPunct="1">
              <a:lnSpc>
                <a:spcPct val="90000"/>
              </a:lnSpc>
              <a:spcBef>
                <a:spcPct val="0"/>
              </a:spcBef>
              <a:buNone/>
              <a:defRPr sz="4000" b="1" i="0" kern="1200">
                <a:solidFill>
                  <a:srgbClr val="00A7E1"/>
                </a:solidFill>
                <a:latin typeface="Lato" panose="020F0502020204030203" pitchFamily="34" charset="0"/>
                <a:ea typeface="Lato" panose="020F0502020204030203" pitchFamily="34" charset="0"/>
                <a:cs typeface="Lato" panose="020F0502020204030203" pitchFamily="34" charset="0"/>
              </a:defRPr>
            </a:lvl1pPr>
          </a:lstStyle>
          <a:p>
            <a:r>
              <a:rPr lang="en-US" sz="3600" dirty="0"/>
              <a:t>Recommendation for Highest PQ Score Tenderer JLL</a:t>
            </a:r>
            <a:br>
              <a:rPr lang="en-US" dirty="0"/>
            </a:br>
            <a:r>
              <a:rPr lang="en-US" sz="2700" dirty="0" err="1"/>
              <a:t>JLL</a:t>
            </a:r>
            <a:r>
              <a:rPr lang="en-US" sz="2700" dirty="0"/>
              <a:t> proposed a more comprehensive proposal</a:t>
            </a:r>
            <a:endParaRPr lang="en-SG" dirty="0"/>
          </a:p>
        </p:txBody>
      </p:sp>
      <p:pic>
        <p:nvPicPr>
          <p:cNvPr id="6" name="Picture 2">
            <a:extLst>
              <a:ext uri="{FF2B5EF4-FFF2-40B4-BE49-F238E27FC236}">
                <a16:creationId xmlns:a16="http://schemas.microsoft.com/office/drawing/2014/main" id="{565912C9-416A-9412-8E9F-72E6D92337C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6972" y="4634359"/>
            <a:ext cx="2521642" cy="1512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5C575381-51D5-04AB-B51B-3560E62383B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20382" y="4634359"/>
            <a:ext cx="2428271" cy="1512000"/>
          </a:xfrm>
          <a:prstGeom prst="rect">
            <a:avLst/>
          </a:prstGeom>
        </p:spPr>
      </p:pic>
      <p:graphicFrame>
        <p:nvGraphicFramePr>
          <p:cNvPr id="15" name="Table 14">
            <a:extLst>
              <a:ext uri="{FF2B5EF4-FFF2-40B4-BE49-F238E27FC236}">
                <a16:creationId xmlns:a16="http://schemas.microsoft.com/office/drawing/2014/main" id="{D90FBA64-F3C6-4109-D777-B18E90286DAE}"/>
              </a:ext>
            </a:extLst>
          </p:cNvPr>
          <p:cNvGraphicFramePr>
            <a:graphicFrameLocks noGrp="1"/>
          </p:cNvGraphicFramePr>
          <p:nvPr>
            <p:extLst>
              <p:ext uri="{D42A27DB-BD31-4B8C-83A1-F6EECF244321}">
                <p14:modId xmlns:p14="http://schemas.microsoft.com/office/powerpoint/2010/main" val="3734184201"/>
              </p:ext>
            </p:extLst>
          </p:nvPr>
        </p:nvGraphicFramePr>
        <p:xfrm>
          <a:off x="588777" y="1888445"/>
          <a:ext cx="5121341" cy="609600"/>
        </p:xfrm>
        <a:graphic>
          <a:graphicData uri="http://schemas.openxmlformats.org/drawingml/2006/table">
            <a:tbl>
              <a:tblPr firstRow="1" bandRow="1">
                <a:tableStyleId>{5940675A-B579-460E-94D1-54222C63F5DA}</a:tableStyleId>
              </a:tblPr>
              <a:tblGrid>
                <a:gridCol w="1762616">
                  <a:extLst>
                    <a:ext uri="{9D8B030D-6E8A-4147-A177-3AD203B41FA5}">
                      <a16:colId xmlns:a16="http://schemas.microsoft.com/office/drawing/2014/main" val="935057994"/>
                    </a:ext>
                  </a:extLst>
                </a:gridCol>
                <a:gridCol w="1119575">
                  <a:extLst>
                    <a:ext uri="{9D8B030D-6E8A-4147-A177-3AD203B41FA5}">
                      <a16:colId xmlns:a16="http://schemas.microsoft.com/office/drawing/2014/main" val="1703814387"/>
                    </a:ext>
                  </a:extLst>
                </a:gridCol>
                <a:gridCol w="1003139">
                  <a:extLst>
                    <a:ext uri="{9D8B030D-6E8A-4147-A177-3AD203B41FA5}">
                      <a16:colId xmlns:a16="http://schemas.microsoft.com/office/drawing/2014/main" val="790708629"/>
                    </a:ext>
                  </a:extLst>
                </a:gridCol>
                <a:gridCol w="1236011">
                  <a:extLst>
                    <a:ext uri="{9D8B030D-6E8A-4147-A177-3AD203B41FA5}">
                      <a16:colId xmlns:a16="http://schemas.microsoft.com/office/drawing/2014/main" val="2060270353"/>
                    </a:ext>
                  </a:extLst>
                </a:gridCol>
              </a:tblGrid>
              <a:tr h="0">
                <a:tc>
                  <a:txBody>
                    <a:bodyPr/>
                    <a:lstStyle/>
                    <a:p>
                      <a:endParaRPr lang="en-SG" sz="1200" dirty="0"/>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b="1" dirty="0">
                          <a:solidFill>
                            <a:schemeClr val="bg1"/>
                          </a:solidFill>
                        </a:rPr>
                        <a:t>JLL</a:t>
                      </a:r>
                      <a:endParaRPr lang="en-SG" sz="1600" b="1" dirty="0">
                        <a:solidFill>
                          <a:schemeClr val="bg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SG" sz="1600" b="1">
                          <a:solidFill>
                            <a:schemeClr val="bg1"/>
                          </a:solidFill>
                        </a:rPr>
                        <a:t>Guthrie</a:t>
                      </a:r>
                    </a:p>
                  </a:txBody>
                  <a:tcPr anchor="ctr">
                    <a:lnL w="12700" cap="flat" cmpd="sng" algn="ctr">
                      <a:solidFill>
                        <a:schemeClr val="tx1"/>
                      </a:solidFill>
                      <a:prstDash val="solid"/>
                      <a:round/>
                      <a:headEnd type="none" w="med" len="med"/>
                      <a:tailEnd type="none" w="med" len="med"/>
                    </a:lnL>
                    <a:solidFill>
                      <a:schemeClr val="accent6">
                        <a:lumMod val="60000"/>
                        <a:lumOff val="40000"/>
                      </a:schemeClr>
                    </a:solidFill>
                  </a:tcPr>
                </a:tc>
                <a:tc>
                  <a:txBody>
                    <a:bodyPr/>
                    <a:lstStyle/>
                    <a:p>
                      <a:pPr algn="ctr"/>
                      <a:r>
                        <a:rPr lang="en-US" sz="1600" b="1" dirty="0">
                          <a:solidFill>
                            <a:schemeClr val="bg1"/>
                          </a:solidFill>
                        </a:rPr>
                        <a:t>CBRE GWS</a:t>
                      </a:r>
                      <a:endParaRPr lang="en-SG" sz="1600" b="1" dirty="0">
                        <a:solidFill>
                          <a:schemeClr val="bg1"/>
                        </a:solidFill>
                      </a:endParaRPr>
                    </a:p>
                  </a:txBody>
                  <a:tcPr anchor="ctr">
                    <a:solidFill>
                      <a:schemeClr val="accent6">
                        <a:lumMod val="60000"/>
                        <a:lumOff val="40000"/>
                      </a:schemeClr>
                    </a:solidFill>
                  </a:tcPr>
                </a:tc>
                <a:extLst>
                  <a:ext uri="{0D108BD9-81ED-4DB2-BD59-A6C34878D82A}">
                    <a16:rowId xmlns:a16="http://schemas.microsoft.com/office/drawing/2014/main" val="3169049161"/>
                  </a:ext>
                </a:extLst>
              </a:tr>
              <a:tr h="0">
                <a:tc>
                  <a:txBody>
                    <a:bodyPr/>
                    <a:lstStyle/>
                    <a:p>
                      <a:r>
                        <a:rPr lang="en-SG" sz="1200" dirty="0">
                          <a:latin typeface="+mj-lt"/>
                        </a:rPr>
                        <a:t>Total No. of Solutions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SG" sz="1200" b="1" dirty="0">
                          <a:latin typeface="+mj-lt"/>
                        </a:rPr>
                        <a:t>19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SG" sz="1200" dirty="0">
                          <a:latin typeface="+mj-lt"/>
                        </a:rPr>
                        <a:t>12</a:t>
                      </a:r>
                    </a:p>
                  </a:txBody>
                  <a:tcPr anchor="ctr"/>
                </a:tc>
                <a:tc>
                  <a:txBody>
                    <a:bodyPr/>
                    <a:lstStyle/>
                    <a:p>
                      <a:pPr algn="ctr"/>
                      <a:r>
                        <a:rPr lang="en-SG" sz="1200" dirty="0">
                          <a:latin typeface="+mj-lt"/>
                        </a:rPr>
                        <a:t>9</a:t>
                      </a:r>
                    </a:p>
                  </a:txBody>
                  <a:tcPr anchor="ctr"/>
                </a:tc>
                <a:extLst>
                  <a:ext uri="{0D108BD9-81ED-4DB2-BD59-A6C34878D82A}">
                    <a16:rowId xmlns:a16="http://schemas.microsoft.com/office/drawing/2014/main" val="1167109652"/>
                  </a:ext>
                </a:extLst>
              </a:tr>
            </a:tbl>
          </a:graphicData>
        </a:graphic>
      </p:graphicFrame>
      <p:sp>
        <p:nvSpPr>
          <p:cNvPr id="16" name="Rectangle 15">
            <a:extLst>
              <a:ext uri="{FF2B5EF4-FFF2-40B4-BE49-F238E27FC236}">
                <a16:creationId xmlns:a16="http://schemas.microsoft.com/office/drawing/2014/main" id="{EA11DA01-2FD3-EDA2-49EB-8B418910BA9F}"/>
              </a:ext>
            </a:extLst>
          </p:cNvPr>
          <p:cNvSpPr/>
          <p:nvPr/>
        </p:nvSpPr>
        <p:spPr>
          <a:xfrm>
            <a:off x="6077957" y="1595941"/>
            <a:ext cx="5824702" cy="4866807"/>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17" name="TextBox 16">
            <a:extLst>
              <a:ext uri="{FF2B5EF4-FFF2-40B4-BE49-F238E27FC236}">
                <a16:creationId xmlns:a16="http://schemas.microsoft.com/office/drawing/2014/main" id="{8EA220CB-55FD-8300-8128-E4EBBB8FB402}"/>
              </a:ext>
            </a:extLst>
          </p:cNvPr>
          <p:cNvSpPr txBox="1"/>
          <p:nvPr/>
        </p:nvSpPr>
        <p:spPr>
          <a:xfrm>
            <a:off x="6120411" y="5186710"/>
            <a:ext cx="5686414" cy="954107"/>
          </a:xfrm>
          <a:prstGeom prst="rect">
            <a:avLst/>
          </a:prstGeom>
          <a:noFill/>
        </p:spPr>
        <p:txBody>
          <a:bodyPr wrap="square" rtlCol="0">
            <a:spAutoFit/>
          </a:bodyPr>
          <a:lstStyle/>
          <a:p>
            <a:pPr algn="just"/>
            <a:r>
              <a:rPr lang="en-US" sz="1400" b="0" i="0" dirty="0">
                <a:effectLst/>
                <a:latin typeface="+mj-lt"/>
              </a:rPr>
              <a:t>The potential savings, extensive manpower deployment, and innovative smart FM solutions proposed by JLL deliver the greatest benefits among the top 3 tenderers, making them the most appealing choice for East 1 properties.</a:t>
            </a:r>
          </a:p>
        </p:txBody>
      </p:sp>
      <p:sp>
        <p:nvSpPr>
          <p:cNvPr id="18" name="Rectangle 17">
            <a:extLst>
              <a:ext uri="{FF2B5EF4-FFF2-40B4-BE49-F238E27FC236}">
                <a16:creationId xmlns:a16="http://schemas.microsoft.com/office/drawing/2014/main" id="{B874883B-0EE7-0199-1AE5-3D581B78F1C1}"/>
              </a:ext>
            </a:extLst>
          </p:cNvPr>
          <p:cNvSpPr/>
          <p:nvPr/>
        </p:nvSpPr>
        <p:spPr>
          <a:xfrm>
            <a:off x="7555400" y="1408794"/>
            <a:ext cx="2861375" cy="3103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Cleaning Cost Comparison</a:t>
            </a:r>
            <a:endParaRPr lang="en-SG" dirty="0">
              <a:solidFill>
                <a:schemeClr val="tx1"/>
              </a:solidFill>
            </a:endParaRPr>
          </a:p>
        </p:txBody>
      </p:sp>
      <p:pic>
        <p:nvPicPr>
          <p:cNvPr id="20" name="Picture 19">
            <a:extLst>
              <a:ext uri="{FF2B5EF4-FFF2-40B4-BE49-F238E27FC236}">
                <a16:creationId xmlns:a16="http://schemas.microsoft.com/office/drawing/2014/main" id="{17244578-2B9E-25DB-506C-FA2F3403C73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1202" t="2665" r="772" b="2935"/>
          <a:stretch/>
        </p:blipFill>
        <p:spPr>
          <a:xfrm>
            <a:off x="6348845" y="1999685"/>
            <a:ext cx="5349234" cy="3096324"/>
          </a:xfrm>
          <a:prstGeom prst="rect">
            <a:avLst/>
          </a:prstGeom>
        </p:spPr>
      </p:pic>
      <p:pic>
        <p:nvPicPr>
          <p:cNvPr id="14" name="Picture 13">
            <a:extLst>
              <a:ext uri="{FF2B5EF4-FFF2-40B4-BE49-F238E27FC236}">
                <a16:creationId xmlns:a16="http://schemas.microsoft.com/office/drawing/2014/main" id="{A2846A53-2527-3AE6-1EB6-B64B2D0633C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93921" y="2721856"/>
            <a:ext cx="3083225" cy="1620000"/>
          </a:xfrm>
          <a:prstGeom prst="rect">
            <a:avLst/>
          </a:prstGeom>
        </p:spPr>
      </p:pic>
      <p:pic>
        <p:nvPicPr>
          <p:cNvPr id="21" name="Picture 20">
            <a:extLst>
              <a:ext uri="{FF2B5EF4-FFF2-40B4-BE49-F238E27FC236}">
                <a16:creationId xmlns:a16="http://schemas.microsoft.com/office/drawing/2014/main" id="{90236E29-1FAD-7DBB-588F-EEFB3AA8A9C2}"/>
              </a:ext>
            </a:extLst>
          </p:cNvPr>
          <p:cNvPicPr>
            <a:picLocks noChangeAspect="1"/>
          </p:cNvPicPr>
          <p:nvPr/>
        </p:nvPicPr>
        <p:blipFill>
          <a:blip r:embed="rId7" cstate="screen">
            <a:extLst>
              <a:ext uri="{BEBA8EAE-BF5A-486C-A8C5-ECC9F3942E4B}">
                <a14:imgProps xmlns:a14="http://schemas.microsoft.com/office/drawing/2010/main">
                  <a14:imgLayer r:embed="rId8">
                    <a14:imgEffect>
                      <a14:backgroundRemoval t="6944" b="95679" l="6725" r="89805">
                        <a14:foregroundMark x1="8894" y1="82870" x2="8894" y2="82870"/>
                        <a14:foregroundMark x1="6725" y1="80093" x2="6725" y2="80093"/>
                        <a14:foregroundMark x1="17787" y1="93056" x2="17787" y2="93056"/>
                        <a14:foregroundMark x1="10629" y1="91358" x2="10629" y2="91358"/>
                        <a14:foregroundMark x1="13232" y1="92130" x2="13232" y2="92130"/>
                        <a14:foregroundMark x1="11063" y1="93981" x2="11063" y2="93981"/>
                        <a14:foregroundMark x1="10412" y1="95833" x2="10412" y2="95833"/>
                        <a14:foregroundMark x1="47072" y1="91049" x2="47072" y2="91049"/>
                        <a14:foregroundMark x1="37744" y1="92747" x2="37744" y2="92747"/>
                        <a14:foregroundMark x1="27983" y1="89660" x2="27983" y2="89660"/>
                        <a14:foregroundMark x1="55965" y1="6944" x2="55965" y2="6944"/>
                        <a14:foregroundMark x1="48156" y1="8951" x2="48156" y2="8951"/>
                        <a14:foregroundMark x1="52711" y1="9259" x2="52711" y2="9259"/>
                        <a14:foregroundMark x1="81779" y1="91975" x2="81779" y2="91975"/>
                      </a14:backgroundRemoval>
                    </a14:imgEffect>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4023736" y="2735108"/>
            <a:ext cx="1152501" cy="1620000"/>
          </a:xfrm>
          <a:prstGeom prst="rect">
            <a:avLst/>
          </a:prstGeom>
        </p:spPr>
      </p:pic>
      <p:sp>
        <p:nvSpPr>
          <p:cNvPr id="22" name="TextBox 21">
            <a:extLst>
              <a:ext uri="{FF2B5EF4-FFF2-40B4-BE49-F238E27FC236}">
                <a16:creationId xmlns:a16="http://schemas.microsoft.com/office/drawing/2014/main" id="{A1FB54EF-F9E0-F8C8-6F30-5303A01A6F2A}"/>
              </a:ext>
            </a:extLst>
          </p:cNvPr>
          <p:cNvSpPr txBox="1"/>
          <p:nvPr/>
        </p:nvSpPr>
        <p:spPr>
          <a:xfrm>
            <a:off x="537820" y="4337856"/>
            <a:ext cx="3001891" cy="276999"/>
          </a:xfrm>
          <a:prstGeom prst="rect">
            <a:avLst/>
          </a:prstGeom>
          <a:noFill/>
        </p:spPr>
        <p:txBody>
          <a:bodyPr wrap="square" rtlCol="0">
            <a:spAutoFit/>
          </a:bodyPr>
          <a:lstStyle/>
          <a:p>
            <a:r>
              <a:rPr lang="en-SG" sz="1200" dirty="0"/>
              <a:t>Sigfox-BLE Solution for Consumables</a:t>
            </a:r>
          </a:p>
        </p:txBody>
      </p:sp>
      <p:sp>
        <p:nvSpPr>
          <p:cNvPr id="23" name="TextBox 22">
            <a:extLst>
              <a:ext uri="{FF2B5EF4-FFF2-40B4-BE49-F238E27FC236}">
                <a16:creationId xmlns:a16="http://schemas.microsoft.com/office/drawing/2014/main" id="{D10934F7-3BF5-1D13-DDD1-EC23E75CD75A}"/>
              </a:ext>
            </a:extLst>
          </p:cNvPr>
          <p:cNvSpPr txBox="1"/>
          <p:nvPr/>
        </p:nvSpPr>
        <p:spPr>
          <a:xfrm>
            <a:off x="3960745" y="4337856"/>
            <a:ext cx="1278482" cy="276999"/>
          </a:xfrm>
          <a:prstGeom prst="rect">
            <a:avLst/>
          </a:prstGeom>
          <a:noFill/>
        </p:spPr>
        <p:txBody>
          <a:bodyPr wrap="square" rtlCol="0">
            <a:spAutoFit/>
          </a:bodyPr>
          <a:lstStyle/>
          <a:p>
            <a:r>
              <a:rPr lang="en-SG" sz="1200" dirty="0"/>
              <a:t>Tree Tilt Sensor</a:t>
            </a:r>
          </a:p>
        </p:txBody>
      </p:sp>
      <p:sp>
        <p:nvSpPr>
          <p:cNvPr id="26" name="TextBox 25">
            <a:extLst>
              <a:ext uri="{FF2B5EF4-FFF2-40B4-BE49-F238E27FC236}">
                <a16:creationId xmlns:a16="http://schemas.microsoft.com/office/drawing/2014/main" id="{7849CC5C-C132-E168-4E15-8A253A742D0B}"/>
              </a:ext>
            </a:extLst>
          </p:cNvPr>
          <p:cNvSpPr txBox="1"/>
          <p:nvPr/>
        </p:nvSpPr>
        <p:spPr>
          <a:xfrm>
            <a:off x="493921" y="6156393"/>
            <a:ext cx="3001891" cy="276999"/>
          </a:xfrm>
          <a:prstGeom prst="rect">
            <a:avLst/>
          </a:prstGeom>
          <a:noFill/>
        </p:spPr>
        <p:txBody>
          <a:bodyPr wrap="square" rtlCol="0">
            <a:spAutoFit/>
          </a:bodyPr>
          <a:lstStyle/>
          <a:p>
            <a:r>
              <a:rPr lang="en-SG" sz="1200" dirty="0"/>
              <a:t>Intelligent Mosquito Trap</a:t>
            </a:r>
          </a:p>
        </p:txBody>
      </p:sp>
      <p:sp>
        <p:nvSpPr>
          <p:cNvPr id="27" name="TextBox 26">
            <a:extLst>
              <a:ext uri="{FF2B5EF4-FFF2-40B4-BE49-F238E27FC236}">
                <a16:creationId xmlns:a16="http://schemas.microsoft.com/office/drawing/2014/main" id="{B2F4028D-FFCC-00A3-DBD6-4932A0DCFD8E}"/>
              </a:ext>
            </a:extLst>
          </p:cNvPr>
          <p:cNvSpPr txBox="1"/>
          <p:nvPr/>
        </p:nvSpPr>
        <p:spPr>
          <a:xfrm>
            <a:off x="3220381" y="6156393"/>
            <a:ext cx="2807697" cy="276999"/>
          </a:xfrm>
          <a:prstGeom prst="rect">
            <a:avLst/>
          </a:prstGeom>
          <a:noFill/>
        </p:spPr>
        <p:txBody>
          <a:bodyPr wrap="square" rtlCol="0">
            <a:spAutoFit/>
          </a:bodyPr>
          <a:lstStyle/>
          <a:p>
            <a:r>
              <a:rPr lang="en-SG" sz="1200" dirty="0"/>
              <a:t>Autonomous Outdoor Security Robot</a:t>
            </a:r>
          </a:p>
        </p:txBody>
      </p:sp>
    </p:spTree>
    <p:extLst>
      <p:ext uri="{BB962C8B-B14F-4D97-AF65-F5344CB8AC3E}">
        <p14:creationId xmlns:p14="http://schemas.microsoft.com/office/powerpoint/2010/main" val="3999976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846F5-2791-5D52-25EF-87653434D0AF}"/>
              </a:ext>
            </a:extLst>
          </p:cNvPr>
          <p:cNvSpPr>
            <a:spLocks noGrp="1"/>
          </p:cNvSpPr>
          <p:nvPr>
            <p:ph type="sldNum" sz="quarter" idx="18"/>
          </p:nvPr>
        </p:nvSpPr>
        <p:spPr/>
        <p:txBody>
          <a:bodyPr/>
          <a:lstStyle/>
          <a:p>
            <a:fld id="{C13C8F44-A290-4718-AEA1-0F59CC28C692}" type="slidenum">
              <a:rPr lang="en-SG" smtClean="0"/>
              <a:pPr/>
              <a:t>12</a:t>
            </a:fld>
            <a:endParaRPr lang="en-SG"/>
          </a:p>
        </p:txBody>
      </p:sp>
      <p:sp>
        <p:nvSpPr>
          <p:cNvPr id="4" name="Title 3">
            <a:extLst>
              <a:ext uri="{FF2B5EF4-FFF2-40B4-BE49-F238E27FC236}">
                <a16:creationId xmlns:a16="http://schemas.microsoft.com/office/drawing/2014/main" id="{4E8D3BA4-AE93-4D1C-1BB8-2CA0B87C6E74}"/>
              </a:ext>
            </a:extLst>
          </p:cNvPr>
          <p:cNvSpPr>
            <a:spLocks noGrp="1"/>
          </p:cNvSpPr>
          <p:nvPr>
            <p:ph type="title"/>
          </p:nvPr>
        </p:nvSpPr>
        <p:spPr/>
        <p:txBody>
          <a:bodyPr>
            <a:normAutofit/>
          </a:bodyPr>
          <a:lstStyle/>
          <a:p>
            <a:r>
              <a:rPr lang="en-US"/>
              <a:t>Financial Health Evaluation</a:t>
            </a:r>
            <a:endParaRPr lang="en-SG"/>
          </a:p>
        </p:txBody>
      </p:sp>
      <p:sp>
        <p:nvSpPr>
          <p:cNvPr id="9" name="Rectangle 8">
            <a:extLst>
              <a:ext uri="{FF2B5EF4-FFF2-40B4-BE49-F238E27FC236}">
                <a16:creationId xmlns:a16="http://schemas.microsoft.com/office/drawing/2014/main" id="{8049698C-A486-297C-2D2B-138E3390813E}"/>
              </a:ext>
            </a:extLst>
          </p:cNvPr>
          <p:cNvSpPr/>
          <p:nvPr/>
        </p:nvSpPr>
        <p:spPr>
          <a:xfrm>
            <a:off x="1400175" y="1718577"/>
            <a:ext cx="8918556" cy="3958742"/>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10" name="Rectangle 9">
            <a:extLst>
              <a:ext uri="{FF2B5EF4-FFF2-40B4-BE49-F238E27FC236}">
                <a16:creationId xmlns:a16="http://schemas.microsoft.com/office/drawing/2014/main" id="{41C008CC-1E29-65F2-C3BD-9C1840C16AE5}"/>
              </a:ext>
            </a:extLst>
          </p:cNvPr>
          <p:cNvSpPr/>
          <p:nvPr/>
        </p:nvSpPr>
        <p:spPr>
          <a:xfrm>
            <a:off x="1857635" y="1436456"/>
            <a:ext cx="7976137" cy="381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a:solidFill>
                  <a:schemeClr val="tx1"/>
                </a:solidFill>
              </a:rPr>
              <a:t>Credit Ratings for JLL by Singapore Commercial Credit Bureau (SCCB)</a:t>
            </a:r>
            <a:endParaRPr lang="en-SG" sz="2000">
              <a:solidFill>
                <a:schemeClr val="tx1"/>
              </a:solidFill>
            </a:endParaRPr>
          </a:p>
        </p:txBody>
      </p:sp>
      <p:graphicFrame>
        <p:nvGraphicFramePr>
          <p:cNvPr id="15" name="Table 15">
            <a:extLst>
              <a:ext uri="{FF2B5EF4-FFF2-40B4-BE49-F238E27FC236}">
                <a16:creationId xmlns:a16="http://schemas.microsoft.com/office/drawing/2014/main" id="{4316AF73-1C6E-0614-9B93-8F2504EB4CEF}"/>
              </a:ext>
            </a:extLst>
          </p:cNvPr>
          <p:cNvGraphicFramePr>
            <a:graphicFrameLocks noGrp="1"/>
          </p:cNvGraphicFramePr>
          <p:nvPr>
            <p:extLst>
              <p:ext uri="{D42A27DB-BD31-4B8C-83A1-F6EECF244321}">
                <p14:modId xmlns:p14="http://schemas.microsoft.com/office/powerpoint/2010/main" val="3502935732"/>
              </p:ext>
            </p:extLst>
          </p:nvPr>
        </p:nvGraphicFramePr>
        <p:xfrm>
          <a:off x="1649058" y="3125040"/>
          <a:ext cx="8420791" cy="611163"/>
        </p:xfrm>
        <a:graphic>
          <a:graphicData uri="http://schemas.openxmlformats.org/drawingml/2006/table">
            <a:tbl>
              <a:tblPr firstRow="1" bandRow="1">
                <a:tableStyleId>{5C22544A-7EE6-4342-B048-85BDC9FD1C3A}</a:tableStyleId>
              </a:tblPr>
              <a:tblGrid>
                <a:gridCol w="5705200">
                  <a:extLst>
                    <a:ext uri="{9D8B030D-6E8A-4147-A177-3AD203B41FA5}">
                      <a16:colId xmlns:a16="http://schemas.microsoft.com/office/drawing/2014/main" val="314162605"/>
                    </a:ext>
                  </a:extLst>
                </a:gridCol>
                <a:gridCol w="2715591">
                  <a:extLst>
                    <a:ext uri="{9D8B030D-6E8A-4147-A177-3AD203B41FA5}">
                      <a16:colId xmlns:a16="http://schemas.microsoft.com/office/drawing/2014/main" val="136931698"/>
                    </a:ext>
                  </a:extLst>
                </a:gridCol>
              </a:tblGrid>
              <a:tr h="306363">
                <a:tc>
                  <a:txBody>
                    <a:bodyPr/>
                    <a:lstStyle/>
                    <a:p>
                      <a:r>
                        <a:rPr lang="en-US" sz="2000" b="1">
                          <a:effectLst/>
                          <a:latin typeface="+mn-lt"/>
                          <a:ea typeface="Times New Roman" panose="02020603050405020304" pitchFamily="18" charset="0"/>
                        </a:rPr>
                        <a:t>Proposed Awarded Tenderer</a:t>
                      </a:r>
                      <a:endParaRPr lang="en-SG" sz="2000" b="1">
                        <a:effectLst/>
                        <a:latin typeface="+mn-lt"/>
                        <a:ea typeface="Times New Roman" panose="02020603050405020304" pitchFamily="18" charset="0"/>
                      </a:endParaRPr>
                    </a:p>
                  </a:txBody>
                  <a:tcPr marL="68580" marR="68580" marT="0" marB="0" anchor="ctr"/>
                </a:tc>
                <a:tc>
                  <a:txBody>
                    <a:bodyPr/>
                    <a:lstStyle/>
                    <a:p>
                      <a:pPr algn="ctr"/>
                      <a:r>
                        <a:rPr lang="en-US" sz="2000" b="1">
                          <a:effectLst/>
                          <a:latin typeface="+mn-lt"/>
                        </a:rPr>
                        <a:t>Credit Risk Score Key</a:t>
                      </a:r>
                      <a:endParaRPr lang="en-SG" sz="2000" b="1">
                        <a:effectLst/>
                        <a:latin typeface="+mn-lt"/>
                        <a:ea typeface="Times New Roman" panose="02020603050405020304" pitchFamily="18" charset="0"/>
                      </a:endParaRPr>
                    </a:p>
                  </a:txBody>
                  <a:tcPr marL="68580" marR="68580" marT="0" marB="0" anchor="ctr"/>
                </a:tc>
                <a:extLst>
                  <a:ext uri="{0D108BD9-81ED-4DB2-BD59-A6C34878D82A}">
                    <a16:rowId xmlns:a16="http://schemas.microsoft.com/office/drawing/2014/main" val="1967943428"/>
                  </a:ext>
                </a:extLst>
              </a:tr>
              <a:tr h="207078">
                <a:tc>
                  <a:txBody>
                    <a:bodyPr/>
                    <a:lstStyle/>
                    <a:p>
                      <a:r>
                        <a:rPr lang="fr-FR" sz="2000" b="0" kern="1200">
                          <a:solidFill>
                            <a:schemeClr val="dk1"/>
                          </a:solidFill>
                          <a:effectLst/>
                          <a:latin typeface="+mn-lt"/>
                          <a:ea typeface="+mn-ea"/>
                          <a:cs typeface="+mn-cs"/>
                        </a:rPr>
                        <a:t>Jones Lang LaSalle </a:t>
                      </a:r>
                      <a:r>
                        <a:rPr lang="fr-FR" sz="2000" b="0" kern="1200" err="1">
                          <a:solidFill>
                            <a:schemeClr val="dk1"/>
                          </a:solidFill>
                          <a:effectLst/>
                          <a:latin typeface="+mn-lt"/>
                          <a:ea typeface="+mn-ea"/>
                          <a:cs typeface="+mn-cs"/>
                        </a:rPr>
                        <a:t>Property</a:t>
                      </a:r>
                      <a:r>
                        <a:rPr lang="fr-FR" sz="2000" b="0" kern="1200">
                          <a:solidFill>
                            <a:schemeClr val="dk1"/>
                          </a:solidFill>
                          <a:effectLst/>
                          <a:latin typeface="+mn-lt"/>
                          <a:ea typeface="+mn-ea"/>
                          <a:cs typeface="+mn-cs"/>
                        </a:rPr>
                        <a:t> Consultants </a:t>
                      </a:r>
                      <a:r>
                        <a:rPr lang="fr-FR" sz="2000" b="0" kern="1200" err="1">
                          <a:solidFill>
                            <a:schemeClr val="dk1"/>
                          </a:solidFill>
                          <a:effectLst/>
                          <a:latin typeface="+mn-lt"/>
                          <a:ea typeface="+mn-ea"/>
                          <a:cs typeface="+mn-cs"/>
                        </a:rPr>
                        <a:t>Pte</a:t>
                      </a:r>
                      <a:r>
                        <a:rPr lang="fr-FR" sz="2000" b="0" kern="1200">
                          <a:solidFill>
                            <a:schemeClr val="dk1"/>
                          </a:solidFill>
                          <a:effectLst/>
                          <a:latin typeface="+mn-lt"/>
                          <a:ea typeface="+mn-ea"/>
                          <a:cs typeface="+mn-cs"/>
                        </a:rPr>
                        <a:t> Ltd </a:t>
                      </a:r>
                      <a:endParaRPr lang="en-SG" sz="2000">
                        <a:effectLst/>
                        <a:latin typeface="+mn-lt"/>
                        <a:ea typeface="Times New Roman" panose="02020603050405020304" pitchFamily="18" charset="0"/>
                      </a:endParaRPr>
                    </a:p>
                  </a:txBody>
                  <a:tcPr marL="68580" marR="68580" marT="0" marB="0"/>
                </a:tc>
                <a:tc>
                  <a:txBody>
                    <a:bodyPr/>
                    <a:lstStyle/>
                    <a:p>
                      <a:pPr algn="ctr"/>
                      <a:r>
                        <a:rPr lang="en-US" sz="2000">
                          <a:effectLst/>
                          <a:latin typeface="+mn-lt"/>
                        </a:rPr>
                        <a:t>CA1</a:t>
                      </a:r>
                      <a:endParaRPr lang="en-SG" sz="2000">
                        <a:effectLst/>
                        <a:latin typeface="+mn-lt"/>
                        <a:ea typeface="Times New Roman" panose="02020603050405020304" pitchFamily="18" charset="0"/>
                      </a:endParaRPr>
                    </a:p>
                  </a:txBody>
                  <a:tcPr marL="68580" marR="68580" marT="0" marB="0"/>
                </a:tc>
                <a:extLst>
                  <a:ext uri="{0D108BD9-81ED-4DB2-BD59-A6C34878D82A}">
                    <a16:rowId xmlns:a16="http://schemas.microsoft.com/office/drawing/2014/main" val="4201970837"/>
                  </a:ext>
                </a:extLst>
              </a:tr>
            </a:tbl>
          </a:graphicData>
        </a:graphic>
      </p:graphicFrame>
      <p:sp>
        <p:nvSpPr>
          <p:cNvPr id="16" name="TextBox 15">
            <a:extLst>
              <a:ext uri="{FF2B5EF4-FFF2-40B4-BE49-F238E27FC236}">
                <a16:creationId xmlns:a16="http://schemas.microsoft.com/office/drawing/2014/main" id="{815DFA64-6D38-690A-FD66-D676DA9A0E7E}"/>
              </a:ext>
            </a:extLst>
          </p:cNvPr>
          <p:cNvSpPr txBox="1"/>
          <p:nvPr/>
        </p:nvSpPr>
        <p:spPr>
          <a:xfrm>
            <a:off x="1662808" y="3960207"/>
            <a:ext cx="8393291" cy="1200329"/>
          </a:xfrm>
          <a:prstGeom prst="rect">
            <a:avLst/>
          </a:prstGeom>
          <a:noFill/>
        </p:spPr>
        <p:txBody>
          <a:bodyPr wrap="square" lIns="91440" tIns="45720" rIns="91440" bIns="45720" rtlCol="0" anchor="t">
            <a:spAutoFit/>
          </a:bodyPr>
          <a:lstStyle/>
          <a:p>
            <a:r>
              <a:rPr lang="en-US" dirty="0"/>
              <a:t>SCCB rated JLL as </a:t>
            </a:r>
          </a:p>
          <a:p>
            <a:pPr marL="742950" lvl="1" indent="-285750">
              <a:buFont typeface="Arial" panose="020B0604020202020204" pitchFamily="34" charset="0"/>
              <a:buChar char="•"/>
            </a:pPr>
            <a:r>
              <a:rPr lang="en-US" b="1" dirty="0"/>
              <a:t>Minimal</a:t>
            </a:r>
            <a:r>
              <a:rPr lang="en-US" dirty="0"/>
              <a:t> credit risk company</a:t>
            </a:r>
          </a:p>
          <a:p>
            <a:pPr marL="742950" lvl="1" indent="-285750">
              <a:buFont typeface="Arial" panose="020B0604020202020204" pitchFamily="34" charset="0"/>
              <a:buChar char="•"/>
            </a:pPr>
            <a:r>
              <a:rPr lang="en-SG" dirty="0">
                <a:effectLst/>
              </a:rPr>
              <a:t>Maximum Annual Capacity range of SGD165,000,000.</a:t>
            </a:r>
          </a:p>
          <a:p>
            <a:pPr lvl="1"/>
            <a:endParaRPr lang="en-SG" dirty="0"/>
          </a:p>
        </p:txBody>
      </p:sp>
      <p:sp>
        <p:nvSpPr>
          <p:cNvPr id="11" name="TextBox 10">
            <a:extLst>
              <a:ext uri="{FF2B5EF4-FFF2-40B4-BE49-F238E27FC236}">
                <a16:creationId xmlns:a16="http://schemas.microsoft.com/office/drawing/2014/main" id="{ABFE4F81-1A90-2246-A4B4-98370B3ADAFA}"/>
              </a:ext>
            </a:extLst>
          </p:cNvPr>
          <p:cNvSpPr txBox="1"/>
          <p:nvPr/>
        </p:nvSpPr>
        <p:spPr>
          <a:xfrm>
            <a:off x="1649058" y="2017462"/>
            <a:ext cx="8393291" cy="923330"/>
          </a:xfrm>
          <a:prstGeom prst="rect">
            <a:avLst/>
          </a:prstGeom>
          <a:noFill/>
        </p:spPr>
        <p:txBody>
          <a:bodyPr wrap="square">
            <a:spAutoFit/>
          </a:bodyPr>
          <a:lstStyle/>
          <a:p>
            <a:pPr algn="just"/>
            <a:r>
              <a:rPr lang="en-SG"/>
              <a:t>With reference to Evaluation Criteria 1.2a, a Financial Health Evaluation was conducted on the proposed tenderer. SCCB was engaged to conduct the evaluation.</a:t>
            </a:r>
            <a:endParaRPr lang="en-SG">
              <a:effectLst/>
            </a:endParaRPr>
          </a:p>
        </p:txBody>
      </p:sp>
    </p:spTree>
    <p:extLst>
      <p:ext uri="{BB962C8B-B14F-4D97-AF65-F5344CB8AC3E}">
        <p14:creationId xmlns:p14="http://schemas.microsoft.com/office/powerpoint/2010/main" val="2446014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3D7D3D-9949-CF91-CF56-6B52EC2B9864}"/>
              </a:ext>
            </a:extLst>
          </p:cNvPr>
          <p:cNvSpPr>
            <a:spLocks noGrp="1"/>
          </p:cNvSpPr>
          <p:nvPr>
            <p:ph type="body" sz="quarter" idx="15"/>
          </p:nvPr>
        </p:nvSpPr>
        <p:spPr/>
        <p:txBody>
          <a:bodyPr/>
          <a:lstStyle/>
          <a:p>
            <a:r>
              <a:rPr lang="en-US"/>
              <a:t>TEC would like to recommend the Development Committee (Tender Board C) to award the tender as follows:</a:t>
            </a:r>
          </a:p>
        </p:txBody>
      </p:sp>
      <p:sp>
        <p:nvSpPr>
          <p:cNvPr id="2" name="Slide Number Placeholder 1">
            <a:extLst>
              <a:ext uri="{FF2B5EF4-FFF2-40B4-BE49-F238E27FC236}">
                <a16:creationId xmlns:a16="http://schemas.microsoft.com/office/drawing/2014/main" id="{CA6E3E87-FD4E-C890-E81B-DC68C0646CF4}"/>
              </a:ext>
            </a:extLst>
          </p:cNvPr>
          <p:cNvSpPr>
            <a:spLocks noGrp="1"/>
          </p:cNvSpPr>
          <p:nvPr>
            <p:ph type="sldNum" sz="quarter" idx="18"/>
          </p:nvPr>
        </p:nvSpPr>
        <p:spPr/>
        <p:txBody>
          <a:bodyPr/>
          <a:lstStyle/>
          <a:p>
            <a:fld id="{6CBB999D-3509-3345-BD2A-58AC16F53E8B}" type="slidenum">
              <a:rPr lang="en-US" smtClean="0"/>
              <a:pPr/>
              <a:t>13</a:t>
            </a:fld>
            <a:endParaRPr lang="en-US"/>
          </a:p>
        </p:txBody>
      </p:sp>
      <p:sp>
        <p:nvSpPr>
          <p:cNvPr id="3" name="Title 2">
            <a:extLst>
              <a:ext uri="{FF2B5EF4-FFF2-40B4-BE49-F238E27FC236}">
                <a16:creationId xmlns:a16="http://schemas.microsoft.com/office/drawing/2014/main" id="{9B83D85C-4350-DE06-8D85-ADB267AE400E}"/>
              </a:ext>
            </a:extLst>
          </p:cNvPr>
          <p:cNvSpPr>
            <a:spLocks noGrp="1"/>
          </p:cNvSpPr>
          <p:nvPr>
            <p:ph type="title"/>
          </p:nvPr>
        </p:nvSpPr>
        <p:spPr/>
        <p:txBody>
          <a:bodyPr/>
          <a:lstStyle/>
          <a:p>
            <a:r>
              <a:rPr lang="en-US" sz="4000"/>
              <a:t>Approved Procurement Value Sought</a:t>
            </a:r>
            <a:endParaRPr lang="en-SG"/>
          </a:p>
        </p:txBody>
      </p:sp>
      <p:sp>
        <p:nvSpPr>
          <p:cNvPr id="5" name="Text Placeholder 4">
            <a:extLst>
              <a:ext uri="{FF2B5EF4-FFF2-40B4-BE49-F238E27FC236}">
                <a16:creationId xmlns:a16="http://schemas.microsoft.com/office/drawing/2014/main" id="{420BFE4D-844B-F04E-B0FA-6ADCCECB004E}"/>
              </a:ext>
            </a:extLst>
          </p:cNvPr>
          <p:cNvSpPr>
            <a:spLocks noGrp="1"/>
          </p:cNvSpPr>
          <p:nvPr>
            <p:ph type="body" sz="quarter" idx="19"/>
          </p:nvPr>
        </p:nvSpPr>
        <p:spPr/>
        <p:txBody>
          <a:bodyPr/>
          <a:lstStyle/>
          <a:p>
            <a:endParaRPr lang="en-SG"/>
          </a:p>
        </p:txBody>
      </p:sp>
      <p:graphicFrame>
        <p:nvGraphicFramePr>
          <p:cNvPr id="8" name="Table 4">
            <a:extLst>
              <a:ext uri="{FF2B5EF4-FFF2-40B4-BE49-F238E27FC236}">
                <a16:creationId xmlns:a16="http://schemas.microsoft.com/office/drawing/2014/main" id="{011CA9EE-E5C6-33C3-690A-E9C042751F76}"/>
              </a:ext>
            </a:extLst>
          </p:cNvPr>
          <p:cNvGraphicFramePr>
            <a:graphicFrameLocks noGrp="1"/>
          </p:cNvGraphicFramePr>
          <p:nvPr>
            <p:extLst>
              <p:ext uri="{D42A27DB-BD31-4B8C-83A1-F6EECF244321}">
                <p14:modId xmlns:p14="http://schemas.microsoft.com/office/powerpoint/2010/main" val="3034989133"/>
              </p:ext>
            </p:extLst>
          </p:nvPr>
        </p:nvGraphicFramePr>
        <p:xfrm>
          <a:off x="606446" y="2328853"/>
          <a:ext cx="10515597" cy="2789129"/>
        </p:xfrm>
        <a:graphic>
          <a:graphicData uri="http://schemas.openxmlformats.org/drawingml/2006/table">
            <a:tbl>
              <a:tblPr firstRow="1" bandRow="1">
                <a:tableStyleId>{5940675A-B579-460E-94D1-54222C63F5DA}</a:tableStyleId>
              </a:tblPr>
              <a:tblGrid>
                <a:gridCol w="4226691">
                  <a:extLst>
                    <a:ext uri="{9D8B030D-6E8A-4147-A177-3AD203B41FA5}">
                      <a16:colId xmlns:a16="http://schemas.microsoft.com/office/drawing/2014/main" val="3775513881"/>
                    </a:ext>
                  </a:extLst>
                </a:gridCol>
                <a:gridCol w="6288906">
                  <a:extLst>
                    <a:ext uri="{9D8B030D-6E8A-4147-A177-3AD203B41FA5}">
                      <a16:colId xmlns:a16="http://schemas.microsoft.com/office/drawing/2014/main" val="3357975917"/>
                    </a:ext>
                  </a:extLst>
                </a:gridCol>
              </a:tblGrid>
              <a:tr h="483701">
                <a:tc>
                  <a:txBody>
                    <a:bodyPr/>
                    <a:lstStyle/>
                    <a:p>
                      <a:r>
                        <a:rPr lang="en-US" sz="1600"/>
                        <a:t>Recommended Highest PQ Tenderer</a:t>
                      </a:r>
                      <a:endParaRPr lang="en-SG" sz="1600"/>
                    </a:p>
                  </a:txBody>
                  <a:tcPr>
                    <a:solidFill>
                      <a:srgbClr val="92D5EC"/>
                    </a:solidFill>
                  </a:tcPr>
                </a:tc>
                <a:tc>
                  <a:txBody>
                    <a:bodyPr/>
                    <a:lstStyle/>
                    <a:p>
                      <a:pPr marL="0" indent="0" algn="ctr">
                        <a:buNone/>
                      </a:pPr>
                      <a:r>
                        <a:rPr lang="fr-FR"/>
                        <a:t>Jones Lang LaSalle </a:t>
                      </a:r>
                      <a:r>
                        <a:rPr lang="fr-FR" err="1"/>
                        <a:t>Property</a:t>
                      </a:r>
                      <a:r>
                        <a:rPr lang="fr-FR"/>
                        <a:t> Consultants </a:t>
                      </a:r>
                      <a:r>
                        <a:rPr lang="fr-FR" err="1"/>
                        <a:t>Pte</a:t>
                      </a:r>
                      <a:r>
                        <a:rPr lang="fr-FR"/>
                        <a:t> Ltd </a:t>
                      </a:r>
                      <a:endParaRPr lang="en-SG"/>
                    </a:p>
                  </a:txBody>
                  <a:tcPr/>
                </a:tc>
                <a:extLst>
                  <a:ext uri="{0D108BD9-81ED-4DB2-BD59-A6C34878D82A}">
                    <a16:rowId xmlns:a16="http://schemas.microsoft.com/office/drawing/2014/main" val="1699723362"/>
                  </a:ext>
                </a:extLst>
              </a:tr>
              <a:tr h="854325">
                <a:tc>
                  <a:txBody>
                    <a:bodyPr/>
                    <a:lstStyle/>
                    <a:p>
                      <a:r>
                        <a:rPr lang="en-US" sz="1600"/>
                        <a:t>Total Tendered Price</a:t>
                      </a:r>
                      <a:endParaRPr lang="en-SG" sz="1600"/>
                    </a:p>
                  </a:txBody>
                  <a:tcPr>
                    <a:solidFill>
                      <a:srgbClr val="92D5EC"/>
                    </a:solidFill>
                  </a:tcPr>
                </a:tc>
                <a:tc>
                  <a:txBody>
                    <a:bodyPr/>
                    <a:lstStyle/>
                    <a:p>
                      <a:pPr algn="ctr"/>
                      <a:r>
                        <a:rPr lang="en-US" sz="1800"/>
                        <a:t>$143,303,246.59 </a:t>
                      </a:r>
                    </a:p>
                    <a:p>
                      <a:pPr algn="ctr"/>
                      <a:r>
                        <a:rPr lang="en-SG" sz="1200"/>
                        <a:t>Initial Term (Y1 to Y3) - $49,999,746.15</a:t>
                      </a:r>
                    </a:p>
                    <a:p>
                      <a:pPr algn="ctr"/>
                      <a:r>
                        <a:rPr lang="en-SG" sz="1200"/>
                        <a:t>Option Terms (Y4 to Y9) - $93,303,500.44 </a:t>
                      </a:r>
                    </a:p>
                  </a:txBody>
                  <a:tcPr/>
                </a:tc>
                <a:extLst>
                  <a:ext uri="{0D108BD9-81ED-4DB2-BD59-A6C34878D82A}">
                    <a16:rowId xmlns:a16="http://schemas.microsoft.com/office/drawing/2014/main" val="806522551"/>
                  </a:ext>
                </a:extLst>
              </a:tr>
              <a:tr h="483701">
                <a:tc>
                  <a:txBody>
                    <a:bodyPr/>
                    <a:lstStyle/>
                    <a:p>
                      <a:r>
                        <a:rPr lang="en-US" sz="1600"/>
                        <a:t>SOR adjustments</a:t>
                      </a:r>
                      <a:endParaRPr lang="en-SG" sz="1600"/>
                    </a:p>
                  </a:txBody>
                  <a:tcPr>
                    <a:solidFill>
                      <a:srgbClr val="92D5EC"/>
                    </a:solidFill>
                  </a:tcPr>
                </a:tc>
                <a:tc>
                  <a:txBody>
                    <a:bodyPr/>
                    <a:lstStyle/>
                    <a:p>
                      <a:pPr algn="ctr"/>
                      <a:r>
                        <a:rPr lang="en-US"/>
                        <a:t>$5,122,333.20</a:t>
                      </a:r>
                      <a:endParaRPr lang="en-SG"/>
                    </a:p>
                  </a:txBody>
                  <a:tcPr/>
                </a:tc>
                <a:extLst>
                  <a:ext uri="{0D108BD9-81ED-4DB2-BD59-A6C34878D82A}">
                    <a16:rowId xmlns:a16="http://schemas.microsoft.com/office/drawing/2014/main" val="1197975597"/>
                  </a:ext>
                </a:extLst>
              </a:tr>
              <a:tr h="4837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t>Contingency Sum and Incentives</a:t>
                      </a:r>
                      <a:endParaRPr lang="en-SG" sz="1600"/>
                    </a:p>
                  </a:txBody>
                  <a:tcPr>
                    <a:solidFill>
                      <a:srgbClr val="92D5EC"/>
                    </a:solidFill>
                  </a:tcPr>
                </a:tc>
                <a:tc>
                  <a:txBody>
                    <a:bodyPr/>
                    <a:lstStyle/>
                    <a:p>
                      <a:pPr algn="ctr"/>
                      <a:r>
                        <a:rPr lang="en-US"/>
                        <a:t>$12,163,523.52</a:t>
                      </a:r>
                      <a:endParaRPr lang="en-SG"/>
                    </a:p>
                  </a:txBody>
                  <a:tcPr/>
                </a:tc>
                <a:extLst>
                  <a:ext uri="{0D108BD9-81ED-4DB2-BD59-A6C34878D82A}">
                    <a16:rowId xmlns:a16="http://schemas.microsoft.com/office/drawing/2014/main" val="2540431120"/>
                  </a:ext>
                </a:extLst>
              </a:tr>
              <a:tr h="483701">
                <a:tc>
                  <a:txBody>
                    <a:bodyPr/>
                    <a:lstStyle/>
                    <a:p>
                      <a:r>
                        <a:rPr lang="en-US" sz="1600" b="1"/>
                        <a:t>Total Procurement Sought</a:t>
                      </a:r>
                      <a:endParaRPr lang="en-SG" sz="1600" b="1"/>
                    </a:p>
                  </a:txBody>
                  <a:tcPr>
                    <a:solidFill>
                      <a:srgbClr val="92D5EC"/>
                    </a:solidFill>
                  </a:tcPr>
                </a:tc>
                <a:tc>
                  <a:txBody>
                    <a:bodyPr/>
                    <a:lstStyle/>
                    <a:p>
                      <a:pPr algn="ctr"/>
                      <a:r>
                        <a:rPr lang="en-US" b="1"/>
                        <a:t>$160,589,103.31 </a:t>
                      </a:r>
                    </a:p>
                  </a:txBody>
                  <a:tcPr/>
                </a:tc>
                <a:extLst>
                  <a:ext uri="{0D108BD9-81ED-4DB2-BD59-A6C34878D82A}">
                    <a16:rowId xmlns:a16="http://schemas.microsoft.com/office/drawing/2014/main" val="1277143510"/>
                  </a:ext>
                </a:extLst>
              </a:tr>
            </a:tbl>
          </a:graphicData>
        </a:graphic>
      </p:graphicFrame>
    </p:spTree>
    <p:extLst>
      <p:ext uri="{BB962C8B-B14F-4D97-AF65-F5344CB8AC3E}">
        <p14:creationId xmlns:p14="http://schemas.microsoft.com/office/powerpoint/2010/main" val="39221464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9537B2-CC4C-9452-B507-6940F7616762}"/>
              </a:ext>
            </a:extLst>
          </p:cNvPr>
          <p:cNvSpPr>
            <a:spLocks noGrp="1"/>
          </p:cNvSpPr>
          <p:nvPr>
            <p:ph type="sldNum" sz="quarter" idx="4"/>
          </p:nvPr>
        </p:nvSpPr>
        <p:spPr/>
        <p:txBody>
          <a:bodyPr/>
          <a:lstStyle/>
          <a:p>
            <a:fld id="{6CBB999D-3509-3345-BD2A-58AC16F53E8B}" type="slidenum">
              <a:rPr lang="en-US" smtClean="0"/>
              <a:pPr/>
              <a:t>14</a:t>
            </a:fld>
            <a:endParaRPr lang="en-US"/>
          </a:p>
        </p:txBody>
      </p:sp>
      <p:sp>
        <p:nvSpPr>
          <p:cNvPr id="3" name="Title 2">
            <a:extLst>
              <a:ext uri="{FF2B5EF4-FFF2-40B4-BE49-F238E27FC236}">
                <a16:creationId xmlns:a16="http://schemas.microsoft.com/office/drawing/2014/main" id="{DC9BEE58-4B5C-A107-C411-6F00CFF8B520}"/>
              </a:ext>
            </a:extLst>
          </p:cNvPr>
          <p:cNvSpPr>
            <a:spLocks noGrp="1"/>
          </p:cNvSpPr>
          <p:nvPr>
            <p:ph type="title"/>
          </p:nvPr>
        </p:nvSpPr>
        <p:spPr/>
        <p:txBody>
          <a:bodyPr/>
          <a:lstStyle/>
          <a:p>
            <a:r>
              <a:rPr lang="en-SG"/>
              <a:t>Thank You</a:t>
            </a:r>
          </a:p>
        </p:txBody>
      </p:sp>
    </p:spTree>
    <p:extLst>
      <p:ext uri="{BB962C8B-B14F-4D97-AF65-F5344CB8AC3E}">
        <p14:creationId xmlns:p14="http://schemas.microsoft.com/office/powerpoint/2010/main" val="3273820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85B84C-1C5F-4992-46C3-7D483C10553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52782" y="2375669"/>
            <a:ext cx="2402161" cy="1028083"/>
          </a:xfrm>
          <a:prstGeom prst="rect">
            <a:avLst/>
          </a:prstGeom>
        </p:spPr>
      </p:pic>
      <p:pic>
        <p:nvPicPr>
          <p:cNvPr id="145" name="Picture 144">
            <a:extLst>
              <a:ext uri="{FF2B5EF4-FFF2-40B4-BE49-F238E27FC236}">
                <a16:creationId xmlns:a16="http://schemas.microsoft.com/office/drawing/2014/main" id="{07BDB3B1-7C55-0348-2660-B3184B397E3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5906" y="5263121"/>
            <a:ext cx="2195863" cy="1359344"/>
          </a:xfrm>
          <a:prstGeom prst="rect">
            <a:avLst/>
          </a:prstGeom>
        </p:spPr>
      </p:pic>
      <p:pic>
        <p:nvPicPr>
          <p:cNvPr id="141" name="Picture 140">
            <a:extLst>
              <a:ext uri="{FF2B5EF4-FFF2-40B4-BE49-F238E27FC236}">
                <a16:creationId xmlns:a16="http://schemas.microsoft.com/office/drawing/2014/main" id="{1EE20CD9-2209-D30C-D856-10ACC4DDE6C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460237" y="356364"/>
            <a:ext cx="2393620" cy="1193279"/>
          </a:xfrm>
          <a:prstGeom prst="rect">
            <a:avLst/>
          </a:prstGeom>
        </p:spPr>
      </p:pic>
      <p:pic>
        <p:nvPicPr>
          <p:cNvPr id="135" name="Picture 134">
            <a:extLst>
              <a:ext uri="{FF2B5EF4-FFF2-40B4-BE49-F238E27FC236}">
                <a16:creationId xmlns:a16="http://schemas.microsoft.com/office/drawing/2014/main" id="{F74ADC35-FF6F-E016-2889-9923AEB8759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496116" y="3880305"/>
            <a:ext cx="2370989" cy="1191392"/>
          </a:xfrm>
          <a:prstGeom prst="rect">
            <a:avLst/>
          </a:prstGeom>
        </p:spPr>
      </p:pic>
      <p:pic>
        <p:nvPicPr>
          <p:cNvPr id="128" name="Picture 127">
            <a:extLst>
              <a:ext uri="{FF2B5EF4-FFF2-40B4-BE49-F238E27FC236}">
                <a16:creationId xmlns:a16="http://schemas.microsoft.com/office/drawing/2014/main" id="{0BB48292-492B-7EE2-3DBE-742CEE838868}"/>
              </a:ext>
            </a:extLst>
          </p:cNvPr>
          <p:cNvPicPr>
            <a:picLocks noChangeAspect="1"/>
          </p:cNvPicPr>
          <p:nvPr/>
        </p:nvPicPr>
        <p:blipFill rotWithShape="1">
          <a:blip r:embed="rId7" cstate="screen">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a:ext>
            </a:extLst>
          </a:blip>
          <a:srcRect/>
          <a:stretch/>
        </p:blipFill>
        <p:spPr>
          <a:xfrm>
            <a:off x="282998" y="838750"/>
            <a:ext cx="2217501" cy="1254003"/>
          </a:xfrm>
          <a:prstGeom prst="rect">
            <a:avLst/>
          </a:prstGeom>
        </p:spPr>
      </p:pic>
      <p:sp>
        <p:nvSpPr>
          <p:cNvPr id="29" name="Title 5">
            <a:extLst>
              <a:ext uri="{FF2B5EF4-FFF2-40B4-BE49-F238E27FC236}">
                <a16:creationId xmlns:a16="http://schemas.microsoft.com/office/drawing/2014/main" id="{1A348CF9-8944-8FA5-B8EE-12632A5B23AC}"/>
              </a:ext>
            </a:extLst>
          </p:cNvPr>
          <p:cNvSpPr txBox="1">
            <a:spLocks/>
          </p:cNvSpPr>
          <p:nvPr/>
        </p:nvSpPr>
        <p:spPr>
          <a:xfrm>
            <a:off x="207524" y="115203"/>
            <a:ext cx="11252163" cy="867643"/>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sz="4000" b="1" i="0" kern="1200">
                <a:solidFill>
                  <a:srgbClr val="00A7E1"/>
                </a:solidFill>
                <a:latin typeface="Lato" panose="020F0502020204030203" pitchFamily="34" charset="0"/>
                <a:ea typeface="Lato" panose="020F0502020204030203" pitchFamily="34" charset="0"/>
                <a:cs typeface="Lato" panose="020F0502020204030203"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SG"/>
              <a:t>FM EAST 1 PROPERTIES</a:t>
            </a:r>
            <a:endParaRPr kumimoji="0" lang="en-SG" sz="7200" b="1" i="0" u="none" strike="noStrike" kern="1200" cap="none" spc="0" normalizeH="0" baseline="0" noProof="0">
              <a:ln>
                <a:noFill/>
              </a:ln>
              <a:solidFill>
                <a:srgbClr val="00A7E1"/>
              </a:solidFill>
              <a:effectLst/>
              <a:uLnTx/>
              <a:uFillTx/>
              <a:latin typeface="Lato" panose="020F0502020204030203" pitchFamily="34" charset="0"/>
              <a:ea typeface="Lato" panose="020F0502020204030203" pitchFamily="34" charset="0"/>
              <a:cs typeface="Lato" panose="020F0502020204030203" pitchFamily="34" charset="0"/>
            </a:endParaRPr>
          </a:p>
        </p:txBody>
      </p:sp>
      <p:cxnSp>
        <p:nvCxnSpPr>
          <p:cNvPr id="48" name="Straight Arrow Connector 47">
            <a:extLst>
              <a:ext uri="{FF2B5EF4-FFF2-40B4-BE49-F238E27FC236}">
                <a16:creationId xmlns:a16="http://schemas.microsoft.com/office/drawing/2014/main" id="{CDEB3ACE-85E4-99DD-6847-8ADBCEF7504F}"/>
              </a:ext>
            </a:extLst>
          </p:cNvPr>
          <p:cNvCxnSpPr>
            <a:cxnSpLocks/>
          </p:cNvCxnSpPr>
          <p:nvPr/>
        </p:nvCxnSpPr>
        <p:spPr>
          <a:xfrm flipV="1">
            <a:off x="3717638" y="5502090"/>
            <a:ext cx="281671" cy="815834"/>
          </a:xfrm>
          <a:prstGeom prst="straightConnector1">
            <a:avLst/>
          </a:prstGeom>
          <a:ln w="190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69" name="TextBox 68">
            <a:extLst>
              <a:ext uri="{FF2B5EF4-FFF2-40B4-BE49-F238E27FC236}">
                <a16:creationId xmlns:a16="http://schemas.microsoft.com/office/drawing/2014/main" id="{74A90794-1048-F9CB-85EE-5D96B98C3236}"/>
              </a:ext>
            </a:extLst>
          </p:cNvPr>
          <p:cNvSpPr txBox="1"/>
          <p:nvPr/>
        </p:nvSpPr>
        <p:spPr>
          <a:xfrm>
            <a:off x="285906" y="4708102"/>
            <a:ext cx="2201918" cy="238527"/>
          </a:xfrm>
          <a:prstGeom prst="rect">
            <a:avLst/>
          </a:prstGeom>
          <a:solidFill>
            <a:srgbClr val="D7F5FF"/>
          </a:solidFill>
        </p:spPr>
        <p:txBody>
          <a:bodyPr wrap="square" rtlCol="0">
            <a:spAutoFit/>
          </a:bodyPr>
          <a:lstStyle/>
          <a:p>
            <a:pPr algn="ctr"/>
            <a:r>
              <a:rPr lang="en-US" sz="950" b="1"/>
              <a:t>Kallang Basin Estate</a:t>
            </a:r>
            <a:endParaRPr lang="en-US" sz="950"/>
          </a:p>
        </p:txBody>
      </p:sp>
      <p:sp>
        <p:nvSpPr>
          <p:cNvPr id="70" name="TextBox 69">
            <a:extLst>
              <a:ext uri="{FF2B5EF4-FFF2-40B4-BE49-F238E27FC236}">
                <a16:creationId xmlns:a16="http://schemas.microsoft.com/office/drawing/2014/main" id="{F8C59C81-8631-E49C-4E9B-4DA11C33A6A0}"/>
              </a:ext>
            </a:extLst>
          </p:cNvPr>
          <p:cNvSpPr txBox="1"/>
          <p:nvPr/>
        </p:nvSpPr>
        <p:spPr>
          <a:xfrm>
            <a:off x="285907" y="3602078"/>
            <a:ext cx="2205629" cy="238527"/>
          </a:xfrm>
          <a:prstGeom prst="rect">
            <a:avLst/>
          </a:prstGeom>
          <a:solidFill>
            <a:srgbClr val="D7F5FF"/>
          </a:solidFill>
        </p:spPr>
        <p:txBody>
          <a:bodyPr wrap="square" rtlCol="0">
            <a:spAutoFit/>
          </a:bodyPr>
          <a:lstStyle/>
          <a:p>
            <a:pPr algn="ctr"/>
            <a:r>
              <a:rPr lang="en-US" sz="950" b="1"/>
              <a:t>Kolam Ayer Estate</a:t>
            </a:r>
            <a:endParaRPr lang="en-US" sz="950"/>
          </a:p>
        </p:txBody>
      </p:sp>
      <p:sp>
        <p:nvSpPr>
          <p:cNvPr id="71" name="TextBox 70">
            <a:extLst>
              <a:ext uri="{FF2B5EF4-FFF2-40B4-BE49-F238E27FC236}">
                <a16:creationId xmlns:a16="http://schemas.microsoft.com/office/drawing/2014/main" id="{D4BFDA9F-E125-54B2-D53B-E7A84F7371CD}"/>
              </a:ext>
            </a:extLst>
          </p:cNvPr>
          <p:cNvSpPr txBox="1"/>
          <p:nvPr/>
        </p:nvSpPr>
        <p:spPr>
          <a:xfrm>
            <a:off x="9470046" y="1777601"/>
            <a:ext cx="2383812" cy="238527"/>
          </a:xfrm>
          <a:prstGeom prst="rect">
            <a:avLst/>
          </a:prstGeom>
          <a:solidFill>
            <a:srgbClr val="D7F5FF"/>
          </a:solidFill>
        </p:spPr>
        <p:txBody>
          <a:bodyPr wrap="square" rtlCol="0">
            <a:spAutoFit/>
          </a:bodyPr>
          <a:lstStyle/>
          <a:p>
            <a:pPr algn="ctr"/>
            <a:r>
              <a:rPr lang="en-US" sz="950" b="1"/>
              <a:t>Tampines Estate</a:t>
            </a:r>
            <a:endParaRPr lang="en-US" sz="950"/>
          </a:p>
        </p:txBody>
      </p:sp>
      <p:sp>
        <p:nvSpPr>
          <p:cNvPr id="72" name="TextBox 71">
            <a:extLst>
              <a:ext uri="{FF2B5EF4-FFF2-40B4-BE49-F238E27FC236}">
                <a16:creationId xmlns:a16="http://schemas.microsoft.com/office/drawing/2014/main" id="{7B2BFF32-5CF2-A61D-C190-18B2C0BDA64C}"/>
              </a:ext>
            </a:extLst>
          </p:cNvPr>
          <p:cNvSpPr txBox="1"/>
          <p:nvPr/>
        </p:nvSpPr>
        <p:spPr>
          <a:xfrm>
            <a:off x="286776" y="5264155"/>
            <a:ext cx="2195863" cy="238527"/>
          </a:xfrm>
          <a:prstGeom prst="rect">
            <a:avLst/>
          </a:prstGeom>
          <a:solidFill>
            <a:schemeClr val="accent1">
              <a:lumMod val="20000"/>
              <a:lumOff val="80000"/>
            </a:schemeClr>
          </a:solidFill>
        </p:spPr>
        <p:txBody>
          <a:bodyPr wrap="square" rtlCol="0">
            <a:spAutoFit/>
          </a:bodyPr>
          <a:lstStyle/>
          <a:p>
            <a:pPr algn="ctr"/>
            <a:r>
              <a:rPr lang="en-US" sz="950" b="1"/>
              <a:t>Geylang Bahru Ind Estate</a:t>
            </a:r>
            <a:endParaRPr lang="en-US" sz="950"/>
          </a:p>
        </p:txBody>
      </p:sp>
      <p:sp>
        <p:nvSpPr>
          <p:cNvPr id="78" name="TextBox 77">
            <a:extLst>
              <a:ext uri="{FF2B5EF4-FFF2-40B4-BE49-F238E27FC236}">
                <a16:creationId xmlns:a16="http://schemas.microsoft.com/office/drawing/2014/main" id="{1399851F-D157-EB12-6E0B-CE86AFCD2BD7}"/>
              </a:ext>
            </a:extLst>
          </p:cNvPr>
          <p:cNvSpPr txBox="1"/>
          <p:nvPr/>
        </p:nvSpPr>
        <p:spPr>
          <a:xfrm>
            <a:off x="283317" y="780075"/>
            <a:ext cx="2217501" cy="238527"/>
          </a:xfrm>
          <a:prstGeom prst="rect">
            <a:avLst/>
          </a:prstGeom>
          <a:solidFill>
            <a:schemeClr val="accent1">
              <a:lumMod val="20000"/>
              <a:lumOff val="80000"/>
            </a:schemeClr>
          </a:solidFill>
        </p:spPr>
        <p:txBody>
          <a:bodyPr wrap="square" rtlCol="0">
            <a:spAutoFit/>
          </a:bodyPr>
          <a:lstStyle/>
          <a:p>
            <a:pPr algn="ctr"/>
            <a:r>
              <a:rPr lang="en-US" sz="950" b="1"/>
              <a:t>Tai Seng Terrace Workshops</a:t>
            </a:r>
            <a:endParaRPr lang="en-US" sz="950"/>
          </a:p>
        </p:txBody>
      </p:sp>
      <p:sp>
        <p:nvSpPr>
          <p:cNvPr id="82" name="TextBox 81">
            <a:extLst>
              <a:ext uri="{FF2B5EF4-FFF2-40B4-BE49-F238E27FC236}">
                <a16:creationId xmlns:a16="http://schemas.microsoft.com/office/drawing/2014/main" id="{3484675E-4B9A-626E-E897-48A996DF657C}"/>
              </a:ext>
            </a:extLst>
          </p:cNvPr>
          <p:cNvSpPr txBox="1"/>
          <p:nvPr/>
        </p:nvSpPr>
        <p:spPr>
          <a:xfrm>
            <a:off x="9453867" y="2295756"/>
            <a:ext cx="2402161" cy="238527"/>
          </a:xfrm>
          <a:prstGeom prst="rect">
            <a:avLst/>
          </a:prstGeom>
          <a:solidFill>
            <a:schemeClr val="accent1">
              <a:lumMod val="20000"/>
              <a:lumOff val="80000"/>
            </a:schemeClr>
          </a:solidFill>
        </p:spPr>
        <p:txBody>
          <a:bodyPr wrap="square" rtlCol="0">
            <a:spAutoFit/>
          </a:bodyPr>
          <a:lstStyle/>
          <a:p>
            <a:pPr algn="ctr"/>
            <a:r>
              <a:rPr lang="en-US" sz="950" b="1"/>
              <a:t>Tampines Ind Pk A</a:t>
            </a:r>
            <a:endParaRPr lang="en-US" sz="950"/>
          </a:p>
        </p:txBody>
      </p:sp>
      <p:sp>
        <p:nvSpPr>
          <p:cNvPr id="86" name="TextBox 85">
            <a:extLst>
              <a:ext uri="{FF2B5EF4-FFF2-40B4-BE49-F238E27FC236}">
                <a16:creationId xmlns:a16="http://schemas.microsoft.com/office/drawing/2014/main" id="{07BC44D3-6E1C-5035-44D8-EECE49AA80C4}"/>
              </a:ext>
            </a:extLst>
          </p:cNvPr>
          <p:cNvSpPr txBox="1"/>
          <p:nvPr/>
        </p:nvSpPr>
        <p:spPr>
          <a:xfrm>
            <a:off x="9487577" y="3667872"/>
            <a:ext cx="2379528" cy="238527"/>
          </a:xfrm>
          <a:prstGeom prst="rect">
            <a:avLst/>
          </a:prstGeom>
          <a:solidFill>
            <a:schemeClr val="accent1">
              <a:lumMod val="20000"/>
              <a:lumOff val="80000"/>
            </a:schemeClr>
          </a:solidFill>
        </p:spPr>
        <p:txBody>
          <a:bodyPr wrap="square" rtlCol="0">
            <a:spAutoFit/>
          </a:bodyPr>
          <a:lstStyle/>
          <a:p>
            <a:pPr algn="ctr"/>
            <a:r>
              <a:rPr lang="en-US" sz="950" b="1"/>
              <a:t>Kg Ubi Ind Estate &amp; Vacant Land</a:t>
            </a:r>
            <a:endParaRPr lang="en-US" sz="950"/>
          </a:p>
        </p:txBody>
      </p:sp>
      <p:sp>
        <p:nvSpPr>
          <p:cNvPr id="88" name="TextBox 87">
            <a:extLst>
              <a:ext uri="{FF2B5EF4-FFF2-40B4-BE49-F238E27FC236}">
                <a16:creationId xmlns:a16="http://schemas.microsoft.com/office/drawing/2014/main" id="{03CC4526-93B6-F98E-E607-A2CF62AC4825}"/>
              </a:ext>
            </a:extLst>
          </p:cNvPr>
          <p:cNvSpPr txBox="1"/>
          <p:nvPr/>
        </p:nvSpPr>
        <p:spPr>
          <a:xfrm>
            <a:off x="9460236" y="252056"/>
            <a:ext cx="2393621" cy="238527"/>
          </a:xfrm>
          <a:prstGeom prst="rect">
            <a:avLst/>
          </a:prstGeom>
          <a:solidFill>
            <a:schemeClr val="accent1">
              <a:lumMod val="20000"/>
              <a:lumOff val="80000"/>
            </a:schemeClr>
          </a:solidFill>
        </p:spPr>
        <p:txBody>
          <a:bodyPr wrap="square" rtlCol="0">
            <a:spAutoFit/>
          </a:bodyPr>
          <a:lstStyle/>
          <a:p>
            <a:pPr algn="ctr"/>
            <a:r>
              <a:rPr lang="en-US" sz="950" b="1"/>
              <a:t>Space @ Tampines North</a:t>
            </a:r>
            <a:endParaRPr lang="en-US" sz="950"/>
          </a:p>
        </p:txBody>
      </p:sp>
      <p:sp>
        <p:nvSpPr>
          <p:cNvPr id="90" name="TextBox 89">
            <a:extLst>
              <a:ext uri="{FF2B5EF4-FFF2-40B4-BE49-F238E27FC236}">
                <a16:creationId xmlns:a16="http://schemas.microsoft.com/office/drawing/2014/main" id="{37BB3B6F-2FEA-B740-0ECB-F14D5C10DAAA}"/>
              </a:ext>
            </a:extLst>
          </p:cNvPr>
          <p:cNvSpPr txBox="1"/>
          <p:nvPr/>
        </p:nvSpPr>
        <p:spPr>
          <a:xfrm>
            <a:off x="285907" y="4156652"/>
            <a:ext cx="2203357" cy="238527"/>
          </a:xfrm>
          <a:prstGeom prst="rect">
            <a:avLst/>
          </a:prstGeom>
          <a:solidFill>
            <a:schemeClr val="accent1">
              <a:lumMod val="20000"/>
              <a:lumOff val="80000"/>
              <a:alpha val="69804"/>
            </a:schemeClr>
          </a:solidFill>
        </p:spPr>
        <p:txBody>
          <a:bodyPr wrap="square" rtlCol="0">
            <a:spAutoFit/>
          </a:bodyPr>
          <a:lstStyle/>
          <a:p>
            <a:pPr algn="ctr"/>
            <a:r>
              <a:rPr lang="en-US" sz="950" b="1"/>
              <a:t>Kallang Way 5 Shared Compound</a:t>
            </a:r>
            <a:endParaRPr lang="en-US" sz="950"/>
          </a:p>
        </p:txBody>
      </p:sp>
      <p:graphicFrame>
        <p:nvGraphicFramePr>
          <p:cNvPr id="92" name="Table 10">
            <a:extLst>
              <a:ext uri="{FF2B5EF4-FFF2-40B4-BE49-F238E27FC236}">
                <a16:creationId xmlns:a16="http://schemas.microsoft.com/office/drawing/2014/main" id="{6443B5AA-E0F8-D017-F034-AF499B855E64}"/>
              </a:ext>
            </a:extLst>
          </p:cNvPr>
          <p:cNvGraphicFramePr>
            <a:graphicFrameLocks noGrp="1"/>
          </p:cNvGraphicFramePr>
          <p:nvPr/>
        </p:nvGraphicFramePr>
        <p:xfrm>
          <a:off x="283060" y="3817668"/>
          <a:ext cx="2208476" cy="228600"/>
        </p:xfrm>
        <a:graphic>
          <a:graphicData uri="http://schemas.openxmlformats.org/drawingml/2006/table">
            <a:tbl>
              <a:tblPr firstRow="1" bandRow="1">
                <a:tableStyleId>{5940675A-B579-460E-94D1-54222C63F5DA}</a:tableStyleId>
              </a:tblPr>
              <a:tblGrid>
                <a:gridCol w="1104238">
                  <a:extLst>
                    <a:ext uri="{9D8B030D-6E8A-4147-A177-3AD203B41FA5}">
                      <a16:colId xmlns:a16="http://schemas.microsoft.com/office/drawing/2014/main" val="521141459"/>
                    </a:ext>
                  </a:extLst>
                </a:gridCol>
                <a:gridCol w="1104238">
                  <a:extLst>
                    <a:ext uri="{9D8B030D-6E8A-4147-A177-3AD203B41FA5}">
                      <a16:colId xmlns:a16="http://schemas.microsoft.com/office/drawing/2014/main" val="1437696056"/>
                    </a:ext>
                  </a:extLst>
                </a:gridCol>
              </a:tblGrid>
              <a:tr h="0">
                <a:tc>
                  <a:txBody>
                    <a:bodyPr/>
                    <a:lstStyle/>
                    <a:p>
                      <a:pPr algn="ctr"/>
                      <a:r>
                        <a:rPr lang="en-US" sz="900"/>
                        <a:t>Estate Area:</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6.1 ha</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93" name="Table 92">
            <a:extLst>
              <a:ext uri="{FF2B5EF4-FFF2-40B4-BE49-F238E27FC236}">
                <a16:creationId xmlns:a16="http://schemas.microsoft.com/office/drawing/2014/main" id="{F3C45284-2837-1FD8-5BB6-B5C44AF9FCA9}"/>
              </a:ext>
            </a:extLst>
          </p:cNvPr>
          <p:cNvGraphicFramePr>
            <a:graphicFrameLocks noGrp="1"/>
          </p:cNvGraphicFramePr>
          <p:nvPr/>
        </p:nvGraphicFramePr>
        <p:xfrm>
          <a:off x="285906" y="4936392"/>
          <a:ext cx="2201918" cy="228600"/>
        </p:xfrm>
        <a:graphic>
          <a:graphicData uri="http://schemas.openxmlformats.org/drawingml/2006/table">
            <a:tbl>
              <a:tblPr firstRow="1" bandRow="1">
                <a:tableStyleId>{5940675A-B579-460E-94D1-54222C63F5DA}</a:tableStyleId>
              </a:tblPr>
              <a:tblGrid>
                <a:gridCol w="1100959">
                  <a:extLst>
                    <a:ext uri="{9D8B030D-6E8A-4147-A177-3AD203B41FA5}">
                      <a16:colId xmlns:a16="http://schemas.microsoft.com/office/drawing/2014/main" val="1908157524"/>
                    </a:ext>
                  </a:extLst>
                </a:gridCol>
                <a:gridCol w="1100959">
                  <a:extLst>
                    <a:ext uri="{9D8B030D-6E8A-4147-A177-3AD203B41FA5}">
                      <a16:colId xmlns:a16="http://schemas.microsoft.com/office/drawing/2014/main" val="1377636727"/>
                    </a:ext>
                  </a:extLst>
                </a:gridCol>
              </a:tblGrid>
              <a:tr h="0">
                <a:tc>
                  <a:txBody>
                    <a:bodyPr/>
                    <a:lstStyle/>
                    <a:p>
                      <a:pPr algn="ctr"/>
                      <a:r>
                        <a:rPr lang="en-US" sz="900"/>
                        <a:t>Estate Area:</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9.4 ha</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026267650"/>
                  </a:ext>
                </a:extLst>
              </a:tr>
            </a:tbl>
          </a:graphicData>
        </a:graphic>
      </p:graphicFrame>
      <p:graphicFrame>
        <p:nvGraphicFramePr>
          <p:cNvPr id="94" name="Table 93">
            <a:extLst>
              <a:ext uri="{FF2B5EF4-FFF2-40B4-BE49-F238E27FC236}">
                <a16:creationId xmlns:a16="http://schemas.microsoft.com/office/drawing/2014/main" id="{62A461DE-261E-6196-C49B-E8B4B052A176}"/>
              </a:ext>
            </a:extLst>
          </p:cNvPr>
          <p:cNvGraphicFramePr>
            <a:graphicFrameLocks noGrp="1"/>
          </p:cNvGraphicFramePr>
          <p:nvPr/>
        </p:nvGraphicFramePr>
        <p:xfrm>
          <a:off x="9470046" y="1987396"/>
          <a:ext cx="2383812" cy="228600"/>
        </p:xfrm>
        <a:graphic>
          <a:graphicData uri="http://schemas.openxmlformats.org/drawingml/2006/table">
            <a:tbl>
              <a:tblPr firstRow="1" bandRow="1">
                <a:tableStyleId>{5940675A-B579-460E-94D1-54222C63F5DA}</a:tableStyleId>
              </a:tblPr>
              <a:tblGrid>
                <a:gridCol w="1191906">
                  <a:extLst>
                    <a:ext uri="{9D8B030D-6E8A-4147-A177-3AD203B41FA5}">
                      <a16:colId xmlns:a16="http://schemas.microsoft.com/office/drawing/2014/main" val="1908157524"/>
                    </a:ext>
                  </a:extLst>
                </a:gridCol>
                <a:gridCol w="1191906">
                  <a:extLst>
                    <a:ext uri="{9D8B030D-6E8A-4147-A177-3AD203B41FA5}">
                      <a16:colId xmlns:a16="http://schemas.microsoft.com/office/drawing/2014/main" val="1377636727"/>
                    </a:ext>
                  </a:extLst>
                </a:gridCol>
              </a:tblGrid>
              <a:tr h="0">
                <a:tc>
                  <a:txBody>
                    <a:bodyPr/>
                    <a:lstStyle/>
                    <a:p>
                      <a:pPr algn="ctr"/>
                      <a:r>
                        <a:rPr lang="en-US" sz="900"/>
                        <a:t>Estate Area: </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42.3 ha</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026267650"/>
                  </a:ext>
                </a:extLst>
              </a:tr>
            </a:tbl>
          </a:graphicData>
        </a:graphic>
      </p:graphicFrame>
      <p:grpSp>
        <p:nvGrpSpPr>
          <p:cNvPr id="124" name="Group 123">
            <a:extLst>
              <a:ext uri="{FF2B5EF4-FFF2-40B4-BE49-F238E27FC236}">
                <a16:creationId xmlns:a16="http://schemas.microsoft.com/office/drawing/2014/main" id="{D87DD6AE-447F-2F42-A2CC-5F0F74679BA9}"/>
              </a:ext>
            </a:extLst>
          </p:cNvPr>
          <p:cNvGrpSpPr/>
          <p:nvPr/>
        </p:nvGrpSpPr>
        <p:grpSpPr>
          <a:xfrm>
            <a:off x="3595670" y="826779"/>
            <a:ext cx="5332706" cy="4363874"/>
            <a:chOff x="2820440" y="1310053"/>
            <a:chExt cx="6361218" cy="5205529"/>
          </a:xfrm>
        </p:grpSpPr>
        <p:grpSp>
          <p:nvGrpSpPr>
            <p:cNvPr id="43" name="Group 42">
              <a:extLst>
                <a:ext uri="{FF2B5EF4-FFF2-40B4-BE49-F238E27FC236}">
                  <a16:creationId xmlns:a16="http://schemas.microsoft.com/office/drawing/2014/main" id="{07B19A9D-A7B2-AD19-4C9C-3F5249EB377C}"/>
                </a:ext>
              </a:extLst>
            </p:cNvPr>
            <p:cNvGrpSpPr/>
            <p:nvPr/>
          </p:nvGrpSpPr>
          <p:grpSpPr>
            <a:xfrm>
              <a:off x="2820440" y="1310053"/>
              <a:ext cx="6361218" cy="5205529"/>
              <a:chOff x="2798241" y="922987"/>
              <a:chExt cx="6361218" cy="5205529"/>
            </a:xfrm>
          </p:grpSpPr>
          <p:pic>
            <p:nvPicPr>
              <p:cNvPr id="38" name="Picture 37">
                <a:extLst>
                  <a:ext uri="{FF2B5EF4-FFF2-40B4-BE49-F238E27FC236}">
                    <a16:creationId xmlns:a16="http://schemas.microsoft.com/office/drawing/2014/main" id="{09B8A3E9-7294-B6E0-A860-35E24829DB33}"/>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2798241" y="922987"/>
                <a:ext cx="6361218" cy="5205529"/>
              </a:xfrm>
              <a:prstGeom prst="rect">
                <a:avLst/>
              </a:prstGeom>
            </p:spPr>
          </p:pic>
          <p:sp>
            <p:nvSpPr>
              <p:cNvPr id="40" name="Freeform: Shape 39">
                <a:extLst>
                  <a:ext uri="{FF2B5EF4-FFF2-40B4-BE49-F238E27FC236}">
                    <a16:creationId xmlns:a16="http://schemas.microsoft.com/office/drawing/2014/main" id="{DEE2253A-0AEE-4990-12C1-BE123945231C}"/>
                  </a:ext>
                </a:extLst>
              </p:cNvPr>
              <p:cNvSpPr/>
              <p:nvPr/>
            </p:nvSpPr>
            <p:spPr>
              <a:xfrm>
                <a:off x="3051388" y="3653115"/>
                <a:ext cx="3256316" cy="2333502"/>
              </a:xfrm>
              <a:custGeom>
                <a:avLst/>
                <a:gdLst>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699933 w 4351867"/>
                  <a:gd name="connsiteY17" fmla="*/ 3132667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767666 w 4351867"/>
                  <a:gd name="connsiteY17" fmla="*/ 3293533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767666 w 4351867"/>
                  <a:gd name="connsiteY17" fmla="*/ 3293533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767666 w 4351867"/>
                  <a:gd name="connsiteY17" fmla="*/ 3293533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4039437 w 5876704"/>
                  <a:gd name="connsiteY0" fmla="*/ 0 h 4609961"/>
                  <a:gd name="connsiteX1" fmla="*/ 2921837 w 5876704"/>
                  <a:gd name="connsiteY1" fmla="*/ 16934 h 4609961"/>
                  <a:gd name="connsiteX2" fmla="*/ 2583170 w 5876704"/>
                  <a:gd name="connsiteY2" fmla="*/ 355600 h 4609961"/>
                  <a:gd name="connsiteX3" fmla="*/ 2422304 w 5876704"/>
                  <a:gd name="connsiteY3" fmla="*/ 533400 h 4609961"/>
                  <a:gd name="connsiteX4" fmla="*/ 2388437 w 5876704"/>
                  <a:gd name="connsiteY4" fmla="*/ 668867 h 4609961"/>
                  <a:gd name="connsiteX5" fmla="*/ 2363037 w 5876704"/>
                  <a:gd name="connsiteY5" fmla="*/ 762000 h 4609961"/>
                  <a:gd name="connsiteX6" fmla="*/ 2329170 w 5876704"/>
                  <a:gd name="connsiteY6" fmla="*/ 812800 h 4609961"/>
                  <a:gd name="connsiteX7" fmla="*/ 2134437 w 5876704"/>
                  <a:gd name="connsiteY7" fmla="*/ 889000 h 4609961"/>
                  <a:gd name="connsiteX8" fmla="*/ 1524837 w 5876704"/>
                  <a:gd name="connsiteY8" fmla="*/ 2531534 h 4609961"/>
                  <a:gd name="connsiteX9" fmla="*/ 1584104 w 5876704"/>
                  <a:gd name="connsiteY9" fmla="*/ 2751667 h 4609961"/>
                  <a:gd name="connsiteX10" fmla="*/ 1728037 w 5876704"/>
                  <a:gd name="connsiteY10" fmla="*/ 2980267 h 4609961"/>
                  <a:gd name="connsiteX11" fmla="*/ 1829637 w 5876704"/>
                  <a:gd name="connsiteY11" fmla="*/ 3530600 h 4609961"/>
                  <a:gd name="connsiteX12" fmla="*/ 1914304 w 5876704"/>
                  <a:gd name="connsiteY12" fmla="*/ 3818467 h 4609961"/>
                  <a:gd name="connsiteX13" fmla="*/ 2024370 w 5876704"/>
                  <a:gd name="connsiteY13" fmla="*/ 3945467 h 4609961"/>
                  <a:gd name="connsiteX14" fmla="*/ 2303770 w 5876704"/>
                  <a:gd name="connsiteY14" fmla="*/ 4097867 h 4609961"/>
                  <a:gd name="connsiteX15" fmla="*/ 0 w 5876704"/>
                  <a:gd name="connsiteY15" fmla="*/ 4609961 h 4609961"/>
                  <a:gd name="connsiteX16" fmla="*/ 5876704 w 5876704"/>
                  <a:gd name="connsiteY16" fmla="*/ 4301067 h 4609961"/>
                  <a:gd name="connsiteX17" fmla="*/ 5292503 w 5876704"/>
                  <a:gd name="connsiteY17" fmla="*/ 3293533 h 4609961"/>
                  <a:gd name="connsiteX18" fmla="*/ 4344237 w 5876704"/>
                  <a:gd name="connsiteY18" fmla="*/ 3683000 h 4609961"/>
                  <a:gd name="connsiteX19" fmla="*/ 3937837 w 5876704"/>
                  <a:gd name="connsiteY19" fmla="*/ 4089400 h 4609961"/>
                  <a:gd name="connsiteX20" fmla="*/ 3421370 w 5876704"/>
                  <a:gd name="connsiteY20" fmla="*/ 4013200 h 4609961"/>
                  <a:gd name="connsiteX21" fmla="*/ 2871037 w 5876704"/>
                  <a:gd name="connsiteY21" fmla="*/ 3818467 h 4609961"/>
                  <a:gd name="connsiteX22" fmla="*/ 3023437 w 5876704"/>
                  <a:gd name="connsiteY22" fmla="*/ 3479800 h 4609961"/>
                  <a:gd name="connsiteX23" fmla="*/ 3023437 w 5876704"/>
                  <a:gd name="connsiteY23" fmla="*/ 3090334 h 4609961"/>
                  <a:gd name="connsiteX24" fmla="*/ 2921837 w 5876704"/>
                  <a:gd name="connsiteY24" fmla="*/ 2717800 h 4609961"/>
                  <a:gd name="connsiteX25" fmla="*/ 2972637 w 5876704"/>
                  <a:gd name="connsiteY25" fmla="*/ 2353734 h 4609961"/>
                  <a:gd name="connsiteX26" fmla="*/ 4039437 w 5876704"/>
                  <a:gd name="connsiteY26" fmla="*/ 0 h 4609961"/>
                  <a:gd name="connsiteX0" fmla="*/ 4378383 w 6215650"/>
                  <a:gd name="connsiteY0" fmla="*/ 0 h 4609961"/>
                  <a:gd name="connsiteX1" fmla="*/ 3260783 w 6215650"/>
                  <a:gd name="connsiteY1" fmla="*/ 16934 h 4609961"/>
                  <a:gd name="connsiteX2" fmla="*/ 2922116 w 6215650"/>
                  <a:gd name="connsiteY2" fmla="*/ 355600 h 4609961"/>
                  <a:gd name="connsiteX3" fmla="*/ 2761250 w 6215650"/>
                  <a:gd name="connsiteY3" fmla="*/ 533400 h 4609961"/>
                  <a:gd name="connsiteX4" fmla="*/ 2727383 w 6215650"/>
                  <a:gd name="connsiteY4" fmla="*/ 668867 h 4609961"/>
                  <a:gd name="connsiteX5" fmla="*/ 2701983 w 6215650"/>
                  <a:gd name="connsiteY5" fmla="*/ 762000 h 4609961"/>
                  <a:gd name="connsiteX6" fmla="*/ 2668116 w 6215650"/>
                  <a:gd name="connsiteY6" fmla="*/ 812800 h 4609961"/>
                  <a:gd name="connsiteX7" fmla="*/ 2473383 w 6215650"/>
                  <a:gd name="connsiteY7" fmla="*/ 889000 h 4609961"/>
                  <a:gd name="connsiteX8" fmla="*/ 1863783 w 6215650"/>
                  <a:gd name="connsiteY8" fmla="*/ 2531534 h 4609961"/>
                  <a:gd name="connsiteX9" fmla="*/ 1923050 w 6215650"/>
                  <a:gd name="connsiteY9" fmla="*/ 2751667 h 4609961"/>
                  <a:gd name="connsiteX10" fmla="*/ 2066983 w 6215650"/>
                  <a:gd name="connsiteY10" fmla="*/ 2980267 h 4609961"/>
                  <a:gd name="connsiteX11" fmla="*/ 2168583 w 6215650"/>
                  <a:gd name="connsiteY11" fmla="*/ 3530600 h 4609961"/>
                  <a:gd name="connsiteX12" fmla="*/ 2253250 w 6215650"/>
                  <a:gd name="connsiteY12" fmla="*/ 3818467 h 4609961"/>
                  <a:gd name="connsiteX13" fmla="*/ 2363316 w 6215650"/>
                  <a:gd name="connsiteY13" fmla="*/ 3945467 h 4609961"/>
                  <a:gd name="connsiteX14" fmla="*/ 0 w 6215650"/>
                  <a:gd name="connsiteY14" fmla="*/ 4158157 h 4609961"/>
                  <a:gd name="connsiteX15" fmla="*/ 338946 w 6215650"/>
                  <a:gd name="connsiteY15" fmla="*/ 4609961 h 4609961"/>
                  <a:gd name="connsiteX16" fmla="*/ 6215650 w 6215650"/>
                  <a:gd name="connsiteY16" fmla="*/ 4301067 h 4609961"/>
                  <a:gd name="connsiteX17" fmla="*/ 5631449 w 6215650"/>
                  <a:gd name="connsiteY17" fmla="*/ 3293533 h 4609961"/>
                  <a:gd name="connsiteX18" fmla="*/ 4683183 w 6215650"/>
                  <a:gd name="connsiteY18" fmla="*/ 3683000 h 4609961"/>
                  <a:gd name="connsiteX19" fmla="*/ 4276783 w 6215650"/>
                  <a:gd name="connsiteY19" fmla="*/ 4089400 h 4609961"/>
                  <a:gd name="connsiteX20" fmla="*/ 3760316 w 6215650"/>
                  <a:gd name="connsiteY20" fmla="*/ 4013200 h 4609961"/>
                  <a:gd name="connsiteX21" fmla="*/ 3209983 w 6215650"/>
                  <a:gd name="connsiteY21" fmla="*/ 3818467 h 4609961"/>
                  <a:gd name="connsiteX22" fmla="*/ 3362383 w 6215650"/>
                  <a:gd name="connsiteY22" fmla="*/ 3479800 h 4609961"/>
                  <a:gd name="connsiteX23" fmla="*/ 3362383 w 6215650"/>
                  <a:gd name="connsiteY23" fmla="*/ 3090334 h 4609961"/>
                  <a:gd name="connsiteX24" fmla="*/ 3260783 w 6215650"/>
                  <a:gd name="connsiteY24" fmla="*/ 2717800 h 4609961"/>
                  <a:gd name="connsiteX25" fmla="*/ 3311583 w 6215650"/>
                  <a:gd name="connsiteY25" fmla="*/ 2353734 h 4609961"/>
                  <a:gd name="connsiteX26" fmla="*/ 4378383 w 6215650"/>
                  <a:gd name="connsiteY26" fmla="*/ 0 h 4609961"/>
                  <a:gd name="connsiteX0" fmla="*/ 4378383 w 6215650"/>
                  <a:gd name="connsiteY0" fmla="*/ 0 h 4609961"/>
                  <a:gd name="connsiteX1" fmla="*/ 3260783 w 6215650"/>
                  <a:gd name="connsiteY1" fmla="*/ 16934 h 4609961"/>
                  <a:gd name="connsiteX2" fmla="*/ 2922116 w 6215650"/>
                  <a:gd name="connsiteY2" fmla="*/ 355600 h 4609961"/>
                  <a:gd name="connsiteX3" fmla="*/ 2761250 w 6215650"/>
                  <a:gd name="connsiteY3" fmla="*/ 533400 h 4609961"/>
                  <a:gd name="connsiteX4" fmla="*/ 2727383 w 6215650"/>
                  <a:gd name="connsiteY4" fmla="*/ 668867 h 4609961"/>
                  <a:gd name="connsiteX5" fmla="*/ 2701983 w 6215650"/>
                  <a:gd name="connsiteY5" fmla="*/ 762000 h 4609961"/>
                  <a:gd name="connsiteX6" fmla="*/ 2668116 w 6215650"/>
                  <a:gd name="connsiteY6" fmla="*/ 812800 h 4609961"/>
                  <a:gd name="connsiteX7" fmla="*/ 2473383 w 6215650"/>
                  <a:gd name="connsiteY7" fmla="*/ 889000 h 4609961"/>
                  <a:gd name="connsiteX8" fmla="*/ 1863783 w 6215650"/>
                  <a:gd name="connsiteY8" fmla="*/ 2531534 h 4609961"/>
                  <a:gd name="connsiteX9" fmla="*/ 1923050 w 6215650"/>
                  <a:gd name="connsiteY9" fmla="*/ 2751667 h 4609961"/>
                  <a:gd name="connsiteX10" fmla="*/ 2066983 w 6215650"/>
                  <a:gd name="connsiteY10" fmla="*/ 2980267 h 4609961"/>
                  <a:gd name="connsiteX11" fmla="*/ 2168583 w 6215650"/>
                  <a:gd name="connsiteY11" fmla="*/ 3530600 h 4609961"/>
                  <a:gd name="connsiteX12" fmla="*/ 2253250 w 6215650"/>
                  <a:gd name="connsiteY12" fmla="*/ 3818467 h 4609961"/>
                  <a:gd name="connsiteX13" fmla="*/ 423984 w 6215650"/>
                  <a:gd name="connsiteY13" fmla="*/ 3588750 h 4609961"/>
                  <a:gd name="connsiteX14" fmla="*/ 0 w 6215650"/>
                  <a:gd name="connsiteY14" fmla="*/ 4158157 h 4609961"/>
                  <a:gd name="connsiteX15" fmla="*/ 338946 w 6215650"/>
                  <a:gd name="connsiteY15" fmla="*/ 4609961 h 4609961"/>
                  <a:gd name="connsiteX16" fmla="*/ 6215650 w 6215650"/>
                  <a:gd name="connsiteY16" fmla="*/ 4301067 h 4609961"/>
                  <a:gd name="connsiteX17" fmla="*/ 5631449 w 6215650"/>
                  <a:gd name="connsiteY17" fmla="*/ 3293533 h 4609961"/>
                  <a:gd name="connsiteX18" fmla="*/ 4683183 w 6215650"/>
                  <a:gd name="connsiteY18" fmla="*/ 3683000 h 4609961"/>
                  <a:gd name="connsiteX19" fmla="*/ 4276783 w 6215650"/>
                  <a:gd name="connsiteY19" fmla="*/ 4089400 h 4609961"/>
                  <a:gd name="connsiteX20" fmla="*/ 3760316 w 6215650"/>
                  <a:gd name="connsiteY20" fmla="*/ 4013200 h 4609961"/>
                  <a:gd name="connsiteX21" fmla="*/ 3209983 w 6215650"/>
                  <a:gd name="connsiteY21" fmla="*/ 3818467 h 4609961"/>
                  <a:gd name="connsiteX22" fmla="*/ 3362383 w 6215650"/>
                  <a:gd name="connsiteY22" fmla="*/ 3479800 h 4609961"/>
                  <a:gd name="connsiteX23" fmla="*/ 3362383 w 6215650"/>
                  <a:gd name="connsiteY23" fmla="*/ 3090334 h 4609961"/>
                  <a:gd name="connsiteX24" fmla="*/ 3260783 w 6215650"/>
                  <a:gd name="connsiteY24" fmla="*/ 2717800 h 4609961"/>
                  <a:gd name="connsiteX25" fmla="*/ 3311583 w 6215650"/>
                  <a:gd name="connsiteY25" fmla="*/ 2353734 h 4609961"/>
                  <a:gd name="connsiteX26" fmla="*/ 4378383 w 6215650"/>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2268322 w 6230722"/>
                  <a:gd name="connsiteY12" fmla="*/ 3818467 h 4609961"/>
                  <a:gd name="connsiteX13" fmla="*/ 439056 w 6230722"/>
                  <a:gd name="connsiteY13" fmla="*/ 3588750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2268322 w 6230722"/>
                  <a:gd name="connsiteY12" fmla="*/ 3818467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2268322 w 6230722"/>
                  <a:gd name="connsiteY12" fmla="*/ 3818467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233342 w 6230722"/>
                  <a:gd name="connsiteY12" fmla="*/ 3094985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117786 w 6230722"/>
                  <a:gd name="connsiteY12" fmla="*/ 3200492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117786 w 6230722"/>
                  <a:gd name="connsiteY12" fmla="*/ 3200492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117786 w 6230722"/>
                  <a:gd name="connsiteY12" fmla="*/ 3200492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358947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353922 w 6230722"/>
                  <a:gd name="connsiteY12" fmla="*/ 3130154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1570706 w 6230722"/>
                  <a:gd name="connsiteY11" fmla="*/ 3766737 h 4609961"/>
                  <a:gd name="connsiteX12" fmla="*/ 1353922 w 6230722"/>
                  <a:gd name="connsiteY12" fmla="*/ 3130154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11193 w 6230722"/>
                  <a:gd name="connsiteY4" fmla="*/ 25484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588752 w 6230722"/>
                  <a:gd name="connsiteY3" fmla="*/ 2690447 h 4609961"/>
                  <a:gd name="connsiteX4" fmla="*/ 2711193 w 6230722"/>
                  <a:gd name="connsiteY4" fmla="*/ 25484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588752 w 6230722"/>
                  <a:gd name="connsiteY3" fmla="*/ 2690447 h 4609961"/>
                  <a:gd name="connsiteX4" fmla="*/ 2687747 w 6230722"/>
                  <a:gd name="connsiteY4" fmla="*/ 2532836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71706 w 6230722"/>
                  <a:gd name="connsiteY3" fmla="*/ 3049955 h 4609961"/>
                  <a:gd name="connsiteX4" fmla="*/ 2687747 w 6230722"/>
                  <a:gd name="connsiteY4" fmla="*/ 2532836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71706 w 6230722"/>
                  <a:gd name="connsiteY3" fmla="*/ 3049955 h 4609961"/>
                  <a:gd name="connsiteX4" fmla="*/ 2586147 w 6230722"/>
                  <a:gd name="connsiteY4" fmla="*/ 2669605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71706 w 6230722"/>
                  <a:gd name="connsiteY3" fmla="*/ 3049955 h 4609961"/>
                  <a:gd name="connsiteX4" fmla="*/ 2586147 w 6230722"/>
                  <a:gd name="connsiteY4" fmla="*/ 2669605 h 4609961"/>
                  <a:gd name="connsiteX5" fmla="*/ 2695907 w 6230722"/>
                  <a:gd name="connsiteY5" fmla="*/ 2536092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87337 w 6230722"/>
                  <a:gd name="connsiteY3" fmla="*/ 3061678 h 4609961"/>
                  <a:gd name="connsiteX4" fmla="*/ 2586147 w 6230722"/>
                  <a:gd name="connsiteY4" fmla="*/ 2669605 h 4609961"/>
                  <a:gd name="connsiteX5" fmla="*/ 2695907 w 6230722"/>
                  <a:gd name="connsiteY5" fmla="*/ 2536092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3120849 w 6230722"/>
                  <a:gd name="connsiteY2" fmla="*/ 2887784 h 4609961"/>
                  <a:gd name="connsiteX3" fmla="*/ 2987337 w 6230722"/>
                  <a:gd name="connsiteY3" fmla="*/ 3061678 h 4609961"/>
                  <a:gd name="connsiteX4" fmla="*/ 2586147 w 6230722"/>
                  <a:gd name="connsiteY4" fmla="*/ 2669605 h 4609961"/>
                  <a:gd name="connsiteX5" fmla="*/ 2695907 w 6230722"/>
                  <a:gd name="connsiteY5" fmla="*/ 2536092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87337 w 6230722"/>
                  <a:gd name="connsiteY2" fmla="*/ 3061678 h 4609961"/>
                  <a:gd name="connsiteX3" fmla="*/ 2586147 w 6230722"/>
                  <a:gd name="connsiteY3" fmla="*/ 2669605 h 4609961"/>
                  <a:gd name="connsiteX4" fmla="*/ 2695907 w 6230722"/>
                  <a:gd name="connsiteY4" fmla="*/ 2536092 h 4609961"/>
                  <a:gd name="connsiteX5" fmla="*/ 2231012 w 6230722"/>
                  <a:gd name="connsiteY5" fmla="*/ 2294932 h 4609961"/>
                  <a:gd name="connsiteX6" fmla="*/ 1870481 w 6230722"/>
                  <a:gd name="connsiteY6" fmla="*/ 2451518 h 4609961"/>
                  <a:gd name="connsiteX7" fmla="*/ 2074798 w 6230722"/>
                  <a:gd name="connsiteY7" fmla="*/ 2983710 h 4609961"/>
                  <a:gd name="connsiteX8" fmla="*/ 2184307 w 6230722"/>
                  <a:gd name="connsiteY8" fmla="*/ 3645970 h 4609961"/>
                  <a:gd name="connsiteX9" fmla="*/ 1850943 w 6230722"/>
                  <a:gd name="connsiteY9" fmla="*/ 3688676 h 4609961"/>
                  <a:gd name="connsiteX10" fmla="*/ 1570706 w 6230722"/>
                  <a:gd name="connsiteY10" fmla="*/ 3766737 h 4609961"/>
                  <a:gd name="connsiteX11" fmla="*/ 1404164 w 6230722"/>
                  <a:gd name="connsiteY11" fmla="*/ 3115081 h 4609961"/>
                  <a:gd name="connsiteX12" fmla="*/ 444080 w 6230722"/>
                  <a:gd name="connsiteY12" fmla="*/ 3593774 h 4609961"/>
                  <a:gd name="connsiteX13" fmla="*/ 0 w 6230722"/>
                  <a:gd name="connsiteY13" fmla="*/ 4143084 h 4609961"/>
                  <a:gd name="connsiteX14" fmla="*/ 354018 w 6230722"/>
                  <a:gd name="connsiteY14" fmla="*/ 4609961 h 4609961"/>
                  <a:gd name="connsiteX15" fmla="*/ 6230722 w 6230722"/>
                  <a:gd name="connsiteY15" fmla="*/ 4301067 h 4609961"/>
                  <a:gd name="connsiteX16" fmla="*/ 5646521 w 6230722"/>
                  <a:gd name="connsiteY16" fmla="*/ 3293533 h 4609961"/>
                  <a:gd name="connsiteX17" fmla="*/ 4698255 w 6230722"/>
                  <a:gd name="connsiteY17" fmla="*/ 3683000 h 4609961"/>
                  <a:gd name="connsiteX18" fmla="*/ 4291855 w 6230722"/>
                  <a:gd name="connsiteY18" fmla="*/ 4089400 h 4609961"/>
                  <a:gd name="connsiteX19" fmla="*/ 3775388 w 6230722"/>
                  <a:gd name="connsiteY19" fmla="*/ 4013200 h 4609961"/>
                  <a:gd name="connsiteX20" fmla="*/ 3225055 w 6230722"/>
                  <a:gd name="connsiteY20" fmla="*/ 3818467 h 4609961"/>
                  <a:gd name="connsiteX21" fmla="*/ 3377455 w 6230722"/>
                  <a:gd name="connsiteY21" fmla="*/ 3479800 h 4609961"/>
                  <a:gd name="connsiteX22" fmla="*/ 3377455 w 6230722"/>
                  <a:gd name="connsiteY22" fmla="*/ 3090334 h 4609961"/>
                  <a:gd name="connsiteX23" fmla="*/ 3275855 w 6230722"/>
                  <a:gd name="connsiteY23" fmla="*/ 2717800 h 4609961"/>
                  <a:gd name="connsiteX24" fmla="*/ 3326655 w 6230722"/>
                  <a:gd name="connsiteY24" fmla="*/ 2353734 h 4609961"/>
                  <a:gd name="connsiteX25" fmla="*/ 4393455 w 6230722"/>
                  <a:gd name="connsiteY25" fmla="*/ 0 h 4609961"/>
                  <a:gd name="connsiteX0" fmla="*/ 4393455 w 6230722"/>
                  <a:gd name="connsiteY0" fmla="*/ 0 h 4609961"/>
                  <a:gd name="connsiteX1" fmla="*/ 2987337 w 6230722"/>
                  <a:gd name="connsiteY1" fmla="*/ 3061678 h 4609961"/>
                  <a:gd name="connsiteX2" fmla="*/ 2586147 w 6230722"/>
                  <a:gd name="connsiteY2" fmla="*/ 2669605 h 4609961"/>
                  <a:gd name="connsiteX3" fmla="*/ 2695907 w 6230722"/>
                  <a:gd name="connsiteY3" fmla="*/ 2536092 h 4609961"/>
                  <a:gd name="connsiteX4" fmla="*/ 2231012 w 6230722"/>
                  <a:gd name="connsiteY4" fmla="*/ 2294932 h 4609961"/>
                  <a:gd name="connsiteX5" fmla="*/ 1870481 w 6230722"/>
                  <a:gd name="connsiteY5" fmla="*/ 2451518 h 4609961"/>
                  <a:gd name="connsiteX6" fmla="*/ 2074798 w 6230722"/>
                  <a:gd name="connsiteY6" fmla="*/ 2983710 h 4609961"/>
                  <a:gd name="connsiteX7" fmla="*/ 2184307 w 6230722"/>
                  <a:gd name="connsiteY7" fmla="*/ 3645970 h 4609961"/>
                  <a:gd name="connsiteX8" fmla="*/ 1850943 w 6230722"/>
                  <a:gd name="connsiteY8" fmla="*/ 3688676 h 4609961"/>
                  <a:gd name="connsiteX9" fmla="*/ 1570706 w 6230722"/>
                  <a:gd name="connsiteY9" fmla="*/ 3766737 h 4609961"/>
                  <a:gd name="connsiteX10" fmla="*/ 1404164 w 6230722"/>
                  <a:gd name="connsiteY10" fmla="*/ 3115081 h 4609961"/>
                  <a:gd name="connsiteX11" fmla="*/ 444080 w 6230722"/>
                  <a:gd name="connsiteY11" fmla="*/ 3593774 h 4609961"/>
                  <a:gd name="connsiteX12" fmla="*/ 0 w 6230722"/>
                  <a:gd name="connsiteY12" fmla="*/ 4143084 h 4609961"/>
                  <a:gd name="connsiteX13" fmla="*/ 354018 w 6230722"/>
                  <a:gd name="connsiteY13" fmla="*/ 4609961 h 4609961"/>
                  <a:gd name="connsiteX14" fmla="*/ 6230722 w 6230722"/>
                  <a:gd name="connsiteY14" fmla="*/ 4301067 h 4609961"/>
                  <a:gd name="connsiteX15" fmla="*/ 5646521 w 6230722"/>
                  <a:gd name="connsiteY15" fmla="*/ 3293533 h 4609961"/>
                  <a:gd name="connsiteX16" fmla="*/ 4698255 w 6230722"/>
                  <a:gd name="connsiteY16" fmla="*/ 3683000 h 4609961"/>
                  <a:gd name="connsiteX17" fmla="*/ 4291855 w 6230722"/>
                  <a:gd name="connsiteY17" fmla="*/ 4089400 h 4609961"/>
                  <a:gd name="connsiteX18" fmla="*/ 3775388 w 6230722"/>
                  <a:gd name="connsiteY18" fmla="*/ 4013200 h 4609961"/>
                  <a:gd name="connsiteX19" fmla="*/ 3225055 w 6230722"/>
                  <a:gd name="connsiteY19" fmla="*/ 3818467 h 4609961"/>
                  <a:gd name="connsiteX20" fmla="*/ 3377455 w 6230722"/>
                  <a:gd name="connsiteY20" fmla="*/ 3479800 h 4609961"/>
                  <a:gd name="connsiteX21" fmla="*/ 3377455 w 6230722"/>
                  <a:gd name="connsiteY21" fmla="*/ 3090334 h 4609961"/>
                  <a:gd name="connsiteX22" fmla="*/ 3275855 w 6230722"/>
                  <a:gd name="connsiteY22" fmla="*/ 2717800 h 4609961"/>
                  <a:gd name="connsiteX23" fmla="*/ 3326655 w 6230722"/>
                  <a:gd name="connsiteY23" fmla="*/ 2353734 h 4609961"/>
                  <a:gd name="connsiteX24" fmla="*/ 4393455 w 6230722"/>
                  <a:gd name="connsiteY24" fmla="*/ 0 h 4609961"/>
                  <a:gd name="connsiteX0" fmla="*/ 3326655 w 6230722"/>
                  <a:gd name="connsiteY0" fmla="*/ 58802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275855 w 6230722"/>
                  <a:gd name="connsiteY22" fmla="*/ 422868 h 2315029"/>
                  <a:gd name="connsiteX23" fmla="*/ 3326655 w 6230722"/>
                  <a:gd name="connsiteY23" fmla="*/ 58802 h 2315029"/>
                  <a:gd name="connsiteX0" fmla="*/ 3174255 w 6230722"/>
                  <a:gd name="connsiteY0" fmla="*/ 984925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275855 w 6230722"/>
                  <a:gd name="connsiteY22" fmla="*/ 422868 h 2315029"/>
                  <a:gd name="connsiteX23" fmla="*/ 3174255 w 6230722"/>
                  <a:gd name="connsiteY23" fmla="*/ 984925 h 2315029"/>
                  <a:gd name="connsiteX0" fmla="*/ 3174255 w 6230722"/>
                  <a:gd name="connsiteY0" fmla="*/ 984925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174255 w 6230722"/>
                  <a:gd name="connsiteY23" fmla="*/ 984925 h 2315029"/>
                  <a:gd name="connsiteX0" fmla="*/ 3244593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44593 w 6230722"/>
                  <a:gd name="connsiteY23" fmla="*/ 1117787 h 2315029"/>
                  <a:gd name="connsiteX0" fmla="*/ 3232870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32870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56316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56316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174255 w 6230722"/>
                  <a:gd name="connsiteY21" fmla="*/ 1537863 h 2315029"/>
                  <a:gd name="connsiteX22" fmla="*/ 3150808 w 6230722"/>
                  <a:gd name="connsiteY22" fmla="*/ 1403699 h 2315029"/>
                  <a:gd name="connsiteX23" fmla="*/ 3256316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150808 w 6230722"/>
                  <a:gd name="connsiteY21" fmla="*/ 1403699 h 2315029"/>
                  <a:gd name="connsiteX22" fmla="*/ 3256316 w 6230722"/>
                  <a:gd name="connsiteY22"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2521019 w 6230722"/>
                  <a:gd name="connsiteY18" fmla="*/ 1683099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1591639 w 6230722"/>
                  <a:gd name="connsiteY17" fmla="*/ 1821822 h 2315029"/>
                  <a:gd name="connsiteX18" fmla="*/ 2521019 w 6230722"/>
                  <a:gd name="connsiteY18" fmla="*/ 1683099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1263394 w 6230722"/>
                  <a:gd name="connsiteY16" fmla="*/ 1888253 h 2315029"/>
                  <a:gd name="connsiteX17" fmla="*/ 1591639 w 6230722"/>
                  <a:gd name="connsiteY17" fmla="*/ 1821822 h 2315029"/>
                  <a:gd name="connsiteX18" fmla="*/ 2521019 w 6230722"/>
                  <a:gd name="connsiteY18" fmla="*/ 1683099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1263394 w 6230722"/>
                  <a:gd name="connsiteY15" fmla="*/ 1888253 h 2315029"/>
                  <a:gd name="connsiteX16" fmla="*/ 1591639 w 6230722"/>
                  <a:gd name="connsiteY16" fmla="*/ 1821822 h 2315029"/>
                  <a:gd name="connsiteX17" fmla="*/ 2521019 w 6230722"/>
                  <a:gd name="connsiteY17" fmla="*/ 1683099 h 2315029"/>
                  <a:gd name="connsiteX18" fmla="*/ 3146901 w 6230722"/>
                  <a:gd name="connsiteY18" fmla="*/ 1578243 h 2315029"/>
                  <a:gd name="connsiteX19" fmla="*/ 3150808 w 6230722"/>
                  <a:gd name="connsiteY19" fmla="*/ 1403699 h 2315029"/>
                  <a:gd name="connsiteX20" fmla="*/ 3256316 w 6230722"/>
                  <a:gd name="connsiteY20" fmla="*/ 1117787 h 2315029"/>
                  <a:gd name="connsiteX0" fmla="*/ 3256316 w 3256316"/>
                  <a:gd name="connsiteY0" fmla="*/ 1117787 h 2315029"/>
                  <a:gd name="connsiteX1" fmla="*/ 2987337 w 3256316"/>
                  <a:gd name="connsiteY1" fmla="*/ 766746 h 2315029"/>
                  <a:gd name="connsiteX2" fmla="*/ 2586147 w 3256316"/>
                  <a:gd name="connsiteY2" fmla="*/ 374673 h 2315029"/>
                  <a:gd name="connsiteX3" fmla="*/ 2695907 w 3256316"/>
                  <a:gd name="connsiteY3" fmla="*/ 241160 h 2315029"/>
                  <a:gd name="connsiteX4" fmla="*/ 2231012 w 3256316"/>
                  <a:gd name="connsiteY4" fmla="*/ 0 h 2315029"/>
                  <a:gd name="connsiteX5" fmla="*/ 1870481 w 3256316"/>
                  <a:gd name="connsiteY5" fmla="*/ 156586 h 2315029"/>
                  <a:gd name="connsiteX6" fmla="*/ 2074798 w 3256316"/>
                  <a:gd name="connsiteY6" fmla="*/ 688778 h 2315029"/>
                  <a:gd name="connsiteX7" fmla="*/ 2184307 w 3256316"/>
                  <a:gd name="connsiteY7" fmla="*/ 1351038 h 2315029"/>
                  <a:gd name="connsiteX8" fmla="*/ 1850943 w 3256316"/>
                  <a:gd name="connsiteY8" fmla="*/ 1393744 h 2315029"/>
                  <a:gd name="connsiteX9" fmla="*/ 1570706 w 3256316"/>
                  <a:gd name="connsiteY9" fmla="*/ 1471805 h 2315029"/>
                  <a:gd name="connsiteX10" fmla="*/ 1404164 w 3256316"/>
                  <a:gd name="connsiteY10" fmla="*/ 820149 h 2315029"/>
                  <a:gd name="connsiteX11" fmla="*/ 444080 w 3256316"/>
                  <a:gd name="connsiteY11" fmla="*/ 1298842 h 2315029"/>
                  <a:gd name="connsiteX12" fmla="*/ 0 w 3256316"/>
                  <a:gd name="connsiteY12" fmla="*/ 1848152 h 2315029"/>
                  <a:gd name="connsiteX13" fmla="*/ 354018 w 3256316"/>
                  <a:gd name="connsiteY13" fmla="*/ 2315029 h 2315029"/>
                  <a:gd name="connsiteX14" fmla="*/ 815156 w 3256316"/>
                  <a:gd name="connsiteY14" fmla="*/ 2167121 h 2315029"/>
                  <a:gd name="connsiteX15" fmla="*/ 1263394 w 3256316"/>
                  <a:gd name="connsiteY15" fmla="*/ 1888253 h 2315029"/>
                  <a:gd name="connsiteX16" fmla="*/ 1591639 w 3256316"/>
                  <a:gd name="connsiteY16" fmla="*/ 1821822 h 2315029"/>
                  <a:gd name="connsiteX17" fmla="*/ 2521019 w 3256316"/>
                  <a:gd name="connsiteY17" fmla="*/ 1683099 h 2315029"/>
                  <a:gd name="connsiteX18" fmla="*/ 3146901 w 3256316"/>
                  <a:gd name="connsiteY18" fmla="*/ 1578243 h 2315029"/>
                  <a:gd name="connsiteX19" fmla="*/ 3150808 w 3256316"/>
                  <a:gd name="connsiteY19" fmla="*/ 1403699 h 2315029"/>
                  <a:gd name="connsiteX20" fmla="*/ 3256316 w 3256316"/>
                  <a:gd name="connsiteY20" fmla="*/ 1117787 h 2315029"/>
                  <a:gd name="connsiteX0" fmla="*/ 3256316 w 3256316"/>
                  <a:gd name="connsiteY0" fmla="*/ 1117787 h 2315029"/>
                  <a:gd name="connsiteX1" fmla="*/ 2987337 w 3256316"/>
                  <a:gd name="connsiteY1" fmla="*/ 766746 h 2315029"/>
                  <a:gd name="connsiteX2" fmla="*/ 2586147 w 3256316"/>
                  <a:gd name="connsiteY2" fmla="*/ 374673 h 2315029"/>
                  <a:gd name="connsiteX3" fmla="*/ 2695907 w 3256316"/>
                  <a:gd name="connsiteY3" fmla="*/ 241160 h 2315029"/>
                  <a:gd name="connsiteX4" fmla="*/ 2231012 w 3256316"/>
                  <a:gd name="connsiteY4" fmla="*/ 0 h 2315029"/>
                  <a:gd name="connsiteX5" fmla="*/ 1870481 w 3256316"/>
                  <a:gd name="connsiteY5" fmla="*/ 156586 h 2315029"/>
                  <a:gd name="connsiteX6" fmla="*/ 2074798 w 3256316"/>
                  <a:gd name="connsiteY6" fmla="*/ 688778 h 2315029"/>
                  <a:gd name="connsiteX7" fmla="*/ 2184307 w 3256316"/>
                  <a:gd name="connsiteY7" fmla="*/ 1351038 h 2315029"/>
                  <a:gd name="connsiteX8" fmla="*/ 1850943 w 3256316"/>
                  <a:gd name="connsiteY8" fmla="*/ 1393744 h 2315029"/>
                  <a:gd name="connsiteX9" fmla="*/ 1570706 w 3256316"/>
                  <a:gd name="connsiteY9" fmla="*/ 1471805 h 2315029"/>
                  <a:gd name="connsiteX10" fmla="*/ 1404164 w 3256316"/>
                  <a:gd name="connsiteY10" fmla="*/ 820149 h 2315029"/>
                  <a:gd name="connsiteX11" fmla="*/ 444080 w 3256316"/>
                  <a:gd name="connsiteY11" fmla="*/ 1298842 h 2315029"/>
                  <a:gd name="connsiteX12" fmla="*/ 0 w 3256316"/>
                  <a:gd name="connsiteY12" fmla="*/ 1848152 h 2315029"/>
                  <a:gd name="connsiteX13" fmla="*/ 354018 w 3256316"/>
                  <a:gd name="connsiteY13" fmla="*/ 2315029 h 2315029"/>
                  <a:gd name="connsiteX14" fmla="*/ 839786 w 3256316"/>
                  <a:gd name="connsiteY14" fmla="*/ 2179437 h 2315029"/>
                  <a:gd name="connsiteX15" fmla="*/ 1263394 w 3256316"/>
                  <a:gd name="connsiteY15" fmla="*/ 1888253 h 2315029"/>
                  <a:gd name="connsiteX16" fmla="*/ 1591639 w 3256316"/>
                  <a:gd name="connsiteY16" fmla="*/ 1821822 h 2315029"/>
                  <a:gd name="connsiteX17" fmla="*/ 2521019 w 3256316"/>
                  <a:gd name="connsiteY17" fmla="*/ 1683099 h 2315029"/>
                  <a:gd name="connsiteX18" fmla="*/ 3146901 w 3256316"/>
                  <a:gd name="connsiteY18" fmla="*/ 1578243 h 2315029"/>
                  <a:gd name="connsiteX19" fmla="*/ 3150808 w 3256316"/>
                  <a:gd name="connsiteY19" fmla="*/ 1403699 h 2315029"/>
                  <a:gd name="connsiteX20" fmla="*/ 3256316 w 3256316"/>
                  <a:gd name="connsiteY20" fmla="*/ 1117787 h 2315029"/>
                  <a:gd name="connsiteX0" fmla="*/ 3256316 w 3256316"/>
                  <a:gd name="connsiteY0" fmla="*/ 1117787 h 2315029"/>
                  <a:gd name="connsiteX1" fmla="*/ 2987337 w 3256316"/>
                  <a:gd name="connsiteY1" fmla="*/ 766746 h 2315029"/>
                  <a:gd name="connsiteX2" fmla="*/ 2586147 w 3256316"/>
                  <a:gd name="connsiteY2" fmla="*/ 374673 h 2315029"/>
                  <a:gd name="connsiteX3" fmla="*/ 2695907 w 3256316"/>
                  <a:gd name="connsiteY3" fmla="*/ 241160 h 2315029"/>
                  <a:gd name="connsiteX4" fmla="*/ 2231012 w 3256316"/>
                  <a:gd name="connsiteY4" fmla="*/ 0 h 2315029"/>
                  <a:gd name="connsiteX5" fmla="*/ 1870481 w 3256316"/>
                  <a:gd name="connsiteY5" fmla="*/ 156586 h 2315029"/>
                  <a:gd name="connsiteX6" fmla="*/ 2074798 w 3256316"/>
                  <a:gd name="connsiteY6" fmla="*/ 688778 h 2315029"/>
                  <a:gd name="connsiteX7" fmla="*/ 2184307 w 3256316"/>
                  <a:gd name="connsiteY7" fmla="*/ 1351038 h 2315029"/>
                  <a:gd name="connsiteX8" fmla="*/ 1850943 w 3256316"/>
                  <a:gd name="connsiteY8" fmla="*/ 1393744 h 2315029"/>
                  <a:gd name="connsiteX9" fmla="*/ 1570706 w 3256316"/>
                  <a:gd name="connsiteY9" fmla="*/ 1471805 h 2315029"/>
                  <a:gd name="connsiteX10" fmla="*/ 1404164 w 3256316"/>
                  <a:gd name="connsiteY10" fmla="*/ 820149 h 2315029"/>
                  <a:gd name="connsiteX11" fmla="*/ 444080 w 3256316"/>
                  <a:gd name="connsiteY11" fmla="*/ 1298842 h 2315029"/>
                  <a:gd name="connsiteX12" fmla="*/ 0 w 3256316"/>
                  <a:gd name="connsiteY12" fmla="*/ 1848152 h 2315029"/>
                  <a:gd name="connsiteX13" fmla="*/ 354018 w 3256316"/>
                  <a:gd name="connsiteY13" fmla="*/ 2315029 h 2315029"/>
                  <a:gd name="connsiteX14" fmla="*/ 839786 w 3256316"/>
                  <a:gd name="connsiteY14" fmla="*/ 2179437 h 2315029"/>
                  <a:gd name="connsiteX15" fmla="*/ 1263394 w 3256316"/>
                  <a:gd name="connsiteY15" fmla="*/ 1888253 h 2315029"/>
                  <a:gd name="connsiteX16" fmla="*/ 1591639 w 3256316"/>
                  <a:gd name="connsiteY16" fmla="*/ 1821822 h 2315029"/>
                  <a:gd name="connsiteX17" fmla="*/ 2521019 w 3256316"/>
                  <a:gd name="connsiteY17" fmla="*/ 1683099 h 2315029"/>
                  <a:gd name="connsiteX18" fmla="*/ 3146901 w 3256316"/>
                  <a:gd name="connsiteY18" fmla="*/ 1578243 h 2315029"/>
                  <a:gd name="connsiteX19" fmla="*/ 3150808 w 3256316"/>
                  <a:gd name="connsiteY19" fmla="*/ 1403699 h 2315029"/>
                  <a:gd name="connsiteX20" fmla="*/ 3256316 w 3256316"/>
                  <a:gd name="connsiteY20" fmla="*/ 1117787 h 2315029"/>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591639 w 3256316"/>
                  <a:gd name="connsiteY16" fmla="*/ 1821822 h 2333502"/>
                  <a:gd name="connsiteX17" fmla="*/ 2521019 w 3256316"/>
                  <a:gd name="connsiteY17" fmla="*/ 1683099 h 2333502"/>
                  <a:gd name="connsiteX18" fmla="*/ 3146901 w 3256316"/>
                  <a:gd name="connsiteY18" fmla="*/ 1578243 h 2333502"/>
                  <a:gd name="connsiteX19" fmla="*/ 3150808 w 3256316"/>
                  <a:gd name="connsiteY19" fmla="*/ 1403699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50808 w 3256316"/>
                  <a:gd name="connsiteY19" fmla="*/ 1403699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07840 w 3256316"/>
                  <a:gd name="connsiteY8" fmla="*/ 141837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07840 w 3256316"/>
                  <a:gd name="connsiteY8" fmla="*/ 1418374 h 2333502"/>
                  <a:gd name="connsiteX9" fmla="*/ 1570706 w 3256316"/>
                  <a:gd name="connsiteY9" fmla="*/ 1487199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628808 w 3256316"/>
                  <a:gd name="connsiteY11" fmla="*/ 1089484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628808 w 3256316"/>
                  <a:gd name="connsiteY11" fmla="*/ 1089484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628808 w 3256316"/>
                  <a:gd name="connsiteY11" fmla="*/ 1089484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56316" h="2333502">
                    <a:moveTo>
                      <a:pt x="3256316" y="1117787"/>
                    </a:moveTo>
                    <a:cubicBezTo>
                      <a:pt x="3170564" y="969511"/>
                      <a:pt x="3076997" y="883760"/>
                      <a:pt x="2987337" y="766746"/>
                    </a:cubicBezTo>
                    <a:lnTo>
                      <a:pt x="2586147" y="374673"/>
                    </a:lnTo>
                    <a:lnTo>
                      <a:pt x="2695907" y="241160"/>
                    </a:lnTo>
                    <a:cubicBezTo>
                      <a:pt x="2538203" y="147583"/>
                      <a:pt x="2307494" y="1875"/>
                      <a:pt x="2231012" y="0"/>
                    </a:cubicBezTo>
                    <a:lnTo>
                      <a:pt x="1870481" y="156586"/>
                    </a:lnTo>
                    <a:cubicBezTo>
                      <a:pt x="1832925" y="310606"/>
                      <a:pt x="1886113" y="171412"/>
                      <a:pt x="2074798" y="688778"/>
                    </a:cubicBezTo>
                    <a:lnTo>
                      <a:pt x="2184307" y="1351038"/>
                    </a:lnTo>
                    <a:cubicBezTo>
                      <a:pt x="2073186" y="1405466"/>
                      <a:pt x="1888174" y="1401061"/>
                      <a:pt x="1777053" y="1415296"/>
                    </a:cubicBezTo>
                    <a:lnTo>
                      <a:pt x="1570706" y="1487199"/>
                    </a:lnTo>
                    <a:lnTo>
                      <a:pt x="1391849" y="820149"/>
                    </a:lnTo>
                    <a:cubicBezTo>
                      <a:pt x="924444" y="961291"/>
                      <a:pt x="880003" y="929041"/>
                      <a:pt x="628808" y="1089484"/>
                    </a:cubicBezTo>
                    <a:lnTo>
                      <a:pt x="0" y="1848152"/>
                    </a:lnTo>
                    <a:lnTo>
                      <a:pt x="366333" y="2333502"/>
                    </a:lnTo>
                    <a:cubicBezTo>
                      <a:pt x="528256" y="2288305"/>
                      <a:pt x="674784" y="2246186"/>
                      <a:pt x="839786" y="2179437"/>
                    </a:cubicBezTo>
                    <a:lnTo>
                      <a:pt x="1263394" y="1888253"/>
                    </a:lnTo>
                    <a:lnTo>
                      <a:pt x="1659373" y="1809507"/>
                    </a:lnTo>
                    <a:lnTo>
                      <a:pt x="2521019" y="1683099"/>
                    </a:lnTo>
                    <a:lnTo>
                      <a:pt x="3146901" y="1578243"/>
                    </a:lnTo>
                    <a:cubicBezTo>
                      <a:pt x="3148203" y="1520062"/>
                      <a:pt x="3158742" y="1464959"/>
                      <a:pt x="3160044" y="1406778"/>
                    </a:cubicBezTo>
                    <a:lnTo>
                      <a:pt x="3256316" y="1117787"/>
                    </a:lnTo>
                    <a:close/>
                  </a:path>
                </a:pathLst>
              </a:custGeom>
              <a:solidFill>
                <a:schemeClr val="accent2">
                  <a:alpha val="4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41" name="Freeform: Shape 40">
                <a:extLst>
                  <a:ext uri="{FF2B5EF4-FFF2-40B4-BE49-F238E27FC236}">
                    <a16:creationId xmlns:a16="http://schemas.microsoft.com/office/drawing/2014/main" id="{12A70C1B-10B2-5CD4-D80B-8851861B682C}"/>
                  </a:ext>
                </a:extLst>
              </p:cNvPr>
              <p:cNvSpPr/>
              <p:nvPr/>
            </p:nvSpPr>
            <p:spPr>
              <a:xfrm>
                <a:off x="7192313" y="1164440"/>
                <a:ext cx="1409837" cy="1439166"/>
              </a:xfrm>
              <a:custGeom>
                <a:avLst/>
                <a:gdLst>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699933 w 4351867"/>
                  <a:gd name="connsiteY17" fmla="*/ 3132667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767666 w 4351867"/>
                  <a:gd name="connsiteY17" fmla="*/ 3293533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767666 w 4351867"/>
                  <a:gd name="connsiteY17" fmla="*/ 3293533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767666 w 4351867"/>
                  <a:gd name="connsiteY17" fmla="*/ 3293533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4039437 w 5876704"/>
                  <a:gd name="connsiteY0" fmla="*/ 0 h 4609961"/>
                  <a:gd name="connsiteX1" fmla="*/ 2921837 w 5876704"/>
                  <a:gd name="connsiteY1" fmla="*/ 16934 h 4609961"/>
                  <a:gd name="connsiteX2" fmla="*/ 2583170 w 5876704"/>
                  <a:gd name="connsiteY2" fmla="*/ 355600 h 4609961"/>
                  <a:gd name="connsiteX3" fmla="*/ 2422304 w 5876704"/>
                  <a:gd name="connsiteY3" fmla="*/ 533400 h 4609961"/>
                  <a:gd name="connsiteX4" fmla="*/ 2388437 w 5876704"/>
                  <a:gd name="connsiteY4" fmla="*/ 668867 h 4609961"/>
                  <a:gd name="connsiteX5" fmla="*/ 2363037 w 5876704"/>
                  <a:gd name="connsiteY5" fmla="*/ 762000 h 4609961"/>
                  <a:gd name="connsiteX6" fmla="*/ 2329170 w 5876704"/>
                  <a:gd name="connsiteY6" fmla="*/ 812800 h 4609961"/>
                  <a:gd name="connsiteX7" fmla="*/ 2134437 w 5876704"/>
                  <a:gd name="connsiteY7" fmla="*/ 889000 h 4609961"/>
                  <a:gd name="connsiteX8" fmla="*/ 1524837 w 5876704"/>
                  <a:gd name="connsiteY8" fmla="*/ 2531534 h 4609961"/>
                  <a:gd name="connsiteX9" fmla="*/ 1584104 w 5876704"/>
                  <a:gd name="connsiteY9" fmla="*/ 2751667 h 4609961"/>
                  <a:gd name="connsiteX10" fmla="*/ 1728037 w 5876704"/>
                  <a:gd name="connsiteY10" fmla="*/ 2980267 h 4609961"/>
                  <a:gd name="connsiteX11" fmla="*/ 1829637 w 5876704"/>
                  <a:gd name="connsiteY11" fmla="*/ 3530600 h 4609961"/>
                  <a:gd name="connsiteX12" fmla="*/ 1914304 w 5876704"/>
                  <a:gd name="connsiteY12" fmla="*/ 3818467 h 4609961"/>
                  <a:gd name="connsiteX13" fmla="*/ 2024370 w 5876704"/>
                  <a:gd name="connsiteY13" fmla="*/ 3945467 h 4609961"/>
                  <a:gd name="connsiteX14" fmla="*/ 2303770 w 5876704"/>
                  <a:gd name="connsiteY14" fmla="*/ 4097867 h 4609961"/>
                  <a:gd name="connsiteX15" fmla="*/ 0 w 5876704"/>
                  <a:gd name="connsiteY15" fmla="*/ 4609961 h 4609961"/>
                  <a:gd name="connsiteX16" fmla="*/ 5876704 w 5876704"/>
                  <a:gd name="connsiteY16" fmla="*/ 4301067 h 4609961"/>
                  <a:gd name="connsiteX17" fmla="*/ 5292503 w 5876704"/>
                  <a:gd name="connsiteY17" fmla="*/ 3293533 h 4609961"/>
                  <a:gd name="connsiteX18" fmla="*/ 4344237 w 5876704"/>
                  <a:gd name="connsiteY18" fmla="*/ 3683000 h 4609961"/>
                  <a:gd name="connsiteX19" fmla="*/ 3937837 w 5876704"/>
                  <a:gd name="connsiteY19" fmla="*/ 4089400 h 4609961"/>
                  <a:gd name="connsiteX20" fmla="*/ 3421370 w 5876704"/>
                  <a:gd name="connsiteY20" fmla="*/ 4013200 h 4609961"/>
                  <a:gd name="connsiteX21" fmla="*/ 2871037 w 5876704"/>
                  <a:gd name="connsiteY21" fmla="*/ 3818467 h 4609961"/>
                  <a:gd name="connsiteX22" fmla="*/ 3023437 w 5876704"/>
                  <a:gd name="connsiteY22" fmla="*/ 3479800 h 4609961"/>
                  <a:gd name="connsiteX23" fmla="*/ 3023437 w 5876704"/>
                  <a:gd name="connsiteY23" fmla="*/ 3090334 h 4609961"/>
                  <a:gd name="connsiteX24" fmla="*/ 2921837 w 5876704"/>
                  <a:gd name="connsiteY24" fmla="*/ 2717800 h 4609961"/>
                  <a:gd name="connsiteX25" fmla="*/ 2972637 w 5876704"/>
                  <a:gd name="connsiteY25" fmla="*/ 2353734 h 4609961"/>
                  <a:gd name="connsiteX26" fmla="*/ 4039437 w 5876704"/>
                  <a:gd name="connsiteY26" fmla="*/ 0 h 4609961"/>
                  <a:gd name="connsiteX0" fmla="*/ 4378383 w 6215650"/>
                  <a:gd name="connsiteY0" fmla="*/ 0 h 4609961"/>
                  <a:gd name="connsiteX1" fmla="*/ 3260783 w 6215650"/>
                  <a:gd name="connsiteY1" fmla="*/ 16934 h 4609961"/>
                  <a:gd name="connsiteX2" fmla="*/ 2922116 w 6215650"/>
                  <a:gd name="connsiteY2" fmla="*/ 355600 h 4609961"/>
                  <a:gd name="connsiteX3" fmla="*/ 2761250 w 6215650"/>
                  <a:gd name="connsiteY3" fmla="*/ 533400 h 4609961"/>
                  <a:gd name="connsiteX4" fmla="*/ 2727383 w 6215650"/>
                  <a:gd name="connsiteY4" fmla="*/ 668867 h 4609961"/>
                  <a:gd name="connsiteX5" fmla="*/ 2701983 w 6215650"/>
                  <a:gd name="connsiteY5" fmla="*/ 762000 h 4609961"/>
                  <a:gd name="connsiteX6" fmla="*/ 2668116 w 6215650"/>
                  <a:gd name="connsiteY6" fmla="*/ 812800 h 4609961"/>
                  <a:gd name="connsiteX7" fmla="*/ 2473383 w 6215650"/>
                  <a:gd name="connsiteY7" fmla="*/ 889000 h 4609961"/>
                  <a:gd name="connsiteX8" fmla="*/ 1863783 w 6215650"/>
                  <a:gd name="connsiteY8" fmla="*/ 2531534 h 4609961"/>
                  <a:gd name="connsiteX9" fmla="*/ 1923050 w 6215650"/>
                  <a:gd name="connsiteY9" fmla="*/ 2751667 h 4609961"/>
                  <a:gd name="connsiteX10" fmla="*/ 2066983 w 6215650"/>
                  <a:gd name="connsiteY10" fmla="*/ 2980267 h 4609961"/>
                  <a:gd name="connsiteX11" fmla="*/ 2168583 w 6215650"/>
                  <a:gd name="connsiteY11" fmla="*/ 3530600 h 4609961"/>
                  <a:gd name="connsiteX12" fmla="*/ 2253250 w 6215650"/>
                  <a:gd name="connsiteY12" fmla="*/ 3818467 h 4609961"/>
                  <a:gd name="connsiteX13" fmla="*/ 2363316 w 6215650"/>
                  <a:gd name="connsiteY13" fmla="*/ 3945467 h 4609961"/>
                  <a:gd name="connsiteX14" fmla="*/ 0 w 6215650"/>
                  <a:gd name="connsiteY14" fmla="*/ 4158157 h 4609961"/>
                  <a:gd name="connsiteX15" fmla="*/ 338946 w 6215650"/>
                  <a:gd name="connsiteY15" fmla="*/ 4609961 h 4609961"/>
                  <a:gd name="connsiteX16" fmla="*/ 6215650 w 6215650"/>
                  <a:gd name="connsiteY16" fmla="*/ 4301067 h 4609961"/>
                  <a:gd name="connsiteX17" fmla="*/ 5631449 w 6215650"/>
                  <a:gd name="connsiteY17" fmla="*/ 3293533 h 4609961"/>
                  <a:gd name="connsiteX18" fmla="*/ 4683183 w 6215650"/>
                  <a:gd name="connsiteY18" fmla="*/ 3683000 h 4609961"/>
                  <a:gd name="connsiteX19" fmla="*/ 4276783 w 6215650"/>
                  <a:gd name="connsiteY19" fmla="*/ 4089400 h 4609961"/>
                  <a:gd name="connsiteX20" fmla="*/ 3760316 w 6215650"/>
                  <a:gd name="connsiteY20" fmla="*/ 4013200 h 4609961"/>
                  <a:gd name="connsiteX21" fmla="*/ 3209983 w 6215650"/>
                  <a:gd name="connsiteY21" fmla="*/ 3818467 h 4609961"/>
                  <a:gd name="connsiteX22" fmla="*/ 3362383 w 6215650"/>
                  <a:gd name="connsiteY22" fmla="*/ 3479800 h 4609961"/>
                  <a:gd name="connsiteX23" fmla="*/ 3362383 w 6215650"/>
                  <a:gd name="connsiteY23" fmla="*/ 3090334 h 4609961"/>
                  <a:gd name="connsiteX24" fmla="*/ 3260783 w 6215650"/>
                  <a:gd name="connsiteY24" fmla="*/ 2717800 h 4609961"/>
                  <a:gd name="connsiteX25" fmla="*/ 3311583 w 6215650"/>
                  <a:gd name="connsiteY25" fmla="*/ 2353734 h 4609961"/>
                  <a:gd name="connsiteX26" fmla="*/ 4378383 w 6215650"/>
                  <a:gd name="connsiteY26" fmla="*/ 0 h 4609961"/>
                  <a:gd name="connsiteX0" fmla="*/ 4378383 w 6215650"/>
                  <a:gd name="connsiteY0" fmla="*/ 0 h 4609961"/>
                  <a:gd name="connsiteX1" fmla="*/ 3260783 w 6215650"/>
                  <a:gd name="connsiteY1" fmla="*/ 16934 h 4609961"/>
                  <a:gd name="connsiteX2" fmla="*/ 2922116 w 6215650"/>
                  <a:gd name="connsiteY2" fmla="*/ 355600 h 4609961"/>
                  <a:gd name="connsiteX3" fmla="*/ 2761250 w 6215650"/>
                  <a:gd name="connsiteY3" fmla="*/ 533400 h 4609961"/>
                  <a:gd name="connsiteX4" fmla="*/ 2727383 w 6215650"/>
                  <a:gd name="connsiteY4" fmla="*/ 668867 h 4609961"/>
                  <a:gd name="connsiteX5" fmla="*/ 2701983 w 6215650"/>
                  <a:gd name="connsiteY5" fmla="*/ 762000 h 4609961"/>
                  <a:gd name="connsiteX6" fmla="*/ 2668116 w 6215650"/>
                  <a:gd name="connsiteY6" fmla="*/ 812800 h 4609961"/>
                  <a:gd name="connsiteX7" fmla="*/ 2473383 w 6215650"/>
                  <a:gd name="connsiteY7" fmla="*/ 889000 h 4609961"/>
                  <a:gd name="connsiteX8" fmla="*/ 1863783 w 6215650"/>
                  <a:gd name="connsiteY8" fmla="*/ 2531534 h 4609961"/>
                  <a:gd name="connsiteX9" fmla="*/ 1923050 w 6215650"/>
                  <a:gd name="connsiteY9" fmla="*/ 2751667 h 4609961"/>
                  <a:gd name="connsiteX10" fmla="*/ 2066983 w 6215650"/>
                  <a:gd name="connsiteY10" fmla="*/ 2980267 h 4609961"/>
                  <a:gd name="connsiteX11" fmla="*/ 2168583 w 6215650"/>
                  <a:gd name="connsiteY11" fmla="*/ 3530600 h 4609961"/>
                  <a:gd name="connsiteX12" fmla="*/ 2253250 w 6215650"/>
                  <a:gd name="connsiteY12" fmla="*/ 3818467 h 4609961"/>
                  <a:gd name="connsiteX13" fmla="*/ 423984 w 6215650"/>
                  <a:gd name="connsiteY13" fmla="*/ 3588750 h 4609961"/>
                  <a:gd name="connsiteX14" fmla="*/ 0 w 6215650"/>
                  <a:gd name="connsiteY14" fmla="*/ 4158157 h 4609961"/>
                  <a:gd name="connsiteX15" fmla="*/ 338946 w 6215650"/>
                  <a:gd name="connsiteY15" fmla="*/ 4609961 h 4609961"/>
                  <a:gd name="connsiteX16" fmla="*/ 6215650 w 6215650"/>
                  <a:gd name="connsiteY16" fmla="*/ 4301067 h 4609961"/>
                  <a:gd name="connsiteX17" fmla="*/ 5631449 w 6215650"/>
                  <a:gd name="connsiteY17" fmla="*/ 3293533 h 4609961"/>
                  <a:gd name="connsiteX18" fmla="*/ 4683183 w 6215650"/>
                  <a:gd name="connsiteY18" fmla="*/ 3683000 h 4609961"/>
                  <a:gd name="connsiteX19" fmla="*/ 4276783 w 6215650"/>
                  <a:gd name="connsiteY19" fmla="*/ 4089400 h 4609961"/>
                  <a:gd name="connsiteX20" fmla="*/ 3760316 w 6215650"/>
                  <a:gd name="connsiteY20" fmla="*/ 4013200 h 4609961"/>
                  <a:gd name="connsiteX21" fmla="*/ 3209983 w 6215650"/>
                  <a:gd name="connsiteY21" fmla="*/ 3818467 h 4609961"/>
                  <a:gd name="connsiteX22" fmla="*/ 3362383 w 6215650"/>
                  <a:gd name="connsiteY22" fmla="*/ 3479800 h 4609961"/>
                  <a:gd name="connsiteX23" fmla="*/ 3362383 w 6215650"/>
                  <a:gd name="connsiteY23" fmla="*/ 3090334 h 4609961"/>
                  <a:gd name="connsiteX24" fmla="*/ 3260783 w 6215650"/>
                  <a:gd name="connsiteY24" fmla="*/ 2717800 h 4609961"/>
                  <a:gd name="connsiteX25" fmla="*/ 3311583 w 6215650"/>
                  <a:gd name="connsiteY25" fmla="*/ 2353734 h 4609961"/>
                  <a:gd name="connsiteX26" fmla="*/ 4378383 w 6215650"/>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2268322 w 6230722"/>
                  <a:gd name="connsiteY12" fmla="*/ 3818467 h 4609961"/>
                  <a:gd name="connsiteX13" fmla="*/ 439056 w 6230722"/>
                  <a:gd name="connsiteY13" fmla="*/ 3588750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2268322 w 6230722"/>
                  <a:gd name="connsiteY12" fmla="*/ 3818467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2268322 w 6230722"/>
                  <a:gd name="connsiteY12" fmla="*/ 3818467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233342 w 6230722"/>
                  <a:gd name="connsiteY12" fmla="*/ 3094985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117786 w 6230722"/>
                  <a:gd name="connsiteY12" fmla="*/ 3200492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117786 w 6230722"/>
                  <a:gd name="connsiteY12" fmla="*/ 3200492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117786 w 6230722"/>
                  <a:gd name="connsiteY12" fmla="*/ 3200492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358947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353922 w 6230722"/>
                  <a:gd name="connsiteY12" fmla="*/ 3130154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1570706 w 6230722"/>
                  <a:gd name="connsiteY11" fmla="*/ 3766737 h 4609961"/>
                  <a:gd name="connsiteX12" fmla="*/ 1353922 w 6230722"/>
                  <a:gd name="connsiteY12" fmla="*/ 3130154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11193 w 6230722"/>
                  <a:gd name="connsiteY4" fmla="*/ 25484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588752 w 6230722"/>
                  <a:gd name="connsiteY3" fmla="*/ 2690447 h 4609961"/>
                  <a:gd name="connsiteX4" fmla="*/ 2711193 w 6230722"/>
                  <a:gd name="connsiteY4" fmla="*/ 25484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588752 w 6230722"/>
                  <a:gd name="connsiteY3" fmla="*/ 2690447 h 4609961"/>
                  <a:gd name="connsiteX4" fmla="*/ 2687747 w 6230722"/>
                  <a:gd name="connsiteY4" fmla="*/ 2532836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71706 w 6230722"/>
                  <a:gd name="connsiteY3" fmla="*/ 3049955 h 4609961"/>
                  <a:gd name="connsiteX4" fmla="*/ 2687747 w 6230722"/>
                  <a:gd name="connsiteY4" fmla="*/ 2532836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71706 w 6230722"/>
                  <a:gd name="connsiteY3" fmla="*/ 3049955 h 4609961"/>
                  <a:gd name="connsiteX4" fmla="*/ 2586147 w 6230722"/>
                  <a:gd name="connsiteY4" fmla="*/ 2669605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71706 w 6230722"/>
                  <a:gd name="connsiteY3" fmla="*/ 3049955 h 4609961"/>
                  <a:gd name="connsiteX4" fmla="*/ 2586147 w 6230722"/>
                  <a:gd name="connsiteY4" fmla="*/ 2669605 h 4609961"/>
                  <a:gd name="connsiteX5" fmla="*/ 2695907 w 6230722"/>
                  <a:gd name="connsiteY5" fmla="*/ 2536092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87337 w 6230722"/>
                  <a:gd name="connsiteY3" fmla="*/ 3061678 h 4609961"/>
                  <a:gd name="connsiteX4" fmla="*/ 2586147 w 6230722"/>
                  <a:gd name="connsiteY4" fmla="*/ 2669605 h 4609961"/>
                  <a:gd name="connsiteX5" fmla="*/ 2695907 w 6230722"/>
                  <a:gd name="connsiteY5" fmla="*/ 2536092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3120849 w 6230722"/>
                  <a:gd name="connsiteY2" fmla="*/ 2887784 h 4609961"/>
                  <a:gd name="connsiteX3" fmla="*/ 2987337 w 6230722"/>
                  <a:gd name="connsiteY3" fmla="*/ 3061678 h 4609961"/>
                  <a:gd name="connsiteX4" fmla="*/ 2586147 w 6230722"/>
                  <a:gd name="connsiteY4" fmla="*/ 2669605 h 4609961"/>
                  <a:gd name="connsiteX5" fmla="*/ 2695907 w 6230722"/>
                  <a:gd name="connsiteY5" fmla="*/ 2536092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87337 w 6230722"/>
                  <a:gd name="connsiteY2" fmla="*/ 3061678 h 4609961"/>
                  <a:gd name="connsiteX3" fmla="*/ 2586147 w 6230722"/>
                  <a:gd name="connsiteY3" fmla="*/ 2669605 h 4609961"/>
                  <a:gd name="connsiteX4" fmla="*/ 2695907 w 6230722"/>
                  <a:gd name="connsiteY4" fmla="*/ 2536092 h 4609961"/>
                  <a:gd name="connsiteX5" fmla="*/ 2231012 w 6230722"/>
                  <a:gd name="connsiteY5" fmla="*/ 2294932 h 4609961"/>
                  <a:gd name="connsiteX6" fmla="*/ 1870481 w 6230722"/>
                  <a:gd name="connsiteY6" fmla="*/ 2451518 h 4609961"/>
                  <a:gd name="connsiteX7" fmla="*/ 2074798 w 6230722"/>
                  <a:gd name="connsiteY7" fmla="*/ 2983710 h 4609961"/>
                  <a:gd name="connsiteX8" fmla="*/ 2184307 w 6230722"/>
                  <a:gd name="connsiteY8" fmla="*/ 3645970 h 4609961"/>
                  <a:gd name="connsiteX9" fmla="*/ 1850943 w 6230722"/>
                  <a:gd name="connsiteY9" fmla="*/ 3688676 h 4609961"/>
                  <a:gd name="connsiteX10" fmla="*/ 1570706 w 6230722"/>
                  <a:gd name="connsiteY10" fmla="*/ 3766737 h 4609961"/>
                  <a:gd name="connsiteX11" fmla="*/ 1404164 w 6230722"/>
                  <a:gd name="connsiteY11" fmla="*/ 3115081 h 4609961"/>
                  <a:gd name="connsiteX12" fmla="*/ 444080 w 6230722"/>
                  <a:gd name="connsiteY12" fmla="*/ 3593774 h 4609961"/>
                  <a:gd name="connsiteX13" fmla="*/ 0 w 6230722"/>
                  <a:gd name="connsiteY13" fmla="*/ 4143084 h 4609961"/>
                  <a:gd name="connsiteX14" fmla="*/ 354018 w 6230722"/>
                  <a:gd name="connsiteY14" fmla="*/ 4609961 h 4609961"/>
                  <a:gd name="connsiteX15" fmla="*/ 6230722 w 6230722"/>
                  <a:gd name="connsiteY15" fmla="*/ 4301067 h 4609961"/>
                  <a:gd name="connsiteX16" fmla="*/ 5646521 w 6230722"/>
                  <a:gd name="connsiteY16" fmla="*/ 3293533 h 4609961"/>
                  <a:gd name="connsiteX17" fmla="*/ 4698255 w 6230722"/>
                  <a:gd name="connsiteY17" fmla="*/ 3683000 h 4609961"/>
                  <a:gd name="connsiteX18" fmla="*/ 4291855 w 6230722"/>
                  <a:gd name="connsiteY18" fmla="*/ 4089400 h 4609961"/>
                  <a:gd name="connsiteX19" fmla="*/ 3775388 w 6230722"/>
                  <a:gd name="connsiteY19" fmla="*/ 4013200 h 4609961"/>
                  <a:gd name="connsiteX20" fmla="*/ 3225055 w 6230722"/>
                  <a:gd name="connsiteY20" fmla="*/ 3818467 h 4609961"/>
                  <a:gd name="connsiteX21" fmla="*/ 3377455 w 6230722"/>
                  <a:gd name="connsiteY21" fmla="*/ 3479800 h 4609961"/>
                  <a:gd name="connsiteX22" fmla="*/ 3377455 w 6230722"/>
                  <a:gd name="connsiteY22" fmla="*/ 3090334 h 4609961"/>
                  <a:gd name="connsiteX23" fmla="*/ 3275855 w 6230722"/>
                  <a:gd name="connsiteY23" fmla="*/ 2717800 h 4609961"/>
                  <a:gd name="connsiteX24" fmla="*/ 3326655 w 6230722"/>
                  <a:gd name="connsiteY24" fmla="*/ 2353734 h 4609961"/>
                  <a:gd name="connsiteX25" fmla="*/ 4393455 w 6230722"/>
                  <a:gd name="connsiteY25" fmla="*/ 0 h 4609961"/>
                  <a:gd name="connsiteX0" fmla="*/ 4393455 w 6230722"/>
                  <a:gd name="connsiteY0" fmla="*/ 0 h 4609961"/>
                  <a:gd name="connsiteX1" fmla="*/ 2987337 w 6230722"/>
                  <a:gd name="connsiteY1" fmla="*/ 3061678 h 4609961"/>
                  <a:gd name="connsiteX2" fmla="*/ 2586147 w 6230722"/>
                  <a:gd name="connsiteY2" fmla="*/ 2669605 h 4609961"/>
                  <a:gd name="connsiteX3" fmla="*/ 2695907 w 6230722"/>
                  <a:gd name="connsiteY3" fmla="*/ 2536092 h 4609961"/>
                  <a:gd name="connsiteX4" fmla="*/ 2231012 w 6230722"/>
                  <a:gd name="connsiteY4" fmla="*/ 2294932 h 4609961"/>
                  <a:gd name="connsiteX5" fmla="*/ 1870481 w 6230722"/>
                  <a:gd name="connsiteY5" fmla="*/ 2451518 h 4609961"/>
                  <a:gd name="connsiteX6" fmla="*/ 2074798 w 6230722"/>
                  <a:gd name="connsiteY6" fmla="*/ 2983710 h 4609961"/>
                  <a:gd name="connsiteX7" fmla="*/ 2184307 w 6230722"/>
                  <a:gd name="connsiteY7" fmla="*/ 3645970 h 4609961"/>
                  <a:gd name="connsiteX8" fmla="*/ 1850943 w 6230722"/>
                  <a:gd name="connsiteY8" fmla="*/ 3688676 h 4609961"/>
                  <a:gd name="connsiteX9" fmla="*/ 1570706 w 6230722"/>
                  <a:gd name="connsiteY9" fmla="*/ 3766737 h 4609961"/>
                  <a:gd name="connsiteX10" fmla="*/ 1404164 w 6230722"/>
                  <a:gd name="connsiteY10" fmla="*/ 3115081 h 4609961"/>
                  <a:gd name="connsiteX11" fmla="*/ 444080 w 6230722"/>
                  <a:gd name="connsiteY11" fmla="*/ 3593774 h 4609961"/>
                  <a:gd name="connsiteX12" fmla="*/ 0 w 6230722"/>
                  <a:gd name="connsiteY12" fmla="*/ 4143084 h 4609961"/>
                  <a:gd name="connsiteX13" fmla="*/ 354018 w 6230722"/>
                  <a:gd name="connsiteY13" fmla="*/ 4609961 h 4609961"/>
                  <a:gd name="connsiteX14" fmla="*/ 6230722 w 6230722"/>
                  <a:gd name="connsiteY14" fmla="*/ 4301067 h 4609961"/>
                  <a:gd name="connsiteX15" fmla="*/ 5646521 w 6230722"/>
                  <a:gd name="connsiteY15" fmla="*/ 3293533 h 4609961"/>
                  <a:gd name="connsiteX16" fmla="*/ 4698255 w 6230722"/>
                  <a:gd name="connsiteY16" fmla="*/ 3683000 h 4609961"/>
                  <a:gd name="connsiteX17" fmla="*/ 4291855 w 6230722"/>
                  <a:gd name="connsiteY17" fmla="*/ 4089400 h 4609961"/>
                  <a:gd name="connsiteX18" fmla="*/ 3775388 w 6230722"/>
                  <a:gd name="connsiteY18" fmla="*/ 4013200 h 4609961"/>
                  <a:gd name="connsiteX19" fmla="*/ 3225055 w 6230722"/>
                  <a:gd name="connsiteY19" fmla="*/ 3818467 h 4609961"/>
                  <a:gd name="connsiteX20" fmla="*/ 3377455 w 6230722"/>
                  <a:gd name="connsiteY20" fmla="*/ 3479800 h 4609961"/>
                  <a:gd name="connsiteX21" fmla="*/ 3377455 w 6230722"/>
                  <a:gd name="connsiteY21" fmla="*/ 3090334 h 4609961"/>
                  <a:gd name="connsiteX22" fmla="*/ 3275855 w 6230722"/>
                  <a:gd name="connsiteY22" fmla="*/ 2717800 h 4609961"/>
                  <a:gd name="connsiteX23" fmla="*/ 3326655 w 6230722"/>
                  <a:gd name="connsiteY23" fmla="*/ 2353734 h 4609961"/>
                  <a:gd name="connsiteX24" fmla="*/ 4393455 w 6230722"/>
                  <a:gd name="connsiteY24" fmla="*/ 0 h 4609961"/>
                  <a:gd name="connsiteX0" fmla="*/ 3326655 w 6230722"/>
                  <a:gd name="connsiteY0" fmla="*/ 58802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275855 w 6230722"/>
                  <a:gd name="connsiteY22" fmla="*/ 422868 h 2315029"/>
                  <a:gd name="connsiteX23" fmla="*/ 3326655 w 6230722"/>
                  <a:gd name="connsiteY23" fmla="*/ 58802 h 2315029"/>
                  <a:gd name="connsiteX0" fmla="*/ 3174255 w 6230722"/>
                  <a:gd name="connsiteY0" fmla="*/ 984925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275855 w 6230722"/>
                  <a:gd name="connsiteY22" fmla="*/ 422868 h 2315029"/>
                  <a:gd name="connsiteX23" fmla="*/ 3174255 w 6230722"/>
                  <a:gd name="connsiteY23" fmla="*/ 984925 h 2315029"/>
                  <a:gd name="connsiteX0" fmla="*/ 3174255 w 6230722"/>
                  <a:gd name="connsiteY0" fmla="*/ 984925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174255 w 6230722"/>
                  <a:gd name="connsiteY23" fmla="*/ 984925 h 2315029"/>
                  <a:gd name="connsiteX0" fmla="*/ 3244593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44593 w 6230722"/>
                  <a:gd name="connsiteY23" fmla="*/ 1117787 h 2315029"/>
                  <a:gd name="connsiteX0" fmla="*/ 3232870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32870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56316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56316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174255 w 6230722"/>
                  <a:gd name="connsiteY21" fmla="*/ 1537863 h 2315029"/>
                  <a:gd name="connsiteX22" fmla="*/ 3150808 w 6230722"/>
                  <a:gd name="connsiteY22" fmla="*/ 1403699 h 2315029"/>
                  <a:gd name="connsiteX23" fmla="*/ 3256316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150808 w 6230722"/>
                  <a:gd name="connsiteY21" fmla="*/ 1403699 h 2315029"/>
                  <a:gd name="connsiteX22" fmla="*/ 3256316 w 6230722"/>
                  <a:gd name="connsiteY22"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2521019 w 6230722"/>
                  <a:gd name="connsiteY18" fmla="*/ 1683099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1591639 w 6230722"/>
                  <a:gd name="connsiteY17" fmla="*/ 1821822 h 2315029"/>
                  <a:gd name="connsiteX18" fmla="*/ 2521019 w 6230722"/>
                  <a:gd name="connsiteY18" fmla="*/ 1683099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1263394 w 6230722"/>
                  <a:gd name="connsiteY16" fmla="*/ 1888253 h 2315029"/>
                  <a:gd name="connsiteX17" fmla="*/ 1591639 w 6230722"/>
                  <a:gd name="connsiteY17" fmla="*/ 1821822 h 2315029"/>
                  <a:gd name="connsiteX18" fmla="*/ 2521019 w 6230722"/>
                  <a:gd name="connsiteY18" fmla="*/ 1683099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1263394 w 6230722"/>
                  <a:gd name="connsiteY15" fmla="*/ 1888253 h 2315029"/>
                  <a:gd name="connsiteX16" fmla="*/ 1591639 w 6230722"/>
                  <a:gd name="connsiteY16" fmla="*/ 1821822 h 2315029"/>
                  <a:gd name="connsiteX17" fmla="*/ 2521019 w 6230722"/>
                  <a:gd name="connsiteY17" fmla="*/ 1683099 h 2315029"/>
                  <a:gd name="connsiteX18" fmla="*/ 3146901 w 6230722"/>
                  <a:gd name="connsiteY18" fmla="*/ 1578243 h 2315029"/>
                  <a:gd name="connsiteX19" fmla="*/ 3150808 w 6230722"/>
                  <a:gd name="connsiteY19" fmla="*/ 1403699 h 2315029"/>
                  <a:gd name="connsiteX20" fmla="*/ 3256316 w 6230722"/>
                  <a:gd name="connsiteY20" fmla="*/ 1117787 h 2315029"/>
                  <a:gd name="connsiteX0" fmla="*/ 3256316 w 3256316"/>
                  <a:gd name="connsiteY0" fmla="*/ 1117787 h 2315029"/>
                  <a:gd name="connsiteX1" fmla="*/ 2987337 w 3256316"/>
                  <a:gd name="connsiteY1" fmla="*/ 766746 h 2315029"/>
                  <a:gd name="connsiteX2" fmla="*/ 2586147 w 3256316"/>
                  <a:gd name="connsiteY2" fmla="*/ 374673 h 2315029"/>
                  <a:gd name="connsiteX3" fmla="*/ 2695907 w 3256316"/>
                  <a:gd name="connsiteY3" fmla="*/ 241160 h 2315029"/>
                  <a:gd name="connsiteX4" fmla="*/ 2231012 w 3256316"/>
                  <a:gd name="connsiteY4" fmla="*/ 0 h 2315029"/>
                  <a:gd name="connsiteX5" fmla="*/ 1870481 w 3256316"/>
                  <a:gd name="connsiteY5" fmla="*/ 156586 h 2315029"/>
                  <a:gd name="connsiteX6" fmla="*/ 2074798 w 3256316"/>
                  <a:gd name="connsiteY6" fmla="*/ 688778 h 2315029"/>
                  <a:gd name="connsiteX7" fmla="*/ 2184307 w 3256316"/>
                  <a:gd name="connsiteY7" fmla="*/ 1351038 h 2315029"/>
                  <a:gd name="connsiteX8" fmla="*/ 1850943 w 3256316"/>
                  <a:gd name="connsiteY8" fmla="*/ 1393744 h 2315029"/>
                  <a:gd name="connsiteX9" fmla="*/ 1570706 w 3256316"/>
                  <a:gd name="connsiteY9" fmla="*/ 1471805 h 2315029"/>
                  <a:gd name="connsiteX10" fmla="*/ 1404164 w 3256316"/>
                  <a:gd name="connsiteY10" fmla="*/ 820149 h 2315029"/>
                  <a:gd name="connsiteX11" fmla="*/ 444080 w 3256316"/>
                  <a:gd name="connsiteY11" fmla="*/ 1298842 h 2315029"/>
                  <a:gd name="connsiteX12" fmla="*/ 0 w 3256316"/>
                  <a:gd name="connsiteY12" fmla="*/ 1848152 h 2315029"/>
                  <a:gd name="connsiteX13" fmla="*/ 354018 w 3256316"/>
                  <a:gd name="connsiteY13" fmla="*/ 2315029 h 2315029"/>
                  <a:gd name="connsiteX14" fmla="*/ 815156 w 3256316"/>
                  <a:gd name="connsiteY14" fmla="*/ 2167121 h 2315029"/>
                  <a:gd name="connsiteX15" fmla="*/ 1263394 w 3256316"/>
                  <a:gd name="connsiteY15" fmla="*/ 1888253 h 2315029"/>
                  <a:gd name="connsiteX16" fmla="*/ 1591639 w 3256316"/>
                  <a:gd name="connsiteY16" fmla="*/ 1821822 h 2315029"/>
                  <a:gd name="connsiteX17" fmla="*/ 2521019 w 3256316"/>
                  <a:gd name="connsiteY17" fmla="*/ 1683099 h 2315029"/>
                  <a:gd name="connsiteX18" fmla="*/ 3146901 w 3256316"/>
                  <a:gd name="connsiteY18" fmla="*/ 1578243 h 2315029"/>
                  <a:gd name="connsiteX19" fmla="*/ 3150808 w 3256316"/>
                  <a:gd name="connsiteY19" fmla="*/ 1403699 h 2315029"/>
                  <a:gd name="connsiteX20" fmla="*/ 3256316 w 3256316"/>
                  <a:gd name="connsiteY20" fmla="*/ 1117787 h 2315029"/>
                  <a:gd name="connsiteX0" fmla="*/ 3256316 w 3256316"/>
                  <a:gd name="connsiteY0" fmla="*/ 1117787 h 2315029"/>
                  <a:gd name="connsiteX1" fmla="*/ 2987337 w 3256316"/>
                  <a:gd name="connsiteY1" fmla="*/ 766746 h 2315029"/>
                  <a:gd name="connsiteX2" fmla="*/ 2586147 w 3256316"/>
                  <a:gd name="connsiteY2" fmla="*/ 374673 h 2315029"/>
                  <a:gd name="connsiteX3" fmla="*/ 2695907 w 3256316"/>
                  <a:gd name="connsiteY3" fmla="*/ 241160 h 2315029"/>
                  <a:gd name="connsiteX4" fmla="*/ 2231012 w 3256316"/>
                  <a:gd name="connsiteY4" fmla="*/ 0 h 2315029"/>
                  <a:gd name="connsiteX5" fmla="*/ 1870481 w 3256316"/>
                  <a:gd name="connsiteY5" fmla="*/ 156586 h 2315029"/>
                  <a:gd name="connsiteX6" fmla="*/ 2074798 w 3256316"/>
                  <a:gd name="connsiteY6" fmla="*/ 688778 h 2315029"/>
                  <a:gd name="connsiteX7" fmla="*/ 2184307 w 3256316"/>
                  <a:gd name="connsiteY7" fmla="*/ 1351038 h 2315029"/>
                  <a:gd name="connsiteX8" fmla="*/ 1850943 w 3256316"/>
                  <a:gd name="connsiteY8" fmla="*/ 1393744 h 2315029"/>
                  <a:gd name="connsiteX9" fmla="*/ 1570706 w 3256316"/>
                  <a:gd name="connsiteY9" fmla="*/ 1471805 h 2315029"/>
                  <a:gd name="connsiteX10" fmla="*/ 1404164 w 3256316"/>
                  <a:gd name="connsiteY10" fmla="*/ 820149 h 2315029"/>
                  <a:gd name="connsiteX11" fmla="*/ 444080 w 3256316"/>
                  <a:gd name="connsiteY11" fmla="*/ 1298842 h 2315029"/>
                  <a:gd name="connsiteX12" fmla="*/ 0 w 3256316"/>
                  <a:gd name="connsiteY12" fmla="*/ 1848152 h 2315029"/>
                  <a:gd name="connsiteX13" fmla="*/ 354018 w 3256316"/>
                  <a:gd name="connsiteY13" fmla="*/ 2315029 h 2315029"/>
                  <a:gd name="connsiteX14" fmla="*/ 839786 w 3256316"/>
                  <a:gd name="connsiteY14" fmla="*/ 2179437 h 2315029"/>
                  <a:gd name="connsiteX15" fmla="*/ 1263394 w 3256316"/>
                  <a:gd name="connsiteY15" fmla="*/ 1888253 h 2315029"/>
                  <a:gd name="connsiteX16" fmla="*/ 1591639 w 3256316"/>
                  <a:gd name="connsiteY16" fmla="*/ 1821822 h 2315029"/>
                  <a:gd name="connsiteX17" fmla="*/ 2521019 w 3256316"/>
                  <a:gd name="connsiteY17" fmla="*/ 1683099 h 2315029"/>
                  <a:gd name="connsiteX18" fmla="*/ 3146901 w 3256316"/>
                  <a:gd name="connsiteY18" fmla="*/ 1578243 h 2315029"/>
                  <a:gd name="connsiteX19" fmla="*/ 3150808 w 3256316"/>
                  <a:gd name="connsiteY19" fmla="*/ 1403699 h 2315029"/>
                  <a:gd name="connsiteX20" fmla="*/ 3256316 w 3256316"/>
                  <a:gd name="connsiteY20" fmla="*/ 1117787 h 2315029"/>
                  <a:gd name="connsiteX0" fmla="*/ 3256316 w 3256316"/>
                  <a:gd name="connsiteY0" fmla="*/ 1117787 h 2315029"/>
                  <a:gd name="connsiteX1" fmla="*/ 2987337 w 3256316"/>
                  <a:gd name="connsiteY1" fmla="*/ 766746 h 2315029"/>
                  <a:gd name="connsiteX2" fmla="*/ 2586147 w 3256316"/>
                  <a:gd name="connsiteY2" fmla="*/ 374673 h 2315029"/>
                  <a:gd name="connsiteX3" fmla="*/ 2695907 w 3256316"/>
                  <a:gd name="connsiteY3" fmla="*/ 241160 h 2315029"/>
                  <a:gd name="connsiteX4" fmla="*/ 2231012 w 3256316"/>
                  <a:gd name="connsiteY4" fmla="*/ 0 h 2315029"/>
                  <a:gd name="connsiteX5" fmla="*/ 1870481 w 3256316"/>
                  <a:gd name="connsiteY5" fmla="*/ 156586 h 2315029"/>
                  <a:gd name="connsiteX6" fmla="*/ 2074798 w 3256316"/>
                  <a:gd name="connsiteY6" fmla="*/ 688778 h 2315029"/>
                  <a:gd name="connsiteX7" fmla="*/ 2184307 w 3256316"/>
                  <a:gd name="connsiteY7" fmla="*/ 1351038 h 2315029"/>
                  <a:gd name="connsiteX8" fmla="*/ 1850943 w 3256316"/>
                  <a:gd name="connsiteY8" fmla="*/ 1393744 h 2315029"/>
                  <a:gd name="connsiteX9" fmla="*/ 1570706 w 3256316"/>
                  <a:gd name="connsiteY9" fmla="*/ 1471805 h 2315029"/>
                  <a:gd name="connsiteX10" fmla="*/ 1404164 w 3256316"/>
                  <a:gd name="connsiteY10" fmla="*/ 820149 h 2315029"/>
                  <a:gd name="connsiteX11" fmla="*/ 444080 w 3256316"/>
                  <a:gd name="connsiteY11" fmla="*/ 1298842 h 2315029"/>
                  <a:gd name="connsiteX12" fmla="*/ 0 w 3256316"/>
                  <a:gd name="connsiteY12" fmla="*/ 1848152 h 2315029"/>
                  <a:gd name="connsiteX13" fmla="*/ 354018 w 3256316"/>
                  <a:gd name="connsiteY13" fmla="*/ 2315029 h 2315029"/>
                  <a:gd name="connsiteX14" fmla="*/ 839786 w 3256316"/>
                  <a:gd name="connsiteY14" fmla="*/ 2179437 h 2315029"/>
                  <a:gd name="connsiteX15" fmla="*/ 1263394 w 3256316"/>
                  <a:gd name="connsiteY15" fmla="*/ 1888253 h 2315029"/>
                  <a:gd name="connsiteX16" fmla="*/ 1591639 w 3256316"/>
                  <a:gd name="connsiteY16" fmla="*/ 1821822 h 2315029"/>
                  <a:gd name="connsiteX17" fmla="*/ 2521019 w 3256316"/>
                  <a:gd name="connsiteY17" fmla="*/ 1683099 h 2315029"/>
                  <a:gd name="connsiteX18" fmla="*/ 3146901 w 3256316"/>
                  <a:gd name="connsiteY18" fmla="*/ 1578243 h 2315029"/>
                  <a:gd name="connsiteX19" fmla="*/ 3150808 w 3256316"/>
                  <a:gd name="connsiteY19" fmla="*/ 1403699 h 2315029"/>
                  <a:gd name="connsiteX20" fmla="*/ 3256316 w 3256316"/>
                  <a:gd name="connsiteY20" fmla="*/ 1117787 h 2315029"/>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591639 w 3256316"/>
                  <a:gd name="connsiteY16" fmla="*/ 1821822 h 2333502"/>
                  <a:gd name="connsiteX17" fmla="*/ 2521019 w 3256316"/>
                  <a:gd name="connsiteY17" fmla="*/ 1683099 h 2333502"/>
                  <a:gd name="connsiteX18" fmla="*/ 3146901 w 3256316"/>
                  <a:gd name="connsiteY18" fmla="*/ 1578243 h 2333502"/>
                  <a:gd name="connsiteX19" fmla="*/ 3150808 w 3256316"/>
                  <a:gd name="connsiteY19" fmla="*/ 1403699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50808 w 3256316"/>
                  <a:gd name="connsiteY19" fmla="*/ 1403699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07840 w 3256316"/>
                  <a:gd name="connsiteY8" fmla="*/ 141837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07840 w 3256316"/>
                  <a:gd name="connsiteY8" fmla="*/ 1418374 h 2333502"/>
                  <a:gd name="connsiteX9" fmla="*/ 1570706 w 3256316"/>
                  <a:gd name="connsiteY9" fmla="*/ 1487199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628808 w 3256316"/>
                  <a:gd name="connsiteY11" fmla="*/ 1089484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628808 w 3256316"/>
                  <a:gd name="connsiteY11" fmla="*/ 1089484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628808 w 3256316"/>
                  <a:gd name="connsiteY11" fmla="*/ 1089484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348559 w 3348559"/>
                  <a:gd name="connsiteY0" fmla="*/ 1117787 h 2333502"/>
                  <a:gd name="connsiteX1" fmla="*/ 3079580 w 3348559"/>
                  <a:gd name="connsiteY1" fmla="*/ 766746 h 2333502"/>
                  <a:gd name="connsiteX2" fmla="*/ 2678390 w 3348559"/>
                  <a:gd name="connsiteY2" fmla="*/ 374673 h 2333502"/>
                  <a:gd name="connsiteX3" fmla="*/ 2788150 w 3348559"/>
                  <a:gd name="connsiteY3" fmla="*/ 241160 h 2333502"/>
                  <a:gd name="connsiteX4" fmla="*/ 2323255 w 3348559"/>
                  <a:gd name="connsiteY4" fmla="*/ 0 h 2333502"/>
                  <a:gd name="connsiteX5" fmla="*/ 1962724 w 3348559"/>
                  <a:gd name="connsiteY5" fmla="*/ 156586 h 2333502"/>
                  <a:gd name="connsiteX6" fmla="*/ 2167041 w 3348559"/>
                  <a:gd name="connsiteY6" fmla="*/ 688778 h 2333502"/>
                  <a:gd name="connsiteX7" fmla="*/ 2276550 w 3348559"/>
                  <a:gd name="connsiteY7" fmla="*/ 1351038 h 2333502"/>
                  <a:gd name="connsiteX8" fmla="*/ 1869296 w 3348559"/>
                  <a:gd name="connsiteY8" fmla="*/ 1415296 h 2333502"/>
                  <a:gd name="connsiteX9" fmla="*/ 1662949 w 3348559"/>
                  <a:gd name="connsiteY9" fmla="*/ 1487199 h 2333502"/>
                  <a:gd name="connsiteX10" fmla="*/ 1484092 w 3348559"/>
                  <a:gd name="connsiteY10" fmla="*/ 820149 h 2333502"/>
                  <a:gd name="connsiteX11" fmla="*/ 721051 w 3348559"/>
                  <a:gd name="connsiteY11" fmla="*/ 1089484 h 2333502"/>
                  <a:gd name="connsiteX12" fmla="*/ 0 w 3348559"/>
                  <a:gd name="connsiteY12" fmla="*/ 1523299 h 2333502"/>
                  <a:gd name="connsiteX13" fmla="*/ 458576 w 3348559"/>
                  <a:gd name="connsiteY13" fmla="*/ 2333502 h 2333502"/>
                  <a:gd name="connsiteX14" fmla="*/ 932029 w 3348559"/>
                  <a:gd name="connsiteY14" fmla="*/ 2179437 h 2333502"/>
                  <a:gd name="connsiteX15" fmla="*/ 1355637 w 3348559"/>
                  <a:gd name="connsiteY15" fmla="*/ 1888253 h 2333502"/>
                  <a:gd name="connsiteX16" fmla="*/ 1751616 w 3348559"/>
                  <a:gd name="connsiteY16" fmla="*/ 1809507 h 2333502"/>
                  <a:gd name="connsiteX17" fmla="*/ 2613262 w 3348559"/>
                  <a:gd name="connsiteY17" fmla="*/ 1683099 h 2333502"/>
                  <a:gd name="connsiteX18" fmla="*/ 3239144 w 3348559"/>
                  <a:gd name="connsiteY18" fmla="*/ 1578243 h 2333502"/>
                  <a:gd name="connsiteX19" fmla="*/ 3252287 w 3348559"/>
                  <a:gd name="connsiteY19" fmla="*/ 1406778 h 2333502"/>
                  <a:gd name="connsiteX20" fmla="*/ 3348559 w 3348559"/>
                  <a:gd name="connsiteY20" fmla="*/ 1117787 h 2333502"/>
                  <a:gd name="connsiteX0" fmla="*/ 3395309 w 3395309"/>
                  <a:gd name="connsiteY0" fmla="*/ 1117787 h 2183929"/>
                  <a:gd name="connsiteX1" fmla="*/ 3126330 w 3395309"/>
                  <a:gd name="connsiteY1" fmla="*/ 766746 h 2183929"/>
                  <a:gd name="connsiteX2" fmla="*/ 2725140 w 3395309"/>
                  <a:gd name="connsiteY2" fmla="*/ 374673 h 2183929"/>
                  <a:gd name="connsiteX3" fmla="*/ 2834900 w 3395309"/>
                  <a:gd name="connsiteY3" fmla="*/ 241160 h 2183929"/>
                  <a:gd name="connsiteX4" fmla="*/ 2370005 w 3395309"/>
                  <a:gd name="connsiteY4" fmla="*/ 0 h 2183929"/>
                  <a:gd name="connsiteX5" fmla="*/ 2009474 w 3395309"/>
                  <a:gd name="connsiteY5" fmla="*/ 156586 h 2183929"/>
                  <a:gd name="connsiteX6" fmla="*/ 2213791 w 3395309"/>
                  <a:gd name="connsiteY6" fmla="*/ 688778 h 2183929"/>
                  <a:gd name="connsiteX7" fmla="*/ 2323300 w 3395309"/>
                  <a:gd name="connsiteY7" fmla="*/ 1351038 h 2183929"/>
                  <a:gd name="connsiteX8" fmla="*/ 1916046 w 3395309"/>
                  <a:gd name="connsiteY8" fmla="*/ 1415296 h 2183929"/>
                  <a:gd name="connsiteX9" fmla="*/ 1709699 w 3395309"/>
                  <a:gd name="connsiteY9" fmla="*/ 1487199 h 2183929"/>
                  <a:gd name="connsiteX10" fmla="*/ 1530842 w 3395309"/>
                  <a:gd name="connsiteY10" fmla="*/ 820149 h 2183929"/>
                  <a:gd name="connsiteX11" fmla="*/ 767801 w 3395309"/>
                  <a:gd name="connsiteY11" fmla="*/ 1089484 h 2183929"/>
                  <a:gd name="connsiteX12" fmla="*/ 46750 w 3395309"/>
                  <a:gd name="connsiteY12" fmla="*/ 1523299 h 2183929"/>
                  <a:gd name="connsiteX13" fmla="*/ 0 w 3395309"/>
                  <a:gd name="connsiteY13" fmla="*/ 1591555 h 2183929"/>
                  <a:gd name="connsiteX14" fmla="*/ 978779 w 3395309"/>
                  <a:gd name="connsiteY14" fmla="*/ 2179437 h 2183929"/>
                  <a:gd name="connsiteX15" fmla="*/ 1402387 w 3395309"/>
                  <a:gd name="connsiteY15" fmla="*/ 1888253 h 2183929"/>
                  <a:gd name="connsiteX16" fmla="*/ 1798366 w 3395309"/>
                  <a:gd name="connsiteY16" fmla="*/ 1809507 h 2183929"/>
                  <a:gd name="connsiteX17" fmla="*/ 2660012 w 3395309"/>
                  <a:gd name="connsiteY17" fmla="*/ 1683099 h 2183929"/>
                  <a:gd name="connsiteX18" fmla="*/ 3285894 w 3395309"/>
                  <a:gd name="connsiteY18" fmla="*/ 1578243 h 2183929"/>
                  <a:gd name="connsiteX19" fmla="*/ 3299037 w 3395309"/>
                  <a:gd name="connsiteY19" fmla="*/ 1406778 h 2183929"/>
                  <a:gd name="connsiteX20" fmla="*/ 3395309 w 3395309"/>
                  <a:gd name="connsiteY20" fmla="*/ 1117787 h 2183929"/>
                  <a:gd name="connsiteX0" fmla="*/ 3395309 w 3395309"/>
                  <a:gd name="connsiteY0" fmla="*/ 1117787 h 1985064"/>
                  <a:gd name="connsiteX1" fmla="*/ 3126330 w 3395309"/>
                  <a:gd name="connsiteY1" fmla="*/ 766746 h 1985064"/>
                  <a:gd name="connsiteX2" fmla="*/ 2725140 w 3395309"/>
                  <a:gd name="connsiteY2" fmla="*/ 374673 h 1985064"/>
                  <a:gd name="connsiteX3" fmla="*/ 2834900 w 3395309"/>
                  <a:gd name="connsiteY3" fmla="*/ 241160 h 1985064"/>
                  <a:gd name="connsiteX4" fmla="*/ 2370005 w 3395309"/>
                  <a:gd name="connsiteY4" fmla="*/ 0 h 1985064"/>
                  <a:gd name="connsiteX5" fmla="*/ 2009474 w 3395309"/>
                  <a:gd name="connsiteY5" fmla="*/ 156586 h 1985064"/>
                  <a:gd name="connsiteX6" fmla="*/ 2213791 w 3395309"/>
                  <a:gd name="connsiteY6" fmla="*/ 688778 h 1985064"/>
                  <a:gd name="connsiteX7" fmla="*/ 2323300 w 3395309"/>
                  <a:gd name="connsiteY7" fmla="*/ 1351038 h 1985064"/>
                  <a:gd name="connsiteX8" fmla="*/ 1916046 w 3395309"/>
                  <a:gd name="connsiteY8" fmla="*/ 1415296 h 1985064"/>
                  <a:gd name="connsiteX9" fmla="*/ 1709699 w 3395309"/>
                  <a:gd name="connsiteY9" fmla="*/ 1487199 h 1985064"/>
                  <a:gd name="connsiteX10" fmla="*/ 1530842 w 3395309"/>
                  <a:gd name="connsiteY10" fmla="*/ 820149 h 1985064"/>
                  <a:gd name="connsiteX11" fmla="*/ 767801 w 3395309"/>
                  <a:gd name="connsiteY11" fmla="*/ 1089484 h 1985064"/>
                  <a:gd name="connsiteX12" fmla="*/ 46750 w 3395309"/>
                  <a:gd name="connsiteY12" fmla="*/ 1523299 h 1985064"/>
                  <a:gd name="connsiteX13" fmla="*/ 0 w 3395309"/>
                  <a:gd name="connsiteY13" fmla="*/ 1591555 h 1985064"/>
                  <a:gd name="connsiteX14" fmla="*/ 140579 w 3395309"/>
                  <a:gd name="connsiteY14" fmla="*/ 1978911 h 1985064"/>
                  <a:gd name="connsiteX15" fmla="*/ 1402387 w 3395309"/>
                  <a:gd name="connsiteY15" fmla="*/ 1888253 h 1985064"/>
                  <a:gd name="connsiteX16" fmla="*/ 1798366 w 3395309"/>
                  <a:gd name="connsiteY16" fmla="*/ 1809507 h 1985064"/>
                  <a:gd name="connsiteX17" fmla="*/ 2660012 w 3395309"/>
                  <a:gd name="connsiteY17" fmla="*/ 1683099 h 1985064"/>
                  <a:gd name="connsiteX18" fmla="*/ 3285894 w 3395309"/>
                  <a:gd name="connsiteY18" fmla="*/ 1578243 h 1985064"/>
                  <a:gd name="connsiteX19" fmla="*/ 3299037 w 3395309"/>
                  <a:gd name="connsiteY19" fmla="*/ 1406778 h 1985064"/>
                  <a:gd name="connsiteX20" fmla="*/ 3395309 w 3395309"/>
                  <a:gd name="connsiteY20" fmla="*/ 1117787 h 1985064"/>
                  <a:gd name="connsiteX0" fmla="*/ 3395309 w 3395309"/>
                  <a:gd name="connsiteY0" fmla="*/ 1117787 h 2281284"/>
                  <a:gd name="connsiteX1" fmla="*/ 3126330 w 3395309"/>
                  <a:gd name="connsiteY1" fmla="*/ 766746 h 2281284"/>
                  <a:gd name="connsiteX2" fmla="*/ 2725140 w 3395309"/>
                  <a:gd name="connsiteY2" fmla="*/ 374673 h 2281284"/>
                  <a:gd name="connsiteX3" fmla="*/ 2834900 w 3395309"/>
                  <a:gd name="connsiteY3" fmla="*/ 241160 h 2281284"/>
                  <a:gd name="connsiteX4" fmla="*/ 2370005 w 3395309"/>
                  <a:gd name="connsiteY4" fmla="*/ 0 h 2281284"/>
                  <a:gd name="connsiteX5" fmla="*/ 2009474 w 3395309"/>
                  <a:gd name="connsiteY5" fmla="*/ 156586 h 2281284"/>
                  <a:gd name="connsiteX6" fmla="*/ 2213791 w 3395309"/>
                  <a:gd name="connsiteY6" fmla="*/ 688778 h 2281284"/>
                  <a:gd name="connsiteX7" fmla="*/ 2323300 w 3395309"/>
                  <a:gd name="connsiteY7" fmla="*/ 1351038 h 2281284"/>
                  <a:gd name="connsiteX8" fmla="*/ 1916046 w 3395309"/>
                  <a:gd name="connsiteY8" fmla="*/ 1415296 h 2281284"/>
                  <a:gd name="connsiteX9" fmla="*/ 1709699 w 3395309"/>
                  <a:gd name="connsiteY9" fmla="*/ 1487199 h 2281284"/>
                  <a:gd name="connsiteX10" fmla="*/ 1530842 w 3395309"/>
                  <a:gd name="connsiteY10" fmla="*/ 820149 h 2281284"/>
                  <a:gd name="connsiteX11" fmla="*/ 767801 w 3395309"/>
                  <a:gd name="connsiteY11" fmla="*/ 1089484 h 2281284"/>
                  <a:gd name="connsiteX12" fmla="*/ 46750 w 3395309"/>
                  <a:gd name="connsiteY12" fmla="*/ 1523299 h 2281284"/>
                  <a:gd name="connsiteX13" fmla="*/ 0 w 3395309"/>
                  <a:gd name="connsiteY13" fmla="*/ 1591555 h 2281284"/>
                  <a:gd name="connsiteX14" fmla="*/ 140579 w 3395309"/>
                  <a:gd name="connsiteY14" fmla="*/ 1978911 h 2281284"/>
                  <a:gd name="connsiteX15" fmla="*/ 367671 w 3395309"/>
                  <a:gd name="connsiteY15" fmla="*/ 2281284 h 2281284"/>
                  <a:gd name="connsiteX16" fmla="*/ 1798366 w 3395309"/>
                  <a:gd name="connsiteY16" fmla="*/ 1809507 h 2281284"/>
                  <a:gd name="connsiteX17" fmla="*/ 2660012 w 3395309"/>
                  <a:gd name="connsiteY17" fmla="*/ 1683099 h 2281284"/>
                  <a:gd name="connsiteX18" fmla="*/ 3285894 w 3395309"/>
                  <a:gd name="connsiteY18" fmla="*/ 1578243 h 2281284"/>
                  <a:gd name="connsiteX19" fmla="*/ 3299037 w 3395309"/>
                  <a:gd name="connsiteY19" fmla="*/ 1406778 h 2281284"/>
                  <a:gd name="connsiteX20" fmla="*/ 3395309 w 3395309"/>
                  <a:gd name="connsiteY20" fmla="*/ 1117787 h 2281284"/>
                  <a:gd name="connsiteX0" fmla="*/ 3395309 w 3395309"/>
                  <a:gd name="connsiteY0" fmla="*/ 1117787 h 2281284"/>
                  <a:gd name="connsiteX1" fmla="*/ 3126330 w 3395309"/>
                  <a:gd name="connsiteY1" fmla="*/ 766746 h 2281284"/>
                  <a:gd name="connsiteX2" fmla="*/ 2725140 w 3395309"/>
                  <a:gd name="connsiteY2" fmla="*/ 374673 h 2281284"/>
                  <a:gd name="connsiteX3" fmla="*/ 2834900 w 3395309"/>
                  <a:gd name="connsiteY3" fmla="*/ 241160 h 2281284"/>
                  <a:gd name="connsiteX4" fmla="*/ 2370005 w 3395309"/>
                  <a:gd name="connsiteY4" fmla="*/ 0 h 2281284"/>
                  <a:gd name="connsiteX5" fmla="*/ 2009474 w 3395309"/>
                  <a:gd name="connsiteY5" fmla="*/ 156586 h 2281284"/>
                  <a:gd name="connsiteX6" fmla="*/ 2213791 w 3395309"/>
                  <a:gd name="connsiteY6" fmla="*/ 688778 h 2281284"/>
                  <a:gd name="connsiteX7" fmla="*/ 2323300 w 3395309"/>
                  <a:gd name="connsiteY7" fmla="*/ 1351038 h 2281284"/>
                  <a:gd name="connsiteX8" fmla="*/ 1916046 w 3395309"/>
                  <a:gd name="connsiteY8" fmla="*/ 1415296 h 2281284"/>
                  <a:gd name="connsiteX9" fmla="*/ 1709699 w 3395309"/>
                  <a:gd name="connsiteY9" fmla="*/ 1487199 h 2281284"/>
                  <a:gd name="connsiteX10" fmla="*/ 1530842 w 3395309"/>
                  <a:gd name="connsiteY10" fmla="*/ 820149 h 2281284"/>
                  <a:gd name="connsiteX11" fmla="*/ 767801 w 3395309"/>
                  <a:gd name="connsiteY11" fmla="*/ 1089484 h 2281284"/>
                  <a:gd name="connsiteX12" fmla="*/ 46750 w 3395309"/>
                  <a:gd name="connsiteY12" fmla="*/ 1523299 h 2281284"/>
                  <a:gd name="connsiteX13" fmla="*/ 0 w 3395309"/>
                  <a:gd name="connsiteY13" fmla="*/ 1591555 h 2281284"/>
                  <a:gd name="connsiteX14" fmla="*/ 140579 w 3395309"/>
                  <a:gd name="connsiteY14" fmla="*/ 1978911 h 2281284"/>
                  <a:gd name="connsiteX15" fmla="*/ 367671 w 3395309"/>
                  <a:gd name="connsiteY15" fmla="*/ 2281284 h 2281284"/>
                  <a:gd name="connsiteX16" fmla="*/ 1798366 w 3395309"/>
                  <a:gd name="connsiteY16" fmla="*/ 1809507 h 2281284"/>
                  <a:gd name="connsiteX17" fmla="*/ 2660012 w 3395309"/>
                  <a:gd name="connsiteY17" fmla="*/ 1683099 h 2281284"/>
                  <a:gd name="connsiteX18" fmla="*/ 3285894 w 3395309"/>
                  <a:gd name="connsiteY18" fmla="*/ 1578243 h 2281284"/>
                  <a:gd name="connsiteX19" fmla="*/ 3299037 w 3395309"/>
                  <a:gd name="connsiteY19" fmla="*/ 1406778 h 2281284"/>
                  <a:gd name="connsiteX20" fmla="*/ 3395309 w 3395309"/>
                  <a:gd name="connsiteY20" fmla="*/ 1117787 h 2281284"/>
                  <a:gd name="connsiteX0" fmla="*/ 3395309 w 3395309"/>
                  <a:gd name="connsiteY0" fmla="*/ 1117787 h 2281284"/>
                  <a:gd name="connsiteX1" fmla="*/ 3126330 w 3395309"/>
                  <a:gd name="connsiteY1" fmla="*/ 766746 h 2281284"/>
                  <a:gd name="connsiteX2" fmla="*/ 2725140 w 3395309"/>
                  <a:gd name="connsiteY2" fmla="*/ 374673 h 2281284"/>
                  <a:gd name="connsiteX3" fmla="*/ 2834900 w 3395309"/>
                  <a:gd name="connsiteY3" fmla="*/ 241160 h 2281284"/>
                  <a:gd name="connsiteX4" fmla="*/ 2370005 w 3395309"/>
                  <a:gd name="connsiteY4" fmla="*/ 0 h 2281284"/>
                  <a:gd name="connsiteX5" fmla="*/ 2009474 w 3395309"/>
                  <a:gd name="connsiteY5" fmla="*/ 156586 h 2281284"/>
                  <a:gd name="connsiteX6" fmla="*/ 2213791 w 3395309"/>
                  <a:gd name="connsiteY6" fmla="*/ 688778 h 2281284"/>
                  <a:gd name="connsiteX7" fmla="*/ 2323300 w 3395309"/>
                  <a:gd name="connsiteY7" fmla="*/ 1351038 h 2281284"/>
                  <a:gd name="connsiteX8" fmla="*/ 1916046 w 3395309"/>
                  <a:gd name="connsiteY8" fmla="*/ 1415296 h 2281284"/>
                  <a:gd name="connsiteX9" fmla="*/ 1709699 w 3395309"/>
                  <a:gd name="connsiteY9" fmla="*/ 1487199 h 2281284"/>
                  <a:gd name="connsiteX10" fmla="*/ 1530842 w 3395309"/>
                  <a:gd name="connsiteY10" fmla="*/ 820149 h 2281284"/>
                  <a:gd name="connsiteX11" fmla="*/ 767801 w 3395309"/>
                  <a:gd name="connsiteY11" fmla="*/ 1089484 h 2281284"/>
                  <a:gd name="connsiteX12" fmla="*/ 46750 w 3395309"/>
                  <a:gd name="connsiteY12" fmla="*/ 1523299 h 2281284"/>
                  <a:gd name="connsiteX13" fmla="*/ 0 w 3395309"/>
                  <a:gd name="connsiteY13" fmla="*/ 1591555 h 2281284"/>
                  <a:gd name="connsiteX14" fmla="*/ 132558 w 3395309"/>
                  <a:gd name="connsiteY14" fmla="*/ 2027037 h 2281284"/>
                  <a:gd name="connsiteX15" fmla="*/ 367671 w 3395309"/>
                  <a:gd name="connsiteY15" fmla="*/ 2281284 h 2281284"/>
                  <a:gd name="connsiteX16" fmla="*/ 1798366 w 3395309"/>
                  <a:gd name="connsiteY16" fmla="*/ 1809507 h 2281284"/>
                  <a:gd name="connsiteX17" fmla="*/ 2660012 w 3395309"/>
                  <a:gd name="connsiteY17" fmla="*/ 1683099 h 2281284"/>
                  <a:gd name="connsiteX18" fmla="*/ 3285894 w 3395309"/>
                  <a:gd name="connsiteY18" fmla="*/ 1578243 h 2281284"/>
                  <a:gd name="connsiteX19" fmla="*/ 3299037 w 3395309"/>
                  <a:gd name="connsiteY19" fmla="*/ 1406778 h 2281284"/>
                  <a:gd name="connsiteX20" fmla="*/ 3395309 w 3395309"/>
                  <a:gd name="connsiteY20" fmla="*/ 1117787 h 2281284"/>
                  <a:gd name="connsiteX0" fmla="*/ 3395309 w 3395309"/>
                  <a:gd name="connsiteY0" fmla="*/ 1117787 h 2334886"/>
                  <a:gd name="connsiteX1" fmla="*/ 3126330 w 3395309"/>
                  <a:gd name="connsiteY1" fmla="*/ 766746 h 2334886"/>
                  <a:gd name="connsiteX2" fmla="*/ 2725140 w 3395309"/>
                  <a:gd name="connsiteY2" fmla="*/ 374673 h 2334886"/>
                  <a:gd name="connsiteX3" fmla="*/ 2834900 w 3395309"/>
                  <a:gd name="connsiteY3" fmla="*/ 241160 h 2334886"/>
                  <a:gd name="connsiteX4" fmla="*/ 2370005 w 3395309"/>
                  <a:gd name="connsiteY4" fmla="*/ 0 h 2334886"/>
                  <a:gd name="connsiteX5" fmla="*/ 2009474 w 3395309"/>
                  <a:gd name="connsiteY5" fmla="*/ 156586 h 2334886"/>
                  <a:gd name="connsiteX6" fmla="*/ 2213791 w 3395309"/>
                  <a:gd name="connsiteY6" fmla="*/ 688778 h 2334886"/>
                  <a:gd name="connsiteX7" fmla="*/ 2323300 w 3395309"/>
                  <a:gd name="connsiteY7" fmla="*/ 1351038 h 2334886"/>
                  <a:gd name="connsiteX8" fmla="*/ 1916046 w 3395309"/>
                  <a:gd name="connsiteY8" fmla="*/ 1415296 h 2334886"/>
                  <a:gd name="connsiteX9" fmla="*/ 1709699 w 3395309"/>
                  <a:gd name="connsiteY9" fmla="*/ 1487199 h 2334886"/>
                  <a:gd name="connsiteX10" fmla="*/ 1530842 w 3395309"/>
                  <a:gd name="connsiteY10" fmla="*/ 820149 h 2334886"/>
                  <a:gd name="connsiteX11" fmla="*/ 767801 w 3395309"/>
                  <a:gd name="connsiteY11" fmla="*/ 1089484 h 2334886"/>
                  <a:gd name="connsiteX12" fmla="*/ 46750 w 3395309"/>
                  <a:gd name="connsiteY12" fmla="*/ 1523299 h 2334886"/>
                  <a:gd name="connsiteX13" fmla="*/ 0 w 3395309"/>
                  <a:gd name="connsiteY13" fmla="*/ 1591555 h 2334886"/>
                  <a:gd name="connsiteX14" fmla="*/ 132558 w 3395309"/>
                  <a:gd name="connsiteY14" fmla="*/ 2027037 h 2334886"/>
                  <a:gd name="connsiteX15" fmla="*/ 367671 w 3395309"/>
                  <a:gd name="connsiteY15" fmla="*/ 2281284 h 2334886"/>
                  <a:gd name="connsiteX16" fmla="*/ 603229 w 3395309"/>
                  <a:gd name="connsiteY16" fmla="*/ 2334886 h 2334886"/>
                  <a:gd name="connsiteX17" fmla="*/ 2660012 w 3395309"/>
                  <a:gd name="connsiteY17" fmla="*/ 1683099 h 2334886"/>
                  <a:gd name="connsiteX18" fmla="*/ 3285894 w 3395309"/>
                  <a:gd name="connsiteY18" fmla="*/ 1578243 h 2334886"/>
                  <a:gd name="connsiteX19" fmla="*/ 3299037 w 3395309"/>
                  <a:gd name="connsiteY19" fmla="*/ 1406778 h 2334886"/>
                  <a:gd name="connsiteX20" fmla="*/ 3395309 w 3395309"/>
                  <a:gd name="connsiteY20" fmla="*/ 1117787 h 2334886"/>
                  <a:gd name="connsiteX0" fmla="*/ 3395309 w 3395309"/>
                  <a:gd name="connsiteY0" fmla="*/ 1117787 h 2334886"/>
                  <a:gd name="connsiteX1" fmla="*/ 3126330 w 3395309"/>
                  <a:gd name="connsiteY1" fmla="*/ 766746 h 2334886"/>
                  <a:gd name="connsiteX2" fmla="*/ 2725140 w 3395309"/>
                  <a:gd name="connsiteY2" fmla="*/ 374673 h 2334886"/>
                  <a:gd name="connsiteX3" fmla="*/ 2834900 w 3395309"/>
                  <a:gd name="connsiteY3" fmla="*/ 241160 h 2334886"/>
                  <a:gd name="connsiteX4" fmla="*/ 2370005 w 3395309"/>
                  <a:gd name="connsiteY4" fmla="*/ 0 h 2334886"/>
                  <a:gd name="connsiteX5" fmla="*/ 2009474 w 3395309"/>
                  <a:gd name="connsiteY5" fmla="*/ 156586 h 2334886"/>
                  <a:gd name="connsiteX6" fmla="*/ 2213791 w 3395309"/>
                  <a:gd name="connsiteY6" fmla="*/ 688778 h 2334886"/>
                  <a:gd name="connsiteX7" fmla="*/ 2323300 w 3395309"/>
                  <a:gd name="connsiteY7" fmla="*/ 1351038 h 2334886"/>
                  <a:gd name="connsiteX8" fmla="*/ 1916046 w 3395309"/>
                  <a:gd name="connsiteY8" fmla="*/ 1415296 h 2334886"/>
                  <a:gd name="connsiteX9" fmla="*/ 1709699 w 3395309"/>
                  <a:gd name="connsiteY9" fmla="*/ 1487199 h 2334886"/>
                  <a:gd name="connsiteX10" fmla="*/ 1530842 w 3395309"/>
                  <a:gd name="connsiteY10" fmla="*/ 820149 h 2334886"/>
                  <a:gd name="connsiteX11" fmla="*/ 767801 w 3395309"/>
                  <a:gd name="connsiteY11" fmla="*/ 1089484 h 2334886"/>
                  <a:gd name="connsiteX12" fmla="*/ 46750 w 3395309"/>
                  <a:gd name="connsiteY12" fmla="*/ 1523299 h 2334886"/>
                  <a:gd name="connsiteX13" fmla="*/ 0 w 3395309"/>
                  <a:gd name="connsiteY13" fmla="*/ 1591555 h 2334886"/>
                  <a:gd name="connsiteX14" fmla="*/ 132558 w 3395309"/>
                  <a:gd name="connsiteY14" fmla="*/ 2027037 h 2334886"/>
                  <a:gd name="connsiteX15" fmla="*/ 367671 w 3395309"/>
                  <a:gd name="connsiteY15" fmla="*/ 2281284 h 2334886"/>
                  <a:gd name="connsiteX16" fmla="*/ 603229 w 3395309"/>
                  <a:gd name="connsiteY16" fmla="*/ 2334886 h 2334886"/>
                  <a:gd name="connsiteX17" fmla="*/ 2660012 w 3395309"/>
                  <a:gd name="connsiteY17" fmla="*/ 1683099 h 2334886"/>
                  <a:gd name="connsiteX18" fmla="*/ 3285894 w 3395309"/>
                  <a:gd name="connsiteY18" fmla="*/ 1578243 h 2334886"/>
                  <a:gd name="connsiteX19" fmla="*/ 3299037 w 3395309"/>
                  <a:gd name="connsiteY19" fmla="*/ 1406778 h 2334886"/>
                  <a:gd name="connsiteX20" fmla="*/ 3395309 w 3395309"/>
                  <a:gd name="connsiteY20" fmla="*/ 1117787 h 2334886"/>
                  <a:gd name="connsiteX0" fmla="*/ 3395309 w 3395309"/>
                  <a:gd name="connsiteY0" fmla="*/ 1117787 h 2335024"/>
                  <a:gd name="connsiteX1" fmla="*/ 3126330 w 3395309"/>
                  <a:gd name="connsiteY1" fmla="*/ 766746 h 2335024"/>
                  <a:gd name="connsiteX2" fmla="*/ 2725140 w 3395309"/>
                  <a:gd name="connsiteY2" fmla="*/ 374673 h 2335024"/>
                  <a:gd name="connsiteX3" fmla="*/ 2834900 w 3395309"/>
                  <a:gd name="connsiteY3" fmla="*/ 241160 h 2335024"/>
                  <a:gd name="connsiteX4" fmla="*/ 2370005 w 3395309"/>
                  <a:gd name="connsiteY4" fmla="*/ 0 h 2335024"/>
                  <a:gd name="connsiteX5" fmla="*/ 2009474 w 3395309"/>
                  <a:gd name="connsiteY5" fmla="*/ 156586 h 2335024"/>
                  <a:gd name="connsiteX6" fmla="*/ 2213791 w 3395309"/>
                  <a:gd name="connsiteY6" fmla="*/ 688778 h 2335024"/>
                  <a:gd name="connsiteX7" fmla="*/ 2323300 w 3395309"/>
                  <a:gd name="connsiteY7" fmla="*/ 1351038 h 2335024"/>
                  <a:gd name="connsiteX8" fmla="*/ 1916046 w 3395309"/>
                  <a:gd name="connsiteY8" fmla="*/ 1415296 h 2335024"/>
                  <a:gd name="connsiteX9" fmla="*/ 1709699 w 3395309"/>
                  <a:gd name="connsiteY9" fmla="*/ 1487199 h 2335024"/>
                  <a:gd name="connsiteX10" fmla="*/ 1530842 w 3395309"/>
                  <a:gd name="connsiteY10" fmla="*/ 820149 h 2335024"/>
                  <a:gd name="connsiteX11" fmla="*/ 767801 w 3395309"/>
                  <a:gd name="connsiteY11" fmla="*/ 1089484 h 2335024"/>
                  <a:gd name="connsiteX12" fmla="*/ 46750 w 3395309"/>
                  <a:gd name="connsiteY12" fmla="*/ 1523299 h 2335024"/>
                  <a:gd name="connsiteX13" fmla="*/ 0 w 3395309"/>
                  <a:gd name="connsiteY13" fmla="*/ 1591555 h 2335024"/>
                  <a:gd name="connsiteX14" fmla="*/ 132558 w 3395309"/>
                  <a:gd name="connsiteY14" fmla="*/ 2027037 h 2335024"/>
                  <a:gd name="connsiteX15" fmla="*/ 367671 w 3395309"/>
                  <a:gd name="connsiteY15" fmla="*/ 2281284 h 2335024"/>
                  <a:gd name="connsiteX16" fmla="*/ 603229 w 3395309"/>
                  <a:gd name="connsiteY16" fmla="*/ 2334886 h 2335024"/>
                  <a:gd name="connsiteX17" fmla="*/ 2660012 w 3395309"/>
                  <a:gd name="connsiteY17" fmla="*/ 1683099 h 2335024"/>
                  <a:gd name="connsiteX18" fmla="*/ 3285894 w 3395309"/>
                  <a:gd name="connsiteY18" fmla="*/ 1578243 h 2335024"/>
                  <a:gd name="connsiteX19" fmla="*/ 3299037 w 3395309"/>
                  <a:gd name="connsiteY19" fmla="*/ 1406778 h 2335024"/>
                  <a:gd name="connsiteX20" fmla="*/ 3395309 w 3395309"/>
                  <a:gd name="connsiteY20" fmla="*/ 1117787 h 2335024"/>
                  <a:gd name="connsiteX0" fmla="*/ 3395309 w 3395309"/>
                  <a:gd name="connsiteY0" fmla="*/ 1117787 h 2421036"/>
                  <a:gd name="connsiteX1" fmla="*/ 3126330 w 3395309"/>
                  <a:gd name="connsiteY1" fmla="*/ 766746 h 2421036"/>
                  <a:gd name="connsiteX2" fmla="*/ 2725140 w 3395309"/>
                  <a:gd name="connsiteY2" fmla="*/ 374673 h 2421036"/>
                  <a:gd name="connsiteX3" fmla="*/ 2834900 w 3395309"/>
                  <a:gd name="connsiteY3" fmla="*/ 241160 h 2421036"/>
                  <a:gd name="connsiteX4" fmla="*/ 2370005 w 3395309"/>
                  <a:gd name="connsiteY4" fmla="*/ 0 h 2421036"/>
                  <a:gd name="connsiteX5" fmla="*/ 2009474 w 3395309"/>
                  <a:gd name="connsiteY5" fmla="*/ 156586 h 2421036"/>
                  <a:gd name="connsiteX6" fmla="*/ 2213791 w 3395309"/>
                  <a:gd name="connsiteY6" fmla="*/ 688778 h 2421036"/>
                  <a:gd name="connsiteX7" fmla="*/ 2323300 w 3395309"/>
                  <a:gd name="connsiteY7" fmla="*/ 1351038 h 2421036"/>
                  <a:gd name="connsiteX8" fmla="*/ 1916046 w 3395309"/>
                  <a:gd name="connsiteY8" fmla="*/ 1415296 h 2421036"/>
                  <a:gd name="connsiteX9" fmla="*/ 1709699 w 3395309"/>
                  <a:gd name="connsiteY9" fmla="*/ 1487199 h 2421036"/>
                  <a:gd name="connsiteX10" fmla="*/ 1530842 w 3395309"/>
                  <a:gd name="connsiteY10" fmla="*/ 820149 h 2421036"/>
                  <a:gd name="connsiteX11" fmla="*/ 767801 w 3395309"/>
                  <a:gd name="connsiteY11" fmla="*/ 1089484 h 2421036"/>
                  <a:gd name="connsiteX12" fmla="*/ 46750 w 3395309"/>
                  <a:gd name="connsiteY12" fmla="*/ 1523299 h 2421036"/>
                  <a:gd name="connsiteX13" fmla="*/ 0 w 3395309"/>
                  <a:gd name="connsiteY13" fmla="*/ 1591555 h 2421036"/>
                  <a:gd name="connsiteX14" fmla="*/ 132558 w 3395309"/>
                  <a:gd name="connsiteY14" fmla="*/ 2027037 h 2421036"/>
                  <a:gd name="connsiteX15" fmla="*/ 367671 w 3395309"/>
                  <a:gd name="connsiteY15" fmla="*/ 2281284 h 2421036"/>
                  <a:gd name="connsiteX16" fmla="*/ 603229 w 3395309"/>
                  <a:gd name="connsiteY16" fmla="*/ 2334886 h 2421036"/>
                  <a:gd name="connsiteX17" fmla="*/ 1007675 w 3395309"/>
                  <a:gd name="connsiteY17" fmla="*/ 2421036 h 2421036"/>
                  <a:gd name="connsiteX18" fmla="*/ 3285894 w 3395309"/>
                  <a:gd name="connsiteY18" fmla="*/ 1578243 h 2421036"/>
                  <a:gd name="connsiteX19" fmla="*/ 3299037 w 3395309"/>
                  <a:gd name="connsiteY19" fmla="*/ 1406778 h 2421036"/>
                  <a:gd name="connsiteX20" fmla="*/ 3395309 w 3395309"/>
                  <a:gd name="connsiteY20" fmla="*/ 1117787 h 2421036"/>
                  <a:gd name="connsiteX0" fmla="*/ 3395309 w 3395309"/>
                  <a:gd name="connsiteY0" fmla="*/ 1117787 h 2443170"/>
                  <a:gd name="connsiteX1" fmla="*/ 3126330 w 3395309"/>
                  <a:gd name="connsiteY1" fmla="*/ 766746 h 2443170"/>
                  <a:gd name="connsiteX2" fmla="*/ 2725140 w 3395309"/>
                  <a:gd name="connsiteY2" fmla="*/ 374673 h 2443170"/>
                  <a:gd name="connsiteX3" fmla="*/ 2834900 w 3395309"/>
                  <a:gd name="connsiteY3" fmla="*/ 241160 h 2443170"/>
                  <a:gd name="connsiteX4" fmla="*/ 2370005 w 3395309"/>
                  <a:gd name="connsiteY4" fmla="*/ 0 h 2443170"/>
                  <a:gd name="connsiteX5" fmla="*/ 2009474 w 3395309"/>
                  <a:gd name="connsiteY5" fmla="*/ 156586 h 2443170"/>
                  <a:gd name="connsiteX6" fmla="*/ 2213791 w 3395309"/>
                  <a:gd name="connsiteY6" fmla="*/ 688778 h 2443170"/>
                  <a:gd name="connsiteX7" fmla="*/ 2323300 w 3395309"/>
                  <a:gd name="connsiteY7" fmla="*/ 1351038 h 2443170"/>
                  <a:gd name="connsiteX8" fmla="*/ 1916046 w 3395309"/>
                  <a:gd name="connsiteY8" fmla="*/ 1415296 h 2443170"/>
                  <a:gd name="connsiteX9" fmla="*/ 1709699 w 3395309"/>
                  <a:gd name="connsiteY9" fmla="*/ 1487199 h 2443170"/>
                  <a:gd name="connsiteX10" fmla="*/ 1530842 w 3395309"/>
                  <a:gd name="connsiteY10" fmla="*/ 820149 h 2443170"/>
                  <a:gd name="connsiteX11" fmla="*/ 767801 w 3395309"/>
                  <a:gd name="connsiteY11" fmla="*/ 1089484 h 2443170"/>
                  <a:gd name="connsiteX12" fmla="*/ 46750 w 3395309"/>
                  <a:gd name="connsiteY12" fmla="*/ 1523299 h 2443170"/>
                  <a:gd name="connsiteX13" fmla="*/ 0 w 3395309"/>
                  <a:gd name="connsiteY13" fmla="*/ 1591555 h 2443170"/>
                  <a:gd name="connsiteX14" fmla="*/ 132558 w 3395309"/>
                  <a:gd name="connsiteY14" fmla="*/ 2027037 h 2443170"/>
                  <a:gd name="connsiteX15" fmla="*/ 367671 w 3395309"/>
                  <a:gd name="connsiteY15" fmla="*/ 2281284 h 2443170"/>
                  <a:gd name="connsiteX16" fmla="*/ 555103 w 3395309"/>
                  <a:gd name="connsiteY16" fmla="*/ 2443170 h 2443170"/>
                  <a:gd name="connsiteX17" fmla="*/ 1007675 w 3395309"/>
                  <a:gd name="connsiteY17" fmla="*/ 2421036 h 2443170"/>
                  <a:gd name="connsiteX18" fmla="*/ 3285894 w 3395309"/>
                  <a:gd name="connsiteY18" fmla="*/ 1578243 h 2443170"/>
                  <a:gd name="connsiteX19" fmla="*/ 3299037 w 3395309"/>
                  <a:gd name="connsiteY19" fmla="*/ 1406778 h 2443170"/>
                  <a:gd name="connsiteX20" fmla="*/ 3395309 w 3395309"/>
                  <a:gd name="connsiteY20" fmla="*/ 1117787 h 2443170"/>
                  <a:gd name="connsiteX0" fmla="*/ 3395309 w 3395309"/>
                  <a:gd name="connsiteY0" fmla="*/ 1117787 h 2521299"/>
                  <a:gd name="connsiteX1" fmla="*/ 3126330 w 3395309"/>
                  <a:gd name="connsiteY1" fmla="*/ 766746 h 2521299"/>
                  <a:gd name="connsiteX2" fmla="*/ 2725140 w 3395309"/>
                  <a:gd name="connsiteY2" fmla="*/ 374673 h 2521299"/>
                  <a:gd name="connsiteX3" fmla="*/ 2834900 w 3395309"/>
                  <a:gd name="connsiteY3" fmla="*/ 241160 h 2521299"/>
                  <a:gd name="connsiteX4" fmla="*/ 2370005 w 3395309"/>
                  <a:gd name="connsiteY4" fmla="*/ 0 h 2521299"/>
                  <a:gd name="connsiteX5" fmla="*/ 2009474 w 3395309"/>
                  <a:gd name="connsiteY5" fmla="*/ 156586 h 2521299"/>
                  <a:gd name="connsiteX6" fmla="*/ 2213791 w 3395309"/>
                  <a:gd name="connsiteY6" fmla="*/ 688778 h 2521299"/>
                  <a:gd name="connsiteX7" fmla="*/ 2323300 w 3395309"/>
                  <a:gd name="connsiteY7" fmla="*/ 1351038 h 2521299"/>
                  <a:gd name="connsiteX8" fmla="*/ 1916046 w 3395309"/>
                  <a:gd name="connsiteY8" fmla="*/ 1415296 h 2521299"/>
                  <a:gd name="connsiteX9" fmla="*/ 1709699 w 3395309"/>
                  <a:gd name="connsiteY9" fmla="*/ 1487199 h 2521299"/>
                  <a:gd name="connsiteX10" fmla="*/ 1530842 w 3395309"/>
                  <a:gd name="connsiteY10" fmla="*/ 820149 h 2521299"/>
                  <a:gd name="connsiteX11" fmla="*/ 767801 w 3395309"/>
                  <a:gd name="connsiteY11" fmla="*/ 1089484 h 2521299"/>
                  <a:gd name="connsiteX12" fmla="*/ 46750 w 3395309"/>
                  <a:gd name="connsiteY12" fmla="*/ 1523299 h 2521299"/>
                  <a:gd name="connsiteX13" fmla="*/ 0 w 3395309"/>
                  <a:gd name="connsiteY13" fmla="*/ 1591555 h 2521299"/>
                  <a:gd name="connsiteX14" fmla="*/ 132558 w 3395309"/>
                  <a:gd name="connsiteY14" fmla="*/ 2027037 h 2521299"/>
                  <a:gd name="connsiteX15" fmla="*/ 367671 w 3395309"/>
                  <a:gd name="connsiteY15" fmla="*/ 2281284 h 2521299"/>
                  <a:gd name="connsiteX16" fmla="*/ 555103 w 3395309"/>
                  <a:gd name="connsiteY16" fmla="*/ 2443170 h 2521299"/>
                  <a:gd name="connsiteX17" fmla="*/ 486306 w 3395309"/>
                  <a:gd name="connsiteY17" fmla="*/ 2521299 h 2521299"/>
                  <a:gd name="connsiteX18" fmla="*/ 3285894 w 3395309"/>
                  <a:gd name="connsiteY18" fmla="*/ 1578243 h 2521299"/>
                  <a:gd name="connsiteX19" fmla="*/ 3299037 w 3395309"/>
                  <a:gd name="connsiteY19" fmla="*/ 1406778 h 2521299"/>
                  <a:gd name="connsiteX20" fmla="*/ 3395309 w 3395309"/>
                  <a:gd name="connsiteY20" fmla="*/ 1117787 h 2521299"/>
                  <a:gd name="connsiteX0" fmla="*/ 3395309 w 3395309"/>
                  <a:gd name="connsiteY0" fmla="*/ 1117787 h 2869633"/>
                  <a:gd name="connsiteX1" fmla="*/ 3126330 w 3395309"/>
                  <a:gd name="connsiteY1" fmla="*/ 766746 h 2869633"/>
                  <a:gd name="connsiteX2" fmla="*/ 2725140 w 3395309"/>
                  <a:gd name="connsiteY2" fmla="*/ 374673 h 2869633"/>
                  <a:gd name="connsiteX3" fmla="*/ 2834900 w 3395309"/>
                  <a:gd name="connsiteY3" fmla="*/ 241160 h 2869633"/>
                  <a:gd name="connsiteX4" fmla="*/ 2370005 w 3395309"/>
                  <a:gd name="connsiteY4" fmla="*/ 0 h 2869633"/>
                  <a:gd name="connsiteX5" fmla="*/ 2009474 w 3395309"/>
                  <a:gd name="connsiteY5" fmla="*/ 156586 h 2869633"/>
                  <a:gd name="connsiteX6" fmla="*/ 2213791 w 3395309"/>
                  <a:gd name="connsiteY6" fmla="*/ 688778 h 2869633"/>
                  <a:gd name="connsiteX7" fmla="*/ 2323300 w 3395309"/>
                  <a:gd name="connsiteY7" fmla="*/ 1351038 h 2869633"/>
                  <a:gd name="connsiteX8" fmla="*/ 1916046 w 3395309"/>
                  <a:gd name="connsiteY8" fmla="*/ 1415296 h 2869633"/>
                  <a:gd name="connsiteX9" fmla="*/ 1709699 w 3395309"/>
                  <a:gd name="connsiteY9" fmla="*/ 1487199 h 2869633"/>
                  <a:gd name="connsiteX10" fmla="*/ 1530842 w 3395309"/>
                  <a:gd name="connsiteY10" fmla="*/ 820149 h 2869633"/>
                  <a:gd name="connsiteX11" fmla="*/ 767801 w 3395309"/>
                  <a:gd name="connsiteY11" fmla="*/ 1089484 h 2869633"/>
                  <a:gd name="connsiteX12" fmla="*/ 46750 w 3395309"/>
                  <a:gd name="connsiteY12" fmla="*/ 1523299 h 2869633"/>
                  <a:gd name="connsiteX13" fmla="*/ 0 w 3395309"/>
                  <a:gd name="connsiteY13" fmla="*/ 1591555 h 2869633"/>
                  <a:gd name="connsiteX14" fmla="*/ 132558 w 3395309"/>
                  <a:gd name="connsiteY14" fmla="*/ 2027037 h 2869633"/>
                  <a:gd name="connsiteX15" fmla="*/ 367671 w 3395309"/>
                  <a:gd name="connsiteY15" fmla="*/ 2281284 h 2869633"/>
                  <a:gd name="connsiteX16" fmla="*/ 555103 w 3395309"/>
                  <a:gd name="connsiteY16" fmla="*/ 2443170 h 2869633"/>
                  <a:gd name="connsiteX17" fmla="*/ 486306 w 3395309"/>
                  <a:gd name="connsiteY17" fmla="*/ 2521299 h 2869633"/>
                  <a:gd name="connsiteX18" fmla="*/ 454462 w 3395309"/>
                  <a:gd name="connsiteY18" fmla="*/ 2869633 h 2869633"/>
                  <a:gd name="connsiteX19" fmla="*/ 3299037 w 3395309"/>
                  <a:gd name="connsiteY19" fmla="*/ 1406778 h 2869633"/>
                  <a:gd name="connsiteX20" fmla="*/ 3395309 w 3395309"/>
                  <a:gd name="connsiteY20" fmla="*/ 1117787 h 2869633"/>
                  <a:gd name="connsiteX0" fmla="*/ 3395309 w 3395309"/>
                  <a:gd name="connsiteY0" fmla="*/ 1117787 h 2869633"/>
                  <a:gd name="connsiteX1" fmla="*/ 3126330 w 3395309"/>
                  <a:gd name="connsiteY1" fmla="*/ 766746 h 2869633"/>
                  <a:gd name="connsiteX2" fmla="*/ 2725140 w 3395309"/>
                  <a:gd name="connsiteY2" fmla="*/ 374673 h 2869633"/>
                  <a:gd name="connsiteX3" fmla="*/ 2834900 w 3395309"/>
                  <a:gd name="connsiteY3" fmla="*/ 241160 h 2869633"/>
                  <a:gd name="connsiteX4" fmla="*/ 2370005 w 3395309"/>
                  <a:gd name="connsiteY4" fmla="*/ 0 h 2869633"/>
                  <a:gd name="connsiteX5" fmla="*/ 2009474 w 3395309"/>
                  <a:gd name="connsiteY5" fmla="*/ 156586 h 2869633"/>
                  <a:gd name="connsiteX6" fmla="*/ 2213791 w 3395309"/>
                  <a:gd name="connsiteY6" fmla="*/ 688778 h 2869633"/>
                  <a:gd name="connsiteX7" fmla="*/ 2323300 w 3395309"/>
                  <a:gd name="connsiteY7" fmla="*/ 1351038 h 2869633"/>
                  <a:gd name="connsiteX8" fmla="*/ 1916046 w 3395309"/>
                  <a:gd name="connsiteY8" fmla="*/ 1415296 h 2869633"/>
                  <a:gd name="connsiteX9" fmla="*/ 1709699 w 3395309"/>
                  <a:gd name="connsiteY9" fmla="*/ 1487199 h 2869633"/>
                  <a:gd name="connsiteX10" fmla="*/ 1530842 w 3395309"/>
                  <a:gd name="connsiteY10" fmla="*/ 820149 h 2869633"/>
                  <a:gd name="connsiteX11" fmla="*/ 767801 w 3395309"/>
                  <a:gd name="connsiteY11" fmla="*/ 1089484 h 2869633"/>
                  <a:gd name="connsiteX12" fmla="*/ 46750 w 3395309"/>
                  <a:gd name="connsiteY12" fmla="*/ 1523299 h 2869633"/>
                  <a:gd name="connsiteX13" fmla="*/ 0 w 3395309"/>
                  <a:gd name="connsiteY13" fmla="*/ 1591555 h 2869633"/>
                  <a:gd name="connsiteX14" fmla="*/ 132558 w 3395309"/>
                  <a:gd name="connsiteY14" fmla="*/ 2027037 h 2869633"/>
                  <a:gd name="connsiteX15" fmla="*/ 367671 w 3395309"/>
                  <a:gd name="connsiteY15" fmla="*/ 2281284 h 2869633"/>
                  <a:gd name="connsiteX16" fmla="*/ 555103 w 3395309"/>
                  <a:gd name="connsiteY16" fmla="*/ 2443170 h 2869633"/>
                  <a:gd name="connsiteX17" fmla="*/ 486306 w 3395309"/>
                  <a:gd name="connsiteY17" fmla="*/ 2521299 h 2869633"/>
                  <a:gd name="connsiteX18" fmla="*/ 454462 w 3395309"/>
                  <a:gd name="connsiteY18" fmla="*/ 2869633 h 2869633"/>
                  <a:gd name="connsiteX19" fmla="*/ 3299037 w 3395309"/>
                  <a:gd name="connsiteY19" fmla="*/ 1406778 h 2869633"/>
                  <a:gd name="connsiteX20" fmla="*/ 3395309 w 3395309"/>
                  <a:gd name="connsiteY20" fmla="*/ 1117787 h 2869633"/>
                  <a:gd name="connsiteX0" fmla="*/ 3395309 w 3395309"/>
                  <a:gd name="connsiteY0" fmla="*/ 1117787 h 2869633"/>
                  <a:gd name="connsiteX1" fmla="*/ 3126330 w 3395309"/>
                  <a:gd name="connsiteY1" fmla="*/ 766746 h 2869633"/>
                  <a:gd name="connsiteX2" fmla="*/ 2725140 w 3395309"/>
                  <a:gd name="connsiteY2" fmla="*/ 374673 h 2869633"/>
                  <a:gd name="connsiteX3" fmla="*/ 2834900 w 3395309"/>
                  <a:gd name="connsiteY3" fmla="*/ 241160 h 2869633"/>
                  <a:gd name="connsiteX4" fmla="*/ 2370005 w 3395309"/>
                  <a:gd name="connsiteY4" fmla="*/ 0 h 2869633"/>
                  <a:gd name="connsiteX5" fmla="*/ 2009474 w 3395309"/>
                  <a:gd name="connsiteY5" fmla="*/ 156586 h 2869633"/>
                  <a:gd name="connsiteX6" fmla="*/ 2213791 w 3395309"/>
                  <a:gd name="connsiteY6" fmla="*/ 688778 h 2869633"/>
                  <a:gd name="connsiteX7" fmla="*/ 2323300 w 3395309"/>
                  <a:gd name="connsiteY7" fmla="*/ 1351038 h 2869633"/>
                  <a:gd name="connsiteX8" fmla="*/ 1916046 w 3395309"/>
                  <a:gd name="connsiteY8" fmla="*/ 1415296 h 2869633"/>
                  <a:gd name="connsiteX9" fmla="*/ 1709699 w 3395309"/>
                  <a:gd name="connsiteY9" fmla="*/ 1487199 h 2869633"/>
                  <a:gd name="connsiteX10" fmla="*/ 1530842 w 3395309"/>
                  <a:gd name="connsiteY10" fmla="*/ 820149 h 2869633"/>
                  <a:gd name="connsiteX11" fmla="*/ 767801 w 3395309"/>
                  <a:gd name="connsiteY11" fmla="*/ 1089484 h 2869633"/>
                  <a:gd name="connsiteX12" fmla="*/ 46750 w 3395309"/>
                  <a:gd name="connsiteY12" fmla="*/ 1523299 h 2869633"/>
                  <a:gd name="connsiteX13" fmla="*/ 0 w 3395309"/>
                  <a:gd name="connsiteY13" fmla="*/ 1591555 h 2869633"/>
                  <a:gd name="connsiteX14" fmla="*/ 132558 w 3395309"/>
                  <a:gd name="connsiteY14" fmla="*/ 2027037 h 2869633"/>
                  <a:gd name="connsiteX15" fmla="*/ 367671 w 3395309"/>
                  <a:gd name="connsiteY15" fmla="*/ 2281284 h 2869633"/>
                  <a:gd name="connsiteX16" fmla="*/ 555103 w 3395309"/>
                  <a:gd name="connsiteY16" fmla="*/ 2443170 h 2869633"/>
                  <a:gd name="connsiteX17" fmla="*/ 486306 w 3395309"/>
                  <a:gd name="connsiteY17" fmla="*/ 2521299 h 2869633"/>
                  <a:gd name="connsiteX18" fmla="*/ 454462 w 3395309"/>
                  <a:gd name="connsiteY18" fmla="*/ 2869633 h 2869633"/>
                  <a:gd name="connsiteX19" fmla="*/ 3299037 w 3395309"/>
                  <a:gd name="connsiteY19" fmla="*/ 1406778 h 2869633"/>
                  <a:gd name="connsiteX20" fmla="*/ 3395309 w 3395309"/>
                  <a:gd name="connsiteY20" fmla="*/ 1117787 h 2869633"/>
                  <a:gd name="connsiteX0" fmla="*/ 3395309 w 3395309"/>
                  <a:gd name="connsiteY0" fmla="*/ 1117787 h 2961679"/>
                  <a:gd name="connsiteX1" fmla="*/ 3126330 w 3395309"/>
                  <a:gd name="connsiteY1" fmla="*/ 766746 h 2961679"/>
                  <a:gd name="connsiteX2" fmla="*/ 2725140 w 3395309"/>
                  <a:gd name="connsiteY2" fmla="*/ 374673 h 2961679"/>
                  <a:gd name="connsiteX3" fmla="*/ 2834900 w 3395309"/>
                  <a:gd name="connsiteY3" fmla="*/ 241160 h 2961679"/>
                  <a:gd name="connsiteX4" fmla="*/ 2370005 w 3395309"/>
                  <a:gd name="connsiteY4" fmla="*/ 0 h 2961679"/>
                  <a:gd name="connsiteX5" fmla="*/ 2009474 w 3395309"/>
                  <a:gd name="connsiteY5" fmla="*/ 156586 h 2961679"/>
                  <a:gd name="connsiteX6" fmla="*/ 2213791 w 3395309"/>
                  <a:gd name="connsiteY6" fmla="*/ 688778 h 2961679"/>
                  <a:gd name="connsiteX7" fmla="*/ 2323300 w 3395309"/>
                  <a:gd name="connsiteY7" fmla="*/ 1351038 h 2961679"/>
                  <a:gd name="connsiteX8" fmla="*/ 1916046 w 3395309"/>
                  <a:gd name="connsiteY8" fmla="*/ 1415296 h 2961679"/>
                  <a:gd name="connsiteX9" fmla="*/ 1709699 w 3395309"/>
                  <a:gd name="connsiteY9" fmla="*/ 1487199 h 2961679"/>
                  <a:gd name="connsiteX10" fmla="*/ 1530842 w 3395309"/>
                  <a:gd name="connsiteY10" fmla="*/ 820149 h 2961679"/>
                  <a:gd name="connsiteX11" fmla="*/ 767801 w 3395309"/>
                  <a:gd name="connsiteY11" fmla="*/ 1089484 h 2961679"/>
                  <a:gd name="connsiteX12" fmla="*/ 46750 w 3395309"/>
                  <a:gd name="connsiteY12" fmla="*/ 1523299 h 2961679"/>
                  <a:gd name="connsiteX13" fmla="*/ 0 w 3395309"/>
                  <a:gd name="connsiteY13" fmla="*/ 1591555 h 2961679"/>
                  <a:gd name="connsiteX14" fmla="*/ 132558 w 3395309"/>
                  <a:gd name="connsiteY14" fmla="*/ 2027037 h 2961679"/>
                  <a:gd name="connsiteX15" fmla="*/ 367671 w 3395309"/>
                  <a:gd name="connsiteY15" fmla="*/ 2281284 h 2961679"/>
                  <a:gd name="connsiteX16" fmla="*/ 555103 w 3395309"/>
                  <a:gd name="connsiteY16" fmla="*/ 2443170 h 2961679"/>
                  <a:gd name="connsiteX17" fmla="*/ 486306 w 3395309"/>
                  <a:gd name="connsiteY17" fmla="*/ 2521299 h 2961679"/>
                  <a:gd name="connsiteX18" fmla="*/ 454462 w 3395309"/>
                  <a:gd name="connsiteY18" fmla="*/ 2869633 h 2961679"/>
                  <a:gd name="connsiteX19" fmla="*/ 744332 w 3395309"/>
                  <a:gd name="connsiteY19" fmla="*/ 2950831 h 2961679"/>
                  <a:gd name="connsiteX20" fmla="*/ 3395309 w 3395309"/>
                  <a:gd name="connsiteY20" fmla="*/ 1117787 h 2961679"/>
                  <a:gd name="connsiteX0" fmla="*/ 792477 w 3128677"/>
                  <a:gd name="connsiteY0" fmla="*/ 2280840 h 2961679"/>
                  <a:gd name="connsiteX1" fmla="*/ 3126330 w 3128677"/>
                  <a:gd name="connsiteY1" fmla="*/ 766746 h 2961679"/>
                  <a:gd name="connsiteX2" fmla="*/ 2725140 w 3128677"/>
                  <a:gd name="connsiteY2" fmla="*/ 374673 h 2961679"/>
                  <a:gd name="connsiteX3" fmla="*/ 2834900 w 3128677"/>
                  <a:gd name="connsiteY3" fmla="*/ 241160 h 2961679"/>
                  <a:gd name="connsiteX4" fmla="*/ 2370005 w 3128677"/>
                  <a:gd name="connsiteY4" fmla="*/ 0 h 2961679"/>
                  <a:gd name="connsiteX5" fmla="*/ 2009474 w 3128677"/>
                  <a:gd name="connsiteY5" fmla="*/ 156586 h 2961679"/>
                  <a:gd name="connsiteX6" fmla="*/ 2213791 w 3128677"/>
                  <a:gd name="connsiteY6" fmla="*/ 688778 h 2961679"/>
                  <a:gd name="connsiteX7" fmla="*/ 2323300 w 3128677"/>
                  <a:gd name="connsiteY7" fmla="*/ 1351038 h 2961679"/>
                  <a:gd name="connsiteX8" fmla="*/ 1916046 w 3128677"/>
                  <a:gd name="connsiteY8" fmla="*/ 1415296 h 2961679"/>
                  <a:gd name="connsiteX9" fmla="*/ 1709699 w 3128677"/>
                  <a:gd name="connsiteY9" fmla="*/ 1487199 h 2961679"/>
                  <a:gd name="connsiteX10" fmla="*/ 1530842 w 3128677"/>
                  <a:gd name="connsiteY10" fmla="*/ 820149 h 2961679"/>
                  <a:gd name="connsiteX11" fmla="*/ 767801 w 3128677"/>
                  <a:gd name="connsiteY11" fmla="*/ 1089484 h 2961679"/>
                  <a:gd name="connsiteX12" fmla="*/ 46750 w 3128677"/>
                  <a:gd name="connsiteY12" fmla="*/ 1523299 h 2961679"/>
                  <a:gd name="connsiteX13" fmla="*/ 0 w 3128677"/>
                  <a:gd name="connsiteY13" fmla="*/ 1591555 h 2961679"/>
                  <a:gd name="connsiteX14" fmla="*/ 132558 w 3128677"/>
                  <a:gd name="connsiteY14" fmla="*/ 2027037 h 2961679"/>
                  <a:gd name="connsiteX15" fmla="*/ 367671 w 3128677"/>
                  <a:gd name="connsiteY15" fmla="*/ 2281284 h 2961679"/>
                  <a:gd name="connsiteX16" fmla="*/ 555103 w 3128677"/>
                  <a:gd name="connsiteY16" fmla="*/ 2443170 h 2961679"/>
                  <a:gd name="connsiteX17" fmla="*/ 486306 w 3128677"/>
                  <a:gd name="connsiteY17" fmla="*/ 2521299 h 2961679"/>
                  <a:gd name="connsiteX18" fmla="*/ 454462 w 3128677"/>
                  <a:gd name="connsiteY18" fmla="*/ 2869633 h 2961679"/>
                  <a:gd name="connsiteX19" fmla="*/ 744332 w 3128677"/>
                  <a:gd name="connsiteY19" fmla="*/ 2950831 h 2961679"/>
                  <a:gd name="connsiteX20" fmla="*/ 792477 w 3128677"/>
                  <a:gd name="connsiteY20" fmla="*/ 2280840 h 2961679"/>
                  <a:gd name="connsiteX0" fmla="*/ 792477 w 3128677"/>
                  <a:gd name="connsiteY0" fmla="*/ 2280840 h 2961679"/>
                  <a:gd name="connsiteX1" fmla="*/ 3126330 w 3128677"/>
                  <a:gd name="connsiteY1" fmla="*/ 766746 h 2961679"/>
                  <a:gd name="connsiteX2" fmla="*/ 2725140 w 3128677"/>
                  <a:gd name="connsiteY2" fmla="*/ 374673 h 2961679"/>
                  <a:gd name="connsiteX3" fmla="*/ 2834900 w 3128677"/>
                  <a:gd name="connsiteY3" fmla="*/ 241160 h 2961679"/>
                  <a:gd name="connsiteX4" fmla="*/ 2370005 w 3128677"/>
                  <a:gd name="connsiteY4" fmla="*/ 0 h 2961679"/>
                  <a:gd name="connsiteX5" fmla="*/ 2009474 w 3128677"/>
                  <a:gd name="connsiteY5" fmla="*/ 156586 h 2961679"/>
                  <a:gd name="connsiteX6" fmla="*/ 2213791 w 3128677"/>
                  <a:gd name="connsiteY6" fmla="*/ 688778 h 2961679"/>
                  <a:gd name="connsiteX7" fmla="*/ 2323300 w 3128677"/>
                  <a:gd name="connsiteY7" fmla="*/ 1351038 h 2961679"/>
                  <a:gd name="connsiteX8" fmla="*/ 1916046 w 3128677"/>
                  <a:gd name="connsiteY8" fmla="*/ 1415296 h 2961679"/>
                  <a:gd name="connsiteX9" fmla="*/ 1709699 w 3128677"/>
                  <a:gd name="connsiteY9" fmla="*/ 1487199 h 2961679"/>
                  <a:gd name="connsiteX10" fmla="*/ 1530842 w 3128677"/>
                  <a:gd name="connsiteY10" fmla="*/ 820149 h 2961679"/>
                  <a:gd name="connsiteX11" fmla="*/ 767801 w 3128677"/>
                  <a:gd name="connsiteY11" fmla="*/ 1089484 h 2961679"/>
                  <a:gd name="connsiteX12" fmla="*/ 46750 w 3128677"/>
                  <a:gd name="connsiteY12" fmla="*/ 1523299 h 2961679"/>
                  <a:gd name="connsiteX13" fmla="*/ 0 w 3128677"/>
                  <a:gd name="connsiteY13" fmla="*/ 1591555 h 2961679"/>
                  <a:gd name="connsiteX14" fmla="*/ 132558 w 3128677"/>
                  <a:gd name="connsiteY14" fmla="*/ 2027037 h 2961679"/>
                  <a:gd name="connsiteX15" fmla="*/ 367671 w 3128677"/>
                  <a:gd name="connsiteY15" fmla="*/ 2281284 h 2961679"/>
                  <a:gd name="connsiteX16" fmla="*/ 555103 w 3128677"/>
                  <a:gd name="connsiteY16" fmla="*/ 2443170 h 2961679"/>
                  <a:gd name="connsiteX17" fmla="*/ 486306 w 3128677"/>
                  <a:gd name="connsiteY17" fmla="*/ 2521299 h 2961679"/>
                  <a:gd name="connsiteX18" fmla="*/ 454462 w 3128677"/>
                  <a:gd name="connsiteY18" fmla="*/ 2869633 h 2961679"/>
                  <a:gd name="connsiteX19" fmla="*/ 744332 w 3128677"/>
                  <a:gd name="connsiteY19" fmla="*/ 2950831 h 2961679"/>
                  <a:gd name="connsiteX20" fmla="*/ 792477 w 3128677"/>
                  <a:gd name="connsiteY20" fmla="*/ 2280840 h 2961679"/>
                  <a:gd name="connsiteX0" fmla="*/ 792477 w 3128677"/>
                  <a:gd name="connsiteY0" fmla="*/ 2280840 h 2961679"/>
                  <a:gd name="connsiteX1" fmla="*/ 3126330 w 3128677"/>
                  <a:gd name="connsiteY1" fmla="*/ 766746 h 2961679"/>
                  <a:gd name="connsiteX2" fmla="*/ 2725140 w 3128677"/>
                  <a:gd name="connsiteY2" fmla="*/ 374673 h 2961679"/>
                  <a:gd name="connsiteX3" fmla="*/ 2834900 w 3128677"/>
                  <a:gd name="connsiteY3" fmla="*/ 241160 h 2961679"/>
                  <a:gd name="connsiteX4" fmla="*/ 2370005 w 3128677"/>
                  <a:gd name="connsiteY4" fmla="*/ 0 h 2961679"/>
                  <a:gd name="connsiteX5" fmla="*/ 2009474 w 3128677"/>
                  <a:gd name="connsiteY5" fmla="*/ 156586 h 2961679"/>
                  <a:gd name="connsiteX6" fmla="*/ 2213791 w 3128677"/>
                  <a:gd name="connsiteY6" fmla="*/ 688778 h 2961679"/>
                  <a:gd name="connsiteX7" fmla="*/ 2323300 w 3128677"/>
                  <a:gd name="connsiteY7" fmla="*/ 1351038 h 2961679"/>
                  <a:gd name="connsiteX8" fmla="*/ 1916046 w 3128677"/>
                  <a:gd name="connsiteY8" fmla="*/ 1415296 h 2961679"/>
                  <a:gd name="connsiteX9" fmla="*/ 1709699 w 3128677"/>
                  <a:gd name="connsiteY9" fmla="*/ 1487199 h 2961679"/>
                  <a:gd name="connsiteX10" fmla="*/ 1530842 w 3128677"/>
                  <a:gd name="connsiteY10" fmla="*/ 820149 h 2961679"/>
                  <a:gd name="connsiteX11" fmla="*/ 767801 w 3128677"/>
                  <a:gd name="connsiteY11" fmla="*/ 1089484 h 2961679"/>
                  <a:gd name="connsiteX12" fmla="*/ 46750 w 3128677"/>
                  <a:gd name="connsiteY12" fmla="*/ 1523299 h 2961679"/>
                  <a:gd name="connsiteX13" fmla="*/ 0 w 3128677"/>
                  <a:gd name="connsiteY13" fmla="*/ 1591555 h 2961679"/>
                  <a:gd name="connsiteX14" fmla="*/ 132558 w 3128677"/>
                  <a:gd name="connsiteY14" fmla="*/ 2027037 h 2961679"/>
                  <a:gd name="connsiteX15" fmla="*/ 367671 w 3128677"/>
                  <a:gd name="connsiteY15" fmla="*/ 2281284 h 2961679"/>
                  <a:gd name="connsiteX16" fmla="*/ 555103 w 3128677"/>
                  <a:gd name="connsiteY16" fmla="*/ 2443170 h 2961679"/>
                  <a:gd name="connsiteX17" fmla="*/ 486306 w 3128677"/>
                  <a:gd name="connsiteY17" fmla="*/ 2521299 h 2961679"/>
                  <a:gd name="connsiteX18" fmla="*/ 454462 w 3128677"/>
                  <a:gd name="connsiteY18" fmla="*/ 2869633 h 2961679"/>
                  <a:gd name="connsiteX19" fmla="*/ 744332 w 3128677"/>
                  <a:gd name="connsiteY19" fmla="*/ 2950831 h 2961679"/>
                  <a:gd name="connsiteX20" fmla="*/ 792477 w 3128677"/>
                  <a:gd name="connsiteY20" fmla="*/ 2280840 h 2961679"/>
                  <a:gd name="connsiteX0" fmla="*/ 792477 w 2834900"/>
                  <a:gd name="connsiteY0" fmla="*/ 2280840 h 2961679"/>
                  <a:gd name="connsiteX1" fmla="*/ 1129088 w 2834900"/>
                  <a:gd name="connsiteY1" fmla="*/ 2078188 h 2961679"/>
                  <a:gd name="connsiteX2" fmla="*/ 2725140 w 2834900"/>
                  <a:gd name="connsiteY2" fmla="*/ 374673 h 2961679"/>
                  <a:gd name="connsiteX3" fmla="*/ 2834900 w 2834900"/>
                  <a:gd name="connsiteY3" fmla="*/ 241160 h 2961679"/>
                  <a:gd name="connsiteX4" fmla="*/ 2370005 w 2834900"/>
                  <a:gd name="connsiteY4" fmla="*/ 0 h 2961679"/>
                  <a:gd name="connsiteX5" fmla="*/ 2009474 w 2834900"/>
                  <a:gd name="connsiteY5" fmla="*/ 156586 h 2961679"/>
                  <a:gd name="connsiteX6" fmla="*/ 2213791 w 2834900"/>
                  <a:gd name="connsiteY6" fmla="*/ 688778 h 2961679"/>
                  <a:gd name="connsiteX7" fmla="*/ 2323300 w 2834900"/>
                  <a:gd name="connsiteY7" fmla="*/ 1351038 h 2961679"/>
                  <a:gd name="connsiteX8" fmla="*/ 1916046 w 2834900"/>
                  <a:gd name="connsiteY8" fmla="*/ 1415296 h 2961679"/>
                  <a:gd name="connsiteX9" fmla="*/ 1709699 w 2834900"/>
                  <a:gd name="connsiteY9" fmla="*/ 1487199 h 2961679"/>
                  <a:gd name="connsiteX10" fmla="*/ 1530842 w 2834900"/>
                  <a:gd name="connsiteY10" fmla="*/ 820149 h 2961679"/>
                  <a:gd name="connsiteX11" fmla="*/ 767801 w 2834900"/>
                  <a:gd name="connsiteY11" fmla="*/ 1089484 h 2961679"/>
                  <a:gd name="connsiteX12" fmla="*/ 46750 w 2834900"/>
                  <a:gd name="connsiteY12" fmla="*/ 1523299 h 2961679"/>
                  <a:gd name="connsiteX13" fmla="*/ 0 w 2834900"/>
                  <a:gd name="connsiteY13" fmla="*/ 1591555 h 2961679"/>
                  <a:gd name="connsiteX14" fmla="*/ 132558 w 2834900"/>
                  <a:gd name="connsiteY14" fmla="*/ 2027037 h 2961679"/>
                  <a:gd name="connsiteX15" fmla="*/ 367671 w 2834900"/>
                  <a:gd name="connsiteY15" fmla="*/ 2281284 h 2961679"/>
                  <a:gd name="connsiteX16" fmla="*/ 555103 w 2834900"/>
                  <a:gd name="connsiteY16" fmla="*/ 2443170 h 2961679"/>
                  <a:gd name="connsiteX17" fmla="*/ 486306 w 2834900"/>
                  <a:gd name="connsiteY17" fmla="*/ 2521299 h 2961679"/>
                  <a:gd name="connsiteX18" fmla="*/ 454462 w 2834900"/>
                  <a:gd name="connsiteY18" fmla="*/ 2869633 h 2961679"/>
                  <a:gd name="connsiteX19" fmla="*/ 744332 w 2834900"/>
                  <a:gd name="connsiteY19" fmla="*/ 2950831 h 2961679"/>
                  <a:gd name="connsiteX20" fmla="*/ 792477 w 2834900"/>
                  <a:gd name="connsiteY20" fmla="*/ 2280840 h 2961679"/>
                  <a:gd name="connsiteX0" fmla="*/ 792477 w 2834900"/>
                  <a:gd name="connsiteY0" fmla="*/ 2280840 h 2961679"/>
                  <a:gd name="connsiteX1" fmla="*/ 1129088 w 2834900"/>
                  <a:gd name="connsiteY1" fmla="*/ 2078188 h 2961679"/>
                  <a:gd name="connsiteX2" fmla="*/ 2725140 w 2834900"/>
                  <a:gd name="connsiteY2" fmla="*/ 374673 h 2961679"/>
                  <a:gd name="connsiteX3" fmla="*/ 2834900 w 2834900"/>
                  <a:gd name="connsiteY3" fmla="*/ 241160 h 2961679"/>
                  <a:gd name="connsiteX4" fmla="*/ 2370005 w 2834900"/>
                  <a:gd name="connsiteY4" fmla="*/ 0 h 2961679"/>
                  <a:gd name="connsiteX5" fmla="*/ 2009474 w 2834900"/>
                  <a:gd name="connsiteY5" fmla="*/ 156586 h 2961679"/>
                  <a:gd name="connsiteX6" fmla="*/ 2213791 w 2834900"/>
                  <a:gd name="connsiteY6" fmla="*/ 688778 h 2961679"/>
                  <a:gd name="connsiteX7" fmla="*/ 2323300 w 2834900"/>
                  <a:gd name="connsiteY7" fmla="*/ 1351038 h 2961679"/>
                  <a:gd name="connsiteX8" fmla="*/ 1916046 w 2834900"/>
                  <a:gd name="connsiteY8" fmla="*/ 1415296 h 2961679"/>
                  <a:gd name="connsiteX9" fmla="*/ 1709699 w 2834900"/>
                  <a:gd name="connsiteY9" fmla="*/ 1487199 h 2961679"/>
                  <a:gd name="connsiteX10" fmla="*/ 1530842 w 2834900"/>
                  <a:gd name="connsiteY10" fmla="*/ 820149 h 2961679"/>
                  <a:gd name="connsiteX11" fmla="*/ 767801 w 2834900"/>
                  <a:gd name="connsiteY11" fmla="*/ 1089484 h 2961679"/>
                  <a:gd name="connsiteX12" fmla="*/ 46750 w 2834900"/>
                  <a:gd name="connsiteY12" fmla="*/ 1523299 h 2961679"/>
                  <a:gd name="connsiteX13" fmla="*/ 0 w 2834900"/>
                  <a:gd name="connsiteY13" fmla="*/ 1591555 h 2961679"/>
                  <a:gd name="connsiteX14" fmla="*/ 132558 w 2834900"/>
                  <a:gd name="connsiteY14" fmla="*/ 2027037 h 2961679"/>
                  <a:gd name="connsiteX15" fmla="*/ 367671 w 2834900"/>
                  <a:gd name="connsiteY15" fmla="*/ 2281284 h 2961679"/>
                  <a:gd name="connsiteX16" fmla="*/ 555103 w 2834900"/>
                  <a:gd name="connsiteY16" fmla="*/ 2443170 h 2961679"/>
                  <a:gd name="connsiteX17" fmla="*/ 486306 w 2834900"/>
                  <a:gd name="connsiteY17" fmla="*/ 2521299 h 2961679"/>
                  <a:gd name="connsiteX18" fmla="*/ 454462 w 2834900"/>
                  <a:gd name="connsiteY18" fmla="*/ 2869633 h 2961679"/>
                  <a:gd name="connsiteX19" fmla="*/ 744332 w 2834900"/>
                  <a:gd name="connsiteY19" fmla="*/ 2950831 h 2961679"/>
                  <a:gd name="connsiteX20" fmla="*/ 792477 w 2834900"/>
                  <a:gd name="connsiteY20" fmla="*/ 2280840 h 2961679"/>
                  <a:gd name="connsiteX0" fmla="*/ 792477 w 2834900"/>
                  <a:gd name="connsiteY0" fmla="*/ 2280840 h 2961679"/>
                  <a:gd name="connsiteX1" fmla="*/ 1129088 w 2834900"/>
                  <a:gd name="connsiteY1" fmla="*/ 2078188 h 2961679"/>
                  <a:gd name="connsiteX2" fmla="*/ 2725140 w 2834900"/>
                  <a:gd name="connsiteY2" fmla="*/ 374673 h 2961679"/>
                  <a:gd name="connsiteX3" fmla="*/ 2834900 w 2834900"/>
                  <a:gd name="connsiteY3" fmla="*/ 241160 h 2961679"/>
                  <a:gd name="connsiteX4" fmla="*/ 2370005 w 2834900"/>
                  <a:gd name="connsiteY4" fmla="*/ 0 h 2961679"/>
                  <a:gd name="connsiteX5" fmla="*/ 2009474 w 2834900"/>
                  <a:gd name="connsiteY5" fmla="*/ 156586 h 2961679"/>
                  <a:gd name="connsiteX6" fmla="*/ 2213791 w 2834900"/>
                  <a:gd name="connsiteY6" fmla="*/ 688778 h 2961679"/>
                  <a:gd name="connsiteX7" fmla="*/ 2323300 w 2834900"/>
                  <a:gd name="connsiteY7" fmla="*/ 1351038 h 2961679"/>
                  <a:gd name="connsiteX8" fmla="*/ 1916046 w 2834900"/>
                  <a:gd name="connsiteY8" fmla="*/ 1415296 h 2961679"/>
                  <a:gd name="connsiteX9" fmla="*/ 1709699 w 2834900"/>
                  <a:gd name="connsiteY9" fmla="*/ 1487199 h 2961679"/>
                  <a:gd name="connsiteX10" fmla="*/ 1530842 w 2834900"/>
                  <a:gd name="connsiteY10" fmla="*/ 820149 h 2961679"/>
                  <a:gd name="connsiteX11" fmla="*/ 767801 w 2834900"/>
                  <a:gd name="connsiteY11" fmla="*/ 1089484 h 2961679"/>
                  <a:gd name="connsiteX12" fmla="*/ 46750 w 2834900"/>
                  <a:gd name="connsiteY12" fmla="*/ 1523299 h 2961679"/>
                  <a:gd name="connsiteX13" fmla="*/ 0 w 2834900"/>
                  <a:gd name="connsiteY13" fmla="*/ 1591555 h 2961679"/>
                  <a:gd name="connsiteX14" fmla="*/ 132558 w 2834900"/>
                  <a:gd name="connsiteY14" fmla="*/ 2027037 h 2961679"/>
                  <a:gd name="connsiteX15" fmla="*/ 367671 w 2834900"/>
                  <a:gd name="connsiteY15" fmla="*/ 2281284 h 2961679"/>
                  <a:gd name="connsiteX16" fmla="*/ 555103 w 2834900"/>
                  <a:gd name="connsiteY16" fmla="*/ 2443170 h 2961679"/>
                  <a:gd name="connsiteX17" fmla="*/ 486306 w 2834900"/>
                  <a:gd name="connsiteY17" fmla="*/ 2521299 h 2961679"/>
                  <a:gd name="connsiteX18" fmla="*/ 454462 w 2834900"/>
                  <a:gd name="connsiteY18" fmla="*/ 2869633 h 2961679"/>
                  <a:gd name="connsiteX19" fmla="*/ 744332 w 2834900"/>
                  <a:gd name="connsiteY19" fmla="*/ 2950831 h 2961679"/>
                  <a:gd name="connsiteX20" fmla="*/ 792477 w 2834900"/>
                  <a:gd name="connsiteY20" fmla="*/ 2280840 h 2961679"/>
                  <a:gd name="connsiteX0" fmla="*/ 792477 w 2834900"/>
                  <a:gd name="connsiteY0" fmla="*/ 2280840 h 2961679"/>
                  <a:gd name="connsiteX1" fmla="*/ 1129088 w 2834900"/>
                  <a:gd name="connsiteY1" fmla="*/ 2078188 h 2961679"/>
                  <a:gd name="connsiteX2" fmla="*/ 1281351 w 2834900"/>
                  <a:gd name="connsiteY2" fmla="*/ 1914715 h 2961679"/>
                  <a:gd name="connsiteX3" fmla="*/ 2834900 w 2834900"/>
                  <a:gd name="connsiteY3" fmla="*/ 241160 h 2961679"/>
                  <a:gd name="connsiteX4" fmla="*/ 2370005 w 2834900"/>
                  <a:gd name="connsiteY4" fmla="*/ 0 h 2961679"/>
                  <a:gd name="connsiteX5" fmla="*/ 2009474 w 2834900"/>
                  <a:gd name="connsiteY5" fmla="*/ 156586 h 2961679"/>
                  <a:gd name="connsiteX6" fmla="*/ 2213791 w 2834900"/>
                  <a:gd name="connsiteY6" fmla="*/ 688778 h 2961679"/>
                  <a:gd name="connsiteX7" fmla="*/ 2323300 w 2834900"/>
                  <a:gd name="connsiteY7" fmla="*/ 1351038 h 2961679"/>
                  <a:gd name="connsiteX8" fmla="*/ 1916046 w 2834900"/>
                  <a:gd name="connsiteY8" fmla="*/ 1415296 h 2961679"/>
                  <a:gd name="connsiteX9" fmla="*/ 1709699 w 2834900"/>
                  <a:gd name="connsiteY9" fmla="*/ 1487199 h 2961679"/>
                  <a:gd name="connsiteX10" fmla="*/ 1530842 w 2834900"/>
                  <a:gd name="connsiteY10" fmla="*/ 820149 h 2961679"/>
                  <a:gd name="connsiteX11" fmla="*/ 767801 w 2834900"/>
                  <a:gd name="connsiteY11" fmla="*/ 1089484 h 2961679"/>
                  <a:gd name="connsiteX12" fmla="*/ 46750 w 2834900"/>
                  <a:gd name="connsiteY12" fmla="*/ 1523299 h 2961679"/>
                  <a:gd name="connsiteX13" fmla="*/ 0 w 2834900"/>
                  <a:gd name="connsiteY13" fmla="*/ 1591555 h 2961679"/>
                  <a:gd name="connsiteX14" fmla="*/ 132558 w 2834900"/>
                  <a:gd name="connsiteY14" fmla="*/ 2027037 h 2961679"/>
                  <a:gd name="connsiteX15" fmla="*/ 367671 w 2834900"/>
                  <a:gd name="connsiteY15" fmla="*/ 2281284 h 2961679"/>
                  <a:gd name="connsiteX16" fmla="*/ 555103 w 2834900"/>
                  <a:gd name="connsiteY16" fmla="*/ 2443170 h 2961679"/>
                  <a:gd name="connsiteX17" fmla="*/ 486306 w 2834900"/>
                  <a:gd name="connsiteY17" fmla="*/ 2521299 h 2961679"/>
                  <a:gd name="connsiteX18" fmla="*/ 454462 w 2834900"/>
                  <a:gd name="connsiteY18" fmla="*/ 2869633 h 2961679"/>
                  <a:gd name="connsiteX19" fmla="*/ 744332 w 2834900"/>
                  <a:gd name="connsiteY19" fmla="*/ 2950831 h 2961679"/>
                  <a:gd name="connsiteX20" fmla="*/ 792477 w 2834900"/>
                  <a:gd name="connsiteY20" fmla="*/ 2280840 h 2961679"/>
                  <a:gd name="connsiteX0" fmla="*/ 792477 w 2370005"/>
                  <a:gd name="connsiteY0" fmla="*/ 2280840 h 2961679"/>
                  <a:gd name="connsiteX1" fmla="*/ 1129088 w 2370005"/>
                  <a:gd name="connsiteY1" fmla="*/ 2078188 h 2961679"/>
                  <a:gd name="connsiteX2" fmla="*/ 1281351 w 2370005"/>
                  <a:gd name="connsiteY2" fmla="*/ 1914715 h 2961679"/>
                  <a:gd name="connsiteX3" fmla="*/ 2370005 w 2370005"/>
                  <a:gd name="connsiteY3" fmla="*/ 0 h 2961679"/>
                  <a:gd name="connsiteX4" fmla="*/ 2009474 w 2370005"/>
                  <a:gd name="connsiteY4" fmla="*/ 156586 h 2961679"/>
                  <a:gd name="connsiteX5" fmla="*/ 2213791 w 2370005"/>
                  <a:gd name="connsiteY5" fmla="*/ 688778 h 2961679"/>
                  <a:gd name="connsiteX6" fmla="*/ 2323300 w 2370005"/>
                  <a:gd name="connsiteY6" fmla="*/ 1351038 h 2961679"/>
                  <a:gd name="connsiteX7" fmla="*/ 1916046 w 2370005"/>
                  <a:gd name="connsiteY7" fmla="*/ 1415296 h 2961679"/>
                  <a:gd name="connsiteX8" fmla="*/ 1709699 w 2370005"/>
                  <a:gd name="connsiteY8" fmla="*/ 1487199 h 2961679"/>
                  <a:gd name="connsiteX9" fmla="*/ 1530842 w 2370005"/>
                  <a:gd name="connsiteY9" fmla="*/ 820149 h 2961679"/>
                  <a:gd name="connsiteX10" fmla="*/ 767801 w 2370005"/>
                  <a:gd name="connsiteY10" fmla="*/ 1089484 h 2961679"/>
                  <a:gd name="connsiteX11" fmla="*/ 46750 w 2370005"/>
                  <a:gd name="connsiteY11" fmla="*/ 1523299 h 2961679"/>
                  <a:gd name="connsiteX12" fmla="*/ 0 w 2370005"/>
                  <a:gd name="connsiteY12" fmla="*/ 1591555 h 2961679"/>
                  <a:gd name="connsiteX13" fmla="*/ 132558 w 2370005"/>
                  <a:gd name="connsiteY13" fmla="*/ 2027037 h 2961679"/>
                  <a:gd name="connsiteX14" fmla="*/ 367671 w 2370005"/>
                  <a:gd name="connsiteY14" fmla="*/ 2281284 h 2961679"/>
                  <a:gd name="connsiteX15" fmla="*/ 555103 w 2370005"/>
                  <a:gd name="connsiteY15" fmla="*/ 2443170 h 2961679"/>
                  <a:gd name="connsiteX16" fmla="*/ 486306 w 2370005"/>
                  <a:gd name="connsiteY16" fmla="*/ 2521299 h 2961679"/>
                  <a:gd name="connsiteX17" fmla="*/ 454462 w 2370005"/>
                  <a:gd name="connsiteY17" fmla="*/ 2869633 h 2961679"/>
                  <a:gd name="connsiteX18" fmla="*/ 744332 w 2370005"/>
                  <a:gd name="connsiteY18" fmla="*/ 2950831 h 2961679"/>
                  <a:gd name="connsiteX19" fmla="*/ 792477 w 2370005"/>
                  <a:gd name="connsiteY19" fmla="*/ 2280840 h 2961679"/>
                  <a:gd name="connsiteX0" fmla="*/ 792477 w 2323300"/>
                  <a:gd name="connsiteY0" fmla="*/ 2124254 h 2805093"/>
                  <a:gd name="connsiteX1" fmla="*/ 1129088 w 2323300"/>
                  <a:gd name="connsiteY1" fmla="*/ 1921602 h 2805093"/>
                  <a:gd name="connsiteX2" fmla="*/ 1281351 w 2323300"/>
                  <a:gd name="connsiteY2" fmla="*/ 1758129 h 2805093"/>
                  <a:gd name="connsiteX3" fmla="*/ 2009474 w 2323300"/>
                  <a:gd name="connsiteY3" fmla="*/ 0 h 2805093"/>
                  <a:gd name="connsiteX4" fmla="*/ 2213791 w 2323300"/>
                  <a:gd name="connsiteY4" fmla="*/ 532192 h 2805093"/>
                  <a:gd name="connsiteX5" fmla="*/ 2323300 w 2323300"/>
                  <a:gd name="connsiteY5" fmla="*/ 1194452 h 2805093"/>
                  <a:gd name="connsiteX6" fmla="*/ 1916046 w 2323300"/>
                  <a:gd name="connsiteY6" fmla="*/ 1258710 h 2805093"/>
                  <a:gd name="connsiteX7" fmla="*/ 1709699 w 2323300"/>
                  <a:gd name="connsiteY7" fmla="*/ 1330613 h 2805093"/>
                  <a:gd name="connsiteX8" fmla="*/ 1530842 w 2323300"/>
                  <a:gd name="connsiteY8" fmla="*/ 663563 h 2805093"/>
                  <a:gd name="connsiteX9" fmla="*/ 767801 w 2323300"/>
                  <a:gd name="connsiteY9" fmla="*/ 932898 h 2805093"/>
                  <a:gd name="connsiteX10" fmla="*/ 46750 w 2323300"/>
                  <a:gd name="connsiteY10" fmla="*/ 1366713 h 2805093"/>
                  <a:gd name="connsiteX11" fmla="*/ 0 w 2323300"/>
                  <a:gd name="connsiteY11" fmla="*/ 1434969 h 2805093"/>
                  <a:gd name="connsiteX12" fmla="*/ 132558 w 2323300"/>
                  <a:gd name="connsiteY12" fmla="*/ 1870451 h 2805093"/>
                  <a:gd name="connsiteX13" fmla="*/ 367671 w 2323300"/>
                  <a:gd name="connsiteY13" fmla="*/ 2124698 h 2805093"/>
                  <a:gd name="connsiteX14" fmla="*/ 555103 w 2323300"/>
                  <a:gd name="connsiteY14" fmla="*/ 2286584 h 2805093"/>
                  <a:gd name="connsiteX15" fmla="*/ 486306 w 2323300"/>
                  <a:gd name="connsiteY15" fmla="*/ 2364713 h 2805093"/>
                  <a:gd name="connsiteX16" fmla="*/ 454462 w 2323300"/>
                  <a:gd name="connsiteY16" fmla="*/ 2713047 h 2805093"/>
                  <a:gd name="connsiteX17" fmla="*/ 744332 w 2323300"/>
                  <a:gd name="connsiteY17" fmla="*/ 2794245 h 2805093"/>
                  <a:gd name="connsiteX18" fmla="*/ 792477 w 2323300"/>
                  <a:gd name="connsiteY18" fmla="*/ 2124254 h 2805093"/>
                  <a:gd name="connsiteX0" fmla="*/ 792477 w 2323300"/>
                  <a:gd name="connsiteY0" fmla="*/ 1592062 h 2272901"/>
                  <a:gd name="connsiteX1" fmla="*/ 1129088 w 2323300"/>
                  <a:gd name="connsiteY1" fmla="*/ 1389410 h 2272901"/>
                  <a:gd name="connsiteX2" fmla="*/ 1281351 w 2323300"/>
                  <a:gd name="connsiteY2" fmla="*/ 1225937 h 2272901"/>
                  <a:gd name="connsiteX3" fmla="*/ 2213791 w 2323300"/>
                  <a:gd name="connsiteY3" fmla="*/ 0 h 2272901"/>
                  <a:gd name="connsiteX4" fmla="*/ 2323300 w 2323300"/>
                  <a:gd name="connsiteY4" fmla="*/ 662260 h 2272901"/>
                  <a:gd name="connsiteX5" fmla="*/ 1916046 w 2323300"/>
                  <a:gd name="connsiteY5" fmla="*/ 726518 h 2272901"/>
                  <a:gd name="connsiteX6" fmla="*/ 1709699 w 2323300"/>
                  <a:gd name="connsiteY6" fmla="*/ 798421 h 2272901"/>
                  <a:gd name="connsiteX7" fmla="*/ 1530842 w 2323300"/>
                  <a:gd name="connsiteY7" fmla="*/ 131371 h 2272901"/>
                  <a:gd name="connsiteX8" fmla="*/ 767801 w 2323300"/>
                  <a:gd name="connsiteY8" fmla="*/ 400706 h 2272901"/>
                  <a:gd name="connsiteX9" fmla="*/ 46750 w 2323300"/>
                  <a:gd name="connsiteY9" fmla="*/ 834521 h 2272901"/>
                  <a:gd name="connsiteX10" fmla="*/ 0 w 2323300"/>
                  <a:gd name="connsiteY10" fmla="*/ 902777 h 2272901"/>
                  <a:gd name="connsiteX11" fmla="*/ 132558 w 2323300"/>
                  <a:gd name="connsiteY11" fmla="*/ 1338259 h 2272901"/>
                  <a:gd name="connsiteX12" fmla="*/ 367671 w 2323300"/>
                  <a:gd name="connsiteY12" fmla="*/ 1592506 h 2272901"/>
                  <a:gd name="connsiteX13" fmla="*/ 555103 w 2323300"/>
                  <a:gd name="connsiteY13" fmla="*/ 1754392 h 2272901"/>
                  <a:gd name="connsiteX14" fmla="*/ 486306 w 2323300"/>
                  <a:gd name="connsiteY14" fmla="*/ 1832521 h 2272901"/>
                  <a:gd name="connsiteX15" fmla="*/ 454462 w 2323300"/>
                  <a:gd name="connsiteY15" fmla="*/ 2180855 h 2272901"/>
                  <a:gd name="connsiteX16" fmla="*/ 744332 w 2323300"/>
                  <a:gd name="connsiteY16" fmla="*/ 2262053 h 2272901"/>
                  <a:gd name="connsiteX17" fmla="*/ 792477 w 2323300"/>
                  <a:gd name="connsiteY17" fmla="*/ 1592062 h 2272901"/>
                  <a:gd name="connsiteX0" fmla="*/ 792477 w 2323300"/>
                  <a:gd name="connsiteY0" fmla="*/ 1460691 h 2141530"/>
                  <a:gd name="connsiteX1" fmla="*/ 1129088 w 2323300"/>
                  <a:gd name="connsiteY1" fmla="*/ 1258039 h 2141530"/>
                  <a:gd name="connsiteX2" fmla="*/ 1281351 w 2323300"/>
                  <a:gd name="connsiteY2" fmla="*/ 1094566 h 2141530"/>
                  <a:gd name="connsiteX3" fmla="*/ 2323300 w 2323300"/>
                  <a:gd name="connsiteY3" fmla="*/ 530889 h 2141530"/>
                  <a:gd name="connsiteX4" fmla="*/ 1916046 w 2323300"/>
                  <a:gd name="connsiteY4" fmla="*/ 595147 h 2141530"/>
                  <a:gd name="connsiteX5" fmla="*/ 1709699 w 2323300"/>
                  <a:gd name="connsiteY5" fmla="*/ 667050 h 2141530"/>
                  <a:gd name="connsiteX6" fmla="*/ 1530842 w 2323300"/>
                  <a:gd name="connsiteY6" fmla="*/ 0 h 2141530"/>
                  <a:gd name="connsiteX7" fmla="*/ 767801 w 2323300"/>
                  <a:gd name="connsiteY7" fmla="*/ 269335 h 2141530"/>
                  <a:gd name="connsiteX8" fmla="*/ 46750 w 2323300"/>
                  <a:gd name="connsiteY8" fmla="*/ 703150 h 2141530"/>
                  <a:gd name="connsiteX9" fmla="*/ 0 w 2323300"/>
                  <a:gd name="connsiteY9" fmla="*/ 771406 h 2141530"/>
                  <a:gd name="connsiteX10" fmla="*/ 132558 w 2323300"/>
                  <a:gd name="connsiteY10" fmla="*/ 1206888 h 2141530"/>
                  <a:gd name="connsiteX11" fmla="*/ 367671 w 2323300"/>
                  <a:gd name="connsiteY11" fmla="*/ 1461135 h 2141530"/>
                  <a:gd name="connsiteX12" fmla="*/ 555103 w 2323300"/>
                  <a:gd name="connsiteY12" fmla="*/ 1623021 h 2141530"/>
                  <a:gd name="connsiteX13" fmla="*/ 486306 w 2323300"/>
                  <a:gd name="connsiteY13" fmla="*/ 1701150 h 2141530"/>
                  <a:gd name="connsiteX14" fmla="*/ 454462 w 2323300"/>
                  <a:gd name="connsiteY14" fmla="*/ 2049484 h 2141530"/>
                  <a:gd name="connsiteX15" fmla="*/ 744332 w 2323300"/>
                  <a:gd name="connsiteY15" fmla="*/ 2130682 h 2141530"/>
                  <a:gd name="connsiteX16" fmla="*/ 792477 w 2323300"/>
                  <a:gd name="connsiteY16" fmla="*/ 1460691 h 2141530"/>
                  <a:gd name="connsiteX0" fmla="*/ 792477 w 1923064"/>
                  <a:gd name="connsiteY0" fmla="*/ 1460691 h 2141530"/>
                  <a:gd name="connsiteX1" fmla="*/ 1129088 w 1923064"/>
                  <a:gd name="connsiteY1" fmla="*/ 1258039 h 2141530"/>
                  <a:gd name="connsiteX2" fmla="*/ 1281351 w 1923064"/>
                  <a:gd name="connsiteY2" fmla="*/ 1094566 h 2141530"/>
                  <a:gd name="connsiteX3" fmla="*/ 891543 w 1923064"/>
                  <a:gd name="connsiteY3" fmla="*/ 935952 h 2141530"/>
                  <a:gd name="connsiteX4" fmla="*/ 1916046 w 1923064"/>
                  <a:gd name="connsiteY4" fmla="*/ 595147 h 2141530"/>
                  <a:gd name="connsiteX5" fmla="*/ 1709699 w 1923064"/>
                  <a:gd name="connsiteY5" fmla="*/ 667050 h 2141530"/>
                  <a:gd name="connsiteX6" fmla="*/ 1530842 w 1923064"/>
                  <a:gd name="connsiteY6" fmla="*/ 0 h 2141530"/>
                  <a:gd name="connsiteX7" fmla="*/ 767801 w 1923064"/>
                  <a:gd name="connsiteY7" fmla="*/ 269335 h 2141530"/>
                  <a:gd name="connsiteX8" fmla="*/ 46750 w 1923064"/>
                  <a:gd name="connsiteY8" fmla="*/ 703150 h 2141530"/>
                  <a:gd name="connsiteX9" fmla="*/ 0 w 1923064"/>
                  <a:gd name="connsiteY9" fmla="*/ 771406 h 2141530"/>
                  <a:gd name="connsiteX10" fmla="*/ 132558 w 1923064"/>
                  <a:gd name="connsiteY10" fmla="*/ 1206888 h 2141530"/>
                  <a:gd name="connsiteX11" fmla="*/ 367671 w 1923064"/>
                  <a:gd name="connsiteY11" fmla="*/ 1461135 h 2141530"/>
                  <a:gd name="connsiteX12" fmla="*/ 555103 w 1923064"/>
                  <a:gd name="connsiteY12" fmla="*/ 1623021 h 2141530"/>
                  <a:gd name="connsiteX13" fmla="*/ 486306 w 1923064"/>
                  <a:gd name="connsiteY13" fmla="*/ 1701150 h 2141530"/>
                  <a:gd name="connsiteX14" fmla="*/ 454462 w 1923064"/>
                  <a:gd name="connsiteY14" fmla="*/ 2049484 h 2141530"/>
                  <a:gd name="connsiteX15" fmla="*/ 744332 w 1923064"/>
                  <a:gd name="connsiteY15" fmla="*/ 2130682 h 2141530"/>
                  <a:gd name="connsiteX16" fmla="*/ 792477 w 1923064"/>
                  <a:gd name="connsiteY16" fmla="*/ 1460691 h 2141530"/>
                  <a:gd name="connsiteX0" fmla="*/ 792477 w 1923064"/>
                  <a:gd name="connsiteY0" fmla="*/ 1460691 h 2141530"/>
                  <a:gd name="connsiteX1" fmla="*/ 1129088 w 1923064"/>
                  <a:gd name="connsiteY1" fmla="*/ 1258039 h 2141530"/>
                  <a:gd name="connsiteX2" fmla="*/ 1253277 w 1923064"/>
                  <a:gd name="connsiteY2" fmla="*/ 1130660 h 2141530"/>
                  <a:gd name="connsiteX3" fmla="*/ 891543 w 1923064"/>
                  <a:gd name="connsiteY3" fmla="*/ 935952 h 2141530"/>
                  <a:gd name="connsiteX4" fmla="*/ 1916046 w 1923064"/>
                  <a:gd name="connsiteY4" fmla="*/ 595147 h 2141530"/>
                  <a:gd name="connsiteX5" fmla="*/ 1709699 w 1923064"/>
                  <a:gd name="connsiteY5" fmla="*/ 667050 h 2141530"/>
                  <a:gd name="connsiteX6" fmla="*/ 1530842 w 1923064"/>
                  <a:gd name="connsiteY6" fmla="*/ 0 h 2141530"/>
                  <a:gd name="connsiteX7" fmla="*/ 767801 w 1923064"/>
                  <a:gd name="connsiteY7" fmla="*/ 269335 h 2141530"/>
                  <a:gd name="connsiteX8" fmla="*/ 46750 w 1923064"/>
                  <a:gd name="connsiteY8" fmla="*/ 703150 h 2141530"/>
                  <a:gd name="connsiteX9" fmla="*/ 0 w 1923064"/>
                  <a:gd name="connsiteY9" fmla="*/ 771406 h 2141530"/>
                  <a:gd name="connsiteX10" fmla="*/ 132558 w 1923064"/>
                  <a:gd name="connsiteY10" fmla="*/ 1206888 h 2141530"/>
                  <a:gd name="connsiteX11" fmla="*/ 367671 w 1923064"/>
                  <a:gd name="connsiteY11" fmla="*/ 1461135 h 2141530"/>
                  <a:gd name="connsiteX12" fmla="*/ 555103 w 1923064"/>
                  <a:gd name="connsiteY12" fmla="*/ 1623021 h 2141530"/>
                  <a:gd name="connsiteX13" fmla="*/ 486306 w 1923064"/>
                  <a:gd name="connsiteY13" fmla="*/ 1701150 h 2141530"/>
                  <a:gd name="connsiteX14" fmla="*/ 454462 w 1923064"/>
                  <a:gd name="connsiteY14" fmla="*/ 2049484 h 2141530"/>
                  <a:gd name="connsiteX15" fmla="*/ 744332 w 1923064"/>
                  <a:gd name="connsiteY15" fmla="*/ 2130682 h 2141530"/>
                  <a:gd name="connsiteX16" fmla="*/ 792477 w 1923064"/>
                  <a:gd name="connsiteY16" fmla="*/ 1460691 h 2141530"/>
                  <a:gd name="connsiteX0" fmla="*/ 792477 w 1923064"/>
                  <a:gd name="connsiteY0" fmla="*/ 1460691 h 2141530"/>
                  <a:gd name="connsiteX1" fmla="*/ 1129088 w 1923064"/>
                  <a:gd name="connsiteY1" fmla="*/ 1258039 h 2141530"/>
                  <a:gd name="connsiteX2" fmla="*/ 1221193 w 1923064"/>
                  <a:gd name="connsiteY2" fmla="*/ 1170765 h 2141530"/>
                  <a:gd name="connsiteX3" fmla="*/ 891543 w 1923064"/>
                  <a:gd name="connsiteY3" fmla="*/ 935952 h 2141530"/>
                  <a:gd name="connsiteX4" fmla="*/ 1916046 w 1923064"/>
                  <a:gd name="connsiteY4" fmla="*/ 595147 h 2141530"/>
                  <a:gd name="connsiteX5" fmla="*/ 1709699 w 1923064"/>
                  <a:gd name="connsiteY5" fmla="*/ 667050 h 2141530"/>
                  <a:gd name="connsiteX6" fmla="*/ 1530842 w 1923064"/>
                  <a:gd name="connsiteY6" fmla="*/ 0 h 2141530"/>
                  <a:gd name="connsiteX7" fmla="*/ 767801 w 1923064"/>
                  <a:gd name="connsiteY7" fmla="*/ 269335 h 2141530"/>
                  <a:gd name="connsiteX8" fmla="*/ 46750 w 1923064"/>
                  <a:gd name="connsiteY8" fmla="*/ 703150 h 2141530"/>
                  <a:gd name="connsiteX9" fmla="*/ 0 w 1923064"/>
                  <a:gd name="connsiteY9" fmla="*/ 771406 h 2141530"/>
                  <a:gd name="connsiteX10" fmla="*/ 132558 w 1923064"/>
                  <a:gd name="connsiteY10" fmla="*/ 1206888 h 2141530"/>
                  <a:gd name="connsiteX11" fmla="*/ 367671 w 1923064"/>
                  <a:gd name="connsiteY11" fmla="*/ 1461135 h 2141530"/>
                  <a:gd name="connsiteX12" fmla="*/ 555103 w 1923064"/>
                  <a:gd name="connsiteY12" fmla="*/ 1623021 h 2141530"/>
                  <a:gd name="connsiteX13" fmla="*/ 486306 w 1923064"/>
                  <a:gd name="connsiteY13" fmla="*/ 1701150 h 2141530"/>
                  <a:gd name="connsiteX14" fmla="*/ 454462 w 1923064"/>
                  <a:gd name="connsiteY14" fmla="*/ 2049484 h 2141530"/>
                  <a:gd name="connsiteX15" fmla="*/ 744332 w 1923064"/>
                  <a:gd name="connsiteY15" fmla="*/ 2130682 h 2141530"/>
                  <a:gd name="connsiteX16" fmla="*/ 792477 w 1923064"/>
                  <a:gd name="connsiteY16" fmla="*/ 1460691 h 2141530"/>
                  <a:gd name="connsiteX0" fmla="*/ 792477 w 1922897"/>
                  <a:gd name="connsiteY0" fmla="*/ 1460691 h 2141530"/>
                  <a:gd name="connsiteX1" fmla="*/ 1129088 w 1922897"/>
                  <a:gd name="connsiteY1" fmla="*/ 1258039 h 2141530"/>
                  <a:gd name="connsiteX2" fmla="*/ 1221193 w 1922897"/>
                  <a:gd name="connsiteY2" fmla="*/ 1170765 h 2141530"/>
                  <a:gd name="connsiteX3" fmla="*/ 859458 w 1922897"/>
                  <a:gd name="connsiteY3" fmla="*/ 1012152 h 2141530"/>
                  <a:gd name="connsiteX4" fmla="*/ 1916046 w 1922897"/>
                  <a:gd name="connsiteY4" fmla="*/ 595147 h 2141530"/>
                  <a:gd name="connsiteX5" fmla="*/ 1709699 w 1922897"/>
                  <a:gd name="connsiteY5" fmla="*/ 667050 h 2141530"/>
                  <a:gd name="connsiteX6" fmla="*/ 1530842 w 1922897"/>
                  <a:gd name="connsiteY6" fmla="*/ 0 h 2141530"/>
                  <a:gd name="connsiteX7" fmla="*/ 767801 w 1922897"/>
                  <a:gd name="connsiteY7" fmla="*/ 269335 h 2141530"/>
                  <a:gd name="connsiteX8" fmla="*/ 46750 w 1922897"/>
                  <a:gd name="connsiteY8" fmla="*/ 703150 h 2141530"/>
                  <a:gd name="connsiteX9" fmla="*/ 0 w 1922897"/>
                  <a:gd name="connsiteY9" fmla="*/ 771406 h 2141530"/>
                  <a:gd name="connsiteX10" fmla="*/ 132558 w 1922897"/>
                  <a:gd name="connsiteY10" fmla="*/ 1206888 h 2141530"/>
                  <a:gd name="connsiteX11" fmla="*/ 367671 w 1922897"/>
                  <a:gd name="connsiteY11" fmla="*/ 1461135 h 2141530"/>
                  <a:gd name="connsiteX12" fmla="*/ 555103 w 1922897"/>
                  <a:gd name="connsiteY12" fmla="*/ 1623021 h 2141530"/>
                  <a:gd name="connsiteX13" fmla="*/ 486306 w 1922897"/>
                  <a:gd name="connsiteY13" fmla="*/ 1701150 h 2141530"/>
                  <a:gd name="connsiteX14" fmla="*/ 454462 w 1922897"/>
                  <a:gd name="connsiteY14" fmla="*/ 2049484 h 2141530"/>
                  <a:gd name="connsiteX15" fmla="*/ 744332 w 1922897"/>
                  <a:gd name="connsiteY15" fmla="*/ 2130682 h 2141530"/>
                  <a:gd name="connsiteX16" fmla="*/ 792477 w 1922897"/>
                  <a:gd name="connsiteY16" fmla="*/ 1460691 h 2141530"/>
                  <a:gd name="connsiteX0" fmla="*/ 792477 w 1922897"/>
                  <a:gd name="connsiteY0" fmla="*/ 1460691 h 2141530"/>
                  <a:gd name="connsiteX1" fmla="*/ 1129088 w 1922897"/>
                  <a:gd name="connsiteY1" fmla="*/ 1258039 h 2141530"/>
                  <a:gd name="connsiteX2" fmla="*/ 1221193 w 1922897"/>
                  <a:gd name="connsiteY2" fmla="*/ 1170765 h 2141530"/>
                  <a:gd name="connsiteX3" fmla="*/ 859458 w 1922897"/>
                  <a:gd name="connsiteY3" fmla="*/ 1012152 h 2141530"/>
                  <a:gd name="connsiteX4" fmla="*/ 1916046 w 1922897"/>
                  <a:gd name="connsiteY4" fmla="*/ 595147 h 2141530"/>
                  <a:gd name="connsiteX5" fmla="*/ 1709699 w 1922897"/>
                  <a:gd name="connsiteY5" fmla="*/ 667050 h 2141530"/>
                  <a:gd name="connsiteX6" fmla="*/ 1530842 w 1922897"/>
                  <a:gd name="connsiteY6" fmla="*/ 0 h 2141530"/>
                  <a:gd name="connsiteX7" fmla="*/ 767801 w 1922897"/>
                  <a:gd name="connsiteY7" fmla="*/ 269335 h 2141530"/>
                  <a:gd name="connsiteX8" fmla="*/ 46750 w 1922897"/>
                  <a:gd name="connsiteY8" fmla="*/ 703150 h 2141530"/>
                  <a:gd name="connsiteX9" fmla="*/ 0 w 1922897"/>
                  <a:gd name="connsiteY9" fmla="*/ 771406 h 2141530"/>
                  <a:gd name="connsiteX10" fmla="*/ 132558 w 1922897"/>
                  <a:gd name="connsiteY10" fmla="*/ 1206888 h 2141530"/>
                  <a:gd name="connsiteX11" fmla="*/ 367671 w 1922897"/>
                  <a:gd name="connsiteY11" fmla="*/ 1461135 h 2141530"/>
                  <a:gd name="connsiteX12" fmla="*/ 555103 w 1922897"/>
                  <a:gd name="connsiteY12" fmla="*/ 1623021 h 2141530"/>
                  <a:gd name="connsiteX13" fmla="*/ 486306 w 1922897"/>
                  <a:gd name="connsiteY13" fmla="*/ 1701150 h 2141530"/>
                  <a:gd name="connsiteX14" fmla="*/ 454462 w 1922897"/>
                  <a:gd name="connsiteY14" fmla="*/ 2049484 h 2141530"/>
                  <a:gd name="connsiteX15" fmla="*/ 744332 w 1922897"/>
                  <a:gd name="connsiteY15" fmla="*/ 2130682 h 2141530"/>
                  <a:gd name="connsiteX16" fmla="*/ 792477 w 1922897"/>
                  <a:gd name="connsiteY16" fmla="*/ 1460691 h 2141530"/>
                  <a:gd name="connsiteX0" fmla="*/ 792477 w 1709699"/>
                  <a:gd name="connsiteY0" fmla="*/ 1460691 h 2141530"/>
                  <a:gd name="connsiteX1" fmla="*/ 1129088 w 1709699"/>
                  <a:gd name="connsiteY1" fmla="*/ 1258039 h 2141530"/>
                  <a:gd name="connsiteX2" fmla="*/ 1221193 w 1709699"/>
                  <a:gd name="connsiteY2" fmla="*/ 1170765 h 2141530"/>
                  <a:gd name="connsiteX3" fmla="*/ 859458 w 1709699"/>
                  <a:gd name="connsiteY3" fmla="*/ 1012152 h 2141530"/>
                  <a:gd name="connsiteX4" fmla="*/ 945498 w 1709699"/>
                  <a:gd name="connsiteY4" fmla="*/ 743537 h 2141530"/>
                  <a:gd name="connsiteX5" fmla="*/ 1709699 w 1709699"/>
                  <a:gd name="connsiteY5" fmla="*/ 667050 h 2141530"/>
                  <a:gd name="connsiteX6" fmla="*/ 1530842 w 1709699"/>
                  <a:gd name="connsiteY6" fmla="*/ 0 h 2141530"/>
                  <a:gd name="connsiteX7" fmla="*/ 767801 w 1709699"/>
                  <a:gd name="connsiteY7" fmla="*/ 269335 h 2141530"/>
                  <a:gd name="connsiteX8" fmla="*/ 46750 w 1709699"/>
                  <a:gd name="connsiteY8" fmla="*/ 703150 h 2141530"/>
                  <a:gd name="connsiteX9" fmla="*/ 0 w 1709699"/>
                  <a:gd name="connsiteY9" fmla="*/ 771406 h 2141530"/>
                  <a:gd name="connsiteX10" fmla="*/ 132558 w 1709699"/>
                  <a:gd name="connsiteY10" fmla="*/ 1206888 h 2141530"/>
                  <a:gd name="connsiteX11" fmla="*/ 367671 w 1709699"/>
                  <a:gd name="connsiteY11" fmla="*/ 1461135 h 2141530"/>
                  <a:gd name="connsiteX12" fmla="*/ 555103 w 1709699"/>
                  <a:gd name="connsiteY12" fmla="*/ 1623021 h 2141530"/>
                  <a:gd name="connsiteX13" fmla="*/ 486306 w 1709699"/>
                  <a:gd name="connsiteY13" fmla="*/ 1701150 h 2141530"/>
                  <a:gd name="connsiteX14" fmla="*/ 454462 w 1709699"/>
                  <a:gd name="connsiteY14" fmla="*/ 2049484 h 2141530"/>
                  <a:gd name="connsiteX15" fmla="*/ 744332 w 1709699"/>
                  <a:gd name="connsiteY15" fmla="*/ 2130682 h 2141530"/>
                  <a:gd name="connsiteX16" fmla="*/ 792477 w 1709699"/>
                  <a:gd name="connsiteY16" fmla="*/ 1460691 h 2141530"/>
                  <a:gd name="connsiteX0" fmla="*/ 792477 w 1530842"/>
                  <a:gd name="connsiteY0" fmla="*/ 1460691 h 2141530"/>
                  <a:gd name="connsiteX1" fmla="*/ 1129088 w 1530842"/>
                  <a:gd name="connsiteY1" fmla="*/ 1258039 h 2141530"/>
                  <a:gd name="connsiteX2" fmla="*/ 1221193 w 1530842"/>
                  <a:gd name="connsiteY2" fmla="*/ 1170765 h 2141530"/>
                  <a:gd name="connsiteX3" fmla="*/ 859458 w 1530842"/>
                  <a:gd name="connsiteY3" fmla="*/ 1012152 h 2141530"/>
                  <a:gd name="connsiteX4" fmla="*/ 945498 w 1530842"/>
                  <a:gd name="connsiteY4" fmla="*/ 743537 h 2141530"/>
                  <a:gd name="connsiteX5" fmla="*/ 1172288 w 1530842"/>
                  <a:gd name="connsiteY5" fmla="*/ 438450 h 2141530"/>
                  <a:gd name="connsiteX6" fmla="*/ 1530842 w 1530842"/>
                  <a:gd name="connsiteY6" fmla="*/ 0 h 2141530"/>
                  <a:gd name="connsiteX7" fmla="*/ 767801 w 1530842"/>
                  <a:gd name="connsiteY7" fmla="*/ 269335 h 2141530"/>
                  <a:gd name="connsiteX8" fmla="*/ 46750 w 1530842"/>
                  <a:gd name="connsiteY8" fmla="*/ 703150 h 2141530"/>
                  <a:gd name="connsiteX9" fmla="*/ 0 w 1530842"/>
                  <a:gd name="connsiteY9" fmla="*/ 771406 h 2141530"/>
                  <a:gd name="connsiteX10" fmla="*/ 132558 w 1530842"/>
                  <a:gd name="connsiteY10" fmla="*/ 1206888 h 2141530"/>
                  <a:gd name="connsiteX11" fmla="*/ 367671 w 1530842"/>
                  <a:gd name="connsiteY11" fmla="*/ 1461135 h 2141530"/>
                  <a:gd name="connsiteX12" fmla="*/ 555103 w 1530842"/>
                  <a:gd name="connsiteY12" fmla="*/ 1623021 h 2141530"/>
                  <a:gd name="connsiteX13" fmla="*/ 486306 w 1530842"/>
                  <a:gd name="connsiteY13" fmla="*/ 1701150 h 2141530"/>
                  <a:gd name="connsiteX14" fmla="*/ 454462 w 1530842"/>
                  <a:gd name="connsiteY14" fmla="*/ 2049484 h 2141530"/>
                  <a:gd name="connsiteX15" fmla="*/ 744332 w 1530842"/>
                  <a:gd name="connsiteY15" fmla="*/ 2130682 h 2141530"/>
                  <a:gd name="connsiteX16" fmla="*/ 792477 w 1530842"/>
                  <a:gd name="connsiteY16" fmla="*/ 1460691 h 2141530"/>
                  <a:gd name="connsiteX0" fmla="*/ 792477 w 1530842"/>
                  <a:gd name="connsiteY0" fmla="*/ 1460691 h 2141530"/>
                  <a:gd name="connsiteX1" fmla="*/ 1129088 w 1530842"/>
                  <a:gd name="connsiteY1" fmla="*/ 1258039 h 2141530"/>
                  <a:gd name="connsiteX2" fmla="*/ 1221193 w 1530842"/>
                  <a:gd name="connsiteY2" fmla="*/ 1170765 h 2141530"/>
                  <a:gd name="connsiteX3" fmla="*/ 859458 w 1530842"/>
                  <a:gd name="connsiteY3" fmla="*/ 1012152 h 2141530"/>
                  <a:gd name="connsiteX4" fmla="*/ 945498 w 1530842"/>
                  <a:gd name="connsiteY4" fmla="*/ 743537 h 2141530"/>
                  <a:gd name="connsiteX5" fmla="*/ 1172288 w 1530842"/>
                  <a:gd name="connsiteY5" fmla="*/ 438450 h 2141530"/>
                  <a:gd name="connsiteX6" fmla="*/ 1530842 w 1530842"/>
                  <a:gd name="connsiteY6" fmla="*/ 0 h 2141530"/>
                  <a:gd name="connsiteX7" fmla="*/ 767801 w 1530842"/>
                  <a:gd name="connsiteY7" fmla="*/ 269335 h 2141530"/>
                  <a:gd name="connsiteX8" fmla="*/ 46750 w 1530842"/>
                  <a:gd name="connsiteY8" fmla="*/ 703150 h 2141530"/>
                  <a:gd name="connsiteX9" fmla="*/ 0 w 1530842"/>
                  <a:gd name="connsiteY9" fmla="*/ 771406 h 2141530"/>
                  <a:gd name="connsiteX10" fmla="*/ 132558 w 1530842"/>
                  <a:gd name="connsiteY10" fmla="*/ 1206888 h 2141530"/>
                  <a:gd name="connsiteX11" fmla="*/ 367671 w 1530842"/>
                  <a:gd name="connsiteY11" fmla="*/ 1461135 h 2141530"/>
                  <a:gd name="connsiteX12" fmla="*/ 555103 w 1530842"/>
                  <a:gd name="connsiteY12" fmla="*/ 1623021 h 2141530"/>
                  <a:gd name="connsiteX13" fmla="*/ 486306 w 1530842"/>
                  <a:gd name="connsiteY13" fmla="*/ 1701150 h 2141530"/>
                  <a:gd name="connsiteX14" fmla="*/ 454462 w 1530842"/>
                  <a:gd name="connsiteY14" fmla="*/ 2049484 h 2141530"/>
                  <a:gd name="connsiteX15" fmla="*/ 744332 w 1530842"/>
                  <a:gd name="connsiteY15" fmla="*/ 2130682 h 2141530"/>
                  <a:gd name="connsiteX16" fmla="*/ 792477 w 1530842"/>
                  <a:gd name="connsiteY16" fmla="*/ 1460691 h 2141530"/>
                  <a:gd name="connsiteX0" fmla="*/ 792477 w 1221193"/>
                  <a:gd name="connsiteY0" fmla="*/ 1239878 h 1920717"/>
                  <a:gd name="connsiteX1" fmla="*/ 1129088 w 1221193"/>
                  <a:gd name="connsiteY1" fmla="*/ 1037226 h 1920717"/>
                  <a:gd name="connsiteX2" fmla="*/ 1221193 w 1221193"/>
                  <a:gd name="connsiteY2" fmla="*/ 949952 h 1920717"/>
                  <a:gd name="connsiteX3" fmla="*/ 859458 w 1221193"/>
                  <a:gd name="connsiteY3" fmla="*/ 791339 h 1920717"/>
                  <a:gd name="connsiteX4" fmla="*/ 945498 w 1221193"/>
                  <a:gd name="connsiteY4" fmla="*/ 522724 h 1920717"/>
                  <a:gd name="connsiteX5" fmla="*/ 1172288 w 1221193"/>
                  <a:gd name="connsiteY5" fmla="*/ 217637 h 1920717"/>
                  <a:gd name="connsiteX6" fmla="*/ 897179 w 1221193"/>
                  <a:gd name="connsiteY6" fmla="*/ 47892 h 1920717"/>
                  <a:gd name="connsiteX7" fmla="*/ 767801 w 1221193"/>
                  <a:gd name="connsiteY7" fmla="*/ 48522 h 1920717"/>
                  <a:gd name="connsiteX8" fmla="*/ 46750 w 1221193"/>
                  <a:gd name="connsiteY8" fmla="*/ 482337 h 1920717"/>
                  <a:gd name="connsiteX9" fmla="*/ 0 w 1221193"/>
                  <a:gd name="connsiteY9" fmla="*/ 550593 h 1920717"/>
                  <a:gd name="connsiteX10" fmla="*/ 132558 w 1221193"/>
                  <a:gd name="connsiteY10" fmla="*/ 986075 h 1920717"/>
                  <a:gd name="connsiteX11" fmla="*/ 367671 w 1221193"/>
                  <a:gd name="connsiteY11" fmla="*/ 1240322 h 1920717"/>
                  <a:gd name="connsiteX12" fmla="*/ 555103 w 1221193"/>
                  <a:gd name="connsiteY12" fmla="*/ 1402208 h 1920717"/>
                  <a:gd name="connsiteX13" fmla="*/ 486306 w 1221193"/>
                  <a:gd name="connsiteY13" fmla="*/ 1480337 h 1920717"/>
                  <a:gd name="connsiteX14" fmla="*/ 454462 w 1221193"/>
                  <a:gd name="connsiteY14" fmla="*/ 1828671 h 1920717"/>
                  <a:gd name="connsiteX15" fmla="*/ 744332 w 1221193"/>
                  <a:gd name="connsiteY15" fmla="*/ 1909869 h 1920717"/>
                  <a:gd name="connsiteX16" fmla="*/ 792477 w 1221193"/>
                  <a:gd name="connsiteY16" fmla="*/ 1239878 h 1920717"/>
                  <a:gd name="connsiteX0" fmla="*/ 792477 w 1221193"/>
                  <a:gd name="connsiteY0" fmla="*/ 1191986 h 1872825"/>
                  <a:gd name="connsiteX1" fmla="*/ 1129088 w 1221193"/>
                  <a:gd name="connsiteY1" fmla="*/ 989334 h 1872825"/>
                  <a:gd name="connsiteX2" fmla="*/ 1221193 w 1221193"/>
                  <a:gd name="connsiteY2" fmla="*/ 902060 h 1872825"/>
                  <a:gd name="connsiteX3" fmla="*/ 859458 w 1221193"/>
                  <a:gd name="connsiteY3" fmla="*/ 743447 h 1872825"/>
                  <a:gd name="connsiteX4" fmla="*/ 945498 w 1221193"/>
                  <a:gd name="connsiteY4" fmla="*/ 474832 h 1872825"/>
                  <a:gd name="connsiteX5" fmla="*/ 1172288 w 1221193"/>
                  <a:gd name="connsiteY5" fmla="*/ 169745 h 1872825"/>
                  <a:gd name="connsiteX6" fmla="*/ 897179 w 1221193"/>
                  <a:gd name="connsiteY6" fmla="*/ 0 h 1872825"/>
                  <a:gd name="connsiteX7" fmla="*/ 623422 w 1221193"/>
                  <a:gd name="connsiteY7" fmla="*/ 185114 h 1872825"/>
                  <a:gd name="connsiteX8" fmla="*/ 46750 w 1221193"/>
                  <a:gd name="connsiteY8" fmla="*/ 434445 h 1872825"/>
                  <a:gd name="connsiteX9" fmla="*/ 0 w 1221193"/>
                  <a:gd name="connsiteY9" fmla="*/ 502701 h 1872825"/>
                  <a:gd name="connsiteX10" fmla="*/ 132558 w 1221193"/>
                  <a:gd name="connsiteY10" fmla="*/ 938183 h 1872825"/>
                  <a:gd name="connsiteX11" fmla="*/ 367671 w 1221193"/>
                  <a:gd name="connsiteY11" fmla="*/ 1192430 h 1872825"/>
                  <a:gd name="connsiteX12" fmla="*/ 555103 w 1221193"/>
                  <a:gd name="connsiteY12" fmla="*/ 1354316 h 1872825"/>
                  <a:gd name="connsiteX13" fmla="*/ 486306 w 1221193"/>
                  <a:gd name="connsiteY13" fmla="*/ 1432445 h 1872825"/>
                  <a:gd name="connsiteX14" fmla="*/ 454462 w 1221193"/>
                  <a:gd name="connsiteY14" fmla="*/ 1780779 h 1872825"/>
                  <a:gd name="connsiteX15" fmla="*/ 744332 w 1221193"/>
                  <a:gd name="connsiteY15" fmla="*/ 1861977 h 1872825"/>
                  <a:gd name="connsiteX16" fmla="*/ 792477 w 1221193"/>
                  <a:gd name="connsiteY16" fmla="*/ 1191986 h 1872825"/>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945498 w 1221193"/>
                  <a:gd name="connsiteY4" fmla="*/ 442748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945498 w 1221193"/>
                  <a:gd name="connsiteY4" fmla="*/ 442748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607511 w 1221193"/>
                  <a:gd name="connsiteY4" fmla="*/ 542311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607511 w 1221193"/>
                  <a:gd name="connsiteY4" fmla="*/ 542311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589170 w 1221193"/>
                  <a:gd name="connsiteY4" fmla="*/ 565892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589170 w 1221193"/>
                  <a:gd name="connsiteY4" fmla="*/ 565892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589170 w 1221193"/>
                  <a:gd name="connsiteY4" fmla="*/ 565892 h 1840741"/>
                  <a:gd name="connsiteX5" fmla="*/ 289329 w 1221193"/>
                  <a:gd name="connsiteY5" fmla="*/ 496609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035263 h 1716102"/>
                  <a:gd name="connsiteX1" fmla="*/ 1129088 w 1221193"/>
                  <a:gd name="connsiteY1" fmla="*/ 832611 h 1716102"/>
                  <a:gd name="connsiteX2" fmla="*/ 1221193 w 1221193"/>
                  <a:gd name="connsiteY2" fmla="*/ 745337 h 1716102"/>
                  <a:gd name="connsiteX3" fmla="*/ 859458 w 1221193"/>
                  <a:gd name="connsiteY3" fmla="*/ 586724 h 1716102"/>
                  <a:gd name="connsiteX4" fmla="*/ 589170 w 1221193"/>
                  <a:gd name="connsiteY4" fmla="*/ 441253 h 1716102"/>
                  <a:gd name="connsiteX5" fmla="*/ 289329 w 1221193"/>
                  <a:gd name="connsiteY5" fmla="*/ 371970 h 1716102"/>
                  <a:gd name="connsiteX6" fmla="*/ 189660 w 1221193"/>
                  <a:gd name="connsiteY6" fmla="*/ 305050 h 1716102"/>
                  <a:gd name="connsiteX7" fmla="*/ 623422 w 1221193"/>
                  <a:gd name="connsiteY7" fmla="*/ 28391 h 1716102"/>
                  <a:gd name="connsiteX8" fmla="*/ 46750 w 1221193"/>
                  <a:gd name="connsiteY8" fmla="*/ 277722 h 1716102"/>
                  <a:gd name="connsiteX9" fmla="*/ 0 w 1221193"/>
                  <a:gd name="connsiteY9" fmla="*/ 345978 h 1716102"/>
                  <a:gd name="connsiteX10" fmla="*/ 132558 w 1221193"/>
                  <a:gd name="connsiteY10" fmla="*/ 781460 h 1716102"/>
                  <a:gd name="connsiteX11" fmla="*/ 367671 w 1221193"/>
                  <a:gd name="connsiteY11" fmla="*/ 1035707 h 1716102"/>
                  <a:gd name="connsiteX12" fmla="*/ 555103 w 1221193"/>
                  <a:gd name="connsiteY12" fmla="*/ 1197593 h 1716102"/>
                  <a:gd name="connsiteX13" fmla="*/ 486306 w 1221193"/>
                  <a:gd name="connsiteY13" fmla="*/ 1275722 h 1716102"/>
                  <a:gd name="connsiteX14" fmla="*/ 454462 w 1221193"/>
                  <a:gd name="connsiteY14" fmla="*/ 1624056 h 1716102"/>
                  <a:gd name="connsiteX15" fmla="*/ 744332 w 1221193"/>
                  <a:gd name="connsiteY15" fmla="*/ 1705254 h 1716102"/>
                  <a:gd name="connsiteX16" fmla="*/ 792477 w 1221193"/>
                  <a:gd name="connsiteY16" fmla="*/ 1035263 h 1716102"/>
                  <a:gd name="connsiteX0" fmla="*/ 792477 w 1221193"/>
                  <a:gd name="connsiteY0" fmla="*/ 759001 h 1439840"/>
                  <a:gd name="connsiteX1" fmla="*/ 1129088 w 1221193"/>
                  <a:gd name="connsiteY1" fmla="*/ 556349 h 1439840"/>
                  <a:gd name="connsiteX2" fmla="*/ 1221193 w 1221193"/>
                  <a:gd name="connsiteY2" fmla="*/ 469075 h 1439840"/>
                  <a:gd name="connsiteX3" fmla="*/ 859458 w 1221193"/>
                  <a:gd name="connsiteY3" fmla="*/ 310462 h 1439840"/>
                  <a:gd name="connsiteX4" fmla="*/ 589170 w 1221193"/>
                  <a:gd name="connsiteY4" fmla="*/ 164991 h 1439840"/>
                  <a:gd name="connsiteX5" fmla="*/ 289329 w 1221193"/>
                  <a:gd name="connsiteY5" fmla="*/ 95708 h 1439840"/>
                  <a:gd name="connsiteX6" fmla="*/ 189660 w 1221193"/>
                  <a:gd name="connsiteY6" fmla="*/ 28788 h 1439840"/>
                  <a:gd name="connsiteX7" fmla="*/ 46750 w 1221193"/>
                  <a:gd name="connsiteY7" fmla="*/ 1460 h 1439840"/>
                  <a:gd name="connsiteX8" fmla="*/ 0 w 1221193"/>
                  <a:gd name="connsiteY8" fmla="*/ 69716 h 1439840"/>
                  <a:gd name="connsiteX9" fmla="*/ 132558 w 1221193"/>
                  <a:gd name="connsiteY9" fmla="*/ 505198 h 1439840"/>
                  <a:gd name="connsiteX10" fmla="*/ 367671 w 1221193"/>
                  <a:gd name="connsiteY10" fmla="*/ 759445 h 1439840"/>
                  <a:gd name="connsiteX11" fmla="*/ 555103 w 1221193"/>
                  <a:gd name="connsiteY11" fmla="*/ 921331 h 1439840"/>
                  <a:gd name="connsiteX12" fmla="*/ 486306 w 1221193"/>
                  <a:gd name="connsiteY12" fmla="*/ 999460 h 1439840"/>
                  <a:gd name="connsiteX13" fmla="*/ 454462 w 1221193"/>
                  <a:gd name="connsiteY13" fmla="*/ 1347794 h 1439840"/>
                  <a:gd name="connsiteX14" fmla="*/ 744332 w 1221193"/>
                  <a:gd name="connsiteY14" fmla="*/ 1428992 h 1439840"/>
                  <a:gd name="connsiteX15" fmla="*/ 792477 w 1221193"/>
                  <a:gd name="connsiteY15" fmla="*/ 759001 h 1439840"/>
                  <a:gd name="connsiteX0" fmla="*/ 792477 w 1221193"/>
                  <a:gd name="connsiteY0" fmla="*/ 758327 h 1439166"/>
                  <a:gd name="connsiteX1" fmla="*/ 1129088 w 1221193"/>
                  <a:gd name="connsiteY1" fmla="*/ 555675 h 1439166"/>
                  <a:gd name="connsiteX2" fmla="*/ 1221193 w 1221193"/>
                  <a:gd name="connsiteY2" fmla="*/ 468401 h 1439166"/>
                  <a:gd name="connsiteX3" fmla="*/ 859458 w 1221193"/>
                  <a:gd name="connsiteY3" fmla="*/ 309788 h 1439166"/>
                  <a:gd name="connsiteX4" fmla="*/ 589170 w 1221193"/>
                  <a:gd name="connsiteY4" fmla="*/ 164317 h 1439166"/>
                  <a:gd name="connsiteX5" fmla="*/ 289329 w 1221193"/>
                  <a:gd name="connsiteY5" fmla="*/ 95034 h 1439166"/>
                  <a:gd name="connsiteX6" fmla="*/ 171320 w 1221193"/>
                  <a:gd name="connsiteY6" fmla="*/ 49075 h 1439166"/>
                  <a:gd name="connsiteX7" fmla="*/ 46750 w 1221193"/>
                  <a:gd name="connsiteY7" fmla="*/ 786 h 1439166"/>
                  <a:gd name="connsiteX8" fmla="*/ 0 w 1221193"/>
                  <a:gd name="connsiteY8" fmla="*/ 69042 h 1439166"/>
                  <a:gd name="connsiteX9" fmla="*/ 132558 w 1221193"/>
                  <a:gd name="connsiteY9" fmla="*/ 504524 h 1439166"/>
                  <a:gd name="connsiteX10" fmla="*/ 367671 w 1221193"/>
                  <a:gd name="connsiteY10" fmla="*/ 758771 h 1439166"/>
                  <a:gd name="connsiteX11" fmla="*/ 555103 w 1221193"/>
                  <a:gd name="connsiteY11" fmla="*/ 920657 h 1439166"/>
                  <a:gd name="connsiteX12" fmla="*/ 486306 w 1221193"/>
                  <a:gd name="connsiteY12" fmla="*/ 998786 h 1439166"/>
                  <a:gd name="connsiteX13" fmla="*/ 454462 w 1221193"/>
                  <a:gd name="connsiteY13" fmla="*/ 1347120 h 1439166"/>
                  <a:gd name="connsiteX14" fmla="*/ 744332 w 1221193"/>
                  <a:gd name="connsiteY14" fmla="*/ 1428318 h 1439166"/>
                  <a:gd name="connsiteX15" fmla="*/ 792477 w 1221193"/>
                  <a:gd name="connsiteY15" fmla="*/ 758327 h 1439166"/>
                  <a:gd name="connsiteX0" fmla="*/ 792477 w 1221193"/>
                  <a:gd name="connsiteY0" fmla="*/ 758327 h 1439166"/>
                  <a:gd name="connsiteX1" fmla="*/ 1129088 w 1221193"/>
                  <a:gd name="connsiteY1" fmla="*/ 555675 h 1439166"/>
                  <a:gd name="connsiteX2" fmla="*/ 1221193 w 1221193"/>
                  <a:gd name="connsiteY2" fmla="*/ 468401 h 1439166"/>
                  <a:gd name="connsiteX3" fmla="*/ 859458 w 1221193"/>
                  <a:gd name="connsiteY3" fmla="*/ 309788 h 1439166"/>
                  <a:gd name="connsiteX4" fmla="*/ 589170 w 1221193"/>
                  <a:gd name="connsiteY4" fmla="*/ 164317 h 1439166"/>
                  <a:gd name="connsiteX5" fmla="*/ 289329 w 1221193"/>
                  <a:gd name="connsiteY5" fmla="*/ 95034 h 1439166"/>
                  <a:gd name="connsiteX6" fmla="*/ 171320 w 1221193"/>
                  <a:gd name="connsiteY6" fmla="*/ 49075 h 1439166"/>
                  <a:gd name="connsiteX7" fmla="*/ 46750 w 1221193"/>
                  <a:gd name="connsiteY7" fmla="*/ 786 h 1439166"/>
                  <a:gd name="connsiteX8" fmla="*/ 0 w 1221193"/>
                  <a:gd name="connsiteY8" fmla="*/ 69042 h 1439166"/>
                  <a:gd name="connsiteX9" fmla="*/ 132558 w 1221193"/>
                  <a:gd name="connsiteY9" fmla="*/ 504524 h 1439166"/>
                  <a:gd name="connsiteX10" fmla="*/ 367671 w 1221193"/>
                  <a:gd name="connsiteY10" fmla="*/ 758771 h 1439166"/>
                  <a:gd name="connsiteX11" fmla="*/ 555103 w 1221193"/>
                  <a:gd name="connsiteY11" fmla="*/ 920657 h 1439166"/>
                  <a:gd name="connsiteX12" fmla="*/ 486306 w 1221193"/>
                  <a:gd name="connsiteY12" fmla="*/ 998786 h 1439166"/>
                  <a:gd name="connsiteX13" fmla="*/ 454462 w 1221193"/>
                  <a:gd name="connsiteY13" fmla="*/ 1347120 h 1439166"/>
                  <a:gd name="connsiteX14" fmla="*/ 744332 w 1221193"/>
                  <a:gd name="connsiteY14" fmla="*/ 1428318 h 1439166"/>
                  <a:gd name="connsiteX15" fmla="*/ 792477 w 1221193"/>
                  <a:gd name="connsiteY15" fmla="*/ 758327 h 1439166"/>
                  <a:gd name="connsiteX0" fmla="*/ 792477 w 1221193"/>
                  <a:gd name="connsiteY0" fmla="*/ 758327 h 1439166"/>
                  <a:gd name="connsiteX1" fmla="*/ 1129088 w 1221193"/>
                  <a:gd name="connsiteY1" fmla="*/ 555675 h 1439166"/>
                  <a:gd name="connsiteX2" fmla="*/ 1221193 w 1221193"/>
                  <a:gd name="connsiteY2" fmla="*/ 468401 h 1439166"/>
                  <a:gd name="connsiteX3" fmla="*/ 859458 w 1221193"/>
                  <a:gd name="connsiteY3" fmla="*/ 309788 h 1439166"/>
                  <a:gd name="connsiteX4" fmla="*/ 589170 w 1221193"/>
                  <a:gd name="connsiteY4" fmla="*/ 164317 h 1439166"/>
                  <a:gd name="connsiteX5" fmla="*/ 289329 w 1221193"/>
                  <a:gd name="connsiteY5" fmla="*/ 95034 h 1439166"/>
                  <a:gd name="connsiteX6" fmla="*/ 171320 w 1221193"/>
                  <a:gd name="connsiteY6" fmla="*/ 49075 h 1439166"/>
                  <a:gd name="connsiteX7" fmla="*/ 46750 w 1221193"/>
                  <a:gd name="connsiteY7" fmla="*/ 786 h 1439166"/>
                  <a:gd name="connsiteX8" fmla="*/ 0 w 1221193"/>
                  <a:gd name="connsiteY8" fmla="*/ 69042 h 1439166"/>
                  <a:gd name="connsiteX9" fmla="*/ 132558 w 1221193"/>
                  <a:gd name="connsiteY9" fmla="*/ 504524 h 1439166"/>
                  <a:gd name="connsiteX10" fmla="*/ 367671 w 1221193"/>
                  <a:gd name="connsiteY10" fmla="*/ 758771 h 1439166"/>
                  <a:gd name="connsiteX11" fmla="*/ 555103 w 1221193"/>
                  <a:gd name="connsiteY11" fmla="*/ 920657 h 1439166"/>
                  <a:gd name="connsiteX12" fmla="*/ 486306 w 1221193"/>
                  <a:gd name="connsiteY12" fmla="*/ 998786 h 1439166"/>
                  <a:gd name="connsiteX13" fmla="*/ 454462 w 1221193"/>
                  <a:gd name="connsiteY13" fmla="*/ 1347120 h 1439166"/>
                  <a:gd name="connsiteX14" fmla="*/ 744332 w 1221193"/>
                  <a:gd name="connsiteY14" fmla="*/ 1428318 h 1439166"/>
                  <a:gd name="connsiteX15" fmla="*/ 792477 w 1221193"/>
                  <a:gd name="connsiteY15" fmla="*/ 758327 h 1439166"/>
                  <a:gd name="connsiteX0" fmla="*/ 792477 w 1221193"/>
                  <a:gd name="connsiteY0" fmla="*/ 758327 h 1439166"/>
                  <a:gd name="connsiteX1" fmla="*/ 1129088 w 1221193"/>
                  <a:gd name="connsiteY1" fmla="*/ 555675 h 1439166"/>
                  <a:gd name="connsiteX2" fmla="*/ 1221193 w 1221193"/>
                  <a:gd name="connsiteY2" fmla="*/ 468401 h 1439166"/>
                  <a:gd name="connsiteX3" fmla="*/ 872558 w 1221193"/>
                  <a:gd name="connsiteY3" fmla="*/ 294068 h 1439166"/>
                  <a:gd name="connsiteX4" fmla="*/ 589170 w 1221193"/>
                  <a:gd name="connsiteY4" fmla="*/ 164317 h 1439166"/>
                  <a:gd name="connsiteX5" fmla="*/ 289329 w 1221193"/>
                  <a:gd name="connsiteY5" fmla="*/ 95034 h 1439166"/>
                  <a:gd name="connsiteX6" fmla="*/ 171320 w 1221193"/>
                  <a:gd name="connsiteY6" fmla="*/ 49075 h 1439166"/>
                  <a:gd name="connsiteX7" fmla="*/ 46750 w 1221193"/>
                  <a:gd name="connsiteY7" fmla="*/ 786 h 1439166"/>
                  <a:gd name="connsiteX8" fmla="*/ 0 w 1221193"/>
                  <a:gd name="connsiteY8" fmla="*/ 69042 h 1439166"/>
                  <a:gd name="connsiteX9" fmla="*/ 132558 w 1221193"/>
                  <a:gd name="connsiteY9" fmla="*/ 504524 h 1439166"/>
                  <a:gd name="connsiteX10" fmla="*/ 367671 w 1221193"/>
                  <a:gd name="connsiteY10" fmla="*/ 758771 h 1439166"/>
                  <a:gd name="connsiteX11" fmla="*/ 555103 w 1221193"/>
                  <a:gd name="connsiteY11" fmla="*/ 920657 h 1439166"/>
                  <a:gd name="connsiteX12" fmla="*/ 486306 w 1221193"/>
                  <a:gd name="connsiteY12" fmla="*/ 998786 h 1439166"/>
                  <a:gd name="connsiteX13" fmla="*/ 454462 w 1221193"/>
                  <a:gd name="connsiteY13" fmla="*/ 1347120 h 1439166"/>
                  <a:gd name="connsiteX14" fmla="*/ 744332 w 1221193"/>
                  <a:gd name="connsiteY14" fmla="*/ 1428318 h 1439166"/>
                  <a:gd name="connsiteX15" fmla="*/ 792477 w 1221193"/>
                  <a:gd name="connsiteY15" fmla="*/ 758327 h 1439166"/>
                  <a:gd name="connsiteX0" fmla="*/ 792477 w 1221193"/>
                  <a:gd name="connsiteY0" fmla="*/ 758327 h 1439166"/>
                  <a:gd name="connsiteX1" fmla="*/ 1129088 w 1221193"/>
                  <a:gd name="connsiteY1" fmla="*/ 555675 h 1439166"/>
                  <a:gd name="connsiteX2" fmla="*/ 1221193 w 1221193"/>
                  <a:gd name="connsiteY2" fmla="*/ 468401 h 1439166"/>
                  <a:gd name="connsiteX3" fmla="*/ 872558 w 1221193"/>
                  <a:gd name="connsiteY3" fmla="*/ 294068 h 1439166"/>
                  <a:gd name="connsiteX4" fmla="*/ 589170 w 1221193"/>
                  <a:gd name="connsiteY4" fmla="*/ 164317 h 1439166"/>
                  <a:gd name="connsiteX5" fmla="*/ 289329 w 1221193"/>
                  <a:gd name="connsiteY5" fmla="*/ 95034 h 1439166"/>
                  <a:gd name="connsiteX6" fmla="*/ 171320 w 1221193"/>
                  <a:gd name="connsiteY6" fmla="*/ 49075 h 1439166"/>
                  <a:gd name="connsiteX7" fmla="*/ 46750 w 1221193"/>
                  <a:gd name="connsiteY7" fmla="*/ 786 h 1439166"/>
                  <a:gd name="connsiteX8" fmla="*/ 0 w 1221193"/>
                  <a:gd name="connsiteY8" fmla="*/ 69042 h 1439166"/>
                  <a:gd name="connsiteX9" fmla="*/ 132558 w 1221193"/>
                  <a:gd name="connsiteY9" fmla="*/ 504524 h 1439166"/>
                  <a:gd name="connsiteX10" fmla="*/ 367671 w 1221193"/>
                  <a:gd name="connsiteY10" fmla="*/ 758771 h 1439166"/>
                  <a:gd name="connsiteX11" fmla="*/ 555103 w 1221193"/>
                  <a:gd name="connsiteY11" fmla="*/ 920657 h 1439166"/>
                  <a:gd name="connsiteX12" fmla="*/ 486306 w 1221193"/>
                  <a:gd name="connsiteY12" fmla="*/ 998786 h 1439166"/>
                  <a:gd name="connsiteX13" fmla="*/ 454462 w 1221193"/>
                  <a:gd name="connsiteY13" fmla="*/ 1347120 h 1439166"/>
                  <a:gd name="connsiteX14" fmla="*/ 744332 w 1221193"/>
                  <a:gd name="connsiteY14" fmla="*/ 1428318 h 1439166"/>
                  <a:gd name="connsiteX15" fmla="*/ 792477 w 1221193"/>
                  <a:gd name="connsiteY15" fmla="*/ 758327 h 1439166"/>
                  <a:gd name="connsiteX0" fmla="*/ 792477 w 1365296"/>
                  <a:gd name="connsiteY0" fmla="*/ 758327 h 1439166"/>
                  <a:gd name="connsiteX1" fmla="*/ 1129088 w 1365296"/>
                  <a:gd name="connsiteY1" fmla="*/ 555675 h 1439166"/>
                  <a:gd name="connsiteX2" fmla="*/ 1365296 w 1365296"/>
                  <a:gd name="connsiteY2" fmla="*/ 567963 h 1439166"/>
                  <a:gd name="connsiteX3" fmla="*/ 872558 w 1365296"/>
                  <a:gd name="connsiteY3" fmla="*/ 294068 h 1439166"/>
                  <a:gd name="connsiteX4" fmla="*/ 589170 w 1365296"/>
                  <a:gd name="connsiteY4" fmla="*/ 164317 h 1439166"/>
                  <a:gd name="connsiteX5" fmla="*/ 289329 w 1365296"/>
                  <a:gd name="connsiteY5" fmla="*/ 95034 h 1439166"/>
                  <a:gd name="connsiteX6" fmla="*/ 171320 w 1365296"/>
                  <a:gd name="connsiteY6" fmla="*/ 49075 h 1439166"/>
                  <a:gd name="connsiteX7" fmla="*/ 46750 w 1365296"/>
                  <a:gd name="connsiteY7" fmla="*/ 786 h 1439166"/>
                  <a:gd name="connsiteX8" fmla="*/ 0 w 1365296"/>
                  <a:gd name="connsiteY8" fmla="*/ 69042 h 1439166"/>
                  <a:gd name="connsiteX9" fmla="*/ 132558 w 1365296"/>
                  <a:gd name="connsiteY9" fmla="*/ 504524 h 1439166"/>
                  <a:gd name="connsiteX10" fmla="*/ 367671 w 1365296"/>
                  <a:gd name="connsiteY10" fmla="*/ 758771 h 1439166"/>
                  <a:gd name="connsiteX11" fmla="*/ 555103 w 1365296"/>
                  <a:gd name="connsiteY11" fmla="*/ 920657 h 1439166"/>
                  <a:gd name="connsiteX12" fmla="*/ 486306 w 1365296"/>
                  <a:gd name="connsiteY12" fmla="*/ 998786 h 1439166"/>
                  <a:gd name="connsiteX13" fmla="*/ 454462 w 1365296"/>
                  <a:gd name="connsiteY13" fmla="*/ 1347120 h 1439166"/>
                  <a:gd name="connsiteX14" fmla="*/ 744332 w 1365296"/>
                  <a:gd name="connsiteY14" fmla="*/ 1428318 h 1439166"/>
                  <a:gd name="connsiteX15" fmla="*/ 792477 w 1365296"/>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872558 w 1409837"/>
                  <a:gd name="connsiteY3" fmla="*/ 29406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32558 w 1409837"/>
                  <a:gd name="connsiteY9" fmla="*/ 504524 h 1439166"/>
                  <a:gd name="connsiteX10" fmla="*/ 367671 w 1409837"/>
                  <a:gd name="connsiteY10" fmla="*/ 75877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872558 w 1409837"/>
                  <a:gd name="connsiteY3" fmla="*/ 29406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32558 w 1409837"/>
                  <a:gd name="connsiteY9" fmla="*/ 504524 h 1439166"/>
                  <a:gd name="connsiteX10" fmla="*/ 367671 w 1409837"/>
                  <a:gd name="connsiteY10" fmla="*/ 75877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935440 w 1409837"/>
                  <a:gd name="connsiteY3" fmla="*/ 31764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32558 w 1409837"/>
                  <a:gd name="connsiteY9" fmla="*/ 504524 h 1439166"/>
                  <a:gd name="connsiteX10" fmla="*/ 367671 w 1409837"/>
                  <a:gd name="connsiteY10" fmla="*/ 75877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935440 w 1409837"/>
                  <a:gd name="connsiteY3" fmla="*/ 31764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32558 w 1409837"/>
                  <a:gd name="connsiteY9" fmla="*/ 504524 h 1439166"/>
                  <a:gd name="connsiteX10" fmla="*/ 367671 w 1409837"/>
                  <a:gd name="connsiteY10" fmla="*/ 75877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935440 w 1409837"/>
                  <a:gd name="connsiteY3" fmla="*/ 31764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32558 w 1409837"/>
                  <a:gd name="connsiteY9" fmla="*/ 504524 h 1439166"/>
                  <a:gd name="connsiteX10" fmla="*/ 351951 w 1409837"/>
                  <a:gd name="connsiteY10" fmla="*/ 76663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935440 w 1409837"/>
                  <a:gd name="connsiteY3" fmla="*/ 31764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06358 w 1409837"/>
                  <a:gd name="connsiteY9" fmla="*/ 512384 h 1439166"/>
                  <a:gd name="connsiteX10" fmla="*/ 351951 w 1409837"/>
                  <a:gd name="connsiteY10" fmla="*/ 76663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9837" h="1439166">
                    <a:moveTo>
                      <a:pt x="792477" y="758327"/>
                    </a:moveTo>
                    <a:cubicBezTo>
                      <a:pt x="831051" y="581977"/>
                      <a:pt x="1110464" y="524300"/>
                      <a:pt x="1129088" y="555675"/>
                    </a:cubicBezTo>
                    <a:lnTo>
                      <a:pt x="1409837" y="560103"/>
                    </a:lnTo>
                    <a:cubicBezTo>
                      <a:pt x="1288512" y="493005"/>
                      <a:pt x="1056018" y="370519"/>
                      <a:pt x="935440" y="317648"/>
                    </a:cubicBezTo>
                    <a:cubicBezTo>
                      <a:pt x="847899" y="264654"/>
                      <a:pt x="639650" y="182489"/>
                      <a:pt x="589170" y="164317"/>
                    </a:cubicBezTo>
                    <a:lnTo>
                      <a:pt x="289329" y="95034"/>
                    </a:lnTo>
                    <a:lnTo>
                      <a:pt x="171320" y="49075"/>
                    </a:lnTo>
                    <a:cubicBezTo>
                      <a:pt x="130890" y="33367"/>
                      <a:pt x="78360" y="-6035"/>
                      <a:pt x="46750" y="786"/>
                    </a:cubicBezTo>
                    <a:lnTo>
                      <a:pt x="0" y="69042"/>
                    </a:lnTo>
                    <a:cubicBezTo>
                      <a:pt x="93801" y="112927"/>
                      <a:pt x="-18539" y="394649"/>
                      <a:pt x="106358" y="512384"/>
                    </a:cubicBezTo>
                    <a:lnTo>
                      <a:pt x="351951" y="766631"/>
                    </a:lnTo>
                    <a:cubicBezTo>
                      <a:pt x="438491" y="832625"/>
                      <a:pt x="472574" y="918832"/>
                      <a:pt x="555103" y="920657"/>
                    </a:cubicBezTo>
                    <a:lnTo>
                      <a:pt x="486306" y="998786"/>
                    </a:lnTo>
                    <a:cubicBezTo>
                      <a:pt x="527828" y="1126928"/>
                      <a:pt x="505182" y="1231009"/>
                      <a:pt x="454462" y="1347120"/>
                    </a:cubicBezTo>
                    <a:cubicBezTo>
                      <a:pt x="455764" y="1288939"/>
                      <a:pt x="743030" y="1486499"/>
                      <a:pt x="744332" y="1428318"/>
                    </a:cubicBezTo>
                    <a:cubicBezTo>
                      <a:pt x="828559" y="1221031"/>
                      <a:pt x="780440" y="993688"/>
                      <a:pt x="792477" y="758327"/>
                    </a:cubicBezTo>
                    <a:close/>
                  </a:path>
                </a:pathLst>
              </a:custGeom>
              <a:solidFill>
                <a:schemeClr val="accent2">
                  <a:alpha val="4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42" name="Freeform: Shape 41">
                <a:extLst>
                  <a:ext uri="{FF2B5EF4-FFF2-40B4-BE49-F238E27FC236}">
                    <a16:creationId xmlns:a16="http://schemas.microsoft.com/office/drawing/2014/main" id="{1E95C638-E613-C282-D29A-064D156962E4}"/>
                  </a:ext>
                </a:extLst>
              </p:cNvPr>
              <p:cNvSpPr/>
              <p:nvPr/>
            </p:nvSpPr>
            <p:spPr>
              <a:xfrm>
                <a:off x="8646483" y="3600400"/>
                <a:ext cx="368690" cy="459569"/>
              </a:xfrm>
              <a:custGeom>
                <a:avLst/>
                <a:gdLst>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699933 w 4351867"/>
                  <a:gd name="connsiteY17" fmla="*/ 3132667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767666 w 4351867"/>
                  <a:gd name="connsiteY17" fmla="*/ 3293533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767666 w 4351867"/>
                  <a:gd name="connsiteY17" fmla="*/ 3293533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2514600 w 4351867"/>
                  <a:gd name="connsiteY0" fmla="*/ 0 h 5283200"/>
                  <a:gd name="connsiteX1" fmla="*/ 1397000 w 4351867"/>
                  <a:gd name="connsiteY1" fmla="*/ 16934 h 5283200"/>
                  <a:gd name="connsiteX2" fmla="*/ 1058333 w 4351867"/>
                  <a:gd name="connsiteY2" fmla="*/ 355600 h 5283200"/>
                  <a:gd name="connsiteX3" fmla="*/ 897467 w 4351867"/>
                  <a:gd name="connsiteY3" fmla="*/ 533400 h 5283200"/>
                  <a:gd name="connsiteX4" fmla="*/ 863600 w 4351867"/>
                  <a:gd name="connsiteY4" fmla="*/ 668867 h 5283200"/>
                  <a:gd name="connsiteX5" fmla="*/ 838200 w 4351867"/>
                  <a:gd name="connsiteY5" fmla="*/ 762000 h 5283200"/>
                  <a:gd name="connsiteX6" fmla="*/ 804333 w 4351867"/>
                  <a:gd name="connsiteY6" fmla="*/ 812800 h 5283200"/>
                  <a:gd name="connsiteX7" fmla="*/ 609600 w 4351867"/>
                  <a:gd name="connsiteY7" fmla="*/ 889000 h 5283200"/>
                  <a:gd name="connsiteX8" fmla="*/ 0 w 4351867"/>
                  <a:gd name="connsiteY8" fmla="*/ 2531534 h 5283200"/>
                  <a:gd name="connsiteX9" fmla="*/ 59267 w 4351867"/>
                  <a:gd name="connsiteY9" fmla="*/ 2751667 h 5283200"/>
                  <a:gd name="connsiteX10" fmla="*/ 203200 w 4351867"/>
                  <a:gd name="connsiteY10" fmla="*/ 2980267 h 5283200"/>
                  <a:gd name="connsiteX11" fmla="*/ 304800 w 4351867"/>
                  <a:gd name="connsiteY11" fmla="*/ 3530600 h 5283200"/>
                  <a:gd name="connsiteX12" fmla="*/ 389467 w 4351867"/>
                  <a:gd name="connsiteY12" fmla="*/ 3818467 h 5283200"/>
                  <a:gd name="connsiteX13" fmla="*/ 499533 w 4351867"/>
                  <a:gd name="connsiteY13" fmla="*/ 3945467 h 5283200"/>
                  <a:gd name="connsiteX14" fmla="*/ 778933 w 4351867"/>
                  <a:gd name="connsiteY14" fmla="*/ 4097867 h 5283200"/>
                  <a:gd name="connsiteX15" fmla="*/ 2057400 w 4351867"/>
                  <a:gd name="connsiteY15" fmla="*/ 5283200 h 5283200"/>
                  <a:gd name="connsiteX16" fmla="*/ 4351867 w 4351867"/>
                  <a:gd name="connsiteY16" fmla="*/ 4301067 h 5283200"/>
                  <a:gd name="connsiteX17" fmla="*/ 3767666 w 4351867"/>
                  <a:gd name="connsiteY17" fmla="*/ 3293533 h 5283200"/>
                  <a:gd name="connsiteX18" fmla="*/ 2819400 w 4351867"/>
                  <a:gd name="connsiteY18" fmla="*/ 3683000 h 5283200"/>
                  <a:gd name="connsiteX19" fmla="*/ 2413000 w 4351867"/>
                  <a:gd name="connsiteY19" fmla="*/ 4089400 h 5283200"/>
                  <a:gd name="connsiteX20" fmla="*/ 1896533 w 4351867"/>
                  <a:gd name="connsiteY20" fmla="*/ 4013200 h 5283200"/>
                  <a:gd name="connsiteX21" fmla="*/ 1346200 w 4351867"/>
                  <a:gd name="connsiteY21" fmla="*/ 3818467 h 5283200"/>
                  <a:gd name="connsiteX22" fmla="*/ 1498600 w 4351867"/>
                  <a:gd name="connsiteY22" fmla="*/ 3479800 h 5283200"/>
                  <a:gd name="connsiteX23" fmla="*/ 1498600 w 4351867"/>
                  <a:gd name="connsiteY23" fmla="*/ 3090334 h 5283200"/>
                  <a:gd name="connsiteX24" fmla="*/ 1397000 w 4351867"/>
                  <a:gd name="connsiteY24" fmla="*/ 2717800 h 5283200"/>
                  <a:gd name="connsiteX25" fmla="*/ 1447800 w 4351867"/>
                  <a:gd name="connsiteY25" fmla="*/ 2353734 h 5283200"/>
                  <a:gd name="connsiteX26" fmla="*/ 2514600 w 4351867"/>
                  <a:gd name="connsiteY26" fmla="*/ 0 h 5283200"/>
                  <a:gd name="connsiteX0" fmla="*/ 4039437 w 5876704"/>
                  <a:gd name="connsiteY0" fmla="*/ 0 h 4609961"/>
                  <a:gd name="connsiteX1" fmla="*/ 2921837 w 5876704"/>
                  <a:gd name="connsiteY1" fmla="*/ 16934 h 4609961"/>
                  <a:gd name="connsiteX2" fmla="*/ 2583170 w 5876704"/>
                  <a:gd name="connsiteY2" fmla="*/ 355600 h 4609961"/>
                  <a:gd name="connsiteX3" fmla="*/ 2422304 w 5876704"/>
                  <a:gd name="connsiteY3" fmla="*/ 533400 h 4609961"/>
                  <a:gd name="connsiteX4" fmla="*/ 2388437 w 5876704"/>
                  <a:gd name="connsiteY4" fmla="*/ 668867 h 4609961"/>
                  <a:gd name="connsiteX5" fmla="*/ 2363037 w 5876704"/>
                  <a:gd name="connsiteY5" fmla="*/ 762000 h 4609961"/>
                  <a:gd name="connsiteX6" fmla="*/ 2329170 w 5876704"/>
                  <a:gd name="connsiteY6" fmla="*/ 812800 h 4609961"/>
                  <a:gd name="connsiteX7" fmla="*/ 2134437 w 5876704"/>
                  <a:gd name="connsiteY7" fmla="*/ 889000 h 4609961"/>
                  <a:gd name="connsiteX8" fmla="*/ 1524837 w 5876704"/>
                  <a:gd name="connsiteY8" fmla="*/ 2531534 h 4609961"/>
                  <a:gd name="connsiteX9" fmla="*/ 1584104 w 5876704"/>
                  <a:gd name="connsiteY9" fmla="*/ 2751667 h 4609961"/>
                  <a:gd name="connsiteX10" fmla="*/ 1728037 w 5876704"/>
                  <a:gd name="connsiteY10" fmla="*/ 2980267 h 4609961"/>
                  <a:gd name="connsiteX11" fmla="*/ 1829637 w 5876704"/>
                  <a:gd name="connsiteY11" fmla="*/ 3530600 h 4609961"/>
                  <a:gd name="connsiteX12" fmla="*/ 1914304 w 5876704"/>
                  <a:gd name="connsiteY12" fmla="*/ 3818467 h 4609961"/>
                  <a:gd name="connsiteX13" fmla="*/ 2024370 w 5876704"/>
                  <a:gd name="connsiteY13" fmla="*/ 3945467 h 4609961"/>
                  <a:gd name="connsiteX14" fmla="*/ 2303770 w 5876704"/>
                  <a:gd name="connsiteY14" fmla="*/ 4097867 h 4609961"/>
                  <a:gd name="connsiteX15" fmla="*/ 0 w 5876704"/>
                  <a:gd name="connsiteY15" fmla="*/ 4609961 h 4609961"/>
                  <a:gd name="connsiteX16" fmla="*/ 5876704 w 5876704"/>
                  <a:gd name="connsiteY16" fmla="*/ 4301067 h 4609961"/>
                  <a:gd name="connsiteX17" fmla="*/ 5292503 w 5876704"/>
                  <a:gd name="connsiteY17" fmla="*/ 3293533 h 4609961"/>
                  <a:gd name="connsiteX18" fmla="*/ 4344237 w 5876704"/>
                  <a:gd name="connsiteY18" fmla="*/ 3683000 h 4609961"/>
                  <a:gd name="connsiteX19" fmla="*/ 3937837 w 5876704"/>
                  <a:gd name="connsiteY19" fmla="*/ 4089400 h 4609961"/>
                  <a:gd name="connsiteX20" fmla="*/ 3421370 w 5876704"/>
                  <a:gd name="connsiteY20" fmla="*/ 4013200 h 4609961"/>
                  <a:gd name="connsiteX21" fmla="*/ 2871037 w 5876704"/>
                  <a:gd name="connsiteY21" fmla="*/ 3818467 h 4609961"/>
                  <a:gd name="connsiteX22" fmla="*/ 3023437 w 5876704"/>
                  <a:gd name="connsiteY22" fmla="*/ 3479800 h 4609961"/>
                  <a:gd name="connsiteX23" fmla="*/ 3023437 w 5876704"/>
                  <a:gd name="connsiteY23" fmla="*/ 3090334 h 4609961"/>
                  <a:gd name="connsiteX24" fmla="*/ 2921837 w 5876704"/>
                  <a:gd name="connsiteY24" fmla="*/ 2717800 h 4609961"/>
                  <a:gd name="connsiteX25" fmla="*/ 2972637 w 5876704"/>
                  <a:gd name="connsiteY25" fmla="*/ 2353734 h 4609961"/>
                  <a:gd name="connsiteX26" fmla="*/ 4039437 w 5876704"/>
                  <a:gd name="connsiteY26" fmla="*/ 0 h 4609961"/>
                  <a:gd name="connsiteX0" fmla="*/ 4378383 w 6215650"/>
                  <a:gd name="connsiteY0" fmla="*/ 0 h 4609961"/>
                  <a:gd name="connsiteX1" fmla="*/ 3260783 w 6215650"/>
                  <a:gd name="connsiteY1" fmla="*/ 16934 h 4609961"/>
                  <a:gd name="connsiteX2" fmla="*/ 2922116 w 6215650"/>
                  <a:gd name="connsiteY2" fmla="*/ 355600 h 4609961"/>
                  <a:gd name="connsiteX3" fmla="*/ 2761250 w 6215650"/>
                  <a:gd name="connsiteY3" fmla="*/ 533400 h 4609961"/>
                  <a:gd name="connsiteX4" fmla="*/ 2727383 w 6215650"/>
                  <a:gd name="connsiteY4" fmla="*/ 668867 h 4609961"/>
                  <a:gd name="connsiteX5" fmla="*/ 2701983 w 6215650"/>
                  <a:gd name="connsiteY5" fmla="*/ 762000 h 4609961"/>
                  <a:gd name="connsiteX6" fmla="*/ 2668116 w 6215650"/>
                  <a:gd name="connsiteY6" fmla="*/ 812800 h 4609961"/>
                  <a:gd name="connsiteX7" fmla="*/ 2473383 w 6215650"/>
                  <a:gd name="connsiteY7" fmla="*/ 889000 h 4609961"/>
                  <a:gd name="connsiteX8" fmla="*/ 1863783 w 6215650"/>
                  <a:gd name="connsiteY8" fmla="*/ 2531534 h 4609961"/>
                  <a:gd name="connsiteX9" fmla="*/ 1923050 w 6215650"/>
                  <a:gd name="connsiteY9" fmla="*/ 2751667 h 4609961"/>
                  <a:gd name="connsiteX10" fmla="*/ 2066983 w 6215650"/>
                  <a:gd name="connsiteY10" fmla="*/ 2980267 h 4609961"/>
                  <a:gd name="connsiteX11" fmla="*/ 2168583 w 6215650"/>
                  <a:gd name="connsiteY11" fmla="*/ 3530600 h 4609961"/>
                  <a:gd name="connsiteX12" fmla="*/ 2253250 w 6215650"/>
                  <a:gd name="connsiteY12" fmla="*/ 3818467 h 4609961"/>
                  <a:gd name="connsiteX13" fmla="*/ 2363316 w 6215650"/>
                  <a:gd name="connsiteY13" fmla="*/ 3945467 h 4609961"/>
                  <a:gd name="connsiteX14" fmla="*/ 0 w 6215650"/>
                  <a:gd name="connsiteY14" fmla="*/ 4158157 h 4609961"/>
                  <a:gd name="connsiteX15" fmla="*/ 338946 w 6215650"/>
                  <a:gd name="connsiteY15" fmla="*/ 4609961 h 4609961"/>
                  <a:gd name="connsiteX16" fmla="*/ 6215650 w 6215650"/>
                  <a:gd name="connsiteY16" fmla="*/ 4301067 h 4609961"/>
                  <a:gd name="connsiteX17" fmla="*/ 5631449 w 6215650"/>
                  <a:gd name="connsiteY17" fmla="*/ 3293533 h 4609961"/>
                  <a:gd name="connsiteX18" fmla="*/ 4683183 w 6215650"/>
                  <a:gd name="connsiteY18" fmla="*/ 3683000 h 4609961"/>
                  <a:gd name="connsiteX19" fmla="*/ 4276783 w 6215650"/>
                  <a:gd name="connsiteY19" fmla="*/ 4089400 h 4609961"/>
                  <a:gd name="connsiteX20" fmla="*/ 3760316 w 6215650"/>
                  <a:gd name="connsiteY20" fmla="*/ 4013200 h 4609961"/>
                  <a:gd name="connsiteX21" fmla="*/ 3209983 w 6215650"/>
                  <a:gd name="connsiteY21" fmla="*/ 3818467 h 4609961"/>
                  <a:gd name="connsiteX22" fmla="*/ 3362383 w 6215650"/>
                  <a:gd name="connsiteY22" fmla="*/ 3479800 h 4609961"/>
                  <a:gd name="connsiteX23" fmla="*/ 3362383 w 6215650"/>
                  <a:gd name="connsiteY23" fmla="*/ 3090334 h 4609961"/>
                  <a:gd name="connsiteX24" fmla="*/ 3260783 w 6215650"/>
                  <a:gd name="connsiteY24" fmla="*/ 2717800 h 4609961"/>
                  <a:gd name="connsiteX25" fmla="*/ 3311583 w 6215650"/>
                  <a:gd name="connsiteY25" fmla="*/ 2353734 h 4609961"/>
                  <a:gd name="connsiteX26" fmla="*/ 4378383 w 6215650"/>
                  <a:gd name="connsiteY26" fmla="*/ 0 h 4609961"/>
                  <a:gd name="connsiteX0" fmla="*/ 4378383 w 6215650"/>
                  <a:gd name="connsiteY0" fmla="*/ 0 h 4609961"/>
                  <a:gd name="connsiteX1" fmla="*/ 3260783 w 6215650"/>
                  <a:gd name="connsiteY1" fmla="*/ 16934 h 4609961"/>
                  <a:gd name="connsiteX2" fmla="*/ 2922116 w 6215650"/>
                  <a:gd name="connsiteY2" fmla="*/ 355600 h 4609961"/>
                  <a:gd name="connsiteX3" fmla="*/ 2761250 w 6215650"/>
                  <a:gd name="connsiteY3" fmla="*/ 533400 h 4609961"/>
                  <a:gd name="connsiteX4" fmla="*/ 2727383 w 6215650"/>
                  <a:gd name="connsiteY4" fmla="*/ 668867 h 4609961"/>
                  <a:gd name="connsiteX5" fmla="*/ 2701983 w 6215650"/>
                  <a:gd name="connsiteY5" fmla="*/ 762000 h 4609961"/>
                  <a:gd name="connsiteX6" fmla="*/ 2668116 w 6215650"/>
                  <a:gd name="connsiteY6" fmla="*/ 812800 h 4609961"/>
                  <a:gd name="connsiteX7" fmla="*/ 2473383 w 6215650"/>
                  <a:gd name="connsiteY7" fmla="*/ 889000 h 4609961"/>
                  <a:gd name="connsiteX8" fmla="*/ 1863783 w 6215650"/>
                  <a:gd name="connsiteY8" fmla="*/ 2531534 h 4609961"/>
                  <a:gd name="connsiteX9" fmla="*/ 1923050 w 6215650"/>
                  <a:gd name="connsiteY9" fmla="*/ 2751667 h 4609961"/>
                  <a:gd name="connsiteX10" fmla="*/ 2066983 w 6215650"/>
                  <a:gd name="connsiteY10" fmla="*/ 2980267 h 4609961"/>
                  <a:gd name="connsiteX11" fmla="*/ 2168583 w 6215650"/>
                  <a:gd name="connsiteY11" fmla="*/ 3530600 h 4609961"/>
                  <a:gd name="connsiteX12" fmla="*/ 2253250 w 6215650"/>
                  <a:gd name="connsiteY12" fmla="*/ 3818467 h 4609961"/>
                  <a:gd name="connsiteX13" fmla="*/ 423984 w 6215650"/>
                  <a:gd name="connsiteY13" fmla="*/ 3588750 h 4609961"/>
                  <a:gd name="connsiteX14" fmla="*/ 0 w 6215650"/>
                  <a:gd name="connsiteY14" fmla="*/ 4158157 h 4609961"/>
                  <a:gd name="connsiteX15" fmla="*/ 338946 w 6215650"/>
                  <a:gd name="connsiteY15" fmla="*/ 4609961 h 4609961"/>
                  <a:gd name="connsiteX16" fmla="*/ 6215650 w 6215650"/>
                  <a:gd name="connsiteY16" fmla="*/ 4301067 h 4609961"/>
                  <a:gd name="connsiteX17" fmla="*/ 5631449 w 6215650"/>
                  <a:gd name="connsiteY17" fmla="*/ 3293533 h 4609961"/>
                  <a:gd name="connsiteX18" fmla="*/ 4683183 w 6215650"/>
                  <a:gd name="connsiteY18" fmla="*/ 3683000 h 4609961"/>
                  <a:gd name="connsiteX19" fmla="*/ 4276783 w 6215650"/>
                  <a:gd name="connsiteY19" fmla="*/ 4089400 h 4609961"/>
                  <a:gd name="connsiteX20" fmla="*/ 3760316 w 6215650"/>
                  <a:gd name="connsiteY20" fmla="*/ 4013200 h 4609961"/>
                  <a:gd name="connsiteX21" fmla="*/ 3209983 w 6215650"/>
                  <a:gd name="connsiteY21" fmla="*/ 3818467 h 4609961"/>
                  <a:gd name="connsiteX22" fmla="*/ 3362383 w 6215650"/>
                  <a:gd name="connsiteY22" fmla="*/ 3479800 h 4609961"/>
                  <a:gd name="connsiteX23" fmla="*/ 3362383 w 6215650"/>
                  <a:gd name="connsiteY23" fmla="*/ 3090334 h 4609961"/>
                  <a:gd name="connsiteX24" fmla="*/ 3260783 w 6215650"/>
                  <a:gd name="connsiteY24" fmla="*/ 2717800 h 4609961"/>
                  <a:gd name="connsiteX25" fmla="*/ 3311583 w 6215650"/>
                  <a:gd name="connsiteY25" fmla="*/ 2353734 h 4609961"/>
                  <a:gd name="connsiteX26" fmla="*/ 4378383 w 6215650"/>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2268322 w 6230722"/>
                  <a:gd name="connsiteY12" fmla="*/ 3818467 h 4609961"/>
                  <a:gd name="connsiteX13" fmla="*/ 439056 w 6230722"/>
                  <a:gd name="connsiteY13" fmla="*/ 3588750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2268322 w 6230722"/>
                  <a:gd name="connsiteY12" fmla="*/ 3818467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2268322 w 6230722"/>
                  <a:gd name="connsiteY12" fmla="*/ 3818467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233342 w 6230722"/>
                  <a:gd name="connsiteY12" fmla="*/ 3094985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117786 w 6230722"/>
                  <a:gd name="connsiteY12" fmla="*/ 3200492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117786 w 6230722"/>
                  <a:gd name="connsiteY12" fmla="*/ 3200492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117786 w 6230722"/>
                  <a:gd name="connsiteY12" fmla="*/ 3200492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358947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2183655 w 6230722"/>
                  <a:gd name="connsiteY11" fmla="*/ 3530600 h 4609961"/>
                  <a:gd name="connsiteX12" fmla="*/ 1353922 w 6230722"/>
                  <a:gd name="connsiteY12" fmla="*/ 3130154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1570706 w 6230722"/>
                  <a:gd name="connsiteY11" fmla="*/ 3766737 h 4609961"/>
                  <a:gd name="connsiteX12" fmla="*/ 1353922 w 6230722"/>
                  <a:gd name="connsiteY12" fmla="*/ 3130154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2082055 w 6230722"/>
                  <a:gd name="connsiteY10" fmla="*/ 2980267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1938122 w 6230722"/>
                  <a:gd name="connsiteY9" fmla="*/ 2751667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1878855 w 6230722"/>
                  <a:gd name="connsiteY8" fmla="*/ 2531534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2488455 w 6230722"/>
                  <a:gd name="connsiteY7" fmla="*/ 889000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683188 w 6230722"/>
                  <a:gd name="connsiteY6" fmla="*/ 812800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717055 w 6230722"/>
                  <a:gd name="connsiteY5" fmla="*/ 7620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42455 w 6230722"/>
                  <a:gd name="connsiteY4" fmla="*/ 6688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776322 w 6230722"/>
                  <a:gd name="connsiteY3" fmla="*/ 533400 h 4609961"/>
                  <a:gd name="connsiteX4" fmla="*/ 2711193 w 6230722"/>
                  <a:gd name="connsiteY4" fmla="*/ 25484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588752 w 6230722"/>
                  <a:gd name="connsiteY3" fmla="*/ 2690447 h 4609961"/>
                  <a:gd name="connsiteX4" fmla="*/ 2711193 w 6230722"/>
                  <a:gd name="connsiteY4" fmla="*/ 2548467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588752 w 6230722"/>
                  <a:gd name="connsiteY3" fmla="*/ 2690447 h 4609961"/>
                  <a:gd name="connsiteX4" fmla="*/ 2687747 w 6230722"/>
                  <a:gd name="connsiteY4" fmla="*/ 2532836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71706 w 6230722"/>
                  <a:gd name="connsiteY3" fmla="*/ 3049955 h 4609961"/>
                  <a:gd name="connsiteX4" fmla="*/ 2687747 w 6230722"/>
                  <a:gd name="connsiteY4" fmla="*/ 2532836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71706 w 6230722"/>
                  <a:gd name="connsiteY3" fmla="*/ 3049955 h 4609961"/>
                  <a:gd name="connsiteX4" fmla="*/ 2586147 w 6230722"/>
                  <a:gd name="connsiteY4" fmla="*/ 2669605 h 4609961"/>
                  <a:gd name="connsiteX5" fmla="*/ 2633384 w 6230722"/>
                  <a:gd name="connsiteY5" fmla="*/ 2489200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71706 w 6230722"/>
                  <a:gd name="connsiteY3" fmla="*/ 3049955 h 4609961"/>
                  <a:gd name="connsiteX4" fmla="*/ 2586147 w 6230722"/>
                  <a:gd name="connsiteY4" fmla="*/ 2669605 h 4609961"/>
                  <a:gd name="connsiteX5" fmla="*/ 2695907 w 6230722"/>
                  <a:gd name="connsiteY5" fmla="*/ 2536092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37188 w 6230722"/>
                  <a:gd name="connsiteY2" fmla="*/ 355600 h 4609961"/>
                  <a:gd name="connsiteX3" fmla="*/ 2987337 w 6230722"/>
                  <a:gd name="connsiteY3" fmla="*/ 3061678 h 4609961"/>
                  <a:gd name="connsiteX4" fmla="*/ 2586147 w 6230722"/>
                  <a:gd name="connsiteY4" fmla="*/ 2669605 h 4609961"/>
                  <a:gd name="connsiteX5" fmla="*/ 2695907 w 6230722"/>
                  <a:gd name="connsiteY5" fmla="*/ 2536092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3120849 w 6230722"/>
                  <a:gd name="connsiteY2" fmla="*/ 2887784 h 4609961"/>
                  <a:gd name="connsiteX3" fmla="*/ 2987337 w 6230722"/>
                  <a:gd name="connsiteY3" fmla="*/ 3061678 h 4609961"/>
                  <a:gd name="connsiteX4" fmla="*/ 2586147 w 6230722"/>
                  <a:gd name="connsiteY4" fmla="*/ 2669605 h 4609961"/>
                  <a:gd name="connsiteX5" fmla="*/ 2695907 w 6230722"/>
                  <a:gd name="connsiteY5" fmla="*/ 2536092 h 4609961"/>
                  <a:gd name="connsiteX6" fmla="*/ 2231012 w 6230722"/>
                  <a:gd name="connsiteY6" fmla="*/ 2294932 h 4609961"/>
                  <a:gd name="connsiteX7" fmla="*/ 1870481 w 6230722"/>
                  <a:gd name="connsiteY7" fmla="*/ 2451518 h 4609961"/>
                  <a:gd name="connsiteX8" fmla="*/ 2074798 w 6230722"/>
                  <a:gd name="connsiteY8" fmla="*/ 2983710 h 4609961"/>
                  <a:gd name="connsiteX9" fmla="*/ 2184307 w 6230722"/>
                  <a:gd name="connsiteY9" fmla="*/ 3645970 h 4609961"/>
                  <a:gd name="connsiteX10" fmla="*/ 1850943 w 6230722"/>
                  <a:gd name="connsiteY10" fmla="*/ 3688676 h 4609961"/>
                  <a:gd name="connsiteX11" fmla="*/ 1570706 w 6230722"/>
                  <a:gd name="connsiteY11" fmla="*/ 3766737 h 4609961"/>
                  <a:gd name="connsiteX12" fmla="*/ 1404164 w 6230722"/>
                  <a:gd name="connsiteY12" fmla="*/ 3115081 h 4609961"/>
                  <a:gd name="connsiteX13" fmla="*/ 444080 w 6230722"/>
                  <a:gd name="connsiteY13" fmla="*/ 3593774 h 4609961"/>
                  <a:gd name="connsiteX14" fmla="*/ 0 w 6230722"/>
                  <a:gd name="connsiteY14" fmla="*/ 4143084 h 4609961"/>
                  <a:gd name="connsiteX15" fmla="*/ 354018 w 6230722"/>
                  <a:gd name="connsiteY15" fmla="*/ 4609961 h 4609961"/>
                  <a:gd name="connsiteX16" fmla="*/ 6230722 w 6230722"/>
                  <a:gd name="connsiteY16" fmla="*/ 4301067 h 4609961"/>
                  <a:gd name="connsiteX17" fmla="*/ 5646521 w 6230722"/>
                  <a:gd name="connsiteY17" fmla="*/ 3293533 h 4609961"/>
                  <a:gd name="connsiteX18" fmla="*/ 4698255 w 6230722"/>
                  <a:gd name="connsiteY18" fmla="*/ 3683000 h 4609961"/>
                  <a:gd name="connsiteX19" fmla="*/ 4291855 w 6230722"/>
                  <a:gd name="connsiteY19" fmla="*/ 4089400 h 4609961"/>
                  <a:gd name="connsiteX20" fmla="*/ 3775388 w 6230722"/>
                  <a:gd name="connsiteY20" fmla="*/ 4013200 h 4609961"/>
                  <a:gd name="connsiteX21" fmla="*/ 3225055 w 6230722"/>
                  <a:gd name="connsiteY21" fmla="*/ 3818467 h 4609961"/>
                  <a:gd name="connsiteX22" fmla="*/ 3377455 w 6230722"/>
                  <a:gd name="connsiteY22" fmla="*/ 3479800 h 4609961"/>
                  <a:gd name="connsiteX23" fmla="*/ 3377455 w 6230722"/>
                  <a:gd name="connsiteY23" fmla="*/ 3090334 h 4609961"/>
                  <a:gd name="connsiteX24" fmla="*/ 3275855 w 6230722"/>
                  <a:gd name="connsiteY24" fmla="*/ 2717800 h 4609961"/>
                  <a:gd name="connsiteX25" fmla="*/ 3326655 w 6230722"/>
                  <a:gd name="connsiteY25" fmla="*/ 2353734 h 4609961"/>
                  <a:gd name="connsiteX26" fmla="*/ 4393455 w 6230722"/>
                  <a:gd name="connsiteY26" fmla="*/ 0 h 4609961"/>
                  <a:gd name="connsiteX0" fmla="*/ 4393455 w 6230722"/>
                  <a:gd name="connsiteY0" fmla="*/ 0 h 4609961"/>
                  <a:gd name="connsiteX1" fmla="*/ 3275855 w 6230722"/>
                  <a:gd name="connsiteY1" fmla="*/ 16934 h 4609961"/>
                  <a:gd name="connsiteX2" fmla="*/ 2987337 w 6230722"/>
                  <a:gd name="connsiteY2" fmla="*/ 3061678 h 4609961"/>
                  <a:gd name="connsiteX3" fmla="*/ 2586147 w 6230722"/>
                  <a:gd name="connsiteY3" fmla="*/ 2669605 h 4609961"/>
                  <a:gd name="connsiteX4" fmla="*/ 2695907 w 6230722"/>
                  <a:gd name="connsiteY4" fmla="*/ 2536092 h 4609961"/>
                  <a:gd name="connsiteX5" fmla="*/ 2231012 w 6230722"/>
                  <a:gd name="connsiteY5" fmla="*/ 2294932 h 4609961"/>
                  <a:gd name="connsiteX6" fmla="*/ 1870481 w 6230722"/>
                  <a:gd name="connsiteY6" fmla="*/ 2451518 h 4609961"/>
                  <a:gd name="connsiteX7" fmla="*/ 2074798 w 6230722"/>
                  <a:gd name="connsiteY7" fmla="*/ 2983710 h 4609961"/>
                  <a:gd name="connsiteX8" fmla="*/ 2184307 w 6230722"/>
                  <a:gd name="connsiteY8" fmla="*/ 3645970 h 4609961"/>
                  <a:gd name="connsiteX9" fmla="*/ 1850943 w 6230722"/>
                  <a:gd name="connsiteY9" fmla="*/ 3688676 h 4609961"/>
                  <a:gd name="connsiteX10" fmla="*/ 1570706 w 6230722"/>
                  <a:gd name="connsiteY10" fmla="*/ 3766737 h 4609961"/>
                  <a:gd name="connsiteX11" fmla="*/ 1404164 w 6230722"/>
                  <a:gd name="connsiteY11" fmla="*/ 3115081 h 4609961"/>
                  <a:gd name="connsiteX12" fmla="*/ 444080 w 6230722"/>
                  <a:gd name="connsiteY12" fmla="*/ 3593774 h 4609961"/>
                  <a:gd name="connsiteX13" fmla="*/ 0 w 6230722"/>
                  <a:gd name="connsiteY13" fmla="*/ 4143084 h 4609961"/>
                  <a:gd name="connsiteX14" fmla="*/ 354018 w 6230722"/>
                  <a:gd name="connsiteY14" fmla="*/ 4609961 h 4609961"/>
                  <a:gd name="connsiteX15" fmla="*/ 6230722 w 6230722"/>
                  <a:gd name="connsiteY15" fmla="*/ 4301067 h 4609961"/>
                  <a:gd name="connsiteX16" fmla="*/ 5646521 w 6230722"/>
                  <a:gd name="connsiteY16" fmla="*/ 3293533 h 4609961"/>
                  <a:gd name="connsiteX17" fmla="*/ 4698255 w 6230722"/>
                  <a:gd name="connsiteY17" fmla="*/ 3683000 h 4609961"/>
                  <a:gd name="connsiteX18" fmla="*/ 4291855 w 6230722"/>
                  <a:gd name="connsiteY18" fmla="*/ 4089400 h 4609961"/>
                  <a:gd name="connsiteX19" fmla="*/ 3775388 w 6230722"/>
                  <a:gd name="connsiteY19" fmla="*/ 4013200 h 4609961"/>
                  <a:gd name="connsiteX20" fmla="*/ 3225055 w 6230722"/>
                  <a:gd name="connsiteY20" fmla="*/ 3818467 h 4609961"/>
                  <a:gd name="connsiteX21" fmla="*/ 3377455 w 6230722"/>
                  <a:gd name="connsiteY21" fmla="*/ 3479800 h 4609961"/>
                  <a:gd name="connsiteX22" fmla="*/ 3377455 w 6230722"/>
                  <a:gd name="connsiteY22" fmla="*/ 3090334 h 4609961"/>
                  <a:gd name="connsiteX23" fmla="*/ 3275855 w 6230722"/>
                  <a:gd name="connsiteY23" fmla="*/ 2717800 h 4609961"/>
                  <a:gd name="connsiteX24" fmla="*/ 3326655 w 6230722"/>
                  <a:gd name="connsiteY24" fmla="*/ 2353734 h 4609961"/>
                  <a:gd name="connsiteX25" fmla="*/ 4393455 w 6230722"/>
                  <a:gd name="connsiteY25" fmla="*/ 0 h 4609961"/>
                  <a:gd name="connsiteX0" fmla="*/ 4393455 w 6230722"/>
                  <a:gd name="connsiteY0" fmla="*/ 0 h 4609961"/>
                  <a:gd name="connsiteX1" fmla="*/ 2987337 w 6230722"/>
                  <a:gd name="connsiteY1" fmla="*/ 3061678 h 4609961"/>
                  <a:gd name="connsiteX2" fmla="*/ 2586147 w 6230722"/>
                  <a:gd name="connsiteY2" fmla="*/ 2669605 h 4609961"/>
                  <a:gd name="connsiteX3" fmla="*/ 2695907 w 6230722"/>
                  <a:gd name="connsiteY3" fmla="*/ 2536092 h 4609961"/>
                  <a:gd name="connsiteX4" fmla="*/ 2231012 w 6230722"/>
                  <a:gd name="connsiteY4" fmla="*/ 2294932 h 4609961"/>
                  <a:gd name="connsiteX5" fmla="*/ 1870481 w 6230722"/>
                  <a:gd name="connsiteY5" fmla="*/ 2451518 h 4609961"/>
                  <a:gd name="connsiteX6" fmla="*/ 2074798 w 6230722"/>
                  <a:gd name="connsiteY6" fmla="*/ 2983710 h 4609961"/>
                  <a:gd name="connsiteX7" fmla="*/ 2184307 w 6230722"/>
                  <a:gd name="connsiteY7" fmla="*/ 3645970 h 4609961"/>
                  <a:gd name="connsiteX8" fmla="*/ 1850943 w 6230722"/>
                  <a:gd name="connsiteY8" fmla="*/ 3688676 h 4609961"/>
                  <a:gd name="connsiteX9" fmla="*/ 1570706 w 6230722"/>
                  <a:gd name="connsiteY9" fmla="*/ 3766737 h 4609961"/>
                  <a:gd name="connsiteX10" fmla="*/ 1404164 w 6230722"/>
                  <a:gd name="connsiteY10" fmla="*/ 3115081 h 4609961"/>
                  <a:gd name="connsiteX11" fmla="*/ 444080 w 6230722"/>
                  <a:gd name="connsiteY11" fmla="*/ 3593774 h 4609961"/>
                  <a:gd name="connsiteX12" fmla="*/ 0 w 6230722"/>
                  <a:gd name="connsiteY12" fmla="*/ 4143084 h 4609961"/>
                  <a:gd name="connsiteX13" fmla="*/ 354018 w 6230722"/>
                  <a:gd name="connsiteY13" fmla="*/ 4609961 h 4609961"/>
                  <a:gd name="connsiteX14" fmla="*/ 6230722 w 6230722"/>
                  <a:gd name="connsiteY14" fmla="*/ 4301067 h 4609961"/>
                  <a:gd name="connsiteX15" fmla="*/ 5646521 w 6230722"/>
                  <a:gd name="connsiteY15" fmla="*/ 3293533 h 4609961"/>
                  <a:gd name="connsiteX16" fmla="*/ 4698255 w 6230722"/>
                  <a:gd name="connsiteY16" fmla="*/ 3683000 h 4609961"/>
                  <a:gd name="connsiteX17" fmla="*/ 4291855 w 6230722"/>
                  <a:gd name="connsiteY17" fmla="*/ 4089400 h 4609961"/>
                  <a:gd name="connsiteX18" fmla="*/ 3775388 w 6230722"/>
                  <a:gd name="connsiteY18" fmla="*/ 4013200 h 4609961"/>
                  <a:gd name="connsiteX19" fmla="*/ 3225055 w 6230722"/>
                  <a:gd name="connsiteY19" fmla="*/ 3818467 h 4609961"/>
                  <a:gd name="connsiteX20" fmla="*/ 3377455 w 6230722"/>
                  <a:gd name="connsiteY20" fmla="*/ 3479800 h 4609961"/>
                  <a:gd name="connsiteX21" fmla="*/ 3377455 w 6230722"/>
                  <a:gd name="connsiteY21" fmla="*/ 3090334 h 4609961"/>
                  <a:gd name="connsiteX22" fmla="*/ 3275855 w 6230722"/>
                  <a:gd name="connsiteY22" fmla="*/ 2717800 h 4609961"/>
                  <a:gd name="connsiteX23" fmla="*/ 3326655 w 6230722"/>
                  <a:gd name="connsiteY23" fmla="*/ 2353734 h 4609961"/>
                  <a:gd name="connsiteX24" fmla="*/ 4393455 w 6230722"/>
                  <a:gd name="connsiteY24" fmla="*/ 0 h 4609961"/>
                  <a:gd name="connsiteX0" fmla="*/ 3326655 w 6230722"/>
                  <a:gd name="connsiteY0" fmla="*/ 58802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275855 w 6230722"/>
                  <a:gd name="connsiteY22" fmla="*/ 422868 h 2315029"/>
                  <a:gd name="connsiteX23" fmla="*/ 3326655 w 6230722"/>
                  <a:gd name="connsiteY23" fmla="*/ 58802 h 2315029"/>
                  <a:gd name="connsiteX0" fmla="*/ 3174255 w 6230722"/>
                  <a:gd name="connsiteY0" fmla="*/ 984925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275855 w 6230722"/>
                  <a:gd name="connsiteY22" fmla="*/ 422868 h 2315029"/>
                  <a:gd name="connsiteX23" fmla="*/ 3174255 w 6230722"/>
                  <a:gd name="connsiteY23" fmla="*/ 984925 h 2315029"/>
                  <a:gd name="connsiteX0" fmla="*/ 3174255 w 6230722"/>
                  <a:gd name="connsiteY0" fmla="*/ 984925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174255 w 6230722"/>
                  <a:gd name="connsiteY23" fmla="*/ 984925 h 2315029"/>
                  <a:gd name="connsiteX0" fmla="*/ 3244593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44593 w 6230722"/>
                  <a:gd name="connsiteY23" fmla="*/ 1117787 h 2315029"/>
                  <a:gd name="connsiteX0" fmla="*/ 3232870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32870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56316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377455 w 6230722"/>
                  <a:gd name="connsiteY21" fmla="*/ 795402 h 2315029"/>
                  <a:gd name="connsiteX22" fmla="*/ 3150808 w 6230722"/>
                  <a:gd name="connsiteY22" fmla="*/ 1403699 h 2315029"/>
                  <a:gd name="connsiteX23" fmla="*/ 3256316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174255 w 6230722"/>
                  <a:gd name="connsiteY21" fmla="*/ 1537863 h 2315029"/>
                  <a:gd name="connsiteX22" fmla="*/ 3150808 w 6230722"/>
                  <a:gd name="connsiteY22" fmla="*/ 1403699 h 2315029"/>
                  <a:gd name="connsiteX23" fmla="*/ 3256316 w 6230722"/>
                  <a:gd name="connsiteY23"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377455 w 6230722"/>
                  <a:gd name="connsiteY20" fmla="*/ 1184868 h 2315029"/>
                  <a:gd name="connsiteX21" fmla="*/ 3150808 w 6230722"/>
                  <a:gd name="connsiteY21" fmla="*/ 1403699 h 2315029"/>
                  <a:gd name="connsiteX22" fmla="*/ 3256316 w 6230722"/>
                  <a:gd name="connsiteY22"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225055 w 6230722"/>
                  <a:gd name="connsiteY19" fmla="*/ 1523535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3775388 w 6230722"/>
                  <a:gd name="connsiteY18" fmla="*/ 1718268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4291855 w 6230722"/>
                  <a:gd name="connsiteY17" fmla="*/ 1794468 h 2315029"/>
                  <a:gd name="connsiteX18" fmla="*/ 2521019 w 6230722"/>
                  <a:gd name="connsiteY18" fmla="*/ 1683099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4698255 w 6230722"/>
                  <a:gd name="connsiteY16" fmla="*/ 1388068 h 2315029"/>
                  <a:gd name="connsiteX17" fmla="*/ 1591639 w 6230722"/>
                  <a:gd name="connsiteY17" fmla="*/ 1821822 h 2315029"/>
                  <a:gd name="connsiteX18" fmla="*/ 2521019 w 6230722"/>
                  <a:gd name="connsiteY18" fmla="*/ 1683099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5646521 w 6230722"/>
                  <a:gd name="connsiteY15" fmla="*/ 998601 h 2315029"/>
                  <a:gd name="connsiteX16" fmla="*/ 1263394 w 6230722"/>
                  <a:gd name="connsiteY16" fmla="*/ 1888253 h 2315029"/>
                  <a:gd name="connsiteX17" fmla="*/ 1591639 w 6230722"/>
                  <a:gd name="connsiteY17" fmla="*/ 1821822 h 2315029"/>
                  <a:gd name="connsiteX18" fmla="*/ 2521019 w 6230722"/>
                  <a:gd name="connsiteY18" fmla="*/ 1683099 h 2315029"/>
                  <a:gd name="connsiteX19" fmla="*/ 3146901 w 6230722"/>
                  <a:gd name="connsiteY19" fmla="*/ 1578243 h 2315029"/>
                  <a:gd name="connsiteX20" fmla="*/ 3150808 w 6230722"/>
                  <a:gd name="connsiteY20" fmla="*/ 1403699 h 2315029"/>
                  <a:gd name="connsiteX21" fmla="*/ 3256316 w 6230722"/>
                  <a:gd name="connsiteY21" fmla="*/ 1117787 h 2315029"/>
                  <a:gd name="connsiteX0" fmla="*/ 3256316 w 6230722"/>
                  <a:gd name="connsiteY0" fmla="*/ 1117787 h 2315029"/>
                  <a:gd name="connsiteX1" fmla="*/ 2987337 w 6230722"/>
                  <a:gd name="connsiteY1" fmla="*/ 766746 h 2315029"/>
                  <a:gd name="connsiteX2" fmla="*/ 2586147 w 6230722"/>
                  <a:gd name="connsiteY2" fmla="*/ 374673 h 2315029"/>
                  <a:gd name="connsiteX3" fmla="*/ 2695907 w 6230722"/>
                  <a:gd name="connsiteY3" fmla="*/ 241160 h 2315029"/>
                  <a:gd name="connsiteX4" fmla="*/ 2231012 w 6230722"/>
                  <a:gd name="connsiteY4" fmla="*/ 0 h 2315029"/>
                  <a:gd name="connsiteX5" fmla="*/ 1870481 w 6230722"/>
                  <a:gd name="connsiteY5" fmla="*/ 156586 h 2315029"/>
                  <a:gd name="connsiteX6" fmla="*/ 2074798 w 6230722"/>
                  <a:gd name="connsiteY6" fmla="*/ 688778 h 2315029"/>
                  <a:gd name="connsiteX7" fmla="*/ 2184307 w 6230722"/>
                  <a:gd name="connsiteY7" fmla="*/ 1351038 h 2315029"/>
                  <a:gd name="connsiteX8" fmla="*/ 1850943 w 6230722"/>
                  <a:gd name="connsiteY8" fmla="*/ 1393744 h 2315029"/>
                  <a:gd name="connsiteX9" fmla="*/ 1570706 w 6230722"/>
                  <a:gd name="connsiteY9" fmla="*/ 1471805 h 2315029"/>
                  <a:gd name="connsiteX10" fmla="*/ 1404164 w 6230722"/>
                  <a:gd name="connsiteY10" fmla="*/ 820149 h 2315029"/>
                  <a:gd name="connsiteX11" fmla="*/ 444080 w 6230722"/>
                  <a:gd name="connsiteY11" fmla="*/ 1298842 h 2315029"/>
                  <a:gd name="connsiteX12" fmla="*/ 0 w 6230722"/>
                  <a:gd name="connsiteY12" fmla="*/ 1848152 h 2315029"/>
                  <a:gd name="connsiteX13" fmla="*/ 354018 w 6230722"/>
                  <a:gd name="connsiteY13" fmla="*/ 2315029 h 2315029"/>
                  <a:gd name="connsiteX14" fmla="*/ 6230722 w 6230722"/>
                  <a:gd name="connsiteY14" fmla="*/ 2006135 h 2315029"/>
                  <a:gd name="connsiteX15" fmla="*/ 1263394 w 6230722"/>
                  <a:gd name="connsiteY15" fmla="*/ 1888253 h 2315029"/>
                  <a:gd name="connsiteX16" fmla="*/ 1591639 w 6230722"/>
                  <a:gd name="connsiteY16" fmla="*/ 1821822 h 2315029"/>
                  <a:gd name="connsiteX17" fmla="*/ 2521019 w 6230722"/>
                  <a:gd name="connsiteY17" fmla="*/ 1683099 h 2315029"/>
                  <a:gd name="connsiteX18" fmla="*/ 3146901 w 6230722"/>
                  <a:gd name="connsiteY18" fmla="*/ 1578243 h 2315029"/>
                  <a:gd name="connsiteX19" fmla="*/ 3150808 w 6230722"/>
                  <a:gd name="connsiteY19" fmla="*/ 1403699 h 2315029"/>
                  <a:gd name="connsiteX20" fmla="*/ 3256316 w 6230722"/>
                  <a:gd name="connsiteY20" fmla="*/ 1117787 h 2315029"/>
                  <a:gd name="connsiteX0" fmla="*/ 3256316 w 3256316"/>
                  <a:gd name="connsiteY0" fmla="*/ 1117787 h 2315029"/>
                  <a:gd name="connsiteX1" fmla="*/ 2987337 w 3256316"/>
                  <a:gd name="connsiteY1" fmla="*/ 766746 h 2315029"/>
                  <a:gd name="connsiteX2" fmla="*/ 2586147 w 3256316"/>
                  <a:gd name="connsiteY2" fmla="*/ 374673 h 2315029"/>
                  <a:gd name="connsiteX3" fmla="*/ 2695907 w 3256316"/>
                  <a:gd name="connsiteY3" fmla="*/ 241160 h 2315029"/>
                  <a:gd name="connsiteX4" fmla="*/ 2231012 w 3256316"/>
                  <a:gd name="connsiteY4" fmla="*/ 0 h 2315029"/>
                  <a:gd name="connsiteX5" fmla="*/ 1870481 w 3256316"/>
                  <a:gd name="connsiteY5" fmla="*/ 156586 h 2315029"/>
                  <a:gd name="connsiteX6" fmla="*/ 2074798 w 3256316"/>
                  <a:gd name="connsiteY6" fmla="*/ 688778 h 2315029"/>
                  <a:gd name="connsiteX7" fmla="*/ 2184307 w 3256316"/>
                  <a:gd name="connsiteY7" fmla="*/ 1351038 h 2315029"/>
                  <a:gd name="connsiteX8" fmla="*/ 1850943 w 3256316"/>
                  <a:gd name="connsiteY8" fmla="*/ 1393744 h 2315029"/>
                  <a:gd name="connsiteX9" fmla="*/ 1570706 w 3256316"/>
                  <a:gd name="connsiteY9" fmla="*/ 1471805 h 2315029"/>
                  <a:gd name="connsiteX10" fmla="*/ 1404164 w 3256316"/>
                  <a:gd name="connsiteY10" fmla="*/ 820149 h 2315029"/>
                  <a:gd name="connsiteX11" fmla="*/ 444080 w 3256316"/>
                  <a:gd name="connsiteY11" fmla="*/ 1298842 h 2315029"/>
                  <a:gd name="connsiteX12" fmla="*/ 0 w 3256316"/>
                  <a:gd name="connsiteY12" fmla="*/ 1848152 h 2315029"/>
                  <a:gd name="connsiteX13" fmla="*/ 354018 w 3256316"/>
                  <a:gd name="connsiteY13" fmla="*/ 2315029 h 2315029"/>
                  <a:gd name="connsiteX14" fmla="*/ 815156 w 3256316"/>
                  <a:gd name="connsiteY14" fmla="*/ 2167121 h 2315029"/>
                  <a:gd name="connsiteX15" fmla="*/ 1263394 w 3256316"/>
                  <a:gd name="connsiteY15" fmla="*/ 1888253 h 2315029"/>
                  <a:gd name="connsiteX16" fmla="*/ 1591639 w 3256316"/>
                  <a:gd name="connsiteY16" fmla="*/ 1821822 h 2315029"/>
                  <a:gd name="connsiteX17" fmla="*/ 2521019 w 3256316"/>
                  <a:gd name="connsiteY17" fmla="*/ 1683099 h 2315029"/>
                  <a:gd name="connsiteX18" fmla="*/ 3146901 w 3256316"/>
                  <a:gd name="connsiteY18" fmla="*/ 1578243 h 2315029"/>
                  <a:gd name="connsiteX19" fmla="*/ 3150808 w 3256316"/>
                  <a:gd name="connsiteY19" fmla="*/ 1403699 h 2315029"/>
                  <a:gd name="connsiteX20" fmla="*/ 3256316 w 3256316"/>
                  <a:gd name="connsiteY20" fmla="*/ 1117787 h 2315029"/>
                  <a:gd name="connsiteX0" fmla="*/ 3256316 w 3256316"/>
                  <a:gd name="connsiteY0" fmla="*/ 1117787 h 2315029"/>
                  <a:gd name="connsiteX1" fmla="*/ 2987337 w 3256316"/>
                  <a:gd name="connsiteY1" fmla="*/ 766746 h 2315029"/>
                  <a:gd name="connsiteX2" fmla="*/ 2586147 w 3256316"/>
                  <a:gd name="connsiteY2" fmla="*/ 374673 h 2315029"/>
                  <a:gd name="connsiteX3" fmla="*/ 2695907 w 3256316"/>
                  <a:gd name="connsiteY3" fmla="*/ 241160 h 2315029"/>
                  <a:gd name="connsiteX4" fmla="*/ 2231012 w 3256316"/>
                  <a:gd name="connsiteY4" fmla="*/ 0 h 2315029"/>
                  <a:gd name="connsiteX5" fmla="*/ 1870481 w 3256316"/>
                  <a:gd name="connsiteY5" fmla="*/ 156586 h 2315029"/>
                  <a:gd name="connsiteX6" fmla="*/ 2074798 w 3256316"/>
                  <a:gd name="connsiteY6" fmla="*/ 688778 h 2315029"/>
                  <a:gd name="connsiteX7" fmla="*/ 2184307 w 3256316"/>
                  <a:gd name="connsiteY7" fmla="*/ 1351038 h 2315029"/>
                  <a:gd name="connsiteX8" fmla="*/ 1850943 w 3256316"/>
                  <a:gd name="connsiteY8" fmla="*/ 1393744 h 2315029"/>
                  <a:gd name="connsiteX9" fmla="*/ 1570706 w 3256316"/>
                  <a:gd name="connsiteY9" fmla="*/ 1471805 h 2315029"/>
                  <a:gd name="connsiteX10" fmla="*/ 1404164 w 3256316"/>
                  <a:gd name="connsiteY10" fmla="*/ 820149 h 2315029"/>
                  <a:gd name="connsiteX11" fmla="*/ 444080 w 3256316"/>
                  <a:gd name="connsiteY11" fmla="*/ 1298842 h 2315029"/>
                  <a:gd name="connsiteX12" fmla="*/ 0 w 3256316"/>
                  <a:gd name="connsiteY12" fmla="*/ 1848152 h 2315029"/>
                  <a:gd name="connsiteX13" fmla="*/ 354018 w 3256316"/>
                  <a:gd name="connsiteY13" fmla="*/ 2315029 h 2315029"/>
                  <a:gd name="connsiteX14" fmla="*/ 839786 w 3256316"/>
                  <a:gd name="connsiteY14" fmla="*/ 2179437 h 2315029"/>
                  <a:gd name="connsiteX15" fmla="*/ 1263394 w 3256316"/>
                  <a:gd name="connsiteY15" fmla="*/ 1888253 h 2315029"/>
                  <a:gd name="connsiteX16" fmla="*/ 1591639 w 3256316"/>
                  <a:gd name="connsiteY16" fmla="*/ 1821822 h 2315029"/>
                  <a:gd name="connsiteX17" fmla="*/ 2521019 w 3256316"/>
                  <a:gd name="connsiteY17" fmla="*/ 1683099 h 2315029"/>
                  <a:gd name="connsiteX18" fmla="*/ 3146901 w 3256316"/>
                  <a:gd name="connsiteY18" fmla="*/ 1578243 h 2315029"/>
                  <a:gd name="connsiteX19" fmla="*/ 3150808 w 3256316"/>
                  <a:gd name="connsiteY19" fmla="*/ 1403699 h 2315029"/>
                  <a:gd name="connsiteX20" fmla="*/ 3256316 w 3256316"/>
                  <a:gd name="connsiteY20" fmla="*/ 1117787 h 2315029"/>
                  <a:gd name="connsiteX0" fmla="*/ 3256316 w 3256316"/>
                  <a:gd name="connsiteY0" fmla="*/ 1117787 h 2315029"/>
                  <a:gd name="connsiteX1" fmla="*/ 2987337 w 3256316"/>
                  <a:gd name="connsiteY1" fmla="*/ 766746 h 2315029"/>
                  <a:gd name="connsiteX2" fmla="*/ 2586147 w 3256316"/>
                  <a:gd name="connsiteY2" fmla="*/ 374673 h 2315029"/>
                  <a:gd name="connsiteX3" fmla="*/ 2695907 w 3256316"/>
                  <a:gd name="connsiteY3" fmla="*/ 241160 h 2315029"/>
                  <a:gd name="connsiteX4" fmla="*/ 2231012 w 3256316"/>
                  <a:gd name="connsiteY4" fmla="*/ 0 h 2315029"/>
                  <a:gd name="connsiteX5" fmla="*/ 1870481 w 3256316"/>
                  <a:gd name="connsiteY5" fmla="*/ 156586 h 2315029"/>
                  <a:gd name="connsiteX6" fmla="*/ 2074798 w 3256316"/>
                  <a:gd name="connsiteY6" fmla="*/ 688778 h 2315029"/>
                  <a:gd name="connsiteX7" fmla="*/ 2184307 w 3256316"/>
                  <a:gd name="connsiteY7" fmla="*/ 1351038 h 2315029"/>
                  <a:gd name="connsiteX8" fmla="*/ 1850943 w 3256316"/>
                  <a:gd name="connsiteY8" fmla="*/ 1393744 h 2315029"/>
                  <a:gd name="connsiteX9" fmla="*/ 1570706 w 3256316"/>
                  <a:gd name="connsiteY9" fmla="*/ 1471805 h 2315029"/>
                  <a:gd name="connsiteX10" fmla="*/ 1404164 w 3256316"/>
                  <a:gd name="connsiteY10" fmla="*/ 820149 h 2315029"/>
                  <a:gd name="connsiteX11" fmla="*/ 444080 w 3256316"/>
                  <a:gd name="connsiteY11" fmla="*/ 1298842 h 2315029"/>
                  <a:gd name="connsiteX12" fmla="*/ 0 w 3256316"/>
                  <a:gd name="connsiteY12" fmla="*/ 1848152 h 2315029"/>
                  <a:gd name="connsiteX13" fmla="*/ 354018 w 3256316"/>
                  <a:gd name="connsiteY13" fmla="*/ 2315029 h 2315029"/>
                  <a:gd name="connsiteX14" fmla="*/ 839786 w 3256316"/>
                  <a:gd name="connsiteY14" fmla="*/ 2179437 h 2315029"/>
                  <a:gd name="connsiteX15" fmla="*/ 1263394 w 3256316"/>
                  <a:gd name="connsiteY15" fmla="*/ 1888253 h 2315029"/>
                  <a:gd name="connsiteX16" fmla="*/ 1591639 w 3256316"/>
                  <a:gd name="connsiteY16" fmla="*/ 1821822 h 2315029"/>
                  <a:gd name="connsiteX17" fmla="*/ 2521019 w 3256316"/>
                  <a:gd name="connsiteY17" fmla="*/ 1683099 h 2315029"/>
                  <a:gd name="connsiteX18" fmla="*/ 3146901 w 3256316"/>
                  <a:gd name="connsiteY18" fmla="*/ 1578243 h 2315029"/>
                  <a:gd name="connsiteX19" fmla="*/ 3150808 w 3256316"/>
                  <a:gd name="connsiteY19" fmla="*/ 1403699 h 2315029"/>
                  <a:gd name="connsiteX20" fmla="*/ 3256316 w 3256316"/>
                  <a:gd name="connsiteY20" fmla="*/ 1117787 h 2315029"/>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591639 w 3256316"/>
                  <a:gd name="connsiteY16" fmla="*/ 1821822 h 2333502"/>
                  <a:gd name="connsiteX17" fmla="*/ 2521019 w 3256316"/>
                  <a:gd name="connsiteY17" fmla="*/ 1683099 h 2333502"/>
                  <a:gd name="connsiteX18" fmla="*/ 3146901 w 3256316"/>
                  <a:gd name="connsiteY18" fmla="*/ 1578243 h 2333502"/>
                  <a:gd name="connsiteX19" fmla="*/ 3150808 w 3256316"/>
                  <a:gd name="connsiteY19" fmla="*/ 1403699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50808 w 3256316"/>
                  <a:gd name="connsiteY19" fmla="*/ 1403699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50943 w 3256316"/>
                  <a:gd name="connsiteY8" fmla="*/ 139374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07840 w 3256316"/>
                  <a:gd name="connsiteY8" fmla="*/ 1418374 h 2333502"/>
                  <a:gd name="connsiteX9" fmla="*/ 1570706 w 3256316"/>
                  <a:gd name="connsiteY9" fmla="*/ 1471805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807840 w 3256316"/>
                  <a:gd name="connsiteY8" fmla="*/ 1418374 h 2333502"/>
                  <a:gd name="connsiteX9" fmla="*/ 1570706 w 3256316"/>
                  <a:gd name="connsiteY9" fmla="*/ 1487199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404164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444080 w 3256316"/>
                  <a:gd name="connsiteY11" fmla="*/ 1298842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628808 w 3256316"/>
                  <a:gd name="connsiteY11" fmla="*/ 1089484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628808 w 3256316"/>
                  <a:gd name="connsiteY11" fmla="*/ 1089484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256316 w 3256316"/>
                  <a:gd name="connsiteY0" fmla="*/ 1117787 h 2333502"/>
                  <a:gd name="connsiteX1" fmla="*/ 2987337 w 3256316"/>
                  <a:gd name="connsiteY1" fmla="*/ 766746 h 2333502"/>
                  <a:gd name="connsiteX2" fmla="*/ 2586147 w 3256316"/>
                  <a:gd name="connsiteY2" fmla="*/ 374673 h 2333502"/>
                  <a:gd name="connsiteX3" fmla="*/ 2695907 w 3256316"/>
                  <a:gd name="connsiteY3" fmla="*/ 241160 h 2333502"/>
                  <a:gd name="connsiteX4" fmla="*/ 2231012 w 3256316"/>
                  <a:gd name="connsiteY4" fmla="*/ 0 h 2333502"/>
                  <a:gd name="connsiteX5" fmla="*/ 1870481 w 3256316"/>
                  <a:gd name="connsiteY5" fmla="*/ 156586 h 2333502"/>
                  <a:gd name="connsiteX6" fmla="*/ 2074798 w 3256316"/>
                  <a:gd name="connsiteY6" fmla="*/ 688778 h 2333502"/>
                  <a:gd name="connsiteX7" fmla="*/ 2184307 w 3256316"/>
                  <a:gd name="connsiteY7" fmla="*/ 1351038 h 2333502"/>
                  <a:gd name="connsiteX8" fmla="*/ 1777053 w 3256316"/>
                  <a:gd name="connsiteY8" fmla="*/ 1415296 h 2333502"/>
                  <a:gd name="connsiteX9" fmla="*/ 1570706 w 3256316"/>
                  <a:gd name="connsiteY9" fmla="*/ 1487199 h 2333502"/>
                  <a:gd name="connsiteX10" fmla="*/ 1391849 w 3256316"/>
                  <a:gd name="connsiteY10" fmla="*/ 820149 h 2333502"/>
                  <a:gd name="connsiteX11" fmla="*/ 628808 w 3256316"/>
                  <a:gd name="connsiteY11" fmla="*/ 1089484 h 2333502"/>
                  <a:gd name="connsiteX12" fmla="*/ 0 w 3256316"/>
                  <a:gd name="connsiteY12" fmla="*/ 1848152 h 2333502"/>
                  <a:gd name="connsiteX13" fmla="*/ 366333 w 3256316"/>
                  <a:gd name="connsiteY13" fmla="*/ 2333502 h 2333502"/>
                  <a:gd name="connsiteX14" fmla="*/ 839786 w 3256316"/>
                  <a:gd name="connsiteY14" fmla="*/ 2179437 h 2333502"/>
                  <a:gd name="connsiteX15" fmla="*/ 1263394 w 3256316"/>
                  <a:gd name="connsiteY15" fmla="*/ 1888253 h 2333502"/>
                  <a:gd name="connsiteX16" fmla="*/ 1659373 w 3256316"/>
                  <a:gd name="connsiteY16" fmla="*/ 1809507 h 2333502"/>
                  <a:gd name="connsiteX17" fmla="*/ 2521019 w 3256316"/>
                  <a:gd name="connsiteY17" fmla="*/ 1683099 h 2333502"/>
                  <a:gd name="connsiteX18" fmla="*/ 3146901 w 3256316"/>
                  <a:gd name="connsiteY18" fmla="*/ 1578243 h 2333502"/>
                  <a:gd name="connsiteX19" fmla="*/ 3160044 w 3256316"/>
                  <a:gd name="connsiteY19" fmla="*/ 1406778 h 2333502"/>
                  <a:gd name="connsiteX20" fmla="*/ 3256316 w 3256316"/>
                  <a:gd name="connsiteY20" fmla="*/ 1117787 h 2333502"/>
                  <a:gd name="connsiteX0" fmla="*/ 3348559 w 3348559"/>
                  <a:gd name="connsiteY0" fmla="*/ 1117787 h 2333502"/>
                  <a:gd name="connsiteX1" fmla="*/ 3079580 w 3348559"/>
                  <a:gd name="connsiteY1" fmla="*/ 766746 h 2333502"/>
                  <a:gd name="connsiteX2" fmla="*/ 2678390 w 3348559"/>
                  <a:gd name="connsiteY2" fmla="*/ 374673 h 2333502"/>
                  <a:gd name="connsiteX3" fmla="*/ 2788150 w 3348559"/>
                  <a:gd name="connsiteY3" fmla="*/ 241160 h 2333502"/>
                  <a:gd name="connsiteX4" fmla="*/ 2323255 w 3348559"/>
                  <a:gd name="connsiteY4" fmla="*/ 0 h 2333502"/>
                  <a:gd name="connsiteX5" fmla="*/ 1962724 w 3348559"/>
                  <a:gd name="connsiteY5" fmla="*/ 156586 h 2333502"/>
                  <a:gd name="connsiteX6" fmla="*/ 2167041 w 3348559"/>
                  <a:gd name="connsiteY6" fmla="*/ 688778 h 2333502"/>
                  <a:gd name="connsiteX7" fmla="*/ 2276550 w 3348559"/>
                  <a:gd name="connsiteY7" fmla="*/ 1351038 h 2333502"/>
                  <a:gd name="connsiteX8" fmla="*/ 1869296 w 3348559"/>
                  <a:gd name="connsiteY8" fmla="*/ 1415296 h 2333502"/>
                  <a:gd name="connsiteX9" fmla="*/ 1662949 w 3348559"/>
                  <a:gd name="connsiteY9" fmla="*/ 1487199 h 2333502"/>
                  <a:gd name="connsiteX10" fmla="*/ 1484092 w 3348559"/>
                  <a:gd name="connsiteY10" fmla="*/ 820149 h 2333502"/>
                  <a:gd name="connsiteX11" fmla="*/ 721051 w 3348559"/>
                  <a:gd name="connsiteY11" fmla="*/ 1089484 h 2333502"/>
                  <a:gd name="connsiteX12" fmla="*/ 0 w 3348559"/>
                  <a:gd name="connsiteY12" fmla="*/ 1523299 h 2333502"/>
                  <a:gd name="connsiteX13" fmla="*/ 458576 w 3348559"/>
                  <a:gd name="connsiteY13" fmla="*/ 2333502 h 2333502"/>
                  <a:gd name="connsiteX14" fmla="*/ 932029 w 3348559"/>
                  <a:gd name="connsiteY14" fmla="*/ 2179437 h 2333502"/>
                  <a:gd name="connsiteX15" fmla="*/ 1355637 w 3348559"/>
                  <a:gd name="connsiteY15" fmla="*/ 1888253 h 2333502"/>
                  <a:gd name="connsiteX16" fmla="*/ 1751616 w 3348559"/>
                  <a:gd name="connsiteY16" fmla="*/ 1809507 h 2333502"/>
                  <a:gd name="connsiteX17" fmla="*/ 2613262 w 3348559"/>
                  <a:gd name="connsiteY17" fmla="*/ 1683099 h 2333502"/>
                  <a:gd name="connsiteX18" fmla="*/ 3239144 w 3348559"/>
                  <a:gd name="connsiteY18" fmla="*/ 1578243 h 2333502"/>
                  <a:gd name="connsiteX19" fmla="*/ 3252287 w 3348559"/>
                  <a:gd name="connsiteY19" fmla="*/ 1406778 h 2333502"/>
                  <a:gd name="connsiteX20" fmla="*/ 3348559 w 3348559"/>
                  <a:gd name="connsiteY20" fmla="*/ 1117787 h 2333502"/>
                  <a:gd name="connsiteX0" fmla="*/ 3395309 w 3395309"/>
                  <a:gd name="connsiteY0" fmla="*/ 1117787 h 2183929"/>
                  <a:gd name="connsiteX1" fmla="*/ 3126330 w 3395309"/>
                  <a:gd name="connsiteY1" fmla="*/ 766746 h 2183929"/>
                  <a:gd name="connsiteX2" fmla="*/ 2725140 w 3395309"/>
                  <a:gd name="connsiteY2" fmla="*/ 374673 h 2183929"/>
                  <a:gd name="connsiteX3" fmla="*/ 2834900 w 3395309"/>
                  <a:gd name="connsiteY3" fmla="*/ 241160 h 2183929"/>
                  <a:gd name="connsiteX4" fmla="*/ 2370005 w 3395309"/>
                  <a:gd name="connsiteY4" fmla="*/ 0 h 2183929"/>
                  <a:gd name="connsiteX5" fmla="*/ 2009474 w 3395309"/>
                  <a:gd name="connsiteY5" fmla="*/ 156586 h 2183929"/>
                  <a:gd name="connsiteX6" fmla="*/ 2213791 w 3395309"/>
                  <a:gd name="connsiteY6" fmla="*/ 688778 h 2183929"/>
                  <a:gd name="connsiteX7" fmla="*/ 2323300 w 3395309"/>
                  <a:gd name="connsiteY7" fmla="*/ 1351038 h 2183929"/>
                  <a:gd name="connsiteX8" fmla="*/ 1916046 w 3395309"/>
                  <a:gd name="connsiteY8" fmla="*/ 1415296 h 2183929"/>
                  <a:gd name="connsiteX9" fmla="*/ 1709699 w 3395309"/>
                  <a:gd name="connsiteY9" fmla="*/ 1487199 h 2183929"/>
                  <a:gd name="connsiteX10" fmla="*/ 1530842 w 3395309"/>
                  <a:gd name="connsiteY10" fmla="*/ 820149 h 2183929"/>
                  <a:gd name="connsiteX11" fmla="*/ 767801 w 3395309"/>
                  <a:gd name="connsiteY11" fmla="*/ 1089484 h 2183929"/>
                  <a:gd name="connsiteX12" fmla="*/ 46750 w 3395309"/>
                  <a:gd name="connsiteY12" fmla="*/ 1523299 h 2183929"/>
                  <a:gd name="connsiteX13" fmla="*/ 0 w 3395309"/>
                  <a:gd name="connsiteY13" fmla="*/ 1591555 h 2183929"/>
                  <a:gd name="connsiteX14" fmla="*/ 978779 w 3395309"/>
                  <a:gd name="connsiteY14" fmla="*/ 2179437 h 2183929"/>
                  <a:gd name="connsiteX15" fmla="*/ 1402387 w 3395309"/>
                  <a:gd name="connsiteY15" fmla="*/ 1888253 h 2183929"/>
                  <a:gd name="connsiteX16" fmla="*/ 1798366 w 3395309"/>
                  <a:gd name="connsiteY16" fmla="*/ 1809507 h 2183929"/>
                  <a:gd name="connsiteX17" fmla="*/ 2660012 w 3395309"/>
                  <a:gd name="connsiteY17" fmla="*/ 1683099 h 2183929"/>
                  <a:gd name="connsiteX18" fmla="*/ 3285894 w 3395309"/>
                  <a:gd name="connsiteY18" fmla="*/ 1578243 h 2183929"/>
                  <a:gd name="connsiteX19" fmla="*/ 3299037 w 3395309"/>
                  <a:gd name="connsiteY19" fmla="*/ 1406778 h 2183929"/>
                  <a:gd name="connsiteX20" fmla="*/ 3395309 w 3395309"/>
                  <a:gd name="connsiteY20" fmla="*/ 1117787 h 2183929"/>
                  <a:gd name="connsiteX0" fmla="*/ 3395309 w 3395309"/>
                  <a:gd name="connsiteY0" fmla="*/ 1117787 h 1985064"/>
                  <a:gd name="connsiteX1" fmla="*/ 3126330 w 3395309"/>
                  <a:gd name="connsiteY1" fmla="*/ 766746 h 1985064"/>
                  <a:gd name="connsiteX2" fmla="*/ 2725140 w 3395309"/>
                  <a:gd name="connsiteY2" fmla="*/ 374673 h 1985064"/>
                  <a:gd name="connsiteX3" fmla="*/ 2834900 w 3395309"/>
                  <a:gd name="connsiteY3" fmla="*/ 241160 h 1985064"/>
                  <a:gd name="connsiteX4" fmla="*/ 2370005 w 3395309"/>
                  <a:gd name="connsiteY4" fmla="*/ 0 h 1985064"/>
                  <a:gd name="connsiteX5" fmla="*/ 2009474 w 3395309"/>
                  <a:gd name="connsiteY5" fmla="*/ 156586 h 1985064"/>
                  <a:gd name="connsiteX6" fmla="*/ 2213791 w 3395309"/>
                  <a:gd name="connsiteY6" fmla="*/ 688778 h 1985064"/>
                  <a:gd name="connsiteX7" fmla="*/ 2323300 w 3395309"/>
                  <a:gd name="connsiteY7" fmla="*/ 1351038 h 1985064"/>
                  <a:gd name="connsiteX8" fmla="*/ 1916046 w 3395309"/>
                  <a:gd name="connsiteY8" fmla="*/ 1415296 h 1985064"/>
                  <a:gd name="connsiteX9" fmla="*/ 1709699 w 3395309"/>
                  <a:gd name="connsiteY9" fmla="*/ 1487199 h 1985064"/>
                  <a:gd name="connsiteX10" fmla="*/ 1530842 w 3395309"/>
                  <a:gd name="connsiteY10" fmla="*/ 820149 h 1985064"/>
                  <a:gd name="connsiteX11" fmla="*/ 767801 w 3395309"/>
                  <a:gd name="connsiteY11" fmla="*/ 1089484 h 1985064"/>
                  <a:gd name="connsiteX12" fmla="*/ 46750 w 3395309"/>
                  <a:gd name="connsiteY12" fmla="*/ 1523299 h 1985064"/>
                  <a:gd name="connsiteX13" fmla="*/ 0 w 3395309"/>
                  <a:gd name="connsiteY13" fmla="*/ 1591555 h 1985064"/>
                  <a:gd name="connsiteX14" fmla="*/ 140579 w 3395309"/>
                  <a:gd name="connsiteY14" fmla="*/ 1978911 h 1985064"/>
                  <a:gd name="connsiteX15" fmla="*/ 1402387 w 3395309"/>
                  <a:gd name="connsiteY15" fmla="*/ 1888253 h 1985064"/>
                  <a:gd name="connsiteX16" fmla="*/ 1798366 w 3395309"/>
                  <a:gd name="connsiteY16" fmla="*/ 1809507 h 1985064"/>
                  <a:gd name="connsiteX17" fmla="*/ 2660012 w 3395309"/>
                  <a:gd name="connsiteY17" fmla="*/ 1683099 h 1985064"/>
                  <a:gd name="connsiteX18" fmla="*/ 3285894 w 3395309"/>
                  <a:gd name="connsiteY18" fmla="*/ 1578243 h 1985064"/>
                  <a:gd name="connsiteX19" fmla="*/ 3299037 w 3395309"/>
                  <a:gd name="connsiteY19" fmla="*/ 1406778 h 1985064"/>
                  <a:gd name="connsiteX20" fmla="*/ 3395309 w 3395309"/>
                  <a:gd name="connsiteY20" fmla="*/ 1117787 h 1985064"/>
                  <a:gd name="connsiteX0" fmla="*/ 3395309 w 3395309"/>
                  <a:gd name="connsiteY0" fmla="*/ 1117787 h 2281284"/>
                  <a:gd name="connsiteX1" fmla="*/ 3126330 w 3395309"/>
                  <a:gd name="connsiteY1" fmla="*/ 766746 h 2281284"/>
                  <a:gd name="connsiteX2" fmla="*/ 2725140 w 3395309"/>
                  <a:gd name="connsiteY2" fmla="*/ 374673 h 2281284"/>
                  <a:gd name="connsiteX3" fmla="*/ 2834900 w 3395309"/>
                  <a:gd name="connsiteY3" fmla="*/ 241160 h 2281284"/>
                  <a:gd name="connsiteX4" fmla="*/ 2370005 w 3395309"/>
                  <a:gd name="connsiteY4" fmla="*/ 0 h 2281284"/>
                  <a:gd name="connsiteX5" fmla="*/ 2009474 w 3395309"/>
                  <a:gd name="connsiteY5" fmla="*/ 156586 h 2281284"/>
                  <a:gd name="connsiteX6" fmla="*/ 2213791 w 3395309"/>
                  <a:gd name="connsiteY6" fmla="*/ 688778 h 2281284"/>
                  <a:gd name="connsiteX7" fmla="*/ 2323300 w 3395309"/>
                  <a:gd name="connsiteY7" fmla="*/ 1351038 h 2281284"/>
                  <a:gd name="connsiteX8" fmla="*/ 1916046 w 3395309"/>
                  <a:gd name="connsiteY8" fmla="*/ 1415296 h 2281284"/>
                  <a:gd name="connsiteX9" fmla="*/ 1709699 w 3395309"/>
                  <a:gd name="connsiteY9" fmla="*/ 1487199 h 2281284"/>
                  <a:gd name="connsiteX10" fmla="*/ 1530842 w 3395309"/>
                  <a:gd name="connsiteY10" fmla="*/ 820149 h 2281284"/>
                  <a:gd name="connsiteX11" fmla="*/ 767801 w 3395309"/>
                  <a:gd name="connsiteY11" fmla="*/ 1089484 h 2281284"/>
                  <a:gd name="connsiteX12" fmla="*/ 46750 w 3395309"/>
                  <a:gd name="connsiteY12" fmla="*/ 1523299 h 2281284"/>
                  <a:gd name="connsiteX13" fmla="*/ 0 w 3395309"/>
                  <a:gd name="connsiteY13" fmla="*/ 1591555 h 2281284"/>
                  <a:gd name="connsiteX14" fmla="*/ 140579 w 3395309"/>
                  <a:gd name="connsiteY14" fmla="*/ 1978911 h 2281284"/>
                  <a:gd name="connsiteX15" fmla="*/ 367671 w 3395309"/>
                  <a:gd name="connsiteY15" fmla="*/ 2281284 h 2281284"/>
                  <a:gd name="connsiteX16" fmla="*/ 1798366 w 3395309"/>
                  <a:gd name="connsiteY16" fmla="*/ 1809507 h 2281284"/>
                  <a:gd name="connsiteX17" fmla="*/ 2660012 w 3395309"/>
                  <a:gd name="connsiteY17" fmla="*/ 1683099 h 2281284"/>
                  <a:gd name="connsiteX18" fmla="*/ 3285894 w 3395309"/>
                  <a:gd name="connsiteY18" fmla="*/ 1578243 h 2281284"/>
                  <a:gd name="connsiteX19" fmla="*/ 3299037 w 3395309"/>
                  <a:gd name="connsiteY19" fmla="*/ 1406778 h 2281284"/>
                  <a:gd name="connsiteX20" fmla="*/ 3395309 w 3395309"/>
                  <a:gd name="connsiteY20" fmla="*/ 1117787 h 2281284"/>
                  <a:gd name="connsiteX0" fmla="*/ 3395309 w 3395309"/>
                  <a:gd name="connsiteY0" fmla="*/ 1117787 h 2281284"/>
                  <a:gd name="connsiteX1" fmla="*/ 3126330 w 3395309"/>
                  <a:gd name="connsiteY1" fmla="*/ 766746 h 2281284"/>
                  <a:gd name="connsiteX2" fmla="*/ 2725140 w 3395309"/>
                  <a:gd name="connsiteY2" fmla="*/ 374673 h 2281284"/>
                  <a:gd name="connsiteX3" fmla="*/ 2834900 w 3395309"/>
                  <a:gd name="connsiteY3" fmla="*/ 241160 h 2281284"/>
                  <a:gd name="connsiteX4" fmla="*/ 2370005 w 3395309"/>
                  <a:gd name="connsiteY4" fmla="*/ 0 h 2281284"/>
                  <a:gd name="connsiteX5" fmla="*/ 2009474 w 3395309"/>
                  <a:gd name="connsiteY5" fmla="*/ 156586 h 2281284"/>
                  <a:gd name="connsiteX6" fmla="*/ 2213791 w 3395309"/>
                  <a:gd name="connsiteY6" fmla="*/ 688778 h 2281284"/>
                  <a:gd name="connsiteX7" fmla="*/ 2323300 w 3395309"/>
                  <a:gd name="connsiteY7" fmla="*/ 1351038 h 2281284"/>
                  <a:gd name="connsiteX8" fmla="*/ 1916046 w 3395309"/>
                  <a:gd name="connsiteY8" fmla="*/ 1415296 h 2281284"/>
                  <a:gd name="connsiteX9" fmla="*/ 1709699 w 3395309"/>
                  <a:gd name="connsiteY9" fmla="*/ 1487199 h 2281284"/>
                  <a:gd name="connsiteX10" fmla="*/ 1530842 w 3395309"/>
                  <a:gd name="connsiteY10" fmla="*/ 820149 h 2281284"/>
                  <a:gd name="connsiteX11" fmla="*/ 767801 w 3395309"/>
                  <a:gd name="connsiteY11" fmla="*/ 1089484 h 2281284"/>
                  <a:gd name="connsiteX12" fmla="*/ 46750 w 3395309"/>
                  <a:gd name="connsiteY12" fmla="*/ 1523299 h 2281284"/>
                  <a:gd name="connsiteX13" fmla="*/ 0 w 3395309"/>
                  <a:gd name="connsiteY13" fmla="*/ 1591555 h 2281284"/>
                  <a:gd name="connsiteX14" fmla="*/ 140579 w 3395309"/>
                  <a:gd name="connsiteY14" fmla="*/ 1978911 h 2281284"/>
                  <a:gd name="connsiteX15" fmla="*/ 367671 w 3395309"/>
                  <a:gd name="connsiteY15" fmla="*/ 2281284 h 2281284"/>
                  <a:gd name="connsiteX16" fmla="*/ 1798366 w 3395309"/>
                  <a:gd name="connsiteY16" fmla="*/ 1809507 h 2281284"/>
                  <a:gd name="connsiteX17" fmla="*/ 2660012 w 3395309"/>
                  <a:gd name="connsiteY17" fmla="*/ 1683099 h 2281284"/>
                  <a:gd name="connsiteX18" fmla="*/ 3285894 w 3395309"/>
                  <a:gd name="connsiteY18" fmla="*/ 1578243 h 2281284"/>
                  <a:gd name="connsiteX19" fmla="*/ 3299037 w 3395309"/>
                  <a:gd name="connsiteY19" fmla="*/ 1406778 h 2281284"/>
                  <a:gd name="connsiteX20" fmla="*/ 3395309 w 3395309"/>
                  <a:gd name="connsiteY20" fmla="*/ 1117787 h 2281284"/>
                  <a:gd name="connsiteX0" fmla="*/ 3395309 w 3395309"/>
                  <a:gd name="connsiteY0" fmla="*/ 1117787 h 2281284"/>
                  <a:gd name="connsiteX1" fmla="*/ 3126330 w 3395309"/>
                  <a:gd name="connsiteY1" fmla="*/ 766746 h 2281284"/>
                  <a:gd name="connsiteX2" fmla="*/ 2725140 w 3395309"/>
                  <a:gd name="connsiteY2" fmla="*/ 374673 h 2281284"/>
                  <a:gd name="connsiteX3" fmla="*/ 2834900 w 3395309"/>
                  <a:gd name="connsiteY3" fmla="*/ 241160 h 2281284"/>
                  <a:gd name="connsiteX4" fmla="*/ 2370005 w 3395309"/>
                  <a:gd name="connsiteY4" fmla="*/ 0 h 2281284"/>
                  <a:gd name="connsiteX5" fmla="*/ 2009474 w 3395309"/>
                  <a:gd name="connsiteY5" fmla="*/ 156586 h 2281284"/>
                  <a:gd name="connsiteX6" fmla="*/ 2213791 w 3395309"/>
                  <a:gd name="connsiteY6" fmla="*/ 688778 h 2281284"/>
                  <a:gd name="connsiteX7" fmla="*/ 2323300 w 3395309"/>
                  <a:gd name="connsiteY7" fmla="*/ 1351038 h 2281284"/>
                  <a:gd name="connsiteX8" fmla="*/ 1916046 w 3395309"/>
                  <a:gd name="connsiteY8" fmla="*/ 1415296 h 2281284"/>
                  <a:gd name="connsiteX9" fmla="*/ 1709699 w 3395309"/>
                  <a:gd name="connsiteY9" fmla="*/ 1487199 h 2281284"/>
                  <a:gd name="connsiteX10" fmla="*/ 1530842 w 3395309"/>
                  <a:gd name="connsiteY10" fmla="*/ 820149 h 2281284"/>
                  <a:gd name="connsiteX11" fmla="*/ 767801 w 3395309"/>
                  <a:gd name="connsiteY11" fmla="*/ 1089484 h 2281284"/>
                  <a:gd name="connsiteX12" fmla="*/ 46750 w 3395309"/>
                  <a:gd name="connsiteY12" fmla="*/ 1523299 h 2281284"/>
                  <a:gd name="connsiteX13" fmla="*/ 0 w 3395309"/>
                  <a:gd name="connsiteY13" fmla="*/ 1591555 h 2281284"/>
                  <a:gd name="connsiteX14" fmla="*/ 132558 w 3395309"/>
                  <a:gd name="connsiteY14" fmla="*/ 2027037 h 2281284"/>
                  <a:gd name="connsiteX15" fmla="*/ 367671 w 3395309"/>
                  <a:gd name="connsiteY15" fmla="*/ 2281284 h 2281284"/>
                  <a:gd name="connsiteX16" fmla="*/ 1798366 w 3395309"/>
                  <a:gd name="connsiteY16" fmla="*/ 1809507 h 2281284"/>
                  <a:gd name="connsiteX17" fmla="*/ 2660012 w 3395309"/>
                  <a:gd name="connsiteY17" fmla="*/ 1683099 h 2281284"/>
                  <a:gd name="connsiteX18" fmla="*/ 3285894 w 3395309"/>
                  <a:gd name="connsiteY18" fmla="*/ 1578243 h 2281284"/>
                  <a:gd name="connsiteX19" fmla="*/ 3299037 w 3395309"/>
                  <a:gd name="connsiteY19" fmla="*/ 1406778 h 2281284"/>
                  <a:gd name="connsiteX20" fmla="*/ 3395309 w 3395309"/>
                  <a:gd name="connsiteY20" fmla="*/ 1117787 h 2281284"/>
                  <a:gd name="connsiteX0" fmla="*/ 3395309 w 3395309"/>
                  <a:gd name="connsiteY0" fmla="*/ 1117787 h 2334886"/>
                  <a:gd name="connsiteX1" fmla="*/ 3126330 w 3395309"/>
                  <a:gd name="connsiteY1" fmla="*/ 766746 h 2334886"/>
                  <a:gd name="connsiteX2" fmla="*/ 2725140 w 3395309"/>
                  <a:gd name="connsiteY2" fmla="*/ 374673 h 2334886"/>
                  <a:gd name="connsiteX3" fmla="*/ 2834900 w 3395309"/>
                  <a:gd name="connsiteY3" fmla="*/ 241160 h 2334886"/>
                  <a:gd name="connsiteX4" fmla="*/ 2370005 w 3395309"/>
                  <a:gd name="connsiteY4" fmla="*/ 0 h 2334886"/>
                  <a:gd name="connsiteX5" fmla="*/ 2009474 w 3395309"/>
                  <a:gd name="connsiteY5" fmla="*/ 156586 h 2334886"/>
                  <a:gd name="connsiteX6" fmla="*/ 2213791 w 3395309"/>
                  <a:gd name="connsiteY6" fmla="*/ 688778 h 2334886"/>
                  <a:gd name="connsiteX7" fmla="*/ 2323300 w 3395309"/>
                  <a:gd name="connsiteY7" fmla="*/ 1351038 h 2334886"/>
                  <a:gd name="connsiteX8" fmla="*/ 1916046 w 3395309"/>
                  <a:gd name="connsiteY8" fmla="*/ 1415296 h 2334886"/>
                  <a:gd name="connsiteX9" fmla="*/ 1709699 w 3395309"/>
                  <a:gd name="connsiteY9" fmla="*/ 1487199 h 2334886"/>
                  <a:gd name="connsiteX10" fmla="*/ 1530842 w 3395309"/>
                  <a:gd name="connsiteY10" fmla="*/ 820149 h 2334886"/>
                  <a:gd name="connsiteX11" fmla="*/ 767801 w 3395309"/>
                  <a:gd name="connsiteY11" fmla="*/ 1089484 h 2334886"/>
                  <a:gd name="connsiteX12" fmla="*/ 46750 w 3395309"/>
                  <a:gd name="connsiteY12" fmla="*/ 1523299 h 2334886"/>
                  <a:gd name="connsiteX13" fmla="*/ 0 w 3395309"/>
                  <a:gd name="connsiteY13" fmla="*/ 1591555 h 2334886"/>
                  <a:gd name="connsiteX14" fmla="*/ 132558 w 3395309"/>
                  <a:gd name="connsiteY14" fmla="*/ 2027037 h 2334886"/>
                  <a:gd name="connsiteX15" fmla="*/ 367671 w 3395309"/>
                  <a:gd name="connsiteY15" fmla="*/ 2281284 h 2334886"/>
                  <a:gd name="connsiteX16" fmla="*/ 603229 w 3395309"/>
                  <a:gd name="connsiteY16" fmla="*/ 2334886 h 2334886"/>
                  <a:gd name="connsiteX17" fmla="*/ 2660012 w 3395309"/>
                  <a:gd name="connsiteY17" fmla="*/ 1683099 h 2334886"/>
                  <a:gd name="connsiteX18" fmla="*/ 3285894 w 3395309"/>
                  <a:gd name="connsiteY18" fmla="*/ 1578243 h 2334886"/>
                  <a:gd name="connsiteX19" fmla="*/ 3299037 w 3395309"/>
                  <a:gd name="connsiteY19" fmla="*/ 1406778 h 2334886"/>
                  <a:gd name="connsiteX20" fmla="*/ 3395309 w 3395309"/>
                  <a:gd name="connsiteY20" fmla="*/ 1117787 h 2334886"/>
                  <a:gd name="connsiteX0" fmla="*/ 3395309 w 3395309"/>
                  <a:gd name="connsiteY0" fmla="*/ 1117787 h 2334886"/>
                  <a:gd name="connsiteX1" fmla="*/ 3126330 w 3395309"/>
                  <a:gd name="connsiteY1" fmla="*/ 766746 h 2334886"/>
                  <a:gd name="connsiteX2" fmla="*/ 2725140 w 3395309"/>
                  <a:gd name="connsiteY2" fmla="*/ 374673 h 2334886"/>
                  <a:gd name="connsiteX3" fmla="*/ 2834900 w 3395309"/>
                  <a:gd name="connsiteY3" fmla="*/ 241160 h 2334886"/>
                  <a:gd name="connsiteX4" fmla="*/ 2370005 w 3395309"/>
                  <a:gd name="connsiteY4" fmla="*/ 0 h 2334886"/>
                  <a:gd name="connsiteX5" fmla="*/ 2009474 w 3395309"/>
                  <a:gd name="connsiteY5" fmla="*/ 156586 h 2334886"/>
                  <a:gd name="connsiteX6" fmla="*/ 2213791 w 3395309"/>
                  <a:gd name="connsiteY6" fmla="*/ 688778 h 2334886"/>
                  <a:gd name="connsiteX7" fmla="*/ 2323300 w 3395309"/>
                  <a:gd name="connsiteY7" fmla="*/ 1351038 h 2334886"/>
                  <a:gd name="connsiteX8" fmla="*/ 1916046 w 3395309"/>
                  <a:gd name="connsiteY8" fmla="*/ 1415296 h 2334886"/>
                  <a:gd name="connsiteX9" fmla="*/ 1709699 w 3395309"/>
                  <a:gd name="connsiteY9" fmla="*/ 1487199 h 2334886"/>
                  <a:gd name="connsiteX10" fmla="*/ 1530842 w 3395309"/>
                  <a:gd name="connsiteY10" fmla="*/ 820149 h 2334886"/>
                  <a:gd name="connsiteX11" fmla="*/ 767801 w 3395309"/>
                  <a:gd name="connsiteY11" fmla="*/ 1089484 h 2334886"/>
                  <a:gd name="connsiteX12" fmla="*/ 46750 w 3395309"/>
                  <a:gd name="connsiteY12" fmla="*/ 1523299 h 2334886"/>
                  <a:gd name="connsiteX13" fmla="*/ 0 w 3395309"/>
                  <a:gd name="connsiteY13" fmla="*/ 1591555 h 2334886"/>
                  <a:gd name="connsiteX14" fmla="*/ 132558 w 3395309"/>
                  <a:gd name="connsiteY14" fmla="*/ 2027037 h 2334886"/>
                  <a:gd name="connsiteX15" fmla="*/ 367671 w 3395309"/>
                  <a:gd name="connsiteY15" fmla="*/ 2281284 h 2334886"/>
                  <a:gd name="connsiteX16" fmla="*/ 603229 w 3395309"/>
                  <a:gd name="connsiteY16" fmla="*/ 2334886 h 2334886"/>
                  <a:gd name="connsiteX17" fmla="*/ 2660012 w 3395309"/>
                  <a:gd name="connsiteY17" fmla="*/ 1683099 h 2334886"/>
                  <a:gd name="connsiteX18" fmla="*/ 3285894 w 3395309"/>
                  <a:gd name="connsiteY18" fmla="*/ 1578243 h 2334886"/>
                  <a:gd name="connsiteX19" fmla="*/ 3299037 w 3395309"/>
                  <a:gd name="connsiteY19" fmla="*/ 1406778 h 2334886"/>
                  <a:gd name="connsiteX20" fmla="*/ 3395309 w 3395309"/>
                  <a:gd name="connsiteY20" fmla="*/ 1117787 h 2334886"/>
                  <a:gd name="connsiteX0" fmla="*/ 3395309 w 3395309"/>
                  <a:gd name="connsiteY0" fmla="*/ 1117787 h 2335024"/>
                  <a:gd name="connsiteX1" fmla="*/ 3126330 w 3395309"/>
                  <a:gd name="connsiteY1" fmla="*/ 766746 h 2335024"/>
                  <a:gd name="connsiteX2" fmla="*/ 2725140 w 3395309"/>
                  <a:gd name="connsiteY2" fmla="*/ 374673 h 2335024"/>
                  <a:gd name="connsiteX3" fmla="*/ 2834900 w 3395309"/>
                  <a:gd name="connsiteY3" fmla="*/ 241160 h 2335024"/>
                  <a:gd name="connsiteX4" fmla="*/ 2370005 w 3395309"/>
                  <a:gd name="connsiteY4" fmla="*/ 0 h 2335024"/>
                  <a:gd name="connsiteX5" fmla="*/ 2009474 w 3395309"/>
                  <a:gd name="connsiteY5" fmla="*/ 156586 h 2335024"/>
                  <a:gd name="connsiteX6" fmla="*/ 2213791 w 3395309"/>
                  <a:gd name="connsiteY6" fmla="*/ 688778 h 2335024"/>
                  <a:gd name="connsiteX7" fmla="*/ 2323300 w 3395309"/>
                  <a:gd name="connsiteY7" fmla="*/ 1351038 h 2335024"/>
                  <a:gd name="connsiteX8" fmla="*/ 1916046 w 3395309"/>
                  <a:gd name="connsiteY8" fmla="*/ 1415296 h 2335024"/>
                  <a:gd name="connsiteX9" fmla="*/ 1709699 w 3395309"/>
                  <a:gd name="connsiteY9" fmla="*/ 1487199 h 2335024"/>
                  <a:gd name="connsiteX10" fmla="*/ 1530842 w 3395309"/>
                  <a:gd name="connsiteY10" fmla="*/ 820149 h 2335024"/>
                  <a:gd name="connsiteX11" fmla="*/ 767801 w 3395309"/>
                  <a:gd name="connsiteY11" fmla="*/ 1089484 h 2335024"/>
                  <a:gd name="connsiteX12" fmla="*/ 46750 w 3395309"/>
                  <a:gd name="connsiteY12" fmla="*/ 1523299 h 2335024"/>
                  <a:gd name="connsiteX13" fmla="*/ 0 w 3395309"/>
                  <a:gd name="connsiteY13" fmla="*/ 1591555 h 2335024"/>
                  <a:gd name="connsiteX14" fmla="*/ 132558 w 3395309"/>
                  <a:gd name="connsiteY14" fmla="*/ 2027037 h 2335024"/>
                  <a:gd name="connsiteX15" fmla="*/ 367671 w 3395309"/>
                  <a:gd name="connsiteY15" fmla="*/ 2281284 h 2335024"/>
                  <a:gd name="connsiteX16" fmla="*/ 603229 w 3395309"/>
                  <a:gd name="connsiteY16" fmla="*/ 2334886 h 2335024"/>
                  <a:gd name="connsiteX17" fmla="*/ 2660012 w 3395309"/>
                  <a:gd name="connsiteY17" fmla="*/ 1683099 h 2335024"/>
                  <a:gd name="connsiteX18" fmla="*/ 3285894 w 3395309"/>
                  <a:gd name="connsiteY18" fmla="*/ 1578243 h 2335024"/>
                  <a:gd name="connsiteX19" fmla="*/ 3299037 w 3395309"/>
                  <a:gd name="connsiteY19" fmla="*/ 1406778 h 2335024"/>
                  <a:gd name="connsiteX20" fmla="*/ 3395309 w 3395309"/>
                  <a:gd name="connsiteY20" fmla="*/ 1117787 h 2335024"/>
                  <a:gd name="connsiteX0" fmla="*/ 3395309 w 3395309"/>
                  <a:gd name="connsiteY0" fmla="*/ 1117787 h 2421036"/>
                  <a:gd name="connsiteX1" fmla="*/ 3126330 w 3395309"/>
                  <a:gd name="connsiteY1" fmla="*/ 766746 h 2421036"/>
                  <a:gd name="connsiteX2" fmla="*/ 2725140 w 3395309"/>
                  <a:gd name="connsiteY2" fmla="*/ 374673 h 2421036"/>
                  <a:gd name="connsiteX3" fmla="*/ 2834900 w 3395309"/>
                  <a:gd name="connsiteY3" fmla="*/ 241160 h 2421036"/>
                  <a:gd name="connsiteX4" fmla="*/ 2370005 w 3395309"/>
                  <a:gd name="connsiteY4" fmla="*/ 0 h 2421036"/>
                  <a:gd name="connsiteX5" fmla="*/ 2009474 w 3395309"/>
                  <a:gd name="connsiteY5" fmla="*/ 156586 h 2421036"/>
                  <a:gd name="connsiteX6" fmla="*/ 2213791 w 3395309"/>
                  <a:gd name="connsiteY6" fmla="*/ 688778 h 2421036"/>
                  <a:gd name="connsiteX7" fmla="*/ 2323300 w 3395309"/>
                  <a:gd name="connsiteY7" fmla="*/ 1351038 h 2421036"/>
                  <a:gd name="connsiteX8" fmla="*/ 1916046 w 3395309"/>
                  <a:gd name="connsiteY8" fmla="*/ 1415296 h 2421036"/>
                  <a:gd name="connsiteX9" fmla="*/ 1709699 w 3395309"/>
                  <a:gd name="connsiteY9" fmla="*/ 1487199 h 2421036"/>
                  <a:gd name="connsiteX10" fmla="*/ 1530842 w 3395309"/>
                  <a:gd name="connsiteY10" fmla="*/ 820149 h 2421036"/>
                  <a:gd name="connsiteX11" fmla="*/ 767801 w 3395309"/>
                  <a:gd name="connsiteY11" fmla="*/ 1089484 h 2421036"/>
                  <a:gd name="connsiteX12" fmla="*/ 46750 w 3395309"/>
                  <a:gd name="connsiteY12" fmla="*/ 1523299 h 2421036"/>
                  <a:gd name="connsiteX13" fmla="*/ 0 w 3395309"/>
                  <a:gd name="connsiteY13" fmla="*/ 1591555 h 2421036"/>
                  <a:gd name="connsiteX14" fmla="*/ 132558 w 3395309"/>
                  <a:gd name="connsiteY14" fmla="*/ 2027037 h 2421036"/>
                  <a:gd name="connsiteX15" fmla="*/ 367671 w 3395309"/>
                  <a:gd name="connsiteY15" fmla="*/ 2281284 h 2421036"/>
                  <a:gd name="connsiteX16" fmla="*/ 603229 w 3395309"/>
                  <a:gd name="connsiteY16" fmla="*/ 2334886 h 2421036"/>
                  <a:gd name="connsiteX17" fmla="*/ 1007675 w 3395309"/>
                  <a:gd name="connsiteY17" fmla="*/ 2421036 h 2421036"/>
                  <a:gd name="connsiteX18" fmla="*/ 3285894 w 3395309"/>
                  <a:gd name="connsiteY18" fmla="*/ 1578243 h 2421036"/>
                  <a:gd name="connsiteX19" fmla="*/ 3299037 w 3395309"/>
                  <a:gd name="connsiteY19" fmla="*/ 1406778 h 2421036"/>
                  <a:gd name="connsiteX20" fmla="*/ 3395309 w 3395309"/>
                  <a:gd name="connsiteY20" fmla="*/ 1117787 h 2421036"/>
                  <a:gd name="connsiteX0" fmla="*/ 3395309 w 3395309"/>
                  <a:gd name="connsiteY0" fmla="*/ 1117787 h 2443170"/>
                  <a:gd name="connsiteX1" fmla="*/ 3126330 w 3395309"/>
                  <a:gd name="connsiteY1" fmla="*/ 766746 h 2443170"/>
                  <a:gd name="connsiteX2" fmla="*/ 2725140 w 3395309"/>
                  <a:gd name="connsiteY2" fmla="*/ 374673 h 2443170"/>
                  <a:gd name="connsiteX3" fmla="*/ 2834900 w 3395309"/>
                  <a:gd name="connsiteY3" fmla="*/ 241160 h 2443170"/>
                  <a:gd name="connsiteX4" fmla="*/ 2370005 w 3395309"/>
                  <a:gd name="connsiteY4" fmla="*/ 0 h 2443170"/>
                  <a:gd name="connsiteX5" fmla="*/ 2009474 w 3395309"/>
                  <a:gd name="connsiteY5" fmla="*/ 156586 h 2443170"/>
                  <a:gd name="connsiteX6" fmla="*/ 2213791 w 3395309"/>
                  <a:gd name="connsiteY6" fmla="*/ 688778 h 2443170"/>
                  <a:gd name="connsiteX7" fmla="*/ 2323300 w 3395309"/>
                  <a:gd name="connsiteY7" fmla="*/ 1351038 h 2443170"/>
                  <a:gd name="connsiteX8" fmla="*/ 1916046 w 3395309"/>
                  <a:gd name="connsiteY8" fmla="*/ 1415296 h 2443170"/>
                  <a:gd name="connsiteX9" fmla="*/ 1709699 w 3395309"/>
                  <a:gd name="connsiteY9" fmla="*/ 1487199 h 2443170"/>
                  <a:gd name="connsiteX10" fmla="*/ 1530842 w 3395309"/>
                  <a:gd name="connsiteY10" fmla="*/ 820149 h 2443170"/>
                  <a:gd name="connsiteX11" fmla="*/ 767801 w 3395309"/>
                  <a:gd name="connsiteY11" fmla="*/ 1089484 h 2443170"/>
                  <a:gd name="connsiteX12" fmla="*/ 46750 w 3395309"/>
                  <a:gd name="connsiteY12" fmla="*/ 1523299 h 2443170"/>
                  <a:gd name="connsiteX13" fmla="*/ 0 w 3395309"/>
                  <a:gd name="connsiteY13" fmla="*/ 1591555 h 2443170"/>
                  <a:gd name="connsiteX14" fmla="*/ 132558 w 3395309"/>
                  <a:gd name="connsiteY14" fmla="*/ 2027037 h 2443170"/>
                  <a:gd name="connsiteX15" fmla="*/ 367671 w 3395309"/>
                  <a:gd name="connsiteY15" fmla="*/ 2281284 h 2443170"/>
                  <a:gd name="connsiteX16" fmla="*/ 555103 w 3395309"/>
                  <a:gd name="connsiteY16" fmla="*/ 2443170 h 2443170"/>
                  <a:gd name="connsiteX17" fmla="*/ 1007675 w 3395309"/>
                  <a:gd name="connsiteY17" fmla="*/ 2421036 h 2443170"/>
                  <a:gd name="connsiteX18" fmla="*/ 3285894 w 3395309"/>
                  <a:gd name="connsiteY18" fmla="*/ 1578243 h 2443170"/>
                  <a:gd name="connsiteX19" fmla="*/ 3299037 w 3395309"/>
                  <a:gd name="connsiteY19" fmla="*/ 1406778 h 2443170"/>
                  <a:gd name="connsiteX20" fmla="*/ 3395309 w 3395309"/>
                  <a:gd name="connsiteY20" fmla="*/ 1117787 h 2443170"/>
                  <a:gd name="connsiteX0" fmla="*/ 3395309 w 3395309"/>
                  <a:gd name="connsiteY0" fmla="*/ 1117787 h 2521299"/>
                  <a:gd name="connsiteX1" fmla="*/ 3126330 w 3395309"/>
                  <a:gd name="connsiteY1" fmla="*/ 766746 h 2521299"/>
                  <a:gd name="connsiteX2" fmla="*/ 2725140 w 3395309"/>
                  <a:gd name="connsiteY2" fmla="*/ 374673 h 2521299"/>
                  <a:gd name="connsiteX3" fmla="*/ 2834900 w 3395309"/>
                  <a:gd name="connsiteY3" fmla="*/ 241160 h 2521299"/>
                  <a:gd name="connsiteX4" fmla="*/ 2370005 w 3395309"/>
                  <a:gd name="connsiteY4" fmla="*/ 0 h 2521299"/>
                  <a:gd name="connsiteX5" fmla="*/ 2009474 w 3395309"/>
                  <a:gd name="connsiteY5" fmla="*/ 156586 h 2521299"/>
                  <a:gd name="connsiteX6" fmla="*/ 2213791 w 3395309"/>
                  <a:gd name="connsiteY6" fmla="*/ 688778 h 2521299"/>
                  <a:gd name="connsiteX7" fmla="*/ 2323300 w 3395309"/>
                  <a:gd name="connsiteY7" fmla="*/ 1351038 h 2521299"/>
                  <a:gd name="connsiteX8" fmla="*/ 1916046 w 3395309"/>
                  <a:gd name="connsiteY8" fmla="*/ 1415296 h 2521299"/>
                  <a:gd name="connsiteX9" fmla="*/ 1709699 w 3395309"/>
                  <a:gd name="connsiteY9" fmla="*/ 1487199 h 2521299"/>
                  <a:gd name="connsiteX10" fmla="*/ 1530842 w 3395309"/>
                  <a:gd name="connsiteY10" fmla="*/ 820149 h 2521299"/>
                  <a:gd name="connsiteX11" fmla="*/ 767801 w 3395309"/>
                  <a:gd name="connsiteY11" fmla="*/ 1089484 h 2521299"/>
                  <a:gd name="connsiteX12" fmla="*/ 46750 w 3395309"/>
                  <a:gd name="connsiteY12" fmla="*/ 1523299 h 2521299"/>
                  <a:gd name="connsiteX13" fmla="*/ 0 w 3395309"/>
                  <a:gd name="connsiteY13" fmla="*/ 1591555 h 2521299"/>
                  <a:gd name="connsiteX14" fmla="*/ 132558 w 3395309"/>
                  <a:gd name="connsiteY14" fmla="*/ 2027037 h 2521299"/>
                  <a:gd name="connsiteX15" fmla="*/ 367671 w 3395309"/>
                  <a:gd name="connsiteY15" fmla="*/ 2281284 h 2521299"/>
                  <a:gd name="connsiteX16" fmla="*/ 555103 w 3395309"/>
                  <a:gd name="connsiteY16" fmla="*/ 2443170 h 2521299"/>
                  <a:gd name="connsiteX17" fmla="*/ 486306 w 3395309"/>
                  <a:gd name="connsiteY17" fmla="*/ 2521299 h 2521299"/>
                  <a:gd name="connsiteX18" fmla="*/ 3285894 w 3395309"/>
                  <a:gd name="connsiteY18" fmla="*/ 1578243 h 2521299"/>
                  <a:gd name="connsiteX19" fmla="*/ 3299037 w 3395309"/>
                  <a:gd name="connsiteY19" fmla="*/ 1406778 h 2521299"/>
                  <a:gd name="connsiteX20" fmla="*/ 3395309 w 3395309"/>
                  <a:gd name="connsiteY20" fmla="*/ 1117787 h 2521299"/>
                  <a:gd name="connsiteX0" fmla="*/ 3395309 w 3395309"/>
                  <a:gd name="connsiteY0" fmla="*/ 1117787 h 2869633"/>
                  <a:gd name="connsiteX1" fmla="*/ 3126330 w 3395309"/>
                  <a:gd name="connsiteY1" fmla="*/ 766746 h 2869633"/>
                  <a:gd name="connsiteX2" fmla="*/ 2725140 w 3395309"/>
                  <a:gd name="connsiteY2" fmla="*/ 374673 h 2869633"/>
                  <a:gd name="connsiteX3" fmla="*/ 2834900 w 3395309"/>
                  <a:gd name="connsiteY3" fmla="*/ 241160 h 2869633"/>
                  <a:gd name="connsiteX4" fmla="*/ 2370005 w 3395309"/>
                  <a:gd name="connsiteY4" fmla="*/ 0 h 2869633"/>
                  <a:gd name="connsiteX5" fmla="*/ 2009474 w 3395309"/>
                  <a:gd name="connsiteY5" fmla="*/ 156586 h 2869633"/>
                  <a:gd name="connsiteX6" fmla="*/ 2213791 w 3395309"/>
                  <a:gd name="connsiteY6" fmla="*/ 688778 h 2869633"/>
                  <a:gd name="connsiteX7" fmla="*/ 2323300 w 3395309"/>
                  <a:gd name="connsiteY7" fmla="*/ 1351038 h 2869633"/>
                  <a:gd name="connsiteX8" fmla="*/ 1916046 w 3395309"/>
                  <a:gd name="connsiteY8" fmla="*/ 1415296 h 2869633"/>
                  <a:gd name="connsiteX9" fmla="*/ 1709699 w 3395309"/>
                  <a:gd name="connsiteY9" fmla="*/ 1487199 h 2869633"/>
                  <a:gd name="connsiteX10" fmla="*/ 1530842 w 3395309"/>
                  <a:gd name="connsiteY10" fmla="*/ 820149 h 2869633"/>
                  <a:gd name="connsiteX11" fmla="*/ 767801 w 3395309"/>
                  <a:gd name="connsiteY11" fmla="*/ 1089484 h 2869633"/>
                  <a:gd name="connsiteX12" fmla="*/ 46750 w 3395309"/>
                  <a:gd name="connsiteY12" fmla="*/ 1523299 h 2869633"/>
                  <a:gd name="connsiteX13" fmla="*/ 0 w 3395309"/>
                  <a:gd name="connsiteY13" fmla="*/ 1591555 h 2869633"/>
                  <a:gd name="connsiteX14" fmla="*/ 132558 w 3395309"/>
                  <a:gd name="connsiteY14" fmla="*/ 2027037 h 2869633"/>
                  <a:gd name="connsiteX15" fmla="*/ 367671 w 3395309"/>
                  <a:gd name="connsiteY15" fmla="*/ 2281284 h 2869633"/>
                  <a:gd name="connsiteX16" fmla="*/ 555103 w 3395309"/>
                  <a:gd name="connsiteY16" fmla="*/ 2443170 h 2869633"/>
                  <a:gd name="connsiteX17" fmla="*/ 486306 w 3395309"/>
                  <a:gd name="connsiteY17" fmla="*/ 2521299 h 2869633"/>
                  <a:gd name="connsiteX18" fmla="*/ 454462 w 3395309"/>
                  <a:gd name="connsiteY18" fmla="*/ 2869633 h 2869633"/>
                  <a:gd name="connsiteX19" fmla="*/ 3299037 w 3395309"/>
                  <a:gd name="connsiteY19" fmla="*/ 1406778 h 2869633"/>
                  <a:gd name="connsiteX20" fmla="*/ 3395309 w 3395309"/>
                  <a:gd name="connsiteY20" fmla="*/ 1117787 h 2869633"/>
                  <a:gd name="connsiteX0" fmla="*/ 3395309 w 3395309"/>
                  <a:gd name="connsiteY0" fmla="*/ 1117787 h 2869633"/>
                  <a:gd name="connsiteX1" fmla="*/ 3126330 w 3395309"/>
                  <a:gd name="connsiteY1" fmla="*/ 766746 h 2869633"/>
                  <a:gd name="connsiteX2" fmla="*/ 2725140 w 3395309"/>
                  <a:gd name="connsiteY2" fmla="*/ 374673 h 2869633"/>
                  <a:gd name="connsiteX3" fmla="*/ 2834900 w 3395309"/>
                  <a:gd name="connsiteY3" fmla="*/ 241160 h 2869633"/>
                  <a:gd name="connsiteX4" fmla="*/ 2370005 w 3395309"/>
                  <a:gd name="connsiteY4" fmla="*/ 0 h 2869633"/>
                  <a:gd name="connsiteX5" fmla="*/ 2009474 w 3395309"/>
                  <a:gd name="connsiteY5" fmla="*/ 156586 h 2869633"/>
                  <a:gd name="connsiteX6" fmla="*/ 2213791 w 3395309"/>
                  <a:gd name="connsiteY6" fmla="*/ 688778 h 2869633"/>
                  <a:gd name="connsiteX7" fmla="*/ 2323300 w 3395309"/>
                  <a:gd name="connsiteY7" fmla="*/ 1351038 h 2869633"/>
                  <a:gd name="connsiteX8" fmla="*/ 1916046 w 3395309"/>
                  <a:gd name="connsiteY8" fmla="*/ 1415296 h 2869633"/>
                  <a:gd name="connsiteX9" fmla="*/ 1709699 w 3395309"/>
                  <a:gd name="connsiteY9" fmla="*/ 1487199 h 2869633"/>
                  <a:gd name="connsiteX10" fmla="*/ 1530842 w 3395309"/>
                  <a:gd name="connsiteY10" fmla="*/ 820149 h 2869633"/>
                  <a:gd name="connsiteX11" fmla="*/ 767801 w 3395309"/>
                  <a:gd name="connsiteY11" fmla="*/ 1089484 h 2869633"/>
                  <a:gd name="connsiteX12" fmla="*/ 46750 w 3395309"/>
                  <a:gd name="connsiteY12" fmla="*/ 1523299 h 2869633"/>
                  <a:gd name="connsiteX13" fmla="*/ 0 w 3395309"/>
                  <a:gd name="connsiteY13" fmla="*/ 1591555 h 2869633"/>
                  <a:gd name="connsiteX14" fmla="*/ 132558 w 3395309"/>
                  <a:gd name="connsiteY14" fmla="*/ 2027037 h 2869633"/>
                  <a:gd name="connsiteX15" fmla="*/ 367671 w 3395309"/>
                  <a:gd name="connsiteY15" fmla="*/ 2281284 h 2869633"/>
                  <a:gd name="connsiteX16" fmla="*/ 555103 w 3395309"/>
                  <a:gd name="connsiteY16" fmla="*/ 2443170 h 2869633"/>
                  <a:gd name="connsiteX17" fmla="*/ 486306 w 3395309"/>
                  <a:gd name="connsiteY17" fmla="*/ 2521299 h 2869633"/>
                  <a:gd name="connsiteX18" fmla="*/ 454462 w 3395309"/>
                  <a:gd name="connsiteY18" fmla="*/ 2869633 h 2869633"/>
                  <a:gd name="connsiteX19" fmla="*/ 3299037 w 3395309"/>
                  <a:gd name="connsiteY19" fmla="*/ 1406778 h 2869633"/>
                  <a:gd name="connsiteX20" fmla="*/ 3395309 w 3395309"/>
                  <a:gd name="connsiteY20" fmla="*/ 1117787 h 2869633"/>
                  <a:gd name="connsiteX0" fmla="*/ 3395309 w 3395309"/>
                  <a:gd name="connsiteY0" fmla="*/ 1117787 h 2869633"/>
                  <a:gd name="connsiteX1" fmla="*/ 3126330 w 3395309"/>
                  <a:gd name="connsiteY1" fmla="*/ 766746 h 2869633"/>
                  <a:gd name="connsiteX2" fmla="*/ 2725140 w 3395309"/>
                  <a:gd name="connsiteY2" fmla="*/ 374673 h 2869633"/>
                  <a:gd name="connsiteX3" fmla="*/ 2834900 w 3395309"/>
                  <a:gd name="connsiteY3" fmla="*/ 241160 h 2869633"/>
                  <a:gd name="connsiteX4" fmla="*/ 2370005 w 3395309"/>
                  <a:gd name="connsiteY4" fmla="*/ 0 h 2869633"/>
                  <a:gd name="connsiteX5" fmla="*/ 2009474 w 3395309"/>
                  <a:gd name="connsiteY5" fmla="*/ 156586 h 2869633"/>
                  <a:gd name="connsiteX6" fmla="*/ 2213791 w 3395309"/>
                  <a:gd name="connsiteY6" fmla="*/ 688778 h 2869633"/>
                  <a:gd name="connsiteX7" fmla="*/ 2323300 w 3395309"/>
                  <a:gd name="connsiteY7" fmla="*/ 1351038 h 2869633"/>
                  <a:gd name="connsiteX8" fmla="*/ 1916046 w 3395309"/>
                  <a:gd name="connsiteY8" fmla="*/ 1415296 h 2869633"/>
                  <a:gd name="connsiteX9" fmla="*/ 1709699 w 3395309"/>
                  <a:gd name="connsiteY9" fmla="*/ 1487199 h 2869633"/>
                  <a:gd name="connsiteX10" fmla="*/ 1530842 w 3395309"/>
                  <a:gd name="connsiteY10" fmla="*/ 820149 h 2869633"/>
                  <a:gd name="connsiteX11" fmla="*/ 767801 w 3395309"/>
                  <a:gd name="connsiteY11" fmla="*/ 1089484 h 2869633"/>
                  <a:gd name="connsiteX12" fmla="*/ 46750 w 3395309"/>
                  <a:gd name="connsiteY12" fmla="*/ 1523299 h 2869633"/>
                  <a:gd name="connsiteX13" fmla="*/ 0 w 3395309"/>
                  <a:gd name="connsiteY13" fmla="*/ 1591555 h 2869633"/>
                  <a:gd name="connsiteX14" fmla="*/ 132558 w 3395309"/>
                  <a:gd name="connsiteY14" fmla="*/ 2027037 h 2869633"/>
                  <a:gd name="connsiteX15" fmla="*/ 367671 w 3395309"/>
                  <a:gd name="connsiteY15" fmla="*/ 2281284 h 2869633"/>
                  <a:gd name="connsiteX16" fmla="*/ 555103 w 3395309"/>
                  <a:gd name="connsiteY16" fmla="*/ 2443170 h 2869633"/>
                  <a:gd name="connsiteX17" fmla="*/ 486306 w 3395309"/>
                  <a:gd name="connsiteY17" fmla="*/ 2521299 h 2869633"/>
                  <a:gd name="connsiteX18" fmla="*/ 454462 w 3395309"/>
                  <a:gd name="connsiteY18" fmla="*/ 2869633 h 2869633"/>
                  <a:gd name="connsiteX19" fmla="*/ 3299037 w 3395309"/>
                  <a:gd name="connsiteY19" fmla="*/ 1406778 h 2869633"/>
                  <a:gd name="connsiteX20" fmla="*/ 3395309 w 3395309"/>
                  <a:gd name="connsiteY20" fmla="*/ 1117787 h 2869633"/>
                  <a:gd name="connsiteX0" fmla="*/ 3395309 w 3395309"/>
                  <a:gd name="connsiteY0" fmla="*/ 1117787 h 2961679"/>
                  <a:gd name="connsiteX1" fmla="*/ 3126330 w 3395309"/>
                  <a:gd name="connsiteY1" fmla="*/ 766746 h 2961679"/>
                  <a:gd name="connsiteX2" fmla="*/ 2725140 w 3395309"/>
                  <a:gd name="connsiteY2" fmla="*/ 374673 h 2961679"/>
                  <a:gd name="connsiteX3" fmla="*/ 2834900 w 3395309"/>
                  <a:gd name="connsiteY3" fmla="*/ 241160 h 2961679"/>
                  <a:gd name="connsiteX4" fmla="*/ 2370005 w 3395309"/>
                  <a:gd name="connsiteY4" fmla="*/ 0 h 2961679"/>
                  <a:gd name="connsiteX5" fmla="*/ 2009474 w 3395309"/>
                  <a:gd name="connsiteY5" fmla="*/ 156586 h 2961679"/>
                  <a:gd name="connsiteX6" fmla="*/ 2213791 w 3395309"/>
                  <a:gd name="connsiteY6" fmla="*/ 688778 h 2961679"/>
                  <a:gd name="connsiteX7" fmla="*/ 2323300 w 3395309"/>
                  <a:gd name="connsiteY7" fmla="*/ 1351038 h 2961679"/>
                  <a:gd name="connsiteX8" fmla="*/ 1916046 w 3395309"/>
                  <a:gd name="connsiteY8" fmla="*/ 1415296 h 2961679"/>
                  <a:gd name="connsiteX9" fmla="*/ 1709699 w 3395309"/>
                  <a:gd name="connsiteY9" fmla="*/ 1487199 h 2961679"/>
                  <a:gd name="connsiteX10" fmla="*/ 1530842 w 3395309"/>
                  <a:gd name="connsiteY10" fmla="*/ 820149 h 2961679"/>
                  <a:gd name="connsiteX11" fmla="*/ 767801 w 3395309"/>
                  <a:gd name="connsiteY11" fmla="*/ 1089484 h 2961679"/>
                  <a:gd name="connsiteX12" fmla="*/ 46750 w 3395309"/>
                  <a:gd name="connsiteY12" fmla="*/ 1523299 h 2961679"/>
                  <a:gd name="connsiteX13" fmla="*/ 0 w 3395309"/>
                  <a:gd name="connsiteY13" fmla="*/ 1591555 h 2961679"/>
                  <a:gd name="connsiteX14" fmla="*/ 132558 w 3395309"/>
                  <a:gd name="connsiteY14" fmla="*/ 2027037 h 2961679"/>
                  <a:gd name="connsiteX15" fmla="*/ 367671 w 3395309"/>
                  <a:gd name="connsiteY15" fmla="*/ 2281284 h 2961679"/>
                  <a:gd name="connsiteX16" fmla="*/ 555103 w 3395309"/>
                  <a:gd name="connsiteY16" fmla="*/ 2443170 h 2961679"/>
                  <a:gd name="connsiteX17" fmla="*/ 486306 w 3395309"/>
                  <a:gd name="connsiteY17" fmla="*/ 2521299 h 2961679"/>
                  <a:gd name="connsiteX18" fmla="*/ 454462 w 3395309"/>
                  <a:gd name="connsiteY18" fmla="*/ 2869633 h 2961679"/>
                  <a:gd name="connsiteX19" fmla="*/ 744332 w 3395309"/>
                  <a:gd name="connsiteY19" fmla="*/ 2950831 h 2961679"/>
                  <a:gd name="connsiteX20" fmla="*/ 3395309 w 3395309"/>
                  <a:gd name="connsiteY20" fmla="*/ 1117787 h 2961679"/>
                  <a:gd name="connsiteX0" fmla="*/ 792477 w 3128677"/>
                  <a:gd name="connsiteY0" fmla="*/ 2280840 h 2961679"/>
                  <a:gd name="connsiteX1" fmla="*/ 3126330 w 3128677"/>
                  <a:gd name="connsiteY1" fmla="*/ 766746 h 2961679"/>
                  <a:gd name="connsiteX2" fmla="*/ 2725140 w 3128677"/>
                  <a:gd name="connsiteY2" fmla="*/ 374673 h 2961679"/>
                  <a:gd name="connsiteX3" fmla="*/ 2834900 w 3128677"/>
                  <a:gd name="connsiteY3" fmla="*/ 241160 h 2961679"/>
                  <a:gd name="connsiteX4" fmla="*/ 2370005 w 3128677"/>
                  <a:gd name="connsiteY4" fmla="*/ 0 h 2961679"/>
                  <a:gd name="connsiteX5" fmla="*/ 2009474 w 3128677"/>
                  <a:gd name="connsiteY5" fmla="*/ 156586 h 2961679"/>
                  <a:gd name="connsiteX6" fmla="*/ 2213791 w 3128677"/>
                  <a:gd name="connsiteY6" fmla="*/ 688778 h 2961679"/>
                  <a:gd name="connsiteX7" fmla="*/ 2323300 w 3128677"/>
                  <a:gd name="connsiteY7" fmla="*/ 1351038 h 2961679"/>
                  <a:gd name="connsiteX8" fmla="*/ 1916046 w 3128677"/>
                  <a:gd name="connsiteY8" fmla="*/ 1415296 h 2961679"/>
                  <a:gd name="connsiteX9" fmla="*/ 1709699 w 3128677"/>
                  <a:gd name="connsiteY9" fmla="*/ 1487199 h 2961679"/>
                  <a:gd name="connsiteX10" fmla="*/ 1530842 w 3128677"/>
                  <a:gd name="connsiteY10" fmla="*/ 820149 h 2961679"/>
                  <a:gd name="connsiteX11" fmla="*/ 767801 w 3128677"/>
                  <a:gd name="connsiteY11" fmla="*/ 1089484 h 2961679"/>
                  <a:gd name="connsiteX12" fmla="*/ 46750 w 3128677"/>
                  <a:gd name="connsiteY12" fmla="*/ 1523299 h 2961679"/>
                  <a:gd name="connsiteX13" fmla="*/ 0 w 3128677"/>
                  <a:gd name="connsiteY13" fmla="*/ 1591555 h 2961679"/>
                  <a:gd name="connsiteX14" fmla="*/ 132558 w 3128677"/>
                  <a:gd name="connsiteY14" fmla="*/ 2027037 h 2961679"/>
                  <a:gd name="connsiteX15" fmla="*/ 367671 w 3128677"/>
                  <a:gd name="connsiteY15" fmla="*/ 2281284 h 2961679"/>
                  <a:gd name="connsiteX16" fmla="*/ 555103 w 3128677"/>
                  <a:gd name="connsiteY16" fmla="*/ 2443170 h 2961679"/>
                  <a:gd name="connsiteX17" fmla="*/ 486306 w 3128677"/>
                  <a:gd name="connsiteY17" fmla="*/ 2521299 h 2961679"/>
                  <a:gd name="connsiteX18" fmla="*/ 454462 w 3128677"/>
                  <a:gd name="connsiteY18" fmla="*/ 2869633 h 2961679"/>
                  <a:gd name="connsiteX19" fmla="*/ 744332 w 3128677"/>
                  <a:gd name="connsiteY19" fmla="*/ 2950831 h 2961679"/>
                  <a:gd name="connsiteX20" fmla="*/ 792477 w 3128677"/>
                  <a:gd name="connsiteY20" fmla="*/ 2280840 h 2961679"/>
                  <a:gd name="connsiteX0" fmla="*/ 792477 w 3128677"/>
                  <a:gd name="connsiteY0" fmla="*/ 2280840 h 2961679"/>
                  <a:gd name="connsiteX1" fmla="*/ 3126330 w 3128677"/>
                  <a:gd name="connsiteY1" fmla="*/ 766746 h 2961679"/>
                  <a:gd name="connsiteX2" fmla="*/ 2725140 w 3128677"/>
                  <a:gd name="connsiteY2" fmla="*/ 374673 h 2961679"/>
                  <a:gd name="connsiteX3" fmla="*/ 2834900 w 3128677"/>
                  <a:gd name="connsiteY3" fmla="*/ 241160 h 2961679"/>
                  <a:gd name="connsiteX4" fmla="*/ 2370005 w 3128677"/>
                  <a:gd name="connsiteY4" fmla="*/ 0 h 2961679"/>
                  <a:gd name="connsiteX5" fmla="*/ 2009474 w 3128677"/>
                  <a:gd name="connsiteY5" fmla="*/ 156586 h 2961679"/>
                  <a:gd name="connsiteX6" fmla="*/ 2213791 w 3128677"/>
                  <a:gd name="connsiteY6" fmla="*/ 688778 h 2961679"/>
                  <a:gd name="connsiteX7" fmla="*/ 2323300 w 3128677"/>
                  <a:gd name="connsiteY7" fmla="*/ 1351038 h 2961679"/>
                  <a:gd name="connsiteX8" fmla="*/ 1916046 w 3128677"/>
                  <a:gd name="connsiteY8" fmla="*/ 1415296 h 2961679"/>
                  <a:gd name="connsiteX9" fmla="*/ 1709699 w 3128677"/>
                  <a:gd name="connsiteY9" fmla="*/ 1487199 h 2961679"/>
                  <a:gd name="connsiteX10" fmla="*/ 1530842 w 3128677"/>
                  <a:gd name="connsiteY10" fmla="*/ 820149 h 2961679"/>
                  <a:gd name="connsiteX11" fmla="*/ 767801 w 3128677"/>
                  <a:gd name="connsiteY11" fmla="*/ 1089484 h 2961679"/>
                  <a:gd name="connsiteX12" fmla="*/ 46750 w 3128677"/>
                  <a:gd name="connsiteY12" fmla="*/ 1523299 h 2961679"/>
                  <a:gd name="connsiteX13" fmla="*/ 0 w 3128677"/>
                  <a:gd name="connsiteY13" fmla="*/ 1591555 h 2961679"/>
                  <a:gd name="connsiteX14" fmla="*/ 132558 w 3128677"/>
                  <a:gd name="connsiteY14" fmla="*/ 2027037 h 2961679"/>
                  <a:gd name="connsiteX15" fmla="*/ 367671 w 3128677"/>
                  <a:gd name="connsiteY15" fmla="*/ 2281284 h 2961679"/>
                  <a:gd name="connsiteX16" fmla="*/ 555103 w 3128677"/>
                  <a:gd name="connsiteY16" fmla="*/ 2443170 h 2961679"/>
                  <a:gd name="connsiteX17" fmla="*/ 486306 w 3128677"/>
                  <a:gd name="connsiteY17" fmla="*/ 2521299 h 2961679"/>
                  <a:gd name="connsiteX18" fmla="*/ 454462 w 3128677"/>
                  <a:gd name="connsiteY18" fmla="*/ 2869633 h 2961679"/>
                  <a:gd name="connsiteX19" fmla="*/ 744332 w 3128677"/>
                  <a:gd name="connsiteY19" fmla="*/ 2950831 h 2961679"/>
                  <a:gd name="connsiteX20" fmla="*/ 792477 w 3128677"/>
                  <a:gd name="connsiteY20" fmla="*/ 2280840 h 2961679"/>
                  <a:gd name="connsiteX0" fmla="*/ 792477 w 3128677"/>
                  <a:gd name="connsiteY0" fmla="*/ 2280840 h 2961679"/>
                  <a:gd name="connsiteX1" fmla="*/ 3126330 w 3128677"/>
                  <a:gd name="connsiteY1" fmla="*/ 766746 h 2961679"/>
                  <a:gd name="connsiteX2" fmla="*/ 2725140 w 3128677"/>
                  <a:gd name="connsiteY2" fmla="*/ 374673 h 2961679"/>
                  <a:gd name="connsiteX3" fmla="*/ 2834900 w 3128677"/>
                  <a:gd name="connsiteY3" fmla="*/ 241160 h 2961679"/>
                  <a:gd name="connsiteX4" fmla="*/ 2370005 w 3128677"/>
                  <a:gd name="connsiteY4" fmla="*/ 0 h 2961679"/>
                  <a:gd name="connsiteX5" fmla="*/ 2009474 w 3128677"/>
                  <a:gd name="connsiteY5" fmla="*/ 156586 h 2961679"/>
                  <a:gd name="connsiteX6" fmla="*/ 2213791 w 3128677"/>
                  <a:gd name="connsiteY6" fmla="*/ 688778 h 2961679"/>
                  <a:gd name="connsiteX7" fmla="*/ 2323300 w 3128677"/>
                  <a:gd name="connsiteY7" fmla="*/ 1351038 h 2961679"/>
                  <a:gd name="connsiteX8" fmla="*/ 1916046 w 3128677"/>
                  <a:gd name="connsiteY8" fmla="*/ 1415296 h 2961679"/>
                  <a:gd name="connsiteX9" fmla="*/ 1709699 w 3128677"/>
                  <a:gd name="connsiteY9" fmla="*/ 1487199 h 2961679"/>
                  <a:gd name="connsiteX10" fmla="*/ 1530842 w 3128677"/>
                  <a:gd name="connsiteY10" fmla="*/ 820149 h 2961679"/>
                  <a:gd name="connsiteX11" fmla="*/ 767801 w 3128677"/>
                  <a:gd name="connsiteY11" fmla="*/ 1089484 h 2961679"/>
                  <a:gd name="connsiteX12" fmla="*/ 46750 w 3128677"/>
                  <a:gd name="connsiteY12" fmla="*/ 1523299 h 2961679"/>
                  <a:gd name="connsiteX13" fmla="*/ 0 w 3128677"/>
                  <a:gd name="connsiteY13" fmla="*/ 1591555 h 2961679"/>
                  <a:gd name="connsiteX14" fmla="*/ 132558 w 3128677"/>
                  <a:gd name="connsiteY14" fmla="*/ 2027037 h 2961679"/>
                  <a:gd name="connsiteX15" fmla="*/ 367671 w 3128677"/>
                  <a:gd name="connsiteY15" fmla="*/ 2281284 h 2961679"/>
                  <a:gd name="connsiteX16" fmla="*/ 555103 w 3128677"/>
                  <a:gd name="connsiteY16" fmla="*/ 2443170 h 2961679"/>
                  <a:gd name="connsiteX17" fmla="*/ 486306 w 3128677"/>
                  <a:gd name="connsiteY17" fmla="*/ 2521299 h 2961679"/>
                  <a:gd name="connsiteX18" fmla="*/ 454462 w 3128677"/>
                  <a:gd name="connsiteY18" fmla="*/ 2869633 h 2961679"/>
                  <a:gd name="connsiteX19" fmla="*/ 744332 w 3128677"/>
                  <a:gd name="connsiteY19" fmla="*/ 2950831 h 2961679"/>
                  <a:gd name="connsiteX20" fmla="*/ 792477 w 3128677"/>
                  <a:gd name="connsiteY20" fmla="*/ 2280840 h 2961679"/>
                  <a:gd name="connsiteX0" fmla="*/ 792477 w 2834900"/>
                  <a:gd name="connsiteY0" fmla="*/ 2280840 h 2961679"/>
                  <a:gd name="connsiteX1" fmla="*/ 1129088 w 2834900"/>
                  <a:gd name="connsiteY1" fmla="*/ 2078188 h 2961679"/>
                  <a:gd name="connsiteX2" fmla="*/ 2725140 w 2834900"/>
                  <a:gd name="connsiteY2" fmla="*/ 374673 h 2961679"/>
                  <a:gd name="connsiteX3" fmla="*/ 2834900 w 2834900"/>
                  <a:gd name="connsiteY3" fmla="*/ 241160 h 2961679"/>
                  <a:gd name="connsiteX4" fmla="*/ 2370005 w 2834900"/>
                  <a:gd name="connsiteY4" fmla="*/ 0 h 2961679"/>
                  <a:gd name="connsiteX5" fmla="*/ 2009474 w 2834900"/>
                  <a:gd name="connsiteY5" fmla="*/ 156586 h 2961679"/>
                  <a:gd name="connsiteX6" fmla="*/ 2213791 w 2834900"/>
                  <a:gd name="connsiteY6" fmla="*/ 688778 h 2961679"/>
                  <a:gd name="connsiteX7" fmla="*/ 2323300 w 2834900"/>
                  <a:gd name="connsiteY7" fmla="*/ 1351038 h 2961679"/>
                  <a:gd name="connsiteX8" fmla="*/ 1916046 w 2834900"/>
                  <a:gd name="connsiteY8" fmla="*/ 1415296 h 2961679"/>
                  <a:gd name="connsiteX9" fmla="*/ 1709699 w 2834900"/>
                  <a:gd name="connsiteY9" fmla="*/ 1487199 h 2961679"/>
                  <a:gd name="connsiteX10" fmla="*/ 1530842 w 2834900"/>
                  <a:gd name="connsiteY10" fmla="*/ 820149 h 2961679"/>
                  <a:gd name="connsiteX11" fmla="*/ 767801 w 2834900"/>
                  <a:gd name="connsiteY11" fmla="*/ 1089484 h 2961679"/>
                  <a:gd name="connsiteX12" fmla="*/ 46750 w 2834900"/>
                  <a:gd name="connsiteY12" fmla="*/ 1523299 h 2961679"/>
                  <a:gd name="connsiteX13" fmla="*/ 0 w 2834900"/>
                  <a:gd name="connsiteY13" fmla="*/ 1591555 h 2961679"/>
                  <a:gd name="connsiteX14" fmla="*/ 132558 w 2834900"/>
                  <a:gd name="connsiteY14" fmla="*/ 2027037 h 2961679"/>
                  <a:gd name="connsiteX15" fmla="*/ 367671 w 2834900"/>
                  <a:gd name="connsiteY15" fmla="*/ 2281284 h 2961679"/>
                  <a:gd name="connsiteX16" fmla="*/ 555103 w 2834900"/>
                  <a:gd name="connsiteY16" fmla="*/ 2443170 h 2961679"/>
                  <a:gd name="connsiteX17" fmla="*/ 486306 w 2834900"/>
                  <a:gd name="connsiteY17" fmla="*/ 2521299 h 2961679"/>
                  <a:gd name="connsiteX18" fmla="*/ 454462 w 2834900"/>
                  <a:gd name="connsiteY18" fmla="*/ 2869633 h 2961679"/>
                  <a:gd name="connsiteX19" fmla="*/ 744332 w 2834900"/>
                  <a:gd name="connsiteY19" fmla="*/ 2950831 h 2961679"/>
                  <a:gd name="connsiteX20" fmla="*/ 792477 w 2834900"/>
                  <a:gd name="connsiteY20" fmla="*/ 2280840 h 2961679"/>
                  <a:gd name="connsiteX0" fmla="*/ 792477 w 2834900"/>
                  <a:gd name="connsiteY0" fmla="*/ 2280840 h 2961679"/>
                  <a:gd name="connsiteX1" fmla="*/ 1129088 w 2834900"/>
                  <a:gd name="connsiteY1" fmla="*/ 2078188 h 2961679"/>
                  <a:gd name="connsiteX2" fmla="*/ 2725140 w 2834900"/>
                  <a:gd name="connsiteY2" fmla="*/ 374673 h 2961679"/>
                  <a:gd name="connsiteX3" fmla="*/ 2834900 w 2834900"/>
                  <a:gd name="connsiteY3" fmla="*/ 241160 h 2961679"/>
                  <a:gd name="connsiteX4" fmla="*/ 2370005 w 2834900"/>
                  <a:gd name="connsiteY4" fmla="*/ 0 h 2961679"/>
                  <a:gd name="connsiteX5" fmla="*/ 2009474 w 2834900"/>
                  <a:gd name="connsiteY5" fmla="*/ 156586 h 2961679"/>
                  <a:gd name="connsiteX6" fmla="*/ 2213791 w 2834900"/>
                  <a:gd name="connsiteY6" fmla="*/ 688778 h 2961679"/>
                  <a:gd name="connsiteX7" fmla="*/ 2323300 w 2834900"/>
                  <a:gd name="connsiteY7" fmla="*/ 1351038 h 2961679"/>
                  <a:gd name="connsiteX8" fmla="*/ 1916046 w 2834900"/>
                  <a:gd name="connsiteY8" fmla="*/ 1415296 h 2961679"/>
                  <a:gd name="connsiteX9" fmla="*/ 1709699 w 2834900"/>
                  <a:gd name="connsiteY9" fmla="*/ 1487199 h 2961679"/>
                  <a:gd name="connsiteX10" fmla="*/ 1530842 w 2834900"/>
                  <a:gd name="connsiteY10" fmla="*/ 820149 h 2961679"/>
                  <a:gd name="connsiteX11" fmla="*/ 767801 w 2834900"/>
                  <a:gd name="connsiteY11" fmla="*/ 1089484 h 2961679"/>
                  <a:gd name="connsiteX12" fmla="*/ 46750 w 2834900"/>
                  <a:gd name="connsiteY12" fmla="*/ 1523299 h 2961679"/>
                  <a:gd name="connsiteX13" fmla="*/ 0 w 2834900"/>
                  <a:gd name="connsiteY13" fmla="*/ 1591555 h 2961679"/>
                  <a:gd name="connsiteX14" fmla="*/ 132558 w 2834900"/>
                  <a:gd name="connsiteY14" fmla="*/ 2027037 h 2961679"/>
                  <a:gd name="connsiteX15" fmla="*/ 367671 w 2834900"/>
                  <a:gd name="connsiteY15" fmla="*/ 2281284 h 2961679"/>
                  <a:gd name="connsiteX16" fmla="*/ 555103 w 2834900"/>
                  <a:gd name="connsiteY16" fmla="*/ 2443170 h 2961679"/>
                  <a:gd name="connsiteX17" fmla="*/ 486306 w 2834900"/>
                  <a:gd name="connsiteY17" fmla="*/ 2521299 h 2961679"/>
                  <a:gd name="connsiteX18" fmla="*/ 454462 w 2834900"/>
                  <a:gd name="connsiteY18" fmla="*/ 2869633 h 2961679"/>
                  <a:gd name="connsiteX19" fmla="*/ 744332 w 2834900"/>
                  <a:gd name="connsiteY19" fmla="*/ 2950831 h 2961679"/>
                  <a:gd name="connsiteX20" fmla="*/ 792477 w 2834900"/>
                  <a:gd name="connsiteY20" fmla="*/ 2280840 h 2961679"/>
                  <a:gd name="connsiteX0" fmla="*/ 792477 w 2834900"/>
                  <a:gd name="connsiteY0" fmla="*/ 2280840 h 2961679"/>
                  <a:gd name="connsiteX1" fmla="*/ 1129088 w 2834900"/>
                  <a:gd name="connsiteY1" fmla="*/ 2078188 h 2961679"/>
                  <a:gd name="connsiteX2" fmla="*/ 2725140 w 2834900"/>
                  <a:gd name="connsiteY2" fmla="*/ 374673 h 2961679"/>
                  <a:gd name="connsiteX3" fmla="*/ 2834900 w 2834900"/>
                  <a:gd name="connsiteY3" fmla="*/ 241160 h 2961679"/>
                  <a:gd name="connsiteX4" fmla="*/ 2370005 w 2834900"/>
                  <a:gd name="connsiteY4" fmla="*/ 0 h 2961679"/>
                  <a:gd name="connsiteX5" fmla="*/ 2009474 w 2834900"/>
                  <a:gd name="connsiteY5" fmla="*/ 156586 h 2961679"/>
                  <a:gd name="connsiteX6" fmla="*/ 2213791 w 2834900"/>
                  <a:gd name="connsiteY6" fmla="*/ 688778 h 2961679"/>
                  <a:gd name="connsiteX7" fmla="*/ 2323300 w 2834900"/>
                  <a:gd name="connsiteY7" fmla="*/ 1351038 h 2961679"/>
                  <a:gd name="connsiteX8" fmla="*/ 1916046 w 2834900"/>
                  <a:gd name="connsiteY8" fmla="*/ 1415296 h 2961679"/>
                  <a:gd name="connsiteX9" fmla="*/ 1709699 w 2834900"/>
                  <a:gd name="connsiteY9" fmla="*/ 1487199 h 2961679"/>
                  <a:gd name="connsiteX10" fmla="*/ 1530842 w 2834900"/>
                  <a:gd name="connsiteY10" fmla="*/ 820149 h 2961679"/>
                  <a:gd name="connsiteX11" fmla="*/ 767801 w 2834900"/>
                  <a:gd name="connsiteY11" fmla="*/ 1089484 h 2961679"/>
                  <a:gd name="connsiteX12" fmla="*/ 46750 w 2834900"/>
                  <a:gd name="connsiteY12" fmla="*/ 1523299 h 2961679"/>
                  <a:gd name="connsiteX13" fmla="*/ 0 w 2834900"/>
                  <a:gd name="connsiteY13" fmla="*/ 1591555 h 2961679"/>
                  <a:gd name="connsiteX14" fmla="*/ 132558 w 2834900"/>
                  <a:gd name="connsiteY14" fmla="*/ 2027037 h 2961679"/>
                  <a:gd name="connsiteX15" fmla="*/ 367671 w 2834900"/>
                  <a:gd name="connsiteY15" fmla="*/ 2281284 h 2961679"/>
                  <a:gd name="connsiteX16" fmla="*/ 555103 w 2834900"/>
                  <a:gd name="connsiteY16" fmla="*/ 2443170 h 2961679"/>
                  <a:gd name="connsiteX17" fmla="*/ 486306 w 2834900"/>
                  <a:gd name="connsiteY17" fmla="*/ 2521299 h 2961679"/>
                  <a:gd name="connsiteX18" fmla="*/ 454462 w 2834900"/>
                  <a:gd name="connsiteY18" fmla="*/ 2869633 h 2961679"/>
                  <a:gd name="connsiteX19" fmla="*/ 744332 w 2834900"/>
                  <a:gd name="connsiteY19" fmla="*/ 2950831 h 2961679"/>
                  <a:gd name="connsiteX20" fmla="*/ 792477 w 2834900"/>
                  <a:gd name="connsiteY20" fmla="*/ 2280840 h 2961679"/>
                  <a:gd name="connsiteX0" fmla="*/ 792477 w 2834900"/>
                  <a:gd name="connsiteY0" fmla="*/ 2280840 h 2961679"/>
                  <a:gd name="connsiteX1" fmla="*/ 1129088 w 2834900"/>
                  <a:gd name="connsiteY1" fmla="*/ 2078188 h 2961679"/>
                  <a:gd name="connsiteX2" fmla="*/ 1281351 w 2834900"/>
                  <a:gd name="connsiteY2" fmla="*/ 1914715 h 2961679"/>
                  <a:gd name="connsiteX3" fmla="*/ 2834900 w 2834900"/>
                  <a:gd name="connsiteY3" fmla="*/ 241160 h 2961679"/>
                  <a:gd name="connsiteX4" fmla="*/ 2370005 w 2834900"/>
                  <a:gd name="connsiteY4" fmla="*/ 0 h 2961679"/>
                  <a:gd name="connsiteX5" fmla="*/ 2009474 w 2834900"/>
                  <a:gd name="connsiteY5" fmla="*/ 156586 h 2961679"/>
                  <a:gd name="connsiteX6" fmla="*/ 2213791 w 2834900"/>
                  <a:gd name="connsiteY6" fmla="*/ 688778 h 2961679"/>
                  <a:gd name="connsiteX7" fmla="*/ 2323300 w 2834900"/>
                  <a:gd name="connsiteY7" fmla="*/ 1351038 h 2961679"/>
                  <a:gd name="connsiteX8" fmla="*/ 1916046 w 2834900"/>
                  <a:gd name="connsiteY8" fmla="*/ 1415296 h 2961679"/>
                  <a:gd name="connsiteX9" fmla="*/ 1709699 w 2834900"/>
                  <a:gd name="connsiteY9" fmla="*/ 1487199 h 2961679"/>
                  <a:gd name="connsiteX10" fmla="*/ 1530842 w 2834900"/>
                  <a:gd name="connsiteY10" fmla="*/ 820149 h 2961679"/>
                  <a:gd name="connsiteX11" fmla="*/ 767801 w 2834900"/>
                  <a:gd name="connsiteY11" fmla="*/ 1089484 h 2961679"/>
                  <a:gd name="connsiteX12" fmla="*/ 46750 w 2834900"/>
                  <a:gd name="connsiteY12" fmla="*/ 1523299 h 2961679"/>
                  <a:gd name="connsiteX13" fmla="*/ 0 w 2834900"/>
                  <a:gd name="connsiteY13" fmla="*/ 1591555 h 2961679"/>
                  <a:gd name="connsiteX14" fmla="*/ 132558 w 2834900"/>
                  <a:gd name="connsiteY14" fmla="*/ 2027037 h 2961679"/>
                  <a:gd name="connsiteX15" fmla="*/ 367671 w 2834900"/>
                  <a:gd name="connsiteY15" fmla="*/ 2281284 h 2961679"/>
                  <a:gd name="connsiteX16" fmla="*/ 555103 w 2834900"/>
                  <a:gd name="connsiteY16" fmla="*/ 2443170 h 2961679"/>
                  <a:gd name="connsiteX17" fmla="*/ 486306 w 2834900"/>
                  <a:gd name="connsiteY17" fmla="*/ 2521299 h 2961679"/>
                  <a:gd name="connsiteX18" fmla="*/ 454462 w 2834900"/>
                  <a:gd name="connsiteY18" fmla="*/ 2869633 h 2961679"/>
                  <a:gd name="connsiteX19" fmla="*/ 744332 w 2834900"/>
                  <a:gd name="connsiteY19" fmla="*/ 2950831 h 2961679"/>
                  <a:gd name="connsiteX20" fmla="*/ 792477 w 2834900"/>
                  <a:gd name="connsiteY20" fmla="*/ 2280840 h 2961679"/>
                  <a:gd name="connsiteX0" fmla="*/ 792477 w 2370005"/>
                  <a:gd name="connsiteY0" fmla="*/ 2280840 h 2961679"/>
                  <a:gd name="connsiteX1" fmla="*/ 1129088 w 2370005"/>
                  <a:gd name="connsiteY1" fmla="*/ 2078188 h 2961679"/>
                  <a:gd name="connsiteX2" fmla="*/ 1281351 w 2370005"/>
                  <a:gd name="connsiteY2" fmla="*/ 1914715 h 2961679"/>
                  <a:gd name="connsiteX3" fmla="*/ 2370005 w 2370005"/>
                  <a:gd name="connsiteY3" fmla="*/ 0 h 2961679"/>
                  <a:gd name="connsiteX4" fmla="*/ 2009474 w 2370005"/>
                  <a:gd name="connsiteY4" fmla="*/ 156586 h 2961679"/>
                  <a:gd name="connsiteX5" fmla="*/ 2213791 w 2370005"/>
                  <a:gd name="connsiteY5" fmla="*/ 688778 h 2961679"/>
                  <a:gd name="connsiteX6" fmla="*/ 2323300 w 2370005"/>
                  <a:gd name="connsiteY6" fmla="*/ 1351038 h 2961679"/>
                  <a:gd name="connsiteX7" fmla="*/ 1916046 w 2370005"/>
                  <a:gd name="connsiteY7" fmla="*/ 1415296 h 2961679"/>
                  <a:gd name="connsiteX8" fmla="*/ 1709699 w 2370005"/>
                  <a:gd name="connsiteY8" fmla="*/ 1487199 h 2961679"/>
                  <a:gd name="connsiteX9" fmla="*/ 1530842 w 2370005"/>
                  <a:gd name="connsiteY9" fmla="*/ 820149 h 2961679"/>
                  <a:gd name="connsiteX10" fmla="*/ 767801 w 2370005"/>
                  <a:gd name="connsiteY10" fmla="*/ 1089484 h 2961679"/>
                  <a:gd name="connsiteX11" fmla="*/ 46750 w 2370005"/>
                  <a:gd name="connsiteY11" fmla="*/ 1523299 h 2961679"/>
                  <a:gd name="connsiteX12" fmla="*/ 0 w 2370005"/>
                  <a:gd name="connsiteY12" fmla="*/ 1591555 h 2961679"/>
                  <a:gd name="connsiteX13" fmla="*/ 132558 w 2370005"/>
                  <a:gd name="connsiteY13" fmla="*/ 2027037 h 2961679"/>
                  <a:gd name="connsiteX14" fmla="*/ 367671 w 2370005"/>
                  <a:gd name="connsiteY14" fmla="*/ 2281284 h 2961679"/>
                  <a:gd name="connsiteX15" fmla="*/ 555103 w 2370005"/>
                  <a:gd name="connsiteY15" fmla="*/ 2443170 h 2961679"/>
                  <a:gd name="connsiteX16" fmla="*/ 486306 w 2370005"/>
                  <a:gd name="connsiteY16" fmla="*/ 2521299 h 2961679"/>
                  <a:gd name="connsiteX17" fmla="*/ 454462 w 2370005"/>
                  <a:gd name="connsiteY17" fmla="*/ 2869633 h 2961679"/>
                  <a:gd name="connsiteX18" fmla="*/ 744332 w 2370005"/>
                  <a:gd name="connsiteY18" fmla="*/ 2950831 h 2961679"/>
                  <a:gd name="connsiteX19" fmla="*/ 792477 w 2370005"/>
                  <a:gd name="connsiteY19" fmla="*/ 2280840 h 2961679"/>
                  <a:gd name="connsiteX0" fmla="*/ 792477 w 2323300"/>
                  <a:gd name="connsiteY0" fmla="*/ 2124254 h 2805093"/>
                  <a:gd name="connsiteX1" fmla="*/ 1129088 w 2323300"/>
                  <a:gd name="connsiteY1" fmla="*/ 1921602 h 2805093"/>
                  <a:gd name="connsiteX2" fmla="*/ 1281351 w 2323300"/>
                  <a:gd name="connsiteY2" fmla="*/ 1758129 h 2805093"/>
                  <a:gd name="connsiteX3" fmla="*/ 2009474 w 2323300"/>
                  <a:gd name="connsiteY3" fmla="*/ 0 h 2805093"/>
                  <a:gd name="connsiteX4" fmla="*/ 2213791 w 2323300"/>
                  <a:gd name="connsiteY4" fmla="*/ 532192 h 2805093"/>
                  <a:gd name="connsiteX5" fmla="*/ 2323300 w 2323300"/>
                  <a:gd name="connsiteY5" fmla="*/ 1194452 h 2805093"/>
                  <a:gd name="connsiteX6" fmla="*/ 1916046 w 2323300"/>
                  <a:gd name="connsiteY6" fmla="*/ 1258710 h 2805093"/>
                  <a:gd name="connsiteX7" fmla="*/ 1709699 w 2323300"/>
                  <a:gd name="connsiteY7" fmla="*/ 1330613 h 2805093"/>
                  <a:gd name="connsiteX8" fmla="*/ 1530842 w 2323300"/>
                  <a:gd name="connsiteY8" fmla="*/ 663563 h 2805093"/>
                  <a:gd name="connsiteX9" fmla="*/ 767801 w 2323300"/>
                  <a:gd name="connsiteY9" fmla="*/ 932898 h 2805093"/>
                  <a:gd name="connsiteX10" fmla="*/ 46750 w 2323300"/>
                  <a:gd name="connsiteY10" fmla="*/ 1366713 h 2805093"/>
                  <a:gd name="connsiteX11" fmla="*/ 0 w 2323300"/>
                  <a:gd name="connsiteY11" fmla="*/ 1434969 h 2805093"/>
                  <a:gd name="connsiteX12" fmla="*/ 132558 w 2323300"/>
                  <a:gd name="connsiteY12" fmla="*/ 1870451 h 2805093"/>
                  <a:gd name="connsiteX13" fmla="*/ 367671 w 2323300"/>
                  <a:gd name="connsiteY13" fmla="*/ 2124698 h 2805093"/>
                  <a:gd name="connsiteX14" fmla="*/ 555103 w 2323300"/>
                  <a:gd name="connsiteY14" fmla="*/ 2286584 h 2805093"/>
                  <a:gd name="connsiteX15" fmla="*/ 486306 w 2323300"/>
                  <a:gd name="connsiteY15" fmla="*/ 2364713 h 2805093"/>
                  <a:gd name="connsiteX16" fmla="*/ 454462 w 2323300"/>
                  <a:gd name="connsiteY16" fmla="*/ 2713047 h 2805093"/>
                  <a:gd name="connsiteX17" fmla="*/ 744332 w 2323300"/>
                  <a:gd name="connsiteY17" fmla="*/ 2794245 h 2805093"/>
                  <a:gd name="connsiteX18" fmla="*/ 792477 w 2323300"/>
                  <a:gd name="connsiteY18" fmla="*/ 2124254 h 2805093"/>
                  <a:gd name="connsiteX0" fmla="*/ 792477 w 2323300"/>
                  <a:gd name="connsiteY0" fmla="*/ 1592062 h 2272901"/>
                  <a:gd name="connsiteX1" fmla="*/ 1129088 w 2323300"/>
                  <a:gd name="connsiteY1" fmla="*/ 1389410 h 2272901"/>
                  <a:gd name="connsiteX2" fmla="*/ 1281351 w 2323300"/>
                  <a:gd name="connsiteY2" fmla="*/ 1225937 h 2272901"/>
                  <a:gd name="connsiteX3" fmla="*/ 2213791 w 2323300"/>
                  <a:gd name="connsiteY3" fmla="*/ 0 h 2272901"/>
                  <a:gd name="connsiteX4" fmla="*/ 2323300 w 2323300"/>
                  <a:gd name="connsiteY4" fmla="*/ 662260 h 2272901"/>
                  <a:gd name="connsiteX5" fmla="*/ 1916046 w 2323300"/>
                  <a:gd name="connsiteY5" fmla="*/ 726518 h 2272901"/>
                  <a:gd name="connsiteX6" fmla="*/ 1709699 w 2323300"/>
                  <a:gd name="connsiteY6" fmla="*/ 798421 h 2272901"/>
                  <a:gd name="connsiteX7" fmla="*/ 1530842 w 2323300"/>
                  <a:gd name="connsiteY7" fmla="*/ 131371 h 2272901"/>
                  <a:gd name="connsiteX8" fmla="*/ 767801 w 2323300"/>
                  <a:gd name="connsiteY8" fmla="*/ 400706 h 2272901"/>
                  <a:gd name="connsiteX9" fmla="*/ 46750 w 2323300"/>
                  <a:gd name="connsiteY9" fmla="*/ 834521 h 2272901"/>
                  <a:gd name="connsiteX10" fmla="*/ 0 w 2323300"/>
                  <a:gd name="connsiteY10" fmla="*/ 902777 h 2272901"/>
                  <a:gd name="connsiteX11" fmla="*/ 132558 w 2323300"/>
                  <a:gd name="connsiteY11" fmla="*/ 1338259 h 2272901"/>
                  <a:gd name="connsiteX12" fmla="*/ 367671 w 2323300"/>
                  <a:gd name="connsiteY12" fmla="*/ 1592506 h 2272901"/>
                  <a:gd name="connsiteX13" fmla="*/ 555103 w 2323300"/>
                  <a:gd name="connsiteY13" fmla="*/ 1754392 h 2272901"/>
                  <a:gd name="connsiteX14" fmla="*/ 486306 w 2323300"/>
                  <a:gd name="connsiteY14" fmla="*/ 1832521 h 2272901"/>
                  <a:gd name="connsiteX15" fmla="*/ 454462 w 2323300"/>
                  <a:gd name="connsiteY15" fmla="*/ 2180855 h 2272901"/>
                  <a:gd name="connsiteX16" fmla="*/ 744332 w 2323300"/>
                  <a:gd name="connsiteY16" fmla="*/ 2262053 h 2272901"/>
                  <a:gd name="connsiteX17" fmla="*/ 792477 w 2323300"/>
                  <a:gd name="connsiteY17" fmla="*/ 1592062 h 2272901"/>
                  <a:gd name="connsiteX0" fmla="*/ 792477 w 2323300"/>
                  <a:gd name="connsiteY0" fmla="*/ 1460691 h 2141530"/>
                  <a:gd name="connsiteX1" fmla="*/ 1129088 w 2323300"/>
                  <a:gd name="connsiteY1" fmla="*/ 1258039 h 2141530"/>
                  <a:gd name="connsiteX2" fmla="*/ 1281351 w 2323300"/>
                  <a:gd name="connsiteY2" fmla="*/ 1094566 h 2141530"/>
                  <a:gd name="connsiteX3" fmla="*/ 2323300 w 2323300"/>
                  <a:gd name="connsiteY3" fmla="*/ 530889 h 2141530"/>
                  <a:gd name="connsiteX4" fmla="*/ 1916046 w 2323300"/>
                  <a:gd name="connsiteY4" fmla="*/ 595147 h 2141530"/>
                  <a:gd name="connsiteX5" fmla="*/ 1709699 w 2323300"/>
                  <a:gd name="connsiteY5" fmla="*/ 667050 h 2141530"/>
                  <a:gd name="connsiteX6" fmla="*/ 1530842 w 2323300"/>
                  <a:gd name="connsiteY6" fmla="*/ 0 h 2141530"/>
                  <a:gd name="connsiteX7" fmla="*/ 767801 w 2323300"/>
                  <a:gd name="connsiteY7" fmla="*/ 269335 h 2141530"/>
                  <a:gd name="connsiteX8" fmla="*/ 46750 w 2323300"/>
                  <a:gd name="connsiteY8" fmla="*/ 703150 h 2141530"/>
                  <a:gd name="connsiteX9" fmla="*/ 0 w 2323300"/>
                  <a:gd name="connsiteY9" fmla="*/ 771406 h 2141530"/>
                  <a:gd name="connsiteX10" fmla="*/ 132558 w 2323300"/>
                  <a:gd name="connsiteY10" fmla="*/ 1206888 h 2141530"/>
                  <a:gd name="connsiteX11" fmla="*/ 367671 w 2323300"/>
                  <a:gd name="connsiteY11" fmla="*/ 1461135 h 2141530"/>
                  <a:gd name="connsiteX12" fmla="*/ 555103 w 2323300"/>
                  <a:gd name="connsiteY12" fmla="*/ 1623021 h 2141530"/>
                  <a:gd name="connsiteX13" fmla="*/ 486306 w 2323300"/>
                  <a:gd name="connsiteY13" fmla="*/ 1701150 h 2141530"/>
                  <a:gd name="connsiteX14" fmla="*/ 454462 w 2323300"/>
                  <a:gd name="connsiteY14" fmla="*/ 2049484 h 2141530"/>
                  <a:gd name="connsiteX15" fmla="*/ 744332 w 2323300"/>
                  <a:gd name="connsiteY15" fmla="*/ 2130682 h 2141530"/>
                  <a:gd name="connsiteX16" fmla="*/ 792477 w 2323300"/>
                  <a:gd name="connsiteY16" fmla="*/ 1460691 h 2141530"/>
                  <a:gd name="connsiteX0" fmla="*/ 792477 w 1923064"/>
                  <a:gd name="connsiteY0" fmla="*/ 1460691 h 2141530"/>
                  <a:gd name="connsiteX1" fmla="*/ 1129088 w 1923064"/>
                  <a:gd name="connsiteY1" fmla="*/ 1258039 h 2141530"/>
                  <a:gd name="connsiteX2" fmla="*/ 1281351 w 1923064"/>
                  <a:gd name="connsiteY2" fmla="*/ 1094566 h 2141530"/>
                  <a:gd name="connsiteX3" fmla="*/ 891543 w 1923064"/>
                  <a:gd name="connsiteY3" fmla="*/ 935952 h 2141530"/>
                  <a:gd name="connsiteX4" fmla="*/ 1916046 w 1923064"/>
                  <a:gd name="connsiteY4" fmla="*/ 595147 h 2141530"/>
                  <a:gd name="connsiteX5" fmla="*/ 1709699 w 1923064"/>
                  <a:gd name="connsiteY5" fmla="*/ 667050 h 2141530"/>
                  <a:gd name="connsiteX6" fmla="*/ 1530842 w 1923064"/>
                  <a:gd name="connsiteY6" fmla="*/ 0 h 2141530"/>
                  <a:gd name="connsiteX7" fmla="*/ 767801 w 1923064"/>
                  <a:gd name="connsiteY7" fmla="*/ 269335 h 2141530"/>
                  <a:gd name="connsiteX8" fmla="*/ 46750 w 1923064"/>
                  <a:gd name="connsiteY8" fmla="*/ 703150 h 2141530"/>
                  <a:gd name="connsiteX9" fmla="*/ 0 w 1923064"/>
                  <a:gd name="connsiteY9" fmla="*/ 771406 h 2141530"/>
                  <a:gd name="connsiteX10" fmla="*/ 132558 w 1923064"/>
                  <a:gd name="connsiteY10" fmla="*/ 1206888 h 2141530"/>
                  <a:gd name="connsiteX11" fmla="*/ 367671 w 1923064"/>
                  <a:gd name="connsiteY11" fmla="*/ 1461135 h 2141530"/>
                  <a:gd name="connsiteX12" fmla="*/ 555103 w 1923064"/>
                  <a:gd name="connsiteY12" fmla="*/ 1623021 h 2141530"/>
                  <a:gd name="connsiteX13" fmla="*/ 486306 w 1923064"/>
                  <a:gd name="connsiteY13" fmla="*/ 1701150 h 2141530"/>
                  <a:gd name="connsiteX14" fmla="*/ 454462 w 1923064"/>
                  <a:gd name="connsiteY14" fmla="*/ 2049484 h 2141530"/>
                  <a:gd name="connsiteX15" fmla="*/ 744332 w 1923064"/>
                  <a:gd name="connsiteY15" fmla="*/ 2130682 h 2141530"/>
                  <a:gd name="connsiteX16" fmla="*/ 792477 w 1923064"/>
                  <a:gd name="connsiteY16" fmla="*/ 1460691 h 2141530"/>
                  <a:gd name="connsiteX0" fmla="*/ 792477 w 1923064"/>
                  <a:gd name="connsiteY0" fmla="*/ 1460691 h 2141530"/>
                  <a:gd name="connsiteX1" fmla="*/ 1129088 w 1923064"/>
                  <a:gd name="connsiteY1" fmla="*/ 1258039 h 2141530"/>
                  <a:gd name="connsiteX2" fmla="*/ 1253277 w 1923064"/>
                  <a:gd name="connsiteY2" fmla="*/ 1130660 h 2141530"/>
                  <a:gd name="connsiteX3" fmla="*/ 891543 w 1923064"/>
                  <a:gd name="connsiteY3" fmla="*/ 935952 h 2141530"/>
                  <a:gd name="connsiteX4" fmla="*/ 1916046 w 1923064"/>
                  <a:gd name="connsiteY4" fmla="*/ 595147 h 2141530"/>
                  <a:gd name="connsiteX5" fmla="*/ 1709699 w 1923064"/>
                  <a:gd name="connsiteY5" fmla="*/ 667050 h 2141530"/>
                  <a:gd name="connsiteX6" fmla="*/ 1530842 w 1923064"/>
                  <a:gd name="connsiteY6" fmla="*/ 0 h 2141530"/>
                  <a:gd name="connsiteX7" fmla="*/ 767801 w 1923064"/>
                  <a:gd name="connsiteY7" fmla="*/ 269335 h 2141530"/>
                  <a:gd name="connsiteX8" fmla="*/ 46750 w 1923064"/>
                  <a:gd name="connsiteY8" fmla="*/ 703150 h 2141530"/>
                  <a:gd name="connsiteX9" fmla="*/ 0 w 1923064"/>
                  <a:gd name="connsiteY9" fmla="*/ 771406 h 2141530"/>
                  <a:gd name="connsiteX10" fmla="*/ 132558 w 1923064"/>
                  <a:gd name="connsiteY10" fmla="*/ 1206888 h 2141530"/>
                  <a:gd name="connsiteX11" fmla="*/ 367671 w 1923064"/>
                  <a:gd name="connsiteY11" fmla="*/ 1461135 h 2141530"/>
                  <a:gd name="connsiteX12" fmla="*/ 555103 w 1923064"/>
                  <a:gd name="connsiteY12" fmla="*/ 1623021 h 2141530"/>
                  <a:gd name="connsiteX13" fmla="*/ 486306 w 1923064"/>
                  <a:gd name="connsiteY13" fmla="*/ 1701150 h 2141530"/>
                  <a:gd name="connsiteX14" fmla="*/ 454462 w 1923064"/>
                  <a:gd name="connsiteY14" fmla="*/ 2049484 h 2141530"/>
                  <a:gd name="connsiteX15" fmla="*/ 744332 w 1923064"/>
                  <a:gd name="connsiteY15" fmla="*/ 2130682 h 2141530"/>
                  <a:gd name="connsiteX16" fmla="*/ 792477 w 1923064"/>
                  <a:gd name="connsiteY16" fmla="*/ 1460691 h 2141530"/>
                  <a:gd name="connsiteX0" fmla="*/ 792477 w 1923064"/>
                  <a:gd name="connsiteY0" fmla="*/ 1460691 h 2141530"/>
                  <a:gd name="connsiteX1" fmla="*/ 1129088 w 1923064"/>
                  <a:gd name="connsiteY1" fmla="*/ 1258039 h 2141530"/>
                  <a:gd name="connsiteX2" fmla="*/ 1221193 w 1923064"/>
                  <a:gd name="connsiteY2" fmla="*/ 1170765 h 2141530"/>
                  <a:gd name="connsiteX3" fmla="*/ 891543 w 1923064"/>
                  <a:gd name="connsiteY3" fmla="*/ 935952 h 2141530"/>
                  <a:gd name="connsiteX4" fmla="*/ 1916046 w 1923064"/>
                  <a:gd name="connsiteY4" fmla="*/ 595147 h 2141530"/>
                  <a:gd name="connsiteX5" fmla="*/ 1709699 w 1923064"/>
                  <a:gd name="connsiteY5" fmla="*/ 667050 h 2141530"/>
                  <a:gd name="connsiteX6" fmla="*/ 1530842 w 1923064"/>
                  <a:gd name="connsiteY6" fmla="*/ 0 h 2141530"/>
                  <a:gd name="connsiteX7" fmla="*/ 767801 w 1923064"/>
                  <a:gd name="connsiteY7" fmla="*/ 269335 h 2141530"/>
                  <a:gd name="connsiteX8" fmla="*/ 46750 w 1923064"/>
                  <a:gd name="connsiteY8" fmla="*/ 703150 h 2141530"/>
                  <a:gd name="connsiteX9" fmla="*/ 0 w 1923064"/>
                  <a:gd name="connsiteY9" fmla="*/ 771406 h 2141530"/>
                  <a:gd name="connsiteX10" fmla="*/ 132558 w 1923064"/>
                  <a:gd name="connsiteY10" fmla="*/ 1206888 h 2141530"/>
                  <a:gd name="connsiteX11" fmla="*/ 367671 w 1923064"/>
                  <a:gd name="connsiteY11" fmla="*/ 1461135 h 2141530"/>
                  <a:gd name="connsiteX12" fmla="*/ 555103 w 1923064"/>
                  <a:gd name="connsiteY12" fmla="*/ 1623021 h 2141530"/>
                  <a:gd name="connsiteX13" fmla="*/ 486306 w 1923064"/>
                  <a:gd name="connsiteY13" fmla="*/ 1701150 h 2141530"/>
                  <a:gd name="connsiteX14" fmla="*/ 454462 w 1923064"/>
                  <a:gd name="connsiteY14" fmla="*/ 2049484 h 2141530"/>
                  <a:gd name="connsiteX15" fmla="*/ 744332 w 1923064"/>
                  <a:gd name="connsiteY15" fmla="*/ 2130682 h 2141530"/>
                  <a:gd name="connsiteX16" fmla="*/ 792477 w 1923064"/>
                  <a:gd name="connsiteY16" fmla="*/ 1460691 h 2141530"/>
                  <a:gd name="connsiteX0" fmla="*/ 792477 w 1922897"/>
                  <a:gd name="connsiteY0" fmla="*/ 1460691 h 2141530"/>
                  <a:gd name="connsiteX1" fmla="*/ 1129088 w 1922897"/>
                  <a:gd name="connsiteY1" fmla="*/ 1258039 h 2141530"/>
                  <a:gd name="connsiteX2" fmla="*/ 1221193 w 1922897"/>
                  <a:gd name="connsiteY2" fmla="*/ 1170765 h 2141530"/>
                  <a:gd name="connsiteX3" fmla="*/ 859458 w 1922897"/>
                  <a:gd name="connsiteY3" fmla="*/ 1012152 h 2141530"/>
                  <a:gd name="connsiteX4" fmla="*/ 1916046 w 1922897"/>
                  <a:gd name="connsiteY4" fmla="*/ 595147 h 2141530"/>
                  <a:gd name="connsiteX5" fmla="*/ 1709699 w 1922897"/>
                  <a:gd name="connsiteY5" fmla="*/ 667050 h 2141530"/>
                  <a:gd name="connsiteX6" fmla="*/ 1530842 w 1922897"/>
                  <a:gd name="connsiteY6" fmla="*/ 0 h 2141530"/>
                  <a:gd name="connsiteX7" fmla="*/ 767801 w 1922897"/>
                  <a:gd name="connsiteY7" fmla="*/ 269335 h 2141530"/>
                  <a:gd name="connsiteX8" fmla="*/ 46750 w 1922897"/>
                  <a:gd name="connsiteY8" fmla="*/ 703150 h 2141530"/>
                  <a:gd name="connsiteX9" fmla="*/ 0 w 1922897"/>
                  <a:gd name="connsiteY9" fmla="*/ 771406 h 2141530"/>
                  <a:gd name="connsiteX10" fmla="*/ 132558 w 1922897"/>
                  <a:gd name="connsiteY10" fmla="*/ 1206888 h 2141530"/>
                  <a:gd name="connsiteX11" fmla="*/ 367671 w 1922897"/>
                  <a:gd name="connsiteY11" fmla="*/ 1461135 h 2141530"/>
                  <a:gd name="connsiteX12" fmla="*/ 555103 w 1922897"/>
                  <a:gd name="connsiteY12" fmla="*/ 1623021 h 2141530"/>
                  <a:gd name="connsiteX13" fmla="*/ 486306 w 1922897"/>
                  <a:gd name="connsiteY13" fmla="*/ 1701150 h 2141530"/>
                  <a:gd name="connsiteX14" fmla="*/ 454462 w 1922897"/>
                  <a:gd name="connsiteY14" fmla="*/ 2049484 h 2141530"/>
                  <a:gd name="connsiteX15" fmla="*/ 744332 w 1922897"/>
                  <a:gd name="connsiteY15" fmla="*/ 2130682 h 2141530"/>
                  <a:gd name="connsiteX16" fmla="*/ 792477 w 1922897"/>
                  <a:gd name="connsiteY16" fmla="*/ 1460691 h 2141530"/>
                  <a:gd name="connsiteX0" fmla="*/ 792477 w 1922897"/>
                  <a:gd name="connsiteY0" fmla="*/ 1460691 h 2141530"/>
                  <a:gd name="connsiteX1" fmla="*/ 1129088 w 1922897"/>
                  <a:gd name="connsiteY1" fmla="*/ 1258039 h 2141530"/>
                  <a:gd name="connsiteX2" fmla="*/ 1221193 w 1922897"/>
                  <a:gd name="connsiteY2" fmla="*/ 1170765 h 2141530"/>
                  <a:gd name="connsiteX3" fmla="*/ 859458 w 1922897"/>
                  <a:gd name="connsiteY3" fmla="*/ 1012152 h 2141530"/>
                  <a:gd name="connsiteX4" fmla="*/ 1916046 w 1922897"/>
                  <a:gd name="connsiteY4" fmla="*/ 595147 h 2141530"/>
                  <a:gd name="connsiteX5" fmla="*/ 1709699 w 1922897"/>
                  <a:gd name="connsiteY5" fmla="*/ 667050 h 2141530"/>
                  <a:gd name="connsiteX6" fmla="*/ 1530842 w 1922897"/>
                  <a:gd name="connsiteY6" fmla="*/ 0 h 2141530"/>
                  <a:gd name="connsiteX7" fmla="*/ 767801 w 1922897"/>
                  <a:gd name="connsiteY7" fmla="*/ 269335 h 2141530"/>
                  <a:gd name="connsiteX8" fmla="*/ 46750 w 1922897"/>
                  <a:gd name="connsiteY8" fmla="*/ 703150 h 2141530"/>
                  <a:gd name="connsiteX9" fmla="*/ 0 w 1922897"/>
                  <a:gd name="connsiteY9" fmla="*/ 771406 h 2141530"/>
                  <a:gd name="connsiteX10" fmla="*/ 132558 w 1922897"/>
                  <a:gd name="connsiteY10" fmla="*/ 1206888 h 2141530"/>
                  <a:gd name="connsiteX11" fmla="*/ 367671 w 1922897"/>
                  <a:gd name="connsiteY11" fmla="*/ 1461135 h 2141530"/>
                  <a:gd name="connsiteX12" fmla="*/ 555103 w 1922897"/>
                  <a:gd name="connsiteY12" fmla="*/ 1623021 h 2141530"/>
                  <a:gd name="connsiteX13" fmla="*/ 486306 w 1922897"/>
                  <a:gd name="connsiteY13" fmla="*/ 1701150 h 2141530"/>
                  <a:gd name="connsiteX14" fmla="*/ 454462 w 1922897"/>
                  <a:gd name="connsiteY14" fmla="*/ 2049484 h 2141530"/>
                  <a:gd name="connsiteX15" fmla="*/ 744332 w 1922897"/>
                  <a:gd name="connsiteY15" fmla="*/ 2130682 h 2141530"/>
                  <a:gd name="connsiteX16" fmla="*/ 792477 w 1922897"/>
                  <a:gd name="connsiteY16" fmla="*/ 1460691 h 2141530"/>
                  <a:gd name="connsiteX0" fmla="*/ 792477 w 1709699"/>
                  <a:gd name="connsiteY0" fmla="*/ 1460691 h 2141530"/>
                  <a:gd name="connsiteX1" fmla="*/ 1129088 w 1709699"/>
                  <a:gd name="connsiteY1" fmla="*/ 1258039 h 2141530"/>
                  <a:gd name="connsiteX2" fmla="*/ 1221193 w 1709699"/>
                  <a:gd name="connsiteY2" fmla="*/ 1170765 h 2141530"/>
                  <a:gd name="connsiteX3" fmla="*/ 859458 w 1709699"/>
                  <a:gd name="connsiteY3" fmla="*/ 1012152 h 2141530"/>
                  <a:gd name="connsiteX4" fmla="*/ 945498 w 1709699"/>
                  <a:gd name="connsiteY4" fmla="*/ 743537 h 2141530"/>
                  <a:gd name="connsiteX5" fmla="*/ 1709699 w 1709699"/>
                  <a:gd name="connsiteY5" fmla="*/ 667050 h 2141530"/>
                  <a:gd name="connsiteX6" fmla="*/ 1530842 w 1709699"/>
                  <a:gd name="connsiteY6" fmla="*/ 0 h 2141530"/>
                  <a:gd name="connsiteX7" fmla="*/ 767801 w 1709699"/>
                  <a:gd name="connsiteY7" fmla="*/ 269335 h 2141530"/>
                  <a:gd name="connsiteX8" fmla="*/ 46750 w 1709699"/>
                  <a:gd name="connsiteY8" fmla="*/ 703150 h 2141530"/>
                  <a:gd name="connsiteX9" fmla="*/ 0 w 1709699"/>
                  <a:gd name="connsiteY9" fmla="*/ 771406 h 2141530"/>
                  <a:gd name="connsiteX10" fmla="*/ 132558 w 1709699"/>
                  <a:gd name="connsiteY10" fmla="*/ 1206888 h 2141530"/>
                  <a:gd name="connsiteX11" fmla="*/ 367671 w 1709699"/>
                  <a:gd name="connsiteY11" fmla="*/ 1461135 h 2141530"/>
                  <a:gd name="connsiteX12" fmla="*/ 555103 w 1709699"/>
                  <a:gd name="connsiteY12" fmla="*/ 1623021 h 2141530"/>
                  <a:gd name="connsiteX13" fmla="*/ 486306 w 1709699"/>
                  <a:gd name="connsiteY13" fmla="*/ 1701150 h 2141530"/>
                  <a:gd name="connsiteX14" fmla="*/ 454462 w 1709699"/>
                  <a:gd name="connsiteY14" fmla="*/ 2049484 h 2141530"/>
                  <a:gd name="connsiteX15" fmla="*/ 744332 w 1709699"/>
                  <a:gd name="connsiteY15" fmla="*/ 2130682 h 2141530"/>
                  <a:gd name="connsiteX16" fmla="*/ 792477 w 1709699"/>
                  <a:gd name="connsiteY16" fmla="*/ 1460691 h 2141530"/>
                  <a:gd name="connsiteX0" fmla="*/ 792477 w 1530842"/>
                  <a:gd name="connsiteY0" fmla="*/ 1460691 h 2141530"/>
                  <a:gd name="connsiteX1" fmla="*/ 1129088 w 1530842"/>
                  <a:gd name="connsiteY1" fmla="*/ 1258039 h 2141530"/>
                  <a:gd name="connsiteX2" fmla="*/ 1221193 w 1530842"/>
                  <a:gd name="connsiteY2" fmla="*/ 1170765 h 2141530"/>
                  <a:gd name="connsiteX3" fmla="*/ 859458 w 1530842"/>
                  <a:gd name="connsiteY3" fmla="*/ 1012152 h 2141530"/>
                  <a:gd name="connsiteX4" fmla="*/ 945498 w 1530842"/>
                  <a:gd name="connsiteY4" fmla="*/ 743537 h 2141530"/>
                  <a:gd name="connsiteX5" fmla="*/ 1172288 w 1530842"/>
                  <a:gd name="connsiteY5" fmla="*/ 438450 h 2141530"/>
                  <a:gd name="connsiteX6" fmla="*/ 1530842 w 1530842"/>
                  <a:gd name="connsiteY6" fmla="*/ 0 h 2141530"/>
                  <a:gd name="connsiteX7" fmla="*/ 767801 w 1530842"/>
                  <a:gd name="connsiteY7" fmla="*/ 269335 h 2141530"/>
                  <a:gd name="connsiteX8" fmla="*/ 46750 w 1530842"/>
                  <a:gd name="connsiteY8" fmla="*/ 703150 h 2141530"/>
                  <a:gd name="connsiteX9" fmla="*/ 0 w 1530842"/>
                  <a:gd name="connsiteY9" fmla="*/ 771406 h 2141530"/>
                  <a:gd name="connsiteX10" fmla="*/ 132558 w 1530842"/>
                  <a:gd name="connsiteY10" fmla="*/ 1206888 h 2141530"/>
                  <a:gd name="connsiteX11" fmla="*/ 367671 w 1530842"/>
                  <a:gd name="connsiteY11" fmla="*/ 1461135 h 2141530"/>
                  <a:gd name="connsiteX12" fmla="*/ 555103 w 1530842"/>
                  <a:gd name="connsiteY12" fmla="*/ 1623021 h 2141530"/>
                  <a:gd name="connsiteX13" fmla="*/ 486306 w 1530842"/>
                  <a:gd name="connsiteY13" fmla="*/ 1701150 h 2141530"/>
                  <a:gd name="connsiteX14" fmla="*/ 454462 w 1530842"/>
                  <a:gd name="connsiteY14" fmla="*/ 2049484 h 2141530"/>
                  <a:gd name="connsiteX15" fmla="*/ 744332 w 1530842"/>
                  <a:gd name="connsiteY15" fmla="*/ 2130682 h 2141530"/>
                  <a:gd name="connsiteX16" fmla="*/ 792477 w 1530842"/>
                  <a:gd name="connsiteY16" fmla="*/ 1460691 h 2141530"/>
                  <a:gd name="connsiteX0" fmla="*/ 792477 w 1530842"/>
                  <a:gd name="connsiteY0" fmla="*/ 1460691 h 2141530"/>
                  <a:gd name="connsiteX1" fmla="*/ 1129088 w 1530842"/>
                  <a:gd name="connsiteY1" fmla="*/ 1258039 h 2141530"/>
                  <a:gd name="connsiteX2" fmla="*/ 1221193 w 1530842"/>
                  <a:gd name="connsiteY2" fmla="*/ 1170765 h 2141530"/>
                  <a:gd name="connsiteX3" fmla="*/ 859458 w 1530842"/>
                  <a:gd name="connsiteY3" fmla="*/ 1012152 h 2141530"/>
                  <a:gd name="connsiteX4" fmla="*/ 945498 w 1530842"/>
                  <a:gd name="connsiteY4" fmla="*/ 743537 h 2141530"/>
                  <a:gd name="connsiteX5" fmla="*/ 1172288 w 1530842"/>
                  <a:gd name="connsiteY5" fmla="*/ 438450 h 2141530"/>
                  <a:gd name="connsiteX6" fmla="*/ 1530842 w 1530842"/>
                  <a:gd name="connsiteY6" fmla="*/ 0 h 2141530"/>
                  <a:gd name="connsiteX7" fmla="*/ 767801 w 1530842"/>
                  <a:gd name="connsiteY7" fmla="*/ 269335 h 2141530"/>
                  <a:gd name="connsiteX8" fmla="*/ 46750 w 1530842"/>
                  <a:gd name="connsiteY8" fmla="*/ 703150 h 2141530"/>
                  <a:gd name="connsiteX9" fmla="*/ 0 w 1530842"/>
                  <a:gd name="connsiteY9" fmla="*/ 771406 h 2141530"/>
                  <a:gd name="connsiteX10" fmla="*/ 132558 w 1530842"/>
                  <a:gd name="connsiteY10" fmla="*/ 1206888 h 2141530"/>
                  <a:gd name="connsiteX11" fmla="*/ 367671 w 1530842"/>
                  <a:gd name="connsiteY11" fmla="*/ 1461135 h 2141530"/>
                  <a:gd name="connsiteX12" fmla="*/ 555103 w 1530842"/>
                  <a:gd name="connsiteY12" fmla="*/ 1623021 h 2141530"/>
                  <a:gd name="connsiteX13" fmla="*/ 486306 w 1530842"/>
                  <a:gd name="connsiteY13" fmla="*/ 1701150 h 2141530"/>
                  <a:gd name="connsiteX14" fmla="*/ 454462 w 1530842"/>
                  <a:gd name="connsiteY14" fmla="*/ 2049484 h 2141530"/>
                  <a:gd name="connsiteX15" fmla="*/ 744332 w 1530842"/>
                  <a:gd name="connsiteY15" fmla="*/ 2130682 h 2141530"/>
                  <a:gd name="connsiteX16" fmla="*/ 792477 w 1530842"/>
                  <a:gd name="connsiteY16" fmla="*/ 1460691 h 2141530"/>
                  <a:gd name="connsiteX0" fmla="*/ 792477 w 1221193"/>
                  <a:gd name="connsiteY0" fmla="*/ 1239878 h 1920717"/>
                  <a:gd name="connsiteX1" fmla="*/ 1129088 w 1221193"/>
                  <a:gd name="connsiteY1" fmla="*/ 1037226 h 1920717"/>
                  <a:gd name="connsiteX2" fmla="*/ 1221193 w 1221193"/>
                  <a:gd name="connsiteY2" fmla="*/ 949952 h 1920717"/>
                  <a:gd name="connsiteX3" fmla="*/ 859458 w 1221193"/>
                  <a:gd name="connsiteY3" fmla="*/ 791339 h 1920717"/>
                  <a:gd name="connsiteX4" fmla="*/ 945498 w 1221193"/>
                  <a:gd name="connsiteY4" fmla="*/ 522724 h 1920717"/>
                  <a:gd name="connsiteX5" fmla="*/ 1172288 w 1221193"/>
                  <a:gd name="connsiteY5" fmla="*/ 217637 h 1920717"/>
                  <a:gd name="connsiteX6" fmla="*/ 897179 w 1221193"/>
                  <a:gd name="connsiteY6" fmla="*/ 47892 h 1920717"/>
                  <a:gd name="connsiteX7" fmla="*/ 767801 w 1221193"/>
                  <a:gd name="connsiteY7" fmla="*/ 48522 h 1920717"/>
                  <a:gd name="connsiteX8" fmla="*/ 46750 w 1221193"/>
                  <a:gd name="connsiteY8" fmla="*/ 482337 h 1920717"/>
                  <a:gd name="connsiteX9" fmla="*/ 0 w 1221193"/>
                  <a:gd name="connsiteY9" fmla="*/ 550593 h 1920717"/>
                  <a:gd name="connsiteX10" fmla="*/ 132558 w 1221193"/>
                  <a:gd name="connsiteY10" fmla="*/ 986075 h 1920717"/>
                  <a:gd name="connsiteX11" fmla="*/ 367671 w 1221193"/>
                  <a:gd name="connsiteY11" fmla="*/ 1240322 h 1920717"/>
                  <a:gd name="connsiteX12" fmla="*/ 555103 w 1221193"/>
                  <a:gd name="connsiteY12" fmla="*/ 1402208 h 1920717"/>
                  <a:gd name="connsiteX13" fmla="*/ 486306 w 1221193"/>
                  <a:gd name="connsiteY13" fmla="*/ 1480337 h 1920717"/>
                  <a:gd name="connsiteX14" fmla="*/ 454462 w 1221193"/>
                  <a:gd name="connsiteY14" fmla="*/ 1828671 h 1920717"/>
                  <a:gd name="connsiteX15" fmla="*/ 744332 w 1221193"/>
                  <a:gd name="connsiteY15" fmla="*/ 1909869 h 1920717"/>
                  <a:gd name="connsiteX16" fmla="*/ 792477 w 1221193"/>
                  <a:gd name="connsiteY16" fmla="*/ 1239878 h 1920717"/>
                  <a:gd name="connsiteX0" fmla="*/ 792477 w 1221193"/>
                  <a:gd name="connsiteY0" fmla="*/ 1191986 h 1872825"/>
                  <a:gd name="connsiteX1" fmla="*/ 1129088 w 1221193"/>
                  <a:gd name="connsiteY1" fmla="*/ 989334 h 1872825"/>
                  <a:gd name="connsiteX2" fmla="*/ 1221193 w 1221193"/>
                  <a:gd name="connsiteY2" fmla="*/ 902060 h 1872825"/>
                  <a:gd name="connsiteX3" fmla="*/ 859458 w 1221193"/>
                  <a:gd name="connsiteY3" fmla="*/ 743447 h 1872825"/>
                  <a:gd name="connsiteX4" fmla="*/ 945498 w 1221193"/>
                  <a:gd name="connsiteY4" fmla="*/ 474832 h 1872825"/>
                  <a:gd name="connsiteX5" fmla="*/ 1172288 w 1221193"/>
                  <a:gd name="connsiteY5" fmla="*/ 169745 h 1872825"/>
                  <a:gd name="connsiteX6" fmla="*/ 897179 w 1221193"/>
                  <a:gd name="connsiteY6" fmla="*/ 0 h 1872825"/>
                  <a:gd name="connsiteX7" fmla="*/ 623422 w 1221193"/>
                  <a:gd name="connsiteY7" fmla="*/ 185114 h 1872825"/>
                  <a:gd name="connsiteX8" fmla="*/ 46750 w 1221193"/>
                  <a:gd name="connsiteY8" fmla="*/ 434445 h 1872825"/>
                  <a:gd name="connsiteX9" fmla="*/ 0 w 1221193"/>
                  <a:gd name="connsiteY9" fmla="*/ 502701 h 1872825"/>
                  <a:gd name="connsiteX10" fmla="*/ 132558 w 1221193"/>
                  <a:gd name="connsiteY10" fmla="*/ 938183 h 1872825"/>
                  <a:gd name="connsiteX11" fmla="*/ 367671 w 1221193"/>
                  <a:gd name="connsiteY11" fmla="*/ 1192430 h 1872825"/>
                  <a:gd name="connsiteX12" fmla="*/ 555103 w 1221193"/>
                  <a:gd name="connsiteY12" fmla="*/ 1354316 h 1872825"/>
                  <a:gd name="connsiteX13" fmla="*/ 486306 w 1221193"/>
                  <a:gd name="connsiteY13" fmla="*/ 1432445 h 1872825"/>
                  <a:gd name="connsiteX14" fmla="*/ 454462 w 1221193"/>
                  <a:gd name="connsiteY14" fmla="*/ 1780779 h 1872825"/>
                  <a:gd name="connsiteX15" fmla="*/ 744332 w 1221193"/>
                  <a:gd name="connsiteY15" fmla="*/ 1861977 h 1872825"/>
                  <a:gd name="connsiteX16" fmla="*/ 792477 w 1221193"/>
                  <a:gd name="connsiteY16" fmla="*/ 1191986 h 1872825"/>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945498 w 1221193"/>
                  <a:gd name="connsiteY4" fmla="*/ 442748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945498 w 1221193"/>
                  <a:gd name="connsiteY4" fmla="*/ 442748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607511 w 1221193"/>
                  <a:gd name="connsiteY4" fmla="*/ 542311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607511 w 1221193"/>
                  <a:gd name="connsiteY4" fmla="*/ 542311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589170 w 1221193"/>
                  <a:gd name="connsiteY4" fmla="*/ 565892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589170 w 1221193"/>
                  <a:gd name="connsiteY4" fmla="*/ 565892 h 1840741"/>
                  <a:gd name="connsiteX5" fmla="*/ 1172288 w 1221193"/>
                  <a:gd name="connsiteY5" fmla="*/ 137661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159902 h 1840741"/>
                  <a:gd name="connsiteX1" fmla="*/ 1129088 w 1221193"/>
                  <a:gd name="connsiteY1" fmla="*/ 957250 h 1840741"/>
                  <a:gd name="connsiteX2" fmla="*/ 1221193 w 1221193"/>
                  <a:gd name="connsiteY2" fmla="*/ 869976 h 1840741"/>
                  <a:gd name="connsiteX3" fmla="*/ 859458 w 1221193"/>
                  <a:gd name="connsiteY3" fmla="*/ 711363 h 1840741"/>
                  <a:gd name="connsiteX4" fmla="*/ 589170 w 1221193"/>
                  <a:gd name="connsiteY4" fmla="*/ 565892 h 1840741"/>
                  <a:gd name="connsiteX5" fmla="*/ 289329 w 1221193"/>
                  <a:gd name="connsiteY5" fmla="*/ 496609 h 1840741"/>
                  <a:gd name="connsiteX6" fmla="*/ 957337 w 1221193"/>
                  <a:gd name="connsiteY6" fmla="*/ 0 h 1840741"/>
                  <a:gd name="connsiteX7" fmla="*/ 623422 w 1221193"/>
                  <a:gd name="connsiteY7" fmla="*/ 153030 h 1840741"/>
                  <a:gd name="connsiteX8" fmla="*/ 46750 w 1221193"/>
                  <a:gd name="connsiteY8" fmla="*/ 402361 h 1840741"/>
                  <a:gd name="connsiteX9" fmla="*/ 0 w 1221193"/>
                  <a:gd name="connsiteY9" fmla="*/ 470617 h 1840741"/>
                  <a:gd name="connsiteX10" fmla="*/ 132558 w 1221193"/>
                  <a:gd name="connsiteY10" fmla="*/ 906099 h 1840741"/>
                  <a:gd name="connsiteX11" fmla="*/ 367671 w 1221193"/>
                  <a:gd name="connsiteY11" fmla="*/ 1160346 h 1840741"/>
                  <a:gd name="connsiteX12" fmla="*/ 555103 w 1221193"/>
                  <a:gd name="connsiteY12" fmla="*/ 1322232 h 1840741"/>
                  <a:gd name="connsiteX13" fmla="*/ 486306 w 1221193"/>
                  <a:gd name="connsiteY13" fmla="*/ 1400361 h 1840741"/>
                  <a:gd name="connsiteX14" fmla="*/ 454462 w 1221193"/>
                  <a:gd name="connsiteY14" fmla="*/ 1748695 h 1840741"/>
                  <a:gd name="connsiteX15" fmla="*/ 744332 w 1221193"/>
                  <a:gd name="connsiteY15" fmla="*/ 1829893 h 1840741"/>
                  <a:gd name="connsiteX16" fmla="*/ 792477 w 1221193"/>
                  <a:gd name="connsiteY16" fmla="*/ 1159902 h 1840741"/>
                  <a:gd name="connsiteX0" fmla="*/ 792477 w 1221193"/>
                  <a:gd name="connsiteY0" fmla="*/ 1035263 h 1716102"/>
                  <a:gd name="connsiteX1" fmla="*/ 1129088 w 1221193"/>
                  <a:gd name="connsiteY1" fmla="*/ 832611 h 1716102"/>
                  <a:gd name="connsiteX2" fmla="*/ 1221193 w 1221193"/>
                  <a:gd name="connsiteY2" fmla="*/ 745337 h 1716102"/>
                  <a:gd name="connsiteX3" fmla="*/ 859458 w 1221193"/>
                  <a:gd name="connsiteY3" fmla="*/ 586724 h 1716102"/>
                  <a:gd name="connsiteX4" fmla="*/ 589170 w 1221193"/>
                  <a:gd name="connsiteY4" fmla="*/ 441253 h 1716102"/>
                  <a:gd name="connsiteX5" fmla="*/ 289329 w 1221193"/>
                  <a:gd name="connsiteY5" fmla="*/ 371970 h 1716102"/>
                  <a:gd name="connsiteX6" fmla="*/ 189660 w 1221193"/>
                  <a:gd name="connsiteY6" fmla="*/ 305050 h 1716102"/>
                  <a:gd name="connsiteX7" fmla="*/ 623422 w 1221193"/>
                  <a:gd name="connsiteY7" fmla="*/ 28391 h 1716102"/>
                  <a:gd name="connsiteX8" fmla="*/ 46750 w 1221193"/>
                  <a:gd name="connsiteY8" fmla="*/ 277722 h 1716102"/>
                  <a:gd name="connsiteX9" fmla="*/ 0 w 1221193"/>
                  <a:gd name="connsiteY9" fmla="*/ 345978 h 1716102"/>
                  <a:gd name="connsiteX10" fmla="*/ 132558 w 1221193"/>
                  <a:gd name="connsiteY10" fmla="*/ 781460 h 1716102"/>
                  <a:gd name="connsiteX11" fmla="*/ 367671 w 1221193"/>
                  <a:gd name="connsiteY11" fmla="*/ 1035707 h 1716102"/>
                  <a:gd name="connsiteX12" fmla="*/ 555103 w 1221193"/>
                  <a:gd name="connsiteY12" fmla="*/ 1197593 h 1716102"/>
                  <a:gd name="connsiteX13" fmla="*/ 486306 w 1221193"/>
                  <a:gd name="connsiteY13" fmla="*/ 1275722 h 1716102"/>
                  <a:gd name="connsiteX14" fmla="*/ 454462 w 1221193"/>
                  <a:gd name="connsiteY14" fmla="*/ 1624056 h 1716102"/>
                  <a:gd name="connsiteX15" fmla="*/ 744332 w 1221193"/>
                  <a:gd name="connsiteY15" fmla="*/ 1705254 h 1716102"/>
                  <a:gd name="connsiteX16" fmla="*/ 792477 w 1221193"/>
                  <a:gd name="connsiteY16" fmla="*/ 1035263 h 1716102"/>
                  <a:gd name="connsiteX0" fmla="*/ 792477 w 1221193"/>
                  <a:gd name="connsiteY0" fmla="*/ 759001 h 1439840"/>
                  <a:gd name="connsiteX1" fmla="*/ 1129088 w 1221193"/>
                  <a:gd name="connsiteY1" fmla="*/ 556349 h 1439840"/>
                  <a:gd name="connsiteX2" fmla="*/ 1221193 w 1221193"/>
                  <a:gd name="connsiteY2" fmla="*/ 469075 h 1439840"/>
                  <a:gd name="connsiteX3" fmla="*/ 859458 w 1221193"/>
                  <a:gd name="connsiteY3" fmla="*/ 310462 h 1439840"/>
                  <a:gd name="connsiteX4" fmla="*/ 589170 w 1221193"/>
                  <a:gd name="connsiteY4" fmla="*/ 164991 h 1439840"/>
                  <a:gd name="connsiteX5" fmla="*/ 289329 w 1221193"/>
                  <a:gd name="connsiteY5" fmla="*/ 95708 h 1439840"/>
                  <a:gd name="connsiteX6" fmla="*/ 189660 w 1221193"/>
                  <a:gd name="connsiteY6" fmla="*/ 28788 h 1439840"/>
                  <a:gd name="connsiteX7" fmla="*/ 46750 w 1221193"/>
                  <a:gd name="connsiteY7" fmla="*/ 1460 h 1439840"/>
                  <a:gd name="connsiteX8" fmla="*/ 0 w 1221193"/>
                  <a:gd name="connsiteY8" fmla="*/ 69716 h 1439840"/>
                  <a:gd name="connsiteX9" fmla="*/ 132558 w 1221193"/>
                  <a:gd name="connsiteY9" fmla="*/ 505198 h 1439840"/>
                  <a:gd name="connsiteX10" fmla="*/ 367671 w 1221193"/>
                  <a:gd name="connsiteY10" fmla="*/ 759445 h 1439840"/>
                  <a:gd name="connsiteX11" fmla="*/ 555103 w 1221193"/>
                  <a:gd name="connsiteY11" fmla="*/ 921331 h 1439840"/>
                  <a:gd name="connsiteX12" fmla="*/ 486306 w 1221193"/>
                  <a:gd name="connsiteY12" fmla="*/ 999460 h 1439840"/>
                  <a:gd name="connsiteX13" fmla="*/ 454462 w 1221193"/>
                  <a:gd name="connsiteY13" fmla="*/ 1347794 h 1439840"/>
                  <a:gd name="connsiteX14" fmla="*/ 744332 w 1221193"/>
                  <a:gd name="connsiteY14" fmla="*/ 1428992 h 1439840"/>
                  <a:gd name="connsiteX15" fmla="*/ 792477 w 1221193"/>
                  <a:gd name="connsiteY15" fmla="*/ 759001 h 1439840"/>
                  <a:gd name="connsiteX0" fmla="*/ 792477 w 1221193"/>
                  <a:gd name="connsiteY0" fmla="*/ 758327 h 1439166"/>
                  <a:gd name="connsiteX1" fmla="*/ 1129088 w 1221193"/>
                  <a:gd name="connsiteY1" fmla="*/ 555675 h 1439166"/>
                  <a:gd name="connsiteX2" fmla="*/ 1221193 w 1221193"/>
                  <a:gd name="connsiteY2" fmla="*/ 468401 h 1439166"/>
                  <a:gd name="connsiteX3" fmla="*/ 859458 w 1221193"/>
                  <a:gd name="connsiteY3" fmla="*/ 309788 h 1439166"/>
                  <a:gd name="connsiteX4" fmla="*/ 589170 w 1221193"/>
                  <a:gd name="connsiteY4" fmla="*/ 164317 h 1439166"/>
                  <a:gd name="connsiteX5" fmla="*/ 289329 w 1221193"/>
                  <a:gd name="connsiteY5" fmla="*/ 95034 h 1439166"/>
                  <a:gd name="connsiteX6" fmla="*/ 171320 w 1221193"/>
                  <a:gd name="connsiteY6" fmla="*/ 49075 h 1439166"/>
                  <a:gd name="connsiteX7" fmla="*/ 46750 w 1221193"/>
                  <a:gd name="connsiteY7" fmla="*/ 786 h 1439166"/>
                  <a:gd name="connsiteX8" fmla="*/ 0 w 1221193"/>
                  <a:gd name="connsiteY8" fmla="*/ 69042 h 1439166"/>
                  <a:gd name="connsiteX9" fmla="*/ 132558 w 1221193"/>
                  <a:gd name="connsiteY9" fmla="*/ 504524 h 1439166"/>
                  <a:gd name="connsiteX10" fmla="*/ 367671 w 1221193"/>
                  <a:gd name="connsiteY10" fmla="*/ 758771 h 1439166"/>
                  <a:gd name="connsiteX11" fmla="*/ 555103 w 1221193"/>
                  <a:gd name="connsiteY11" fmla="*/ 920657 h 1439166"/>
                  <a:gd name="connsiteX12" fmla="*/ 486306 w 1221193"/>
                  <a:gd name="connsiteY12" fmla="*/ 998786 h 1439166"/>
                  <a:gd name="connsiteX13" fmla="*/ 454462 w 1221193"/>
                  <a:gd name="connsiteY13" fmla="*/ 1347120 h 1439166"/>
                  <a:gd name="connsiteX14" fmla="*/ 744332 w 1221193"/>
                  <a:gd name="connsiteY14" fmla="*/ 1428318 h 1439166"/>
                  <a:gd name="connsiteX15" fmla="*/ 792477 w 1221193"/>
                  <a:gd name="connsiteY15" fmla="*/ 758327 h 1439166"/>
                  <a:gd name="connsiteX0" fmla="*/ 792477 w 1221193"/>
                  <a:gd name="connsiteY0" fmla="*/ 758327 h 1439166"/>
                  <a:gd name="connsiteX1" fmla="*/ 1129088 w 1221193"/>
                  <a:gd name="connsiteY1" fmla="*/ 555675 h 1439166"/>
                  <a:gd name="connsiteX2" fmla="*/ 1221193 w 1221193"/>
                  <a:gd name="connsiteY2" fmla="*/ 468401 h 1439166"/>
                  <a:gd name="connsiteX3" fmla="*/ 859458 w 1221193"/>
                  <a:gd name="connsiteY3" fmla="*/ 309788 h 1439166"/>
                  <a:gd name="connsiteX4" fmla="*/ 589170 w 1221193"/>
                  <a:gd name="connsiteY4" fmla="*/ 164317 h 1439166"/>
                  <a:gd name="connsiteX5" fmla="*/ 289329 w 1221193"/>
                  <a:gd name="connsiteY5" fmla="*/ 95034 h 1439166"/>
                  <a:gd name="connsiteX6" fmla="*/ 171320 w 1221193"/>
                  <a:gd name="connsiteY6" fmla="*/ 49075 h 1439166"/>
                  <a:gd name="connsiteX7" fmla="*/ 46750 w 1221193"/>
                  <a:gd name="connsiteY7" fmla="*/ 786 h 1439166"/>
                  <a:gd name="connsiteX8" fmla="*/ 0 w 1221193"/>
                  <a:gd name="connsiteY8" fmla="*/ 69042 h 1439166"/>
                  <a:gd name="connsiteX9" fmla="*/ 132558 w 1221193"/>
                  <a:gd name="connsiteY9" fmla="*/ 504524 h 1439166"/>
                  <a:gd name="connsiteX10" fmla="*/ 367671 w 1221193"/>
                  <a:gd name="connsiteY10" fmla="*/ 758771 h 1439166"/>
                  <a:gd name="connsiteX11" fmla="*/ 555103 w 1221193"/>
                  <a:gd name="connsiteY11" fmla="*/ 920657 h 1439166"/>
                  <a:gd name="connsiteX12" fmla="*/ 486306 w 1221193"/>
                  <a:gd name="connsiteY12" fmla="*/ 998786 h 1439166"/>
                  <a:gd name="connsiteX13" fmla="*/ 454462 w 1221193"/>
                  <a:gd name="connsiteY13" fmla="*/ 1347120 h 1439166"/>
                  <a:gd name="connsiteX14" fmla="*/ 744332 w 1221193"/>
                  <a:gd name="connsiteY14" fmla="*/ 1428318 h 1439166"/>
                  <a:gd name="connsiteX15" fmla="*/ 792477 w 1221193"/>
                  <a:gd name="connsiteY15" fmla="*/ 758327 h 1439166"/>
                  <a:gd name="connsiteX0" fmla="*/ 792477 w 1221193"/>
                  <a:gd name="connsiteY0" fmla="*/ 758327 h 1439166"/>
                  <a:gd name="connsiteX1" fmla="*/ 1129088 w 1221193"/>
                  <a:gd name="connsiteY1" fmla="*/ 555675 h 1439166"/>
                  <a:gd name="connsiteX2" fmla="*/ 1221193 w 1221193"/>
                  <a:gd name="connsiteY2" fmla="*/ 468401 h 1439166"/>
                  <a:gd name="connsiteX3" fmla="*/ 859458 w 1221193"/>
                  <a:gd name="connsiteY3" fmla="*/ 309788 h 1439166"/>
                  <a:gd name="connsiteX4" fmla="*/ 589170 w 1221193"/>
                  <a:gd name="connsiteY4" fmla="*/ 164317 h 1439166"/>
                  <a:gd name="connsiteX5" fmla="*/ 289329 w 1221193"/>
                  <a:gd name="connsiteY5" fmla="*/ 95034 h 1439166"/>
                  <a:gd name="connsiteX6" fmla="*/ 171320 w 1221193"/>
                  <a:gd name="connsiteY6" fmla="*/ 49075 h 1439166"/>
                  <a:gd name="connsiteX7" fmla="*/ 46750 w 1221193"/>
                  <a:gd name="connsiteY7" fmla="*/ 786 h 1439166"/>
                  <a:gd name="connsiteX8" fmla="*/ 0 w 1221193"/>
                  <a:gd name="connsiteY8" fmla="*/ 69042 h 1439166"/>
                  <a:gd name="connsiteX9" fmla="*/ 132558 w 1221193"/>
                  <a:gd name="connsiteY9" fmla="*/ 504524 h 1439166"/>
                  <a:gd name="connsiteX10" fmla="*/ 367671 w 1221193"/>
                  <a:gd name="connsiteY10" fmla="*/ 758771 h 1439166"/>
                  <a:gd name="connsiteX11" fmla="*/ 555103 w 1221193"/>
                  <a:gd name="connsiteY11" fmla="*/ 920657 h 1439166"/>
                  <a:gd name="connsiteX12" fmla="*/ 486306 w 1221193"/>
                  <a:gd name="connsiteY12" fmla="*/ 998786 h 1439166"/>
                  <a:gd name="connsiteX13" fmla="*/ 454462 w 1221193"/>
                  <a:gd name="connsiteY13" fmla="*/ 1347120 h 1439166"/>
                  <a:gd name="connsiteX14" fmla="*/ 744332 w 1221193"/>
                  <a:gd name="connsiteY14" fmla="*/ 1428318 h 1439166"/>
                  <a:gd name="connsiteX15" fmla="*/ 792477 w 1221193"/>
                  <a:gd name="connsiteY15" fmla="*/ 758327 h 1439166"/>
                  <a:gd name="connsiteX0" fmla="*/ 792477 w 1221193"/>
                  <a:gd name="connsiteY0" fmla="*/ 758327 h 1439166"/>
                  <a:gd name="connsiteX1" fmla="*/ 1129088 w 1221193"/>
                  <a:gd name="connsiteY1" fmla="*/ 555675 h 1439166"/>
                  <a:gd name="connsiteX2" fmla="*/ 1221193 w 1221193"/>
                  <a:gd name="connsiteY2" fmla="*/ 468401 h 1439166"/>
                  <a:gd name="connsiteX3" fmla="*/ 872558 w 1221193"/>
                  <a:gd name="connsiteY3" fmla="*/ 294068 h 1439166"/>
                  <a:gd name="connsiteX4" fmla="*/ 589170 w 1221193"/>
                  <a:gd name="connsiteY4" fmla="*/ 164317 h 1439166"/>
                  <a:gd name="connsiteX5" fmla="*/ 289329 w 1221193"/>
                  <a:gd name="connsiteY5" fmla="*/ 95034 h 1439166"/>
                  <a:gd name="connsiteX6" fmla="*/ 171320 w 1221193"/>
                  <a:gd name="connsiteY6" fmla="*/ 49075 h 1439166"/>
                  <a:gd name="connsiteX7" fmla="*/ 46750 w 1221193"/>
                  <a:gd name="connsiteY7" fmla="*/ 786 h 1439166"/>
                  <a:gd name="connsiteX8" fmla="*/ 0 w 1221193"/>
                  <a:gd name="connsiteY8" fmla="*/ 69042 h 1439166"/>
                  <a:gd name="connsiteX9" fmla="*/ 132558 w 1221193"/>
                  <a:gd name="connsiteY9" fmla="*/ 504524 h 1439166"/>
                  <a:gd name="connsiteX10" fmla="*/ 367671 w 1221193"/>
                  <a:gd name="connsiteY10" fmla="*/ 758771 h 1439166"/>
                  <a:gd name="connsiteX11" fmla="*/ 555103 w 1221193"/>
                  <a:gd name="connsiteY11" fmla="*/ 920657 h 1439166"/>
                  <a:gd name="connsiteX12" fmla="*/ 486306 w 1221193"/>
                  <a:gd name="connsiteY12" fmla="*/ 998786 h 1439166"/>
                  <a:gd name="connsiteX13" fmla="*/ 454462 w 1221193"/>
                  <a:gd name="connsiteY13" fmla="*/ 1347120 h 1439166"/>
                  <a:gd name="connsiteX14" fmla="*/ 744332 w 1221193"/>
                  <a:gd name="connsiteY14" fmla="*/ 1428318 h 1439166"/>
                  <a:gd name="connsiteX15" fmla="*/ 792477 w 1221193"/>
                  <a:gd name="connsiteY15" fmla="*/ 758327 h 1439166"/>
                  <a:gd name="connsiteX0" fmla="*/ 792477 w 1221193"/>
                  <a:gd name="connsiteY0" fmla="*/ 758327 h 1439166"/>
                  <a:gd name="connsiteX1" fmla="*/ 1129088 w 1221193"/>
                  <a:gd name="connsiteY1" fmla="*/ 555675 h 1439166"/>
                  <a:gd name="connsiteX2" fmla="*/ 1221193 w 1221193"/>
                  <a:gd name="connsiteY2" fmla="*/ 468401 h 1439166"/>
                  <a:gd name="connsiteX3" fmla="*/ 872558 w 1221193"/>
                  <a:gd name="connsiteY3" fmla="*/ 294068 h 1439166"/>
                  <a:gd name="connsiteX4" fmla="*/ 589170 w 1221193"/>
                  <a:gd name="connsiteY4" fmla="*/ 164317 h 1439166"/>
                  <a:gd name="connsiteX5" fmla="*/ 289329 w 1221193"/>
                  <a:gd name="connsiteY5" fmla="*/ 95034 h 1439166"/>
                  <a:gd name="connsiteX6" fmla="*/ 171320 w 1221193"/>
                  <a:gd name="connsiteY6" fmla="*/ 49075 h 1439166"/>
                  <a:gd name="connsiteX7" fmla="*/ 46750 w 1221193"/>
                  <a:gd name="connsiteY7" fmla="*/ 786 h 1439166"/>
                  <a:gd name="connsiteX8" fmla="*/ 0 w 1221193"/>
                  <a:gd name="connsiteY8" fmla="*/ 69042 h 1439166"/>
                  <a:gd name="connsiteX9" fmla="*/ 132558 w 1221193"/>
                  <a:gd name="connsiteY9" fmla="*/ 504524 h 1439166"/>
                  <a:gd name="connsiteX10" fmla="*/ 367671 w 1221193"/>
                  <a:gd name="connsiteY10" fmla="*/ 758771 h 1439166"/>
                  <a:gd name="connsiteX11" fmla="*/ 555103 w 1221193"/>
                  <a:gd name="connsiteY11" fmla="*/ 920657 h 1439166"/>
                  <a:gd name="connsiteX12" fmla="*/ 486306 w 1221193"/>
                  <a:gd name="connsiteY12" fmla="*/ 998786 h 1439166"/>
                  <a:gd name="connsiteX13" fmla="*/ 454462 w 1221193"/>
                  <a:gd name="connsiteY13" fmla="*/ 1347120 h 1439166"/>
                  <a:gd name="connsiteX14" fmla="*/ 744332 w 1221193"/>
                  <a:gd name="connsiteY14" fmla="*/ 1428318 h 1439166"/>
                  <a:gd name="connsiteX15" fmla="*/ 792477 w 1221193"/>
                  <a:gd name="connsiteY15" fmla="*/ 758327 h 1439166"/>
                  <a:gd name="connsiteX0" fmla="*/ 792477 w 1365296"/>
                  <a:gd name="connsiteY0" fmla="*/ 758327 h 1439166"/>
                  <a:gd name="connsiteX1" fmla="*/ 1129088 w 1365296"/>
                  <a:gd name="connsiteY1" fmla="*/ 555675 h 1439166"/>
                  <a:gd name="connsiteX2" fmla="*/ 1365296 w 1365296"/>
                  <a:gd name="connsiteY2" fmla="*/ 567963 h 1439166"/>
                  <a:gd name="connsiteX3" fmla="*/ 872558 w 1365296"/>
                  <a:gd name="connsiteY3" fmla="*/ 294068 h 1439166"/>
                  <a:gd name="connsiteX4" fmla="*/ 589170 w 1365296"/>
                  <a:gd name="connsiteY4" fmla="*/ 164317 h 1439166"/>
                  <a:gd name="connsiteX5" fmla="*/ 289329 w 1365296"/>
                  <a:gd name="connsiteY5" fmla="*/ 95034 h 1439166"/>
                  <a:gd name="connsiteX6" fmla="*/ 171320 w 1365296"/>
                  <a:gd name="connsiteY6" fmla="*/ 49075 h 1439166"/>
                  <a:gd name="connsiteX7" fmla="*/ 46750 w 1365296"/>
                  <a:gd name="connsiteY7" fmla="*/ 786 h 1439166"/>
                  <a:gd name="connsiteX8" fmla="*/ 0 w 1365296"/>
                  <a:gd name="connsiteY8" fmla="*/ 69042 h 1439166"/>
                  <a:gd name="connsiteX9" fmla="*/ 132558 w 1365296"/>
                  <a:gd name="connsiteY9" fmla="*/ 504524 h 1439166"/>
                  <a:gd name="connsiteX10" fmla="*/ 367671 w 1365296"/>
                  <a:gd name="connsiteY10" fmla="*/ 758771 h 1439166"/>
                  <a:gd name="connsiteX11" fmla="*/ 555103 w 1365296"/>
                  <a:gd name="connsiteY11" fmla="*/ 920657 h 1439166"/>
                  <a:gd name="connsiteX12" fmla="*/ 486306 w 1365296"/>
                  <a:gd name="connsiteY12" fmla="*/ 998786 h 1439166"/>
                  <a:gd name="connsiteX13" fmla="*/ 454462 w 1365296"/>
                  <a:gd name="connsiteY13" fmla="*/ 1347120 h 1439166"/>
                  <a:gd name="connsiteX14" fmla="*/ 744332 w 1365296"/>
                  <a:gd name="connsiteY14" fmla="*/ 1428318 h 1439166"/>
                  <a:gd name="connsiteX15" fmla="*/ 792477 w 1365296"/>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872558 w 1409837"/>
                  <a:gd name="connsiteY3" fmla="*/ 29406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32558 w 1409837"/>
                  <a:gd name="connsiteY9" fmla="*/ 504524 h 1439166"/>
                  <a:gd name="connsiteX10" fmla="*/ 367671 w 1409837"/>
                  <a:gd name="connsiteY10" fmla="*/ 75877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872558 w 1409837"/>
                  <a:gd name="connsiteY3" fmla="*/ 29406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32558 w 1409837"/>
                  <a:gd name="connsiteY9" fmla="*/ 504524 h 1439166"/>
                  <a:gd name="connsiteX10" fmla="*/ 367671 w 1409837"/>
                  <a:gd name="connsiteY10" fmla="*/ 75877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935440 w 1409837"/>
                  <a:gd name="connsiteY3" fmla="*/ 31764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32558 w 1409837"/>
                  <a:gd name="connsiteY9" fmla="*/ 504524 h 1439166"/>
                  <a:gd name="connsiteX10" fmla="*/ 367671 w 1409837"/>
                  <a:gd name="connsiteY10" fmla="*/ 75877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935440 w 1409837"/>
                  <a:gd name="connsiteY3" fmla="*/ 31764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32558 w 1409837"/>
                  <a:gd name="connsiteY9" fmla="*/ 504524 h 1439166"/>
                  <a:gd name="connsiteX10" fmla="*/ 367671 w 1409837"/>
                  <a:gd name="connsiteY10" fmla="*/ 75877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935440 w 1409837"/>
                  <a:gd name="connsiteY3" fmla="*/ 31764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32558 w 1409837"/>
                  <a:gd name="connsiteY9" fmla="*/ 504524 h 1439166"/>
                  <a:gd name="connsiteX10" fmla="*/ 351951 w 1409837"/>
                  <a:gd name="connsiteY10" fmla="*/ 76663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92477 w 1409837"/>
                  <a:gd name="connsiteY0" fmla="*/ 758327 h 1439166"/>
                  <a:gd name="connsiteX1" fmla="*/ 1129088 w 1409837"/>
                  <a:gd name="connsiteY1" fmla="*/ 555675 h 1439166"/>
                  <a:gd name="connsiteX2" fmla="*/ 1409837 w 1409837"/>
                  <a:gd name="connsiteY2" fmla="*/ 560103 h 1439166"/>
                  <a:gd name="connsiteX3" fmla="*/ 935440 w 1409837"/>
                  <a:gd name="connsiteY3" fmla="*/ 317648 h 1439166"/>
                  <a:gd name="connsiteX4" fmla="*/ 589170 w 1409837"/>
                  <a:gd name="connsiteY4" fmla="*/ 164317 h 1439166"/>
                  <a:gd name="connsiteX5" fmla="*/ 289329 w 1409837"/>
                  <a:gd name="connsiteY5" fmla="*/ 95034 h 1439166"/>
                  <a:gd name="connsiteX6" fmla="*/ 171320 w 1409837"/>
                  <a:gd name="connsiteY6" fmla="*/ 49075 h 1439166"/>
                  <a:gd name="connsiteX7" fmla="*/ 46750 w 1409837"/>
                  <a:gd name="connsiteY7" fmla="*/ 786 h 1439166"/>
                  <a:gd name="connsiteX8" fmla="*/ 0 w 1409837"/>
                  <a:gd name="connsiteY8" fmla="*/ 69042 h 1439166"/>
                  <a:gd name="connsiteX9" fmla="*/ 106358 w 1409837"/>
                  <a:gd name="connsiteY9" fmla="*/ 512384 h 1439166"/>
                  <a:gd name="connsiteX10" fmla="*/ 351951 w 1409837"/>
                  <a:gd name="connsiteY10" fmla="*/ 766631 h 1439166"/>
                  <a:gd name="connsiteX11" fmla="*/ 555103 w 1409837"/>
                  <a:gd name="connsiteY11" fmla="*/ 920657 h 1439166"/>
                  <a:gd name="connsiteX12" fmla="*/ 486306 w 1409837"/>
                  <a:gd name="connsiteY12" fmla="*/ 998786 h 1439166"/>
                  <a:gd name="connsiteX13" fmla="*/ 454462 w 1409837"/>
                  <a:gd name="connsiteY13" fmla="*/ 1347120 h 1439166"/>
                  <a:gd name="connsiteX14" fmla="*/ 744332 w 1409837"/>
                  <a:gd name="connsiteY14" fmla="*/ 1428318 h 1439166"/>
                  <a:gd name="connsiteX15" fmla="*/ 792477 w 1409837"/>
                  <a:gd name="connsiteY15" fmla="*/ 758327 h 1439166"/>
                  <a:gd name="connsiteX0" fmla="*/ 745727 w 1363087"/>
                  <a:gd name="connsiteY0" fmla="*/ 758327 h 1439166"/>
                  <a:gd name="connsiteX1" fmla="*/ 1082338 w 1363087"/>
                  <a:gd name="connsiteY1" fmla="*/ 555675 h 1439166"/>
                  <a:gd name="connsiteX2" fmla="*/ 1363087 w 1363087"/>
                  <a:gd name="connsiteY2" fmla="*/ 560103 h 1439166"/>
                  <a:gd name="connsiteX3" fmla="*/ 888690 w 1363087"/>
                  <a:gd name="connsiteY3" fmla="*/ 317648 h 1439166"/>
                  <a:gd name="connsiteX4" fmla="*/ 542420 w 1363087"/>
                  <a:gd name="connsiteY4" fmla="*/ 164317 h 1439166"/>
                  <a:gd name="connsiteX5" fmla="*/ 242579 w 1363087"/>
                  <a:gd name="connsiteY5" fmla="*/ 95034 h 1439166"/>
                  <a:gd name="connsiteX6" fmla="*/ 124570 w 1363087"/>
                  <a:gd name="connsiteY6" fmla="*/ 49075 h 1439166"/>
                  <a:gd name="connsiteX7" fmla="*/ 0 w 1363087"/>
                  <a:gd name="connsiteY7" fmla="*/ 786 h 1439166"/>
                  <a:gd name="connsiteX8" fmla="*/ 67165 w 1363087"/>
                  <a:gd name="connsiteY8" fmla="*/ 281479 h 1439166"/>
                  <a:gd name="connsiteX9" fmla="*/ 59608 w 1363087"/>
                  <a:gd name="connsiteY9" fmla="*/ 512384 h 1439166"/>
                  <a:gd name="connsiteX10" fmla="*/ 305201 w 1363087"/>
                  <a:gd name="connsiteY10" fmla="*/ 766631 h 1439166"/>
                  <a:gd name="connsiteX11" fmla="*/ 508353 w 1363087"/>
                  <a:gd name="connsiteY11" fmla="*/ 920657 h 1439166"/>
                  <a:gd name="connsiteX12" fmla="*/ 439556 w 1363087"/>
                  <a:gd name="connsiteY12" fmla="*/ 998786 h 1439166"/>
                  <a:gd name="connsiteX13" fmla="*/ 407712 w 1363087"/>
                  <a:gd name="connsiteY13" fmla="*/ 1347120 h 1439166"/>
                  <a:gd name="connsiteX14" fmla="*/ 697582 w 1363087"/>
                  <a:gd name="connsiteY14" fmla="*/ 1428318 h 1439166"/>
                  <a:gd name="connsiteX15" fmla="*/ 745727 w 1363087"/>
                  <a:gd name="connsiteY15" fmla="*/ 758327 h 1439166"/>
                  <a:gd name="connsiteX0" fmla="*/ 745727 w 1363087"/>
                  <a:gd name="connsiteY0" fmla="*/ 758327 h 1439166"/>
                  <a:gd name="connsiteX1" fmla="*/ 1082338 w 1363087"/>
                  <a:gd name="connsiteY1" fmla="*/ 555675 h 1439166"/>
                  <a:gd name="connsiteX2" fmla="*/ 1363087 w 1363087"/>
                  <a:gd name="connsiteY2" fmla="*/ 560103 h 1439166"/>
                  <a:gd name="connsiteX3" fmla="*/ 888690 w 1363087"/>
                  <a:gd name="connsiteY3" fmla="*/ 317648 h 1439166"/>
                  <a:gd name="connsiteX4" fmla="*/ 542420 w 1363087"/>
                  <a:gd name="connsiteY4" fmla="*/ 164317 h 1439166"/>
                  <a:gd name="connsiteX5" fmla="*/ 242579 w 1363087"/>
                  <a:gd name="connsiteY5" fmla="*/ 95034 h 1439166"/>
                  <a:gd name="connsiteX6" fmla="*/ 124570 w 1363087"/>
                  <a:gd name="connsiteY6" fmla="*/ 49075 h 1439166"/>
                  <a:gd name="connsiteX7" fmla="*/ 0 w 1363087"/>
                  <a:gd name="connsiteY7" fmla="*/ 786 h 1439166"/>
                  <a:gd name="connsiteX8" fmla="*/ 67165 w 1363087"/>
                  <a:gd name="connsiteY8" fmla="*/ 281479 h 1439166"/>
                  <a:gd name="connsiteX9" fmla="*/ 59608 w 1363087"/>
                  <a:gd name="connsiteY9" fmla="*/ 512384 h 1439166"/>
                  <a:gd name="connsiteX10" fmla="*/ 305201 w 1363087"/>
                  <a:gd name="connsiteY10" fmla="*/ 766631 h 1439166"/>
                  <a:gd name="connsiteX11" fmla="*/ 508353 w 1363087"/>
                  <a:gd name="connsiteY11" fmla="*/ 920657 h 1439166"/>
                  <a:gd name="connsiteX12" fmla="*/ 439556 w 1363087"/>
                  <a:gd name="connsiteY12" fmla="*/ 998786 h 1439166"/>
                  <a:gd name="connsiteX13" fmla="*/ 407712 w 1363087"/>
                  <a:gd name="connsiteY13" fmla="*/ 1347120 h 1439166"/>
                  <a:gd name="connsiteX14" fmla="*/ 697582 w 1363087"/>
                  <a:gd name="connsiteY14" fmla="*/ 1428318 h 1439166"/>
                  <a:gd name="connsiteX15" fmla="*/ 745727 w 1363087"/>
                  <a:gd name="connsiteY15" fmla="*/ 758327 h 1439166"/>
                  <a:gd name="connsiteX0" fmla="*/ 736386 w 1353746"/>
                  <a:gd name="connsiteY0" fmla="*/ 711503 h 1392342"/>
                  <a:gd name="connsiteX1" fmla="*/ 1072997 w 1353746"/>
                  <a:gd name="connsiteY1" fmla="*/ 508851 h 1392342"/>
                  <a:gd name="connsiteX2" fmla="*/ 1353746 w 1353746"/>
                  <a:gd name="connsiteY2" fmla="*/ 513279 h 1392342"/>
                  <a:gd name="connsiteX3" fmla="*/ 879349 w 1353746"/>
                  <a:gd name="connsiteY3" fmla="*/ 270824 h 1392342"/>
                  <a:gd name="connsiteX4" fmla="*/ 533079 w 1353746"/>
                  <a:gd name="connsiteY4" fmla="*/ 117493 h 1392342"/>
                  <a:gd name="connsiteX5" fmla="*/ 233238 w 1353746"/>
                  <a:gd name="connsiteY5" fmla="*/ 48210 h 1392342"/>
                  <a:gd name="connsiteX6" fmla="*/ 115229 w 1353746"/>
                  <a:gd name="connsiteY6" fmla="*/ 2251 h 1392342"/>
                  <a:gd name="connsiteX7" fmla="*/ 258514 w 1353746"/>
                  <a:gd name="connsiteY7" fmla="*/ 64799 h 1392342"/>
                  <a:gd name="connsiteX8" fmla="*/ 57824 w 1353746"/>
                  <a:gd name="connsiteY8" fmla="*/ 234655 h 1392342"/>
                  <a:gd name="connsiteX9" fmla="*/ 50267 w 1353746"/>
                  <a:gd name="connsiteY9" fmla="*/ 465560 h 1392342"/>
                  <a:gd name="connsiteX10" fmla="*/ 295860 w 1353746"/>
                  <a:gd name="connsiteY10" fmla="*/ 719807 h 1392342"/>
                  <a:gd name="connsiteX11" fmla="*/ 499012 w 1353746"/>
                  <a:gd name="connsiteY11" fmla="*/ 873833 h 1392342"/>
                  <a:gd name="connsiteX12" fmla="*/ 430215 w 1353746"/>
                  <a:gd name="connsiteY12" fmla="*/ 951962 h 1392342"/>
                  <a:gd name="connsiteX13" fmla="*/ 398371 w 1353746"/>
                  <a:gd name="connsiteY13" fmla="*/ 1300296 h 1392342"/>
                  <a:gd name="connsiteX14" fmla="*/ 688241 w 1353746"/>
                  <a:gd name="connsiteY14" fmla="*/ 1381494 h 1392342"/>
                  <a:gd name="connsiteX15" fmla="*/ 736386 w 1353746"/>
                  <a:gd name="connsiteY15" fmla="*/ 711503 h 1392342"/>
                  <a:gd name="connsiteX0" fmla="*/ 736386 w 1353746"/>
                  <a:gd name="connsiteY0" fmla="*/ 663293 h 1344132"/>
                  <a:gd name="connsiteX1" fmla="*/ 1072997 w 1353746"/>
                  <a:gd name="connsiteY1" fmla="*/ 460641 h 1344132"/>
                  <a:gd name="connsiteX2" fmla="*/ 1353746 w 1353746"/>
                  <a:gd name="connsiteY2" fmla="*/ 465069 h 1344132"/>
                  <a:gd name="connsiteX3" fmla="*/ 879349 w 1353746"/>
                  <a:gd name="connsiteY3" fmla="*/ 222614 h 1344132"/>
                  <a:gd name="connsiteX4" fmla="*/ 533079 w 1353746"/>
                  <a:gd name="connsiteY4" fmla="*/ 69283 h 1344132"/>
                  <a:gd name="connsiteX5" fmla="*/ 233238 w 1353746"/>
                  <a:gd name="connsiteY5" fmla="*/ 0 h 1344132"/>
                  <a:gd name="connsiteX6" fmla="*/ 258514 w 1353746"/>
                  <a:gd name="connsiteY6" fmla="*/ 16589 h 1344132"/>
                  <a:gd name="connsiteX7" fmla="*/ 57824 w 1353746"/>
                  <a:gd name="connsiteY7" fmla="*/ 186445 h 1344132"/>
                  <a:gd name="connsiteX8" fmla="*/ 50267 w 1353746"/>
                  <a:gd name="connsiteY8" fmla="*/ 417350 h 1344132"/>
                  <a:gd name="connsiteX9" fmla="*/ 295860 w 1353746"/>
                  <a:gd name="connsiteY9" fmla="*/ 671597 h 1344132"/>
                  <a:gd name="connsiteX10" fmla="*/ 499012 w 1353746"/>
                  <a:gd name="connsiteY10" fmla="*/ 825623 h 1344132"/>
                  <a:gd name="connsiteX11" fmla="*/ 430215 w 1353746"/>
                  <a:gd name="connsiteY11" fmla="*/ 903752 h 1344132"/>
                  <a:gd name="connsiteX12" fmla="*/ 398371 w 1353746"/>
                  <a:gd name="connsiteY12" fmla="*/ 1252086 h 1344132"/>
                  <a:gd name="connsiteX13" fmla="*/ 688241 w 1353746"/>
                  <a:gd name="connsiteY13" fmla="*/ 1333284 h 1344132"/>
                  <a:gd name="connsiteX14" fmla="*/ 736386 w 1353746"/>
                  <a:gd name="connsiteY14" fmla="*/ 663293 h 1344132"/>
                  <a:gd name="connsiteX0" fmla="*/ 736386 w 1353746"/>
                  <a:gd name="connsiteY0" fmla="*/ 646704 h 1327543"/>
                  <a:gd name="connsiteX1" fmla="*/ 1072997 w 1353746"/>
                  <a:gd name="connsiteY1" fmla="*/ 444052 h 1327543"/>
                  <a:gd name="connsiteX2" fmla="*/ 1353746 w 1353746"/>
                  <a:gd name="connsiteY2" fmla="*/ 448480 h 1327543"/>
                  <a:gd name="connsiteX3" fmla="*/ 879349 w 1353746"/>
                  <a:gd name="connsiteY3" fmla="*/ 206025 h 1327543"/>
                  <a:gd name="connsiteX4" fmla="*/ 533079 w 1353746"/>
                  <a:gd name="connsiteY4" fmla="*/ 52694 h 1327543"/>
                  <a:gd name="connsiteX5" fmla="*/ 258514 w 1353746"/>
                  <a:gd name="connsiteY5" fmla="*/ 0 h 1327543"/>
                  <a:gd name="connsiteX6" fmla="*/ 57824 w 1353746"/>
                  <a:gd name="connsiteY6" fmla="*/ 169856 h 1327543"/>
                  <a:gd name="connsiteX7" fmla="*/ 50267 w 1353746"/>
                  <a:gd name="connsiteY7" fmla="*/ 400761 h 1327543"/>
                  <a:gd name="connsiteX8" fmla="*/ 295860 w 1353746"/>
                  <a:gd name="connsiteY8" fmla="*/ 655008 h 1327543"/>
                  <a:gd name="connsiteX9" fmla="*/ 499012 w 1353746"/>
                  <a:gd name="connsiteY9" fmla="*/ 809034 h 1327543"/>
                  <a:gd name="connsiteX10" fmla="*/ 430215 w 1353746"/>
                  <a:gd name="connsiteY10" fmla="*/ 887163 h 1327543"/>
                  <a:gd name="connsiteX11" fmla="*/ 398371 w 1353746"/>
                  <a:gd name="connsiteY11" fmla="*/ 1235497 h 1327543"/>
                  <a:gd name="connsiteX12" fmla="*/ 688241 w 1353746"/>
                  <a:gd name="connsiteY12" fmla="*/ 1316695 h 1327543"/>
                  <a:gd name="connsiteX13" fmla="*/ 736386 w 1353746"/>
                  <a:gd name="connsiteY13" fmla="*/ 646704 h 1327543"/>
                  <a:gd name="connsiteX0" fmla="*/ 736386 w 1353746"/>
                  <a:gd name="connsiteY0" fmla="*/ 646704 h 1327543"/>
                  <a:gd name="connsiteX1" fmla="*/ 1072997 w 1353746"/>
                  <a:gd name="connsiteY1" fmla="*/ 444052 h 1327543"/>
                  <a:gd name="connsiteX2" fmla="*/ 1353746 w 1353746"/>
                  <a:gd name="connsiteY2" fmla="*/ 448480 h 1327543"/>
                  <a:gd name="connsiteX3" fmla="*/ 879349 w 1353746"/>
                  <a:gd name="connsiteY3" fmla="*/ 206025 h 1327543"/>
                  <a:gd name="connsiteX4" fmla="*/ 351431 w 1353746"/>
                  <a:gd name="connsiteY4" fmla="*/ 92718 h 1327543"/>
                  <a:gd name="connsiteX5" fmla="*/ 258514 w 1353746"/>
                  <a:gd name="connsiteY5" fmla="*/ 0 h 1327543"/>
                  <a:gd name="connsiteX6" fmla="*/ 57824 w 1353746"/>
                  <a:gd name="connsiteY6" fmla="*/ 169856 h 1327543"/>
                  <a:gd name="connsiteX7" fmla="*/ 50267 w 1353746"/>
                  <a:gd name="connsiteY7" fmla="*/ 400761 h 1327543"/>
                  <a:gd name="connsiteX8" fmla="*/ 295860 w 1353746"/>
                  <a:gd name="connsiteY8" fmla="*/ 655008 h 1327543"/>
                  <a:gd name="connsiteX9" fmla="*/ 499012 w 1353746"/>
                  <a:gd name="connsiteY9" fmla="*/ 809034 h 1327543"/>
                  <a:gd name="connsiteX10" fmla="*/ 430215 w 1353746"/>
                  <a:gd name="connsiteY10" fmla="*/ 887163 h 1327543"/>
                  <a:gd name="connsiteX11" fmla="*/ 398371 w 1353746"/>
                  <a:gd name="connsiteY11" fmla="*/ 1235497 h 1327543"/>
                  <a:gd name="connsiteX12" fmla="*/ 688241 w 1353746"/>
                  <a:gd name="connsiteY12" fmla="*/ 1316695 h 1327543"/>
                  <a:gd name="connsiteX13" fmla="*/ 736386 w 1353746"/>
                  <a:gd name="connsiteY13" fmla="*/ 646704 h 1327543"/>
                  <a:gd name="connsiteX0" fmla="*/ 736386 w 1353746"/>
                  <a:gd name="connsiteY0" fmla="*/ 646704 h 1327543"/>
                  <a:gd name="connsiteX1" fmla="*/ 1072997 w 1353746"/>
                  <a:gd name="connsiteY1" fmla="*/ 444052 h 1327543"/>
                  <a:gd name="connsiteX2" fmla="*/ 1353746 w 1353746"/>
                  <a:gd name="connsiteY2" fmla="*/ 448480 h 1327543"/>
                  <a:gd name="connsiteX3" fmla="*/ 266670 w 1353746"/>
                  <a:gd name="connsiteY3" fmla="*/ 227577 h 1327543"/>
                  <a:gd name="connsiteX4" fmla="*/ 351431 w 1353746"/>
                  <a:gd name="connsiteY4" fmla="*/ 92718 h 1327543"/>
                  <a:gd name="connsiteX5" fmla="*/ 258514 w 1353746"/>
                  <a:gd name="connsiteY5" fmla="*/ 0 h 1327543"/>
                  <a:gd name="connsiteX6" fmla="*/ 57824 w 1353746"/>
                  <a:gd name="connsiteY6" fmla="*/ 169856 h 1327543"/>
                  <a:gd name="connsiteX7" fmla="*/ 50267 w 1353746"/>
                  <a:gd name="connsiteY7" fmla="*/ 400761 h 1327543"/>
                  <a:gd name="connsiteX8" fmla="*/ 295860 w 1353746"/>
                  <a:gd name="connsiteY8" fmla="*/ 655008 h 1327543"/>
                  <a:gd name="connsiteX9" fmla="*/ 499012 w 1353746"/>
                  <a:gd name="connsiteY9" fmla="*/ 809034 h 1327543"/>
                  <a:gd name="connsiteX10" fmla="*/ 430215 w 1353746"/>
                  <a:gd name="connsiteY10" fmla="*/ 887163 h 1327543"/>
                  <a:gd name="connsiteX11" fmla="*/ 398371 w 1353746"/>
                  <a:gd name="connsiteY11" fmla="*/ 1235497 h 1327543"/>
                  <a:gd name="connsiteX12" fmla="*/ 688241 w 1353746"/>
                  <a:gd name="connsiteY12" fmla="*/ 1316695 h 1327543"/>
                  <a:gd name="connsiteX13" fmla="*/ 736386 w 1353746"/>
                  <a:gd name="connsiteY13" fmla="*/ 646704 h 1327543"/>
                  <a:gd name="connsiteX0" fmla="*/ 736386 w 1072997"/>
                  <a:gd name="connsiteY0" fmla="*/ 646704 h 1327543"/>
                  <a:gd name="connsiteX1" fmla="*/ 1072997 w 1072997"/>
                  <a:gd name="connsiteY1" fmla="*/ 444052 h 1327543"/>
                  <a:gd name="connsiteX2" fmla="*/ 353140 w 1072997"/>
                  <a:gd name="connsiteY2" fmla="*/ 263753 h 1327543"/>
                  <a:gd name="connsiteX3" fmla="*/ 266670 w 1072997"/>
                  <a:gd name="connsiteY3" fmla="*/ 227577 h 1327543"/>
                  <a:gd name="connsiteX4" fmla="*/ 351431 w 1072997"/>
                  <a:gd name="connsiteY4" fmla="*/ 92718 h 1327543"/>
                  <a:gd name="connsiteX5" fmla="*/ 258514 w 1072997"/>
                  <a:gd name="connsiteY5" fmla="*/ 0 h 1327543"/>
                  <a:gd name="connsiteX6" fmla="*/ 57824 w 1072997"/>
                  <a:gd name="connsiteY6" fmla="*/ 169856 h 1327543"/>
                  <a:gd name="connsiteX7" fmla="*/ 50267 w 1072997"/>
                  <a:gd name="connsiteY7" fmla="*/ 400761 h 1327543"/>
                  <a:gd name="connsiteX8" fmla="*/ 295860 w 1072997"/>
                  <a:gd name="connsiteY8" fmla="*/ 655008 h 1327543"/>
                  <a:gd name="connsiteX9" fmla="*/ 499012 w 1072997"/>
                  <a:gd name="connsiteY9" fmla="*/ 809034 h 1327543"/>
                  <a:gd name="connsiteX10" fmla="*/ 430215 w 1072997"/>
                  <a:gd name="connsiteY10" fmla="*/ 887163 h 1327543"/>
                  <a:gd name="connsiteX11" fmla="*/ 398371 w 1072997"/>
                  <a:gd name="connsiteY11" fmla="*/ 1235497 h 1327543"/>
                  <a:gd name="connsiteX12" fmla="*/ 688241 w 1072997"/>
                  <a:gd name="connsiteY12" fmla="*/ 1316695 h 1327543"/>
                  <a:gd name="connsiteX13" fmla="*/ 736386 w 1072997"/>
                  <a:gd name="connsiteY13" fmla="*/ 646704 h 1327543"/>
                  <a:gd name="connsiteX0" fmla="*/ 736386 w 739384"/>
                  <a:gd name="connsiteY0" fmla="*/ 646704 h 1327543"/>
                  <a:gd name="connsiteX1" fmla="*/ 207857 w 739384"/>
                  <a:gd name="connsiteY1" fmla="*/ 385555 h 1327543"/>
                  <a:gd name="connsiteX2" fmla="*/ 353140 w 739384"/>
                  <a:gd name="connsiteY2" fmla="*/ 263753 h 1327543"/>
                  <a:gd name="connsiteX3" fmla="*/ 266670 w 739384"/>
                  <a:gd name="connsiteY3" fmla="*/ 227577 h 1327543"/>
                  <a:gd name="connsiteX4" fmla="*/ 351431 w 739384"/>
                  <a:gd name="connsiteY4" fmla="*/ 92718 h 1327543"/>
                  <a:gd name="connsiteX5" fmla="*/ 258514 w 739384"/>
                  <a:gd name="connsiteY5" fmla="*/ 0 h 1327543"/>
                  <a:gd name="connsiteX6" fmla="*/ 57824 w 739384"/>
                  <a:gd name="connsiteY6" fmla="*/ 169856 h 1327543"/>
                  <a:gd name="connsiteX7" fmla="*/ 50267 w 739384"/>
                  <a:gd name="connsiteY7" fmla="*/ 400761 h 1327543"/>
                  <a:gd name="connsiteX8" fmla="*/ 295860 w 739384"/>
                  <a:gd name="connsiteY8" fmla="*/ 655008 h 1327543"/>
                  <a:gd name="connsiteX9" fmla="*/ 499012 w 739384"/>
                  <a:gd name="connsiteY9" fmla="*/ 809034 h 1327543"/>
                  <a:gd name="connsiteX10" fmla="*/ 430215 w 739384"/>
                  <a:gd name="connsiteY10" fmla="*/ 887163 h 1327543"/>
                  <a:gd name="connsiteX11" fmla="*/ 398371 w 739384"/>
                  <a:gd name="connsiteY11" fmla="*/ 1235497 h 1327543"/>
                  <a:gd name="connsiteX12" fmla="*/ 688241 w 739384"/>
                  <a:gd name="connsiteY12" fmla="*/ 1316695 h 1327543"/>
                  <a:gd name="connsiteX13" fmla="*/ 736386 w 739384"/>
                  <a:gd name="connsiteY13" fmla="*/ 646704 h 1327543"/>
                  <a:gd name="connsiteX0" fmla="*/ 736386 w 739384"/>
                  <a:gd name="connsiteY0" fmla="*/ 646704 h 1327543"/>
                  <a:gd name="connsiteX1" fmla="*/ 353140 w 739384"/>
                  <a:gd name="connsiteY1" fmla="*/ 263753 h 1327543"/>
                  <a:gd name="connsiteX2" fmla="*/ 266670 w 739384"/>
                  <a:gd name="connsiteY2" fmla="*/ 227577 h 1327543"/>
                  <a:gd name="connsiteX3" fmla="*/ 351431 w 739384"/>
                  <a:gd name="connsiteY3" fmla="*/ 92718 h 1327543"/>
                  <a:gd name="connsiteX4" fmla="*/ 258514 w 739384"/>
                  <a:gd name="connsiteY4" fmla="*/ 0 h 1327543"/>
                  <a:gd name="connsiteX5" fmla="*/ 57824 w 739384"/>
                  <a:gd name="connsiteY5" fmla="*/ 169856 h 1327543"/>
                  <a:gd name="connsiteX6" fmla="*/ 50267 w 739384"/>
                  <a:gd name="connsiteY6" fmla="*/ 400761 h 1327543"/>
                  <a:gd name="connsiteX7" fmla="*/ 295860 w 739384"/>
                  <a:gd name="connsiteY7" fmla="*/ 655008 h 1327543"/>
                  <a:gd name="connsiteX8" fmla="*/ 499012 w 739384"/>
                  <a:gd name="connsiteY8" fmla="*/ 809034 h 1327543"/>
                  <a:gd name="connsiteX9" fmla="*/ 430215 w 739384"/>
                  <a:gd name="connsiteY9" fmla="*/ 887163 h 1327543"/>
                  <a:gd name="connsiteX10" fmla="*/ 398371 w 739384"/>
                  <a:gd name="connsiteY10" fmla="*/ 1235497 h 1327543"/>
                  <a:gd name="connsiteX11" fmla="*/ 688241 w 739384"/>
                  <a:gd name="connsiteY11" fmla="*/ 1316695 h 1327543"/>
                  <a:gd name="connsiteX12" fmla="*/ 736386 w 739384"/>
                  <a:gd name="connsiteY12" fmla="*/ 646704 h 1327543"/>
                  <a:gd name="connsiteX0" fmla="*/ 736386 w 739384"/>
                  <a:gd name="connsiteY0" fmla="*/ 646704 h 1327543"/>
                  <a:gd name="connsiteX1" fmla="*/ 266670 w 739384"/>
                  <a:gd name="connsiteY1" fmla="*/ 227577 h 1327543"/>
                  <a:gd name="connsiteX2" fmla="*/ 351431 w 739384"/>
                  <a:gd name="connsiteY2" fmla="*/ 92718 h 1327543"/>
                  <a:gd name="connsiteX3" fmla="*/ 258514 w 739384"/>
                  <a:gd name="connsiteY3" fmla="*/ 0 h 1327543"/>
                  <a:gd name="connsiteX4" fmla="*/ 57824 w 739384"/>
                  <a:gd name="connsiteY4" fmla="*/ 169856 h 1327543"/>
                  <a:gd name="connsiteX5" fmla="*/ 50267 w 739384"/>
                  <a:gd name="connsiteY5" fmla="*/ 400761 h 1327543"/>
                  <a:gd name="connsiteX6" fmla="*/ 295860 w 739384"/>
                  <a:gd name="connsiteY6" fmla="*/ 655008 h 1327543"/>
                  <a:gd name="connsiteX7" fmla="*/ 499012 w 739384"/>
                  <a:gd name="connsiteY7" fmla="*/ 809034 h 1327543"/>
                  <a:gd name="connsiteX8" fmla="*/ 430215 w 739384"/>
                  <a:gd name="connsiteY8" fmla="*/ 887163 h 1327543"/>
                  <a:gd name="connsiteX9" fmla="*/ 398371 w 739384"/>
                  <a:gd name="connsiteY9" fmla="*/ 1235497 h 1327543"/>
                  <a:gd name="connsiteX10" fmla="*/ 688241 w 739384"/>
                  <a:gd name="connsiteY10" fmla="*/ 1316695 h 1327543"/>
                  <a:gd name="connsiteX11" fmla="*/ 736386 w 739384"/>
                  <a:gd name="connsiteY11" fmla="*/ 646704 h 1327543"/>
                  <a:gd name="connsiteX0" fmla="*/ 688241 w 688241"/>
                  <a:gd name="connsiteY0" fmla="*/ 1316695 h 1327543"/>
                  <a:gd name="connsiteX1" fmla="*/ 266670 w 688241"/>
                  <a:gd name="connsiteY1" fmla="*/ 227577 h 1327543"/>
                  <a:gd name="connsiteX2" fmla="*/ 351431 w 688241"/>
                  <a:gd name="connsiteY2" fmla="*/ 92718 h 1327543"/>
                  <a:gd name="connsiteX3" fmla="*/ 258514 w 688241"/>
                  <a:gd name="connsiteY3" fmla="*/ 0 h 1327543"/>
                  <a:gd name="connsiteX4" fmla="*/ 57824 w 688241"/>
                  <a:gd name="connsiteY4" fmla="*/ 169856 h 1327543"/>
                  <a:gd name="connsiteX5" fmla="*/ 50267 w 688241"/>
                  <a:gd name="connsiteY5" fmla="*/ 400761 h 1327543"/>
                  <a:gd name="connsiteX6" fmla="*/ 295860 w 688241"/>
                  <a:gd name="connsiteY6" fmla="*/ 655008 h 1327543"/>
                  <a:gd name="connsiteX7" fmla="*/ 499012 w 688241"/>
                  <a:gd name="connsiteY7" fmla="*/ 809034 h 1327543"/>
                  <a:gd name="connsiteX8" fmla="*/ 430215 w 688241"/>
                  <a:gd name="connsiteY8" fmla="*/ 887163 h 1327543"/>
                  <a:gd name="connsiteX9" fmla="*/ 398371 w 688241"/>
                  <a:gd name="connsiteY9" fmla="*/ 1235497 h 1327543"/>
                  <a:gd name="connsiteX10" fmla="*/ 688241 w 688241"/>
                  <a:gd name="connsiteY10" fmla="*/ 1316695 h 1327543"/>
                  <a:gd name="connsiteX0" fmla="*/ 398371 w 499012"/>
                  <a:gd name="connsiteY0" fmla="*/ 1235497 h 1235497"/>
                  <a:gd name="connsiteX1" fmla="*/ 266670 w 499012"/>
                  <a:gd name="connsiteY1" fmla="*/ 227577 h 1235497"/>
                  <a:gd name="connsiteX2" fmla="*/ 351431 w 499012"/>
                  <a:gd name="connsiteY2" fmla="*/ 92718 h 1235497"/>
                  <a:gd name="connsiteX3" fmla="*/ 258514 w 499012"/>
                  <a:gd name="connsiteY3" fmla="*/ 0 h 1235497"/>
                  <a:gd name="connsiteX4" fmla="*/ 57824 w 499012"/>
                  <a:gd name="connsiteY4" fmla="*/ 169856 h 1235497"/>
                  <a:gd name="connsiteX5" fmla="*/ 50267 w 499012"/>
                  <a:gd name="connsiteY5" fmla="*/ 400761 h 1235497"/>
                  <a:gd name="connsiteX6" fmla="*/ 295860 w 499012"/>
                  <a:gd name="connsiteY6" fmla="*/ 655008 h 1235497"/>
                  <a:gd name="connsiteX7" fmla="*/ 499012 w 499012"/>
                  <a:gd name="connsiteY7" fmla="*/ 809034 h 1235497"/>
                  <a:gd name="connsiteX8" fmla="*/ 430215 w 499012"/>
                  <a:gd name="connsiteY8" fmla="*/ 887163 h 1235497"/>
                  <a:gd name="connsiteX9" fmla="*/ 398371 w 499012"/>
                  <a:gd name="connsiteY9" fmla="*/ 1235497 h 1235497"/>
                  <a:gd name="connsiteX0" fmla="*/ 430215 w 499012"/>
                  <a:gd name="connsiteY0" fmla="*/ 887163 h 887163"/>
                  <a:gd name="connsiteX1" fmla="*/ 266670 w 499012"/>
                  <a:gd name="connsiteY1" fmla="*/ 227577 h 887163"/>
                  <a:gd name="connsiteX2" fmla="*/ 351431 w 499012"/>
                  <a:gd name="connsiteY2" fmla="*/ 92718 h 887163"/>
                  <a:gd name="connsiteX3" fmla="*/ 258514 w 499012"/>
                  <a:gd name="connsiteY3" fmla="*/ 0 h 887163"/>
                  <a:gd name="connsiteX4" fmla="*/ 57824 w 499012"/>
                  <a:gd name="connsiteY4" fmla="*/ 169856 h 887163"/>
                  <a:gd name="connsiteX5" fmla="*/ 50267 w 499012"/>
                  <a:gd name="connsiteY5" fmla="*/ 400761 h 887163"/>
                  <a:gd name="connsiteX6" fmla="*/ 295860 w 499012"/>
                  <a:gd name="connsiteY6" fmla="*/ 655008 h 887163"/>
                  <a:gd name="connsiteX7" fmla="*/ 499012 w 499012"/>
                  <a:gd name="connsiteY7" fmla="*/ 809034 h 887163"/>
                  <a:gd name="connsiteX8" fmla="*/ 430215 w 499012"/>
                  <a:gd name="connsiteY8" fmla="*/ 887163 h 887163"/>
                  <a:gd name="connsiteX0" fmla="*/ 183912 w 499012"/>
                  <a:gd name="connsiteY0" fmla="*/ 373005 h 809034"/>
                  <a:gd name="connsiteX1" fmla="*/ 266670 w 499012"/>
                  <a:gd name="connsiteY1" fmla="*/ 227577 h 809034"/>
                  <a:gd name="connsiteX2" fmla="*/ 351431 w 499012"/>
                  <a:gd name="connsiteY2" fmla="*/ 92718 h 809034"/>
                  <a:gd name="connsiteX3" fmla="*/ 258514 w 499012"/>
                  <a:gd name="connsiteY3" fmla="*/ 0 h 809034"/>
                  <a:gd name="connsiteX4" fmla="*/ 57824 w 499012"/>
                  <a:gd name="connsiteY4" fmla="*/ 169856 h 809034"/>
                  <a:gd name="connsiteX5" fmla="*/ 50267 w 499012"/>
                  <a:gd name="connsiteY5" fmla="*/ 400761 h 809034"/>
                  <a:gd name="connsiteX6" fmla="*/ 295860 w 499012"/>
                  <a:gd name="connsiteY6" fmla="*/ 655008 h 809034"/>
                  <a:gd name="connsiteX7" fmla="*/ 499012 w 499012"/>
                  <a:gd name="connsiteY7" fmla="*/ 809034 h 809034"/>
                  <a:gd name="connsiteX8" fmla="*/ 183912 w 499012"/>
                  <a:gd name="connsiteY8" fmla="*/ 373005 h 809034"/>
                  <a:gd name="connsiteX0" fmla="*/ 499012 w 499012"/>
                  <a:gd name="connsiteY0" fmla="*/ 809034 h 809034"/>
                  <a:gd name="connsiteX1" fmla="*/ 266670 w 499012"/>
                  <a:gd name="connsiteY1" fmla="*/ 227577 h 809034"/>
                  <a:gd name="connsiteX2" fmla="*/ 351431 w 499012"/>
                  <a:gd name="connsiteY2" fmla="*/ 92718 h 809034"/>
                  <a:gd name="connsiteX3" fmla="*/ 258514 w 499012"/>
                  <a:gd name="connsiteY3" fmla="*/ 0 h 809034"/>
                  <a:gd name="connsiteX4" fmla="*/ 57824 w 499012"/>
                  <a:gd name="connsiteY4" fmla="*/ 169856 h 809034"/>
                  <a:gd name="connsiteX5" fmla="*/ 50267 w 499012"/>
                  <a:gd name="connsiteY5" fmla="*/ 400761 h 809034"/>
                  <a:gd name="connsiteX6" fmla="*/ 295860 w 499012"/>
                  <a:gd name="connsiteY6" fmla="*/ 655008 h 809034"/>
                  <a:gd name="connsiteX7" fmla="*/ 499012 w 499012"/>
                  <a:gd name="connsiteY7" fmla="*/ 809034 h 809034"/>
                  <a:gd name="connsiteX0" fmla="*/ 295860 w 358970"/>
                  <a:gd name="connsiteY0" fmla="*/ 655008 h 655008"/>
                  <a:gd name="connsiteX1" fmla="*/ 266670 w 358970"/>
                  <a:gd name="connsiteY1" fmla="*/ 227577 h 655008"/>
                  <a:gd name="connsiteX2" fmla="*/ 351431 w 358970"/>
                  <a:gd name="connsiteY2" fmla="*/ 92718 h 655008"/>
                  <a:gd name="connsiteX3" fmla="*/ 258514 w 358970"/>
                  <a:gd name="connsiteY3" fmla="*/ 0 h 655008"/>
                  <a:gd name="connsiteX4" fmla="*/ 57824 w 358970"/>
                  <a:gd name="connsiteY4" fmla="*/ 169856 h 655008"/>
                  <a:gd name="connsiteX5" fmla="*/ 50267 w 358970"/>
                  <a:gd name="connsiteY5" fmla="*/ 400761 h 655008"/>
                  <a:gd name="connsiteX6" fmla="*/ 295860 w 358970"/>
                  <a:gd name="connsiteY6" fmla="*/ 655008 h 655008"/>
                  <a:gd name="connsiteX0" fmla="*/ 200418 w 358970"/>
                  <a:gd name="connsiteY0" fmla="*/ 322499 h 400761"/>
                  <a:gd name="connsiteX1" fmla="*/ 266670 w 358970"/>
                  <a:gd name="connsiteY1" fmla="*/ 227577 h 400761"/>
                  <a:gd name="connsiteX2" fmla="*/ 351431 w 358970"/>
                  <a:gd name="connsiteY2" fmla="*/ 92718 h 400761"/>
                  <a:gd name="connsiteX3" fmla="*/ 258514 w 358970"/>
                  <a:gd name="connsiteY3" fmla="*/ 0 h 400761"/>
                  <a:gd name="connsiteX4" fmla="*/ 57824 w 358970"/>
                  <a:gd name="connsiteY4" fmla="*/ 169856 h 400761"/>
                  <a:gd name="connsiteX5" fmla="*/ 50267 w 358970"/>
                  <a:gd name="connsiteY5" fmla="*/ 400761 h 400761"/>
                  <a:gd name="connsiteX6" fmla="*/ 200418 w 358970"/>
                  <a:gd name="connsiteY6" fmla="*/ 322499 h 400761"/>
                  <a:gd name="connsiteX0" fmla="*/ 50267 w 358970"/>
                  <a:gd name="connsiteY0" fmla="*/ 400761 h 400761"/>
                  <a:gd name="connsiteX1" fmla="*/ 266670 w 358970"/>
                  <a:gd name="connsiteY1" fmla="*/ 227577 h 400761"/>
                  <a:gd name="connsiteX2" fmla="*/ 351431 w 358970"/>
                  <a:gd name="connsiteY2" fmla="*/ 92718 h 400761"/>
                  <a:gd name="connsiteX3" fmla="*/ 258514 w 358970"/>
                  <a:gd name="connsiteY3" fmla="*/ 0 h 400761"/>
                  <a:gd name="connsiteX4" fmla="*/ 57824 w 358970"/>
                  <a:gd name="connsiteY4" fmla="*/ 169856 h 400761"/>
                  <a:gd name="connsiteX5" fmla="*/ 50267 w 358970"/>
                  <a:gd name="connsiteY5" fmla="*/ 400761 h 400761"/>
                  <a:gd name="connsiteX0" fmla="*/ 54111 w 346289"/>
                  <a:gd name="connsiteY0" fmla="*/ 433811 h 433811"/>
                  <a:gd name="connsiteX1" fmla="*/ 253989 w 346289"/>
                  <a:gd name="connsiteY1" fmla="*/ 227577 h 433811"/>
                  <a:gd name="connsiteX2" fmla="*/ 338750 w 346289"/>
                  <a:gd name="connsiteY2" fmla="*/ 92718 h 433811"/>
                  <a:gd name="connsiteX3" fmla="*/ 245833 w 346289"/>
                  <a:gd name="connsiteY3" fmla="*/ 0 h 433811"/>
                  <a:gd name="connsiteX4" fmla="*/ 45143 w 346289"/>
                  <a:gd name="connsiteY4" fmla="*/ 169856 h 433811"/>
                  <a:gd name="connsiteX5" fmla="*/ 54111 w 346289"/>
                  <a:gd name="connsiteY5" fmla="*/ 433811 h 433811"/>
                  <a:gd name="connsiteX0" fmla="*/ 54111 w 347018"/>
                  <a:gd name="connsiteY0" fmla="*/ 433811 h 433811"/>
                  <a:gd name="connsiteX1" fmla="*/ 276023 w 347018"/>
                  <a:gd name="connsiteY1" fmla="*/ 241348 h 433811"/>
                  <a:gd name="connsiteX2" fmla="*/ 338750 w 347018"/>
                  <a:gd name="connsiteY2" fmla="*/ 92718 h 433811"/>
                  <a:gd name="connsiteX3" fmla="*/ 245833 w 347018"/>
                  <a:gd name="connsiteY3" fmla="*/ 0 h 433811"/>
                  <a:gd name="connsiteX4" fmla="*/ 45143 w 347018"/>
                  <a:gd name="connsiteY4" fmla="*/ 169856 h 433811"/>
                  <a:gd name="connsiteX5" fmla="*/ 54111 w 347018"/>
                  <a:gd name="connsiteY5" fmla="*/ 433811 h 433811"/>
                  <a:gd name="connsiteX0" fmla="*/ 54111 w 346592"/>
                  <a:gd name="connsiteY0" fmla="*/ 433811 h 433811"/>
                  <a:gd name="connsiteX1" fmla="*/ 276023 w 346592"/>
                  <a:gd name="connsiteY1" fmla="*/ 241348 h 433811"/>
                  <a:gd name="connsiteX2" fmla="*/ 338750 w 346592"/>
                  <a:gd name="connsiteY2" fmla="*/ 92718 h 433811"/>
                  <a:gd name="connsiteX3" fmla="*/ 245833 w 346592"/>
                  <a:gd name="connsiteY3" fmla="*/ 0 h 433811"/>
                  <a:gd name="connsiteX4" fmla="*/ 45143 w 346592"/>
                  <a:gd name="connsiteY4" fmla="*/ 169856 h 433811"/>
                  <a:gd name="connsiteX5" fmla="*/ 54111 w 346592"/>
                  <a:gd name="connsiteY5" fmla="*/ 433811 h 433811"/>
                  <a:gd name="connsiteX0" fmla="*/ 59820 w 352301"/>
                  <a:gd name="connsiteY0" fmla="*/ 433811 h 433811"/>
                  <a:gd name="connsiteX1" fmla="*/ 281732 w 352301"/>
                  <a:gd name="connsiteY1" fmla="*/ 241348 h 433811"/>
                  <a:gd name="connsiteX2" fmla="*/ 344459 w 352301"/>
                  <a:gd name="connsiteY2" fmla="*/ 92718 h 433811"/>
                  <a:gd name="connsiteX3" fmla="*/ 251542 w 352301"/>
                  <a:gd name="connsiteY3" fmla="*/ 0 h 433811"/>
                  <a:gd name="connsiteX4" fmla="*/ 30246 w 352301"/>
                  <a:gd name="connsiteY4" fmla="*/ 154402 h 433811"/>
                  <a:gd name="connsiteX5" fmla="*/ 59820 w 352301"/>
                  <a:gd name="connsiteY5" fmla="*/ 433811 h 433811"/>
                  <a:gd name="connsiteX0" fmla="*/ 58282 w 355915"/>
                  <a:gd name="connsiteY0" fmla="*/ 446690 h 446690"/>
                  <a:gd name="connsiteX1" fmla="*/ 285346 w 355915"/>
                  <a:gd name="connsiteY1" fmla="*/ 241348 h 446690"/>
                  <a:gd name="connsiteX2" fmla="*/ 348073 w 355915"/>
                  <a:gd name="connsiteY2" fmla="*/ 92718 h 446690"/>
                  <a:gd name="connsiteX3" fmla="*/ 255156 w 355915"/>
                  <a:gd name="connsiteY3" fmla="*/ 0 h 446690"/>
                  <a:gd name="connsiteX4" fmla="*/ 33860 w 355915"/>
                  <a:gd name="connsiteY4" fmla="*/ 154402 h 446690"/>
                  <a:gd name="connsiteX5" fmla="*/ 58282 w 355915"/>
                  <a:gd name="connsiteY5" fmla="*/ 446690 h 446690"/>
                  <a:gd name="connsiteX0" fmla="*/ 63157 w 360790"/>
                  <a:gd name="connsiteY0" fmla="*/ 446690 h 446690"/>
                  <a:gd name="connsiteX1" fmla="*/ 290221 w 360790"/>
                  <a:gd name="connsiteY1" fmla="*/ 241348 h 446690"/>
                  <a:gd name="connsiteX2" fmla="*/ 352948 w 360790"/>
                  <a:gd name="connsiteY2" fmla="*/ 92718 h 446690"/>
                  <a:gd name="connsiteX3" fmla="*/ 260031 w 360790"/>
                  <a:gd name="connsiteY3" fmla="*/ 0 h 446690"/>
                  <a:gd name="connsiteX4" fmla="*/ 23280 w 360790"/>
                  <a:gd name="connsiteY4" fmla="*/ 149251 h 446690"/>
                  <a:gd name="connsiteX5" fmla="*/ 63157 w 360790"/>
                  <a:gd name="connsiteY5" fmla="*/ 446690 h 446690"/>
                  <a:gd name="connsiteX0" fmla="*/ 63157 w 360790"/>
                  <a:gd name="connsiteY0" fmla="*/ 459569 h 459569"/>
                  <a:gd name="connsiteX1" fmla="*/ 290221 w 360790"/>
                  <a:gd name="connsiteY1" fmla="*/ 254227 h 459569"/>
                  <a:gd name="connsiteX2" fmla="*/ 352948 w 360790"/>
                  <a:gd name="connsiteY2" fmla="*/ 105597 h 459569"/>
                  <a:gd name="connsiteX3" fmla="*/ 257455 w 360790"/>
                  <a:gd name="connsiteY3" fmla="*/ 0 h 459569"/>
                  <a:gd name="connsiteX4" fmla="*/ 23280 w 360790"/>
                  <a:gd name="connsiteY4" fmla="*/ 162130 h 459569"/>
                  <a:gd name="connsiteX5" fmla="*/ 63157 w 360790"/>
                  <a:gd name="connsiteY5" fmla="*/ 459569 h 459569"/>
                  <a:gd name="connsiteX0" fmla="*/ 61444 w 359077"/>
                  <a:gd name="connsiteY0" fmla="*/ 459569 h 459569"/>
                  <a:gd name="connsiteX1" fmla="*/ 288508 w 359077"/>
                  <a:gd name="connsiteY1" fmla="*/ 254227 h 459569"/>
                  <a:gd name="connsiteX2" fmla="*/ 351235 w 359077"/>
                  <a:gd name="connsiteY2" fmla="*/ 105597 h 459569"/>
                  <a:gd name="connsiteX3" fmla="*/ 255742 w 359077"/>
                  <a:gd name="connsiteY3" fmla="*/ 0 h 459569"/>
                  <a:gd name="connsiteX4" fmla="*/ 26719 w 359077"/>
                  <a:gd name="connsiteY4" fmla="*/ 141524 h 459569"/>
                  <a:gd name="connsiteX5" fmla="*/ 61444 w 359077"/>
                  <a:gd name="connsiteY5" fmla="*/ 459569 h 459569"/>
                  <a:gd name="connsiteX0" fmla="*/ 78437 w 376070"/>
                  <a:gd name="connsiteY0" fmla="*/ 459569 h 459569"/>
                  <a:gd name="connsiteX1" fmla="*/ 305501 w 376070"/>
                  <a:gd name="connsiteY1" fmla="*/ 254227 h 459569"/>
                  <a:gd name="connsiteX2" fmla="*/ 368228 w 376070"/>
                  <a:gd name="connsiteY2" fmla="*/ 105597 h 459569"/>
                  <a:gd name="connsiteX3" fmla="*/ 272735 w 376070"/>
                  <a:gd name="connsiteY3" fmla="*/ 0 h 459569"/>
                  <a:gd name="connsiteX4" fmla="*/ 43712 w 376070"/>
                  <a:gd name="connsiteY4" fmla="*/ 141524 h 459569"/>
                  <a:gd name="connsiteX5" fmla="*/ 78437 w 376070"/>
                  <a:gd name="connsiteY5" fmla="*/ 459569 h 459569"/>
                  <a:gd name="connsiteX0" fmla="*/ 78437 w 376516"/>
                  <a:gd name="connsiteY0" fmla="*/ 459569 h 459569"/>
                  <a:gd name="connsiteX1" fmla="*/ 318380 w 376516"/>
                  <a:gd name="connsiteY1" fmla="*/ 251651 h 459569"/>
                  <a:gd name="connsiteX2" fmla="*/ 368228 w 376516"/>
                  <a:gd name="connsiteY2" fmla="*/ 105597 h 459569"/>
                  <a:gd name="connsiteX3" fmla="*/ 272735 w 376516"/>
                  <a:gd name="connsiteY3" fmla="*/ 0 h 459569"/>
                  <a:gd name="connsiteX4" fmla="*/ 43712 w 376516"/>
                  <a:gd name="connsiteY4" fmla="*/ 141524 h 459569"/>
                  <a:gd name="connsiteX5" fmla="*/ 78437 w 376516"/>
                  <a:gd name="connsiteY5" fmla="*/ 459569 h 459569"/>
                  <a:gd name="connsiteX0" fmla="*/ 78437 w 369090"/>
                  <a:gd name="connsiteY0" fmla="*/ 459569 h 459569"/>
                  <a:gd name="connsiteX1" fmla="*/ 318380 w 369090"/>
                  <a:gd name="connsiteY1" fmla="*/ 251651 h 459569"/>
                  <a:gd name="connsiteX2" fmla="*/ 319788 w 369090"/>
                  <a:gd name="connsiteY2" fmla="*/ 250383 h 459569"/>
                  <a:gd name="connsiteX3" fmla="*/ 368228 w 369090"/>
                  <a:gd name="connsiteY3" fmla="*/ 105597 h 459569"/>
                  <a:gd name="connsiteX4" fmla="*/ 272735 w 369090"/>
                  <a:gd name="connsiteY4" fmla="*/ 0 h 459569"/>
                  <a:gd name="connsiteX5" fmla="*/ 43712 w 369090"/>
                  <a:gd name="connsiteY5" fmla="*/ 141524 h 459569"/>
                  <a:gd name="connsiteX6" fmla="*/ 78437 w 369090"/>
                  <a:gd name="connsiteY6" fmla="*/ 459569 h 459569"/>
                  <a:gd name="connsiteX0" fmla="*/ 78437 w 368923"/>
                  <a:gd name="connsiteY0" fmla="*/ 459569 h 459569"/>
                  <a:gd name="connsiteX1" fmla="*/ 318380 w 368923"/>
                  <a:gd name="connsiteY1" fmla="*/ 251651 h 459569"/>
                  <a:gd name="connsiteX2" fmla="*/ 306909 w 368923"/>
                  <a:gd name="connsiteY2" fmla="*/ 196292 h 459569"/>
                  <a:gd name="connsiteX3" fmla="*/ 368228 w 368923"/>
                  <a:gd name="connsiteY3" fmla="*/ 105597 h 459569"/>
                  <a:gd name="connsiteX4" fmla="*/ 272735 w 368923"/>
                  <a:gd name="connsiteY4" fmla="*/ 0 h 459569"/>
                  <a:gd name="connsiteX5" fmla="*/ 43712 w 368923"/>
                  <a:gd name="connsiteY5" fmla="*/ 141524 h 459569"/>
                  <a:gd name="connsiteX6" fmla="*/ 78437 w 368923"/>
                  <a:gd name="connsiteY6" fmla="*/ 459569 h 459569"/>
                  <a:gd name="connsiteX0" fmla="*/ 78437 w 368690"/>
                  <a:gd name="connsiteY0" fmla="*/ 459569 h 459569"/>
                  <a:gd name="connsiteX1" fmla="*/ 318380 w 368690"/>
                  <a:gd name="connsiteY1" fmla="*/ 251651 h 459569"/>
                  <a:gd name="connsiteX2" fmla="*/ 273424 w 368690"/>
                  <a:gd name="connsiteY2" fmla="*/ 201443 h 459569"/>
                  <a:gd name="connsiteX3" fmla="*/ 368228 w 368690"/>
                  <a:gd name="connsiteY3" fmla="*/ 105597 h 459569"/>
                  <a:gd name="connsiteX4" fmla="*/ 272735 w 368690"/>
                  <a:gd name="connsiteY4" fmla="*/ 0 h 459569"/>
                  <a:gd name="connsiteX5" fmla="*/ 43712 w 368690"/>
                  <a:gd name="connsiteY5" fmla="*/ 141524 h 459569"/>
                  <a:gd name="connsiteX6" fmla="*/ 78437 w 368690"/>
                  <a:gd name="connsiteY6" fmla="*/ 459569 h 459569"/>
                  <a:gd name="connsiteX0" fmla="*/ 78437 w 368690"/>
                  <a:gd name="connsiteY0" fmla="*/ 459569 h 459569"/>
                  <a:gd name="connsiteX1" fmla="*/ 318380 w 368690"/>
                  <a:gd name="connsiteY1" fmla="*/ 251651 h 459569"/>
                  <a:gd name="connsiteX2" fmla="*/ 273424 w 368690"/>
                  <a:gd name="connsiteY2" fmla="*/ 201443 h 459569"/>
                  <a:gd name="connsiteX3" fmla="*/ 368228 w 368690"/>
                  <a:gd name="connsiteY3" fmla="*/ 105597 h 459569"/>
                  <a:gd name="connsiteX4" fmla="*/ 272735 w 368690"/>
                  <a:gd name="connsiteY4" fmla="*/ 0 h 459569"/>
                  <a:gd name="connsiteX5" fmla="*/ 43712 w 368690"/>
                  <a:gd name="connsiteY5" fmla="*/ 141524 h 459569"/>
                  <a:gd name="connsiteX6" fmla="*/ 78437 w 368690"/>
                  <a:gd name="connsiteY6" fmla="*/ 459569 h 459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8690" h="459569">
                    <a:moveTo>
                      <a:pt x="78437" y="459569"/>
                    </a:moveTo>
                    <a:lnTo>
                      <a:pt x="318380" y="251651"/>
                    </a:lnTo>
                    <a:cubicBezTo>
                      <a:pt x="307089" y="232242"/>
                      <a:pt x="265116" y="225785"/>
                      <a:pt x="273424" y="201443"/>
                    </a:cubicBezTo>
                    <a:cubicBezTo>
                      <a:pt x="281732" y="177101"/>
                      <a:pt x="376070" y="147327"/>
                      <a:pt x="368228" y="105597"/>
                    </a:cubicBezTo>
                    <a:lnTo>
                      <a:pt x="272735" y="0"/>
                    </a:lnTo>
                    <a:lnTo>
                      <a:pt x="43712" y="141524"/>
                    </a:lnTo>
                    <a:cubicBezTo>
                      <a:pt x="60544" y="126912"/>
                      <a:pt x="-85097" y="362440"/>
                      <a:pt x="78437" y="459569"/>
                    </a:cubicBezTo>
                    <a:close/>
                  </a:path>
                </a:pathLst>
              </a:custGeom>
              <a:solidFill>
                <a:schemeClr val="accent2">
                  <a:alpha val="4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grpSp>
        <p:pic>
          <p:nvPicPr>
            <p:cNvPr id="6" name="Graphic 5" descr="Marker with solid fill">
              <a:extLst>
                <a:ext uri="{FF2B5EF4-FFF2-40B4-BE49-F238E27FC236}">
                  <a16:creationId xmlns:a16="http://schemas.microsoft.com/office/drawing/2014/main" id="{64E09358-AE33-C02F-378E-3BED6C43517E}"/>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3794349" y="4809952"/>
              <a:ext cx="376410" cy="376410"/>
            </a:xfrm>
            <a:prstGeom prst="rect">
              <a:avLst/>
            </a:prstGeom>
          </p:spPr>
        </p:pic>
        <p:pic>
          <p:nvPicPr>
            <p:cNvPr id="8" name="Graphic 7" descr="Marker with solid fill">
              <a:extLst>
                <a:ext uri="{FF2B5EF4-FFF2-40B4-BE49-F238E27FC236}">
                  <a16:creationId xmlns:a16="http://schemas.microsoft.com/office/drawing/2014/main" id="{892CD024-9D91-DE56-5D4C-5CEC65F18EA1}"/>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4291466" y="5045986"/>
              <a:ext cx="376410" cy="376410"/>
            </a:xfrm>
            <a:prstGeom prst="rect">
              <a:avLst/>
            </a:prstGeom>
          </p:spPr>
        </p:pic>
        <p:pic>
          <p:nvPicPr>
            <p:cNvPr id="9" name="Graphic 8" descr="Marker with solid fill">
              <a:extLst>
                <a:ext uri="{FF2B5EF4-FFF2-40B4-BE49-F238E27FC236}">
                  <a16:creationId xmlns:a16="http://schemas.microsoft.com/office/drawing/2014/main" id="{5230EE9C-D6E5-76E7-B6BB-7A8CB737006F}"/>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3281549" y="5491871"/>
              <a:ext cx="376410" cy="376410"/>
            </a:xfrm>
            <a:prstGeom prst="rect">
              <a:avLst/>
            </a:prstGeom>
          </p:spPr>
        </p:pic>
        <p:pic>
          <p:nvPicPr>
            <p:cNvPr id="10" name="Graphic 9" descr="Marker with solid fill">
              <a:extLst>
                <a:ext uri="{FF2B5EF4-FFF2-40B4-BE49-F238E27FC236}">
                  <a16:creationId xmlns:a16="http://schemas.microsoft.com/office/drawing/2014/main" id="{3A0F1E46-4D79-7CE1-8A1B-BAD235ADA62F}"/>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5315447" y="4056567"/>
              <a:ext cx="376410" cy="376410"/>
            </a:xfrm>
            <a:prstGeom prst="rect">
              <a:avLst/>
            </a:prstGeom>
          </p:spPr>
        </p:pic>
        <p:pic>
          <p:nvPicPr>
            <p:cNvPr id="11" name="Graphic 10" descr="Marker with solid fill">
              <a:extLst>
                <a:ext uri="{FF2B5EF4-FFF2-40B4-BE49-F238E27FC236}">
                  <a16:creationId xmlns:a16="http://schemas.microsoft.com/office/drawing/2014/main" id="{4BA6437E-11E9-CC58-0D7A-F57DD562A9DB}"/>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5379555" y="4607366"/>
              <a:ext cx="376410" cy="376410"/>
            </a:xfrm>
            <a:prstGeom prst="rect">
              <a:avLst/>
            </a:prstGeom>
          </p:spPr>
        </p:pic>
        <p:pic>
          <p:nvPicPr>
            <p:cNvPr id="59" name="Graphic 58" descr="Marker with solid fill">
              <a:extLst>
                <a:ext uri="{FF2B5EF4-FFF2-40B4-BE49-F238E27FC236}">
                  <a16:creationId xmlns:a16="http://schemas.microsoft.com/office/drawing/2014/main" id="{BF636A2B-93DD-C5ED-F41A-8DC5ECB66ABA}"/>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5509345" y="4662908"/>
              <a:ext cx="376410" cy="376410"/>
            </a:xfrm>
            <a:prstGeom prst="rect">
              <a:avLst/>
            </a:prstGeom>
          </p:spPr>
        </p:pic>
        <p:pic>
          <p:nvPicPr>
            <p:cNvPr id="60" name="Graphic 59" descr="Marker with solid fill">
              <a:extLst>
                <a:ext uri="{FF2B5EF4-FFF2-40B4-BE49-F238E27FC236}">
                  <a16:creationId xmlns:a16="http://schemas.microsoft.com/office/drawing/2014/main" id="{53ED14A3-289B-52AA-D94D-56193C9C282F}"/>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4930804" y="5227531"/>
              <a:ext cx="376410" cy="376410"/>
            </a:xfrm>
            <a:prstGeom prst="rect">
              <a:avLst/>
            </a:prstGeom>
          </p:spPr>
        </p:pic>
        <p:pic>
          <p:nvPicPr>
            <p:cNvPr id="61" name="Graphic 60" descr="Marker with solid fill">
              <a:extLst>
                <a:ext uri="{FF2B5EF4-FFF2-40B4-BE49-F238E27FC236}">
                  <a16:creationId xmlns:a16="http://schemas.microsoft.com/office/drawing/2014/main" id="{B3D048CA-9BE9-D4A6-BE64-91AC781A6B38}"/>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5090156" y="5160382"/>
              <a:ext cx="376410" cy="376410"/>
            </a:xfrm>
            <a:prstGeom prst="rect">
              <a:avLst/>
            </a:prstGeom>
          </p:spPr>
        </p:pic>
        <p:pic>
          <p:nvPicPr>
            <p:cNvPr id="62" name="Graphic 61" descr="Marker with solid fill">
              <a:extLst>
                <a:ext uri="{FF2B5EF4-FFF2-40B4-BE49-F238E27FC236}">
                  <a16:creationId xmlns:a16="http://schemas.microsoft.com/office/drawing/2014/main" id="{FF0043AB-8F12-3956-9813-107E8A031D4E}"/>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5608182" y="5131100"/>
              <a:ext cx="376410" cy="376410"/>
            </a:xfrm>
            <a:prstGeom prst="rect">
              <a:avLst/>
            </a:prstGeom>
          </p:spPr>
        </p:pic>
        <p:pic>
          <p:nvPicPr>
            <p:cNvPr id="63" name="Graphic 62" descr="Marker with solid fill">
              <a:extLst>
                <a:ext uri="{FF2B5EF4-FFF2-40B4-BE49-F238E27FC236}">
                  <a16:creationId xmlns:a16="http://schemas.microsoft.com/office/drawing/2014/main" id="{702454C1-B890-24BF-7E84-C63164F5F5C1}"/>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7797412" y="1784448"/>
              <a:ext cx="376410" cy="376410"/>
            </a:xfrm>
            <a:prstGeom prst="rect">
              <a:avLst/>
            </a:prstGeom>
          </p:spPr>
        </p:pic>
        <p:pic>
          <p:nvPicPr>
            <p:cNvPr id="65" name="Graphic 64" descr="Marker with solid fill">
              <a:extLst>
                <a:ext uri="{FF2B5EF4-FFF2-40B4-BE49-F238E27FC236}">
                  <a16:creationId xmlns:a16="http://schemas.microsoft.com/office/drawing/2014/main" id="{7CE07509-6D30-8367-666C-C16F4A8C3B65}"/>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8056306" y="1660319"/>
              <a:ext cx="376410" cy="376410"/>
            </a:xfrm>
            <a:prstGeom prst="rect">
              <a:avLst/>
            </a:prstGeom>
          </p:spPr>
        </p:pic>
        <p:pic>
          <p:nvPicPr>
            <p:cNvPr id="66" name="Graphic 65" descr="Marker with solid fill">
              <a:extLst>
                <a:ext uri="{FF2B5EF4-FFF2-40B4-BE49-F238E27FC236}">
                  <a16:creationId xmlns:a16="http://schemas.microsoft.com/office/drawing/2014/main" id="{2C8DA8F8-9491-8683-E282-14DBEF8B37A5}"/>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8634593" y="3948553"/>
              <a:ext cx="376410" cy="376410"/>
            </a:xfrm>
            <a:prstGeom prst="rect">
              <a:avLst/>
            </a:prstGeom>
          </p:spPr>
        </p:pic>
        <p:pic>
          <p:nvPicPr>
            <p:cNvPr id="123" name="Graphic 122" descr="Marker with solid fill">
              <a:extLst>
                <a:ext uri="{FF2B5EF4-FFF2-40B4-BE49-F238E27FC236}">
                  <a16:creationId xmlns:a16="http://schemas.microsoft.com/office/drawing/2014/main" id="{B0AF4491-6D5A-817D-807B-D4F71D7336DB}"/>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7812884" y="2365225"/>
              <a:ext cx="376410" cy="376410"/>
            </a:xfrm>
            <a:prstGeom prst="rect">
              <a:avLst/>
            </a:prstGeom>
          </p:spPr>
        </p:pic>
        <p:pic>
          <p:nvPicPr>
            <p:cNvPr id="7" name="Graphic 6" descr="Marker with solid fill">
              <a:extLst>
                <a:ext uri="{FF2B5EF4-FFF2-40B4-BE49-F238E27FC236}">
                  <a16:creationId xmlns:a16="http://schemas.microsoft.com/office/drawing/2014/main" id="{58C44B66-ABFA-EFF6-BDD9-D4BA1EF95D86}"/>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3840259" y="5279469"/>
              <a:ext cx="376410" cy="376410"/>
            </a:xfrm>
            <a:prstGeom prst="rect">
              <a:avLst/>
            </a:prstGeom>
          </p:spPr>
        </p:pic>
      </p:grpSp>
      <p:pic>
        <p:nvPicPr>
          <p:cNvPr id="3" name="Picture 2">
            <a:extLst>
              <a:ext uri="{FF2B5EF4-FFF2-40B4-BE49-F238E27FC236}">
                <a16:creationId xmlns:a16="http://schemas.microsoft.com/office/drawing/2014/main" id="{48817473-AB95-0E64-30B1-23EA681E6FA0}"/>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2577962" y="5424992"/>
            <a:ext cx="2037880" cy="1333806"/>
          </a:xfrm>
          <a:prstGeom prst="rect">
            <a:avLst/>
          </a:prstGeom>
        </p:spPr>
      </p:pic>
      <p:pic>
        <p:nvPicPr>
          <p:cNvPr id="126" name="Picture 125">
            <a:extLst>
              <a:ext uri="{FF2B5EF4-FFF2-40B4-BE49-F238E27FC236}">
                <a16:creationId xmlns:a16="http://schemas.microsoft.com/office/drawing/2014/main" id="{9317F8CB-4B15-160F-45BC-1EF572194741}"/>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730976" y="5478490"/>
            <a:ext cx="2291905" cy="1227936"/>
          </a:xfrm>
          <a:prstGeom prst="rect">
            <a:avLst/>
          </a:prstGeom>
        </p:spPr>
      </p:pic>
      <p:sp>
        <p:nvSpPr>
          <p:cNvPr id="67" name="TextBox 66">
            <a:extLst>
              <a:ext uri="{FF2B5EF4-FFF2-40B4-BE49-F238E27FC236}">
                <a16:creationId xmlns:a16="http://schemas.microsoft.com/office/drawing/2014/main" id="{014B86B1-F359-C8DE-FCED-21DA8B1E3DD3}"/>
              </a:ext>
            </a:extLst>
          </p:cNvPr>
          <p:cNvSpPr txBox="1"/>
          <p:nvPr/>
        </p:nvSpPr>
        <p:spPr>
          <a:xfrm>
            <a:off x="4728589" y="5263833"/>
            <a:ext cx="2294291" cy="246221"/>
          </a:xfrm>
          <a:prstGeom prst="rect">
            <a:avLst/>
          </a:prstGeom>
          <a:solidFill>
            <a:schemeClr val="accent1">
              <a:lumMod val="20000"/>
              <a:lumOff val="80000"/>
            </a:schemeClr>
          </a:solidFill>
        </p:spPr>
        <p:txBody>
          <a:bodyPr wrap="square" rtlCol="0">
            <a:spAutoFit/>
          </a:bodyPr>
          <a:lstStyle/>
          <a:p>
            <a:pPr algn="ctr"/>
            <a:r>
              <a:rPr lang="en-US" sz="1000" b="1"/>
              <a:t>Geylang</a:t>
            </a:r>
            <a:r>
              <a:rPr lang="en-US" sz="900" b="1"/>
              <a:t> East Ind Estate</a:t>
            </a:r>
            <a:endParaRPr lang="en-US" sz="900"/>
          </a:p>
        </p:txBody>
      </p:sp>
      <p:cxnSp>
        <p:nvCxnSpPr>
          <p:cNvPr id="28" name="Connector: Elbow 27">
            <a:extLst>
              <a:ext uri="{FF2B5EF4-FFF2-40B4-BE49-F238E27FC236}">
                <a16:creationId xmlns:a16="http://schemas.microsoft.com/office/drawing/2014/main" id="{2AAAAF4F-4F91-BB4A-3970-6AED389107D0}"/>
              </a:ext>
            </a:extLst>
          </p:cNvPr>
          <p:cNvCxnSpPr>
            <a:cxnSpLocks/>
            <a:endCxn id="128" idx="3"/>
          </p:cNvCxnSpPr>
          <p:nvPr/>
        </p:nvCxnSpPr>
        <p:spPr>
          <a:xfrm rot="10800000">
            <a:off x="2500500" y="1465752"/>
            <a:ext cx="3349321" cy="1811792"/>
          </a:xfrm>
          <a:prstGeom prst="bentConnector3">
            <a:avLst>
              <a:gd name="adj1" fmla="val 6283"/>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137" name="Picture 136">
            <a:extLst>
              <a:ext uri="{FF2B5EF4-FFF2-40B4-BE49-F238E27FC236}">
                <a16:creationId xmlns:a16="http://schemas.microsoft.com/office/drawing/2014/main" id="{DF2AD2AB-8CD4-D17C-BE12-3F8AC2F6A8BB}"/>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285908" y="2234146"/>
            <a:ext cx="2201917" cy="1274176"/>
          </a:xfrm>
          <a:prstGeom prst="rect">
            <a:avLst/>
          </a:prstGeom>
        </p:spPr>
      </p:pic>
      <p:sp>
        <p:nvSpPr>
          <p:cNvPr id="80" name="TextBox 79">
            <a:extLst>
              <a:ext uri="{FF2B5EF4-FFF2-40B4-BE49-F238E27FC236}">
                <a16:creationId xmlns:a16="http://schemas.microsoft.com/office/drawing/2014/main" id="{9DE4F96B-C5BF-515D-5D2B-2F70E6ACB397}"/>
              </a:ext>
            </a:extLst>
          </p:cNvPr>
          <p:cNvSpPr txBox="1"/>
          <p:nvPr/>
        </p:nvSpPr>
        <p:spPr>
          <a:xfrm>
            <a:off x="282195" y="2229608"/>
            <a:ext cx="2205630" cy="238527"/>
          </a:xfrm>
          <a:prstGeom prst="rect">
            <a:avLst/>
          </a:prstGeom>
          <a:solidFill>
            <a:schemeClr val="accent1">
              <a:lumMod val="20000"/>
              <a:lumOff val="80000"/>
            </a:schemeClr>
          </a:solidFill>
        </p:spPr>
        <p:txBody>
          <a:bodyPr wrap="square" rtlCol="0">
            <a:spAutoFit/>
          </a:bodyPr>
          <a:lstStyle/>
          <a:p>
            <a:pPr algn="ctr"/>
            <a:r>
              <a:rPr lang="en-US" sz="950" b="1"/>
              <a:t>Ubi Terrace Workshops</a:t>
            </a:r>
            <a:endParaRPr lang="en-US" sz="950"/>
          </a:p>
        </p:txBody>
      </p:sp>
      <p:pic>
        <p:nvPicPr>
          <p:cNvPr id="139" name="Picture 138">
            <a:extLst>
              <a:ext uri="{FF2B5EF4-FFF2-40B4-BE49-F238E27FC236}">
                <a16:creationId xmlns:a16="http://schemas.microsoft.com/office/drawing/2014/main" id="{8CC7FCFC-5187-3AE7-1ACC-4D42E2FE27A1}"/>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489963" y="5461668"/>
            <a:ext cx="2367367" cy="1256811"/>
          </a:xfrm>
          <a:prstGeom prst="rect">
            <a:avLst/>
          </a:prstGeom>
        </p:spPr>
      </p:pic>
      <p:sp>
        <p:nvSpPr>
          <p:cNvPr id="84" name="TextBox 83">
            <a:extLst>
              <a:ext uri="{FF2B5EF4-FFF2-40B4-BE49-F238E27FC236}">
                <a16:creationId xmlns:a16="http://schemas.microsoft.com/office/drawing/2014/main" id="{A76EC154-6514-3CEE-0C1D-3F7FE941FE15}"/>
              </a:ext>
            </a:extLst>
          </p:cNvPr>
          <p:cNvSpPr txBox="1"/>
          <p:nvPr/>
        </p:nvSpPr>
        <p:spPr>
          <a:xfrm>
            <a:off x="9487577" y="5256628"/>
            <a:ext cx="2367366" cy="230832"/>
          </a:xfrm>
          <a:prstGeom prst="rect">
            <a:avLst/>
          </a:prstGeom>
          <a:solidFill>
            <a:schemeClr val="accent1">
              <a:lumMod val="20000"/>
              <a:lumOff val="80000"/>
            </a:schemeClr>
          </a:solidFill>
        </p:spPr>
        <p:txBody>
          <a:bodyPr wrap="square" rtlCol="0">
            <a:spAutoFit/>
          </a:bodyPr>
          <a:lstStyle/>
          <a:p>
            <a:pPr algn="ctr"/>
            <a:r>
              <a:rPr lang="en-US" sz="900" b="1"/>
              <a:t>UbiPlex 1</a:t>
            </a:r>
            <a:endParaRPr lang="en-US" sz="900"/>
          </a:p>
        </p:txBody>
      </p:sp>
      <p:pic>
        <p:nvPicPr>
          <p:cNvPr id="143" name="Picture 142">
            <a:extLst>
              <a:ext uri="{FF2B5EF4-FFF2-40B4-BE49-F238E27FC236}">
                <a16:creationId xmlns:a16="http://schemas.microsoft.com/office/drawing/2014/main" id="{E43FB36F-CC8E-4510-CA2E-E674CB238B25}"/>
              </a:ext>
            </a:extLst>
          </p:cNvPr>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7110470" y="5478490"/>
            <a:ext cx="2291904" cy="1300291"/>
          </a:xfrm>
          <a:prstGeom prst="rect">
            <a:avLst/>
          </a:prstGeom>
        </p:spPr>
      </p:pic>
      <p:cxnSp>
        <p:nvCxnSpPr>
          <p:cNvPr id="149" name="Connector: Elbow 148">
            <a:extLst>
              <a:ext uri="{FF2B5EF4-FFF2-40B4-BE49-F238E27FC236}">
                <a16:creationId xmlns:a16="http://schemas.microsoft.com/office/drawing/2014/main" id="{7D7F9592-535E-6203-DF6D-9B1235A8B0A9}"/>
              </a:ext>
            </a:extLst>
          </p:cNvPr>
          <p:cNvCxnSpPr>
            <a:cxnSpLocks/>
            <a:stCxn id="65" idx="2"/>
            <a:endCxn id="88" idx="1"/>
          </p:cNvCxnSpPr>
          <p:nvPr/>
        </p:nvCxnSpPr>
        <p:spPr>
          <a:xfrm rot="5400000" flipH="1" flipV="1">
            <a:off x="8269172" y="244898"/>
            <a:ext cx="1064642" cy="1317485"/>
          </a:xfrm>
          <a:prstGeom prst="bentConnector4">
            <a:avLst>
              <a:gd name="adj1" fmla="val -21472"/>
              <a:gd name="adj2" fmla="val 55988"/>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55" name="Connector: Elbow 154">
            <a:extLst>
              <a:ext uri="{FF2B5EF4-FFF2-40B4-BE49-F238E27FC236}">
                <a16:creationId xmlns:a16="http://schemas.microsoft.com/office/drawing/2014/main" id="{D2F5096F-F607-49BC-A20A-6219975FF58F}"/>
              </a:ext>
            </a:extLst>
          </p:cNvPr>
          <p:cNvCxnSpPr>
            <a:cxnSpLocks/>
            <a:stCxn id="63" idx="1"/>
            <a:endCxn id="71" idx="1"/>
          </p:cNvCxnSpPr>
          <p:nvPr/>
        </p:nvCxnSpPr>
        <p:spPr>
          <a:xfrm rot="10800000" flipH="1" flipV="1">
            <a:off x="7767940" y="1382247"/>
            <a:ext cx="1702105" cy="514618"/>
          </a:xfrm>
          <a:prstGeom prst="bentConnector3">
            <a:avLst>
              <a:gd name="adj1" fmla="val -13430"/>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60" name="Connector: Elbow 159">
            <a:extLst>
              <a:ext uri="{FF2B5EF4-FFF2-40B4-BE49-F238E27FC236}">
                <a16:creationId xmlns:a16="http://schemas.microsoft.com/office/drawing/2014/main" id="{EE782D7E-F093-4EF0-B89E-C77D127CA620}"/>
              </a:ext>
            </a:extLst>
          </p:cNvPr>
          <p:cNvCxnSpPr>
            <a:cxnSpLocks/>
            <a:stCxn id="123" idx="2"/>
            <a:endCxn id="71" idx="1"/>
          </p:cNvCxnSpPr>
          <p:nvPr/>
        </p:nvCxnSpPr>
        <p:spPr>
          <a:xfrm rot="5400000" flipH="1" flipV="1">
            <a:off x="8639350" y="1196201"/>
            <a:ext cx="130031" cy="1531359"/>
          </a:xfrm>
          <a:prstGeom prst="bentConnector4">
            <a:avLst>
              <a:gd name="adj1" fmla="val -175804"/>
              <a:gd name="adj2" fmla="val 55151"/>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63" name="Connector: Elbow 162">
            <a:extLst>
              <a:ext uri="{FF2B5EF4-FFF2-40B4-BE49-F238E27FC236}">
                <a16:creationId xmlns:a16="http://schemas.microsoft.com/office/drawing/2014/main" id="{6A60052C-E9C7-3F6C-A9F6-801F1C48080A}"/>
              </a:ext>
            </a:extLst>
          </p:cNvPr>
          <p:cNvCxnSpPr>
            <a:cxnSpLocks/>
            <a:stCxn id="66" idx="2"/>
            <a:endCxn id="82" idx="1"/>
          </p:cNvCxnSpPr>
          <p:nvPr/>
        </p:nvCxnSpPr>
        <p:spPr>
          <a:xfrm rot="5400000" flipH="1" flipV="1">
            <a:off x="8571100" y="2471457"/>
            <a:ext cx="939204" cy="826329"/>
          </a:xfrm>
          <a:prstGeom prst="bentConnector4">
            <a:avLst>
              <a:gd name="adj1" fmla="val -24340"/>
              <a:gd name="adj2" fmla="val 59547"/>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168" name="Graphic 167" descr="Marker with solid fill">
            <a:extLst>
              <a:ext uri="{FF2B5EF4-FFF2-40B4-BE49-F238E27FC236}">
                <a16:creationId xmlns:a16="http://schemas.microsoft.com/office/drawing/2014/main" id="{11988307-09B8-02B2-44FB-59122837C320}"/>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5625525" y="3656516"/>
            <a:ext cx="315550" cy="315550"/>
          </a:xfrm>
          <a:prstGeom prst="rect">
            <a:avLst/>
          </a:prstGeom>
        </p:spPr>
      </p:pic>
      <p:cxnSp>
        <p:nvCxnSpPr>
          <p:cNvPr id="169" name="Connector: Elbow 168">
            <a:extLst>
              <a:ext uri="{FF2B5EF4-FFF2-40B4-BE49-F238E27FC236}">
                <a16:creationId xmlns:a16="http://schemas.microsoft.com/office/drawing/2014/main" id="{65DFBC48-604F-2DE3-910D-61B9E565433F}"/>
              </a:ext>
            </a:extLst>
          </p:cNvPr>
          <p:cNvCxnSpPr>
            <a:cxnSpLocks/>
            <a:stCxn id="168" idx="2"/>
            <a:endCxn id="86" idx="1"/>
          </p:cNvCxnSpPr>
          <p:nvPr/>
        </p:nvCxnSpPr>
        <p:spPr>
          <a:xfrm rot="5400000" flipH="1" flipV="1">
            <a:off x="7542973" y="2027462"/>
            <a:ext cx="184930" cy="3704277"/>
          </a:xfrm>
          <a:prstGeom prst="bentConnector4">
            <a:avLst>
              <a:gd name="adj1" fmla="val -123614"/>
              <a:gd name="adj2" fmla="val 52130"/>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78" name="Connector: Elbow 177">
            <a:extLst>
              <a:ext uri="{FF2B5EF4-FFF2-40B4-BE49-F238E27FC236}">
                <a16:creationId xmlns:a16="http://schemas.microsoft.com/office/drawing/2014/main" id="{9C8499E2-EE5F-090E-6240-A173E91993CB}"/>
              </a:ext>
            </a:extLst>
          </p:cNvPr>
          <p:cNvCxnSpPr>
            <a:cxnSpLocks/>
            <a:stCxn id="168" idx="3"/>
            <a:endCxn id="80" idx="3"/>
          </p:cNvCxnSpPr>
          <p:nvPr/>
        </p:nvCxnSpPr>
        <p:spPr>
          <a:xfrm flipH="1" flipV="1">
            <a:off x="2487825" y="2348872"/>
            <a:ext cx="3453250" cy="1465419"/>
          </a:xfrm>
          <a:prstGeom prst="bentConnector3">
            <a:avLst>
              <a:gd name="adj1" fmla="val -6620"/>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82" name="Connector: Elbow 181">
            <a:extLst>
              <a:ext uri="{FF2B5EF4-FFF2-40B4-BE49-F238E27FC236}">
                <a16:creationId xmlns:a16="http://schemas.microsoft.com/office/drawing/2014/main" id="{24C7B95D-A4B6-8AF3-F278-905231F0EF6D}"/>
              </a:ext>
            </a:extLst>
          </p:cNvPr>
          <p:cNvCxnSpPr>
            <a:cxnSpLocks/>
            <a:endCxn id="72" idx="3"/>
          </p:cNvCxnSpPr>
          <p:nvPr/>
        </p:nvCxnSpPr>
        <p:spPr>
          <a:xfrm rot="10800000" flipV="1">
            <a:off x="2482640" y="4332461"/>
            <a:ext cx="2133203" cy="1050958"/>
          </a:xfrm>
          <a:prstGeom prst="bentConnector3">
            <a:avLst>
              <a:gd name="adj1" fmla="val 92514"/>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91" name="Connector: Elbow 190">
            <a:extLst>
              <a:ext uri="{FF2B5EF4-FFF2-40B4-BE49-F238E27FC236}">
                <a16:creationId xmlns:a16="http://schemas.microsoft.com/office/drawing/2014/main" id="{89CB3F03-5903-62CE-89F9-4863D34E0B56}"/>
              </a:ext>
            </a:extLst>
          </p:cNvPr>
          <p:cNvCxnSpPr>
            <a:cxnSpLocks/>
            <a:endCxn id="70" idx="3"/>
          </p:cNvCxnSpPr>
          <p:nvPr/>
        </p:nvCxnSpPr>
        <p:spPr>
          <a:xfrm rot="10800000">
            <a:off x="2491536" y="3721342"/>
            <a:ext cx="2080464" cy="231736"/>
          </a:xfrm>
          <a:prstGeom prst="bentConnector3">
            <a:avLst>
              <a:gd name="adj1" fmla="val 23891"/>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02" name="Connector: Elbow 201">
            <a:extLst>
              <a:ext uri="{FF2B5EF4-FFF2-40B4-BE49-F238E27FC236}">
                <a16:creationId xmlns:a16="http://schemas.microsoft.com/office/drawing/2014/main" id="{FAEE4596-CA69-2CB8-FF58-3F8C6CF1E5B7}"/>
              </a:ext>
            </a:extLst>
          </p:cNvPr>
          <p:cNvCxnSpPr>
            <a:cxnSpLocks/>
            <a:stCxn id="9" idx="2"/>
            <a:endCxn id="69" idx="3"/>
          </p:cNvCxnSpPr>
          <p:nvPr/>
        </p:nvCxnSpPr>
        <p:spPr>
          <a:xfrm rot="5400000">
            <a:off x="3224235" y="3911600"/>
            <a:ext cx="179355" cy="1652176"/>
          </a:xfrm>
          <a:prstGeom prst="bentConnector2">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05" name="Connector: Elbow 204">
            <a:extLst>
              <a:ext uri="{FF2B5EF4-FFF2-40B4-BE49-F238E27FC236}">
                <a16:creationId xmlns:a16="http://schemas.microsoft.com/office/drawing/2014/main" id="{C543217C-3916-076C-22FD-F0D8E1CB45CD}"/>
              </a:ext>
            </a:extLst>
          </p:cNvPr>
          <p:cNvCxnSpPr>
            <a:cxnSpLocks/>
            <a:stCxn id="8" idx="2"/>
            <a:endCxn id="90" idx="3"/>
          </p:cNvCxnSpPr>
          <p:nvPr/>
        </p:nvCxnSpPr>
        <p:spPr>
          <a:xfrm rot="5400000">
            <a:off x="3737098" y="3026385"/>
            <a:ext cx="1698" cy="2497365"/>
          </a:xfrm>
          <a:prstGeom prst="bentConnector2">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id="{9E0F340A-666D-BEEF-D907-B07B4D602638}"/>
              </a:ext>
            </a:extLst>
          </p:cNvPr>
          <p:cNvSpPr txBox="1"/>
          <p:nvPr/>
        </p:nvSpPr>
        <p:spPr>
          <a:xfrm>
            <a:off x="2577962" y="5262812"/>
            <a:ext cx="2037882" cy="361637"/>
          </a:xfrm>
          <a:prstGeom prst="rect">
            <a:avLst/>
          </a:prstGeom>
          <a:solidFill>
            <a:schemeClr val="accent1">
              <a:lumMod val="20000"/>
              <a:lumOff val="80000"/>
            </a:schemeClr>
          </a:solidFill>
        </p:spPr>
        <p:txBody>
          <a:bodyPr wrap="square" rtlCol="0">
            <a:spAutoFit/>
          </a:bodyPr>
          <a:lstStyle/>
          <a:p>
            <a:pPr algn="ctr"/>
            <a:r>
              <a:rPr lang="en-US" sz="950" b="1"/>
              <a:t>Aljunied Ind Estate &amp; Vacant Land</a:t>
            </a:r>
          </a:p>
          <a:p>
            <a:pPr algn="ctr"/>
            <a:r>
              <a:rPr lang="en-US" sz="800"/>
              <a:t>Generic Flatted Factories</a:t>
            </a:r>
          </a:p>
        </p:txBody>
      </p:sp>
      <p:cxnSp>
        <p:nvCxnSpPr>
          <p:cNvPr id="211" name="Connector: Elbow 210">
            <a:extLst>
              <a:ext uri="{FF2B5EF4-FFF2-40B4-BE49-F238E27FC236}">
                <a16:creationId xmlns:a16="http://schemas.microsoft.com/office/drawing/2014/main" id="{4F7F0250-C80C-BD6C-664D-6E2A8DFE5374}"/>
              </a:ext>
            </a:extLst>
          </p:cNvPr>
          <p:cNvCxnSpPr>
            <a:cxnSpLocks/>
            <a:stCxn id="60" idx="2"/>
            <a:endCxn id="74" idx="0"/>
          </p:cNvCxnSpPr>
          <p:nvPr/>
        </p:nvCxnSpPr>
        <p:spPr>
          <a:xfrm rot="5400000">
            <a:off x="4141548" y="3881765"/>
            <a:ext cx="836402" cy="1925692"/>
          </a:xfrm>
          <a:prstGeom prst="bentConnector3">
            <a:avLst>
              <a:gd name="adj1" fmla="val 62862"/>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16" name="Connector: Elbow 215">
            <a:extLst>
              <a:ext uri="{FF2B5EF4-FFF2-40B4-BE49-F238E27FC236}">
                <a16:creationId xmlns:a16="http://schemas.microsoft.com/office/drawing/2014/main" id="{07D50DBA-B748-B856-C222-B07896722C60}"/>
              </a:ext>
            </a:extLst>
          </p:cNvPr>
          <p:cNvCxnSpPr>
            <a:cxnSpLocks/>
            <a:stCxn id="61" idx="2"/>
            <a:endCxn id="67" idx="0"/>
          </p:cNvCxnSpPr>
          <p:nvPr/>
        </p:nvCxnSpPr>
        <p:spPr>
          <a:xfrm rot="16200000" flipH="1">
            <a:off x="5319102" y="4707199"/>
            <a:ext cx="893715" cy="219552"/>
          </a:xfrm>
          <a:prstGeom prst="bentConnector3">
            <a:avLst>
              <a:gd name="adj1" fmla="val 50000"/>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19" name="Connector: Elbow 218">
            <a:extLst>
              <a:ext uri="{FF2B5EF4-FFF2-40B4-BE49-F238E27FC236}">
                <a16:creationId xmlns:a16="http://schemas.microsoft.com/office/drawing/2014/main" id="{C4F34706-F225-58F9-FCEE-A778EB89FE56}"/>
              </a:ext>
            </a:extLst>
          </p:cNvPr>
          <p:cNvCxnSpPr>
            <a:cxnSpLocks/>
            <a:stCxn id="62" idx="2"/>
            <a:endCxn id="76" idx="0"/>
          </p:cNvCxnSpPr>
          <p:nvPr/>
        </p:nvCxnSpPr>
        <p:spPr>
          <a:xfrm rot="16200000" flipH="1">
            <a:off x="6711620" y="3724403"/>
            <a:ext cx="923634" cy="2165970"/>
          </a:xfrm>
          <a:prstGeom prst="bentConnector3">
            <a:avLst>
              <a:gd name="adj1" fmla="val 50647"/>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23" name="Connector: Elbow 222">
            <a:extLst>
              <a:ext uri="{FF2B5EF4-FFF2-40B4-BE49-F238E27FC236}">
                <a16:creationId xmlns:a16="http://schemas.microsoft.com/office/drawing/2014/main" id="{D08DEB20-A47B-B34B-8415-1F8B75FAF815}"/>
              </a:ext>
            </a:extLst>
          </p:cNvPr>
          <p:cNvCxnSpPr>
            <a:cxnSpLocks/>
            <a:endCxn id="84" idx="1"/>
          </p:cNvCxnSpPr>
          <p:nvPr/>
        </p:nvCxnSpPr>
        <p:spPr>
          <a:xfrm>
            <a:off x="6002822" y="3840605"/>
            <a:ext cx="3484755" cy="1531439"/>
          </a:xfrm>
          <a:prstGeom prst="bentConnector3">
            <a:avLst>
              <a:gd name="adj1" fmla="val 93490"/>
            </a:avLst>
          </a:prstGeom>
          <a:ln w="15875">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3AE75687-6EEF-3ECB-F96E-0AC72A0986DC}"/>
              </a:ext>
            </a:extLst>
          </p:cNvPr>
          <p:cNvSpPr txBox="1"/>
          <p:nvPr/>
        </p:nvSpPr>
        <p:spPr>
          <a:xfrm>
            <a:off x="7110470" y="5269205"/>
            <a:ext cx="2291904" cy="230832"/>
          </a:xfrm>
          <a:prstGeom prst="rect">
            <a:avLst/>
          </a:prstGeom>
          <a:solidFill>
            <a:schemeClr val="accent1">
              <a:lumMod val="20000"/>
              <a:lumOff val="80000"/>
            </a:schemeClr>
          </a:solidFill>
        </p:spPr>
        <p:txBody>
          <a:bodyPr wrap="square" rtlCol="0">
            <a:spAutoFit/>
          </a:bodyPr>
          <a:lstStyle/>
          <a:p>
            <a:pPr algn="ctr"/>
            <a:r>
              <a:rPr lang="en-US" sz="900" b="1"/>
              <a:t>Eunos Ind Estate</a:t>
            </a:r>
            <a:endParaRPr lang="en-US" sz="900"/>
          </a:p>
        </p:txBody>
      </p:sp>
      <p:sp>
        <p:nvSpPr>
          <p:cNvPr id="2" name="TextBox 1">
            <a:extLst>
              <a:ext uri="{FF2B5EF4-FFF2-40B4-BE49-F238E27FC236}">
                <a16:creationId xmlns:a16="http://schemas.microsoft.com/office/drawing/2014/main" id="{F42CD245-20BB-32C3-FC59-5E19DD19B9CF}"/>
              </a:ext>
            </a:extLst>
          </p:cNvPr>
          <p:cNvSpPr txBox="1"/>
          <p:nvPr/>
        </p:nvSpPr>
        <p:spPr>
          <a:xfrm>
            <a:off x="6056565" y="84723"/>
            <a:ext cx="2311848" cy="646331"/>
          </a:xfrm>
          <a:prstGeom prst="rect">
            <a:avLst/>
          </a:prstGeom>
          <a:noFill/>
          <a:ln>
            <a:solidFill>
              <a:schemeClr val="accent6"/>
            </a:solidFill>
          </a:ln>
        </p:spPr>
        <p:txBody>
          <a:bodyPr wrap="square" rtlCol="0">
            <a:spAutoFit/>
          </a:bodyPr>
          <a:lstStyle/>
          <a:p>
            <a:r>
              <a:rPr lang="en-US" sz="1200" b="1"/>
              <a:t>GFA: </a:t>
            </a:r>
            <a:r>
              <a:rPr lang="en-US" sz="1200"/>
              <a:t>777,857sqm</a:t>
            </a:r>
          </a:p>
          <a:p>
            <a:r>
              <a:rPr lang="en-US" sz="1200" b="1"/>
              <a:t>Units: </a:t>
            </a:r>
            <a:r>
              <a:rPr lang="en-US" sz="1200"/>
              <a:t>4,217 nos. </a:t>
            </a:r>
            <a:r>
              <a:rPr lang="en-US" sz="1200" b="1"/>
              <a:t>Blks: </a:t>
            </a:r>
            <a:r>
              <a:rPr lang="en-US" sz="1200"/>
              <a:t>133 nos.</a:t>
            </a:r>
          </a:p>
          <a:p>
            <a:r>
              <a:rPr lang="en-US" sz="1200" b="1"/>
              <a:t>Estates:  </a:t>
            </a:r>
            <a:r>
              <a:rPr lang="en-US" sz="1200"/>
              <a:t>60.9ha</a:t>
            </a:r>
          </a:p>
        </p:txBody>
      </p:sp>
      <p:graphicFrame>
        <p:nvGraphicFramePr>
          <p:cNvPr id="5" name="Table 10">
            <a:extLst>
              <a:ext uri="{FF2B5EF4-FFF2-40B4-BE49-F238E27FC236}">
                <a16:creationId xmlns:a16="http://schemas.microsoft.com/office/drawing/2014/main" id="{CFBB1819-0958-E248-2C2C-3B1D8F569899}"/>
              </a:ext>
            </a:extLst>
          </p:cNvPr>
          <p:cNvGraphicFramePr>
            <a:graphicFrameLocks noGrp="1"/>
          </p:cNvGraphicFramePr>
          <p:nvPr>
            <p:extLst>
              <p:ext uri="{D42A27DB-BD31-4B8C-83A1-F6EECF244321}">
                <p14:modId xmlns:p14="http://schemas.microsoft.com/office/powerpoint/2010/main" val="1574186087"/>
              </p:ext>
            </p:extLst>
          </p:nvPr>
        </p:nvGraphicFramePr>
        <p:xfrm>
          <a:off x="285494" y="1808204"/>
          <a:ext cx="2217501" cy="284549"/>
        </p:xfrm>
        <a:graphic>
          <a:graphicData uri="http://schemas.openxmlformats.org/drawingml/2006/table">
            <a:tbl>
              <a:tblPr firstRow="1" bandRow="1">
                <a:tableStyleId>{5940675A-B579-460E-94D1-54222C63F5DA}</a:tableStyleId>
              </a:tblPr>
              <a:tblGrid>
                <a:gridCol w="1161934">
                  <a:extLst>
                    <a:ext uri="{9D8B030D-6E8A-4147-A177-3AD203B41FA5}">
                      <a16:colId xmlns:a16="http://schemas.microsoft.com/office/drawing/2014/main" val="521141459"/>
                    </a:ext>
                  </a:extLst>
                </a:gridCol>
                <a:gridCol w="1055567">
                  <a:extLst>
                    <a:ext uri="{9D8B030D-6E8A-4147-A177-3AD203B41FA5}">
                      <a16:colId xmlns:a16="http://schemas.microsoft.com/office/drawing/2014/main" val="1437696056"/>
                    </a:ext>
                  </a:extLst>
                </a:gridCol>
              </a:tblGrid>
              <a:tr h="284549">
                <a:tc>
                  <a:txBody>
                    <a:bodyPr/>
                    <a:lstStyle/>
                    <a:p>
                      <a:pPr algn="ctr"/>
                      <a:r>
                        <a:rPr lang="en-SG" sz="900"/>
                        <a:t>GFA: 15,423 sqm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75 units, </a:t>
                      </a:r>
                      <a:r>
                        <a:rPr lang="en-SG" sz="900"/>
                        <a:t>7 blks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12" name="Table 10">
            <a:extLst>
              <a:ext uri="{FF2B5EF4-FFF2-40B4-BE49-F238E27FC236}">
                <a16:creationId xmlns:a16="http://schemas.microsoft.com/office/drawing/2014/main" id="{2A6FC6FC-3661-5C48-45E0-BB96B488B0B3}"/>
              </a:ext>
            </a:extLst>
          </p:cNvPr>
          <p:cNvGraphicFramePr>
            <a:graphicFrameLocks noGrp="1"/>
          </p:cNvGraphicFramePr>
          <p:nvPr>
            <p:extLst>
              <p:ext uri="{D42A27DB-BD31-4B8C-83A1-F6EECF244321}">
                <p14:modId xmlns:p14="http://schemas.microsoft.com/office/powerpoint/2010/main" val="2590992961"/>
              </p:ext>
            </p:extLst>
          </p:nvPr>
        </p:nvGraphicFramePr>
        <p:xfrm>
          <a:off x="283383" y="3272271"/>
          <a:ext cx="2216031" cy="228600"/>
        </p:xfrm>
        <a:graphic>
          <a:graphicData uri="http://schemas.openxmlformats.org/drawingml/2006/table">
            <a:tbl>
              <a:tblPr firstRow="1" bandRow="1">
                <a:tableStyleId>{5940675A-B579-460E-94D1-54222C63F5DA}</a:tableStyleId>
              </a:tblPr>
              <a:tblGrid>
                <a:gridCol w="1116254">
                  <a:extLst>
                    <a:ext uri="{9D8B030D-6E8A-4147-A177-3AD203B41FA5}">
                      <a16:colId xmlns:a16="http://schemas.microsoft.com/office/drawing/2014/main" val="521141459"/>
                    </a:ext>
                  </a:extLst>
                </a:gridCol>
                <a:gridCol w="1099777">
                  <a:extLst>
                    <a:ext uri="{9D8B030D-6E8A-4147-A177-3AD203B41FA5}">
                      <a16:colId xmlns:a16="http://schemas.microsoft.com/office/drawing/2014/main" val="1437696056"/>
                    </a:ext>
                  </a:extLst>
                </a:gridCol>
              </a:tblGrid>
              <a:tr h="0">
                <a:tc>
                  <a:txBody>
                    <a:bodyPr/>
                    <a:lstStyle/>
                    <a:p>
                      <a:pPr algn="ctr"/>
                      <a:r>
                        <a:rPr lang="en-SG" sz="900"/>
                        <a:t>GFA: 31,463 sqm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126 units, 17 blks</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13" name="Table 10">
            <a:extLst>
              <a:ext uri="{FF2B5EF4-FFF2-40B4-BE49-F238E27FC236}">
                <a16:creationId xmlns:a16="http://schemas.microsoft.com/office/drawing/2014/main" id="{6539B438-8A8E-5886-074F-5E4BAB3D0499}"/>
              </a:ext>
            </a:extLst>
          </p:cNvPr>
          <p:cNvGraphicFramePr>
            <a:graphicFrameLocks noGrp="1"/>
          </p:cNvGraphicFramePr>
          <p:nvPr>
            <p:extLst>
              <p:ext uri="{D42A27DB-BD31-4B8C-83A1-F6EECF244321}">
                <p14:modId xmlns:p14="http://schemas.microsoft.com/office/powerpoint/2010/main" val="3269824484"/>
              </p:ext>
            </p:extLst>
          </p:nvPr>
        </p:nvGraphicFramePr>
        <p:xfrm>
          <a:off x="283317" y="6415687"/>
          <a:ext cx="2195863" cy="238527"/>
        </p:xfrm>
        <a:graphic>
          <a:graphicData uri="http://schemas.openxmlformats.org/drawingml/2006/table">
            <a:tbl>
              <a:tblPr firstRow="1" bandRow="1">
                <a:tableStyleId>{5940675A-B579-460E-94D1-54222C63F5DA}</a:tableStyleId>
              </a:tblPr>
              <a:tblGrid>
                <a:gridCol w="1102153">
                  <a:extLst>
                    <a:ext uri="{9D8B030D-6E8A-4147-A177-3AD203B41FA5}">
                      <a16:colId xmlns:a16="http://schemas.microsoft.com/office/drawing/2014/main" val="521141459"/>
                    </a:ext>
                  </a:extLst>
                </a:gridCol>
                <a:gridCol w="1093710">
                  <a:extLst>
                    <a:ext uri="{9D8B030D-6E8A-4147-A177-3AD203B41FA5}">
                      <a16:colId xmlns:a16="http://schemas.microsoft.com/office/drawing/2014/main" val="1437696056"/>
                    </a:ext>
                  </a:extLst>
                </a:gridCol>
              </a:tblGrid>
              <a:tr h="238527">
                <a:tc>
                  <a:txBody>
                    <a:bodyPr/>
                    <a:lstStyle/>
                    <a:p>
                      <a:pPr algn="ctr"/>
                      <a:r>
                        <a:rPr lang="en-SG" sz="900"/>
                        <a:t>GFA: 21,531 sqm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185 units, </a:t>
                      </a:r>
                      <a:r>
                        <a:rPr lang="en-US" sz="900">
                          <a:solidFill>
                            <a:schemeClr val="tx1"/>
                          </a:solidFill>
                        </a:rPr>
                        <a:t>19 blks</a:t>
                      </a:r>
                      <a:endParaRPr lang="en-SG" sz="900">
                        <a:solidFill>
                          <a:schemeClr val="tx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14" name="Table 10">
            <a:extLst>
              <a:ext uri="{FF2B5EF4-FFF2-40B4-BE49-F238E27FC236}">
                <a16:creationId xmlns:a16="http://schemas.microsoft.com/office/drawing/2014/main" id="{70CFED82-E227-516E-655A-33E83D75A0F4}"/>
              </a:ext>
            </a:extLst>
          </p:cNvPr>
          <p:cNvGraphicFramePr>
            <a:graphicFrameLocks noGrp="1"/>
          </p:cNvGraphicFramePr>
          <p:nvPr>
            <p:extLst>
              <p:ext uri="{D42A27DB-BD31-4B8C-83A1-F6EECF244321}">
                <p14:modId xmlns:p14="http://schemas.microsoft.com/office/powerpoint/2010/main" val="444461640"/>
              </p:ext>
            </p:extLst>
          </p:nvPr>
        </p:nvGraphicFramePr>
        <p:xfrm>
          <a:off x="2571810" y="6363378"/>
          <a:ext cx="2037880" cy="399489"/>
        </p:xfrm>
        <a:graphic>
          <a:graphicData uri="http://schemas.openxmlformats.org/drawingml/2006/table">
            <a:tbl>
              <a:tblPr firstRow="1" bandRow="1">
                <a:tableStyleId>{5940675A-B579-460E-94D1-54222C63F5DA}</a:tableStyleId>
              </a:tblPr>
              <a:tblGrid>
                <a:gridCol w="1146750">
                  <a:extLst>
                    <a:ext uri="{9D8B030D-6E8A-4147-A177-3AD203B41FA5}">
                      <a16:colId xmlns:a16="http://schemas.microsoft.com/office/drawing/2014/main" val="521141459"/>
                    </a:ext>
                  </a:extLst>
                </a:gridCol>
                <a:gridCol w="891130">
                  <a:extLst>
                    <a:ext uri="{9D8B030D-6E8A-4147-A177-3AD203B41FA5}">
                      <a16:colId xmlns:a16="http://schemas.microsoft.com/office/drawing/2014/main" val="1437696056"/>
                    </a:ext>
                  </a:extLst>
                </a:gridCol>
              </a:tblGrid>
              <a:tr h="399489">
                <a:tc>
                  <a:txBody>
                    <a:bodyPr/>
                    <a:lstStyle/>
                    <a:p>
                      <a:pPr algn="ctr"/>
                      <a:r>
                        <a:rPr lang="en-SG" sz="900"/>
                        <a:t>GFA: 10,242 sqms</a:t>
                      </a:r>
                    </a:p>
                    <a:p>
                      <a:pPr algn="ctr"/>
                      <a:r>
                        <a:rPr lang="en-SG" sz="900"/>
                        <a:t>Vacant Land: 1.8ha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88 units, </a:t>
                      </a:r>
                    </a:p>
                    <a:p>
                      <a:pPr algn="ctr"/>
                      <a:r>
                        <a:rPr lang="en-US" sz="900"/>
                        <a:t>8 blks</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15" name="Table 10">
            <a:extLst>
              <a:ext uri="{FF2B5EF4-FFF2-40B4-BE49-F238E27FC236}">
                <a16:creationId xmlns:a16="http://schemas.microsoft.com/office/drawing/2014/main" id="{BD9C9C6A-C791-0D16-ED75-62506E09A1BA}"/>
              </a:ext>
            </a:extLst>
          </p:cNvPr>
          <p:cNvGraphicFramePr>
            <a:graphicFrameLocks noGrp="1"/>
          </p:cNvGraphicFramePr>
          <p:nvPr>
            <p:extLst>
              <p:ext uri="{D42A27DB-BD31-4B8C-83A1-F6EECF244321}">
                <p14:modId xmlns:p14="http://schemas.microsoft.com/office/powerpoint/2010/main" val="447458943"/>
              </p:ext>
            </p:extLst>
          </p:nvPr>
        </p:nvGraphicFramePr>
        <p:xfrm>
          <a:off x="4727663" y="6451503"/>
          <a:ext cx="2291905" cy="254923"/>
        </p:xfrm>
        <a:graphic>
          <a:graphicData uri="http://schemas.openxmlformats.org/drawingml/2006/table">
            <a:tbl>
              <a:tblPr firstRow="1" bandRow="1">
                <a:tableStyleId>{5940675A-B579-460E-94D1-54222C63F5DA}</a:tableStyleId>
              </a:tblPr>
              <a:tblGrid>
                <a:gridCol w="1121184">
                  <a:extLst>
                    <a:ext uri="{9D8B030D-6E8A-4147-A177-3AD203B41FA5}">
                      <a16:colId xmlns:a16="http://schemas.microsoft.com/office/drawing/2014/main" val="521141459"/>
                    </a:ext>
                  </a:extLst>
                </a:gridCol>
                <a:gridCol w="1170721">
                  <a:extLst>
                    <a:ext uri="{9D8B030D-6E8A-4147-A177-3AD203B41FA5}">
                      <a16:colId xmlns:a16="http://schemas.microsoft.com/office/drawing/2014/main" val="1437696056"/>
                    </a:ext>
                  </a:extLst>
                </a:gridCol>
              </a:tblGrid>
              <a:tr h="254923">
                <a:tc>
                  <a:txBody>
                    <a:bodyPr/>
                    <a:lstStyle/>
                    <a:p>
                      <a:pPr algn="ctr"/>
                      <a:r>
                        <a:rPr lang="en-SG" sz="900"/>
                        <a:t>GFA: 65,775 sqm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613 units, 4 blks</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16" name="Table 10">
            <a:extLst>
              <a:ext uri="{FF2B5EF4-FFF2-40B4-BE49-F238E27FC236}">
                <a16:creationId xmlns:a16="http://schemas.microsoft.com/office/drawing/2014/main" id="{35E79BB8-1B33-8BF0-D70B-795E19002146}"/>
              </a:ext>
            </a:extLst>
          </p:cNvPr>
          <p:cNvGraphicFramePr>
            <a:graphicFrameLocks noGrp="1"/>
          </p:cNvGraphicFramePr>
          <p:nvPr>
            <p:extLst>
              <p:ext uri="{D42A27DB-BD31-4B8C-83A1-F6EECF244321}">
                <p14:modId xmlns:p14="http://schemas.microsoft.com/office/powerpoint/2010/main" val="2674110245"/>
              </p:ext>
            </p:extLst>
          </p:nvPr>
        </p:nvGraphicFramePr>
        <p:xfrm>
          <a:off x="7110470" y="6496841"/>
          <a:ext cx="2291904" cy="281161"/>
        </p:xfrm>
        <a:graphic>
          <a:graphicData uri="http://schemas.openxmlformats.org/drawingml/2006/table">
            <a:tbl>
              <a:tblPr firstRow="1" bandRow="1">
                <a:tableStyleId>{5940675A-B579-460E-94D1-54222C63F5DA}</a:tableStyleId>
              </a:tblPr>
              <a:tblGrid>
                <a:gridCol w="1169930">
                  <a:extLst>
                    <a:ext uri="{9D8B030D-6E8A-4147-A177-3AD203B41FA5}">
                      <a16:colId xmlns:a16="http://schemas.microsoft.com/office/drawing/2014/main" val="521141459"/>
                    </a:ext>
                  </a:extLst>
                </a:gridCol>
                <a:gridCol w="1121974">
                  <a:extLst>
                    <a:ext uri="{9D8B030D-6E8A-4147-A177-3AD203B41FA5}">
                      <a16:colId xmlns:a16="http://schemas.microsoft.com/office/drawing/2014/main" val="1437696056"/>
                    </a:ext>
                  </a:extLst>
                </a:gridCol>
              </a:tblGrid>
              <a:tr h="281161">
                <a:tc>
                  <a:txBody>
                    <a:bodyPr/>
                    <a:lstStyle/>
                    <a:p>
                      <a:pPr algn="ctr"/>
                      <a:r>
                        <a:rPr lang="en-SG" sz="900"/>
                        <a:t>GFA: 128,410 sqm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640 units, 48 blks</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17" name="Table 10">
            <a:extLst>
              <a:ext uri="{FF2B5EF4-FFF2-40B4-BE49-F238E27FC236}">
                <a16:creationId xmlns:a16="http://schemas.microsoft.com/office/drawing/2014/main" id="{36500C52-DD6A-342F-B745-DFAB66EED122}"/>
              </a:ext>
            </a:extLst>
          </p:cNvPr>
          <p:cNvGraphicFramePr>
            <a:graphicFrameLocks noGrp="1"/>
          </p:cNvGraphicFramePr>
          <p:nvPr>
            <p:extLst>
              <p:ext uri="{D42A27DB-BD31-4B8C-83A1-F6EECF244321}">
                <p14:modId xmlns:p14="http://schemas.microsoft.com/office/powerpoint/2010/main" val="3850163153"/>
              </p:ext>
            </p:extLst>
          </p:nvPr>
        </p:nvGraphicFramePr>
        <p:xfrm>
          <a:off x="9487577" y="6421926"/>
          <a:ext cx="2369753" cy="365760"/>
        </p:xfrm>
        <a:graphic>
          <a:graphicData uri="http://schemas.openxmlformats.org/drawingml/2006/table">
            <a:tbl>
              <a:tblPr firstRow="1" bandRow="1">
                <a:tableStyleId>{5940675A-B579-460E-94D1-54222C63F5DA}</a:tableStyleId>
              </a:tblPr>
              <a:tblGrid>
                <a:gridCol w="1109303">
                  <a:extLst>
                    <a:ext uri="{9D8B030D-6E8A-4147-A177-3AD203B41FA5}">
                      <a16:colId xmlns:a16="http://schemas.microsoft.com/office/drawing/2014/main" val="521141459"/>
                    </a:ext>
                  </a:extLst>
                </a:gridCol>
                <a:gridCol w="1260450">
                  <a:extLst>
                    <a:ext uri="{9D8B030D-6E8A-4147-A177-3AD203B41FA5}">
                      <a16:colId xmlns:a16="http://schemas.microsoft.com/office/drawing/2014/main" val="1437696056"/>
                    </a:ext>
                  </a:extLst>
                </a:gridCol>
              </a:tblGrid>
              <a:tr h="0">
                <a:tc>
                  <a:txBody>
                    <a:bodyPr/>
                    <a:lstStyle/>
                    <a:p>
                      <a:pPr algn="ctr"/>
                      <a:r>
                        <a:rPr lang="en-SG" sz="900"/>
                        <a:t>GFA: 30,400 sqm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126 units,</a:t>
                      </a:r>
                    </a:p>
                    <a:p>
                      <a:pPr algn="ctr"/>
                      <a:r>
                        <a:rPr lang="en-US" sz="900"/>
                        <a:t>1 blk + 1 MSCP Blk</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18" name="Table 10">
            <a:extLst>
              <a:ext uri="{FF2B5EF4-FFF2-40B4-BE49-F238E27FC236}">
                <a16:creationId xmlns:a16="http://schemas.microsoft.com/office/drawing/2014/main" id="{C7E024DD-613F-F67B-07EB-6347667716B0}"/>
              </a:ext>
            </a:extLst>
          </p:cNvPr>
          <p:cNvGraphicFramePr>
            <a:graphicFrameLocks noGrp="1"/>
          </p:cNvGraphicFramePr>
          <p:nvPr>
            <p:extLst>
              <p:ext uri="{D42A27DB-BD31-4B8C-83A1-F6EECF244321}">
                <p14:modId xmlns:p14="http://schemas.microsoft.com/office/powerpoint/2010/main" val="4106436807"/>
              </p:ext>
            </p:extLst>
          </p:nvPr>
        </p:nvGraphicFramePr>
        <p:xfrm>
          <a:off x="9487577" y="4742254"/>
          <a:ext cx="2366280" cy="365760"/>
        </p:xfrm>
        <a:graphic>
          <a:graphicData uri="http://schemas.openxmlformats.org/drawingml/2006/table">
            <a:tbl>
              <a:tblPr firstRow="1" bandRow="1">
                <a:tableStyleId>{5940675A-B579-460E-94D1-54222C63F5DA}</a:tableStyleId>
              </a:tblPr>
              <a:tblGrid>
                <a:gridCol w="1190583">
                  <a:extLst>
                    <a:ext uri="{9D8B030D-6E8A-4147-A177-3AD203B41FA5}">
                      <a16:colId xmlns:a16="http://schemas.microsoft.com/office/drawing/2014/main" val="521141459"/>
                    </a:ext>
                  </a:extLst>
                </a:gridCol>
                <a:gridCol w="1175697">
                  <a:extLst>
                    <a:ext uri="{9D8B030D-6E8A-4147-A177-3AD203B41FA5}">
                      <a16:colId xmlns:a16="http://schemas.microsoft.com/office/drawing/2014/main" val="1437696056"/>
                    </a:ext>
                  </a:extLst>
                </a:gridCol>
              </a:tblGrid>
              <a:tr h="0">
                <a:tc>
                  <a:txBody>
                    <a:bodyPr/>
                    <a:lstStyle/>
                    <a:p>
                      <a:pPr algn="ctr"/>
                      <a:r>
                        <a:rPr lang="en-SG" sz="900"/>
                        <a:t>GFA: 233,807 sqm</a:t>
                      </a:r>
                    </a:p>
                    <a:p>
                      <a:pPr algn="ctr"/>
                      <a:r>
                        <a:rPr lang="en-SG" sz="900"/>
                        <a:t>Vacant Land: 1.3ha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1,336 units,</a:t>
                      </a:r>
                    </a:p>
                    <a:p>
                      <a:pPr algn="ctr"/>
                      <a:r>
                        <a:rPr lang="en-US" sz="900"/>
                        <a:t>16 blks</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19" name="Table 10">
            <a:extLst>
              <a:ext uri="{FF2B5EF4-FFF2-40B4-BE49-F238E27FC236}">
                <a16:creationId xmlns:a16="http://schemas.microsoft.com/office/drawing/2014/main" id="{F62AC758-350E-0437-6E7F-9C4051B65539}"/>
              </a:ext>
            </a:extLst>
          </p:cNvPr>
          <p:cNvGraphicFramePr>
            <a:graphicFrameLocks noGrp="1"/>
          </p:cNvGraphicFramePr>
          <p:nvPr>
            <p:extLst>
              <p:ext uri="{D42A27DB-BD31-4B8C-83A1-F6EECF244321}">
                <p14:modId xmlns:p14="http://schemas.microsoft.com/office/powerpoint/2010/main" val="3338044684"/>
              </p:ext>
            </p:extLst>
          </p:nvPr>
        </p:nvGraphicFramePr>
        <p:xfrm>
          <a:off x="9452782" y="3182223"/>
          <a:ext cx="2414323" cy="365760"/>
        </p:xfrm>
        <a:graphic>
          <a:graphicData uri="http://schemas.openxmlformats.org/drawingml/2006/table">
            <a:tbl>
              <a:tblPr firstRow="1" bandRow="1">
                <a:tableStyleId>{5940675A-B579-460E-94D1-54222C63F5DA}</a:tableStyleId>
              </a:tblPr>
              <a:tblGrid>
                <a:gridCol w="1270219">
                  <a:extLst>
                    <a:ext uri="{9D8B030D-6E8A-4147-A177-3AD203B41FA5}">
                      <a16:colId xmlns:a16="http://schemas.microsoft.com/office/drawing/2014/main" val="521141459"/>
                    </a:ext>
                  </a:extLst>
                </a:gridCol>
                <a:gridCol w="1144104">
                  <a:extLst>
                    <a:ext uri="{9D8B030D-6E8A-4147-A177-3AD203B41FA5}">
                      <a16:colId xmlns:a16="http://schemas.microsoft.com/office/drawing/2014/main" val="1437696056"/>
                    </a:ext>
                  </a:extLst>
                </a:gridCol>
              </a:tblGrid>
              <a:tr h="0">
                <a:tc>
                  <a:txBody>
                    <a:bodyPr/>
                    <a:lstStyle/>
                    <a:p>
                      <a:pPr algn="ctr"/>
                      <a:r>
                        <a:rPr lang="en-SG" sz="900"/>
                        <a:t>GFA: 200,259 sqm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917 units, 9 blks </a:t>
                      </a:r>
                      <a:r>
                        <a:rPr lang="en-US" sz="900">
                          <a:solidFill>
                            <a:schemeClr val="tx1"/>
                          </a:solidFill>
                        </a:rPr>
                        <a:t>+ 1 MSCP Blk</a:t>
                      </a:r>
                      <a:endParaRPr lang="en-SG" sz="900">
                        <a:solidFill>
                          <a:schemeClr val="tx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20" name="Table 10">
            <a:extLst>
              <a:ext uri="{FF2B5EF4-FFF2-40B4-BE49-F238E27FC236}">
                <a16:creationId xmlns:a16="http://schemas.microsoft.com/office/drawing/2014/main" id="{983D7DB0-13C6-FF92-0BE1-49080F7321EC}"/>
              </a:ext>
            </a:extLst>
          </p:cNvPr>
          <p:cNvGraphicFramePr>
            <a:graphicFrameLocks noGrp="1"/>
          </p:cNvGraphicFramePr>
          <p:nvPr>
            <p:extLst>
              <p:ext uri="{D42A27DB-BD31-4B8C-83A1-F6EECF244321}">
                <p14:modId xmlns:p14="http://schemas.microsoft.com/office/powerpoint/2010/main" val="328786645"/>
              </p:ext>
            </p:extLst>
          </p:nvPr>
        </p:nvGraphicFramePr>
        <p:xfrm>
          <a:off x="9451989" y="1372817"/>
          <a:ext cx="2383812" cy="228600"/>
        </p:xfrm>
        <a:graphic>
          <a:graphicData uri="http://schemas.openxmlformats.org/drawingml/2006/table">
            <a:tbl>
              <a:tblPr firstRow="1" bandRow="1">
                <a:tableStyleId>{5940675A-B579-460E-94D1-54222C63F5DA}</a:tableStyleId>
              </a:tblPr>
              <a:tblGrid>
                <a:gridCol w="1165211">
                  <a:extLst>
                    <a:ext uri="{9D8B030D-6E8A-4147-A177-3AD203B41FA5}">
                      <a16:colId xmlns:a16="http://schemas.microsoft.com/office/drawing/2014/main" val="521141459"/>
                    </a:ext>
                  </a:extLst>
                </a:gridCol>
                <a:gridCol w="1218601">
                  <a:extLst>
                    <a:ext uri="{9D8B030D-6E8A-4147-A177-3AD203B41FA5}">
                      <a16:colId xmlns:a16="http://schemas.microsoft.com/office/drawing/2014/main" val="1437696056"/>
                    </a:ext>
                  </a:extLst>
                </a:gridCol>
              </a:tblGrid>
              <a:tr h="0">
                <a:tc>
                  <a:txBody>
                    <a:bodyPr/>
                    <a:lstStyle/>
                    <a:p>
                      <a:pPr algn="ctr"/>
                      <a:r>
                        <a:rPr lang="en-SG" sz="900"/>
                        <a:t>GFA: 33,747 sqm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103 units, 1 blk</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graphicFrame>
        <p:nvGraphicFramePr>
          <p:cNvPr id="21" name="Table 10">
            <a:extLst>
              <a:ext uri="{FF2B5EF4-FFF2-40B4-BE49-F238E27FC236}">
                <a16:creationId xmlns:a16="http://schemas.microsoft.com/office/drawing/2014/main" id="{9F5F9A3E-61E3-2536-2358-222CF19B995B}"/>
              </a:ext>
            </a:extLst>
          </p:cNvPr>
          <p:cNvGraphicFramePr>
            <a:graphicFrameLocks noGrp="1"/>
          </p:cNvGraphicFramePr>
          <p:nvPr>
            <p:extLst>
              <p:ext uri="{D42A27DB-BD31-4B8C-83A1-F6EECF244321}">
                <p14:modId xmlns:p14="http://schemas.microsoft.com/office/powerpoint/2010/main" val="4134561091"/>
              </p:ext>
            </p:extLst>
          </p:nvPr>
        </p:nvGraphicFramePr>
        <p:xfrm>
          <a:off x="286775" y="4401435"/>
          <a:ext cx="2192405" cy="228600"/>
        </p:xfrm>
        <a:graphic>
          <a:graphicData uri="http://schemas.openxmlformats.org/drawingml/2006/table">
            <a:tbl>
              <a:tblPr firstRow="1" bandRow="1">
                <a:tableStyleId>{5940675A-B579-460E-94D1-54222C63F5DA}</a:tableStyleId>
              </a:tblPr>
              <a:tblGrid>
                <a:gridCol w="1176934">
                  <a:extLst>
                    <a:ext uri="{9D8B030D-6E8A-4147-A177-3AD203B41FA5}">
                      <a16:colId xmlns:a16="http://schemas.microsoft.com/office/drawing/2014/main" val="521141459"/>
                    </a:ext>
                  </a:extLst>
                </a:gridCol>
                <a:gridCol w="1015471">
                  <a:extLst>
                    <a:ext uri="{9D8B030D-6E8A-4147-A177-3AD203B41FA5}">
                      <a16:colId xmlns:a16="http://schemas.microsoft.com/office/drawing/2014/main" val="1437696056"/>
                    </a:ext>
                  </a:extLst>
                </a:gridCol>
              </a:tblGrid>
              <a:tr h="0">
                <a:tc>
                  <a:txBody>
                    <a:bodyPr/>
                    <a:lstStyle/>
                    <a:p>
                      <a:pPr algn="ctr"/>
                      <a:r>
                        <a:rPr lang="en-SG" sz="900"/>
                        <a:t>GFA: 6,800 sqm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900"/>
                        <a:t>8 units, 1 blks</a:t>
                      </a:r>
                      <a:endParaRPr lang="en-SG" sz="90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2552433196"/>
                  </a:ext>
                </a:extLst>
              </a:tr>
            </a:tbl>
          </a:graphicData>
        </a:graphic>
      </p:graphicFrame>
    </p:spTree>
    <p:extLst>
      <p:ext uri="{BB962C8B-B14F-4D97-AF65-F5344CB8AC3E}">
        <p14:creationId xmlns:p14="http://schemas.microsoft.com/office/powerpoint/2010/main" val="2118430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a:extLst>
              <a:ext uri="{FF2B5EF4-FFF2-40B4-BE49-F238E27FC236}">
                <a16:creationId xmlns:a16="http://schemas.microsoft.com/office/drawing/2014/main" id="{870829F4-DEDB-498D-AC95-966E8F4F3EFF}"/>
              </a:ext>
            </a:extLst>
          </p:cNvPr>
          <p:cNvSpPr txBox="1">
            <a:spLocks/>
          </p:cNvSpPr>
          <p:nvPr/>
        </p:nvSpPr>
        <p:spPr>
          <a:xfrm>
            <a:off x="207525" y="42915"/>
            <a:ext cx="10515600" cy="1042671"/>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sz="4000" b="1" i="0" kern="1200">
                <a:solidFill>
                  <a:srgbClr val="00A7E1"/>
                </a:solidFill>
                <a:latin typeface="Lato" panose="020F0502020204030203" pitchFamily="34" charset="0"/>
                <a:ea typeface="Lato" panose="020F0502020204030203" pitchFamily="34" charset="0"/>
                <a:cs typeface="Lato" panose="020F0502020204030203"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SG" dirty="0"/>
              <a:t>JI Building and Estate</a:t>
            </a:r>
            <a:endParaRPr kumimoji="0" lang="en-SG" sz="4000" b="1" i="0" u="none" strike="noStrike" kern="1200" cap="none" spc="0" normalizeH="0" baseline="0" noProof="0" dirty="0">
              <a:ln>
                <a:noFill/>
              </a:ln>
              <a:solidFill>
                <a:srgbClr val="00A7E1"/>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 name="Rectangle 2">
            <a:extLst>
              <a:ext uri="{FF2B5EF4-FFF2-40B4-BE49-F238E27FC236}">
                <a16:creationId xmlns:a16="http://schemas.microsoft.com/office/drawing/2014/main" id="{2E0E0907-DD91-1606-5278-2A643E70B756}"/>
              </a:ext>
            </a:extLst>
          </p:cNvPr>
          <p:cNvSpPr/>
          <p:nvPr/>
        </p:nvSpPr>
        <p:spPr>
          <a:xfrm>
            <a:off x="127149" y="866903"/>
            <a:ext cx="3359762" cy="5670937"/>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13" name="TextBox 12">
            <a:extLst>
              <a:ext uri="{FF2B5EF4-FFF2-40B4-BE49-F238E27FC236}">
                <a16:creationId xmlns:a16="http://schemas.microsoft.com/office/drawing/2014/main" id="{F4B01863-1D27-9EA9-999F-4A314F1E6D58}"/>
              </a:ext>
            </a:extLst>
          </p:cNvPr>
          <p:cNvSpPr txBox="1"/>
          <p:nvPr/>
        </p:nvSpPr>
        <p:spPr>
          <a:xfrm>
            <a:off x="813415" y="891338"/>
            <a:ext cx="1871830" cy="646331"/>
          </a:xfrm>
          <a:prstGeom prst="rect">
            <a:avLst/>
          </a:prstGeom>
          <a:noFill/>
        </p:spPr>
        <p:txBody>
          <a:bodyPr wrap="square" rtlCol="0">
            <a:spAutoFit/>
          </a:bodyPr>
          <a:lstStyle/>
          <a:p>
            <a:pPr algn="ctr"/>
            <a:r>
              <a:rPr lang="en-US" b="1" dirty="0">
                <a:solidFill>
                  <a:srgbClr val="00B0F0"/>
                </a:solidFill>
                <a:latin typeface="Lato" panose="020F0502020204030203" pitchFamily="34" charset="0"/>
                <a:ea typeface="Lato" panose="020F0502020204030203" pitchFamily="34" charset="0"/>
                <a:cs typeface="Lato" panose="020F0502020204030203" pitchFamily="34" charset="0"/>
              </a:rPr>
              <a:t>FM West 1 – Jurong Island</a:t>
            </a:r>
            <a:endParaRPr lang="en-SG" b="1" dirty="0">
              <a:solidFill>
                <a:srgbClr val="00B0F0"/>
              </a:solidFill>
              <a:latin typeface="Lato" panose="020F0502020204030203" pitchFamily="34" charset="0"/>
              <a:ea typeface="Lato" panose="020F0502020204030203" pitchFamily="34" charset="0"/>
              <a:cs typeface="Lato" panose="020F0502020204030203" pitchFamily="34" charset="0"/>
            </a:endParaRPr>
          </a:p>
        </p:txBody>
      </p:sp>
      <p:sp>
        <p:nvSpPr>
          <p:cNvPr id="15" name="TextBox 14">
            <a:extLst>
              <a:ext uri="{FF2B5EF4-FFF2-40B4-BE49-F238E27FC236}">
                <a16:creationId xmlns:a16="http://schemas.microsoft.com/office/drawing/2014/main" id="{D852A2A0-92DD-3172-2995-ADBA89A14999}"/>
              </a:ext>
            </a:extLst>
          </p:cNvPr>
          <p:cNvSpPr txBox="1"/>
          <p:nvPr/>
        </p:nvSpPr>
        <p:spPr>
          <a:xfrm>
            <a:off x="334621" y="2041715"/>
            <a:ext cx="3031584" cy="1600438"/>
          </a:xfrm>
          <a:prstGeom prst="rect">
            <a:avLst/>
          </a:prstGeom>
          <a:noFill/>
        </p:spPr>
        <p:txBody>
          <a:bodyPr wrap="square" rtlCol="0">
            <a:spAutoFit/>
          </a:bodyPr>
          <a:lstStyle/>
          <a:p>
            <a:pPr marL="285750" indent="-285750">
              <a:buFont typeface="Arial" panose="020B0604020202020204" pitchFamily="34" charset="0"/>
              <a:buChar char="•"/>
            </a:pPr>
            <a:r>
              <a:rPr lang="en-US" sz="1400" b="1" u="sng" dirty="0">
                <a:solidFill>
                  <a:srgbClr val="F37021"/>
                </a:solidFill>
                <a:latin typeface="Lato" panose="020F0502020204030203" pitchFamily="34" charset="0"/>
                <a:ea typeface="Lato" panose="020F0502020204030203" pitchFamily="34" charset="0"/>
                <a:cs typeface="Lato" panose="020F0502020204030203" pitchFamily="34" charset="0"/>
              </a:rPr>
              <a:t>FMC (Buildings)– Guthrie</a:t>
            </a:r>
            <a:r>
              <a:rPr lang="en-US" sz="1400" dirty="0">
                <a:latin typeface="Lato" panose="020F0502020204030203" pitchFamily="34" charset="0"/>
                <a:ea typeface="Lato" panose="020F0502020204030203" pitchFamily="34" charset="0"/>
                <a:cs typeface="Lato" panose="020F0502020204030203" pitchFamily="34" charset="0"/>
              </a:rPr>
              <a:t> JI Checkpoint</a:t>
            </a:r>
          </a:p>
          <a:p>
            <a:pPr marL="285750" indent="-285750">
              <a:buFont typeface="Arial" panose="020B0604020202020204" pitchFamily="34" charset="0"/>
              <a:buChar char="•"/>
            </a:pPr>
            <a:r>
              <a:rPr lang="en-US" sz="1400" dirty="0">
                <a:latin typeface="Lato" panose="020F0502020204030203" pitchFamily="34" charset="0"/>
                <a:ea typeface="Lato" panose="020F0502020204030203" pitchFamily="34" charset="0"/>
                <a:cs typeface="Lato" panose="020F0502020204030203" pitchFamily="34" charset="0"/>
              </a:rPr>
              <a:t>Pier 20 (Long Term Pass Office)</a:t>
            </a:r>
          </a:p>
          <a:p>
            <a:pPr marL="285750" indent="-285750">
              <a:buFont typeface="Arial" panose="020B0604020202020204" pitchFamily="34" charset="0"/>
              <a:buChar char="•"/>
            </a:pPr>
            <a:r>
              <a:rPr lang="en-US" sz="1400" dirty="0" err="1">
                <a:latin typeface="Lato" panose="020F0502020204030203" pitchFamily="34" charset="0"/>
                <a:ea typeface="Lato" panose="020F0502020204030203" pitchFamily="34" charset="0"/>
                <a:cs typeface="Lato" panose="020F0502020204030203" pitchFamily="34" charset="0"/>
              </a:rPr>
              <a:t>Pulau</a:t>
            </a:r>
            <a:r>
              <a:rPr lang="en-US" sz="1400" dirty="0">
                <a:latin typeface="Lato" panose="020F0502020204030203" pitchFamily="34" charset="0"/>
                <a:ea typeface="Lato" panose="020F0502020204030203" pitchFamily="34" charset="0"/>
                <a:cs typeface="Lato" panose="020F0502020204030203" pitchFamily="34" charset="0"/>
              </a:rPr>
              <a:t> </a:t>
            </a:r>
            <a:r>
              <a:rPr lang="en-US" sz="1400" dirty="0" err="1">
                <a:latin typeface="Lato" panose="020F0502020204030203" pitchFamily="34" charset="0"/>
                <a:ea typeface="Lato" panose="020F0502020204030203" pitchFamily="34" charset="0"/>
                <a:cs typeface="Lato" panose="020F0502020204030203" pitchFamily="34" charset="0"/>
              </a:rPr>
              <a:t>Dama</a:t>
            </a:r>
            <a:r>
              <a:rPr lang="en-US" sz="1400" dirty="0">
                <a:latin typeface="Lato" panose="020F0502020204030203" pitchFamily="34" charset="0"/>
                <a:ea typeface="Lato" panose="020F0502020204030203" pitchFamily="34" charset="0"/>
                <a:cs typeface="Lato" panose="020F0502020204030203" pitchFamily="34" charset="0"/>
              </a:rPr>
              <a:t> </a:t>
            </a:r>
            <a:r>
              <a:rPr lang="en-US" sz="1400" dirty="0" err="1">
                <a:latin typeface="Lato" panose="020F0502020204030203" pitchFamily="34" charset="0"/>
                <a:ea typeface="Lato" panose="020F0502020204030203" pitchFamily="34" charset="0"/>
                <a:cs typeface="Lato" panose="020F0502020204030203" pitchFamily="34" charset="0"/>
              </a:rPr>
              <a:t>Laut</a:t>
            </a:r>
            <a:r>
              <a:rPr lang="en-US" sz="1400" dirty="0">
                <a:latin typeface="Lato" panose="020F0502020204030203" pitchFamily="34" charset="0"/>
                <a:ea typeface="Lato" panose="020F0502020204030203" pitchFamily="34" charset="0"/>
                <a:cs typeface="Lato" panose="020F0502020204030203" pitchFamily="34" charset="0"/>
              </a:rPr>
              <a:t> (PDL) Checkpoint</a:t>
            </a:r>
          </a:p>
          <a:p>
            <a:pPr marL="285750" indent="-285750">
              <a:buFont typeface="Arial" panose="020B0604020202020204" pitchFamily="34" charset="0"/>
              <a:buChar char="•"/>
            </a:pPr>
            <a:r>
              <a:rPr lang="en-US" sz="1400" dirty="0" err="1">
                <a:latin typeface="Lato" panose="020F0502020204030203" pitchFamily="34" charset="0"/>
                <a:ea typeface="Lato" panose="020F0502020204030203" pitchFamily="34" charset="0"/>
                <a:cs typeface="Lato" panose="020F0502020204030203" pitchFamily="34" charset="0"/>
              </a:rPr>
              <a:t>Oasis@Sakra</a:t>
            </a:r>
            <a:endParaRPr lang="en-US" sz="1400" dirty="0">
              <a:latin typeface="Lato" panose="020F0502020204030203" pitchFamily="34"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sz="1400" dirty="0">
                <a:latin typeface="Lato" panose="020F0502020204030203" pitchFamily="34" charset="0"/>
                <a:ea typeface="Lato" panose="020F0502020204030203" pitchFamily="34" charset="0"/>
                <a:cs typeface="Lato" panose="020F0502020204030203" pitchFamily="34" charset="0"/>
              </a:rPr>
              <a:t>Forward Operations Base (FOB)</a:t>
            </a:r>
          </a:p>
        </p:txBody>
      </p:sp>
      <p:sp>
        <p:nvSpPr>
          <p:cNvPr id="16" name="TextBox 15">
            <a:extLst>
              <a:ext uri="{FF2B5EF4-FFF2-40B4-BE49-F238E27FC236}">
                <a16:creationId xmlns:a16="http://schemas.microsoft.com/office/drawing/2014/main" id="{198D2E5F-AF6A-2827-44BC-E9A0BCBE2685}"/>
              </a:ext>
            </a:extLst>
          </p:cNvPr>
          <p:cNvSpPr txBox="1"/>
          <p:nvPr/>
        </p:nvSpPr>
        <p:spPr>
          <a:xfrm>
            <a:off x="410972" y="4187449"/>
            <a:ext cx="2230559" cy="738664"/>
          </a:xfrm>
          <a:prstGeom prst="rect">
            <a:avLst/>
          </a:prstGeom>
          <a:noFill/>
        </p:spPr>
        <p:txBody>
          <a:bodyPr wrap="square" rtlCol="0">
            <a:spAutoFit/>
          </a:bodyPr>
          <a:lstStyle/>
          <a:p>
            <a:r>
              <a:rPr lang="en-US" sz="1400" b="1" u="sng" dirty="0">
                <a:solidFill>
                  <a:srgbClr val="F37021"/>
                </a:solidFill>
                <a:latin typeface="Lato" panose="020F0502020204030203" pitchFamily="34" charset="0"/>
                <a:ea typeface="Lato" panose="020F0502020204030203" pitchFamily="34" charset="0"/>
                <a:cs typeface="Lato" panose="020F0502020204030203" pitchFamily="34" charset="0"/>
              </a:rPr>
              <a:t>FMC (Estate) – Guthrie</a:t>
            </a:r>
          </a:p>
          <a:p>
            <a:endParaRPr lang="en-US" sz="1400" b="1" u="sng" dirty="0">
              <a:solidFill>
                <a:srgbClr val="F37021"/>
              </a:solidFill>
              <a:latin typeface="Lato" panose="020F0502020204030203" pitchFamily="34"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sz="1400" dirty="0">
                <a:latin typeface="Lato" panose="020F0502020204030203" pitchFamily="34" charset="0"/>
                <a:ea typeface="Lato" panose="020F0502020204030203" pitchFamily="34" charset="0"/>
                <a:cs typeface="Lato" panose="020F0502020204030203" pitchFamily="34" charset="0"/>
              </a:rPr>
              <a:t>Jurong Island Estate</a:t>
            </a:r>
          </a:p>
        </p:txBody>
      </p:sp>
      <p:sp>
        <p:nvSpPr>
          <p:cNvPr id="17" name="Rectangle: Rounded Corners 16">
            <a:extLst>
              <a:ext uri="{FF2B5EF4-FFF2-40B4-BE49-F238E27FC236}">
                <a16:creationId xmlns:a16="http://schemas.microsoft.com/office/drawing/2014/main" id="{E493C4C5-9752-6E81-6188-7FBD77545535}"/>
              </a:ext>
            </a:extLst>
          </p:cNvPr>
          <p:cNvSpPr/>
          <p:nvPr/>
        </p:nvSpPr>
        <p:spPr>
          <a:xfrm>
            <a:off x="245040" y="1978226"/>
            <a:ext cx="2970678" cy="1800045"/>
          </a:xfrm>
          <a:prstGeom prst="roundRect">
            <a:avLst/>
          </a:prstGeom>
          <a:noFill/>
          <a:ln w="22225">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sz="1400">
              <a:latin typeface="Lato" panose="020F0502020204030203" pitchFamily="34" charset="0"/>
              <a:ea typeface="Lato" panose="020F0502020204030203" pitchFamily="34" charset="0"/>
              <a:cs typeface="Lato" panose="020F0502020204030203" pitchFamily="34" charset="0"/>
            </a:endParaRPr>
          </a:p>
        </p:txBody>
      </p:sp>
      <p:sp>
        <p:nvSpPr>
          <p:cNvPr id="18" name="Rectangle: Rounded Corners 17">
            <a:extLst>
              <a:ext uri="{FF2B5EF4-FFF2-40B4-BE49-F238E27FC236}">
                <a16:creationId xmlns:a16="http://schemas.microsoft.com/office/drawing/2014/main" id="{522E8DFE-E079-1D44-C45E-46FA64EA5FEC}"/>
              </a:ext>
            </a:extLst>
          </p:cNvPr>
          <p:cNvSpPr/>
          <p:nvPr/>
        </p:nvSpPr>
        <p:spPr>
          <a:xfrm>
            <a:off x="276707" y="3964405"/>
            <a:ext cx="2896842" cy="1236298"/>
          </a:xfrm>
          <a:prstGeom prst="roundRect">
            <a:avLst/>
          </a:prstGeom>
          <a:noFill/>
          <a:ln w="22225">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sz="1400">
              <a:latin typeface="Lato" panose="020F0502020204030203" pitchFamily="34" charset="0"/>
              <a:ea typeface="Lato" panose="020F0502020204030203" pitchFamily="34" charset="0"/>
              <a:cs typeface="Lato" panose="020F0502020204030203" pitchFamily="34" charset="0"/>
            </a:endParaRPr>
          </a:p>
        </p:txBody>
      </p:sp>
      <p:pic>
        <p:nvPicPr>
          <p:cNvPr id="19" name="Picture 18">
            <a:extLst>
              <a:ext uri="{FF2B5EF4-FFF2-40B4-BE49-F238E27FC236}">
                <a16:creationId xmlns:a16="http://schemas.microsoft.com/office/drawing/2014/main" id="{D016976F-6BA6-338E-3279-138772F3DDC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680294" y="904223"/>
            <a:ext cx="2836033" cy="1908751"/>
          </a:xfrm>
          <a:prstGeom prst="rect">
            <a:avLst/>
          </a:prstGeom>
        </p:spPr>
      </p:pic>
      <p:pic>
        <p:nvPicPr>
          <p:cNvPr id="21" name="Picture 20">
            <a:extLst>
              <a:ext uri="{FF2B5EF4-FFF2-40B4-BE49-F238E27FC236}">
                <a16:creationId xmlns:a16="http://schemas.microsoft.com/office/drawing/2014/main" id="{06F2264D-FEFC-A3B2-11E7-0C778EBCF71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709710" y="904224"/>
            <a:ext cx="2844804" cy="1908750"/>
          </a:xfrm>
          <a:prstGeom prst="rect">
            <a:avLst/>
          </a:prstGeom>
        </p:spPr>
      </p:pic>
      <p:pic>
        <p:nvPicPr>
          <p:cNvPr id="25" name="Picture 24">
            <a:extLst>
              <a:ext uri="{FF2B5EF4-FFF2-40B4-BE49-F238E27FC236}">
                <a16:creationId xmlns:a16="http://schemas.microsoft.com/office/drawing/2014/main" id="{E92BA57A-487B-6B54-8EF9-B5EBB738204A}"/>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8132112" y="3385678"/>
            <a:ext cx="2408625" cy="2655817"/>
          </a:xfrm>
          <a:prstGeom prst="rect">
            <a:avLst/>
          </a:prstGeom>
        </p:spPr>
      </p:pic>
      <p:pic>
        <p:nvPicPr>
          <p:cNvPr id="28" name="Picture 27">
            <a:extLst>
              <a:ext uri="{FF2B5EF4-FFF2-40B4-BE49-F238E27FC236}">
                <a16:creationId xmlns:a16="http://schemas.microsoft.com/office/drawing/2014/main" id="{513EE83B-41C6-3DE6-A1BD-CC41755B55A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42729" y="3429973"/>
            <a:ext cx="1968012" cy="2624016"/>
          </a:xfrm>
          <a:prstGeom prst="rect">
            <a:avLst/>
          </a:prstGeom>
        </p:spPr>
      </p:pic>
      <p:sp>
        <p:nvSpPr>
          <p:cNvPr id="29" name="TextBox 28">
            <a:extLst>
              <a:ext uri="{FF2B5EF4-FFF2-40B4-BE49-F238E27FC236}">
                <a16:creationId xmlns:a16="http://schemas.microsoft.com/office/drawing/2014/main" id="{03525847-95BD-97BB-3816-B99CD19248A5}"/>
              </a:ext>
            </a:extLst>
          </p:cNvPr>
          <p:cNvSpPr txBox="1"/>
          <p:nvPr/>
        </p:nvSpPr>
        <p:spPr>
          <a:xfrm>
            <a:off x="4436343" y="2875002"/>
            <a:ext cx="1566454" cy="369332"/>
          </a:xfrm>
          <a:prstGeom prst="rect">
            <a:avLst/>
          </a:prstGeom>
          <a:noFill/>
        </p:spPr>
        <p:txBody>
          <a:bodyPr wrap="none" rtlCol="0">
            <a:spAutoFit/>
          </a:bodyPr>
          <a:lstStyle/>
          <a:p>
            <a:r>
              <a:rPr lang="en-US" dirty="0"/>
              <a:t>JI Checkpoint</a:t>
            </a:r>
            <a:endParaRPr lang="en-SG" dirty="0"/>
          </a:p>
        </p:txBody>
      </p:sp>
      <p:sp>
        <p:nvSpPr>
          <p:cNvPr id="30" name="TextBox 29">
            <a:extLst>
              <a:ext uri="{FF2B5EF4-FFF2-40B4-BE49-F238E27FC236}">
                <a16:creationId xmlns:a16="http://schemas.microsoft.com/office/drawing/2014/main" id="{92E473CD-4C3E-8874-6202-8BF0D1ED6D77}"/>
              </a:ext>
            </a:extLst>
          </p:cNvPr>
          <p:cNvSpPr txBox="1"/>
          <p:nvPr/>
        </p:nvSpPr>
        <p:spPr>
          <a:xfrm>
            <a:off x="7720768" y="2927775"/>
            <a:ext cx="912429" cy="369332"/>
          </a:xfrm>
          <a:prstGeom prst="rect">
            <a:avLst/>
          </a:prstGeom>
          <a:noFill/>
        </p:spPr>
        <p:txBody>
          <a:bodyPr wrap="none" rtlCol="0">
            <a:spAutoFit/>
          </a:bodyPr>
          <a:lstStyle/>
          <a:p>
            <a:r>
              <a:rPr lang="en-US" dirty="0"/>
              <a:t>Pier 20</a:t>
            </a:r>
            <a:endParaRPr lang="en-SG" dirty="0"/>
          </a:p>
        </p:txBody>
      </p:sp>
      <p:sp>
        <p:nvSpPr>
          <p:cNvPr id="31" name="TextBox 30">
            <a:extLst>
              <a:ext uri="{FF2B5EF4-FFF2-40B4-BE49-F238E27FC236}">
                <a16:creationId xmlns:a16="http://schemas.microsoft.com/office/drawing/2014/main" id="{9AF5C45C-EBEA-16A4-1493-D129713BCA11}"/>
              </a:ext>
            </a:extLst>
          </p:cNvPr>
          <p:cNvSpPr txBox="1"/>
          <p:nvPr/>
        </p:nvSpPr>
        <p:spPr>
          <a:xfrm>
            <a:off x="9837637" y="2739347"/>
            <a:ext cx="1968809" cy="646331"/>
          </a:xfrm>
          <a:prstGeom prst="rect">
            <a:avLst/>
          </a:prstGeom>
          <a:noFill/>
        </p:spPr>
        <p:txBody>
          <a:bodyPr wrap="none" rtlCol="0">
            <a:spAutoFit/>
          </a:bodyPr>
          <a:lstStyle/>
          <a:p>
            <a:r>
              <a:rPr lang="en-US" sz="1800" dirty="0" err="1">
                <a:latin typeface="Lato" panose="020F0502020204030203" pitchFamily="34" charset="0"/>
                <a:ea typeface="Lato" panose="020F0502020204030203" pitchFamily="34" charset="0"/>
                <a:cs typeface="Lato" panose="020F0502020204030203" pitchFamily="34" charset="0"/>
              </a:rPr>
              <a:t>Pulau</a:t>
            </a:r>
            <a:r>
              <a:rPr lang="en-US" sz="1800" dirty="0">
                <a:latin typeface="Lato" panose="020F0502020204030203" pitchFamily="34" charset="0"/>
                <a:ea typeface="Lato" panose="020F0502020204030203" pitchFamily="34" charset="0"/>
                <a:cs typeface="Lato" panose="020F0502020204030203" pitchFamily="34" charset="0"/>
              </a:rPr>
              <a:t> </a:t>
            </a:r>
            <a:r>
              <a:rPr lang="en-US" sz="1800" dirty="0" err="1">
                <a:latin typeface="Lato" panose="020F0502020204030203" pitchFamily="34" charset="0"/>
                <a:ea typeface="Lato" panose="020F0502020204030203" pitchFamily="34" charset="0"/>
                <a:cs typeface="Lato" panose="020F0502020204030203" pitchFamily="34" charset="0"/>
              </a:rPr>
              <a:t>Dama</a:t>
            </a:r>
            <a:r>
              <a:rPr lang="en-US" sz="1800" dirty="0">
                <a:latin typeface="Lato" panose="020F0502020204030203" pitchFamily="34" charset="0"/>
                <a:ea typeface="Lato" panose="020F0502020204030203" pitchFamily="34" charset="0"/>
                <a:cs typeface="Lato" panose="020F0502020204030203" pitchFamily="34" charset="0"/>
              </a:rPr>
              <a:t> </a:t>
            </a:r>
            <a:r>
              <a:rPr lang="en-US" sz="1800" dirty="0" err="1">
                <a:latin typeface="Lato" panose="020F0502020204030203" pitchFamily="34" charset="0"/>
                <a:ea typeface="Lato" panose="020F0502020204030203" pitchFamily="34" charset="0"/>
                <a:cs typeface="Lato" panose="020F0502020204030203" pitchFamily="34" charset="0"/>
              </a:rPr>
              <a:t>Laut</a:t>
            </a:r>
            <a:r>
              <a:rPr lang="en-US" sz="1800" dirty="0">
                <a:latin typeface="Lato" panose="020F0502020204030203" pitchFamily="34" charset="0"/>
                <a:ea typeface="Lato" panose="020F0502020204030203" pitchFamily="34" charset="0"/>
                <a:cs typeface="Lato" panose="020F0502020204030203" pitchFamily="34" charset="0"/>
              </a:rPr>
              <a:t> </a:t>
            </a:r>
          </a:p>
          <a:p>
            <a:r>
              <a:rPr lang="en-US" sz="1800" dirty="0">
                <a:latin typeface="Lato" panose="020F0502020204030203" pitchFamily="34" charset="0"/>
                <a:ea typeface="Lato" panose="020F0502020204030203" pitchFamily="34" charset="0"/>
                <a:cs typeface="Lato" panose="020F0502020204030203" pitchFamily="34" charset="0"/>
              </a:rPr>
              <a:t>(PDL) Checkpoint</a:t>
            </a:r>
          </a:p>
        </p:txBody>
      </p:sp>
      <p:sp>
        <p:nvSpPr>
          <p:cNvPr id="33" name="TextBox 32">
            <a:extLst>
              <a:ext uri="{FF2B5EF4-FFF2-40B4-BE49-F238E27FC236}">
                <a16:creationId xmlns:a16="http://schemas.microsoft.com/office/drawing/2014/main" id="{C630D0D2-6E67-97FB-339E-96B3002DD341}"/>
              </a:ext>
            </a:extLst>
          </p:cNvPr>
          <p:cNvSpPr txBox="1"/>
          <p:nvPr/>
        </p:nvSpPr>
        <p:spPr>
          <a:xfrm>
            <a:off x="5282781" y="6137190"/>
            <a:ext cx="1487908" cy="369332"/>
          </a:xfrm>
          <a:prstGeom prst="rect">
            <a:avLst/>
          </a:prstGeom>
          <a:noFill/>
        </p:spPr>
        <p:txBody>
          <a:bodyPr wrap="none" rtlCol="0">
            <a:spAutoFit/>
          </a:bodyPr>
          <a:lstStyle/>
          <a:p>
            <a:r>
              <a:rPr lang="en-US" dirty="0" err="1"/>
              <a:t>Oasis@Sakra</a:t>
            </a:r>
            <a:endParaRPr lang="en-SG" dirty="0"/>
          </a:p>
        </p:txBody>
      </p:sp>
      <p:sp>
        <p:nvSpPr>
          <p:cNvPr id="35" name="TextBox 34">
            <a:extLst>
              <a:ext uri="{FF2B5EF4-FFF2-40B4-BE49-F238E27FC236}">
                <a16:creationId xmlns:a16="http://schemas.microsoft.com/office/drawing/2014/main" id="{9A69523F-FC1B-E82B-5E42-364FECFAB6D6}"/>
              </a:ext>
            </a:extLst>
          </p:cNvPr>
          <p:cNvSpPr txBox="1"/>
          <p:nvPr/>
        </p:nvSpPr>
        <p:spPr>
          <a:xfrm>
            <a:off x="8111969" y="6041496"/>
            <a:ext cx="2836033" cy="646331"/>
          </a:xfrm>
          <a:prstGeom prst="rect">
            <a:avLst/>
          </a:prstGeom>
          <a:noFill/>
        </p:spPr>
        <p:txBody>
          <a:bodyPr wrap="none" rtlCol="0">
            <a:spAutoFit/>
          </a:bodyPr>
          <a:lstStyle/>
          <a:p>
            <a:r>
              <a:rPr lang="en-US" sz="1800" dirty="0">
                <a:latin typeface="Lato" panose="020F0502020204030203" pitchFamily="34" charset="0"/>
                <a:ea typeface="Lato" panose="020F0502020204030203" pitchFamily="34" charset="0"/>
                <a:cs typeface="Lato" panose="020F0502020204030203" pitchFamily="34" charset="0"/>
              </a:rPr>
              <a:t>Forward Operations Base </a:t>
            </a:r>
          </a:p>
          <a:p>
            <a:pPr algn="ctr"/>
            <a:r>
              <a:rPr lang="en-US" sz="1800" dirty="0">
                <a:latin typeface="Lato" panose="020F0502020204030203" pitchFamily="34" charset="0"/>
                <a:ea typeface="Lato" panose="020F0502020204030203" pitchFamily="34" charset="0"/>
                <a:cs typeface="Lato" panose="020F0502020204030203" pitchFamily="34" charset="0"/>
              </a:rPr>
              <a:t>(FOB)/ JI Data Centre</a:t>
            </a:r>
          </a:p>
        </p:txBody>
      </p:sp>
      <p:pic>
        <p:nvPicPr>
          <p:cNvPr id="1026" name="Picture 2" descr="Inline image">
            <a:extLst>
              <a:ext uri="{FF2B5EF4-FFF2-40B4-BE49-F238E27FC236}">
                <a16:creationId xmlns:a16="http://schemas.microsoft.com/office/drawing/2014/main" id="{CFBD9E47-0D6D-5A4E-EBD7-C51F6260CB5E}"/>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9806844" y="902956"/>
            <a:ext cx="2219327" cy="183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332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62251888-8FD1-ABE9-F9E0-2F5357512D1D}"/>
              </a:ext>
            </a:extLst>
          </p:cNvPr>
          <p:cNvSpPr>
            <a:spLocks noGrp="1"/>
          </p:cNvSpPr>
          <p:nvPr>
            <p:ph type="sldNum" sz="quarter" idx="18"/>
          </p:nvPr>
        </p:nvSpPr>
        <p:spPr/>
        <p:txBody>
          <a:bodyPr/>
          <a:lstStyle/>
          <a:p>
            <a:pPr>
              <a:defRPr/>
            </a:pPr>
            <a:fld id="{DDD0411D-A591-44C0-9389-CED998A15D10}" type="slidenum">
              <a:rPr lang="en-SG" smtClean="0"/>
              <a:pPr>
                <a:defRPr/>
              </a:pPr>
              <a:t>17</a:t>
            </a:fld>
            <a:endParaRPr lang="en-SG"/>
          </a:p>
        </p:txBody>
      </p:sp>
      <p:sp>
        <p:nvSpPr>
          <p:cNvPr id="2" name="Title 1">
            <a:extLst>
              <a:ext uri="{FF2B5EF4-FFF2-40B4-BE49-F238E27FC236}">
                <a16:creationId xmlns:a16="http://schemas.microsoft.com/office/drawing/2014/main" id="{E7634E8E-63C4-C1C0-0A1C-697629C99692}"/>
              </a:ext>
            </a:extLst>
          </p:cNvPr>
          <p:cNvSpPr>
            <a:spLocks noGrp="1"/>
          </p:cNvSpPr>
          <p:nvPr>
            <p:ph type="title"/>
          </p:nvPr>
        </p:nvSpPr>
        <p:spPr/>
        <p:txBody>
          <a:bodyPr>
            <a:normAutofit fontScale="90000"/>
          </a:bodyPr>
          <a:lstStyle/>
          <a:p>
            <a:br>
              <a:rPr lang="en-US"/>
            </a:br>
            <a:endParaRPr lang="en-SG"/>
          </a:p>
        </p:txBody>
      </p:sp>
      <p:sp>
        <p:nvSpPr>
          <p:cNvPr id="4" name="Title 3">
            <a:extLst>
              <a:ext uri="{FF2B5EF4-FFF2-40B4-BE49-F238E27FC236}">
                <a16:creationId xmlns:a16="http://schemas.microsoft.com/office/drawing/2014/main" id="{0971D2A4-7D2B-68FA-DFD9-42E9C4032ECC}"/>
              </a:ext>
            </a:extLst>
          </p:cNvPr>
          <p:cNvSpPr txBox="1">
            <a:spLocks/>
          </p:cNvSpPr>
          <p:nvPr/>
        </p:nvSpPr>
        <p:spPr>
          <a:xfrm>
            <a:off x="523173" y="366123"/>
            <a:ext cx="10515600" cy="1042671"/>
          </a:xfrm>
          <a:prstGeom prst="rect">
            <a:avLst/>
          </a:prstGeom>
        </p:spPr>
        <p:txBody>
          <a:bodyPr vert="horz" lIns="0" tIns="0" rIns="0" bIns="0" rtlCol="0" anchor="t">
            <a:normAutofit fontScale="90000"/>
          </a:bodyPr>
          <a:lstStyle>
            <a:lvl1pPr algn="l" defTabSz="914400" rtl="0" eaLnBrk="1" latinLnBrk="0" hangingPunct="1">
              <a:lnSpc>
                <a:spcPct val="90000"/>
              </a:lnSpc>
              <a:spcBef>
                <a:spcPct val="0"/>
              </a:spcBef>
              <a:buNone/>
              <a:defRPr sz="4000" b="1" i="0" kern="1200">
                <a:solidFill>
                  <a:srgbClr val="00A7E1"/>
                </a:solidFill>
                <a:latin typeface="Lato" panose="020F0502020204030203" pitchFamily="34" charset="0"/>
                <a:ea typeface="Lato" panose="020F0502020204030203" pitchFamily="34" charset="0"/>
                <a:cs typeface="Lato" panose="020F0502020204030203" pitchFamily="34" charset="0"/>
              </a:defRPr>
            </a:lvl1pPr>
          </a:lstStyle>
          <a:p>
            <a:r>
              <a:rPr lang="en-US" sz="3600" dirty="0"/>
              <a:t>Recommendation for Highest PQ Score Tenderer Guthrie</a:t>
            </a:r>
            <a:br>
              <a:rPr lang="en-US" dirty="0"/>
            </a:br>
            <a:r>
              <a:rPr lang="en-US" sz="2700" dirty="0"/>
              <a:t>Simulation of Manpower Cost</a:t>
            </a:r>
            <a:endParaRPr lang="en-SG" dirty="0"/>
          </a:p>
        </p:txBody>
      </p:sp>
      <p:graphicFrame>
        <p:nvGraphicFramePr>
          <p:cNvPr id="12" name="Table 11">
            <a:extLst>
              <a:ext uri="{FF2B5EF4-FFF2-40B4-BE49-F238E27FC236}">
                <a16:creationId xmlns:a16="http://schemas.microsoft.com/office/drawing/2014/main" id="{57EFE626-27E1-6CAC-BA95-9ABF72B34374}"/>
              </a:ext>
            </a:extLst>
          </p:cNvPr>
          <p:cNvGraphicFramePr>
            <a:graphicFrameLocks noGrp="1"/>
          </p:cNvGraphicFramePr>
          <p:nvPr>
            <p:extLst>
              <p:ext uri="{D42A27DB-BD31-4B8C-83A1-F6EECF244321}">
                <p14:modId xmlns:p14="http://schemas.microsoft.com/office/powerpoint/2010/main" val="2415874412"/>
              </p:ext>
            </p:extLst>
          </p:nvPr>
        </p:nvGraphicFramePr>
        <p:xfrm>
          <a:off x="606444" y="1394307"/>
          <a:ext cx="10258783" cy="3838096"/>
        </p:xfrm>
        <a:graphic>
          <a:graphicData uri="http://schemas.openxmlformats.org/drawingml/2006/table">
            <a:tbl>
              <a:tblPr firstRow="1" bandRow="1">
                <a:tableStyleId>{5940675A-B579-460E-94D1-54222C63F5DA}</a:tableStyleId>
              </a:tblPr>
              <a:tblGrid>
                <a:gridCol w="2811517">
                  <a:extLst>
                    <a:ext uri="{9D8B030D-6E8A-4147-A177-3AD203B41FA5}">
                      <a16:colId xmlns:a16="http://schemas.microsoft.com/office/drawing/2014/main" val="4074174005"/>
                    </a:ext>
                  </a:extLst>
                </a:gridCol>
                <a:gridCol w="2482422">
                  <a:extLst>
                    <a:ext uri="{9D8B030D-6E8A-4147-A177-3AD203B41FA5}">
                      <a16:colId xmlns:a16="http://schemas.microsoft.com/office/drawing/2014/main" val="1328190302"/>
                    </a:ext>
                  </a:extLst>
                </a:gridCol>
                <a:gridCol w="2482422">
                  <a:extLst>
                    <a:ext uri="{9D8B030D-6E8A-4147-A177-3AD203B41FA5}">
                      <a16:colId xmlns:a16="http://schemas.microsoft.com/office/drawing/2014/main" val="4041923245"/>
                    </a:ext>
                  </a:extLst>
                </a:gridCol>
                <a:gridCol w="2482422">
                  <a:extLst>
                    <a:ext uri="{9D8B030D-6E8A-4147-A177-3AD203B41FA5}">
                      <a16:colId xmlns:a16="http://schemas.microsoft.com/office/drawing/2014/main" val="3561639510"/>
                    </a:ext>
                  </a:extLst>
                </a:gridCol>
              </a:tblGrid>
              <a:tr h="566498">
                <a:tc>
                  <a:txBody>
                    <a:bodyPr/>
                    <a:lstStyle/>
                    <a:p>
                      <a:endParaRPr lang="en-SG" sz="1400" dirty="0"/>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SG" sz="1800" b="1" dirty="0">
                          <a:solidFill>
                            <a:schemeClr val="bg1"/>
                          </a:solidFill>
                        </a:rPr>
                        <a:t>Guthrie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800" b="1" dirty="0">
                          <a:solidFill>
                            <a:schemeClr val="bg1"/>
                          </a:solidFill>
                        </a:rPr>
                        <a:t>Savills</a:t>
                      </a:r>
                      <a:endParaRPr lang="en-SG" sz="1800" b="1" dirty="0">
                        <a:solidFill>
                          <a:schemeClr val="bg1"/>
                        </a:solidFill>
                      </a:endParaRPr>
                    </a:p>
                  </a:txBody>
                  <a:tcPr anchor="ctr">
                    <a:lnL w="12700" cap="flat" cmpd="sng" algn="ctr">
                      <a:solidFill>
                        <a:schemeClr val="tx1"/>
                      </a:solidFill>
                      <a:prstDash val="solid"/>
                      <a:round/>
                      <a:headEnd type="none" w="med" len="med"/>
                      <a:tailEnd type="none" w="med" len="med"/>
                    </a:lnL>
                    <a:solidFill>
                      <a:schemeClr val="accent6">
                        <a:lumMod val="60000"/>
                        <a:lumOff val="40000"/>
                      </a:schemeClr>
                    </a:solidFill>
                  </a:tcPr>
                </a:tc>
                <a:tc>
                  <a:txBody>
                    <a:bodyPr/>
                    <a:lstStyle/>
                    <a:p>
                      <a:pPr algn="ctr"/>
                      <a:r>
                        <a:rPr lang="en-US" sz="1800" b="1" dirty="0">
                          <a:solidFill>
                            <a:schemeClr val="bg1"/>
                          </a:solidFill>
                        </a:rPr>
                        <a:t>CBM</a:t>
                      </a:r>
                      <a:endParaRPr lang="en-SG" sz="1800" b="1" dirty="0">
                        <a:solidFill>
                          <a:schemeClr val="bg1"/>
                        </a:solidFill>
                      </a:endParaRPr>
                    </a:p>
                  </a:txBody>
                  <a:tcPr anchor="ctr">
                    <a:solidFill>
                      <a:schemeClr val="accent6">
                        <a:lumMod val="60000"/>
                        <a:lumOff val="40000"/>
                      </a:schemeClr>
                    </a:solidFill>
                  </a:tcPr>
                </a:tc>
                <a:extLst>
                  <a:ext uri="{0D108BD9-81ED-4DB2-BD59-A6C34878D82A}">
                    <a16:rowId xmlns:a16="http://schemas.microsoft.com/office/drawing/2014/main" val="1803425121"/>
                  </a:ext>
                </a:extLst>
              </a:tr>
              <a:tr h="447235">
                <a:tc>
                  <a:txBody>
                    <a:bodyPr/>
                    <a:lstStyle/>
                    <a:p>
                      <a:r>
                        <a:rPr lang="en-US" sz="1400" dirty="0">
                          <a:latin typeface="+mj-lt"/>
                        </a:rPr>
                        <a:t>Proposed Manpower</a:t>
                      </a:r>
                      <a:endParaRPr lang="en-SG" sz="1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SG" sz="1400" b="0" dirty="0">
                          <a:latin typeface="+mj-lt"/>
                        </a:rPr>
                        <a:t>73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a:r>
                        <a:rPr lang="en-SG" sz="1400" dirty="0">
                          <a:latin typeface="+mj-lt"/>
                        </a:rPr>
                        <a:t>73</a:t>
                      </a:r>
                    </a:p>
                  </a:txBody>
                  <a:tcPr anchor="ctr"/>
                </a:tc>
                <a:tc>
                  <a:txBody>
                    <a:bodyPr/>
                    <a:lstStyle/>
                    <a:p>
                      <a:pPr algn="ctr"/>
                      <a:r>
                        <a:rPr lang="en-SG" sz="1400" dirty="0">
                          <a:latin typeface="+mj-lt"/>
                        </a:rPr>
                        <a:t>49</a:t>
                      </a:r>
                    </a:p>
                  </a:txBody>
                  <a:tcPr anchor="ctr"/>
                </a:tc>
                <a:extLst>
                  <a:ext uri="{0D108BD9-81ED-4DB2-BD59-A6C34878D82A}">
                    <a16:rowId xmlns:a16="http://schemas.microsoft.com/office/drawing/2014/main" val="66126730"/>
                  </a:ext>
                </a:extLst>
              </a:tr>
              <a:tr h="409878">
                <a:tc>
                  <a:txBody>
                    <a:bodyPr/>
                    <a:lstStyle/>
                    <a:p>
                      <a:r>
                        <a:rPr lang="en-US" sz="1400" dirty="0">
                          <a:latin typeface="+mj-lt"/>
                        </a:rPr>
                        <a:t>a. Manpower Cost</a:t>
                      </a:r>
                      <a:endParaRPr lang="en-SG" sz="1400" dirty="0">
                        <a:latin typeface="+mj-lt"/>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en-SG" sz="1400" b="0" i="0" u="none" strike="noStrike" dirty="0">
                          <a:solidFill>
                            <a:srgbClr val="000000"/>
                          </a:solidFill>
                          <a:effectLst/>
                          <a:latin typeface="+mj-lt"/>
                        </a:rPr>
                        <a:t> $50,976,067 </a:t>
                      </a:r>
                    </a:p>
                  </a:txBody>
                  <a:tcPr marL="6350" marR="6350" marT="635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dirty="0">
                          <a:solidFill>
                            <a:schemeClr val="tx1"/>
                          </a:solidFill>
                          <a:latin typeface="+mj-lt"/>
                        </a:rPr>
                        <a:t> $48,788,831 </a:t>
                      </a:r>
                    </a:p>
                  </a:txBody>
                  <a:tcPr marL="6350" marR="6350" marT="635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1" dirty="0">
                          <a:solidFill>
                            <a:srgbClr val="00B050"/>
                          </a:solidFill>
                          <a:latin typeface="+mj-lt"/>
                        </a:rPr>
                        <a:t> </a:t>
                      </a:r>
                      <a:r>
                        <a:rPr lang="en-SG" sz="1400" b="0" dirty="0">
                          <a:solidFill>
                            <a:schemeClr val="tx1"/>
                          </a:solidFill>
                          <a:latin typeface="+mj-lt"/>
                        </a:rPr>
                        <a:t>$39,523,687  </a:t>
                      </a:r>
                    </a:p>
                  </a:txBody>
                  <a:tcPr marL="6350" marR="6350" marT="6350" marB="0" anchor="ctr"/>
                </a:tc>
                <a:extLst>
                  <a:ext uri="{0D108BD9-81ED-4DB2-BD59-A6C34878D82A}">
                    <a16:rowId xmlns:a16="http://schemas.microsoft.com/office/drawing/2014/main" val="1495432256"/>
                  </a:ext>
                </a:extLst>
              </a:tr>
              <a:tr h="268342">
                <a:tc>
                  <a:txBody>
                    <a:bodyPr/>
                    <a:lstStyle/>
                    <a:p>
                      <a:r>
                        <a:rPr lang="en-SG" sz="1400" dirty="0">
                          <a:latin typeface="+mj-lt"/>
                        </a:rPr>
                        <a:t>b. Submitted Bid</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en-SG" sz="1400" b="0" i="0" u="none" strike="noStrike" dirty="0">
                          <a:solidFill>
                            <a:srgbClr val="000000"/>
                          </a:solidFill>
                          <a:effectLst/>
                          <a:latin typeface="+mj-lt"/>
                        </a:rPr>
                        <a:t>$143,303,246.59</a:t>
                      </a:r>
                    </a:p>
                  </a:txBody>
                  <a:tcPr marL="6350" marR="6350" marT="635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dirty="0">
                          <a:solidFill>
                            <a:schemeClr val="tx1"/>
                          </a:solidFill>
                          <a:latin typeface="+mj-lt"/>
                        </a:rPr>
                        <a:t>$152,367,036.55</a:t>
                      </a:r>
                    </a:p>
                  </a:txBody>
                  <a:tcPr marL="6350" marR="6350" marT="635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i="0" u="none" strike="noStrike" dirty="0">
                          <a:solidFill>
                            <a:srgbClr val="000000"/>
                          </a:solidFill>
                          <a:effectLst/>
                          <a:latin typeface="+mn-lt"/>
                        </a:rPr>
                        <a:t>$134,063,283.93</a:t>
                      </a:r>
                    </a:p>
                  </a:txBody>
                  <a:tcPr marL="6350" marR="6350" marT="6350" marB="0" anchor="ctr"/>
                </a:tc>
                <a:extLst>
                  <a:ext uri="{0D108BD9-81ED-4DB2-BD59-A6C34878D82A}">
                    <a16:rowId xmlns:a16="http://schemas.microsoft.com/office/drawing/2014/main" val="1877894417"/>
                  </a:ext>
                </a:extLst>
              </a:tr>
              <a:tr h="626130">
                <a:tc>
                  <a:txBody>
                    <a:bodyPr/>
                    <a:lstStyle/>
                    <a:p>
                      <a:r>
                        <a:rPr lang="en-SG" sz="1400" dirty="0">
                          <a:latin typeface="+mj-lt"/>
                        </a:rPr>
                        <a:t>c. Estimated cost for 24 additional manpower</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en-SG" sz="1400" b="0" i="0" u="none" strike="noStrike" dirty="0">
                          <a:solidFill>
                            <a:srgbClr val="000000"/>
                          </a:solidFill>
                          <a:effectLst/>
                          <a:latin typeface="+mj-lt"/>
                        </a:rPr>
                        <a:t>NA</a:t>
                      </a:r>
                    </a:p>
                  </a:txBody>
                  <a:tcPr marL="6350" marR="6350" marT="6350" marB="0" anchor="ctr">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dirty="0">
                          <a:solidFill>
                            <a:schemeClr val="tx1"/>
                          </a:solidFill>
                          <a:latin typeface="+mj-lt"/>
                        </a:rPr>
                        <a:t>NA</a:t>
                      </a:r>
                    </a:p>
                  </a:txBody>
                  <a:tcPr marL="6350" marR="6350" marT="6350" marB="0" anchor="ctr">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dirty="0">
                          <a:solidFill>
                            <a:schemeClr val="tx1"/>
                          </a:solidFill>
                          <a:latin typeface="+mj-lt"/>
                        </a:rPr>
                        <a:t>$18,405,508.59*</a:t>
                      </a:r>
                    </a:p>
                  </a:txBody>
                  <a:tcPr marL="6350" marR="6350" marT="6350" marB="0" anchor="ctr"/>
                </a:tc>
                <a:extLst>
                  <a:ext uri="{0D108BD9-81ED-4DB2-BD59-A6C34878D82A}">
                    <a16:rowId xmlns:a16="http://schemas.microsoft.com/office/drawing/2014/main" val="2276839216"/>
                  </a:ext>
                </a:extLst>
              </a:tr>
              <a:tr h="447235">
                <a:tc>
                  <a:txBody>
                    <a:bodyPr/>
                    <a:lstStyle/>
                    <a:p>
                      <a:r>
                        <a:rPr lang="en-SG" sz="1400" dirty="0">
                          <a:latin typeface="+mj-lt"/>
                        </a:rPr>
                        <a:t>d. Total Manpower Cost for 73 pax</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en-SG" sz="1400" b="0" i="0" u="none" strike="noStrike" dirty="0">
                          <a:solidFill>
                            <a:srgbClr val="000000"/>
                          </a:solidFill>
                          <a:effectLst/>
                          <a:latin typeface="+mj-lt"/>
                        </a:rPr>
                        <a:t> $50,976,067 </a:t>
                      </a:r>
                    </a:p>
                  </a:txBody>
                  <a:tcPr marL="6350" marR="6350" marT="6350" marB="0" anchor="ctr">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dirty="0">
                          <a:solidFill>
                            <a:schemeClr val="tx1"/>
                          </a:solidFill>
                          <a:latin typeface="+mj-lt"/>
                        </a:rPr>
                        <a:t> $48,788,831 </a:t>
                      </a:r>
                    </a:p>
                  </a:txBody>
                  <a:tcPr marL="6350" marR="6350" marT="6350" marB="0" anchor="ctr">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dirty="0">
                          <a:solidFill>
                            <a:schemeClr val="tx1"/>
                          </a:solidFill>
                          <a:latin typeface="+mj-lt"/>
                        </a:rPr>
                        <a:t>$57,929,196.11</a:t>
                      </a:r>
                    </a:p>
                  </a:txBody>
                  <a:tcPr marL="6350" marR="6350" marT="6350" marB="0" anchor="ctr">
                    <a:noFill/>
                  </a:tcPr>
                </a:tc>
                <a:extLst>
                  <a:ext uri="{0D108BD9-81ED-4DB2-BD59-A6C34878D82A}">
                    <a16:rowId xmlns:a16="http://schemas.microsoft.com/office/drawing/2014/main" val="2885658818"/>
                  </a:ext>
                </a:extLst>
              </a:tr>
              <a:tr h="447235">
                <a:tc>
                  <a:txBody>
                    <a:bodyPr/>
                    <a:lstStyle/>
                    <a:p>
                      <a:r>
                        <a:rPr lang="en-SG" sz="1400" dirty="0">
                          <a:latin typeface="+mj-lt"/>
                        </a:rPr>
                        <a:t>Estimated total lump sum </a:t>
                      </a:r>
                      <a:r>
                        <a:rPr lang="en-SG" sz="1400" i="1" dirty="0">
                          <a:latin typeface="+mj-lt"/>
                        </a:rPr>
                        <a:t>(</a:t>
                      </a:r>
                      <a:r>
                        <a:rPr lang="en-SG" sz="1400" i="1" dirty="0" err="1">
                          <a:latin typeface="+mj-lt"/>
                        </a:rPr>
                        <a:t>b+c</a:t>
                      </a:r>
                      <a:r>
                        <a:rPr lang="en-SG" sz="1400" i="1" dirty="0">
                          <a:latin typeface="+mj-lt"/>
                        </a:rPr>
                        <a:t>)</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en-SG" sz="1400" b="0" i="0" u="none" strike="noStrike" dirty="0">
                          <a:solidFill>
                            <a:srgbClr val="000000"/>
                          </a:solidFill>
                          <a:effectLst/>
                          <a:latin typeface="+mj-lt"/>
                        </a:rPr>
                        <a:t>$143,303,246.59</a:t>
                      </a:r>
                    </a:p>
                  </a:txBody>
                  <a:tcPr marL="6350" marR="6350" marT="6350" marB="0" anchor="ctr">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dirty="0">
                          <a:solidFill>
                            <a:schemeClr val="tx1"/>
                          </a:solidFill>
                          <a:latin typeface="+mj-lt"/>
                        </a:rPr>
                        <a:t>$152,367,036.55</a:t>
                      </a:r>
                    </a:p>
                  </a:txBody>
                  <a:tcPr marL="6350" marR="6350" marT="6350" marB="0" anchor="ctr">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dirty="0">
                          <a:solidFill>
                            <a:schemeClr val="tx1"/>
                          </a:solidFill>
                          <a:latin typeface="+mj-lt"/>
                        </a:rPr>
                        <a:t>$152,468,792.52</a:t>
                      </a:r>
                    </a:p>
                  </a:txBody>
                  <a:tcPr marL="6350" marR="6350" marT="6350" marB="0" anchor="ctr">
                    <a:noFill/>
                  </a:tcPr>
                </a:tc>
                <a:extLst>
                  <a:ext uri="{0D108BD9-81ED-4DB2-BD59-A6C34878D82A}">
                    <a16:rowId xmlns:a16="http://schemas.microsoft.com/office/drawing/2014/main" val="3160809627"/>
                  </a:ext>
                </a:extLst>
              </a:tr>
              <a:tr h="447235">
                <a:tc>
                  <a:txBody>
                    <a:bodyPr/>
                    <a:lstStyle/>
                    <a:p>
                      <a:r>
                        <a:rPr lang="en-SG" sz="1400" dirty="0">
                          <a:latin typeface="+mj-lt"/>
                        </a:rPr>
                        <a:t>Overall Price difference with 73 pax compared to JLL</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en-SG" sz="1400" b="0" i="0" u="none" strike="noStrike" dirty="0">
                          <a:solidFill>
                            <a:srgbClr val="000000"/>
                          </a:solidFill>
                          <a:effectLst/>
                          <a:latin typeface="+mj-lt"/>
                        </a:rPr>
                        <a:t>NA</a:t>
                      </a:r>
                    </a:p>
                  </a:txBody>
                  <a:tcPr marL="6350" marR="6350" marT="6350" marB="0" anchor="ctr">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dirty="0">
                          <a:solidFill>
                            <a:schemeClr val="tx1"/>
                          </a:solidFill>
                          <a:latin typeface="+mj-lt"/>
                        </a:rPr>
                        <a:t> + $9,063,789.96^</a:t>
                      </a:r>
                    </a:p>
                  </a:txBody>
                  <a:tcPr marL="6350" marR="6350" marT="6350" marB="0" anchor="ctr">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SG" sz="1400" b="0" dirty="0">
                          <a:solidFill>
                            <a:schemeClr val="tx1"/>
                          </a:solidFill>
                          <a:latin typeface="+mj-lt"/>
                        </a:rPr>
                        <a:t>+ $9,165,545.93^^</a:t>
                      </a:r>
                    </a:p>
                  </a:txBody>
                  <a:tcPr marL="6350" marR="6350" marT="6350" marB="0" anchor="ctr">
                    <a:noFill/>
                  </a:tcPr>
                </a:tc>
                <a:extLst>
                  <a:ext uri="{0D108BD9-81ED-4DB2-BD59-A6C34878D82A}">
                    <a16:rowId xmlns:a16="http://schemas.microsoft.com/office/drawing/2014/main" val="1364625589"/>
                  </a:ext>
                </a:extLst>
              </a:tr>
            </a:tbl>
          </a:graphicData>
        </a:graphic>
      </p:graphicFrame>
      <p:sp>
        <p:nvSpPr>
          <p:cNvPr id="22" name="TextBox 21">
            <a:extLst>
              <a:ext uri="{FF2B5EF4-FFF2-40B4-BE49-F238E27FC236}">
                <a16:creationId xmlns:a16="http://schemas.microsoft.com/office/drawing/2014/main" id="{06AEA52C-C1FD-8245-E11C-9D0272AA122C}"/>
              </a:ext>
            </a:extLst>
          </p:cNvPr>
          <p:cNvSpPr txBox="1"/>
          <p:nvPr/>
        </p:nvSpPr>
        <p:spPr>
          <a:xfrm>
            <a:off x="606442" y="5364386"/>
            <a:ext cx="10258783" cy="430887"/>
          </a:xfrm>
          <a:prstGeom prst="rect">
            <a:avLst/>
          </a:prstGeom>
          <a:noFill/>
        </p:spPr>
        <p:txBody>
          <a:bodyPr wrap="square" rtlCol="0">
            <a:spAutoFit/>
          </a:bodyPr>
          <a:lstStyle/>
          <a:p>
            <a:pPr algn="just"/>
            <a:r>
              <a:rPr lang="en-US" sz="1100" i="1" dirty="0"/>
              <a:t>*In alignment with JTC's proposal of 73 personnel, we conducted a simulation to </a:t>
            </a:r>
            <a:r>
              <a:rPr lang="en-SG" sz="1100" i="1" dirty="0"/>
              <a:t>analyse</a:t>
            </a:r>
            <a:r>
              <a:rPr lang="en-US" sz="1100" i="1" dirty="0"/>
              <a:t> the additional cost required should CBRE GWS increase its manpower deployment from 49 to 73.</a:t>
            </a:r>
            <a:endParaRPr lang="en-SG" sz="1100" i="1" dirty="0"/>
          </a:p>
        </p:txBody>
      </p:sp>
      <p:sp>
        <p:nvSpPr>
          <p:cNvPr id="24" name="TextBox 23">
            <a:extLst>
              <a:ext uri="{FF2B5EF4-FFF2-40B4-BE49-F238E27FC236}">
                <a16:creationId xmlns:a16="http://schemas.microsoft.com/office/drawing/2014/main" id="{78238770-12E7-0094-B5C0-2C3E96DA7FAE}"/>
              </a:ext>
            </a:extLst>
          </p:cNvPr>
          <p:cNvSpPr txBox="1"/>
          <p:nvPr/>
        </p:nvSpPr>
        <p:spPr>
          <a:xfrm>
            <a:off x="606444" y="5831278"/>
            <a:ext cx="10258782" cy="430887"/>
          </a:xfrm>
          <a:prstGeom prst="rect">
            <a:avLst/>
          </a:prstGeom>
          <a:noFill/>
        </p:spPr>
        <p:txBody>
          <a:bodyPr wrap="square" rtlCol="0">
            <a:spAutoFit/>
          </a:bodyPr>
          <a:lstStyle/>
          <a:p>
            <a:pPr algn="just"/>
            <a:r>
              <a:rPr lang="en-SG" sz="1100" i="1" dirty="0"/>
              <a:t>^</a:t>
            </a:r>
            <a:r>
              <a:rPr lang="en-US" sz="1100" i="1" dirty="0"/>
              <a:t>Overall Price difference with 73 pax compared to JLL = Estimated Total Lump Sum Guthrie (</a:t>
            </a:r>
            <a:r>
              <a:rPr lang="en-SG" sz="1100" b="0" i="1" dirty="0">
                <a:solidFill>
                  <a:schemeClr val="tx1"/>
                </a:solidFill>
                <a:latin typeface="+mj-lt"/>
              </a:rPr>
              <a:t>$$152,367,036.55) – JLL Submitted Bid ($143,303,246.59)</a:t>
            </a:r>
            <a:endParaRPr lang="en-SG" sz="1100" i="1" dirty="0"/>
          </a:p>
          <a:p>
            <a:pPr algn="just"/>
            <a:r>
              <a:rPr lang="en-SG" sz="1100" i="1" dirty="0"/>
              <a:t>^^</a:t>
            </a:r>
            <a:r>
              <a:rPr lang="en-US" sz="1100" i="1" dirty="0"/>
              <a:t>Overall Price difference with 73 pax compared to JLL = Estimated Total Lump Sum CBRE GWS (</a:t>
            </a:r>
            <a:r>
              <a:rPr lang="en-SG" sz="1100" b="0" i="1" dirty="0">
                <a:solidFill>
                  <a:schemeClr val="tx1"/>
                </a:solidFill>
                <a:latin typeface="+mj-lt"/>
              </a:rPr>
              <a:t>$152,468,792.52) – JLL Submitted Bid ($143,303,246.59)</a:t>
            </a:r>
            <a:endParaRPr lang="en-US" sz="1100" i="1" dirty="0"/>
          </a:p>
        </p:txBody>
      </p:sp>
    </p:spTree>
    <p:extLst>
      <p:ext uri="{BB962C8B-B14F-4D97-AF65-F5344CB8AC3E}">
        <p14:creationId xmlns:p14="http://schemas.microsoft.com/office/powerpoint/2010/main" val="3139679791"/>
      </p:ext>
    </p:extLst>
  </p:cSld>
  <p:clrMapOvr>
    <a:masterClrMapping/>
  </p:clrMapOvr>
</p:sld>
</file>

<file path=ppt/theme/theme1.xml><?xml version="1.0" encoding="utf-8"?>
<a:theme xmlns:a="http://schemas.openxmlformats.org/drawingml/2006/main" name="1_Cover">
  <a:themeElements>
    <a:clrScheme name="Custom 2">
      <a:dk1>
        <a:sysClr val="windowText" lastClr="000000"/>
      </a:dk1>
      <a:lt1>
        <a:sysClr val="window" lastClr="FFFFFF"/>
      </a:lt1>
      <a:dk2>
        <a:srgbClr val="44546A"/>
      </a:dk2>
      <a:lt2>
        <a:srgbClr val="E7E6E6"/>
      </a:lt2>
      <a:accent1>
        <a:srgbClr val="00A7E1"/>
      </a:accent1>
      <a:accent2>
        <a:srgbClr val="7C7AF7"/>
      </a:accent2>
      <a:accent3>
        <a:srgbClr val="89DC65"/>
      </a:accent3>
      <a:accent4>
        <a:srgbClr val="FFA400"/>
      </a:accent4>
      <a:accent5>
        <a:srgbClr val="E74F3D"/>
      </a:accent5>
      <a:accent6>
        <a:srgbClr val="0055B8"/>
      </a:accent6>
      <a:hlink>
        <a:srgbClr val="0563C1"/>
      </a:hlink>
      <a:folHlink>
        <a:srgbClr val="954F72"/>
      </a:folHlink>
    </a:clrScheme>
    <a:fontScheme name="Custom 2">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TC-PPT-template-3" id="{CB02E96B-22DC-0E4A-AB61-1EC90F477878}" vid="{A4EADF83-8418-CE46-8D02-0CED566BE594}"/>
    </a:ext>
  </a:extLst>
</a:theme>
</file>

<file path=ppt/theme/theme2.xml><?xml version="1.0" encoding="utf-8"?>
<a:theme xmlns:a="http://schemas.openxmlformats.org/drawingml/2006/main" name="2_Divider">
  <a:themeElements>
    <a:clrScheme name="Custom 2">
      <a:dk1>
        <a:sysClr val="windowText" lastClr="000000"/>
      </a:dk1>
      <a:lt1>
        <a:sysClr val="window" lastClr="FFFFFF"/>
      </a:lt1>
      <a:dk2>
        <a:srgbClr val="44546A"/>
      </a:dk2>
      <a:lt2>
        <a:srgbClr val="E7E6E6"/>
      </a:lt2>
      <a:accent1>
        <a:srgbClr val="00A7E1"/>
      </a:accent1>
      <a:accent2>
        <a:srgbClr val="7C7AF7"/>
      </a:accent2>
      <a:accent3>
        <a:srgbClr val="89DC65"/>
      </a:accent3>
      <a:accent4>
        <a:srgbClr val="FFA400"/>
      </a:accent4>
      <a:accent5>
        <a:srgbClr val="E74F3D"/>
      </a:accent5>
      <a:accent6>
        <a:srgbClr val="0055B8"/>
      </a:accent6>
      <a:hlink>
        <a:srgbClr val="0563C1"/>
      </a:hlink>
      <a:folHlink>
        <a:srgbClr val="954F72"/>
      </a:folHlink>
    </a:clrScheme>
    <a:fontScheme name="Custom 2">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TC-PPT-template-3" id="{CB02E96B-22DC-0E4A-AB61-1EC90F477878}" vid="{8D5D4054-14CE-7143-8473-A3A0D1748FFE}"/>
    </a:ext>
  </a:extLst>
</a:theme>
</file>

<file path=ppt/theme/theme3.xml><?xml version="1.0" encoding="utf-8"?>
<a:theme xmlns:a="http://schemas.openxmlformats.org/drawingml/2006/main" name="3_Content">
  <a:themeElements>
    <a:clrScheme name="Custom 1">
      <a:dk1>
        <a:sysClr val="windowText" lastClr="000000"/>
      </a:dk1>
      <a:lt1>
        <a:sysClr val="window" lastClr="FFFFFF"/>
      </a:lt1>
      <a:dk2>
        <a:srgbClr val="44546A"/>
      </a:dk2>
      <a:lt2>
        <a:srgbClr val="E7E6E6"/>
      </a:lt2>
      <a:accent1>
        <a:srgbClr val="00A7E1"/>
      </a:accent1>
      <a:accent2>
        <a:srgbClr val="7C7AF7"/>
      </a:accent2>
      <a:accent3>
        <a:srgbClr val="89DC65"/>
      </a:accent3>
      <a:accent4>
        <a:srgbClr val="FFA400"/>
      </a:accent4>
      <a:accent5>
        <a:srgbClr val="E74F3D"/>
      </a:accent5>
      <a:accent6>
        <a:srgbClr val="0055B8"/>
      </a:accent6>
      <a:hlink>
        <a:srgbClr val="0563C1"/>
      </a:hlink>
      <a:folHlink>
        <a:srgbClr val="954F72"/>
      </a:folHlink>
    </a:clrScheme>
    <a:fontScheme name="Custom 2">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TC-PPT-template-3" id="{CB02E96B-22DC-0E4A-AB61-1EC90F477878}" vid="{22C149D1-F104-3146-A4D2-1824E16232AC}"/>
    </a:ext>
  </a:extLst>
</a:theme>
</file>

<file path=ppt/theme/theme4.xml><?xml version="1.0" encoding="utf-8"?>
<a:theme xmlns:a="http://schemas.openxmlformats.org/drawingml/2006/main" name="4_Ending">
  <a:themeElements>
    <a:clrScheme name="Custom 2">
      <a:dk1>
        <a:sysClr val="windowText" lastClr="000000"/>
      </a:dk1>
      <a:lt1>
        <a:sysClr val="window" lastClr="FFFFFF"/>
      </a:lt1>
      <a:dk2>
        <a:srgbClr val="44546A"/>
      </a:dk2>
      <a:lt2>
        <a:srgbClr val="E7E6E6"/>
      </a:lt2>
      <a:accent1>
        <a:srgbClr val="00A7E1"/>
      </a:accent1>
      <a:accent2>
        <a:srgbClr val="7C7AF7"/>
      </a:accent2>
      <a:accent3>
        <a:srgbClr val="89DC65"/>
      </a:accent3>
      <a:accent4>
        <a:srgbClr val="FFA400"/>
      </a:accent4>
      <a:accent5>
        <a:srgbClr val="E74F3D"/>
      </a:accent5>
      <a:accent6>
        <a:srgbClr val="0055B8"/>
      </a:accent6>
      <a:hlink>
        <a:srgbClr val="0563C1"/>
      </a:hlink>
      <a:folHlink>
        <a:srgbClr val="954F72"/>
      </a:folHlink>
    </a:clrScheme>
    <a:fontScheme name="Custom 2">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TC-PPT-template-3" id="{CB02E96B-22DC-0E4A-AB61-1EC90F477878}" vid="{A4EADF83-8418-CE46-8D02-0CED566BE594}"/>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0D12CEB838EC44287C4D7C4B0952662" ma:contentTypeVersion="7" ma:contentTypeDescription="Create a new document." ma:contentTypeScope="" ma:versionID="0251c3abe845f6608f201501fafb6df6">
  <xsd:schema xmlns:xsd="http://www.w3.org/2001/XMLSchema" xmlns:xs="http://www.w3.org/2001/XMLSchema" xmlns:p="http://schemas.microsoft.com/office/2006/metadata/properties" xmlns:ns3="b905ce3c-c69f-44e9-984b-19696d968776" xmlns:ns4="e5aa950b-6992-48c5-89cc-844c35e8aedc" targetNamespace="http://schemas.microsoft.com/office/2006/metadata/properties" ma:root="true" ma:fieldsID="be0de38dbfb662183c9b7c6df2c2642d" ns3:_="" ns4:_="">
    <xsd:import namespace="b905ce3c-c69f-44e9-984b-19696d968776"/>
    <xsd:import namespace="e5aa950b-6992-48c5-89cc-844c35e8aedc"/>
    <xsd:element name="properties">
      <xsd:complexType>
        <xsd:sequence>
          <xsd:element name="documentManagement">
            <xsd:complexType>
              <xsd:all>
                <xsd:element ref="ns3:_activity" minOccurs="0"/>
                <xsd:element ref="ns4:SharedWithUsers" minOccurs="0"/>
                <xsd:element ref="ns4:SharedWithDetails" minOccurs="0"/>
                <xsd:element ref="ns4:SharingHintHash" minOccurs="0"/>
                <xsd:element ref="ns3:MediaServiceMetadata" minOccurs="0"/>
                <xsd:element ref="ns3:MediaServiceFastMetadata"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05ce3c-c69f-44e9-984b-19696d968776"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5aa950b-6992-48c5-89cc-844c35e8aedc" elementFormDefault="qualified">
    <xsd:import namespace="http://schemas.microsoft.com/office/2006/documentManagement/types"/>
    <xsd:import namespace="http://schemas.microsoft.com/office/infopath/2007/PartnerControls"/>
    <xsd:element name="SharedWithUsers" ma:index="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SharingHintHash" ma:index="1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e5aa950b-6992-48c5-89cc-844c35e8aedc">
      <UserInfo>
        <DisplayName>Yin Khen YEE (JTC)</DisplayName>
        <AccountId>737</AccountId>
        <AccountType/>
      </UserInfo>
    </SharedWithUsers>
    <_activity xmlns="b905ce3c-c69f-44e9-984b-19696d968776" xsi:nil="true"/>
  </documentManagement>
</p:properties>
</file>

<file path=customXml/itemProps1.xml><?xml version="1.0" encoding="utf-8"?>
<ds:datastoreItem xmlns:ds="http://schemas.openxmlformats.org/officeDocument/2006/customXml" ds:itemID="{90F96AC0-F3B5-4104-8C6F-A149BA9FD198}">
  <ds:schemaRefs>
    <ds:schemaRef ds:uri="http://schemas.microsoft.com/sharepoint/v3/contenttype/forms"/>
  </ds:schemaRefs>
</ds:datastoreItem>
</file>

<file path=customXml/itemProps2.xml><?xml version="1.0" encoding="utf-8"?>
<ds:datastoreItem xmlns:ds="http://schemas.openxmlformats.org/officeDocument/2006/customXml" ds:itemID="{BDF688C7-3D51-4F6B-9E03-466B5850CE0C}">
  <ds:schemaRefs>
    <ds:schemaRef ds:uri="b905ce3c-c69f-44e9-984b-19696d968776"/>
    <ds:schemaRef ds:uri="e5aa950b-6992-48c5-89cc-844c35e8aed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694E842-3EC1-41A9-9D47-59E0A5EC13DC}">
  <ds:schemaRefs>
    <ds:schemaRef ds:uri="http://schemas.microsoft.com/office/2006/metadata/properties"/>
    <ds:schemaRef ds:uri="http://purl.org/dc/terms/"/>
    <ds:schemaRef ds:uri="b905ce3c-c69f-44e9-984b-19696d968776"/>
    <ds:schemaRef ds:uri="http://purl.org/dc/elements/1.1/"/>
    <ds:schemaRef ds:uri="http://schemas.microsoft.com/office/2006/documentManagement/types"/>
    <ds:schemaRef ds:uri="e5aa950b-6992-48c5-89cc-844c35e8aedc"/>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JTC-PPT-template-3</Template>
  <TotalTime>1790</TotalTime>
  <Words>2701</Words>
  <Application>Microsoft Office PowerPoint</Application>
  <PresentationFormat>Widescreen</PresentationFormat>
  <Paragraphs>485</Paragraphs>
  <Slides>17</Slides>
  <Notes>16</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17</vt:i4>
      </vt:variant>
    </vt:vector>
  </HeadingPairs>
  <TitlesOfParts>
    <vt:vector size="29" baseType="lpstr">
      <vt:lpstr>ITC Avant Garde Gothic Std Book</vt:lpstr>
      <vt:lpstr>Lato Heavy</vt:lpstr>
      <vt:lpstr>Söhne</vt:lpstr>
      <vt:lpstr>Arial</vt:lpstr>
      <vt:lpstr>Calibri</vt:lpstr>
      <vt:lpstr>Lato</vt:lpstr>
      <vt:lpstr>Times New Roman</vt:lpstr>
      <vt:lpstr>Wingdings</vt:lpstr>
      <vt:lpstr>1_Cover</vt:lpstr>
      <vt:lpstr>2_Divider</vt:lpstr>
      <vt:lpstr>3_Content</vt:lpstr>
      <vt:lpstr>4_Ending</vt:lpstr>
      <vt:lpstr>For Development Committee (Tender Board C)’s Approval: APPOINTMENT OF FACILITIES MANAGEMENT COMPANY FOR FACILITIES MAINTENANCE OF JURONG ISLAND PROPERTIES AND ESTATE FOR A PERIOD OF 3 YEARS</vt:lpstr>
      <vt:lpstr>Objective </vt:lpstr>
      <vt:lpstr>PowerPoint Presentation</vt:lpstr>
      <vt:lpstr>PowerPoint Presentation</vt:lpstr>
      <vt:lpstr>Tender Information </vt:lpstr>
      <vt:lpstr>PowerPoint Presentation</vt:lpstr>
      <vt:lpstr>Tenderers and Submitted Bids</vt:lpstr>
      <vt:lpstr>Evaluation Criteria Breakdown</vt:lpstr>
      <vt:lpstr>Tender Results – Overall PQ Score</vt:lpstr>
      <vt:lpstr>Recommendation for Highest PQ Score Tenderer Guthrie Guthrie has the lowest trade cost among all the tenderers</vt:lpstr>
      <vt:lpstr> </vt:lpstr>
      <vt:lpstr>Financial Health Evaluation</vt:lpstr>
      <vt:lpstr>Approved Procurement Value Sought</vt:lpstr>
      <vt:lpstr>Thank You</vt:lpstr>
      <vt:lpstr>PowerPoint Presentation</vt:lpstr>
      <vt:lpstr>PowerPoint Presentation</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Charlene Wu</dc:creator>
  <cp:lastModifiedBy>Kenneth WOO (JTC)</cp:lastModifiedBy>
  <cp:revision>17</cp:revision>
  <dcterms:created xsi:type="dcterms:W3CDTF">2020-05-08T05:42:24Z</dcterms:created>
  <dcterms:modified xsi:type="dcterms:W3CDTF">2024-01-03T09:56:43Z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0x01010050D12CEB838EC44287C4D7C4B0952662</vt:lpwstr>
  </property>
  <property fmtid="{D5CDD505-2E9C-101B-9397-08002B2CF9AE}" pid="3" name="MSIP_Label_4f288355-fb4c-44cd-b9ca-40cfc2aee5f8_Enabled">
    <vt:lpwstr>true</vt:lpwstr>
  </property>
  <property fmtid="{D5CDD505-2E9C-101B-9397-08002B2CF9AE}" pid="4" name="MSIP_Label_4f288355-fb4c-44cd-b9ca-40cfc2aee5f8_SetDate">
    <vt:lpwstr>2022-04-18T04:18:22Z</vt:lpwstr>
  </property>
  <property fmtid="{D5CDD505-2E9C-101B-9397-08002B2CF9AE}" pid="5" name="MSIP_Label_4f288355-fb4c-44cd-b9ca-40cfc2aee5f8_Method">
    <vt:lpwstr>Standard</vt:lpwstr>
  </property>
  <property fmtid="{D5CDD505-2E9C-101B-9397-08002B2CF9AE}" pid="6" name="MSIP_Label_4f288355-fb4c-44cd-b9ca-40cfc2aee5f8_Name">
    <vt:lpwstr>Non Sensitive_1</vt:lpwstr>
  </property>
  <property fmtid="{D5CDD505-2E9C-101B-9397-08002B2CF9AE}" pid="7" name="MSIP_Label_4f288355-fb4c-44cd-b9ca-40cfc2aee5f8_SiteId">
    <vt:lpwstr>0b11c524-9a1c-4e1b-84cb-6336aefc2243</vt:lpwstr>
  </property>
  <property fmtid="{D5CDD505-2E9C-101B-9397-08002B2CF9AE}" pid="8" name="MSIP_Label_4f288355-fb4c-44cd-b9ca-40cfc2aee5f8_ActionId">
    <vt:lpwstr>f4fbf6a4-5843-495f-8c56-aa1f4f51db4d</vt:lpwstr>
  </property>
  <property fmtid="{D5CDD505-2E9C-101B-9397-08002B2CF9AE}" pid="9" name="MSIP_Label_4f288355-fb4c-44cd-b9ca-40cfc2aee5f8_ContentBits">
    <vt:lpwstr>0</vt:lpwstr>
  </property>
</Properties>
</file>