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nikanta Madivada" initials="MM" lastIdx="1" clrIdx="0">
    <p:extLst>
      <p:ext uri="{19B8F6BF-5375-455C-9EA6-DF929625EA0E}">
        <p15:presenceInfo xmlns:p15="http://schemas.microsoft.com/office/powerpoint/2012/main" userId="a6c4d78b7219455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notesMaster" Target="notesMasters/notesMaster1.xml" /><Relationship Id="rId18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presProps" Target="pres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commentAuthors" Target="commentAuthor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22885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913063" y="0"/>
            <a:ext cx="222885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705AB2-E40B-1C4F-BBA0-1695D01A4C09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22885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913063" y="8685213"/>
            <a:ext cx="222885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126351-663B-A24D-8371-915884874F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09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source: https://www.mbaskool.com/marketing-mix/products/17314-mountain-dew.html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source: https://smartlabel.pepsico.info/012000205378-0001-en-US/index.html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source: https://bstrategyhub.com/9-pricing-strategies-maximize-your-profit-with-a-good-pricing-strategy/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source: https://jumpalima.vercel.app/mountain-dew-logo-history/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source: https://referralrock.com/blog/marketing-channel-strategy/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source: https://www.aihr.com/blog/people-strategy/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source: https://www.tcgen.com/product-development/process/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source: https://noissue.co.nz/blog/packaging-is-an-art-5-eye-catching-ways-to-illustrate-your-packages/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source: https://www.liveabout.com/key-performance-indicators-2275156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source: https://marketerguru.blogspot.com/2020/12/marketing-mix-4ps-of-marketing.html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 /><Relationship Id="rId1" Type="http://schemas.openxmlformats.org/officeDocument/2006/relationships/slideLayout" Target="../slideLayouts/slideLayout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1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D946474-1FF2-8822-D91D-3A23241F86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61002"/>
            <a:ext cx="8229600" cy="46214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D9E0AB-CEE4-2F39-692C-729293747097}"/>
              </a:ext>
            </a:extLst>
          </p:cNvPr>
          <p:cNvSpPr txBox="1"/>
          <p:nvPr/>
        </p:nvSpPr>
        <p:spPr>
          <a:xfrm>
            <a:off x="3658958" y="165754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1796CB-221C-C52F-7759-DA06420C55BA}"/>
              </a:ext>
            </a:extLst>
          </p:cNvPr>
          <p:cNvSpPr txBox="1"/>
          <p:nvPr/>
        </p:nvSpPr>
        <p:spPr>
          <a:xfrm rot="3753658">
            <a:off x="3536964" y="269791"/>
            <a:ext cx="3139321" cy="416652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sz="4800" b="1" i="1" dirty="0">
                <a:solidFill>
                  <a:schemeClr val="bg1"/>
                </a:solidFill>
              </a:rPr>
              <a:t>Mountain Due Marketing Mix strategies</a:t>
            </a:r>
          </a:p>
          <a:p>
            <a:pPr algn="l"/>
            <a:endParaRPr lang="en-US" sz="48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50DFA58-681C-C459-9535-32120A2B3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9960" y="393700"/>
            <a:ext cx="4178300" cy="41783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0" y="4572000"/>
            <a:ext cx="9144000" cy="576072"/>
          </a:xfrm>
          <a:prstGeom prst="rect">
            <a:avLst/>
          </a:prstGeom>
          <a:solidFill>
            <a:srgbClr val="6B90B2"/>
          </a:solidFill>
          <a:ln/>
        </p:spPr>
      </p:sp>
      <p:sp>
        <p:nvSpPr>
          <p:cNvPr id="3" name="Shape 1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solidFill>
            <a:srgbClr val="CCD64D"/>
          </a:solidFill>
          <a:ln/>
        </p:spPr>
      </p:sp>
      <p:sp>
        <p:nvSpPr>
          <p:cNvPr id="4" name="Text 2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b="0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1</a:t>
            </a:r>
            <a:endParaRPr lang="en-US" sz="1600" dirty="0"/>
          </a:p>
        </p:txBody>
      </p:sp>
      <p:sp>
        <p:nvSpPr>
          <p:cNvPr id="7" name="Text 3"/>
          <p:cNvSpPr/>
          <p:nvPr/>
        </p:nvSpPr>
        <p:spPr>
          <a:xfrm>
            <a:off x="457200" y="22860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Introduction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457200" y="1143000"/>
            <a:ext cx="411480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Mountain Dew Company Overview.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Importance of Marketing Mix Strategies for Mountain Dew.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Purpose of the Presentation.</a:t>
            </a:r>
            <a:endParaRPr lang="en-US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4572000"/>
            <a:ext cx="9144000" cy="576072"/>
          </a:xfrm>
          <a:prstGeom prst="rect">
            <a:avLst/>
          </a:prstGeom>
          <a:solidFill>
            <a:srgbClr val="6B90B2"/>
          </a:solidFill>
          <a:ln/>
        </p:spPr>
      </p:sp>
      <p:sp>
        <p:nvSpPr>
          <p:cNvPr id="3" name="Shape 1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solidFill>
            <a:srgbClr val="CCD64D"/>
          </a:solidFill>
          <a:ln/>
        </p:spPr>
      </p:sp>
      <p:sp>
        <p:nvSpPr>
          <p:cNvPr id="4" name="Text 2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b="0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2</a:t>
            </a:r>
            <a:endParaRPr lang="en-US" sz="1600" dirty="0"/>
          </a:p>
        </p:txBody>
      </p:sp>
      <p:sp>
        <p:nvSpPr>
          <p:cNvPr id="7" name="Text 3"/>
          <p:cNvSpPr/>
          <p:nvPr/>
        </p:nvSpPr>
        <p:spPr>
          <a:xfrm>
            <a:off x="457200" y="22860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Product Strategy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457200" y="1143000"/>
            <a:ext cx="411480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Mountain Dew's product line includes various flavors and variants.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Constant innovation in product offerings to appeal to different consumer preferences.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Focus on packaging design and branding to create a unique identity.</a:t>
            </a:r>
            <a:endParaRPr lang="en-US" sz="1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7E51FD1-2F44-9EBE-31F2-398B0D6A9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3335" y="793264"/>
            <a:ext cx="3633465" cy="32004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4572000"/>
            <a:ext cx="9144000" cy="576072"/>
          </a:xfrm>
          <a:prstGeom prst="rect">
            <a:avLst/>
          </a:prstGeom>
          <a:solidFill>
            <a:srgbClr val="6B90B2"/>
          </a:solidFill>
          <a:ln/>
        </p:spPr>
      </p:sp>
      <p:sp>
        <p:nvSpPr>
          <p:cNvPr id="3" name="Shape 1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solidFill>
            <a:srgbClr val="CCD64D"/>
          </a:solidFill>
          <a:ln/>
        </p:spPr>
      </p:sp>
      <p:sp>
        <p:nvSpPr>
          <p:cNvPr id="4" name="Text 2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b="0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3</a:t>
            </a:r>
            <a:endParaRPr lang="en-US" sz="1600" dirty="0"/>
          </a:p>
        </p:txBody>
      </p:sp>
      <p:pic>
        <p:nvPicPr>
          <p:cNvPr id="5" name="Image 0" descr="https://search-letsfade-com.herokuapp.com/proxy?url=https://cdn.shortpixel.ai/client/q_glossy,ret_img,w_805,h_623/http://bstrategyhub.com/wp-content/uploads/2018/11/Picture1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143000"/>
            <a:ext cx="4114800" cy="32004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57200" y="22860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Price Strategy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457200" y="1143000"/>
            <a:ext cx="411480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Competitive pricing strategy to attract price-sensitive consumers.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Use of promotional pricing during key seasons or events.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Premium pricing for limited edition or specialty flavors.</a:t>
            </a:r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4572000"/>
            <a:ext cx="9144000" cy="576072"/>
          </a:xfrm>
          <a:prstGeom prst="rect">
            <a:avLst/>
          </a:prstGeom>
          <a:solidFill>
            <a:srgbClr val="6B90B2"/>
          </a:solidFill>
          <a:ln/>
        </p:spPr>
      </p:sp>
      <p:sp>
        <p:nvSpPr>
          <p:cNvPr id="3" name="Shape 1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solidFill>
            <a:srgbClr val="CCD64D"/>
          </a:solidFill>
          <a:ln/>
        </p:spPr>
      </p:sp>
      <p:sp>
        <p:nvSpPr>
          <p:cNvPr id="4" name="Text 2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b="0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4</a:t>
            </a:r>
            <a:endParaRPr lang="en-US" sz="1600" dirty="0"/>
          </a:p>
        </p:txBody>
      </p:sp>
      <p:pic>
        <p:nvPicPr>
          <p:cNvPr id="5" name="Image 0" descr="https://search-letsfade-com.herokuapp.com/proxy?url=https://i.pinimg.com/originals/c1/05/39/c10539eface67d3b91fbd0aa046145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143000"/>
            <a:ext cx="4114800" cy="32004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57200" y="22860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Place Strategy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457200" y="1143000"/>
            <a:ext cx="411480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Mountain Dew's distribution network covers a wide range of retail channels.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Strategic partnerships with convenience stores, supermarkets, and online retailers.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Focus on availability in key locations to ensure maximum reach.</a:t>
            </a:r>
            <a:endParaRPr 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4572000"/>
            <a:ext cx="9144000" cy="576072"/>
          </a:xfrm>
          <a:prstGeom prst="rect">
            <a:avLst/>
          </a:prstGeom>
          <a:solidFill>
            <a:srgbClr val="6B90B2"/>
          </a:solidFill>
          <a:ln/>
        </p:spPr>
      </p:sp>
      <p:sp>
        <p:nvSpPr>
          <p:cNvPr id="3" name="Shape 1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solidFill>
            <a:srgbClr val="CCD64D"/>
          </a:solidFill>
          <a:ln/>
        </p:spPr>
      </p:sp>
      <p:sp>
        <p:nvSpPr>
          <p:cNvPr id="4" name="Text 2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b="0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5</a:t>
            </a:r>
            <a:endParaRPr lang="en-US" sz="1600" dirty="0"/>
          </a:p>
        </p:txBody>
      </p:sp>
      <p:pic>
        <p:nvPicPr>
          <p:cNvPr id="5" name="Image 0" descr="https://search-letsfade-com.herokuapp.com/proxy?url=https://referralrock.com/blog/wp-content/uploads/2020/09/pasted-image-0-2-e160010741797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143000"/>
            <a:ext cx="4114800" cy="32004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57200" y="22860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Promotion Strategy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457200" y="1143000"/>
            <a:ext cx="411480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Strong emphasis on digital marketing and social media campaigns.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Sponsorship of extreme sports events and collaborations with influencers.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Use of traditional advertising channels such as TV, print, and outdoor media.</a:t>
            </a:r>
            <a:endParaRPr lang="en-US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4572000"/>
            <a:ext cx="9144000" cy="576072"/>
          </a:xfrm>
          <a:prstGeom prst="rect">
            <a:avLst/>
          </a:prstGeom>
          <a:solidFill>
            <a:srgbClr val="6B90B2"/>
          </a:solidFill>
          <a:ln/>
        </p:spPr>
      </p:sp>
      <p:sp>
        <p:nvSpPr>
          <p:cNvPr id="3" name="Shape 1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solidFill>
            <a:srgbClr val="CCD64D"/>
          </a:solidFill>
          <a:ln/>
        </p:spPr>
      </p:sp>
      <p:sp>
        <p:nvSpPr>
          <p:cNvPr id="4" name="Text 2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b="0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6</a:t>
            </a:r>
            <a:endParaRPr lang="en-US" sz="1600" dirty="0"/>
          </a:p>
        </p:txBody>
      </p:sp>
      <p:pic>
        <p:nvPicPr>
          <p:cNvPr id="5" name="Image 0" descr="https://search-letsfade-com.herokuapp.com/proxy?url=https://www.aihr.com/wp-content/uploads/poeple-strategy-pillar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143000"/>
            <a:ext cx="4114800" cy="32004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57200" y="22860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People Strategy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457200" y="1143000"/>
            <a:ext cx="411480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Training programs for employees to enhance product knowledge and customer service.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Emphasis on hiring individuals who embody the brand's energetic and adventurous spirit.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Customer engagement initiatives to build brand loyalty and advocacy.</a:t>
            </a:r>
            <a:endParaRPr lang="en-US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4572000"/>
            <a:ext cx="9144000" cy="576072"/>
          </a:xfrm>
          <a:prstGeom prst="rect">
            <a:avLst/>
          </a:prstGeom>
          <a:solidFill>
            <a:srgbClr val="6B90B2"/>
          </a:solidFill>
          <a:ln/>
        </p:spPr>
      </p:sp>
      <p:sp>
        <p:nvSpPr>
          <p:cNvPr id="3" name="Shape 1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solidFill>
            <a:srgbClr val="CCD64D"/>
          </a:solidFill>
          <a:ln/>
        </p:spPr>
      </p:sp>
      <p:sp>
        <p:nvSpPr>
          <p:cNvPr id="4" name="Text 2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b="0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7</a:t>
            </a:r>
            <a:endParaRPr lang="en-US" sz="1600" dirty="0"/>
          </a:p>
        </p:txBody>
      </p:sp>
      <p:pic>
        <p:nvPicPr>
          <p:cNvPr id="5" name="Image 0" descr="https://search-letsfade-com.herokuapp.com/proxy?url=https://www.tcgen.com/wp-content/uploads/2021/06/product-development-process-6-steps-1536x7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800100"/>
            <a:ext cx="4114800" cy="35433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57200" y="22860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Process Strategy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457200" y="1143000"/>
            <a:ext cx="411480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Streamlined product development processes to enable quick launch of new flavors.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Efficient supply chain management to ensure timely delivery to retailers.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Continuous improvement in manufacturing processes to maintain product quality.</a:t>
            </a:r>
            <a:endParaRPr 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4572000"/>
            <a:ext cx="9144000" cy="576072"/>
          </a:xfrm>
          <a:prstGeom prst="rect">
            <a:avLst/>
          </a:prstGeom>
          <a:solidFill>
            <a:srgbClr val="6B90B2"/>
          </a:solidFill>
          <a:ln/>
        </p:spPr>
      </p:sp>
      <p:sp>
        <p:nvSpPr>
          <p:cNvPr id="3" name="Shape 1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solidFill>
            <a:srgbClr val="CCD64D"/>
          </a:solidFill>
          <a:ln/>
        </p:spPr>
      </p:sp>
      <p:sp>
        <p:nvSpPr>
          <p:cNvPr id="4" name="Text 2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b="0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8</a:t>
            </a:r>
            <a:endParaRPr lang="en-US" sz="1600" dirty="0"/>
          </a:p>
        </p:txBody>
      </p:sp>
      <p:sp>
        <p:nvSpPr>
          <p:cNvPr id="7" name="Text 3"/>
          <p:cNvSpPr/>
          <p:nvPr/>
        </p:nvSpPr>
        <p:spPr>
          <a:xfrm>
            <a:off x="457200" y="22860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Physical Evidence Strategy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457200" y="1143000"/>
            <a:ext cx="411480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Eye-catching packaging design that reflects Mountain Dew's bold and energetic brand image.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Consistent branding across all touchpoints to create a cohesive brand experience.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Point-of-sale displays and merchandising materials to enhance product visibility in stores.</a:t>
            </a:r>
            <a:endParaRPr lang="en-US" sz="1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222DB0-883E-B928-5345-881AD6A8C2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9160" y="470920"/>
            <a:ext cx="4114800" cy="330912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4572000"/>
            <a:ext cx="9144000" cy="576072"/>
          </a:xfrm>
          <a:prstGeom prst="rect">
            <a:avLst/>
          </a:prstGeom>
          <a:solidFill>
            <a:srgbClr val="6B90B2"/>
          </a:solidFill>
          <a:ln/>
        </p:spPr>
      </p:sp>
      <p:sp>
        <p:nvSpPr>
          <p:cNvPr id="3" name="Shape 1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solidFill>
            <a:srgbClr val="CCD64D"/>
          </a:solidFill>
          <a:ln/>
        </p:spPr>
      </p:sp>
      <p:sp>
        <p:nvSpPr>
          <p:cNvPr id="4" name="Text 2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b="0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9</a:t>
            </a:r>
            <a:endParaRPr lang="en-US" sz="1600" dirty="0"/>
          </a:p>
        </p:txBody>
      </p:sp>
      <p:pic>
        <p:nvPicPr>
          <p:cNvPr id="5" name="Image 0" descr="https://search-letsfade-com.herokuapp.com/proxy?url=https://www.liveabout.com/thmb/5nzU_XCa3HbwuL7ZzqJXmouF4Aw=/1500x1000/filters:fill(auto,1)/key-performance-indicators-2275156-v4-HL1-f9d0bf761c254f748d5ff192ec52b2c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70538"/>
            <a:ext cx="4114800" cy="377286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57200" y="22860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Performance Evaluation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457200" y="1143000"/>
            <a:ext cx="411480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Regular monitoring of key performance indicators such as sales, market share, and customer feedback.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Analysis of marketing campaigns' effectiveness through metrics like ROI and brand awareness.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Use of consumer insights and market research to adapt and refine marketing strategies.</a:t>
            </a: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4572000"/>
            <a:ext cx="9144000" cy="576072"/>
          </a:xfrm>
          <a:prstGeom prst="rect">
            <a:avLst/>
          </a:prstGeom>
          <a:solidFill>
            <a:srgbClr val="6B90B2"/>
          </a:solidFill>
          <a:ln/>
        </p:spPr>
      </p:sp>
      <p:sp>
        <p:nvSpPr>
          <p:cNvPr id="3" name="Shape 1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solidFill>
            <a:srgbClr val="CCD64D"/>
          </a:solidFill>
          <a:ln/>
        </p:spPr>
      </p:sp>
      <p:sp>
        <p:nvSpPr>
          <p:cNvPr id="4" name="Text 2"/>
          <p:cNvSpPr/>
          <p:nvPr/>
        </p:nvSpPr>
        <p:spPr>
          <a:xfrm>
            <a:off x="8503920" y="4572000"/>
            <a:ext cx="640080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b="0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10</a:t>
            </a:r>
            <a:endParaRPr lang="en-US" sz="1600" dirty="0"/>
          </a:p>
        </p:txBody>
      </p:sp>
      <p:pic>
        <p:nvPicPr>
          <p:cNvPr id="5" name="Image 0" descr="https://search-letsfade-com.herokuapp.com/proxy?url=https://1.bp.blogspot.com/-PR9GAp-fN0E/X-WTszx0GcI/AAAAAAAAAAY/FDyQpllMdbgTAHW2f_yyuPTe3lKbihbSwCLcBGAsYHQ/s1535/topic-1-1%2B%25281%252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7516" y="461864"/>
            <a:ext cx="4249284" cy="388153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57200" y="228600"/>
            <a:ext cx="8229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B558E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Conclusion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457200" y="1143000"/>
            <a:ext cx="411480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Recap of Mountain Dew's marketing mix strategies.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Importance of a holistic approach to marketing for brand success.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latin typeface="Optima" pitchFamily="34" charset="0"/>
                <a:ea typeface="Optima" pitchFamily="34" charset="-122"/>
                <a:cs typeface="Optima" pitchFamily="34" charset="-120"/>
              </a:rPr>
              <a:t>Future outlook for Mountain Dew's marketing initiatives.</a:t>
            </a:r>
            <a:endParaRPr lang="en-US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SlideMake.com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 Due Company Marketing Mix Strategies</dc:title>
  <dc:subject>Mountain Due Company Marketing Mix Strategies</dc:subject>
  <dc:creator>SlideMake.com</dc:creator>
  <cp:lastModifiedBy>Manikanta Madivada</cp:lastModifiedBy>
  <cp:revision>2</cp:revision>
  <dcterms:created xsi:type="dcterms:W3CDTF">2024-03-17T06:09:57Z</dcterms:created>
  <dcterms:modified xsi:type="dcterms:W3CDTF">2024-03-17T06:36:26Z</dcterms:modified>
</cp:coreProperties>
</file>