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15" autoAdjust="0"/>
    <p:restoredTop sz="94660"/>
  </p:normalViewPr>
  <p:slideViewPr>
    <p:cSldViewPr snapToGrid="0">
      <p:cViewPr varScale="1">
        <p:scale>
          <a:sx n="63" d="100"/>
          <a:sy n="63" d="100"/>
        </p:scale>
        <p:origin x="89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2/3/2023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967409"/>
            <a:ext cx="7120098" cy="4050835"/>
          </a:xfrm>
        </p:spPr>
        <p:txBody>
          <a:bodyPr/>
          <a:lstStyle/>
          <a:p>
            <a:pPr algn="ctr"/>
            <a:r>
              <a:rPr lang="en-US" dirty="0" smtClean="0"/>
              <a:t>HI Friends this is Gaman</a:t>
            </a:r>
            <a:br>
              <a:rPr lang="en-US" dirty="0" smtClean="0"/>
            </a:br>
            <a:r>
              <a:rPr lang="en-US" dirty="0" smtClean="0"/>
              <a:t>today I am going to do a AI project </a:t>
            </a:r>
            <a:br>
              <a:rPr lang="en-US" dirty="0" smtClean="0"/>
            </a:br>
            <a:endParaRPr lang="en-IN" dirty="0"/>
          </a:p>
        </p:txBody>
      </p:sp>
      <p:sp>
        <p:nvSpPr>
          <p:cNvPr id="3" name="Subtitle 2"/>
          <p:cNvSpPr>
            <a:spLocks noGrp="1"/>
          </p:cNvSpPr>
          <p:nvPr>
            <p:ph type="subTitle" idx="1"/>
          </p:nvPr>
        </p:nvSpPr>
        <p:spPr/>
        <p:txBody>
          <a:bodyPr>
            <a:normAutofit/>
          </a:bodyPr>
          <a:lstStyle/>
          <a:p>
            <a:pPr algn="ctr"/>
            <a:r>
              <a:rPr lang="en-US" sz="4800" dirty="0" smtClean="0">
                <a:solidFill>
                  <a:schemeClr val="accent1"/>
                </a:solidFill>
              </a:rPr>
              <a:t>Topic:-Smart school</a:t>
            </a:r>
            <a:endParaRPr lang="en-IN" sz="4800" dirty="0">
              <a:solidFill>
                <a:schemeClr val="accent1"/>
              </a:solidFill>
            </a:endParaRPr>
          </a:p>
        </p:txBody>
      </p:sp>
    </p:spTree>
    <p:extLst>
      <p:ext uri="{BB962C8B-B14F-4D97-AF65-F5344CB8AC3E}">
        <p14:creationId xmlns:p14="http://schemas.microsoft.com/office/powerpoint/2010/main" val="32204552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700" y="92765"/>
            <a:ext cx="9163891" cy="3723862"/>
          </a:xfrm>
        </p:spPr>
        <p:txBody>
          <a:bodyPr>
            <a:normAutofit fontScale="90000"/>
          </a:bodyPr>
          <a:lstStyle/>
          <a:p>
            <a:r>
              <a:rPr lang="en-US" dirty="0"/>
              <a:t>A </a:t>
            </a:r>
            <a:r>
              <a:rPr lang="en-US" b="1" dirty="0"/>
              <a:t>smart </a:t>
            </a:r>
            <a:r>
              <a:rPr lang="en-US" b="1" dirty="0" smtClean="0"/>
              <a:t>school</a:t>
            </a:r>
            <a:r>
              <a:rPr lang="en-US" dirty="0" smtClean="0"/>
              <a:t>– </a:t>
            </a:r>
            <a:r>
              <a:rPr lang="en-US" dirty="0"/>
              <a:t>as its name suggests – different from a traditional school. This is a kind of school where advanced equipment and technology are used to take the educational process forward. The main idea is to provide the students with a learning experience that is a lot better than what may otherwise have been possible</a:t>
            </a:r>
            <a:endParaRPr lang="en-I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42920" y="3816627"/>
            <a:ext cx="4467480" cy="2980647"/>
          </a:xfrm>
        </p:spPr>
      </p:pic>
    </p:spTree>
    <p:extLst>
      <p:ext uri="{BB962C8B-B14F-4D97-AF65-F5344CB8AC3E}">
        <p14:creationId xmlns:p14="http://schemas.microsoft.com/office/powerpoint/2010/main" val="33226467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835" y="0"/>
            <a:ext cx="10522226" cy="2976563"/>
          </a:xfrm>
        </p:spPr>
        <p:txBody>
          <a:bodyPr>
            <a:normAutofit fontScale="90000"/>
          </a:bodyPr>
          <a:lstStyle/>
          <a:p>
            <a:r>
              <a:rPr lang="en-US" dirty="0" smtClean="0"/>
              <a:t>1.</a:t>
            </a:r>
            <a:r>
              <a:rPr lang="en-IN" dirty="0"/>
              <a:t>  </a:t>
            </a:r>
            <a:r>
              <a:rPr lang="en-IN" b="1" dirty="0"/>
              <a:t>Easy access to </a:t>
            </a:r>
            <a:r>
              <a:rPr lang="en-IN" b="1" dirty="0" smtClean="0"/>
              <a:t>information-</a:t>
            </a:r>
            <a:r>
              <a:rPr lang="en-US" dirty="0" smtClean="0"/>
              <a:t>This </a:t>
            </a:r>
            <a:r>
              <a:rPr lang="en-US" dirty="0"/>
              <a:t>is perhaps the biggest benefit of a smart classroom. This is because such a classroom uses many gadgets that have internet connection such as mobile, laptops, and tabs. Thanks to all these devices it is easier for students to gain access to information on the internet.</a:t>
            </a:r>
            <a:endParaRPr lang="en-IN" dirty="0"/>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13851" y="2976563"/>
            <a:ext cx="7762874" cy="3881437"/>
          </a:xfrm>
        </p:spPr>
      </p:pic>
    </p:spTree>
    <p:extLst>
      <p:ext uri="{BB962C8B-B14F-4D97-AF65-F5344CB8AC3E}">
        <p14:creationId xmlns:p14="http://schemas.microsoft.com/office/powerpoint/2010/main" val="20008168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72730" cy="3525078"/>
          </a:xfrm>
        </p:spPr>
        <p:txBody>
          <a:bodyPr>
            <a:normAutofit fontScale="90000"/>
          </a:bodyPr>
          <a:lstStyle/>
          <a:p>
            <a:r>
              <a:rPr lang="en-US" b="1" dirty="0" smtClean="0"/>
              <a:t>4.A </a:t>
            </a:r>
            <a:r>
              <a:rPr lang="en-US" b="1" dirty="0"/>
              <a:t>teaching environment that is </a:t>
            </a:r>
            <a:r>
              <a:rPr lang="en-US" b="1" dirty="0" smtClean="0"/>
              <a:t>interactive</a:t>
            </a:r>
            <a:r>
              <a:rPr lang="en-US" dirty="0" smtClean="0"/>
              <a:t>:-The </a:t>
            </a:r>
            <a:r>
              <a:rPr lang="en-US" dirty="0"/>
              <a:t>digital tools are now an integral part of these smart classes. This is why the teaching environment over here can be called interactive in the truest sense of the term. It is one where both students and teachers have definite roles to play. This kind of learning makes the entire process a lot more transparent.</a:t>
            </a:r>
            <a:endParaRPr lang="en-IN"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24764" y="3339549"/>
            <a:ext cx="6690874" cy="3763617"/>
          </a:xfrm>
        </p:spPr>
      </p:pic>
    </p:spTree>
    <p:extLst>
      <p:ext uri="{BB962C8B-B14F-4D97-AF65-F5344CB8AC3E}">
        <p14:creationId xmlns:p14="http://schemas.microsoft.com/office/powerpoint/2010/main" val="10389739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16834"/>
            <a:ext cx="11342387" cy="2160105"/>
          </a:xfrm>
        </p:spPr>
        <p:txBody>
          <a:bodyPr>
            <a:normAutofit fontScale="90000"/>
          </a:bodyPr>
          <a:lstStyle/>
          <a:p>
            <a:r>
              <a:rPr lang="en-US" dirty="0"/>
              <a:t>One thing with smart classes is that they are always being recorded. This means that even if you were to miss a couple of sessions you need not to feel bad. This is because there would always be the video recordings to fall back on in case you need them.</a:t>
            </a:r>
            <a:endParaRPr lang="en-IN" dirty="0"/>
          </a:p>
        </p:txBody>
      </p:sp>
      <p:pic>
        <p:nvPicPr>
          <p:cNvPr id="1026" name="Picture 2" descr="Why to use Biometric Attendance System for School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99846" y="2976563"/>
            <a:ext cx="5390884" cy="3881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31538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7908" y="2067339"/>
            <a:ext cx="8596668" cy="1320800"/>
          </a:xfrm>
        </p:spPr>
        <p:txBody>
          <a:bodyPr>
            <a:normAutofit fontScale="90000"/>
          </a:bodyPr>
          <a:lstStyle/>
          <a:p>
            <a:r>
              <a:rPr lang="en-US" sz="4800" dirty="0" smtClean="0"/>
              <a:t>Thank you for watching</a:t>
            </a:r>
            <a:br>
              <a:rPr lang="en-US" sz="4800" dirty="0" smtClean="0"/>
            </a:br>
            <a:r>
              <a:rPr lang="en-US" sz="4800" dirty="0" smtClean="0"/>
              <a:t>Class-8</a:t>
            </a:r>
            <a:r>
              <a:rPr lang="en-US" sz="4800" baseline="30000" dirty="0" smtClean="0"/>
              <a:t>th</a:t>
            </a:r>
            <a:r>
              <a:rPr lang="en-US" sz="4800" dirty="0" smtClean="0"/>
              <a:t> –a</a:t>
            </a:r>
            <a:br>
              <a:rPr lang="en-US" sz="4800" dirty="0" smtClean="0"/>
            </a:br>
            <a:r>
              <a:rPr lang="en-US" sz="4800" dirty="0" smtClean="0"/>
              <a:t>Roll.on-21</a:t>
            </a:r>
            <a:endParaRPr lang="en-IN" sz="4800" dirty="0"/>
          </a:p>
        </p:txBody>
      </p:sp>
    </p:spTree>
    <p:extLst>
      <p:ext uri="{BB962C8B-B14F-4D97-AF65-F5344CB8AC3E}">
        <p14:creationId xmlns:p14="http://schemas.microsoft.com/office/powerpoint/2010/main" val="813019072"/>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85</TotalTime>
  <Words>136</Words>
  <Application>Microsoft Office PowerPoint</Application>
  <PresentationFormat>Widescreen</PresentationFormat>
  <Paragraphs>7</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Trebuchet MS</vt:lpstr>
      <vt:lpstr>Wingdings 3</vt:lpstr>
      <vt:lpstr>Facet</vt:lpstr>
      <vt:lpstr>HI Friends this is Gaman today I am going to do a AI project  </vt:lpstr>
      <vt:lpstr>A smart school– as its name suggests – different from a traditional school. This is a kind of school where advanced equipment and technology are used to take the educational process forward. The main idea is to provide the students with a learning experience that is a lot better than what may otherwise have been possible</vt:lpstr>
      <vt:lpstr>1.  Easy access to information-This is perhaps the biggest benefit of a smart classroom. This is because such a classroom uses many gadgets that have internet connection such as mobile, laptops, and tabs. Thanks to all these devices it is easier for students to gain access to information on the internet.</vt:lpstr>
      <vt:lpstr>4.A teaching environment that is interactive:-The digital tools are now an integral part of these smart classes. This is why the teaching environment over here can be called interactive in the truest sense of the term. It is one where both students and teachers have definite roles to play. This kind of learning makes the entire process a lot more transparent.</vt:lpstr>
      <vt:lpstr>One thing with smart classes is that they are always being recorded. This means that even if you were to miss a couple of sessions you need not to feel bad. This is because there would always be the video recordings to fall back on in case you need them.</vt:lpstr>
      <vt:lpstr>Thank you for watching Class-8th –a Roll.on-21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Nspira</dc:creator>
  <cp:lastModifiedBy>Nspira</cp:lastModifiedBy>
  <cp:revision>6</cp:revision>
  <dcterms:created xsi:type="dcterms:W3CDTF">2023-02-03T15:14:38Z</dcterms:created>
  <dcterms:modified xsi:type="dcterms:W3CDTF">2023-02-03T16:39:59Z</dcterms:modified>
</cp:coreProperties>
</file>