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64" d="100"/>
          <a:sy n="64" d="100"/>
        </p:scale>
        <p:origin x="-384" y="7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0412A2-ACA4-4D9A-BAAF-73AC570AD566}" type="datetimeFigureOut">
              <a:rPr lang="en-US" smtClean="0"/>
              <a:t>3/31/2024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8116C-36D6-4B60-9B23-84D5E8FD4D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406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2679025"/>
            <a:ext cx="7073741" cy="8331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6561"/>
              </a:lnSpc>
              <a:buNone/>
            </a:pPr>
            <a:r>
              <a:rPr lang="en-US" sz="5249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مرحبًا بك في إمارة الشارقة</a:t>
            </a:r>
            <a:endParaRPr lang="en-US" sz="5249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833199" y="3845481"/>
            <a:ext cx="747760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 إمارة الشارقة، الواقعة على ساحل الخليج العربي، هي إحدى إمارات دولة الإمارات العربية المتحدة. تشتهر بمعالمها السياحية المتنوعة، من الأماكن التاريخية إلى الشواطئ الخلابة والمراكز الثقافية الحيوية.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hape 3"/>
          <p:cNvSpPr/>
          <p:nvPr/>
        </p:nvSpPr>
        <p:spPr>
          <a:xfrm>
            <a:off x="833199" y="5178266"/>
            <a:ext cx="355402" cy="355402"/>
          </a:xfrm>
          <a:prstGeom prst="roundRect">
            <a:avLst>
              <a:gd name="adj" fmla="val 25726039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9" name="Text 4"/>
          <p:cNvSpPr/>
          <p:nvPr/>
        </p:nvSpPr>
        <p:spPr>
          <a:xfrm>
            <a:off x="1299686" y="5161598"/>
            <a:ext cx="1733193" cy="3888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062"/>
              </a:lnSpc>
              <a:buNone/>
            </a:pPr>
            <a:r>
              <a:rPr lang="en-US" sz="2187" b="1" dirty="0">
                <a:solidFill>
                  <a:srgbClr val="DAD8E9"/>
                </a:solidFill>
                <a:latin typeface="Mukta" pitchFamily="34" charset="0"/>
                <a:ea typeface="Mukta" pitchFamily="34" charset="-122"/>
                <a:cs typeface="Mukta" pitchFamily="34" charset="-120"/>
              </a:rPr>
              <a:t>by </a:t>
            </a:r>
            <a:r>
              <a:rPr lang="en-US" sz="2187" b="1" dirty="0" smtClean="0">
                <a:solidFill>
                  <a:srgbClr val="DAD8E9"/>
                </a:solidFill>
                <a:latin typeface="Mukta" pitchFamily="34" charset="0"/>
                <a:ea typeface="Mukta" pitchFamily="34" charset="-122"/>
                <a:cs typeface="Mukta" pitchFamily="34" charset="-120"/>
              </a:rPr>
              <a:t> </a:t>
            </a:r>
            <a:endParaRPr lang="en-US" sz="2187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624376" y="2043113"/>
            <a:ext cx="720340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5468"/>
              </a:lnSpc>
              <a:buNone/>
            </a:pPr>
            <a:r>
              <a:rPr lang="en-US" sz="4374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أبرز المعالم السياحية في الشارقة</a:t>
            </a:r>
            <a:endParaRPr lang="en-US" sz="4374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2624376" y="3292912"/>
            <a:ext cx="2765465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المتاحف والمراكز الثقافية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624376" y="4209455"/>
            <a:ext cx="2765465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تضم الشارقة مجموعة رائعة من المتاحف والمراكز الثقافية التي تستكشف تاريخ وتراث الإمارة، مثل متحف الحضارة الإسلامية ومعرض الفنون.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939433" y="3292912"/>
            <a:ext cx="2765465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الواحات والأسواق التقليدية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939433" y="4209455"/>
            <a:ext cx="2765465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ينبهر الزوار بجمال واحات الشارقة كواحة الذيد والأسواق الشعبية التقليدية مثل السوق الكبير.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9254490" y="3292912"/>
            <a:ext cx="2765465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المواقع الطبيعية والشواطئ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9254490" y="4209455"/>
            <a:ext cx="2765465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تتميز الشارقة بمناظرها الطبيعية الخلابة، بما في ذلك شواطئها الرملية الجميلة والمحميات الطبيعية كمنتزه الحديد.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80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1458516"/>
            <a:ext cx="6868954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5468"/>
              </a:lnSpc>
              <a:buNone/>
            </a:pPr>
            <a:r>
              <a:rPr lang="en-US" sz="4374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رحلة سياحية مميزة في الشارقة</a:t>
            </a:r>
            <a:endParaRPr lang="en-US" sz="4374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hape 2"/>
          <p:cNvSpPr/>
          <p:nvPr/>
        </p:nvSpPr>
        <p:spPr>
          <a:xfrm>
            <a:off x="1144310" y="2486144"/>
            <a:ext cx="44410" cy="4284821"/>
          </a:xfrm>
          <a:prstGeom prst="roundRect">
            <a:avLst>
              <a:gd name="adj" fmla="val 225151"/>
            </a:avLst>
          </a:prstGeom>
          <a:solidFill>
            <a:srgbClr val="6D4562"/>
          </a:solidFill>
          <a:ln/>
        </p:spPr>
      </p:sp>
      <p:sp>
        <p:nvSpPr>
          <p:cNvPr id="7" name="Shape 3"/>
          <p:cNvSpPr/>
          <p:nvPr/>
        </p:nvSpPr>
        <p:spPr>
          <a:xfrm>
            <a:off x="1416427" y="2887444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6D4562"/>
          </a:solidFill>
          <a:ln/>
        </p:spPr>
      </p:sp>
      <p:sp>
        <p:nvSpPr>
          <p:cNvPr id="8" name="Shape 4"/>
          <p:cNvSpPr/>
          <p:nvPr/>
        </p:nvSpPr>
        <p:spPr>
          <a:xfrm>
            <a:off x="916484" y="2659737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1104126" y="2701409"/>
            <a:ext cx="12465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DAD8E9"/>
                </a:solidFill>
                <a:latin typeface="Prompt" pitchFamily="34" charset="0"/>
                <a:ea typeface="Prompt" pitchFamily="34" charset="-122"/>
                <a:cs typeface="Prompt" pitchFamily="34" charset="-120"/>
              </a:rPr>
              <a:t>1</a:t>
            </a:r>
            <a:endParaRPr lang="en-US" sz="2624" dirty="0"/>
          </a:p>
        </p:txBody>
      </p:sp>
      <p:sp>
        <p:nvSpPr>
          <p:cNvPr id="10" name="Text 6"/>
          <p:cNvSpPr/>
          <p:nvPr/>
        </p:nvSpPr>
        <p:spPr>
          <a:xfrm>
            <a:off x="7315200" y="2708315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just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تاريخ وتراث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2388513" y="3188732"/>
            <a:ext cx="7751088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just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بدء الرحلة بزيارة المواقع التاريخية والمراكز الثقافية للتعرف على تاريخ الإمارة وتراثها العريق.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1416427" y="4389775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6D4562"/>
          </a:solidFill>
          <a:ln/>
        </p:spPr>
      </p:sp>
      <p:sp>
        <p:nvSpPr>
          <p:cNvPr id="13" name="Shape 9"/>
          <p:cNvSpPr/>
          <p:nvPr/>
        </p:nvSpPr>
        <p:spPr>
          <a:xfrm>
            <a:off x="916484" y="4162068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1068884" y="4203740"/>
            <a:ext cx="195024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DAD8E9"/>
                </a:solidFill>
                <a:latin typeface="Prompt" pitchFamily="34" charset="0"/>
                <a:ea typeface="Prompt" pitchFamily="34" charset="-122"/>
                <a:cs typeface="Prompt" pitchFamily="34" charset="-120"/>
              </a:rPr>
              <a:t>2</a:t>
            </a:r>
            <a:endParaRPr lang="en-US" sz="2624" dirty="0"/>
          </a:p>
        </p:txBody>
      </p:sp>
      <p:sp>
        <p:nvSpPr>
          <p:cNvPr id="15" name="Text 11"/>
          <p:cNvSpPr/>
          <p:nvPr/>
        </p:nvSpPr>
        <p:spPr>
          <a:xfrm>
            <a:off x="7170376" y="4260592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الطبيعة والمناظر الخلابة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2388513" y="4691063"/>
            <a:ext cx="7751088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استكشاف الواحات الخضراء والشواطئ الرملية التي تمنح الاسترخاء والهدوء.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Shape 13"/>
          <p:cNvSpPr/>
          <p:nvPr/>
        </p:nvSpPr>
        <p:spPr>
          <a:xfrm>
            <a:off x="1416427" y="5892105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6D4562"/>
          </a:solidFill>
          <a:ln/>
        </p:spPr>
      </p:sp>
      <p:sp>
        <p:nvSpPr>
          <p:cNvPr id="18" name="Shape 14"/>
          <p:cNvSpPr/>
          <p:nvPr/>
        </p:nvSpPr>
        <p:spPr>
          <a:xfrm>
            <a:off x="916484" y="5664398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1069717" y="5706070"/>
            <a:ext cx="19335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DAD8E9"/>
                </a:solidFill>
                <a:latin typeface="Prompt" pitchFamily="34" charset="0"/>
                <a:ea typeface="Prompt" pitchFamily="34" charset="-122"/>
                <a:cs typeface="Prompt" pitchFamily="34" charset="-120"/>
              </a:rPr>
              <a:t>3</a:t>
            </a:r>
            <a:endParaRPr lang="en-US" sz="2624" dirty="0"/>
          </a:p>
        </p:txBody>
      </p:sp>
      <p:sp>
        <p:nvSpPr>
          <p:cNvPr id="20" name="Text 16"/>
          <p:cNvSpPr/>
          <p:nvPr/>
        </p:nvSpPr>
        <p:spPr>
          <a:xfrm>
            <a:off x="7170376" y="5817155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التسوق والترفيه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17"/>
          <p:cNvSpPr/>
          <p:nvPr/>
        </p:nvSpPr>
        <p:spPr>
          <a:xfrm>
            <a:off x="2388513" y="6193393"/>
            <a:ext cx="7751088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زيارة الأسواق التقليدية والمراكز التجارية الحديثة للتسوق والاستمتاع بالأنشطة الترفيهية.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624376" y="1783556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5468"/>
              </a:lnSpc>
              <a:buNone/>
            </a:pPr>
            <a:r>
              <a:rPr lang="en-US" sz="4374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خصومات وعروض خاصة</a:t>
            </a:r>
            <a:endParaRPr lang="en-US" sz="4374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2624376" y="2922270"/>
            <a:ext cx="4579739" cy="1650802"/>
          </a:xfrm>
          <a:prstGeom prst="roundRect">
            <a:avLst>
              <a:gd name="adj" fmla="val 6057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2854166" y="3152061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خصومات على التذاكر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2854166" y="3632478"/>
            <a:ext cx="4120158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تتوفر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خصومات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كبيرة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على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تذاكر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الدخول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للمعالم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السياحية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في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الشارقة</a:t>
            </a:r>
            <a:r>
              <a:rPr lang="en-US" sz="1750" dirty="0" smtClean="0">
                <a:solidFill>
                  <a:srgbClr val="DAD8E9"/>
                </a:solidFill>
                <a:latin typeface="Times New Roman" pitchFamily="18" charset="0"/>
                <a:ea typeface="Mukta"/>
                <a:cs typeface="Times New Roman" pitchFamily="18" charset="0"/>
              </a:rPr>
              <a:t>.</a:t>
            </a:r>
            <a:endParaRPr lang="en-US" sz="1750" dirty="0">
              <a:latin typeface="Times New Roman" pitchFamily="18" charset="0"/>
              <a:ea typeface="Mukta"/>
              <a:cs typeface="Times New Roman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7426285" y="2922270"/>
            <a:ext cx="4579739" cy="1650802"/>
          </a:xfrm>
          <a:prstGeom prst="roundRect">
            <a:avLst>
              <a:gd name="adj" fmla="val 6057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656076" y="3152061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باقات سياحية متكاملة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7656076" y="3632478"/>
            <a:ext cx="4120158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باقات سياحية متكاملة تشمل الإقامة والنقل والوجبات والأنشطة.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2624376" y="4795242"/>
            <a:ext cx="4579739" cy="1650802"/>
          </a:xfrm>
          <a:prstGeom prst="roundRect">
            <a:avLst>
              <a:gd name="adj" fmla="val 6057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2854166" y="5025033"/>
            <a:ext cx="2846903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عروض خاصة للمجموعات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2854166" y="5505450"/>
            <a:ext cx="4120158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خصومات وحزم خاصة للمجموعات والحفلات والمناسبات الخاصة.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Shape 11"/>
          <p:cNvSpPr/>
          <p:nvPr/>
        </p:nvSpPr>
        <p:spPr>
          <a:xfrm>
            <a:off x="7426285" y="4795242"/>
            <a:ext cx="4579739" cy="1650802"/>
          </a:xfrm>
          <a:prstGeom prst="roundRect">
            <a:avLst>
              <a:gd name="adj" fmla="val 6057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7656076" y="5025033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/>
                <a:cs typeface="Times New Roman" pitchFamily="18" charset="0"/>
              </a:rPr>
              <a:t>برنامج ولاء المسافرين</a:t>
            </a:r>
            <a:endParaRPr lang="en-US" sz="2187" dirty="0">
              <a:latin typeface="Times New Roman" pitchFamily="18" charset="0"/>
              <a:ea typeface="Prompt"/>
              <a:cs typeface="Times New Roman" pitchFamily="18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7656076" y="5505450"/>
            <a:ext cx="4120158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برنامج ولاء للمسافرين المتكرّرين يقدّم مزايا وخصومات إضافية.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624376" y="1993225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5468"/>
              </a:lnSpc>
              <a:buNone/>
            </a:pPr>
            <a:r>
              <a:rPr lang="en-US" sz="4374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خدمات وتسهيلات الرحلة</a:t>
            </a:r>
            <a:endParaRPr lang="en-US" sz="4374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2624376" y="3305532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2812018" y="3347204"/>
            <a:ext cx="12465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DAD8E9"/>
                </a:solidFill>
                <a:latin typeface="Prompt" pitchFamily="34" charset="0"/>
                <a:ea typeface="Prompt" pitchFamily="34" charset="-122"/>
                <a:cs typeface="Prompt" pitchFamily="34" charset="-120"/>
              </a:rPr>
              <a:t>1</a:t>
            </a:r>
            <a:endParaRPr lang="en-US" sz="2624" dirty="0"/>
          </a:p>
        </p:txBody>
      </p:sp>
      <p:sp>
        <p:nvSpPr>
          <p:cNvPr id="7" name="Text 4"/>
          <p:cNvSpPr/>
          <p:nvPr/>
        </p:nvSpPr>
        <p:spPr>
          <a:xfrm>
            <a:off x="3346490" y="3381851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نقل مريح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3346490" y="3862268"/>
            <a:ext cx="385762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توفير خدمات نقل بين المعالم السياحية والفنادق بسيارات مريحة.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7426285" y="3305532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578685" y="3347204"/>
            <a:ext cx="195024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DAD8E9"/>
                </a:solidFill>
                <a:latin typeface="Prompt" pitchFamily="34" charset="0"/>
                <a:ea typeface="Prompt" pitchFamily="34" charset="-122"/>
                <a:cs typeface="Prompt" pitchFamily="34" charset="-120"/>
              </a:rPr>
              <a:t>2</a:t>
            </a:r>
            <a:endParaRPr lang="en-US" sz="2624" dirty="0"/>
          </a:p>
        </p:txBody>
      </p:sp>
      <p:sp>
        <p:nvSpPr>
          <p:cNvPr id="11" name="Text 8"/>
          <p:cNvSpPr/>
          <p:nvPr/>
        </p:nvSpPr>
        <p:spPr>
          <a:xfrm>
            <a:off x="8148399" y="3381851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إرشاد سياحي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8148399" y="3862268"/>
            <a:ext cx="385762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مرشدون سياحيون متخصصون لتقديم المعلومات والتوجيه خلال الرحلة.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hape 10"/>
          <p:cNvSpPr/>
          <p:nvPr/>
        </p:nvSpPr>
        <p:spPr>
          <a:xfrm>
            <a:off x="2624376" y="4968835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2777609" y="5010507"/>
            <a:ext cx="19335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DAD8E9"/>
                </a:solidFill>
                <a:latin typeface="Prompt" pitchFamily="34" charset="0"/>
                <a:ea typeface="Prompt" pitchFamily="34" charset="-122"/>
                <a:cs typeface="Prompt" pitchFamily="34" charset="-120"/>
              </a:rPr>
              <a:t>3</a:t>
            </a:r>
            <a:endParaRPr lang="en-US" sz="2624" dirty="0"/>
          </a:p>
        </p:txBody>
      </p:sp>
      <p:sp>
        <p:nvSpPr>
          <p:cNvPr id="15" name="Text 12"/>
          <p:cNvSpPr/>
          <p:nvPr/>
        </p:nvSpPr>
        <p:spPr>
          <a:xfrm>
            <a:off x="3346490" y="5045154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برامج ترفيهية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3346490" y="5525572"/>
            <a:ext cx="385762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برامج ترفيهية متنوعة مثل رحلات بحرية وعروض فنية.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7426285" y="4968835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542C49"/>
          </a:solidFill>
          <a:ln w="7620">
            <a:solidFill>
              <a:srgbClr val="6D4562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7574756" y="5010507"/>
            <a:ext cx="203002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DAD8E9"/>
                </a:solidFill>
                <a:latin typeface="Prompt" pitchFamily="34" charset="0"/>
                <a:ea typeface="Prompt" pitchFamily="34" charset="-122"/>
                <a:cs typeface="Prompt" pitchFamily="34" charset="-120"/>
              </a:rPr>
              <a:t>4</a:t>
            </a:r>
            <a:endParaRPr lang="en-US" sz="2624" dirty="0"/>
          </a:p>
        </p:txBody>
      </p:sp>
      <p:sp>
        <p:nvSpPr>
          <p:cNvPr id="19" name="Text 16"/>
          <p:cNvSpPr/>
          <p:nvPr/>
        </p:nvSpPr>
        <p:spPr>
          <a:xfrm>
            <a:off x="8148399" y="5045154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الإقامة الفاخرة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17"/>
          <p:cNvSpPr/>
          <p:nvPr/>
        </p:nvSpPr>
        <p:spPr>
          <a:xfrm>
            <a:off x="8148399" y="5525572"/>
            <a:ext cx="385762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إمكانية الإقامة في فنادق فاخرة ومنتجعات راقية في الشارقة.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624376" y="2749868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5468"/>
              </a:lnSpc>
              <a:buNone/>
            </a:pPr>
            <a:r>
              <a:rPr lang="en-US" sz="4374" dirty="0" err="1" smtClean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لمن</a:t>
            </a:r>
            <a:r>
              <a:rPr lang="en-US" sz="4374" dirty="0" smtClean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 </a:t>
            </a:r>
            <a:r>
              <a:rPr lang="en-US" sz="4374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تناسب هذه الرحلة؟</a:t>
            </a:r>
            <a:endParaRPr lang="en-US" sz="4374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2624376" y="3999667"/>
            <a:ext cx="276546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العائلات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624376" y="4569023"/>
            <a:ext cx="276546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رحلة مثالية للعائلات مع برامج وأنشطة مصممة للأطفال.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939433" y="3999667"/>
            <a:ext cx="276546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المجموعات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939433" y="4569023"/>
            <a:ext cx="276546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باقات خاصة للمجموعات والحفلات وتجمعات الأصدقاء.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9254490" y="3999667"/>
            <a:ext cx="276546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محبو التاريخ والثقافة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9254490" y="4569023"/>
            <a:ext cx="276546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للمهتمين باستكشاف التراث التاريخي والحضاري للإمارة.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630400" cy="277749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624376" y="3494365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5468"/>
              </a:lnSpc>
              <a:buNone/>
            </a:pPr>
            <a:r>
              <a:rPr lang="en-US" sz="4374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تفاصيل الرحلة</a:t>
            </a:r>
            <a:endParaRPr lang="en-US" sz="4374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4376" y="4521994"/>
            <a:ext cx="3127177" cy="888682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846546" y="5743932"/>
            <a:ext cx="268283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مواعيد الرحلة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3"/>
          <p:cNvSpPr/>
          <p:nvPr/>
        </p:nvSpPr>
        <p:spPr>
          <a:xfrm>
            <a:off x="2846546" y="6224349"/>
            <a:ext cx="2682835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متاحة طوال العام مع مواعيد محددة للمناسبات والفعاليات الخاصة.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1552" y="4521994"/>
            <a:ext cx="3127177" cy="888682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973723" y="5743932"/>
            <a:ext cx="268283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تكاليف الرحلة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5"/>
          <p:cNvSpPr/>
          <p:nvPr/>
        </p:nvSpPr>
        <p:spPr>
          <a:xfrm>
            <a:off x="5973723" y="6224349"/>
            <a:ext cx="268283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أسعار تنافسية وخصومات متاحة على الباقات السياحية.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8729" y="4521994"/>
            <a:ext cx="3127296" cy="888682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9100899" y="5743932"/>
            <a:ext cx="268295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الحجز والتسجيل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7"/>
          <p:cNvSpPr/>
          <p:nvPr/>
        </p:nvSpPr>
        <p:spPr>
          <a:xfrm>
            <a:off x="9100899" y="6224349"/>
            <a:ext cx="2682954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عملية حجز سهلة وسريعة عبر الموقع الإلكتروني أو الاتصال المباشر.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B0C23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624376" y="2451497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5468"/>
              </a:lnSpc>
              <a:buNone/>
            </a:pPr>
            <a:r>
              <a:rPr lang="en-US" sz="4374" dirty="0">
                <a:solidFill>
                  <a:srgbClr val="C6BFEE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لماذا تختار الشارقة؟</a:t>
            </a:r>
            <a:endParaRPr lang="en-US" sz="4374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9092" y="3695819"/>
            <a:ext cx="418981" cy="41898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786175" y="4231362"/>
            <a:ext cx="2095381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ثقافة وتاريخ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1786175" y="4711898"/>
            <a:ext cx="209538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استكشف تراث الإمارة الأصيل وحضارتها الإسلامية العريقة.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1408" y="3761980"/>
            <a:ext cx="419100" cy="41910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424362" y="4250607"/>
            <a:ext cx="209550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طبيعة خلابة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5"/>
          <p:cNvSpPr/>
          <p:nvPr/>
        </p:nvSpPr>
        <p:spPr>
          <a:xfrm>
            <a:off x="4753208" y="4701894"/>
            <a:ext cx="2095500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تمتع بالمناظر الطبيعية الخلابة والشواطئ الرملية الرائعة.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5892" y="3761980"/>
            <a:ext cx="419100" cy="41910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7481768" y="4231481"/>
            <a:ext cx="209550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تسوق مميز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7"/>
          <p:cNvSpPr/>
          <p:nvPr/>
        </p:nvSpPr>
        <p:spPr>
          <a:xfrm>
            <a:off x="7481768" y="4711898"/>
            <a:ext cx="2095500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استمتع بالتسوق في الأسواق التقليدية والمراكز التجارية الحديثة.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04610" y="3761117"/>
            <a:ext cx="419100" cy="419100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9910524" y="4231481"/>
            <a:ext cx="209550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 rtl="1">
              <a:lnSpc>
                <a:spcPts val="2734"/>
              </a:lnSpc>
              <a:buNone/>
            </a:pPr>
            <a:r>
              <a:rPr lang="en-US" sz="2187" dirty="0">
                <a:solidFill>
                  <a:srgbClr val="DAD8E9"/>
                </a:solidFill>
                <a:latin typeface="Times New Roman" pitchFamily="18" charset="0"/>
                <a:ea typeface="Prompt" pitchFamily="34" charset="-122"/>
                <a:cs typeface="Times New Roman" pitchFamily="18" charset="0"/>
              </a:rPr>
              <a:t>ضيافة كريمة</a:t>
            </a:r>
            <a:endParaRPr lang="en-US" sz="2187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9"/>
          <p:cNvSpPr/>
          <p:nvPr/>
        </p:nvSpPr>
        <p:spPr>
          <a:xfrm>
            <a:off x="9910524" y="4711898"/>
            <a:ext cx="2095500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lnSpc>
                <a:spcPts val="2799"/>
              </a:lnSpc>
              <a:buNone/>
            </a:pPr>
            <a:r>
              <a:rPr lang="en-US" sz="1750" dirty="0">
                <a:solidFill>
                  <a:srgbClr val="DAD8E9"/>
                </a:solidFill>
                <a:latin typeface="Times New Roman" pitchFamily="18" charset="0"/>
                <a:ea typeface="Mukta" pitchFamily="34" charset="-122"/>
                <a:cs typeface="Times New Roman" pitchFamily="18" charset="0"/>
              </a:rPr>
              <a:t>حظى بالرعاية والاهتمام من فريق الخدمة المتميز.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383</Words>
  <Application>Microsoft Office PowerPoint</Application>
  <PresentationFormat>Custom</PresentationFormat>
  <Paragraphs>73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Dr.Mohaed</cp:lastModifiedBy>
  <cp:revision>3</cp:revision>
  <dcterms:created xsi:type="dcterms:W3CDTF">2024-03-31T17:32:24Z</dcterms:created>
  <dcterms:modified xsi:type="dcterms:W3CDTF">2024-03-31T20:44:52Z</dcterms:modified>
</cp:coreProperties>
</file>