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5" r:id="rId2"/>
    <p:sldId id="266" r:id="rId3"/>
    <p:sldId id="267" r:id="rId4"/>
    <p:sldId id="268" r:id="rId5"/>
    <p:sldId id="269" r:id="rId6"/>
    <p:sldId id="271" r:id="rId7"/>
    <p:sldId id="272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2B2B2"/>
    <a:srgbClr val="FF5050"/>
    <a:srgbClr val="FF6600"/>
    <a:srgbClr val="EA4E3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017" autoAdjust="0"/>
    <p:restoredTop sz="94660"/>
  </p:normalViewPr>
  <p:slideViewPr>
    <p:cSldViewPr snapToGrid="0">
      <p:cViewPr varScale="1">
        <p:scale>
          <a:sx n="89" d="100"/>
          <a:sy n="89" d="100"/>
        </p:scale>
        <p:origin x="258" y="1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4DFE4-60A9-4195-906E-754283FB3D08}" type="datetimeFigureOut">
              <a:rPr lang="en-US" smtClean="0"/>
              <a:t>2/11/2022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515F8E-87F5-4067-8B25-E106825A76C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89881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4DFE4-60A9-4195-906E-754283FB3D08}" type="datetimeFigureOut">
              <a:rPr lang="en-US" smtClean="0"/>
              <a:t>2/11/2022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515F8E-87F5-4067-8B25-E106825A76C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58901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4DFE4-60A9-4195-906E-754283FB3D08}" type="datetimeFigureOut">
              <a:rPr lang="en-US" smtClean="0"/>
              <a:t>2/11/2022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515F8E-87F5-4067-8B25-E106825A76C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3379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4DFE4-60A9-4195-906E-754283FB3D08}" type="datetimeFigureOut">
              <a:rPr lang="en-US" smtClean="0"/>
              <a:t>2/11/2022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515F8E-87F5-4067-8B25-E106825A76C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33488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4DFE4-60A9-4195-906E-754283FB3D08}" type="datetimeFigureOut">
              <a:rPr lang="en-US" smtClean="0"/>
              <a:t>2/11/2022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515F8E-87F5-4067-8B25-E106825A76C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99694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4DFE4-60A9-4195-906E-754283FB3D08}" type="datetimeFigureOut">
              <a:rPr lang="en-US" smtClean="0"/>
              <a:t>2/11/2022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515F8E-87F5-4067-8B25-E106825A76C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7103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4DFE4-60A9-4195-906E-754283FB3D08}" type="datetimeFigureOut">
              <a:rPr lang="en-US" smtClean="0"/>
              <a:t>2/11/2022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515F8E-87F5-4067-8B25-E106825A76C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89700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4DFE4-60A9-4195-906E-754283FB3D08}" type="datetimeFigureOut">
              <a:rPr lang="en-US" smtClean="0"/>
              <a:t>2/11/2022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515F8E-87F5-4067-8B25-E106825A76C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77431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4DFE4-60A9-4195-906E-754283FB3D08}" type="datetimeFigureOut">
              <a:rPr lang="en-US" smtClean="0"/>
              <a:t>2/11/2022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515F8E-87F5-4067-8B25-E106825A76C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30718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4DFE4-60A9-4195-906E-754283FB3D08}" type="datetimeFigureOut">
              <a:rPr lang="en-US" smtClean="0"/>
              <a:t>2/11/2022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515F8E-87F5-4067-8B25-E106825A76C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63050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4DFE4-60A9-4195-906E-754283FB3D08}" type="datetimeFigureOut">
              <a:rPr lang="en-US" smtClean="0"/>
              <a:t>2/11/2022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515F8E-87F5-4067-8B25-E106825A76C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796093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Page and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C5CE96AE-DB01-3645-9E8B-25E314B6323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548000" y="6098932"/>
            <a:ext cx="1080000" cy="36000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1400" b="0" i="0">
                <a:solidFill>
                  <a:schemeClr val="tx1"/>
                </a:solidFill>
                <a:latin typeface="Work Sans Light" pitchFamily="2" charset="77"/>
              </a:defRPr>
            </a:lvl1pPr>
          </a:lstStyle>
          <a:p>
            <a:fld id="{FF7162A2-C0B4-FB43-88EF-0B492B4D444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Title 1"/>
          <p:cNvSpPr>
            <a:spLocks noGrp="1"/>
          </p:cNvSpPr>
          <p:nvPr>
            <p:ph type="title" hasCustomPrompt="1"/>
          </p:nvPr>
        </p:nvSpPr>
        <p:spPr>
          <a:xfrm>
            <a:off x="565200" y="523368"/>
            <a:ext cx="1597727" cy="461665"/>
          </a:xfrm>
        </p:spPr>
        <p:txBody>
          <a:bodyPr/>
          <a:lstStyle>
            <a:lvl1pPr>
              <a:defRPr lang="en-US" sz="3000" b="1" i="0" kern="1200" smtClean="0">
                <a:solidFill>
                  <a:schemeClr val="tx1"/>
                </a:solidFill>
                <a:latin typeface="Barlow Semi Condensed SemiBold" pitchFamily="2" charset="77"/>
                <a:ea typeface="Barlow Semi Condensed SemiBold" pitchFamily="2" charset="77"/>
                <a:cs typeface="Barlow Semi Condensed SemiBold" pitchFamily="2" charset="77"/>
              </a:defRPr>
            </a:lvl1pPr>
          </a:lstStyle>
          <a:p>
            <a:r>
              <a:rPr lang="en-GB"/>
              <a:t>Page title</a:t>
            </a:r>
            <a:endParaRPr lang="en-US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5C3E45CF-C282-2B46-9066-D6EFC4E37991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65200" y="1071395"/>
            <a:ext cx="11062800" cy="288926"/>
          </a:xfrm>
        </p:spPr>
        <p:txBody>
          <a:bodyPr lIns="72000"/>
          <a:lstStyle>
            <a:lvl1pPr>
              <a:lnSpc>
                <a:spcPct val="100000"/>
              </a:lnSpc>
              <a:defRPr sz="2000" b="0" i="0">
                <a:latin typeface="Work Sans Regular Roman" pitchFamily="2" charset="77"/>
              </a:defRPr>
            </a:lvl1pPr>
          </a:lstStyle>
          <a:p>
            <a:pPr lvl="0"/>
            <a:r>
              <a:rPr lang="en-US"/>
              <a:t>Subtitle</a:t>
            </a:r>
          </a:p>
        </p:txBody>
      </p:sp>
    </p:spTree>
    <p:extLst>
      <p:ext uri="{BB962C8B-B14F-4D97-AF65-F5344CB8AC3E}">
        <p14:creationId xmlns:p14="http://schemas.microsoft.com/office/powerpoint/2010/main" val="66515129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731">
          <p15:clr>
            <a:srgbClr val="FBAE40"/>
          </p15:clr>
        </p15:guide>
        <p15:guide id="2" pos="3772">
          <p15:clr>
            <a:srgbClr val="FBAE40"/>
          </p15:clr>
        </p15:guide>
        <p15:guide id="3" pos="3908">
          <p15:clr>
            <a:srgbClr val="FBAE40"/>
          </p15:clr>
        </p15:guide>
        <p15:guide id="4" orient="horz" pos="867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34DFE4-60A9-4195-906E-754283FB3D08}" type="datetimeFigureOut">
              <a:rPr lang="en-US" smtClean="0"/>
              <a:t>2/11/2022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515F8E-87F5-4067-8B25-E106825A76C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0422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5.png"/><Relationship Id="rId2" Type="http://schemas.openxmlformats.org/officeDocument/2006/relationships/tags" Target="../tags/tag1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4.png"/><Relationship Id="rId11" Type="http://schemas.openxmlformats.org/officeDocument/2006/relationships/image" Target="../media/image9.jpeg"/><Relationship Id="rId5" Type="http://schemas.openxmlformats.org/officeDocument/2006/relationships/image" Target="../media/image3.emf"/><Relationship Id="rId10" Type="http://schemas.openxmlformats.org/officeDocument/2006/relationships/image" Target="../media/image8.jpeg"/><Relationship Id="rId4" Type="http://schemas.openxmlformats.org/officeDocument/2006/relationships/oleObject" Target="../embeddings/oleObject1.bin"/><Relationship Id="rId9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slideLayout" Target="../slideLayouts/slideLayout12.xml"/><Relationship Id="rId7" Type="http://schemas.openxmlformats.org/officeDocument/2006/relationships/image" Target="../media/image5.png"/><Relationship Id="rId2" Type="http://schemas.openxmlformats.org/officeDocument/2006/relationships/tags" Target="../tags/tag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4.png"/><Relationship Id="rId11" Type="http://schemas.openxmlformats.org/officeDocument/2006/relationships/image" Target="../media/image13.jpeg"/><Relationship Id="rId5" Type="http://schemas.openxmlformats.org/officeDocument/2006/relationships/image" Target="../media/image3.emf"/><Relationship Id="rId10" Type="http://schemas.openxmlformats.org/officeDocument/2006/relationships/image" Target="../media/image12.jpeg"/><Relationship Id="rId4" Type="http://schemas.openxmlformats.org/officeDocument/2006/relationships/oleObject" Target="../embeddings/oleObject1.bin"/><Relationship Id="rId9" Type="http://schemas.openxmlformats.org/officeDocument/2006/relationships/image" Target="../media/image11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3" Type="http://schemas.openxmlformats.org/officeDocument/2006/relationships/slideLayout" Target="../slideLayouts/slideLayout12.xml"/><Relationship Id="rId7" Type="http://schemas.openxmlformats.org/officeDocument/2006/relationships/image" Target="../media/image5.png"/><Relationship Id="rId2" Type="http://schemas.openxmlformats.org/officeDocument/2006/relationships/tags" Target="../tags/tag3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4.png"/><Relationship Id="rId11" Type="http://schemas.openxmlformats.org/officeDocument/2006/relationships/image" Target="../media/image17.jpeg"/><Relationship Id="rId5" Type="http://schemas.openxmlformats.org/officeDocument/2006/relationships/image" Target="../media/image3.emf"/><Relationship Id="rId10" Type="http://schemas.openxmlformats.org/officeDocument/2006/relationships/image" Target="../media/image16.png"/><Relationship Id="rId4" Type="http://schemas.openxmlformats.org/officeDocument/2006/relationships/oleObject" Target="../embeddings/oleObject1.bin"/><Relationship Id="rId9" Type="http://schemas.openxmlformats.org/officeDocument/2006/relationships/image" Target="../media/image15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3" Type="http://schemas.openxmlformats.org/officeDocument/2006/relationships/slideLayout" Target="../slideLayouts/slideLayout12.xml"/><Relationship Id="rId7" Type="http://schemas.openxmlformats.org/officeDocument/2006/relationships/image" Target="../media/image5.png"/><Relationship Id="rId2" Type="http://schemas.openxmlformats.org/officeDocument/2006/relationships/tags" Target="../tags/tag4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4.png"/><Relationship Id="rId5" Type="http://schemas.openxmlformats.org/officeDocument/2006/relationships/image" Target="../media/image3.emf"/><Relationship Id="rId10" Type="http://schemas.openxmlformats.org/officeDocument/2006/relationships/image" Target="../media/image19.jpeg"/><Relationship Id="rId4" Type="http://schemas.openxmlformats.org/officeDocument/2006/relationships/oleObject" Target="../embeddings/oleObject1.bin"/><Relationship Id="rId9" Type="http://schemas.openxmlformats.org/officeDocument/2006/relationships/image" Target="../media/image17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eg"/><Relationship Id="rId3" Type="http://schemas.openxmlformats.org/officeDocument/2006/relationships/slideLayout" Target="../slideLayouts/slideLayout12.xml"/><Relationship Id="rId7" Type="http://schemas.openxmlformats.org/officeDocument/2006/relationships/image" Target="../media/image5.png"/><Relationship Id="rId2" Type="http://schemas.openxmlformats.org/officeDocument/2006/relationships/tags" Target="../tags/tag5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4.png"/><Relationship Id="rId5" Type="http://schemas.openxmlformats.org/officeDocument/2006/relationships/image" Target="../media/image3.emf"/><Relationship Id="rId4" Type="http://schemas.openxmlformats.org/officeDocument/2006/relationships/oleObject" Target="../embeddings/oleObject1.bin"/><Relationship Id="rId9" Type="http://schemas.openxmlformats.org/officeDocument/2006/relationships/image" Target="../media/image21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slideLayout" Target="../slideLayouts/slideLayout12.xml"/><Relationship Id="rId7" Type="http://schemas.openxmlformats.org/officeDocument/2006/relationships/image" Target="../media/image5.png"/><Relationship Id="rId2" Type="http://schemas.openxmlformats.org/officeDocument/2006/relationships/tags" Target="../tags/tag6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4.png"/><Relationship Id="rId5" Type="http://schemas.openxmlformats.org/officeDocument/2006/relationships/image" Target="../media/image3.emf"/><Relationship Id="rId4" Type="http://schemas.openxmlformats.org/officeDocument/2006/relationships/oleObject" Target="../embeddings/oleObject1.bin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D9CF8A-047B-4307-9F06-A08339DE725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BE42E0A-FBD6-4EA1-9467-6C861699F42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Picture 4" descr="A picture containing text, screenshot, clipart&#10;&#10;Description automatically generated">
            <a:extLst>
              <a:ext uri="{FF2B5EF4-FFF2-40B4-BE49-F238E27FC236}">
                <a16:creationId xmlns:a16="http://schemas.microsoft.com/office/drawing/2014/main" id="{E9E1BF6B-639E-4B55-B487-BB9A3BF1B8C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207" y="-136632"/>
            <a:ext cx="12192000" cy="682752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3288145" y="92364"/>
            <a:ext cx="6271491" cy="72967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934683" y="-136632"/>
            <a:ext cx="13817245" cy="68755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09948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50000"/>
            <a:lumOff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Object 6" hidden="1"/>
          <p:cNvGraphicFramePr>
            <a:graphicFrameLocks noChangeAspect="1"/>
          </p:cNvGraphicFramePr>
          <p:nvPr>
            <p:custDataLst>
              <p:tags r:id="rId2"/>
            </p:custDataLst>
            <p:extLst/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33" name="think-cell Slide" r:id="rId4" imgW="395" imgH="396" progId="TCLayout.ActiveDocument.1">
                  <p:embed/>
                </p:oleObj>
              </mc:Choice>
              <mc:Fallback>
                <p:oleObj name="think-cell Slide" r:id="rId4" imgW="395" imgH="396" progId="TCLayout.ActiveDocument.1">
                  <p:embed/>
                  <p:pic>
                    <p:nvPicPr>
                      <p:cNvPr id="7" name="Object 6" hidden="1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" name="Group 1"/>
          <p:cNvGrpSpPr/>
          <p:nvPr/>
        </p:nvGrpSpPr>
        <p:grpSpPr>
          <a:xfrm>
            <a:off x="-826929" y="-138597"/>
            <a:ext cx="13676654" cy="1372256"/>
            <a:chOff x="-836554" y="248243"/>
            <a:chExt cx="13676654" cy="1372256"/>
          </a:xfrm>
        </p:grpSpPr>
        <p:pic>
          <p:nvPicPr>
            <p:cNvPr id="51" name="Picture 50"/>
            <p:cNvPicPr>
              <a:picLocks noChangeAspect="1"/>
            </p:cNvPicPr>
            <p:nvPr/>
          </p:nvPicPr>
          <p:blipFill>
            <a:blip r:embed="rId6" cstate="print">
              <a:duotone>
                <a:prstClr val="black"/>
                <a:schemeClr val="tx2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>
              <a:off x="-836554" y="248243"/>
              <a:ext cx="2667078" cy="1365620"/>
            </a:xfrm>
            <a:prstGeom prst="rect">
              <a:avLst/>
            </a:prstGeom>
          </p:spPr>
        </p:pic>
        <p:pic>
          <p:nvPicPr>
            <p:cNvPr id="28" name="Picture 27"/>
            <p:cNvPicPr>
              <a:picLocks noChangeAspect="1"/>
            </p:cNvPicPr>
            <p:nvPr/>
          </p:nvPicPr>
          <p:blipFill rotWithShape="1">
            <a:blip r:embed="rId6" cstate="print">
              <a:duotone>
                <a:prstClr val="black"/>
                <a:schemeClr val="tx2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56308"/>
            <a:stretch/>
          </p:blipFill>
          <p:spPr>
            <a:xfrm rot="10800000">
              <a:off x="487113" y="254879"/>
              <a:ext cx="12352987" cy="1365620"/>
            </a:xfrm>
            <a:prstGeom prst="rect">
              <a:avLst/>
            </a:prstGeom>
          </p:spPr>
        </p:pic>
      </p:grpSp>
      <p:sp>
        <p:nvSpPr>
          <p:cNvPr id="95" name="Title 5">
            <a:extLst>
              <a:ext uri="{FF2B5EF4-FFF2-40B4-BE49-F238E27FC236}">
                <a16:creationId xmlns:a16="http://schemas.microsoft.com/office/drawing/2014/main" id="{245DC65C-B4BA-4184-9C8C-34EC1AC26127}"/>
              </a:ext>
            </a:extLst>
          </p:cNvPr>
          <p:cNvSpPr txBox="1">
            <a:spLocks/>
          </p:cNvSpPr>
          <p:nvPr/>
        </p:nvSpPr>
        <p:spPr>
          <a:xfrm>
            <a:off x="484096" y="823280"/>
            <a:ext cx="10348856" cy="430887"/>
          </a:xfrm>
          <a:prstGeom prst="rect">
            <a:avLst/>
          </a:prstGeom>
          <a:solidFill>
            <a:srgbClr val="FF6E71"/>
          </a:solidFill>
        </p:spPr>
        <p:txBody>
          <a:bodyPr vert="horz" wrap="square" lIns="72000" tIns="0" rIns="72000" bIns="0" rtlCol="0" anchor="ctr">
            <a:sp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3000" b="1" i="0" kern="1200" smtClean="0">
                <a:solidFill>
                  <a:schemeClr val="tx1"/>
                </a:solidFill>
                <a:latin typeface="Barlow Semi Condensed SemiBold" pitchFamily="2" charset="77"/>
                <a:ea typeface="Barlow Semi Condensed SemiBold" pitchFamily="2" charset="77"/>
                <a:cs typeface="Barlow Semi Condensed SemiBold" pitchFamily="2" charset="77"/>
              </a:defRPr>
            </a:lvl1pPr>
          </a:lstStyle>
          <a:p>
            <a:r>
              <a:rPr lang="en-US" sz="1400" u="sng" dirty="0"/>
              <a:t>QUICK AND EASY STEPS TO UPLOAD/UDATE LIQUOR LICENSES ON BEES APP</a:t>
            </a:r>
          </a:p>
          <a:p>
            <a:endParaRPr lang="en-US" sz="1400" dirty="0"/>
          </a:p>
        </p:txBody>
      </p:sp>
      <p:grpSp>
        <p:nvGrpSpPr>
          <p:cNvPr id="18" name="Group 17"/>
          <p:cNvGrpSpPr/>
          <p:nvPr/>
        </p:nvGrpSpPr>
        <p:grpSpPr>
          <a:xfrm>
            <a:off x="11049896" y="257772"/>
            <a:ext cx="1016968" cy="832383"/>
            <a:chOff x="4728482" y="2770564"/>
            <a:chExt cx="1510085" cy="1256656"/>
          </a:xfrm>
          <a:solidFill>
            <a:srgbClr val="FF6E71"/>
          </a:solidFill>
        </p:grpSpPr>
        <p:sp>
          <p:nvSpPr>
            <p:cNvPr id="19" name="Hexagon 18"/>
            <p:cNvSpPr/>
            <p:nvPr/>
          </p:nvSpPr>
          <p:spPr>
            <a:xfrm rot="1789813">
              <a:off x="4728482" y="2770564"/>
              <a:ext cx="1510085" cy="1256656"/>
            </a:xfrm>
            <a:prstGeom prst="hexagon">
              <a:avLst>
                <a:gd name="adj" fmla="val 29034"/>
                <a:gd name="vf" fmla="val 115470"/>
              </a:avLst>
            </a:prstGeom>
            <a:grp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ZA" dirty="0">
                <a:solidFill>
                  <a:schemeClr val="bg1"/>
                </a:solidFill>
                <a:latin typeface="Barlow Semi Condensed SemiBold" pitchFamily="2" charset="77"/>
                <a:ea typeface="Barlow Semi Condensed SemiBold" pitchFamily="2" charset="77"/>
                <a:cs typeface="Barlow Semi Condensed SemiBold" pitchFamily="2" charset="77"/>
              </a:endParaRPr>
            </a:p>
          </p:txBody>
        </p:sp>
        <p:pic>
          <p:nvPicPr>
            <p:cNvPr id="20" name="Picture 19"/>
            <p:cNvPicPr>
              <a:picLocks noChangeAspect="1"/>
            </p:cNvPicPr>
            <p:nvPr/>
          </p:nvPicPr>
          <p:blipFill>
            <a:blip r:embed="rId7">
              <a:extLst/>
            </a:blip>
            <a:stretch>
              <a:fillRect/>
            </a:stretch>
          </p:blipFill>
          <p:spPr>
            <a:xfrm>
              <a:off x="4958572" y="2982976"/>
              <a:ext cx="1051300" cy="853328"/>
            </a:xfrm>
            <a:prstGeom prst="rect">
              <a:avLst/>
            </a:prstGeom>
            <a:grpFill/>
          </p:spPr>
        </p:pic>
      </p:grpSp>
      <p:pic>
        <p:nvPicPr>
          <p:cNvPr id="3" name="Picture 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929" y="1378716"/>
            <a:ext cx="2296390" cy="4351338"/>
          </a:xfrm>
          <a:prstGeom prst="rect">
            <a:avLst/>
          </a:prstGeom>
        </p:spPr>
      </p:pic>
      <p:sp>
        <p:nvSpPr>
          <p:cNvPr id="5" name="Flowchart: Connector 4"/>
          <p:cNvSpPr/>
          <p:nvPr/>
        </p:nvSpPr>
        <p:spPr>
          <a:xfrm>
            <a:off x="623944" y="1592132"/>
            <a:ext cx="236668" cy="236668"/>
          </a:xfrm>
          <a:prstGeom prst="flowChartConnector">
            <a:avLst/>
          </a:prstGeom>
          <a:noFill/>
          <a:ln w="5715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4799" y="1378716"/>
            <a:ext cx="2280622" cy="4351338"/>
          </a:xfrm>
          <a:prstGeom prst="rect">
            <a:avLst/>
          </a:prstGeom>
        </p:spPr>
      </p:pic>
      <p:sp>
        <p:nvSpPr>
          <p:cNvPr id="9" name="Oval 8"/>
          <p:cNvSpPr/>
          <p:nvPr/>
        </p:nvSpPr>
        <p:spPr>
          <a:xfrm>
            <a:off x="3071119" y="2947595"/>
            <a:ext cx="1049060" cy="247425"/>
          </a:xfrm>
          <a:prstGeom prst="ellipse">
            <a:avLst/>
          </a:prstGeom>
          <a:noFill/>
          <a:ln w="5715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0959" y="1378716"/>
            <a:ext cx="2350068" cy="4351338"/>
          </a:xfrm>
          <a:prstGeom prst="rect">
            <a:avLst/>
          </a:prstGeom>
        </p:spPr>
      </p:pic>
      <p:sp>
        <p:nvSpPr>
          <p:cNvPr id="16" name="Flowchart: Connector 15"/>
          <p:cNvSpPr/>
          <p:nvPr/>
        </p:nvSpPr>
        <p:spPr>
          <a:xfrm>
            <a:off x="7390505" y="1592132"/>
            <a:ext cx="494850" cy="311972"/>
          </a:xfrm>
          <a:prstGeom prst="flowChartConnector">
            <a:avLst/>
          </a:prstGeom>
          <a:noFill/>
          <a:ln w="5715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05503" y="1378716"/>
            <a:ext cx="2327449" cy="4351338"/>
          </a:xfrm>
          <a:prstGeom prst="rect">
            <a:avLst/>
          </a:prstGeom>
        </p:spPr>
      </p:pic>
      <p:sp>
        <p:nvSpPr>
          <p:cNvPr id="21" name="Oval 20"/>
          <p:cNvSpPr/>
          <p:nvPr/>
        </p:nvSpPr>
        <p:spPr>
          <a:xfrm>
            <a:off x="8505504" y="4453666"/>
            <a:ext cx="1402290" cy="419548"/>
          </a:xfrm>
          <a:prstGeom prst="ellipse">
            <a:avLst/>
          </a:prstGeom>
          <a:noFill/>
          <a:ln w="5715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498332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50000"/>
            <a:lumOff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Object 6" hidden="1"/>
          <p:cNvGraphicFramePr>
            <a:graphicFrameLocks noChangeAspect="1"/>
          </p:cNvGraphicFramePr>
          <p:nvPr>
            <p:custDataLst>
              <p:tags r:id="rId2"/>
            </p:custDataLst>
            <p:extLst/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45" name="think-cell Slide" r:id="rId4" imgW="395" imgH="396" progId="TCLayout.ActiveDocument.1">
                  <p:embed/>
                </p:oleObj>
              </mc:Choice>
              <mc:Fallback>
                <p:oleObj name="think-cell Slide" r:id="rId4" imgW="395" imgH="396" progId="TCLayout.ActiveDocument.1">
                  <p:embed/>
                  <p:pic>
                    <p:nvPicPr>
                      <p:cNvPr id="7" name="Object 6" hidden="1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" name="Group 1"/>
          <p:cNvGrpSpPr/>
          <p:nvPr/>
        </p:nvGrpSpPr>
        <p:grpSpPr>
          <a:xfrm>
            <a:off x="-826929" y="-138597"/>
            <a:ext cx="13676654" cy="1372256"/>
            <a:chOff x="-836554" y="248243"/>
            <a:chExt cx="13676654" cy="1372256"/>
          </a:xfrm>
        </p:grpSpPr>
        <p:pic>
          <p:nvPicPr>
            <p:cNvPr id="51" name="Picture 50"/>
            <p:cNvPicPr>
              <a:picLocks noChangeAspect="1"/>
            </p:cNvPicPr>
            <p:nvPr/>
          </p:nvPicPr>
          <p:blipFill>
            <a:blip r:embed="rId6" cstate="print">
              <a:duotone>
                <a:prstClr val="black"/>
                <a:schemeClr val="tx2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>
              <a:off x="-836554" y="248243"/>
              <a:ext cx="2667078" cy="1365620"/>
            </a:xfrm>
            <a:prstGeom prst="rect">
              <a:avLst/>
            </a:prstGeom>
          </p:spPr>
        </p:pic>
        <p:pic>
          <p:nvPicPr>
            <p:cNvPr id="28" name="Picture 27"/>
            <p:cNvPicPr>
              <a:picLocks noChangeAspect="1"/>
            </p:cNvPicPr>
            <p:nvPr/>
          </p:nvPicPr>
          <p:blipFill rotWithShape="1">
            <a:blip r:embed="rId6" cstate="print">
              <a:duotone>
                <a:prstClr val="black"/>
                <a:schemeClr val="tx2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56308"/>
            <a:stretch/>
          </p:blipFill>
          <p:spPr>
            <a:xfrm rot="10800000">
              <a:off x="487113" y="254879"/>
              <a:ext cx="12352987" cy="1365620"/>
            </a:xfrm>
            <a:prstGeom prst="rect">
              <a:avLst/>
            </a:prstGeom>
          </p:spPr>
        </p:pic>
      </p:grpSp>
      <p:sp>
        <p:nvSpPr>
          <p:cNvPr id="95" name="Title 5">
            <a:extLst>
              <a:ext uri="{FF2B5EF4-FFF2-40B4-BE49-F238E27FC236}">
                <a16:creationId xmlns:a16="http://schemas.microsoft.com/office/drawing/2014/main" id="{245DC65C-B4BA-4184-9C8C-34EC1AC26127}"/>
              </a:ext>
            </a:extLst>
          </p:cNvPr>
          <p:cNvSpPr txBox="1">
            <a:spLocks/>
          </p:cNvSpPr>
          <p:nvPr/>
        </p:nvSpPr>
        <p:spPr>
          <a:xfrm>
            <a:off x="221701" y="266632"/>
            <a:ext cx="9965791" cy="553998"/>
          </a:xfrm>
          <a:prstGeom prst="rect">
            <a:avLst/>
          </a:prstGeom>
          <a:solidFill>
            <a:srgbClr val="FF6E71"/>
          </a:solidFill>
        </p:spPr>
        <p:txBody>
          <a:bodyPr vert="horz" wrap="square" lIns="72000" tIns="0" rIns="72000" bIns="0" rtlCol="0" anchor="ctr">
            <a:sp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3000" b="1" i="0" kern="1200" smtClean="0">
                <a:solidFill>
                  <a:schemeClr val="tx1"/>
                </a:solidFill>
                <a:latin typeface="Barlow Semi Condensed SemiBold" pitchFamily="2" charset="77"/>
                <a:ea typeface="Barlow Semi Condensed SemiBold" pitchFamily="2" charset="77"/>
                <a:cs typeface="Barlow Semi Condensed SemiBold" pitchFamily="2" charset="77"/>
              </a:defRPr>
            </a:lvl1pPr>
          </a:lstStyle>
          <a:p>
            <a:r>
              <a:rPr lang="en-US" sz="3600" dirty="0" smtClean="0"/>
              <a:t>1. </a:t>
            </a:r>
            <a:endParaRPr lang="en-US" sz="3600" dirty="0"/>
          </a:p>
        </p:txBody>
      </p:sp>
      <p:grpSp>
        <p:nvGrpSpPr>
          <p:cNvPr id="18" name="Group 17"/>
          <p:cNvGrpSpPr/>
          <p:nvPr/>
        </p:nvGrpSpPr>
        <p:grpSpPr>
          <a:xfrm>
            <a:off x="10700127" y="134657"/>
            <a:ext cx="1016968" cy="832383"/>
            <a:chOff x="4728482" y="2770564"/>
            <a:chExt cx="1510085" cy="1256656"/>
          </a:xfrm>
          <a:solidFill>
            <a:srgbClr val="FF6E71"/>
          </a:solidFill>
        </p:grpSpPr>
        <p:sp>
          <p:nvSpPr>
            <p:cNvPr id="19" name="Hexagon 18"/>
            <p:cNvSpPr/>
            <p:nvPr/>
          </p:nvSpPr>
          <p:spPr>
            <a:xfrm rot="1789813">
              <a:off x="4728482" y="2770564"/>
              <a:ext cx="1510085" cy="1256656"/>
            </a:xfrm>
            <a:prstGeom prst="hexagon">
              <a:avLst>
                <a:gd name="adj" fmla="val 29034"/>
                <a:gd name="vf" fmla="val 115470"/>
              </a:avLst>
            </a:prstGeom>
            <a:grp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ZA" dirty="0">
                <a:solidFill>
                  <a:schemeClr val="bg1"/>
                </a:solidFill>
                <a:latin typeface="Barlow Semi Condensed SemiBold" pitchFamily="2" charset="77"/>
                <a:ea typeface="Barlow Semi Condensed SemiBold" pitchFamily="2" charset="77"/>
                <a:cs typeface="Barlow Semi Condensed SemiBold" pitchFamily="2" charset="77"/>
              </a:endParaRPr>
            </a:p>
          </p:txBody>
        </p:sp>
        <p:pic>
          <p:nvPicPr>
            <p:cNvPr id="20" name="Picture 19"/>
            <p:cNvPicPr>
              <a:picLocks noChangeAspect="1"/>
            </p:cNvPicPr>
            <p:nvPr/>
          </p:nvPicPr>
          <p:blipFill>
            <a:blip r:embed="rId7">
              <a:extLst/>
            </a:blip>
            <a:stretch>
              <a:fillRect/>
            </a:stretch>
          </p:blipFill>
          <p:spPr>
            <a:xfrm>
              <a:off x="4958572" y="2982976"/>
              <a:ext cx="1051300" cy="853328"/>
            </a:xfrm>
            <a:prstGeom prst="rect">
              <a:avLst/>
            </a:prstGeom>
            <a:grpFill/>
          </p:spPr>
        </p:pic>
      </p:grpSp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 dirty="0" smtClean="0"/>
              <a:t>.</a:t>
            </a:r>
            <a:endParaRPr lang="en-ZA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738" y="1690688"/>
            <a:ext cx="2066864" cy="4351338"/>
          </a:xfrm>
          <a:prstGeom prst="rect">
            <a:avLst/>
          </a:prstGeom>
        </p:spPr>
      </p:pic>
      <p:sp>
        <p:nvSpPr>
          <p:cNvPr id="4" name="Oval 3"/>
          <p:cNvSpPr/>
          <p:nvPr/>
        </p:nvSpPr>
        <p:spPr>
          <a:xfrm>
            <a:off x="496738" y="2506532"/>
            <a:ext cx="2025569" cy="559397"/>
          </a:xfrm>
          <a:prstGeom prst="ellipse">
            <a:avLst/>
          </a:prstGeom>
          <a:noFill/>
          <a:ln w="5715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2809" y="1690688"/>
            <a:ext cx="2271163" cy="4351338"/>
          </a:xfrm>
          <a:prstGeom prst="rect">
            <a:avLst/>
          </a:prstGeom>
        </p:spPr>
      </p:pic>
      <p:sp>
        <p:nvSpPr>
          <p:cNvPr id="8" name="Flowchart: Connector 7"/>
          <p:cNvSpPr/>
          <p:nvPr/>
        </p:nvSpPr>
        <p:spPr>
          <a:xfrm>
            <a:off x="4678556" y="2764715"/>
            <a:ext cx="425415" cy="301214"/>
          </a:xfrm>
          <a:prstGeom prst="flowChartConnector">
            <a:avLst/>
          </a:prstGeom>
          <a:noFill/>
          <a:ln w="5715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9084" y="1690688"/>
            <a:ext cx="2351078" cy="4351338"/>
          </a:xfrm>
          <a:prstGeom prst="rect">
            <a:avLst/>
          </a:prstGeom>
        </p:spPr>
      </p:pic>
      <p:sp>
        <p:nvSpPr>
          <p:cNvPr id="11" name="Oval 10"/>
          <p:cNvSpPr/>
          <p:nvPr/>
        </p:nvSpPr>
        <p:spPr>
          <a:xfrm>
            <a:off x="5429084" y="3205779"/>
            <a:ext cx="1358991" cy="322729"/>
          </a:xfrm>
          <a:prstGeom prst="ellipse">
            <a:avLst/>
          </a:prstGeom>
          <a:noFill/>
          <a:ln w="5715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60085" y="1690688"/>
            <a:ext cx="2388771" cy="4351338"/>
          </a:xfrm>
          <a:prstGeom prst="rect">
            <a:avLst/>
          </a:prstGeom>
        </p:spPr>
      </p:pic>
      <p:sp>
        <p:nvSpPr>
          <p:cNvPr id="13" name="Flowchart: Connector 12"/>
          <p:cNvSpPr/>
          <p:nvPr/>
        </p:nvSpPr>
        <p:spPr>
          <a:xfrm>
            <a:off x="9972340" y="2764715"/>
            <a:ext cx="311972" cy="301214"/>
          </a:xfrm>
          <a:prstGeom prst="flowChartConnector">
            <a:avLst/>
          </a:prstGeom>
          <a:noFill/>
          <a:ln w="5715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3715044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50000"/>
            <a:lumOff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Object 6" hidden="1"/>
          <p:cNvGraphicFramePr>
            <a:graphicFrameLocks noChangeAspect="1"/>
          </p:cNvGraphicFramePr>
          <p:nvPr>
            <p:custDataLst>
              <p:tags r:id="rId2"/>
            </p:custDataLst>
            <p:extLst/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74" name="think-cell Slide" r:id="rId4" imgW="395" imgH="396" progId="TCLayout.ActiveDocument.1">
                  <p:embed/>
                </p:oleObj>
              </mc:Choice>
              <mc:Fallback>
                <p:oleObj name="think-cell Slide" r:id="rId4" imgW="395" imgH="396" progId="TCLayout.ActiveDocument.1">
                  <p:embed/>
                  <p:pic>
                    <p:nvPicPr>
                      <p:cNvPr id="7" name="Object 6" hidden="1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" name="Group 1"/>
          <p:cNvGrpSpPr/>
          <p:nvPr/>
        </p:nvGrpSpPr>
        <p:grpSpPr>
          <a:xfrm>
            <a:off x="-357168" y="-63135"/>
            <a:ext cx="13676654" cy="1372256"/>
            <a:chOff x="-836554" y="248243"/>
            <a:chExt cx="13676654" cy="1372256"/>
          </a:xfrm>
        </p:grpSpPr>
        <p:pic>
          <p:nvPicPr>
            <p:cNvPr id="51" name="Picture 50"/>
            <p:cNvPicPr>
              <a:picLocks noChangeAspect="1"/>
            </p:cNvPicPr>
            <p:nvPr/>
          </p:nvPicPr>
          <p:blipFill>
            <a:blip r:embed="rId6" cstate="print">
              <a:duotone>
                <a:prstClr val="black"/>
                <a:schemeClr val="tx2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>
              <a:off x="-836554" y="248243"/>
              <a:ext cx="2667078" cy="1365620"/>
            </a:xfrm>
            <a:prstGeom prst="rect">
              <a:avLst/>
            </a:prstGeom>
          </p:spPr>
        </p:pic>
        <p:pic>
          <p:nvPicPr>
            <p:cNvPr id="28" name="Picture 27"/>
            <p:cNvPicPr>
              <a:picLocks noChangeAspect="1"/>
            </p:cNvPicPr>
            <p:nvPr/>
          </p:nvPicPr>
          <p:blipFill rotWithShape="1">
            <a:blip r:embed="rId6" cstate="print">
              <a:duotone>
                <a:prstClr val="black"/>
                <a:schemeClr val="tx2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56308"/>
            <a:stretch/>
          </p:blipFill>
          <p:spPr>
            <a:xfrm rot="10800000">
              <a:off x="487113" y="254879"/>
              <a:ext cx="12352987" cy="1365620"/>
            </a:xfrm>
            <a:prstGeom prst="rect">
              <a:avLst/>
            </a:prstGeom>
          </p:spPr>
        </p:pic>
      </p:grpSp>
      <p:sp>
        <p:nvSpPr>
          <p:cNvPr id="95" name="Title 5">
            <a:extLst>
              <a:ext uri="{FF2B5EF4-FFF2-40B4-BE49-F238E27FC236}">
                <a16:creationId xmlns:a16="http://schemas.microsoft.com/office/drawing/2014/main" id="{245DC65C-B4BA-4184-9C8C-34EC1AC26127}"/>
              </a:ext>
            </a:extLst>
          </p:cNvPr>
          <p:cNvSpPr txBox="1">
            <a:spLocks/>
          </p:cNvSpPr>
          <p:nvPr/>
        </p:nvSpPr>
        <p:spPr>
          <a:xfrm>
            <a:off x="221701" y="266632"/>
            <a:ext cx="10600492" cy="553998"/>
          </a:xfrm>
          <a:prstGeom prst="rect">
            <a:avLst/>
          </a:prstGeom>
          <a:solidFill>
            <a:srgbClr val="FF6E71"/>
          </a:solidFill>
        </p:spPr>
        <p:txBody>
          <a:bodyPr vert="horz" wrap="square" lIns="72000" tIns="0" rIns="72000" bIns="0" rtlCol="0" anchor="ctr">
            <a:sp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3000" b="1" i="0" kern="1200" smtClean="0">
                <a:solidFill>
                  <a:schemeClr val="tx1"/>
                </a:solidFill>
                <a:latin typeface="Barlow Semi Condensed SemiBold" pitchFamily="2" charset="77"/>
                <a:ea typeface="Barlow Semi Condensed SemiBold" pitchFamily="2" charset="77"/>
                <a:cs typeface="Barlow Semi Condensed SemiBold" pitchFamily="2" charset="77"/>
              </a:defRPr>
            </a:lvl1pPr>
          </a:lstStyle>
          <a:p>
            <a:r>
              <a:rPr lang="en-US" sz="3600" dirty="0"/>
              <a:t>2</a:t>
            </a:r>
            <a:r>
              <a:rPr lang="en-US" sz="3600" dirty="0" smtClean="0"/>
              <a:t>. </a:t>
            </a:r>
            <a:endParaRPr lang="en-US" sz="3600" dirty="0"/>
          </a:p>
        </p:txBody>
      </p:sp>
      <p:grpSp>
        <p:nvGrpSpPr>
          <p:cNvPr id="18" name="Group 17"/>
          <p:cNvGrpSpPr/>
          <p:nvPr/>
        </p:nvGrpSpPr>
        <p:grpSpPr>
          <a:xfrm>
            <a:off x="11175032" y="134657"/>
            <a:ext cx="1016968" cy="832383"/>
            <a:chOff x="4728482" y="2770564"/>
            <a:chExt cx="1510085" cy="1256656"/>
          </a:xfrm>
          <a:solidFill>
            <a:srgbClr val="FF6E71"/>
          </a:solidFill>
        </p:grpSpPr>
        <p:sp>
          <p:nvSpPr>
            <p:cNvPr id="19" name="Hexagon 18"/>
            <p:cNvSpPr/>
            <p:nvPr/>
          </p:nvSpPr>
          <p:spPr>
            <a:xfrm rot="1789813">
              <a:off x="4728482" y="2770564"/>
              <a:ext cx="1510085" cy="1256656"/>
            </a:xfrm>
            <a:prstGeom prst="hexagon">
              <a:avLst>
                <a:gd name="adj" fmla="val 29034"/>
                <a:gd name="vf" fmla="val 115470"/>
              </a:avLst>
            </a:prstGeom>
            <a:grp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ZA" dirty="0">
                <a:solidFill>
                  <a:schemeClr val="bg1"/>
                </a:solidFill>
                <a:latin typeface="Barlow Semi Condensed SemiBold" pitchFamily="2" charset="77"/>
                <a:ea typeface="Barlow Semi Condensed SemiBold" pitchFamily="2" charset="77"/>
                <a:cs typeface="Barlow Semi Condensed SemiBold" pitchFamily="2" charset="77"/>
              </a:endParaRPr>
            </a:p>
          </p:txBody>
        </p:sp>
        <p:pic>
          <p:nvPicPr>
            <p:cNvPr id="20" name="Picture 19"/>
            <p:cNvPicPr>
              <a:picLocks noChangeAspect="1"/>
            </p:cNvPicPr>
            <p:nvPr/>
          </p:nvPicPr>
          <p:blipFill>
            <a:blip r:embed="rId7">
              <a:extLst/>
            </a:blip>
            <a:stretch>
              <a:fillRect/>
            </a:stretch>
          </p:blipFill>
          <p:spPr>
            <a:xfrm>
              <a:off x="4958572" y="2982976"/>
              <a:ext cx="1051300" cy="853328"/>
            </a:xfrm>
            <a:prstGeom prst="rect">
              <a:avLst/>
            </a:prstGeom>
            <a:grpFill/>
          </p:spPr>
        </p:pic>
      </p:grpSp>
      <p:pic>
        <p:nvPicPr>
          <p:cNvPr id="5" name="Picture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701" y="1690688"/>
            <a:ext cx="2353579" cy="4351338"/>
          </a:xfrm>
          <a:prstGeom prst="rect">
            <a:avLst/>
          </a:prstGeom>
        </p:spPr>
      </p:pic>
      <p:sp>
        <p:nvSpPr>
          <p:cNvPr id="6" name="Oval 5"/>
          <p:cNvSpPr/>
          <p:nvPr/>
        </p:nvSpPr>
        <p:spPr>
          <a:xfrm>
            <a:off x="221701" y="4055633"/>
            <a:ext cx="2088209" cy="365760"/>
          </a:xfrm>
          <a:prstGeom prst="ellipse">
            <a:avLst/>
          </a:prstGeom>
          <a:noFill/>
          <a:ln w="5715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6816" y="1690688"/>
            <a:ext cx="2067149" cy="4351338"/>
          </a:xfrm>
          <a:prstGeom prst="rect">
            <a:avLst/>
          </a:prstGeom>
        </p:spPr>
      </p:pic>
      <p:sp>
        <p:nvSpPr>
          <p:cNvPr id="11" name="Flowchart: Terminator 10"/>
          <p:cNvSpPr/>
          <p:nvPr/>
        </p:nvSpPr>
        <p:spPr>
          <a:xfrm>
            <a:off x="2986816" y="2549563"/>
            <a:ext cx="1606699" cy="688490"/>
          </a:xfrm>
          <a:prstGeom prst="flowChartTerminator">
            <a:avLst/>
          </a:prstGeom>
          <a:noFill/>
          <a:ln w="5715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690476" y="1690688"/>
            <a:ext cx="2066723" cy="4352921"/>
          </a:xfrm>
          <a:prstGeom prst="rect">
            <a:avLst/>
          </a:prstGeom>
        </p:spPr>
      </p:pic>
      <p:sp>
        <p:nvSpPr>
          <p:cNvPr id="13" name="Flowchart: Connector 12"/>
          <p:cNvSpPr/>
          <p:nvPr/>
        </p:nvSpPr>
        <p:spPr>
          <a:xfrm>
            <a:off x="7422776" y="4044875"/>
            <a:ext cx="334423" cy="247426"/>
          </a:xfrm>
          <a:prstGeom prst="flowChartConnector">
            <a:avLst/>
          </a:prstGeom>
          <a:noFill/>
          <a:ln w="5715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69161" y="1671162"/>
            <a:ext cx="2362575" cy="4351338"/>
          </a:xfrm>
          <a:prstGeom prst="rect">
            <a:avLst/>
          </a:prstGeom>
        </p:spPr>
      </p:pic>
      <p:sp>
        <p:nvSpPr>
          <p:cNvPr id="15" name="Flowchart: Connector 14"/>
          <p:cNvSpPr/>
          <p:nvPr/>
        </p:nvSpPr>
        <p:spPr>
          <a:xfrm>
            <a:off x="8169161" y="3453205"/>
            <a:ext cx="224549" cy="268941"/>
          </a:xfrm>
          <a:prstGeom prst="flowChartConnector">
            <a:avLst/>
          </a:prstGeom>
          <a:noFill/>
          <a:ln w="5715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0699214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50000"/>
            <a:lumOff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Object 6" hidden="1"/>
          <p:cNvGraphicFramePr>
            <a:graphicFrameLocks noChangeAspect="1"/>
          </p:cNvGraphicFramePr>
          <p:nvPr>
            <p:custDataLst>
              <p:tags r:id="rId2"/>
            </p:custDataLst>
            <p:extLst/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98" name="think-cell Slide" r:id="rId4" imgW="395" imgH="396" progId="TCLayout.ActiveDocument.1">
                  <p:embed/>
                </p:oleObj>
              </mc:Choice>
              <mc:Fallback>
                <p:oleObj name="think-cell Slide" r:id="rId4" imgW="395" imgH="396" progId="TCLayout.ActiveDocument.1">
                  <p:embed/>
                  <p:pic>
                    <p:nvPicPr>
                      <p:cNvPr id="7" name="Object 6" hidden="1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" name="Group 1"/>
          <p:cNvGrpSpPr/>
          <p:nvPr/>
        </p:nvGrpSpPr>
        <p:grpSpPr>
          <a:xfrm>
            <a:off x="-826929" y="-138597"/>
            <a:ext cx="13676654" cy="1372256"/>
            <a:chOff x="-836554" y="248243"/>
            <a:chExt cx="13676654" cy="1372256"/>
          </a:xfrm>
        </p:grpSpPr>
        <p:pic>
          <p:nvPicPr>
            <p:cNvPr id="51" name="Picture 50"/>
            <p:cNvPicPr>
              <a:picLocks noChangeAspect="1"/>
            </p:cNvPicPr>
            <p:nvPr/>
          </p:nvPicPr>
          <p:blipFill>
            <a:blip r:embed="rId6" cstate="print">
              <a:duotone>
                <a:prstClr val="black"/>
                <a:schemeClr val="tx2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>
              <a:off x="-836554" y="248243"/>
              <a:ext cx="2667078" cy="1365620"/>
            </a:xfrm>
            <a:prstGeom prst="rect">
              <a:avLst/>
            </a:prstGeom>
          </p:spPr>
        </p:pic>
        <p:pic>
          <p:nvPicPr>
            <p:cNvPr id="28" name="Picture 27"/>
            <p:cNvPicPr>
              <a:picLocks noChangeAspect="1"/>
            </p:cNvPicPr>
            <p:nvPr/>
          </p:nvPicPr>
          <p:blipFill rotWithShape="1">
            <a:blip r:embed="rId6" cstate="print">
              <a:duotone>
                <a:prstClr val="black"/>
                <a:schemeClr val="tx2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56308"/>
            <a:stretch/>
          </p:blipFill>
          <p:spPr>
            <a:xfrm rot="10800000">
              <a:off x="487113" y="254879"/>
              <a:ext cx="12352987" cy="1365620"/>
            </a:xfrm>
            <a:prstGeom prst="rect">
              <a:avLst/>
            </a:prstGeom>
          </p:spPr>
        </p:pic>
      </p:grpSp>
      <p:sp>
        <p:nvSpPr>
          <p:cNvPr id="95" name="Title 5">
            <a:extLst>
              <a:ext uri="{FF2B5EF4-FFF2-40B4-BE49-F238E27FC236}">
                <a16:creationId xmlns:a16="http://schemas.microsoft.com/office/drawing/2014/main" id="{245DC65C-B4BA-4184-9C8C-34EC1AC26127}"/>
              </a:ext>
            </a:extLst>
          </p:cNvPr>
          <p:cNvSpPr txBox="1">
            <a:spLocks/>
          </p:cNvSpPr>
          <p:nvPr/>
        </p:nvSpPr>
        <p:spPr>
          <a:xfrm>
            <a:off x="240965" y="262549"/>
            <a:ext cx="10288520" cy="553998"/>
          </a:xfrm>
          <a:prstGeom prst="rect">
            <a:avLst/>
          </a:prstGeom>
          <a:solidFill>
            <a:srgbClr val="FF6E71"/>
          </a:solidFill>
        </p:spPr>
        <p:txBody>
          <a:bodyPr vert="horz" wrap="square" lIns="72000" tIns="0" rIns="72000" bIns="0" rtlCol="0" anchor="ctr">
            <a:sp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3000" b="1" i="0" kern="1200" smtClean="0">
                <a:solidFill>
                  <a:schemeClr val="tx1"/>
                </a:solidFill>
                <a:latin typeface="Barlow Semi Condensed SemiBold" pitchFamily="2" charset="77"/>
                <a:ea typeface="Barlow Semi Condensed SemiBold" pitchFamily="2" charset="77"/>
                <a:cs typeface="Barlow Semi Condensed SemiBold" pitchFamily="2" charset="77"/>
              </a:defRPr>
            </a:lvl1pPr>
          </a:lstStyle>
          <a:p>
            <a:r>
              <a:rPr lang="en-US" sz="3600" dirty="0"/>
              <a:t>3</a:t>
            </a:r>
            <a:r>
              <a:rPr lang="en-US" sz="3600" dirty="0" smtClean="0"/>
              <a:t>. </a:t>
            </a:r>
            <a:endParaRPr lang="en-US" sz="3600" dirty="0"/>
          </a:p>
        </p:txBody>
      </p:sp>
      <p:grpSp>
        <p:nvGrpSpPr>
          <p:cNvPr id="18" name="Group 17"/>
          <p:cNvGrpSpPr/>
          <p:nvPr/>
        </p:nvGrpSpPr>
        <p:grpSpPr>
          <a:xfrm>
            <a:off x="10816444" y="123357"/>
            <a:ext cx="1016968" cy="832383"/>
            <a:chOff x="4728482" y="2770564"/>
            <a:chExt cx="1510085" cy="1256656"/>
          </a:xfrm>
          <a:solidFill>
            <a:srgbClr val="FF6E71"/>
          </a:solidFill>
        </p:grpSpPr>
        <p:sp>
          <p:nvSpPr>
            <p:cNvPr id="19" name="Hexagon 18"/>
            <p:cNvSpPr/>
            <p:nvPr/>
          </p:nvSpPr>
          <p:spPr>
            <a:xfrm rot="1789813">
              <a:off x="4728482" y="2770564"/>
              <a:ext cx="1510085" cy="1256656"/>
            </a:xfrm>
            <a:prstGeom prst="hexagon">
              <a:avLst>
                <a:gd name="adj" fmla="val 29034"/>
                <a:gd name="vf" fmla="val 115470"/>
              </a:avLst>
            </a:prstGeom>
            <a:grp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ZA" dirty="0">
                <a:solidFill>
                  <a:schemeClr val="bg1"/>
                </a:solidFill>
                <a:latin typeface="Barlow Semi Condensed SemiBold" pitchFamily="2" charset="77"/>
                <a:ea typeface="Barlow Semi Condensed SemiBold" pitchFamily="2" charset="77"/>
                <a:cs typeface="Barlow Semi Condensed SemiBold" pitchFamily="2" charset="77"/>
              </a:endParaRPr>
            </a:p>
          </p:txBody>
        </p:sp>
        <p:pic>
          <p:nvPicPr>
            <p:cNvPr id="20" name="Picture 19"/>
            <p:cNvPicPr>
              <a:picLocks noChangeAspect="1"/>
            </p:cNvPicPr>
            <p:nvPr/>
          </p:nvPicPr>
          <p:blipFill>
            <a:blip r:embed="rId7">
              <a:extLst/>
            </a:blip>
            <a:stretch>
              <a:fillRect/>
            </a:stretch>
          </p:blipFill>
          <p:spPr>
            <a:xfrm>
              <a:off x="4958572" y="2982976"/>
              <a:ext cx="1051300" cy="853328"/>
            </a:xfrm>
            <a:prstGeom prst="rect">
              <a:avLst/>
            </a:prstGeom>
            <a:grpFill/>
          </p:spPr>
        </p:pic>
      </p:grpSp>
      <p:sp>
        <p:nvSpPr>
          <p:cNvPr id="2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 dirty="0" smtClean="0"/>
              <a:t>.</a:t>
            </a:r>
            <a:endParaRPr lang="en-ZA" dirty="0"/>
          </a:p>
        </p:txBody>
      </p:sp>
      <p:pic>
        <p:nvPicPr>
          <p:cNvPr id="29" name="Picture 2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9138" y="1617338"/>
            <a:ext cx="2568696" cy="435133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933" y="1617338"/>
            <a:ext cx="2527441" cy="4407220"/>
          </a:xfrm>
          <a:prstGeom prst="rect">
            <a:avLst/>
          </a:prstGeom>
        </p:spPr>
      </p:pic>
      <p:sp>
        <p:nvSpPr>
          <p:cNvPr id="8" name="Flowchart: Terminator 7"/>
          <p:cNvSpPr/>
          <p:nvPr/>
        </p:nvSpPr>
        <p:spPr>
          <a:xfrm>
            <a:off x="173110" y="3745920"/>
            <a:ext cx="1835261" cy="471078"/>
          </a:xfrm>
          <a:prstGeom prst="flowChartTerminator">
            <a:avLst/>
          </a:prstGeom>
          <a:noFill/>
          <a:ln w="5715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0235" y="1617338"/>
            <a:ext cx="2527441" cy="4407220"/>
          </a:xfrm>
          <a:prstGeom prst="rect">
            <a:avLst/>
          </a:prstGeom>
        </p:spPr>
      </p:pic>
      <p:sp>
        <p:nvSpPr>
          <p:cNvPr id="9" name="Oval 8"/>
          <p:cNvSpPr/>
          <p:nvPr/>
        </p:nvSpPr>
        <p:spPr>
          <a:xfrm>
            <a:off x="2950235" y="4980791"/>
            <a:ext cx="1148429" cy="441063"/>
          </a:xfrm>
          <a:prstGeom prst="ellipse">
            <a:avLst/>
          </a:prstGeom>
          <a:noFill/>
          <a:ln w="5715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28376" y="1617338"/>
            <a:ext cx="2625424" cy="4340505"/>
          </a:xfrm>
          <a:prstGeom prst="rect">
            <a:avLst/>
          </a:prstGeom>
        </p:spPr>
      </p:pic>
      <p:sp>
        <p:nvSpPr>
          <p:cNvPr id="11" name="Oval 10"/>
          <p:cNvSpPr/>
          <p:nvPr/>
        </p:nvSpPr>
        <p:spPr>
          <a:xfrm>
            <a:off x="8728376" y="4378363"/>
            <a:ext cx="738353" cy="688490"/>
          </a:xfrm>
          <a:prstGeom prst="ellipse">
            <a:avLst/>
          </a:prstGeom>
          <a:noFill/>
          <a:ln w="5715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12" name="Flowchart: Terminator 11"/>
          <p:cNvSpPr/>
          <p:nvPr/>
        </p:nvSpPr>
        <p:spPr>
          <a:xfrm>
            <a:off x="8728376" y="5325035"/>
            <a:ext cx="878203" cy="365760"/>
          </a:xfrm>
          <a:prstGeom prst="flowChartTerminator">
            <a:avLst/>
          </a:prstGeom>
          <a:noFill/>
          <a:ln w="5715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416777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50000"/>
            <a:lumOff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Object 6" hidden="1"/>
          <p:cNvGraphicFramePr>
            <a:graphicFrameLocks noChangeAspect="1"/>
          </p:cNvGraphicFramePr>
          <p:nvPr>
            <p:custDataLst>
              <p:tags r:id="rId2"/>
            </p:custDataLst>
            <p:extLst/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42" name="think-cell Slide" r:id="rId4" imgW="395" imgH="396" progId="TCLayout.ActiveDocument.1">
                  <p:embed/>
                </p:oleObj>
              </mc:Choice>
              <mc:Fallback>
                <p:oleObj name="think-cell Slide" r:id="rId4" imgW="395" imgH="396" progId="TCLayout.ActiveDocument.1">
                  <p:embed/>
                  <p:pic>
                    <p:nvPicPr>
                      <p:cNvPr id="7" name="Object 6" hidden="1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" name="Group 1"/>
          <p:cNvGrpSpPr/>
          <p:nvPr/>
        </p:nvGrpSpPr>
        <p:grpSpPr>
          <a:xfrm>
            <a:off x="-826929" y="-138597"/>
            <a:ext cx="13676654" cy="1372256"/>
            <a:chOff x="-836554" y="248243"/>
            <a:chExt cx="13676654" cy="1372256"/>
          </a:xfrm>
        </p:grpSpPr>
        <p:pic>
          <p:nvPicPr>
            <p:cNvPr id="51" name="Picture 50"/>
            <p:cNvPicPr>
              <a:picLocks noChangeAspect="1"/>
            </p:cNvPicPr>
            <p:nvPr/>
          </p:nvPicPr>
          <p:blipFill>
            <a:blip r:embed="rId6" cstate="print">
              <a:duotone>
                <a:prstClr val="black"/>
                <a:schemeClr val="tx2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>
              <a:off x="-836554" y="248243"/>
              <a:ext cx="2667078" cy="1365620"/>
            </a:xfrm>
            <a:prstGeom prst="rect">
              <a:avLst/>
            </a:prstGeom>
          </p:spPr>
        </p:pic>
        <p:pic>
          <p:nvPicPr>
            <p:cNvPr id="28" name="Picture 27"/>
            <p:cNvPicPr>
              <a:picLocks noChangeAspect="1"/>
            </p:cNvPicPr>
            <p:nvPr/>
          </p:nvPicPr>
          <p:blipFill rotWithShape="1">
            <a:blip r:embed="rId6" cstate="print">
              <a:duotone>
                <a:prstClr val="black"/>
                <a:schemeClr val="tx2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56308"/>
            <a:stretch/>
          </p:blipFill>
          <p:spPr>
            <a:xfrm rot="10800000">
              <a:off x="487113" y="254879"/>
              <a:ext cx="12352987" cy="1365620"/>
            </a:xfrm>
            <a:prstGeom prst="rect">
              <a:avLst/>
            </a:prstGeom>
          </p:spPr>
        </p:pic>
      </p:grpSp>
      <p:sp>
        <p:nvSpPr>
          <p:cNvPr id="95" name="Title 5">
            <a:extLst>
              <a:ext uri="{FF2B5EF4-FFF2-40B4-BE49-F238E27FC236}">
                <a16:creationId xmlns:a16="http://schemas.microsoft.com/office/drawing/2014/main" id="{245DC65C-B4BA-4184-9C8C-34EC1AC26127}"/>
              </a:ext>
            </a:extLst>
          </p:cNvPr>
          <p:cNvSpPr txBox="1">
            <a:spLocks/>
          </p:cNvSpPr>
          <p:nvPr/>
        </p:nvSpPr>
        <p:spPr>
          <a:xfrm>
            <a:off x="539816" y="473908"/>
            <a:ext cx="9901244" cy="553998"/>
          </a:xfrm>
          <a:prstGeom prst="rect">
            <a:avLst/>
          </a:prstGeom>
          <a:solidFill>
            <a:srgbClr val="FF6E71"/>
          </a:solidFill>
        </p:spPr>
        <p:txBody>
          <a:bodyPr vert="horz" wrap="square" lIns="72000" tIns="0" rIns="72000" bIns="0" rtlCol="0" anchor="ctr">
            <a:sp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3000" b="1" i="0" kern="1200" smtClean="0">
                <a:solidFill>
                  <a:schemeClr val="tx1"/>
                </a:solidFill>
                <a:latin typeface="Barlow Semi Condensed SemiBold" pitchFamily="2" charset="77"/>
                <a:ea typeface="Barlow Semi Condensed SemiBold" pitchFamily="2" charset="77"/>
                <a:cs typeface="Barlow Semi Condensed SemiBold" pitchFamily="2" charset="77"/>
              </a:defRPr>
            </a:lvl1pPr>
          </a:lstStyle>
          <a:p>
            <a:r>
              <a:rPr lang="en-US" sz="3600" dirty="0" smtClean="0"/>
              <a:t>4.</a:t>
            </a:r>
            <a:endParaRPr lang="en-US" sz="3600" dirty="0"/>
          </a:p>
        </p:txBody>
      </p:sp>
      <p:grpSp>
        <p:nvGrpSpPr>
          <p:cNvPr id="18" name="Group 17"/>
          <p:cNvGrpSpPr/>
          <p:nvPr/>
        </p:nvGrpSpPr>
        <p:grpSpPr>
          <a:xfrm>
            <a:off x="10751446" y="134657"/>
            <a:ext cx="1016968" cy="832383"/>
            <a:chOff x="4728482" y="2770564"/>
            <a:chExt cx="1510085" cy="1256656"/>
          </a:xfrm>
          <a:solidFill>
            <a:srgbClr val="FF6E71"/>
          </a:solidFill>
        </p:grpSpPr>
        <p:sp>
          <p:nvSpPr>
            <p:cNvPr id="19" name="Hexagon 18"/>
            <p:cNvSpPr/>
            <p:nvPr/>
          </p:nvSpPr>
          <p:spPr>
            <a:xfrm rot="1789813">
              <a:off x="4728482" y="2770564"/>
              <a:ext cx="1510085" cy="1256656"/>
            </a:xfrm>
            <a:prstGeom prst="hexagon">
              <a:avLst>
                <a:gd name="adj" fmla="val 29034"/>
                <a:gd name="vf" fmla="val 115470"/>
              </a:avLst>
            </a:prstGeom>
            <a:grp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ZA" dirty="0">
                <a:solidFill>
                  <a:schemeClr val="bg1"/>
                </a:solidFill>
                <a:latin typeface="Barlow Semi Condensed SemiBold" pitchFamily="2" charset="77"/>
                <a:ea typeface="Barlow Semi Condensed SemiBold" pitchFamily="2" charset="77"/>
                <a:cs typeface="Barlow Semi Condensed SemiBold" pitchFamily="2" charset="77"/>
              </a:endParaRPr>
            </a:p>
          </p:txBody>
        </p:sp>
        <p:pic>
          <p:nvPicPr>
            <p:cNvPr id="20" name="Picture 19"/>
            <p:cNvPicPr>
              <a:picLocks noChangeAspect="1"/>
            </p:cNvPicPr>
            <p:nvPr/>
          </p:nvPicPr>
          <p:blipFill>
            <a:blip r:embed="rId7">
              <a:extLst/>
            </a:blip>
            <a:stretch>
              <a:fillRect/>
            </a:stretch>
          </p:blipFill>
          <p:spPr>
            <a:xfrm>
              <a:off x="4958572" y="2982976"/>
              <a:ext cx="1051300" cy="853328"/>
            </a:xfrm>
            <a:prstGeom prst="rect">
              <a:avLst/>
            </a:prstGeom>
            <a:grpFill/>
          </p:spPr>
        </p:pic>
      </p:grp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 dirty="0" smtClean="0"/>
              <a:t>.</a:t>
            </a:r>
            <a:endParaRPr lang="en-ZA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6221" y="1690688"/>
            <a:ext cx="2745357" cy="4351338"/>
          </a:xfrm>
          <a:prstGeom prst="rect">
            <a:avLst/>
          </a:prstGeom>
        </p:spPr>
      </p:pic>
      <p:sp>
        <p:nvSpPr>
          <p:cNvPr id="4" name="Flowchart: Terminator 3"/>
          <p:cNvSpPr/>
          <p:nvPr/>
        </p:nvSpPr>
        <p:spPr>
          <a:xfrm>
            <a:off x="1409252" y="4862456"/>
            <a:ext cx="946673" cy="365760"/>
          </a:xfrm>
          <a:prstGeom prst="flowChartTerminator">
            <a:avLst/>
          </a:prstGeom>
          <a:noFill/>
          <a:ln w="5715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9599" y="1690688"/>
            <a:ext cx="2557267" cy="4351338"/>
          </a:xfrm>
          <a:prstGeom prst="rect">
            <a:avLst/>
          </a:prstGeom>
        </p:spPr>
      </p:pic>
      <p:sp>
        <p:nvSpPr>
          <p:cNvPr id="6" name="Oval 5"/>
          <p:cNvSpPr/>
          <p:nvPr/>
        </p:nvSpPr>
        <p:spPr>
          <a:xfrm>
            <a:off x="4754880" y="2829261"/>
            <a:ext cx="1699175" cy="796066"/>
          </a:xfrm>
          <a:prstGeom prst="ellipse">
            <a:avLst/>
          </a:prstGeom>
          <a:noFill/>
          <a:ln w="5715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9843361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50000"/>
            <a:lumOff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Object 6" hidden="1"/>
          <p:cNvGraphicFramePr>
            <a:graphicFrameLocks noChangeAspect="1"/>
          </p:cNvGraphicFramePr>
          <p:nvPr>
            <p:custDataLst>
              <p:tags r:id="rId2"/>
            </p:custDataLst>
            <p:extLst/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361" name="think-cell Slide" r:id="rId4" imgW="395" imgH="396" progId="TCLayout.ActiveDocument.1">
                  <p:embed/>
                </p:oleObj>
              </mc:Choice>
              <mc:Fallback>
                <p:oleObj name="think-cell Slide" r:id="rId4" imgW="395" imgH="396" progId="TCLayout.ActiveDocument.1">
                  <p:embed/>
                  <p:pic>
                    <p:nvPicPr>
                      <p:cNvPr id="7" name="Object 6" hidden="1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" name="Group 1"/>
          <p:cNvGrpSpPr/>
          <p:nvPr/>
        </p:nvGrpSpPr>
        <p:grpSpPr>
          <a:xfrm>
            <a:off x="-826929" y="-138597"/>
            <a:ext cx="13676654" cy="1372256"/>
            <a:chOff x="-836554" y="248243"/>
            <a:chExt cx="13676654" cy="1372256"/>
          </a:xfrm>
        </p:grpSpPr>
        <p:pic>
          <p:nvPicPr>
            <p:cNvPr id="51" name="Picture 50"/>
            <p:cNvPicPr>
              <a:picLocks noChangeAspect="1"/>
            </p:cNvPicPr>
            <p:nvPr/>
          </p:nvPicPr>
          <p:blipFill>
            <a:blip r:embed="rId6" cstate="print">
              <a:duotone>
                <a:prstClr val="black"/>
                <a:schemeClr val="tx2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>
              <a:off x="-836554" y="248243"/>
              <a:ext cx="2667078" cy="1365620"/>
            </a:xfrm>
            <a:prstGeom prst="rect">
              <a:avLst/>
            </a:prstGeom>
          </p:spPr>
        </p:pic>
        <p:pic>
          <p:nvPicPr>
            <p:cNvPr id="28" name="Picture 27"/>
            <p:cNvPicPr>
              <a:picLocks noChangeAspect="1"/>
            </p:cNvPicPr>
            <p:nvPr/>
          </p:nvPicPr>
          <p:blipFill rotWithShape="1">
            <a:blip r:embed="rId6" cstate="print">
              <a:duotone>
                <a:prstClr val="black"/>
                <a:schemeClr val="tx2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56308"/>
            <a:stretch/>
          </p:blipFill>
          <p:spPr>
            <a:xfrm rot="10800000">
              <a:off x="487113" y="254879"/>
              <a:ext cx="12352987" cy="1365620"/>
            </a:xfrm>
            <a:prstGeom prst="rect">
              <a:avLst/>
            </a:prstGeom>
          </p:spPr>
        </p:pic>
      </p:grpSp>
      <p:sp>
        <p:nvSpPr>
          <p:cNvPr id="95" name="Title 5">
            <a:extLst>
              <a:ext uri="{FF2B5EF4-FFF2-40B4-BE49-F238E27FC236}">
                <a16:creationId xmlns:a16="http://schemas.microsoft.com/office/drawing/2014/main" id="{245DC65C-B4BA-4184-9C8C-34EC1AC26127}"/>
              </a:ext>
            </a:extLst>
          </p:cNvPr>
          <p:cNvSpPr txBox="1">
            <a:spLocks/>
          </p:cNvSpPr>
          <p:nvPr/>
        </p:nvSpPr>
        <p:spPr>
          <a:xfrm>
            <a:off x="221701" y="266632"/>
            <a:ext cx="6095971" cy="553998"/>
          </a:xfrm>
          <a:prstGeom prst="rect">
            <a:avLst/>
          </a:prstGeom>
          <a:solidFill>
            <a:srgbClr val="FF6E71"/>
          </a:solidFill>
        </p:spPr>
        <p:txBody>
          <a:bodyPr vert="horz" wrap="square" lIns="72000" tIns="0" rIns="72000" bIns="0" rtlCol="0" anchor="ctr">
            <a:sp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3000" b="1" i="0" kern="1200" smtClean="0">
                <a:solidFill>
                  <a:schemeClr val="tx1"/>
                </a:solidFill>
                <a:latin typeface="Barlow Semi Condensed SemiBold" pitchFamily="2" charset="77"/>
                <a:ea typeface="Barlow Semi Condensed SemiBold" pitchFamily="2" charset="77"/>
                <a:cs typeface="Barlow Semi Condensed SemiBold" pitchFamily="2" charset="77"/>
              </a:defRPr>
            </a:lvl1pPr>
          </a:lstStyle>
          <a:p>
            <a:r>
              <a:rPr lang="en-US" sz="3600" dirty="0" smtClean="0"/>
              <a:t> </a:t>
            </a:r>
            <a:endParaRPr lang="en-US" sz="3600" dirty="0"/>
          </a:p>
        </p:txBody>
      </p:sp>
      <p:grpSp>
        <p:nvGrpSpPr>
          <p:cNvPr id="18" name="Group 17"/>
          <p:cNvGrpSpPr/>
          <p:nvPr/>
        </p:nvGrpSpPr>
        <p:grpSpPr>
          <a:xfrm>
            <a:off x="6921723" y="134657"/>
            <a:ext cx="1016968" cy="832383"/>
            <a:chOff x="4728482" y="2770564"/>
            <a:chExt cx="1510085" cy="1256656"/>
          </a:xfrm>
          <a:solidFill>
            <a:srgbClr val="FF6E71"/>
          </a:solidFill>
        </p:grpSpPr>
        <p:sp>
          <p:nvSpPr>
            <p:cNvPr id="19" name="Hexagon 18"/>
            <p:cNvSpPr/>
            <p:nvPr/>
          </p:nvSpPr>
          <p:spPr>
            <a:xfrm rot="1789813">
              <a:off x="4728482" y="2770564"/>
              <a:ext cx="1510085" cy="1256656"/>
            </a:xfrm>
            <a:prstGeom prst="hexagon">
              <a:avLst>
                <a:gd name="adj" fmla="val 29034"/>
                <a:gd name="vf" fmla="val 115470"/>
              </a:avLst>
            </a:prstGeom>
            <a:grp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ZA" dirty="0">
                <a:solidFill>
                  <a:schemeClr val="bg1"/>
                </a:solidFill>
                <a:latin typeface="Barlow Semi Condensed SemiBold" pitchFamily="2" charset="77"/>
                <a:ea typeface="Barlow Semi Condensed SemiBold" pitchFamily="2" charset="77"/>
                <a:cs typeface="Barlow Semi Condensed SemiBold" pitchFamily="2" charset="77"/>
              </a:endParaRPr>
            </a:p>
          </p:txBody>
        </p:sp>
        <p:pic>
          <p:nvPicPr>
            <p:cNvPr id="20" name="Picture 19"/>
            <p:cNvPicPr>
              <a:picLocks noChangeAspect="1"/>
            </p:cNvPicPr>
            <p:nvPr/>
          </p:nvPicPr>
          <p:blipFill>
            <a:blip r:embed="rId7">
              <a:extLst/>
            </a:blip>
            <a:stretch>
              <a:fillRect/>
            </a:stretch>
          </p:blipFill>
          <p:spPr>
            <a:xfrm>
              <a:off x="4958572" y="2982976"/>
              <a:ext cx="1051300" cy="853328"/>
            </a:xfrm>
            <a:prstGeom prst="rect">
              <a:avLst/>
            </a:prstGeom>
            <a:grpFill/>
          </p:spPr>
        </p:pic>
      </p:grpSp>
      <p:pic>
        <p:nvPicPr>
          <p:cNvPr id="10" name="Pictur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502669" y="3145317"/>
            <a:ext cx="1079086" cy="8900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8390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TM03457496[[fn=Parallax]]</Template>
  <TotalTime>22139</TotalTime>
  <Words>23</Words>
  <Application>Microsoft Office PowerPoint</Application>
  <PresentationFormat>Widescreen</PresentationFormat>
  <Paragraphs>9</Paragraphs>
  <Slides>7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5" baseType="lpstr">
      <vt:lpstr>Arial</vt:lpstr>
      <vt:lpstr>Barlow Semi Condensed SemiBold</vt:lpstr>
      <vt:lpstr>Calibri</vt:lpstr>
      <vt:lpstr>Calibri Light</vt:lpstr>
      <vt:lpstr>Work Sans Light</vt:lpstr>
      <vt:lpstr>Work Sans Regular Roman</vt:lpstr>
      <vt:lpstr>Office Theme</vt:lpstr>
      <vt:lpstr>think-cell Slide</vt:lpstr>
      <vt:lpstr>PowerPoint Presentation</vt:lpstr>
      <vt:lpstr>PowerPoint Presentation</vt:lpstr>
      <vt:lpstr>.</vt:lpstr>
      <vt:lpstr>PowerPoint Presentation</vt:lpstr>
      <vt:lpstr>.</vt:lpstr>
      <vt:lpstr>.</vt:lpstr>
      <vt:lpstr>PowerPoint Presentation</vt:lpstr>
    </vt:vector>
  </TitlesOfParts>
  <Company>ABInBev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Amanda Khowane - CIC</dc:creator>
  <cp:lastModifiedBy>Moloko Kganyago - COF</cp:lastModifiedBy>
  <cp:revision>100</cp:revision>
  <dcterms:created xsi:type="dcterms:W3CDTF">2021-08-18T09:13:21Z</dcterms:created>
  <dcterms:modified xsi:type="dcterms:W3CDTF">2022-02-11T06:39:26Z</dcterms:modified>
</cp:coreProperties>
</file>