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3"/>
    <p:sldMasterId id="2147483672" r:id="rId4"/>
    <p:sldMasterId id="2147483684" r:id="rId5"/>
    <p:sldMasterId id="2147483696" r:id="rId6"/>
  </p:sldMasterIdLst>
  <p:notesMasterIdLst>
    <p:notesMasterId r:id="rId14"/>
  </p:notesMasterIdLst>
  <p:sldIdLst>
    <p:sldId id="256" r:id="rId7"/>
    <p:sldId id="259" r:id="rId8"/>
    <p:sldId id="260" r:id="rId9"/>
    <p:sldId id="261" r:id="rId10"/>
    <p:sldId id="263" r:id="rId11"/>
    <p:sldId id="264" r:id="rId12"/>
    <p:sldId id="265" r:id="rId13"/>
  </p:sldIdLst>
  <p:sldSz cx="9144000" cy="6858000" type="screen4x3"/>
  <p:notesSz cx="7102475" cy="12131675"/>
  <p:embeddedFontLst>
    <p:embeddedFont>
      <p:font typeface="Wingdings 2" panose="05020102010507070707"/>
      <p:regular r:id="rId18"/>
    </p:embeddedFont>
    <p:embeddedFont>
      <p:font typeface="Charis SIL" panose="02000500060000020004" charset="0"/>
      <p:regular r:id="rId19"/>
    </p:embeddedFont>
    <p:embeddedFont>
      <p:font typeface="Calibri" panose="020F0502020204030204" charset="0"/>
      <p:regular r:id="rId20"/>
      <p:bold r:id="rId21"/>
      <p:italic r:id="rId22"/>
      <p:boldItalic r:id="rId23"/>
    </p:embeddedFont>
    <p:embeddedFont>
      <p:font typeface="Tw Cen MT" panose="020B0602020104020603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1920" y="-318"/>
      </p:cViewPr>
      <p:guideLst>
        <p:guide orient="horz" pos="22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7" Type="http://schemas.openxmlformats.org/officeDocument/2006/relationships/font" Target="fonts/font10.fntdata"/><Relationship Id="rId26" Type="http://schemas.openxmlformats.org/officeDocument/2006/relationships/font" Target="fonts/font9.fntdata"/><Relationship Id="rId25" Type="http://schemas.openxmlformats.org/officeDocument/2006/relationships/font" Target="fonts/font8.fntdata"/><Relationship Id="rId24" Type="http://schemas.openxmlformats.org/officeDocument/2006/relationships/font" Target="fonts/font7.fntdata"/><Relationship Id="rId23" Type="http://schemas.openxmlformats.org/officeDocument/2006/relationships/font" Target="fonts/font6.fntdata"/><Relationship Id="rId22" Type="http://schemas.openxmlformats.org/officeDocument/2006/relationships/font" Target="fonts/font5.fntdata"/><Relationship Id="rId21" Type="http://schemas.openxmlformats.org/officeDocument/2006/relationships/font" Target="fonts/font4.fntdata"/><Relationship Id="rId20" Type="http://schemas.openxmlformats.org/officeDocument/2006/relationships/font" Target="fonts/font3.fntdata"/><Relationship Id="rId2" Type="http://schemas.openxmlformats.org/officeDocument/2006/relationships/theme" Target="theme/theme1.xml"/><Relationship Id="rId19" Type="http://schemas.openxmlformats.org/officeDocument/2006/relationships/font" Target="fonts/font2.fntdata"/><Relationship Id="rId18" Type="http://schemas.openxmlformats.org/officeDocument/2006/relationships/font" Target="fonts/font1.fntdata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87455" cy="8075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66508" y="0"/>
            <a:ext cx="3187455" cy="8075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1150827" y="2011941"/>
            <a:ext cx="9657319" cy="543224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5567" y="7745974"/>
            <a:ext cx="5884532" cy="63376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5287961"/>
            <a:ext cx="3187455" cy="807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66508" y="15287961"/>
            <a:ext cx="3187455" cy="807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tags" Target="../tags/tag3.xml"/><Relationship Id="rId4" Type="http://schemas.openxmlformats.org/officeDocument/2006/relationships/image" Target="../media/image3.png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2" Type="http://schemas.openxmlformats.org/officeDocument/2006/relationships/tags" Target="../tags/tag9.xml"/><Relationship Id="rId11" Type="http://schemas.openxmlformats.org/officeDocument/2006/relationships/tags" Target="../tags/tag8.xml"/><Relationship Id="rId10" Type="http://schemas.openxmlformats.org/officeDocument/2006/relationships/tags" Target="../tags/tag7.xml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8" Type="http://schemas.openxmlformats.org/officeDocument/2006/relationships/tags" Target="../tags/tag19.xml"/><Relationship Id="rId7" Type="http://schemas.openxmlformats.org/officeDocument/2006/relationships/tags" Target="../tags/tag18.xml"/><Relationship Id="rId6" Type="http://schemas.openxmlformats.org/officeDocument/2006/relationships/image" Target="../media/image6.png"/><Relationship Id="rId5" Type="http://schemas.openxmlformats.org/officeDocument/2006/relationships/tags" Target="../tags/tag17.xml"/><Relationship Id="rId4" Type="http://schemas.openxmlformats.org/officeDocument/2006/relationships/tags" Target="../tags/tag16.xml"/><Relationship Id="rId3" Type="http://schemas.openxmlformats.org/officeDocument/2006/relationships/image" Target="../media/image5.png"/><Relationship Id="rId2" Type="http://schemas.openxmlformats.org/officeDocument/2006/relationships/tags" Target="../tags/tag15.xml"/><Relationship Id="rId13" Type="http://schemas.openxmlformats.org/officeDocument/2006/relationships/tags" Target="../tags/tag23.xml"/><Relationship Id="rId12" Type="http://schemas.openxmlformats.org/officeDocument/2006/relationships/tags" Target="../tags/tag22.xml"/><Relationship Id="rId11" Type="http://schemas.openxmlformats.org/officeDocument/2006/relationships/tags" Target="../tags/tag21.xml"/><Relationship Id="rId10" Type="http://schemas.openxmlformats.org/officeDocument/2006/relationships/tags" Target="../tags/tag20.xml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tags" Target="../tags/tag27.xml"/><Relationship Id="rId7" Type="http://schemas.openxmlformats.org/officeDocument/2006/relationships/image" Target="../media/image10.png"/><Relationship Id="rId6" Type="http://schemas.openxmlformats.org/officeDocument/2006/relationships/tags" Target="../tags/tag26.xml"/><Relationship Id="rId5" Type="http://schemas.microsoft.com/office/2007/relationships/hdphoto" Target="../media/image9.wdp"/><Relationship Id="rId4" Type="http://schemas.openxmlformats.org/officeDocument/2006/relationships/image" Target="../media/image8.png"/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3" Type="http://schemas.openxmlformats.org/officeDocument/2006/relationships/tags" Target="../tags/tag31.xml"/><Relationship Id="rId12" Type="http://schemas.openxmlformats.org/officeDocument/2006/relationships/tags" Target="../tags/tag30.xml"/><Relationship Id="rId11" Type="http://schemas.openxmlformats.org/officeDocument/2006/relationships/tags" Target="../tags/tag29.xml"/><Relationship Id="rId10" Type="http://schemas.openxmlformats.org/officeDocument/2006/relationships/tags" Target="../tags/tag28.xml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7" Type="http://schemas.openxmlformats.org/officeDocument/2006/relationships/tags" Target="../tags/tag37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9" Type="http://schemas.openxmlformats.org/officeDocument/2006/relationships/tags" Target="../tags/tag45.xml"/><Relationship Id="rId8" Type="http://schemas.openxmlformats.org/officeDocument/2006/relationships/tags" Target="../tags/tag44.xml"/><Relationship Id="rId7" Type="http://schemas.openxmlformats.org/officeDocument/2006/relationships/tags" Target="../tags/tag43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5" Type="http://schemas.openxmlformats.org/officeDocument/2006/relationships/tags" Target="../tags/tag49.xml"/><Relationship Id="rId4" Type="http://schemas.openxmlformats.org/officeDocument/2006/relationships/tags" Target="../tags/tag48.xml"/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5" Type="http://schemas.openxmlformats.org/officeDocument/2006/relationships/tags" Target="../tags/tag56.xml"/><Relationship Id="rId4" Type="http://schemas.openxmlformats.org/officeDocument/2006/relationships/tags" Target="../tags/tag55.xml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4" Type="http://schemas.openxmlformats.org/officeDocument/2006/relationships/tags" Target="../tags/tag59.xml"/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9" Type="http://schemas.openxmlformats.org/officeDocument/2006/relationships/tags" Target="../tags/tag67.xml"/><Relationship Id="rId8" Type="http://schemas.openxmlformats.org/officeDocument/2006/relationships/tags" Target="../tags/tag66.xml"/><Relationship Id="rId7" Type="http://schemas.openxmlformats.org/officeDocument/2006/relationships/tags" Target="../tags/tag65.xml"/><Relationship Id="rId6" Type="http://schemas.openxmlformats.org/officeDocument/2006/relationships/image" Target="../media/image4.png"/><Relationship Id="rId5" Type="http://schemas.openxmlformats.org/officeDocument/2006/relationships/tags" Target="../tags/tag64.xml"/><Relationship Id="rId4" Type="http://schemas.openxmlformats.org/officeDocument/2006/relationships/image" Target="../media/image3.png"/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1" Type="http://schemas.openxmlformats.org/officeDocument/2006/relationships/tags" Target="../tags/tag69.xml"/><Relationship Id="rId10" Type="http://schemas.openxmlformats.org/officeDocument/2006/relationships/tags" Target="../tags/tag68.xml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P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P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P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PH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P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PH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PH">
              <a:solidFill>
                <a:srgbClr val="EBDDC3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16DC60-0ABE-4470-A838-22DCEEDEBDEA}" type="slidenum">
              <a:rPr lang="en-PH" smtClean="0">
                <a:solidFill>
                  <a:srgbClr val="EBDDC3"/>
                </a:solidFill>
              </a:rPr>
            </a:fld>
            <a:endParaRPr lang="en-PH">
              <a:solidFill>
                <a:srgbClr val="EBDDC3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PH">
              <a:solidFill>
                <a:srgbClr val="775F55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16DC60-0ABE-4470-A838-22DCEEDEBDEA}" type="slidenum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PH">
              <a:solidFill>
                <a:srgbClr val="EBDDC3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16DC60-0ABE-4470-A838-22DCEEDEBDEA}" type="slidenum">
              <a:rPr lang="en-PH" smtClean="0">
                <a:solidFill>
                  <a:srgbClr val="EBDDC3"/>
                </a:solidFill>
              </a:rPr>
            </a:fld>
            <a:endParaRPr lang="en-PH">
              <a:solidFill>
                <a:srgbClr val="EBDDC3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PH">
              <a:solidFill>
                <a:srgbClr val="775F55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16DC60-0ABE-4470-A838-22DCEEDEBDEA}" type="slidenum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PH">
              <a:solidFill>
                <a:srgbClr val="EBDDC3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16DC60-0ABE-4470-A838-22DCEEDEBDEA}" type="slidenum">
              <a:rPr lang="en-PH" smtClean="0">
                <a:solidFill>
                  <a:srgbClr val="EBDDC3"/>
                </a:solidFill>
              </a:rPr>
            </a:fld>
            <a:endParaRPr lang="en-PH">
              <a:solidFill>
                <a:srgbClr val="EBDDC3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PH">
              <a:solidFill>
                <a:srgbClr val="775F55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16DC60-0ABE-4470-A838-22DCEEDEBDEA}" type="slidenum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  <a:endParaRPr lang="en-US" smtClean="0"/>
          </a:p>
          <a:p>
            <a:pPr lvl="1" eaLnBrk="1" latinLnBrk="0" hangingPunct="1"/>
            <a:r>
              <a:rPr lang="en-US" smtClean="0"/>
              <a:t>Second level</a:t>
            </a:r>
            <a:endParaRPr lang="en-US" smtClean="0"/>
          </a:p>
          <a:p>
            <a:pPr lvl="2" eaLnBrk="1" latinLnBrk="0" hangingPunct="1"/>
            <a:r>
              <a:rPr lang="en-US" smtClean="0"/>
              <a:t>Third level</a:t>
            </a:r>
            <a:endParaRPr lang="en-US" smtClean="0"/>
          </a:p>
          <a:p>
            <a:pPr lvl="3" eaLnBrk="1" latinLnBrk="0" hangingPunct="1"/>
            <a:r>
              <a:rPr lang="en-US" smtClean="0"/>
              <a:t>Fourth level</a:t>
            </a:r>
            <a:endParaRPr lang="en-US" smtClean="0"/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>
            <p:custDataLst>
              <p:tags r:id="rId2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duotone>
              <a:prstClr val="black"/>
              <a:schemeClr val="bg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0" y="0"/>
            <a:ext cx="9127370" cy="6858000"/>
          </a:xfrm>
          <a:prstGeom prst="rect">
            <a:avLst/>
          </a:prstGeom>
        </p:spPr>
      </p:pic>
      <p:pic>
        <p:nvPicPr>
          <p:cNvPr id="10" name="图片 9" descr="5858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473791" y="606425"/>
            <a:ext cx="815816" cy="656590"/>
          </a:xfrm>
          <a:prstGeom prst="rect">
            <a:avLst/>
          </a:prstGeom>
        </p:spPr>
      </p:pic>
      <p:sp>
        <p:nvSpPr>
          <p:cNvPr id="9" name="署名"/>
          <p:cNvSpPr>
            <a:spLocks noGrp="1"/>
          </p:cNvSpPr>
          <p:nvPr>
            <p:ph type="body" idx="3" hasCustomPrompt="1"/>
            <p:custDataLst>
              <p:tags r:id="rId7"/>
            </p:custDataLst>
          </p:nvPr>
        </p:nvSpPr>
        <p:spPr>
          <a:xfrm>
            <a:off x="6746033" y="4309110"/>
            <a:ext cx="1618823" cy="511706"/>
          </a:xfrm>
          <a:prstGeom prst="roundRect">
            <a:avLst>
              <a:gd name="adj" fmla="val 50000"/>
            </a:avLst>
          </a:prstGeom>
          <a:gradFill>
            <a:gsLst>
              <a:gs pos="20000">
                <a:schemeClr val="accent2">
                  <a:alpha val="5000"/>
                </a:schemeClr>
              </a:gs>
              <a:gs pos="100000">
                <a:schemeClr val="accent2">
                  <a:alpha val="15000"/>
                </a:schemeClr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lIns="0" tIns="0" rIns="0" bIns="0" numCol="1" spcCol="0" rtlCol="0" fromWordArt="0" anchor="ctr" anchorCtr="0" forceAA="0" compatLnSpc="1">
            <a:normAutofit/>
          </a:bodyPr>
          <a:lstStyle>
            <a:lvl1pPr marL="0" marR="0" lvl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sz="1050" b="0" i="0" u="none" strike="noStrike" kern="1200" cap="none" spc="0" normalizeH="0" baseline="0" noProof="1" dirty="0">
                <a:solidFill>
                  <a:schemeClr val="accent1">
                    <a:lumMod val="75000"/>
                  </a:schemeClr>
                </a:solidFill>
                <a:latin typeface="+mn-lt"/>
                <a:sym typeface="+mn-ea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en-US" dirty="0">
                <a:latin typeface="+mn-lt"/>
                <a:sym typeface="+mn-ea"/>
              </a:rPr>
              <a:t>Click to add text</a:t>
            </a:r>
            <a:endParaRPr lang="en-US" dirty="0">
              <a:sym typeface="+mn-ea"/>
            </a:endParaRPr>
          </a:p>
        </p:txBody>
      </p:sp>
      <p:sp>
        <p:nvSpPr>
          <p:cNvPr id="8" name="副标题"/>
          <p:cNvSpPr txBox="1">
            <a:spLocks noGrp="1"/>
          </p:cNvSpPr>
          <p:nvPr>
            <p:ph type="body" idx="2" hasCustomPrompt="1"/>
            <p:custDataLst>
              <p:tags r:id="rId8"/>
            </p:custDataLst>
          </p:nvPr>
        </p:nvSpPr>
        <p:spPr>
          <a:xfrm>
            <a:off x="4488656" y="3815715"/>
            <a:ext cx="3922395" cy="429260"/>
          </a:xfrm>
          <a:prstGeom prst="rect">
            <a:avLst/>
          </a:prstGeom>
          <a:noFill/>
        </p:spPr>
        <p:txBody>
          <a:bodyPr wrap="square" lIns="0" tIns="0" rIns="71755" bIns="0" rtlCol="0" anchor="t" anchorCtr="0">
            <a:normAutofit/>
          </a:bodyPr>
          <a:lstStyle>
            <a:lvl1pPr marL="0" marR="0" lvl="0" algn="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sz="1050" b="0" i="0" u="none" strike="noStrike" kern="1200" cap="none" spc="0" normalizeH="0" baseline="0" noProof="1" dirty="0" err="1">
                <a:solidFill>
                  <a:schemeClr val="accent1">
                    <a:lumMod val="75000"/>
                  </a:schemeClr>
                </a:solidFill>
                <a:latin typeface="+mj-lt"/>
                <a:sym typeface="+mn-ea"/>
              </a:defRPr>
            </a:lvl1pPr>
          </a:lstStyle>
          <a:p>
            <a:pPr lvl="0" algn="r">
              <a:buClrTx/>
              <a:buSzTx/>
              <a:buFontTx/>
            </a:pPr>
            <a:r>
              <a:rPr dirty="0">
                <a:latin typeface="+mj-lt"/>
                <a:sym typeface="+mn-ea"/>
              </a:rPr>
              <a:t>Click to add text</a:t>
            </a:r>
            <a:endParaRPr dirty="0">
              <a:sym typeface="+mn-ea"/>
            </a:endParaRPr>
          </a:p>
        </p:txBody>
      </p:sp>
      <p:sp>
        <p:nvSpPr>
          <p:cNvPr id="7" name="标题" descr="7b0a20202020227461726765744d6f64756c65223a202270726f636573734f6e6c696e65466f6e7473220a7d0a"/>
          <p:cNvSpPr txBox="1">
            <a:spLocks noGrp="1"/>
          </p:cNvSpPr>
          <p:nvPr>
            <p:ph type="title" idx="1" hasCustomPrompt="1"/>
            <p:custDataLst>
              <p:tags r:id="rId9"/>
            </p:custDataLst>
          </p:nvPr>
        </p:nvSpPr>
        <p:spPr>
          <a:xfrm>
            <a:off x="3213735" y="984885"/>
            <a:ext cx="5197316" cy="283083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rmAutofit/>
          </a:bodyPr>
          <a:lstStyle>
            <a:lvl1pPr marL="0" marR="0" lvl="0" algn="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sz="4050" b="0" i="0" u="none" strike="noStrike" kern="1200" cap="none" spc="0" normalizeH="0" baseline="0" noProof="1" dirty="0">
                <a:solidFill>
                  <a:schemeClr val="dk1">
                    <a:lumMod val="100000"/>
                  </a:schemeClr>
                </a:solidFill>
                <a:latin typeface="+mj-lt"/>
                <a:sym typeface="+mn-ea"/>
              </a:defRPr>
            </a:lvl1pPr>
          </a:lstStyle>
          <a:p>
            <a:pPr lvl="0" algn="r">
              <a:buClrTx/>
              <a:buSzTx/>
              <a:buFontTx/>
            </a:pPr>
            <a:r>
              <a:rPr lang="en-US" dirty="0">
                <a:latin typeface="+mj-lt"/>
                <a:sym typeface="+mn-ea"/>
              </a:rPr>
              <a:t>Click to add title</a:t>
            </a:r>
            <a:endParaRPr lang="en-US"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>
          <a:xfrm>
            <a:off x="459000" y="6314400"/>
            <a:ext cx="2025000" cy="316800"/>
          </a:xfrm>
        </p:spPr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>
          <a:xfrm>
            <a:off x="3087000" y="6314400"/>
            <a:ext cx="2970000" cy="31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>
          <a:xfrm>
            <a:off x="6658200" y="6314400"/>
            <a:ext cx="2025000" cy="316800"/>
          </a:xfrm>
        </p:spPr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459000" y="6314400"/>
            <a:ext cx="2025000" cy="316800"/>
          </a:xfrm>
        </p:spPr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6314400"/>
            <a:ext cx="2970000" cy="31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658200" y="6314400"/>
            <a:ext cx="2025000" cy="316800"/>
          </a:xfrm>
        </p:spPr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latin typeface="+mj-lt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 u="none" strike="noStrike" kern="1200" cap="none" spc="0" normalizeH="0">
                <a:solidFill>
                  <a:srgbClr val="253A3F"/>
                </a:solidFill>
                <a:uFillTx/>
                <a:latin typeface="+mn-lt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Catalo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duotone>
              <a:prstClr val="black"/>
              <a:schemeClr val="bg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5"/>
          <a:stretch>
            <a:fillRect/>
          </a:stretch>
        </p:blipFill>
        <p:spPr>
          <a:xfrm>
            <a:off x="1" y="0"/>
            <a:ext cx="9143999" cy="6858000"/>
          </a:xfrm>
          <a:custGeom>
            <a:avLst/>
            <a:gdLst>
              <a:gd name="connsiteX0" fmla="*/ 0 w 12191999"/>
              <a:gd name="connsiteY0" fmla="*/ 0 h 6858000"/>
              <a:gd name="connsiteX1" fmla="*/ 12191999 w 12191999"/>
              <a:gd name="connsiteY1" fmla="*/ 0 h 6858000"/>
              <a:gd name="connsiteX2" fmla="*/ 12191999 w 12191999"/>
              <a:gd name="connsiteY2" fmla="*/ 6858000 h 6858000"/>
              <a:gd name="connsiteX3" fmla="*/ 0 w 1219199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6858000">
                <a:moveTo>
                  <a:pt x="0" y="0"/>
                </a:moveTo>
                <a:lnTo>
                  <a:pt x="12191999" y="0"/>
                </a:lnTo>
                <a:lnTo>
                  <a:pt x="12191999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4" name="矩形 13"/>
          <p:cNvSpPr/>
          <p:nvPr>
            <p:custDataLst>
              <p:tags r:id="rId4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36" name="图片 35" descr="36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157686" y="1054100"/>
            <a:ext cx="481965" cy="335915"/>
          </a:xfrm>
          <a:prstGeom prst="rect">
            <a:avLst/>
          </a:prstGeom>
        </p:spPr>
      </p:pic>
      <p:pic>
        <p:nvPicPr>
          <p:cNvPr id="37" name="图片 36" descr="363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6142673" y="3277235"/>
            <a:ext cx="336709" cy="234950"/>
          </a:xfrm>
          <a:prstGeom prst="rect">
            <a:avLst/>
          </a:prstGeom>
        </p:spPr>
      </p:pic>
      <p:pic>
        <p:nvPicPr>
          <p:cNvPr id="9" name="图片 8" descr="ggg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968139" y="4663440"/>
            <a:ext cx="614363" cy="1224915"/>
          </a:xfrm>
          <a:prstGeom prst="rect">
            <a:avLst/>
          </a:prstGeom>
        </p:spPr>
      </p:pic>
      <p:sp>
        <p:nvSpPr>
          <p:cNvPr id="6" name="标题"/>
          <p:cNvSpPr txBox="1">
            <a:spLocks noGrp="1"/>
          </p:cNvSpPr>
          <p:nvPr>
            <p:ph type="title" idx="1" hasCustomPrompt="1"/>
            <p:custDataLst>
              <p:tags r:id="rId10"/>
            </p:custDataLst>
          </p:nvPr>
        </p:nvSpPr>
        <p:spPr>
          <a:xfrm>
            <a:off x="591502" y="835660"/>
            <a:ext cx="5701529" cy="11988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sz="4950" b="0" i="0" u="none" strike="noStrike" kern="1200" cap="none" spc="0" normalizeH="0" baseline="0" noProof="1" dirty="0">
                <a:solidFill>
                  <a:schemeClr val="dk1">
                    <a:lumMod val="100000"/>
                  </a:schemeClr>
                </a:solidFill>
                <a:effectLst/>
                <a:latin typeface="+mj-lt"/>
                <a:sym typeface="+mn-ea"/>
              </a:defRPr>
            </a:lvl1pPr>
          </a:lstStyle>
          <a:p>
            <a:pPr lvl="0" algn="l">
              <a:buClrTx/>
              <a:buSzTx/>
              <a:buFontTx/>
            </a:pPr>
            <a:r>
              <a:rPr lang="en-US" dirty="0">
                <a:latin typeface="+mj-lt"/>
                <a:sym typeface="+mn-ea"/>
              </a:rPr>
              <a:t>Click to add title</a:t>
            </a:r>
            <a:endParaRPr lang="en-US"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459000" y="6314400"/>
            <a:ext cx="2025000" cy="316800"/>
          </a:xfrm>
        </p:spPr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3087000" y="6314400"/>
            <a:ext cx="2970000" cy="31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6658200" y="6314400"/>
            <a:ext cx="2025000" cy="316800"/>
          </a:xfrm>
        </p:spPr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alphaModFix amt="75000"/>
            <a:duotone>
              <a:prstClr val="black"/>
              <a:schemeClr val="bg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7000"/>
                    </a14:imgEffect>
                    <a14:imgEffect>
                      <a14:saturation sat="16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" y="0"/>
            <a:ext cx="9136856" cy="6858000"/>
          </a:xfrm>
          <a:prstGeom prst="rect">
            <a:avLst/>
          </a:prstGeom>
        </p:spPr>
      </p:pic>
      <p:pic>
        <p:nvPicPr>
          <p:cNvPr id="9" name="图片 8" descr="矢量智能对象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482114" y="2189480"/>
            <a:ext cx="585311" cy="897255"/>
          </a:xfrm>
          <a:prstGeom prst="rect">
            <a:avLst/>
          </a:prstGeom>
        </p:spPr>
      </p:pic>
      <p:pic>
        <p:nvPicPr>
          <p:cNvPr id="10" name="图片 9" descr="36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6873240" y="1170305"/>
            <a:ext cx="481965" cy="335915"/>
          </a:xfrm>
          <a:prstGeom prst="rect">
            <a:avLst/>
          </a:prstGeom>
        </p:spPr>
      </p:pic>
      <p:sp>
        <p:nvSpPr>
          <p:cNvPr id="7" name="标题"/>
          <p:cNvSpPr txBox="1">
            <a:spLocks noGrp="1"/>
          </p:cNvSpPr>
          <p:nvPr>
            <p:ph type="title" idx="1" hasCustomPrompt="1"/>
            <p:custDataLst>
              <p:tags r:id="rId10"/>
            </p:custDataLst>
          </p:nvPr>
        </p:nvSpPr>
        <p:spPr>
          <a:xfrm>
            <a:off x="526732" y="2189480"/>
            <a:ext cx="5103360" cy="1948815"/>
          </a:xfrm>
          <a:prstGeom prst="rect">
            <a:avLst/>
          </a:prstGeom>
          <a:noFill/>
        </p:spPr>
        <p:txBody>
          <a:bodyPr wrap="square" lIns="91440" tIns="0" rIns="91440" bIns="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sz="4050" b="0" i="0" u="none" strike="noStrike" kern="1200" cap="none" spc="0" normalizeH="0" baseline="0" noProof="1" dirty="0">
                <a:solidFill>
                  <a:schemeClr val="dk1">
                    <a:lumMod val="100000"/>
                  </a:schemeClr>
                </a:solidFill>
                <a:latin typeface="+mj-lt"/>
                <a:sym typeface="+mn-ea"/>
              </a:defRPr>
            </a:lvl1pPr>
          </a:lstStyle>
          <a:p>
            <a:pPr lvl="0" algn="l">
              <a:buClrTx/>
              <a:buSzTx/>
              <a:buFontTx/>
            </a:pPr>
            <a:r>
              <a:rPr lang="en-US" dirty="0">
                <a:latin typeface="+mj-lt"/>
                <a:sym typeface="+mn-ea"/>
              </a:rPr>
              <a:t>Click to add title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>
          <a:xfrm>
            <a:off x="459000" y="6314400"/>
            <a:ext cx="2025000" cy="316800"/>
          </a:xfrm>
        </p:spPr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>
          <a:xfrm>
            <a:off x="3087000" y="6314400"/>
            <a:ext cx="2970000" cy="31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>
          <a:xfrm>
            <a:off x="6658200" y="6314400"/>
            <a:ext cx="2025000" cy="316800"/>
          </a:xfrm>
        </p:spPr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459000" y="6314400"/>
            <a:ext cx="2025000" cy="316800"/>
          </a:xfrm>
        </p:spPr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6314400"/>
            <a:ext cx="2970000" cy="31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658200" y="6314400"/>
            <a:ext cx="2025000" cy="316800"/>
          </a:xfrm>
        </p:spPr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/>
        <p:txBody>
          <a:bodyPr vert="horz" wrap="square" lIns="0" tIns="0" rIns="0" bIns="0" rtlCol="0" anchor="b">
            <a:normAutofit/>
          </a:bodyPr>
          <a:lstStyle>
            <a:lvl1pPr>
              <a:defRPr lang="en-US" baseline="0" dirty="0">
                <a:latin typeface="+mj-lt"/>
              </a:defRPr>
            </a:lvl1pPr>
          </a:lstStyle>
          <a:p>
            <a:pPr lvl="0"/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6"/>
            </p:custDataLst>
          </p:nvPr>
        </p:nvSpPr>
        <p:spPr>
          <a:xfrm>
            <a:off x="521970" y="1301750"/>
            <a:ext cx="3992880" cy="4875850"/>
          </a:xfrm>
        </p:spPr>
        <p:txBody>
          <a:bodyPr wrap="square">
            <a:normAutofit/>
          </a:bodyPr>
          <a:lstStyle>
            <a:lvl1pPr>
              <a:defRPr u="none" strike="noStrike" kern="1200" cap="none" spc="0" normalizeH="0" baseline="0">
                <a:solidFill>
                  <a:srgbClr val="253A3F"/>
                </a:solidFill>
                <a:uFillTx/>
                <a:latin typeface="+mn-lt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7"/>
            </p:custDataLst>
          </p:nvPr>
        </p:nvSpPr>
        <p:spPr>
          <a:xfrm>
            <a:off x="4629150" y="1301750"/>
            <a:ext cx="3992880" cy="4875850"/>
          </a:xfrm>
        </p:spPr>
        <p:txBody>
          <a:bodyPr wrap="square">
            <a:normAutofit/>
          </a:bodyPr>
          <a:lstStyle>
            <a:lvl1pPr>
              <a:defRPr u="none" strike="noStrike" kern="1200" cap="none" spc="0" normalizeH="0" baseline="0">
                <a:solidFill>
                  <a:srgbClr val="253A3F"/>
                </a:solidFill>
                <a:uFillTx/>
                <a:latin typeface="+mn-lt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459000" y="6314400"/>
            <a:ext cx="2025000" cy="316800"/>
          </a:xfrm>
        </p:spPr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6314400"/>
            <a:ext cx="2970000" cy="31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658200" y="6314400"/>
            <a:ext cx="2025000" cy="316800"/>
          </a:xfrm>
        </p:spPr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21732" y="360000"/>
            <a:ext cx="8100298" cy="864000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dirty="0">
                <a:latin typeface="+mj-lt"/>
              </a:defRPr>
            </a:lvl1pPr>
          </a:lstStyle>
          <a:p>
            <a:pPr lvl="0"/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521970" y="1301750"/>
            <a:ext cx="3992880" cy="411303"/>
          </a:xfrm>
        </p:spPr>
        <p:txBody>
          <a:bodyPr wrap="square" anchor="b">
            <a:normAutofit/>
          </a:bodyPr>
          <a:lstStyle>
            <a:lvl1pPr marL="0" indent="0">
              <a:buNone/>
              <a:defRPr sz="1800" b="1" u="none" strike="noStrike" kern="1200" cap="none" spc="0" normalizeH="0">
                <a:solidFill>
                  <a:srgbClr val="253A3F"/>
                </a:solidFill>
                <a:uFillTx/>
                <a:latin typeface="+mj-lt"/>
              </a:defRPr>
            </a:lvl1pPr>
            <a:lvl2pPr marL="342900" indent="0">
              <a:buNone/>
              <a:defRPr sz="1500" b="1">
                <a:latin typeface="+mj-lt"/>
              </a:defRPr>
            </a:lvl2pPr>
            <a:lvl3pPr marL="685800" indent="0">
              <a:buNone/>
              <a:defRPr sz="1350" b="1">
                <a:latin typeface="+mj-lt"/>
              </a:defRPr>
            </a:lvl3pPr>
            <a:lvl4pPr marL="1028700" indent="0">
              <a:buNone/>
              <a:defRPr sz="1200" b="1">
                <a:latin typeface="+mj-lt"/>
              </a:defRPr>
            </a:lvl4pPr>
            <a:lvl5pPr marL="1371600" indent="0">
              <a:buNone/>
              <a:defRPr sz="1200" b="1">
                <a:latin typeface="+mj-lt"/>
              </a:defRPr>
            </a:lvl5pPr>
            <a:lvl6pPr marL="1714500" indent="0">
              <a:buNone/>
              <a:defRPr sz="1200" b="1">
                <a:latin typeface="+mj-lt"/>
              </a:defRPr>
            </a:lvl6pPr>
            <a:lvl7pPr marL="2057400" indent="0">
              <a:buNone/>
              <a:defRPr sz="1200" b="1">
                <a:latin typeface="+mj-lt"/>
              </a:defRPr>
            </a:lvl7pPr>
            <a:lvl8pPr marL="2400300" indent="0">
              <a:buNone/>
              <a:defRPr sz="1200" b="1">
                <a:latin typeface="+mj-lt"/>
              </a:defRPr>
            </a:lvl8pPr>
            <a:lvl9pPr marL="2743200" indent="0">
              <a:buNone/>
              <a:defRPr sz="1200" b="1">
                <a:latin typeface="+mj-lt"/>
              </a:defRPr>
            </a:lvl9pPr>
          </a:lstStyle>
          <a:p>
            <a:pPr lvl="0"/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7"/>
            </p:custDataLst>
          </p:nvPr>
        </p:nvSpPr>
        <p:spPr>
          <a:xfrm>
            <a:off x="521970" y="1875099"/>
            <a:ext cx="3992880" cy="4300276"/>
          </a:xfrm>
        </p:spPr>
        <p:txBody>
          <a:bodyPr wrap="square">
            <a:normAutofit/>
          </a:bodyPr>
          <a:lstStyle>
            <a:lvl1pPr>
              <a:defRPr sz="1650" u="none" strike="noStrike" kern="1200" cap="none" spc="0" normalizeH="0">
                <a:solidFill>
                  <a:srgbClr val="253A3F"/>
                </a:solidFill>
                <a:uFillTx/>
                <a:latin typeface="+mn-lt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8"/>
            </p:custDataLst>
          </p:nvPr>
        </p:nvSpPr>
        <p:spPr>
          <a:xfrm>
            <a:off x="4629150" y="1301750"/>
            <a:ext cx="3992880" cy="411303"/>
          </a:xfrm>
        </p:spPr>
        <p:txBody>
          <a:bodyPr wrap="square" anchor="b">
            <a:normAutofit/>
          </a:bodyPr>
          <a:lstStyle>
            <a:lvl1pPr marL="0" indent="0">
              <a:buNone/>
              <a:defRPr sz="1800" b="1" u="none" strike="noStrike" kern="1200" cap="none" spc="0" normalizeH="0">
                <a:solidFill>
                  <a:srgbClr val="253A3F"/>
                </a:solidFill>
                <a:uFillTx/>
                <a:latin typeface="+mj-lt"/>
              </a:defRPr>
            </a:lvl1pPr>
            <a:lvl2pPr marL="342900" indent="0">
              <a:buNone/>
              <a:defRPr sz="1500" b="1">
                <a:latin typeface="+mj-lt"/>
              </a:defRPr>
            </a:lvl2pPr>
            <a:lvl3pPr marL="685800" indent="0">
              <a:buNone/>
              <a:defRPr sz="1350" b="1">
                <a:latin typeface="+mj-lt"/>
              </a:defRPr>
            </a:lvl3pPr>
            <a:lvl4pPr marL="1028700" indent="0">
              <a:buNone/>
              <a:defRPr sz="1200" b="1">
                <a:latin typeface="+mj-lt"/>
              </a:defRPr>
            </a:lvl4pPr>
            <a:lvl5pPr marL="1371600" indent="0">
              <a:buNone/>
              <a:defRPr sz="1200" b="1">
                <a:latin typeface="+mj-lt"/>
              </a:defRPr>
            </a:lvl5pPr>
            <a:lvl6pPr marL="1714500" indent="0">
              <a:buNone/>
              <a:defRPr sz="1200" b="1">
                <a:latin typeface="+mj-lt"/>
              </a:defRPr>
            </a:lvl6pPr>
            <a:lvl7pPr marL="2057400" indent="0">
              <a:buNone/>
              <a:defRPr sz="1200" b="1">
                <a:latin typeface="+mj-lt"/>
              </a:defRPr>
            </a:lvl7pPr>
            <a:lvl8pPr marL="2400300" indent="0">
              <a:buNone/>
              <a:defRPr sz="1200" b="1">
                <a:latin typeface="+mj-lt"/>
              </a:defRPr>
            </a:lvl8pPr>
            <a:lvl9pPr marL="2743200" indent="0">
              <a:buNone/>
              <a:defRPr sz="1200" b="1">
                <a:latin typeface="+mj-lt"/>
              </a:defRPr>
            </a:lvl9pPr>
          </a:lstStyle>
          <a:p>
            <a:pPr lvl="0"/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9"/>
            </p:custDataLst>
          </p:nvPr>
        </p:nvSpPr>
        <p:spPr>
          <a:xfrm>
            <a:off x="4629150" y="1875099"/>
            <a:ext cx="3992880" cy="4300276"/>
          </a:xfrm>
        </p:spPr>
        <p:txBody>
          <a:bodyPr wrap="square">
            <a:normAutofit/>
          </a:bodyPr>
          <a:lstStyle>
            <a:lvl1pPr>
              <a:defRPr sz="1650" u="none" strike="noStrike" kern="1200" cap="none" spc="0" normalizeH="0">
                <a:solidFill>
                  <a:srgbClr val="253A3F"/>
                </a:solidFill>
                <a:uFillTx/>
                <a:latin typeface="+mn-lt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459000" y="6314400"/>
            <a:ext cx="2025000" cy="316800"/>
          </a:xfrm>
        </p:spPr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6314400"/>
            <a:ext cx="2970000" cy="31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658200" y="6314400"/>
            <a:ext cx="2025000" cy="316800"/>
          </a:xfrm>
        </p:spPr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459000" y="6314400"/>
            <a:ext cx="2025000" cy="316800"/>
          </a:xfrm>
        </p:spPr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6314400"/>
            <a:ext cx="2970000" cy="31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658200" y="6314400"/>
            <a:ext cx="2025000" cy="316800"/>
          </a:xfrm>
        </p:spPr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  <p:sp>
        <p:nvSpPr>
          <p:cNvPr id="3" name="内容占位符 1"/>
          <p:cNvSpPr>
            <a:spLocks noGrp="1"/>
          </p:cNvSpPr>
          <p:nvPr>
            <p:ph idx="1" hasCustomPrompt="1"/>
            <p:custDataLst>
              <p:tags r:id="rId5"/>
            </p:custDataLst>
          </p:nvPr>
        </p:nvSpPr>
        <p:spPr>
          <a:xfrm>
            <a:off x="521970" y="360045"/>
            <a:ext cx="8101489" cy="5817870"/>
          </a:xfrm>
        </p:spPr>
        <p:txBody>
          <a:bodyPr wrap="square">
            <a:normAutofit/>
          </a:bodyPr>
          <a:lstStyle>
            <a:lvl1pPr>
              <a:defRPr u="none" strike="noStrike" kern="1200" cap="none" spc="0" normalizeH="0">
                <a:solidFill>
                  <a:srgbClr val="253A3F"/>
                </a:solidFill>
                <a:uFillTx/>
                <a:latin typeface="+mn-lt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459000" y="6314400"/>
            <a:ext cx="2025000" cy="316800"/>
          </a:xfrm>
        </p:spPr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3087000" y="6314400"/>
            <a:ext cx="2970000" cy="31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6658200" y="6314400"/>
            <a:ext cx="2025000" cy="316800"/>
          </a:xfrm>
        </p:spPr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21732" y="360000"/>
            <a:ext cx="8099315" cy="864000"/>
          </a:xfrm>
        </p:spPr>
        <p:txBody>
          <a:bodyPr wrap="square">
            <a:normAutofit/>
          </a:bodyPr>
          <a:lstStyle/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521970" y="1301750"/>
            <a:ext cx="8099316" cy="405553"/>
          </a:xfrm>
        </p:spPr>
        <p:txBody>
          <a:bodyPr wrap="square" anchor="t">
            <a:normAutofit/>
          </a:bodyPr>
          <a:lstStyle>
            <a:lvl1pPr marL="0" indent="0">
              <a:buNone/>
              <a:defRPr sz="1800" b="0" u="none" strike="noStrike" kern="1200" cap="none" spc="0" normalizeH="0">
                <a:solidFill>
                  <a:srgbClr val="253A3F"/>
                </a:solidFill>
                <a:uFillTx/>
                <a:latin typeface="+mj-lt"/>
              </a:defRPr>
            </a:lvl1pPr>
            <a:lvl2pPr marL="342900" indent="0">
              <a:buNone/>
              <a:defRPr sz="1500" b="1">
                <a:latin typeface="+mj-lt"/>
              </a:defRPr>
            </a:lvl2pPr>
            <a:lvl3pPr marL="685800" indent="0">
              <a:buNone/>
              <a:defRPr sz="1350" b="1">
                <a:latin typeface="+mj-lt"/>
              </a:defRPr>
            </a:lvl3pPr>
            <a:lvl4pPr marL="1028700" indent="0">
              <a:buNone/>
              <a:defRPr sz="1200" b="1">
                <a:latin typeface="+mj-lt"/>
              </a:defRPr>
            </a:lvl4pPr>
            <a:lvl5pPr marL="1371600" indent="0">
              <a:buNone/>
              <a:defRPr sz="1200" b="1">
                <a:latin typeface="+mj-lt"/>
              </a:defRPr>
            </a:lvl5pPr>
            <a:lvl6pPr marL="1714500" indent="0">
              <a:buNone/>
              <a:defRPr sz="1200" b="1">
                <a:latin typeface="+mj-lt"/>
              </a:defRPr>
            </a:lvl6pPr>
            <a:lvl7pPr marL="2057400" indent="0">
              <a:buNone/>
              <a:defRPr sz="1200" b="1">
                <a:latin typeface="+mj-lt"/>
              </a:defRPr>
            </a:lvl7pPr>
            <a:lvl8pPr marL="2400300" indent="0">
              <a:buNone/>
              <a:defRPr sz="1200" b="1">
                <a:latin typeface="+mj-lt"/>
              </a:defRPr>
            </a:lvl8pPr>
            <a:lvl9pPr marL="2743200" indent="0">
              <a:buNone/>
              <a:defRPr sz="1200" b="1">
                <a:latin typeface="+mj-lt"/>
              </a:defRPr>
            </a:lvl9pPr>
          </a:lstStyle>
          <a:p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>
            <p:custDataLst>
              <p:tags r:id="rId2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duotone>
              <a:prstClr val="black"/>
              <a:schemeClr val="bg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6343" cy="6858000"/>
          </a:xfrm>
          <a:prstGeom prst="rect">
            <a:avLst/>
          </a:prstGeom>
        </p:spPr>
      </p:pic>
      <p:pic>
        <p:nvPicPr>
          <p:cNvPr id="9" name="图片 8" descr="5858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473791" y="606425"/>
            <a:ext cx="815816" cy="656590"/>
          </a:xfrm>
          <a:prstGeom prst="rect">
            <a:avLst/>
          </a:prstGeom>
        </p:spPr>
      </p:pic>
      <p:sp>
        <p:nvSpPr>
          <p:cNvPr id="8" name="署名"/>
          <p:cNvSpPr>
            <a:spLocks noGrp="1"/>
          </p:cNvSpPr>
          <p:nvPr>
            <p:ph type="body" idx="2" hasCustomPrompt="1"/>
            <p:custDataLst>
              <p:tags r:id="rId7"/>
            </p:custDataLst>
          </p:nvPr>
        </p:nvSpPr>
        <p:spPr>
          <a:xfrm>
            <a:off x="6732037" y="4321810"/>
            <a:ext cx="1632818" cy="486566"/>
          </a:xfrm>
          <a:prstGeom prst="roundRect">
            <a:avLst>
              <a:gd name="adj" fmla="val 50000"/>
            </a:avLst>
          </a:prstGeom>
          <a:gradFill>
            <a:gsLst>
              <a:gs pos="20000">
                <a:schemeClr val="accent2">
                  <a:alpha val="5000"/>
                </a:schemeClr>
              </a:gs>
              <a:gs pos="100000">
                <a:schemeClr val="accent2">
                  <a:alpha val="15000"/>
                </a:schemeClr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lIns="0" tIns="0" rIns="0" bIns="0" numCol="1" spcCol="0" rtlCol="0" fromWordArt="0" anchor="ctr" anchorCtr="0" forceAA="0" compatLnSpc="1">
            <a:normAutofit/>
          </a:bodyPr>
          <a:lstStyle>
            <a:lvl1pPr marL="0" marR="0" lvl="0" algn="ct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sz="1050" b="0" i="0" u="none" strike="noStrike" kern="1200" cap="none" spc="0" normalizeH="0" baseline="0" noProof="1">
                <a:solidFill>
                  <a:schemeClr val="accent1">
                    <a:lumMod val="75000"/>
                  </a:schemeClr>
                </a:solidFill>
                <a:latin typeface="+mn-lt"/>
                <a:sym typeface="+mn-ea"/>
              </a:defRPr>
            </a:lvl1pPr>
          </a:lstStyle>
          <a:p>
            <a:pPr lvl="0" algn="ctr">
              <a:buClrTx/>
              <a:buSzTx/>
              <a:buFontTx/>
            </a:pPr>
            <a:r>
              <a:rPr lang="en-US" dirty="0">
                <a:latin typeface="+mn-lt"/>
                <a:sym typeface="+mn-ea"/>
              </a:rPr>
              <a:t>Click to add text</a:t>
            </a:r>
            <a:endParaRPr lang="en-US" dirty="0">
              <a:sym typeface="+mn-ea"/>
            </a:endParaRPr>
          </a:p>
        </p:txBody>
      </p:sp>
      <p:sp>
        <p:nvSpPr>
          <p:cNvPr id="7" name="标题"/>
          <p:cNvSpPr txBox="1">
            <a:spLocks noGrp="1"/>
          </p:cNvSpPr>
          <p:nvPr>
            <p:ph type="title" idx="1" hasCustomPrompt="1"/>
            <p:custDataLst>
              <p:tags r:id="rId8"/>
            </p:custDataLst>
          </p:nvPr>
        </p:nvSpPr>
        <p:spPr>
          <a:xfrm>
            <a:off x="3794760" y="2042795"/>
            <a:ext cx="4616291" cy="209359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>
            <a:lvl1pPr marL="0" marR="0" lvl="0" algn="r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 kumimoji="0" lang="en-US" sz="4050" b="0" i="0" u="none" strike="noStrike" kern="1200" cap="none" spc="0" normalizeH="0" baseline="0" noProof="1" dirty="0">
                <a:solidFill>
                  <a:schemeClr val="dk1">
                    <a:lumMod val="100000"/>
                  </a:schemeClr>
                </a:solidFill>
                <a:latin typeface="+mj-lt"/>
                <a:sym typeface="+mn-ea"/>
              </a:defRPr>
            </a:lvl1pPr>
          </a:lstStyle>
          <a:p>
            <a:pPr lvl="0" algn="r">
              <a:buClrTx/>
              <a:buSzTx/>
              <a:buFontTx/>
            </a:pPr>
            <a:r>
              <a:rPr dirty="0">
                <a:latin typeface="+mj-lt"/>
                <a:sym typeface="+mn-ea"/>
              </a:rPr>
              <a:t>Click to add title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>
          <a:xfrm>
            <a:off x="459000" y="6314400"/>
            <a:ext cx="2025000" cy="316800"/>
          </a:xfrm>
        </p:spPr>
        <p:txBody>
          <a:bodyPr/>
          <a:lstStyle/>
          <a:p>
            <a:r>
              <a:rPr lang="en-US"/>
              <a:t>Date Area</a:t>
            </a:r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>
          <a:xfrm>
            <a:off x="3087000" y="6314400"/>
            <a:ext cx="2970000" cy="316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>
          <a:xfrm>
            <a:off x="6658200" y="6314400"/>
            <a:ext cx="2025000" cy="316800"/>
          </a:xfrm>
        </p:spPr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2" Type="http://schemas.openxmlformats.org/officeDocument/2006/relationships/theme" Target="../theme/theme5.xml"/><Relationship Id="rId21" Type="http://schemas.openxmlformats.org/officeDocument/2006/relationships/tags" Target="../tags/tag78.xml"/><Relationship Id="rId20" Type="http://schemas.openxmlformats.org/officeDocument/2006/relationships/tags" Target="../tags/tag77.xml"/><Relationship Id="rId2" Type="http://schemas.openxmlformats.org/officeDocument/2006/relationships/slideLayout" Target="../slideLayouts/slideLayout46.xml"/><Relationship Id="rId19" Type="http://schemas.openxmlformats.org/officeDocument/2006/relationships/tags" Target="../tags/tag76.xml"/><Relationship Id="rId18" Type="http://schemas.openxmlformats.org/officeDocument/2006/relationships/tags" Target="../tags/tag75.xml"/><Relationship Id="rId17" Type="http://schemas.openxmlformats.org/officeDocument/2006/relationships/tags" Target="../tags/tag74.xml"/><Relationship Id="rId16" Type="http://schemas.openxmlformats.org/officeDocument/2006/relationships/tags" Target="../tags/tag73.xml"/><Relationship Id="rId15" Type="http://schemas.openxmlformats.org/officeDocument/2006/relationships/tags" Target="../tags/tag72.xml"/><Relationship Id="rId14" Type="http://schemas.openxmlformats.org/officeDocument/2006/relationships/image" Target="../media/image11.png"/><Relationship Id="rId13" Type="http://schemas.openxmlformats.org/officeDocument/2006/relationships/tags" Target="../tags/tag71.xml"/><Relationship Id="rId12" Type="http://schemas.openxmlformats.org/officeDocument/2006/relationships/tags" Target="../tags/tag70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  <a:p>
            <a:pPr lvl="1" eaLnBrk="1" latinLnBrk="0" hangingPunct="1"/>
            <a:r>
              <a:rPr kumimoji="0" lang="en-US" smtClean="0"/>
              <a:t>Second level</a:t>
            </a:r>
            <a:endParaRPr kumimoji="0" lang="en-US" smtClean="0"/>
          </a:p>
          <a:p>
            <a:pPr lvl="2" eaLnBrk="1" latinLnBrk="0" hangingPunct="1"/>
            <a:r>
              <a:rPr kumimoji="0" lang="en-US" smtClean="0"/>
              <a:t>Third level</a:t>
            </a:r>
            <a:endParaRPr kumimoji="0" lang="en-US" smtClean="0"/>
          </a:p>
          <a:p>
            <a:pPr lvl="3" eaLnBrk="1" latinLnBrk="0" hangingPunct="1"/>
            <a:r>
              <a:rPr kumimoji="0" lang="en-US" smtClean="0"/>
              <a:t>Fourth level</a:t>
            </a:r>
            <a:endParaRPr kumimoji="0" lang="en-US" smtClean="0"/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D30FDB2-3E8F-4BF3-8201-DE8F362FB610}" type="datetimeFigureOut">
              <a:rPr lang="en-PH" smtClean="0"/>
            </a:fld>
            <a:endParaRPr lang="en-P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PH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 panose="05000000000000000000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 panose="05020102010507070707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 panose="05000000000000000000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 panose="05000000000000000000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 panose="05000000000000000000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  <a:p>
            <a:pPr lvl="1" eaLnBrk="1" latinLnBrk="0" hangingPunct="1"/>
            <a:r>
              <a:rPr kumimoji="0" lang="en-US" smtClean="0"/>
              <a:t>Second level</a:t>
            </a:r>
            <a:endParaRPr kumimoji="0" lang="en-US" smtClean="0"/>
          </a:p>
          <a:p>
            <a:pPr lvl="2" eaLnBrk="1" latinLnBrk="0" hangingPunct="1"/>
            <a:r>
              <a:rPr kumimoji="0" lang="en-US" smtClean="0"/>
              <a:t>Third level</a:t>
            </a:r>
            <a:endParaRPr kumimoji="0" lang="en-US" smtClean="0"/>
          </a:p>
          <a:p>
            <a:pPr lvl="3" eaLnBrk="1" latinLnBrk="0" hangingPunct="1"/>
            <a:r>
              <a:rPr kumimoji="0" lang="en-US" smtClean="0"/>
              <a:t>Fourth level</a:t>
            </a:r>
            <a:endParaRPr kumimoji="0" lang="en-US" smtClean="0"/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 panose="05000000000000000000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 panose="05020102010507070707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 panose="05000000000000000000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 panose="05000000000000000000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 panose="05000000000000000000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  <a:p>
            <a:pPr lvl="1" eaLnBrk="1" latinLnBrk="0" hangingPunct="1"/>
            <a:r>
              <a:rPr kumimoji="0" lang="en-US" smtClean="0"/>
              <a:t>Second level</a:t>
            </a:r>
            <a:endParaRPr kumimoji="0" lang="en-US" smtClean="0"/>
          </a:p>
          <a:p>
            <a:pPr lvl="2" eaLnBrk="1" latinLnBrk="0" hangingPunct="1"/>
            <a:r>
              <a:rPr kumimoji="0" lang="en-US" smtClean="0"/>
              <a:t>Third level</a:t>
            </a:r>
            <a:endParaRPr kumimoji="0" lang="en-US" smtClean="0"/>
          </a:p>
          <a:p>
            <a:pPr lvl="3" eaLnBrk="1" latinLnBrk="0" hangingPunct="1"/>
            <a:r>
              <a:rPr kumimoji="0" lang="en-US" smtClean="0"/>
              <a:t>Fourth level</a:t>
            </a:r>
            <a:endParaRPr kumimoji="0" lang="en-US" smtClean="0"/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 panose="05000000000000000000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 panose="05020102010507070707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 panose="05000000000000000000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 panose="05000000000000000000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 panose="05000000000000000000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  <a:endParaRPr kumimoji="0" lang="en-US" smtClean="0"/>
          </a:p>
          <a:p>
            <a:pPr lvl="1" eaLnBrk="1" latinLnBrk="0" hangingPunct="1"/>
            <a:r>
              <a:rPr kumimoji="0" lang="en-US" smtClean="0"/>
              <a:t>Second level</a:t>
            </a:r>
            <a:endParaRPr kumimoji="0" lang="en-US" smtClean="0"/>
          </a:p>
          <a:p>
            <a:pPr lvl="2" eaLnBrk="1" latinLnBrk="0" hangingPunct="1"/>
            <a:r>
              <a:rPr kumimoji="0" lang="en-US" smtClean="0"/>
              <a:t>Third level</a:t>
            </a:r>
            <a:endParaRPr kumimoji="0" lang="en-US" smtClean="0"/>
          </a:p>
          <a:p>
            <a:pPr lvl="3" eaLnBrk="1" latinLnBrk="0" hangingPunct="1"/>
            <a:r>
              <a:rPr kumimoji="0" lang="en-US" smtClean="0"/>
              <a:t>Fourth level</a:t>
            </a:r>
            <a:endParaRPr kumimoji="0" lang="en-US" smtClean="0"/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D30FDB2-3E8F-4BF3-8201-DE8F362FB610}" type="datetimeFigureOut">
              <a:rPr lang="en-PH" smtClean="0">
                <a:solidFill>
                  <a:srgbClr val="775F55"/>
                </a:solidFill>
              </a:rPr>
            </a:fld>
            <a:endParaRPr lang="en-PH">
              <a:solidFill>
                <a:srgbClr val="775F55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PH">
              <a:solidFill>
                <a:srgbClr val="775F55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A16DC60-0ABE-4470-A838-22DCEEDEBDEA}" type="slidenum">
              <a:rPr lang="en-PH" smtClean="0"/>
            </a:fld>
            <a:endParaRPr lang="en-P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 panose="05000000000000000000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 panose="05020102010507070707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 panose="05000000000000000000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 panose="05000000000000000000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 panose="05000000000000000000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 panose="05000000000000000000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2"/>
            </p:custData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8000"/>
              <a:lumOff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latin typeface="Arial" panose="020B0604020202020204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>
            <a:alphaModFix amt="47000"/>
            <a:duotone>
              <a:prstClr val="black"/>
              <a:schemeClr val="bg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9713" cy="6858000"/>
          </a:xfrm>
          <a:prstGeom prst="rect">
            <a:avLst/>
          </a:prstGeom>
        </p:spPr>
      </p:pic>
      <p:sp>
        <p:nvSpPr>
          <p:cNvPr id="8" name="日期占位符 7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>
          <a:xfrm>
            <a:off x="521970" y="6356350"/>
            <a:ext cx="2057400" cy="365125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  <a:endParaRPr 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>
          <a:xfrm>
            <a:off x="6565487" y="6356350"/>
            <a:ext cx="2057400" cy="365125"/>
          </a:xfrm>
        </p:spPr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  <p:sp>
        <p:nvSpPr>
          <p:cNvPr id="7" name="标题占位符 1"/>
          <p:cNvSpPr>
            <a:spLocks noGrp="1"/>
          </p:cNvSpPr>
          <p:nvPr>
            <p:ph type="title"/>
            <p:custDataLst>
              <p:tags r:id="rId18"/>
            </p:custDataLst>
          </p:nvPr>
        </p:nvSpPr>
        <p:spPr>
          <a:xfrm>
            <a:off x="521970" y="360000"/>
            <a:ext cx="8100000" cy="720000"/>
          </a:xfrm>
          <a:prstGeom prst="rect">
            <a:avLst/>
          </a:prstGeom>
        </p:spPr>
        <p:txBody>
          <a:bodyPr vert="horz" wrap="square" lIns="0" tIns="0" rIns="0" bIns="0" rtlCol="0" anchor="b">
            <a:normAutofit/>
          </a:bodyPr>
          <a:lstStyle/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idx="1"/>
            <p:custDataLst>
              <p:tags r:id="rId19"/>
            </p:custDataLst>
          </p:nvPr>
        </p:nvSpPr>
        <p:spPr>
          <a:xfrm>
            <a:off x="521970" y="1301749"/>
            <a:ext cx="8100000" cy="4873625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2" name="KSO_TEMPLATE" hidden="1"/>
          <p:cNvSpPr/>
          <p:nvPr>
            <p:custDataLst>
              <p:tags r:id="rId20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350"/>
          </a:p>
        </p:txBody>
      </p:sp>
    </p:spTree>
    <p:custDataLst>
      <p:tags r:id="rId21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fontAlgn="auto" latinLnBrk="0" hangingPunct="1">
        <a:lnSpc>
          <a:spcPct val="100000"/>
        </a:lnSpc>
        <a:spcBef>
          <a:spcPct val="0"/>
        </a:spcBef>
        <a:buNone/>
        <a:defRPr kumimoji="0" lang="en-US" sz="2400" b="0" i="0" u="none" strike="noStrike" kern="1200" cap="none" spc="0" normalizeH="0" baseline="0" dirty="0" smtClean="0">
          <a:solidFill>
            <a:srgbClr val="253A3F"/>
          </a:solidFill>
          <a:uFillTx/>
          <a:latin typeface="Arial" panose="020B0604020202020204" pitchFamily="34" charset="0"/>
          <a:sym typeface="Arial" panose="020B0604020202020204" pitchFamily="34" charset="0"/>
        </a:defRPr>
      </a:lvl1pPr>
    </p:titleStyle>
    <p:bodyStyle>
      <a:lvl1pPr marL="171450" indent="-171450" algn="l" defTabSz="6858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350" u="none" strike="noStrike" kern="1200" cap="none" spc="0" normalizeH="0" baseline="0">
          <a:solidFill>
            <a:srgbClr val="253A3F"/>
          </a:solidFill>
          <a:uFillTx/>
          <a:latin typeface="Arial" panose="020B0604020202020204" pitchFamily="34" charset="0"/>
        </a:defRPr>
      </a:lvl1pPr>
      <a:lvl2pPr marL="5143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207135" algn="l"/>
          <a:tab pos="1207135" algn="l"/>
          <a:tab pos="1207135" algn="l"/>
          <a:tab pos="1207135" algn="l"/>
        </a:tabLst>
        <a:defRPr sz="1200" u="none" strike="noStrike" kern="1200" cap="none" spc="150" normalizeH="0" baseline="0">
          <a:solidFill>
            <a:srgbClr val="253A3F"/>
          </a:solidFill>
          <a:uFillTx/>
          <a:latin typeface="+mn-lt"/>
        </a:defRPr>
      </a:lvl2pPr>
      <a:lvl3pPr marL="8572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200" u="none" strike="noStrike" kern="1200" cap="none" spc="150" normalizeH="0" baseline="0">
          <a:solidFill>
            <a:srgbClr val="253A3F"/>
          </a:solidFill>
          <a:uFillTx/>
          <a:latin typeface="+mn-lt"/>
        </a:defRPr>
      </a:lvl3pPr>
      <a:lvl4pPr marL="12001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050" u="none" strike="noStrike" kern="1200" cap="none" spc="150" normalizeH="0" baseline="0">
          <a:solidFill>
            <a:srgbClr val="253A3F"/>
          </a:solidFill>
          <a:uFillTx/>
          <a:latin typeface="+mn-lt"/>
        </a:defRPr>
      </a:lvl4pPr>
      <a:lvl5pPr marL="1543050" indent="-171450" algn="l" defTabSz="6858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050" u="none" strike="noStrike" kern="1200" cap="none" spc="150" normalizeH="0" baseline="0">
          <a:solidFill>
            <a:srgbClr val="253A3F"/>
          </a:solidFill>
          <a:uFillTx/>
          <a:latin typeface="+mn-lt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2" Type="http://schemas.openxmlformats.org/officeDocument/2006/relationships/tags" Target="../tags/tag80.xml"/><Relationship Id="rId1" Type="http://schemas.openxmlformats.org/officeDocument/2006/relationships/tags" Target="../tags/tag7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2.xml"/><Relationship Id="rId2" Type="http://schemas.openxmlformats.org/officeDocument/2006/relationships/tags" Target="../tags/tag82.xml"/><Relationship Id="rId1" Type="http://schemas.openxmlformats.org/officeDocument/2006/relationships/tags" Target="../tags/tag8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1.xml"/><Relationship Id="rId8" Type="http://schemas.openxmlformats.org/officeDocument/2006/relationships/tags" Target="../tags/tag87.xml"/><Relationship Id="rId7" Type="http://schemas.openxmlformats.org/officeDocument/2006/relationships/tags" Target="../tags/tag86.xml"/><Relationship Id="rId6" Type="http://schemas.openxmlformats.org/officeDocument/2006/relationships/image" Target="../media/image14.jpeg"/><Relationship Id="rId5" Type="http://schemas.openxmlformats.org/officeDocument/2006/relationships/tags" Target="../tags/tag85.xml"/><Relationship Id="rId4" Type="http://schemas.openxmlformats.org/officeDocument/2006/relationships/image" Target="../media/image13.jpeg"/><Relationship Id="rId3" Type="http://schemas.openxmlformats.org/officeDocument/2006/relationships/tags" Target="../tags/tag84.xml"/><Relationship Id="rId2" Type="http://schemas.openxmlformats.org/officeDocument/2006/relationships/image" Target="../media/image12.jpeg"/><Relationship Id="rId1" Type="http://schemas.openxmlformats.org/officeDocument/2006/relationships/tags" Target="../tags/tag83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51.xml"/><Relationship Id="rId4" Type="http://schemas.openxmlformats.org/officeDocument/2006/relationships/tags" Target="../tags/tag90.xml"/><Relationship Id="rId3" Type="http://schemas.openxmlformats.org/officeDocument/2006/relationships/tags" Target="../tags/tag89.xml"/><Relationship Id="rId2" Type="http://schemas.openxmlformats.org/officeDocument/2006/relationships/image" Target="../media/image15.png"/><Relationship Id="rId1" Type="http://schemas.openxmlformats.org/officeDocument/2006/relationships/tags" Target="../tags/tag88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51.xml"/><Relationship Id="rId6" Type="http://schemas.openxmlformats.org/officeDocument/2006/relationships/tags" Target="../tags/tag94.xml"/><Relationship Id="rId5" Type="http://schemas.openxmlformats.org/officeDocument/2006/relationships/tags" Target="../tags/tag93.xml"/><Relationship Id="rId4" Type="http://schemas.openxmlformats.org/officeDocument/2006/relationships/image" Target="../media/image17.png"/><Relationship Id="rId3" Type="http://schemas.openxmlformats.org/officeDocument/2006/relationships/tags" Target="../tags/tag92.xml"/><Relationship Id="rId2" Type="http://schemas.openxmlformats.org/officeDocument/2006/relationships/image" Target="../media/image16.png"/><Relationship Id="rId1" Type="http://schemas.openxmlformats.org/officeDocument/2006/relationships/tags" Target="../tags/tag91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51.xml"/><Relationship Id="rId4" Type="http://schemas.openxmlformats.org/officeDocument/2006/relationships/tags" Target="../tags/tag97.xml"/><Relationship Id="rId3" Type="http://schemas.openxmlformats.org/officeDocument/2006/relationships/tags" Target="../tags/tag96.xml"/><Relationship Id="rId2" Type="http://schemas.openxmlformats.org/officeDocument/2006/relationships/image" Target="../media/image18.jpeg"/><Relationship Id="rId1" Type="http://schemas.openxmlformats.org/officeDocument/2006/relationships/tags" Target="../tags/tag95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102.xml"/><Relationship Id="rId8" Type="http://schemas.openxmlformats.org/officeDocument/2006/relationships/image" Target="../media/image22.jpeg"/><Relationship Id="rId7" Type="http://schemas.openxmlformats.org/officeDocument/2006/relationships/tags" Target="../tags/tag101.xml"/><Relationship Id="rId6" Type="http://schemas.openxmlformats.org/officeDocument/2006/relationships/image" Target="../media/image21.jpeg"/><Relationship Id="rId5" Type="http://schemas.openxmlformats.org/officeDocument/2006/relationships/tags" Target="../tags/tag100.xml"/><Relationship Id="rId4" Type="http://schemas.openxmlformats.org/officeDocument/2006/relationships/image" Target="../media/image20.jpeg"/><Relationship Id="rId3" Type="http://schemas.openxmlformats.org/officeDocument/2006/relationships/tags" Target="../tags/tag99.xml"/><Relationship Id="rId2" Type="http://schemas.openxmlformats.org/officeDocument/2006/relationships/image" Target="../media/image19.jpeg"/><Relationship Id="rId11" Type="http://schemas.openxmlformats.org/officeDocument/2006/relationships/slideLayout" Target="../slideLayouts/slideLayout51.xml"/><Relationship Id="rId10" Type="http://schemas.openxmlformats.org/officeDocument/2006/relationships/tags" Target="../tags/tag103.xml"/><Relationship Id="rId1" Type="http://schemas.openxmlformats.org/officeDocument/2006/relationships/tags" Target="../tags/tag9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3"/>
          <p:cNvSpPr>
            <a:spLocks noGrp="1"/>
          </p:cNvSpPr>
          <p:nvPr>
            <p:ph type="title" idx="1"/>
            <p:custDataLst>
              <p:tags r:id="rId1"/>
            </p:custDataLst>
          </p:nvPr>
        </p:nvSpPr>
        <p:spPr>
          <a:xfrm>
            <a:off x="971550" y="1628775"/>
            <a:ext cx="7338060" cy="3159760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-PH" sz="6000" dirty="0">
                <a:ea typeface="+mj-ea"/>
              </a:rPr>
              <a:t>BARANGAY ASSEMBLY 2026</a:t>
            </a:r>
            <a:br>
              <a:rPr lang="en-PH" sz="6000" dirty="0">
                <a:ea typeface="+mj-ea"/>
              </a:rPr>
            </a:br>
            <a:r>
              <a:rPr lang="en-PH" sz="6000">
                <a:ea typeface="+mj-ea"/>
                <a:sym typeface="+mn-ea"/>
              </a:rPr>
              <a:t>2ND SEMESTER </a:t>
            </a:r>
            <a:endParaRPr lang="en-PH" sz="6000" dirty="0">
              <a:ea typeface="+mj-ea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827966" y="2420774"/>
            <a:ext cx="7772400" cy="280831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cap="none" spc="50" dirty="0" smtClean="0">
                <a:ln w="11430"/>
                <a:solidFill>
                  <a:schemeClr val="tx2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n-lt"/>
              </a:rPr>
              <a:t>ACCOMPLISHMENT REPORT OF KGWD. ENRICO AGAPITO: CO-CHAIRMAN ON LIVELIHOOD &amp; COOPERATIVE, TRADE COMMERCE &amp; INDUSTRY, TRANSPORTATION</a:t>
            </a:r>
            <a:endParaRPr lang="en-US" sz="4000" b="1" cap="none" spc="50" dirty="0" smtClean="0">
              <a:ln w="11430"/>
              <a:solidFill>
                <a:schemeClr val="tx2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+mn-lt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115695" y="1182370"/>
            <a:ext cx="6696710" cy="5342890"/>
            <a:chOff x="941270" y="2343363"/>
            <a:chExt cx="7807194" cy="4464496"/>
          </a:xfrm>
        </p:grpSpPr>
        <p:pic>
          <p:nvPicPr>
            <p:cNvPr id="3" name="Picture 2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1270" y="2343363"/>
              <a:ext cx="3456384" cy="4464496"/>
            </a:xfrm>
            <a:prstGeom prst="rect">
              <a:avLst/>
            </a:prstGeom>
            <a:ln w="38100" cap="sq">
              <a:solidFill>
                <a:schemeClr val="accent1"/>
              </a:solidFill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" name="Picture 4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427984" y="2343363"/>
              <a:ext cx="4320480" cy="2171274"/>
            </a:xfrm>
            <a:prstGeom prst="rect">
              <a:avLst/>
            </a:prstGeom>
            <a:ln w="38100" cap="sq">
              <a:solidFill>
                <a:schemeClr val="accent1"/>
              </a:solidFill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" name="Picture 5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427984" y="4581128"/>
              <a:ext cx="4320480" cy="2226731"/>
            </a:xfrm>
            <a:prstGeom prst="rect">
              <a:avLst/>
            </a:prstGeom>
            <a:ln w="38100" cap="sq">
              <a:solidFill>
                <a:schemeClr val="accent1"/>
              </a:solidFill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7" name="Title 6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 vert="horz" wrap="square" lIns="0" tIns="0" rIns="0" bIns="0" rtlCol="0" anchor="b">
            <a:normAutofit/>
          </a:bodyPr>
          <a:lstStyle/>
          <a:p>
            <a:pPr lvl="0" algn="l">
              <a:buClrTx/>
              <a:buSzTx/>
              <a:buFontTx/>
            </a:pPr>
            <a:r>
              <a:rPr lang="en-PH" altLang="en-US" spc="50">
                <a:ln w="11430"/>
                <a:solidFill>
                  <a:schemeClr val="tx2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j-lt"/>
                <a:cs typeface="+mj-lt"/>
                <a:sym typeface="+mn-ea"/>
              </a:rPr>
              <a:t>FUNCTIONAL OFFICE OF LIVELIHOOD </a:t>
            </a:r>
            <a:endParaRPr lang="en-PH" altLang="en-US" spc="50">
              <a:ln w="11430"/>
              <a:solidFill>
                <a:schemeClr val="tx2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+mj-lt"/>
              <a:ea typeface="+mj-ea"/>
              <a:cs typeface="+mj-lt"/>
              <a:sym typeface="+mn-ea"/>
            </a:endParaRPr>
          </a:p>
        </p:txBody>
      </p:sp>
    </p:spTree>
    <p:custDataLst>
      <p:tags r:id="rId8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/Users/BARANGAY MOLINO III/Documents/LIVELIHOOD.pngLIVELIHOOD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/>
          <a:srcRect l="82" b="877"/>
          <a:stretch>
            <a:fillRect/>
          </a:stretch>
        </p:blipFill>
        <p:spPr bwMode="auto">
          <a:xfrm>
            <a:off x="617855" y="1125220"/>
            <a:ext cx="7770495" cy="5066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wrap="square" lIns="0" tIns="0" rIns="0" bIns="0" rtlCol="0" anchor="b">
            <a:normAutofit/>
          </a:bodyPr>
          <a:lstStyle/>
          <a:p>
            <a:pPr lvl="0" algn="ctr">
              <a:buClrTx/>
              <a:buSzTx/>
              <a:buFontTx/>
            </a:pPr>
            <a:r>
              <a:rPr lang="en-PH" altLang="en-US" spc="50">
                <a:ln w="11430"/>
                <a:solidFill>
                  <a:schemeClr val="tx2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j-lt"/>
                <a:cs typeface="+mj-lt"/>
                <a:sym typeface="+mn-ea"/>
              </a:rPr>
              <a:t>LIVELIHOOD SEMINAR</a:t>
            </a:r>
            <a:r>
              <a:rPr spc="50">
                <a:ln w="11430"/>
                <a:solidFill>
                  <a:schemeClr val="tx2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+mj-lt"/>
                <a:cs typeface="+mj-lt"/>
                <a:sym typeface="+mn-ea"/>
              </a:rPr>
              <a:t> </a:t>
            </a:r>
            <a:endParaRPr lang="en-PH" altLang="en-US">
              <a:latin typeface="+mj-lt"/>
              <a:ea typeface="+mj-ea"/>
              <a:cs typeface="+mj-lt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61"/>
          <a:stretch>
            <a:fillRect/>
          </a:stretch>
        </p:blipFill>
        <p:spPr bwMode="auto">
          <a:xfrm>
            <a:off x="467544" y="980728"/>
            <a:ext cx="3910648" cy="525658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432"/>
          <a:stretch>
            <a:fillRect/>
          </a:stretch>
        </p:blipFill>
        <p:spPr bwMode="auto">
          <a:xfrm>
            <a:off x="4644008" y="1002926"/>
            <a:ext cx="3888432" cy="523438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21970" y="288245"/>
            <a:ext cx="8100000" cy="720000"/>
          </a:xfrm>
        </p:spPr>
        <p:txBody>
          <a:bodyPr vert="horz" wrap="square" lIns="0" tIns="0" rIns="0" bIns="0" rtlCol="0" anchor="b">
            <a:normAutofit/>
          </a:bodyPr>
          <a:lstStyle/>
          <a:p>
            <a:pPr lvl="0" algn="ctr">
              <a:buClrTx/>
              <a:buSzTx/>
              <a:buFontTx/>
            </a:pPr>
            <a:r>
              <a:rPr>
                <a:latin typeface="+mj-lt"/>
                <a:ea typeface="+mj-ea"/>
                <a:cs typeface="+mn-ea"/>
                <a:sym typeface="+mn-ea"/>
              </a:rPr>
              <a:t>CONSULTATION  AT CITY LIVELIHOOD OFFICE</a:t>
            </a:r>
            <a:endParaRPr>
              <a:latin typeface="+mj-lt"/>
              <a:ea typeface="+mj-ea"/>
              <a:cs typeface="+mn-ea"/>
              <a:sym typeface="+mn-ea"/>
            </a:endParaRPr>
          </a:p>
        </p:txBody>
      </p:sp>
    </p:spTree>
    <p:custDataLst>
      <p:tags r:id="rId6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22412"/>
            <a:ext cx="7416824" cy="501317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itle 3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21970" y="216490"/>
            <a:ext cx="8100000" cy="720000"/>
          </a:xfrm>
        </p:spPr>
        <p:txBody>
          <a:bodyPr vert="horz" wrap="square" lIns="0" tIns="0" rIns="0" bIns="0" rtlCol="0" anchor="b">
            <a:normAutofit/>
          </a:bodyPr>
          <a:lstStyle/>
          <a:p>
            <a:pPr lvl="0" algn="ctr">
              <a:buClrTx/>
              <a:buSzTx/>
              <a:buFontTx/>
            </a:pPr>
            <a:r>
              <a:rPr>
                <a:latin typeface="+mj-lt"/>
                <a:ea typeface="+mj-ea"/>
                <a:cs typeface="+mn-ea"/>
                <a:sym typeface="+mn-ea"/>
              </a:rPr>
              <a:t>SERVICES OFFER  AT CITY LIVELIHOOD OFFICE</a:t>
            </a:r>
            <a:endParaRPr>
              <a:latin typeface="+mj-lt"/>
              <a:ea typeface="+mj-ea"/>
              <a:cs typeface="+mn-ea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53220" y="836712"/>
            <a:ext cx="7779220" cy="5616624"/>
            <a:chOff x="753220" y="836712"/>
            <a:chExt cx="7779220" cy="4176464"/>
          </a:xfrm>
        </p:grpSpPr>
        <p:grpSp>
          <p:nvGrpSpPr>
            <p:cNvPr id="5" name="Group 4"/>
            <p:cNvGrpSpPr/>
            <p:nvPr/>
          </p:nvGrpSpPr>
          <p:grpSpPr>
            <a:xfrm>
              <a:off x="755577" y="836712"/>
              <a:ext cx="7776863" cy="2088232"/>
              <a:chOff x="-562590" y="1412776"/>
              <a:chExt cx="9407065" cy="3699154"/>
            </a:xfrm>
          </p:grpSpPr>
          <p:pic>
            <p:nvPicPr>
              <p:cNvPr id="6" name="Picture 5"/>
              <p:cNvPicPr>
                <a:picLocks noChangeAspect="1"/>
              </p:cNvPicPr>
              <p:nvPr>
                <p:custDataLst>
                  <p:tags r:id="rId1"/>
                </p:custDataLst>
              </p:nvPr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562590" y="1412776"/>
                <a:ext cx="4442226" cy="3699154"/>
              </a:xfrm>
              <a:prstGeom prst="rect">
                <a:avLst/>
              </a:prstGeom>
            </p:spPr>
          </p:pic>
          <p:pic>
            <p:nvPicPr>
              <p:cNvPr id="8" name="Picture 7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15147" y="1412776"/>
                <a:ext cx="4529328" cy="3699154"/>
              </a:xfrm>
              <a:prstGeom prst="rect">
                <a:avLst/>
              </a:prstGeom>
            </p:spPr>
          </p:pic>
        </p:grpSp>
        <p:grpSp>
          <p:nvGrpSpPr>
            <p:cNvPr id="9" name="Group 8"/>
            <p:cNvGrpSpPr/>
            <p:nvPr/>
          </p:nvGrpSpPr>
          <p:grpSpPr>
            <a:xfrm>
              <a:off x="753220" y="2996952"/>
              <a:ext cx="7776863" cy="2016224"/>
              <a:chOff x="467544" y="1069353"/>
              <a:chExt cx="8136904" cy="4807919"/>
            </a:xfrm>
          </p:grpSpPr>
          <p:pic>
            <p:nvPicPr>
              <p:cNvPr id="10" name="Picture 9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7544" y="1069353"/>
                <a:ext cx="3842428" cy="4807919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>
                <p:custDataLst>
                  <p:tags r:id="rId7"/>
                </p:custDataLst>
              </p:nvPr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86680" y="1069353"/>
                <a:ext cx="3917768" cy="4735911"/>
              </a:xfrm>
              <a:prstGeom prst="rect">
                <a:avLst/>
              </a:prstGeom>
            </p:spPr>
          </p:pic>
        </p:grpSp>
      </p:grpSp>
      <p:sp>
        <p:nvSpPr>
          <p:cNvPr id="7" name="Title 6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21970" y="144735"/>
            <a:ext cx="8100000" cy="720000"/>
          </a:xfrm>
        </p:spPr>
        <p:txBody>
          <a:bodyPr vert="horz" wrap="square" lIns="0" tIns="0" rIns="0" bIns="0" rtlCol="0" anchor="b">
            <a:normAutofit/>
          </a:bodyPr>
          <a:lstStyle/>
          <a:p>
            <a:pPr lvl="0" algn="ctr">
              <a:buClrTx/>
              <a:buSzTx/>
              <a:buFontTx/>
            </a:pPr>
            <a:r>
              <a:rPr>
                <a:latin typeface="+mj-lt"/>
                <a:ea typeface="+mj-ea"/>
                <a:cs typeface="+mn-ea"/>
                <a:sym typeface="+mn-ea"/>
              </a:rPr>
              <a:t>MONITORING OF TRANSPORTATION</a:t>
            </a:r>
            <a:endParaRPr>
              <a:latin typeface="+mj-lt"/>
              <a:ea typeface="+mj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*i*1"/>
  <p:tag name="KSO_WM_UNIT_LAYERLEVEL" val="1"/>
  <p:tag name="KSO_WM_TAG_VERSION" val="3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*i*2"/>
  <p:tag name="KSO_WM_UNIT_LAYERLEVEL" val="1"/>
  <p:tag name="KSO_WM_TAG_VERSION" val="3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*i*3"/>
  <p:tag name="KSO_WM_UNIT_LAYERLEVEL" val="1"/>
  <p:tag name="KSO_WM_TAG_VERSION" val="3.0"/>
  <p:tag name="KSO_WM_BEAUTIFY_FLAG" val="#wm#"/>
</p:tagLst>
</file>

<file path=ppt/tags/tag4.xml><?xml version="1.0" encoding="utf-8"?>
<p:tagLst xmlns:p="http://schemas.openxmlformats.org/presentationml/2006/main">
  <p:tag name="KSO_WM_UNIT_TEXT_FILL_FORE_SCHEMECOLOR_INDEX_BRIGHTNESS" val="-0.25"/>
  <p:tag name="KSO_WM_UNIT_TEXT_FILL_FORE_SCHEMECOLOR_INDEX" val="14"/>
  <p:tag name="KSO_WM_UNIT_TEXT_FILL_TYPE" val="1"/>
  <p:tag name="KSO_WM_UNIT_SUBTYPE" val="b"/>
  <p:tag name="KSO_WM_UNIT_PRESET_TEXT" val="汇报人：稻壳儿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CONTENT_GROUP_TYPE" val="contentchip"/>
  <p:tag name="KSO_WM_UNIT_TYPE" val="f"/>
  <p:tag name="KSO_WM_UNIT_INDEX" val="1"/>
  <p:tag name="KSO_WM_UNIT_ID" val="_1*f*1"/>
  <p:tag name="KSO_WM_UNIT_LAYERLEVEL" val="1"/>
  <p:tag name="KSO_WM_TAG_VERSION" val="3.0"/>
  <p:tag name="KSO_WM_BEAUTIFY_FLAG" val="#wm#"/>
</p:tagLst>
</file>

<file path=ppt/tags/tag5.xml><?xml version="1.0" encoding="utf-8"?>
<p:tagLst xmlns:p="http://schemas.openxmlformats.org/presentationml/2006/main">
  <p:tag name="KSO_WM_UNIT_TEXT_FILL_FORE_SCHEMECOLOR_INDEX_BRIGHTNESS" val="-0.25"/>
  <p:tag name="KSO_WM_UNIT_TEXT_FILL_FORE_SCHEMECOLOR_INDEX" val="14"/>
  <p:tag name="KSO_WM_UNIT_TEXT_FILL_TYPE" val="1"/>
  <p:tag name="KSO_WM_UNIT_ISCONTENTSTITLE" val="0"/>
  <p:tag name="KSO_WM_UNIT_ISNUMDGMTITLE" val="0"/>
  <p:tag name="KSO_WM_UNIT_PRESET_TEXT" val="单击此处添加副标题"/>
  <p:tag name="KSO_WM_UNIT_NOCLEAR" val="0"/>
  <p:tag name="KSO_WM_UNIT_VALUE" val="17"/>
  <p:tag name="KSO_WM_UNIT_HIGHLIGHT" val="0"/>
  <p:tag name="KSO_WM_UNIT_COMPATIBLE" val="0"/>
  <p:tag name="KSO_WM_UNIT_DIAGRAM_ISNUMVISUAL" val="0"/>
  <p:tag name="KSO_WM_UNIT_DIAGRAM_ISREFERUNIT" val="0"/>
  <p:tag name="KSO_WM_UNIT_CONTENT_GROUP_TYPE" val="contentchip"/>
  <p:tag name="KSO_WM_UNIT_TYPE" val="b"/>
  <p:tag name="KSO_WM_UNIT_INDEX" val="1"/>
  <p:tag name="KSO_WM_UNIT_ID" val="_1*b*1"/>
  <p:tag name="KSO_WM_UNIT_LAYERLEVEL" val="1"/>
  <p:tag name="KSO_WM_TAG_VERSION" val="3.0"/>
  <p:tag name="KSO_WM_BEAUTIFY_FLAG" val="#wm#"/>
</p:tagLst>
</file>

<file path=ppt/tags/tag6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文档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CONTENT_GROUP_TYPE" val="contentchip"/>
  <p:tag name="KSO_WM_UNIT_TYPE" val="a"/>
  <p:tag name="KSO_WM_UNIT_INDEX" val="1"/>
  <p:tag name="KSO_WM_UNIT_ID" val="_1*a*1"/>
  <p:tag name="KSO_WM_UNIT_LAYERLEVEL" val="1"/>
  <p:tag name="KSO_WM_TAG_VERSION" val="3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13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2*a*1"/>
  <p:tag name="KSO_WM_UNIT_LAYERLEVEL" val="1"/>
  <p:tag name="KSO_WM_TAG_VERSION" val="3.0"/>
  <p:tag name="KSO_WM_BEAUTIFY_FLAG" val="#wm#"/>
</p:tagLst>
</file>

<file path=ppt/tags/tag14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33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2*f*1"/>
  <p:tag name="KSO_WM_UNIT_LAYERLEVEL" val="1"/>
  <p:tag name="KSO_WM_TAG_VERSION" val="3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3*i*5"/>
  <p:tag name="KSO_WM_UNIT_LAYERLEVEL" val="1"/>
  <p:tag name="KSO_WM_TAG_VERSION" val="3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3*i*1"/>
  <p:tag name="KSO_WM_UNIT_LAYERLEVEL" val="1"/>
  <p:tag name="KSO_WM_TAG_VERSION" val="3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3*i*2"/>
  <p:tag name="KSO_WM_UNIT_LAYERLEVEL" val="1"/>
  <p:tag name="KSO_WM_TAG_VERSION" val="3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3*i*3"/>
  <p:tag name="KSO_WM_UNIT_LAYERLEVEL" val="1"/>
  <p:tag name="KSO_WM_TAG_VERSION" val="3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3*i*4"/>
  <p:tag name="KSO_WM_UNIT_LAYERLEVEL" val="1"/>
  <p:tag name="KSO_WM_TAG_VERSION" val="3.0"/>
  <p:tag name="KSO_WM_BEAUTIFY_FLAG" val="#wm#"/>
</p:tagLst>
</file>

<file path=ppt/tags/tag20.xml><?xml version="1.0" encoding="utf-8"?>
<p:tagLst xmlns:p="http://schemas.openxmlformats.org/presentationml/2006/main">
  <p:tag name="KSO_WM_UNIT_ISCONTENTSTITLE" val="1"/>
  <p:tag name="KSO_WM_UNIT_ISNUMDGMTITLE" val="0"/>
  <p:tag name="KSO_WM_UNIT_PRESET_TEXT" val="目录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3*a*1"/>
  <p:tag name="KSO_WM_UNIT_LAYERLEVEL" val="1"/>
  <p:tag name="KSO_WM_TAG_VERSION" val="3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4*i*1"/>
  <p:tag name="KSO_WM_UNIT_LAYERLEVEL" val="1"/>
  <p:tag name="KSO_WM_TAG_VERSION" val="3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4*i*2"/>
  <p:tag name="KSO_WM_UNIT_LAYERLEVEL" val="1"/>
  <p:tag name="KSO_WM_TAG_VERSION" val="3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4*i*3"/>
  <p:tag name="KSO_WM_UNIT_LAYERLEVEL" val="1"/>
  <p:tag name="KSO_WM_TAG_VERSION" val="3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4*i*4"/>
  <p:tag name="KSO_WM_UNIT_LAYERLEVEL" val="1"/>
  <p:tag name="KSO_WM_TAG_VERSION" val="3.0"/>
  <p:tag name="KSO_WM_BEAUTIFY_FLAG" val="#wm#"/>
</p:tagLst>
</file>

<file path=ppt/tags/tag28.xml><?xml version="1.0" encoding="utf-8"?>
<p:tagLst xmlns:p="http://schemas.openxmlformats.org/presentationml/2006/main">
  <p:tag name="KSO_WM_UNIT_ISCONTENTSTITLE" val="0"/>
  <p:tag name="KSO_WM_UNIT_ISNUMDGMTITLE" val="0"/>
  <p:tag name="KSO_WM_UNIT_PRESET_TEXT" val="添加章节标题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CONTENT_GROUP_TYPE" val="contentchip"/>
  <p:tag name="KSO_WM_UNIT_TYPE" val="a"/>
  <p:tag name="KSO_WM_UNIT_INDEX" val="1"/>
  <p:tag name="KSO_WM_UNIT_ID" val="_4*a*1"/>
  <p:tag name="KSO_WM_UNIT_LAYERLEVEL" val="1"/>
  <p:tag name="KSO_WM_TAG_VERSION" val="3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35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5*a*1"/>
  <p:tag name="KSO_WM_UNIT_LAYERLEVEL" val="1"/>
  <p:tag name="KSO_WM_TAG_VERSION" val="3.0"/>
  <p:tag name="KSO_WM_BEAUTIFY_FLAG" val="#wm#"/>
</p:tagLst>
</file>

<file path=ppt/tags/tag36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29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5*f*1"/>
  <p:tag name="KSO_WM_UNIT_LAYERLEVEL" val="1"/>
  <p:tag name="KSO_WM_TAG_VERSION" val="3.0"/>
  <p:tag name="KSO_WM_BEAUTIFY_FLAG" val="#wm#"/>
</p:tagLst>
</file>

<file path=ppt/tags/tag37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299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2"/>
  <p:tag name="KSO_WM_UNIT_ID" val="_5*f*2"/>
  <p:tag name="KSO_WM_UNIT_LAYERLEVEL" val="1"/>
  <p:tag name="KSO_WM_TAG_VERSION" val="3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41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6*a*1"/>
  <p:tag name="KSO_WM_UNIT_LAYERLEVEL" val="1"/>
  <p:tag name="KSO_WM_TAG_VERSION" val="3.0"/>
  <p:tag name="KSO_WM_BEAUTIFY_FLAG" val="#wm#"/>
</p:tagLst>
</file>

<file path=ppt/tags/tag42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文本样式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1_1"/>
  <p:tag name="KSO_WM_UNIT_ID" val="_6*h_a*1_1"/>
  <p:tag name="KSO_WM_UNIT_LAYERLEVEL" val="1_1"/>
  <p:tag name="KSO_WM_TAG_VERSION" val="3.0"/>
  <p:tag name="KSO_WM_BEAUTIFY_FLAG" val="#wm#"/>
</p:tagLst>
</file>

<file path=ppt/tags/tag43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128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1_1"/>
  <p:tag name="KSO_WM_UNIT_ID" val="_6*h_f*1_1"/>
  <p:tag name="KSO_WM_UNIT_LAYERLEVEL" val="1_1"/>
  <p:tag name="KSO_WM_TAG_VERSION" val="3.0"/>
  <p:tag name="KSO_WM_BEAUTIFY_FLAG" val="#wm#"/>
</p:tagLst>
</file>

<file path=ppt/tags/tag4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文本样式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2_1"/>
  <p:tag name="KSO_WM_UNIT_ID" val="_6*h_a*2_1"/>
  <p:tag name="KSO_WM_UNIT_LAYERLEVEL" val="1_1"/>
  <p:tag name="KSO_WM_TAG_VERSION" val="3.0"/>
  <p:tag name="KSO_WM_BEAUTIFY_FLAG" val="#wm#"/>
</p:tagLst>
</file>

<file path=ppt/tags/tag45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128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2_1"/>
  <p:tag name="KSO_WM_UNIT_ID" val="_6*h_f*2_1"/>
  <p:tag name="KSO_WM_UNIT_LAYERLEVEL" val="1_1"/>
  <p:tag name="KSO_WM_TAG_VERSION" val="3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49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7*a*1"/>
  <p:tag name="KSO_WM_UNIT_LAYERLEVEL" val="1"/>
  <p:tag name="KSO_WM_TAG_VERSION" val="3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56.xml><?xml version="1.0" encoding="utf-8"?>
<p:tagLst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396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9*f*1"/>
  <p:tag name="KSO_WM_UNIT_LAYERLEVEL" val="1"/>
  <p:tag name="KSO_WM_TAG_VERSION" val="3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60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0*a*1"/>
  <p:tag name="KSO_WM_UNIT_LAYERLEVEL" val="1"/>
  <p:tag name="KSO_WM_TAG_VERSION" val="3.0"/>
  <p:tag name="KSO_WM_BEAUTIFY_FLAG" val="#wm#"/>
</p:tagLst>
</file>

<file path=ppt/tags/tag61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副标题样式"/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_10*b*1"/>
  <p:tag name="KSO_WM_UNIT_LAYERLEVEL" val="1"/>
  <p:tag name="KSO_WM_TAG_VERSION" val="3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3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1*i*2"/>
  <p:tag name="KSO_WM_UNIT_LAYERLEVEL" val="1"/>
  <p:tag name="KSO_WM_TAG_VERSION" val="3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1*i*3"/>
  <p:tag name="KSO_WM_UNIT_LAYERLEVEL" val="1"/>
  <p:tag name="KSO_WM_TAG_VERSION" val="3.0"/>
  <p:tag name="KSO_WM_BEAUTIFY_FLAG" val="#wm#"/>
</p:tagLst>
</file>

<file path=ppt/tags/tag65.xml><?xml version="1.0" encoding="utf-8"?>
<p:tagLst xmlns:p="http://schemas.openxmlformats.org/presentationml/2006/main">
  <p:tag name="KSO_WM_UNIT_TEXT_FILL_FORE_SCHEMECOLOR_INDEX_BRIGHTNESS" val="-0.25"/>
  <p:tag name="KSO_WM_UNIT_TEXT_FILL_FORE_SCHEMECOLOR_INDEX" val="14"/>
  <p:tag name="KSO_WM_UNIT_TEXT_FILL_TYPE" val="1"/>
  <p:tag name="KSO_WM_UNIT_SUBTYPE" val="b"/>
  <p:tag name="KSO_WM_UNIT_PRESET_TEXT" val="汇报人：稻壳儿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CONTENT_GROUP_TYPE" val="contentchip"/>
  <p:tag name="KSO_WM_UNIT_TYPE" val="f"/>
  <p:tag name="KSO_WM_UNIT_INDEX" val="1"/>
  <p:tag name="KSO_WM_UNIT_ID" val="_11*f*1"/>
  <p:tag name="KSO_WM_UNIT_LAYERLEVEL" val="1"/>
  <p:tag name="KSO_WM_TAG_VERSION" val="3.0"/>
  <p:tag name="KSO_WM_BEAUTIFY_FLAG" val="#wm#"/>
</p:tagLst>
</file>

<file path=ppt/tags/tag66.xml><?xml version="1.0" encoding="utf-8"?>
<p:tagLst xmlns:p="http://schemas.openxmlformats.org/presentationml/2006/main">
  <p:tag name="KSO_WM_UNIT_ISCONTENTSTITLE" val="0"/>
  <p:tag name="KSO_WM_UNIT_ISNUMDGMTITLE" val="0"/>
  <p:tag name="KSO_WM_UNIT_PRESET_TEXT" val="感谢您的观看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CONTENT_GROUP_TYPE" val="contentchip"/>
  <p:tag name="KSO_WM_UNIT_TYPE" val="a"/>
  <p:tag name="KSO_WM_UNIT_INDEX" val="1"/>
  <p:tag name="KSO_WM_UNIT_ID" val="_11*a*1"/>
  <p:tag name="KSO_WM_UNIT_LAYERLEVEL" val="1"/>
  <p:tag name="KSO_WM_TAG_VERSION" val="3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0*i*1"/>
  <p:tag name="KSO_WM_UNIT_LAYERLEVEL" val="1"/>
  <p:tag name="KSO_WM_TAG_VERSION" val="3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0*i*2"/>
  <p:tag name="KSO_WM_UNIT_LAYERLEVEL" val="1"/>
  <p:tag name="KSO_WM_TAG_VERSION" val="3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75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0*a*1"/>
  <p:tag name="KSO_WM_UNIT_LAYERLEVEL" val="1"/>
  <p:tag name="KSO_WM_TAG_VERSION" val="1.0"/>
  <p:tag name="KSO_WM_BEAUTIFY_FLAG" val="#wm#"/>
  <p:tag name="KSO_WM_TEMPLATE_CATEGORY" val="custom"/>
  <p:tag name="KSO_WM_TEMPLATE_INDEX" val="20237979"/>
</p:tagLst>
</file>

<file path=ppt/tags/tag76.xml><?xml version="1.0" encoding="utf-8"?>
<p:tagLst xmlns:p="http://schemas.openxmlformats.org/presentationml/2006/main">
  <p:tag name="KSO_WM_UNIT_SUBTYPE" val="a"/>
  <p:tag name="KSO_WM_UNIT_PRESET_TEXT" val="单击此处编辑母版文本样式&#10;第二级&#10;第三级&#10;第四级&#10;第五级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0*f*1"/>
  <p:tag name="KSO_WM_UNIT_LAYERLEVEL" val="1"/>
  <p:tag name="KSO_WM_TAG_VERSION" val="1.0"/>
  <p:tag name="KSO_WM_BEAUTIFY_FLAG" val="#wm#"/>
  <p:tag name="KSO_WM_TEMPLATE_CATEGORY" val="custom"/>
  <p:tag name="KSO_WM_TEMPLATE_INDEX" val="20237979"/>
</p:tagLst>
</file>

<file path=ppt/tags/tag77.xml><?xml version="1.0" encoding="utf-8"?>
<p:tagLst xmlns:p="http://schemas.openxmlformats.org/presentationml/2006/main">
  <p:tag name="KSO_WM_SPECIAL_SOURCE" val="bdnull"/>
  <p:tag name="KSO_WM_TEMPLATE_THUMBS_INDEX" val="1、11"/>
  <p:tag name="KSO_WM_TEMPLATE_SUBCATEGORY" val="29"/>
  <p:tag name="KSO_WM_TEMPLATE_MASTER_TYPE" val="0"/>
  <p:tag name="KSO_WM_TEMPLATE_COLOR_TYPE" val="0"/>
  <p:tag name="KSO_WM_TAG_VERSION" val="3.0"/>
  <p:tag name="KSO_WM_BEAUTIFY_FLAG" val="#wm#"/>
  <p:tag name="KSO_WM_TEMPLATE_CATEGORY" val="custom"/>
  <p:tag name="KSO_WM_TEMPLATE_INDEX" val="20237979"/>
</p:tagLst>
</file>

<file path=ppt/tags/tag78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79.xml><?xml version="1.0" encoding="utf-8"?>
<p:tagLst xmlns:p="http://schemas.openxmlformats.org/presentationml/2006/main">
  <p:tag name="KSO_WM_UNIT_ISCONTENTSTITLE" val="0"/>
  <p:tag name="KSO_WM_UNIT_ISNUMDGMTITLE" val="0"/>
  <p:tag name="KSO_WM_UNIT_PRESET_TEXT_INDEX" val="-1"/>
  <p:tag name="KSO_WM_UNIT_PRESET_TEXT_LEN" val="0"/>
  <p:tag name="KSO_WM_UNIT_NOCLEAR" val="0"/>
  <p:tag name="KSO_WM_UNIT_VALUE" val="3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7979_1*a*1"/>
  <p:tag name="KSO_WM_TEMPLATE_CATEGORY" val="custom"/>
  <p:tag name="KSO_WM_TEMPLATE_INDEX" val="20237979"/>
  <p:tag name="KSO_WM_UNIT_LAYERLEVEL" val="1"/>
  <p:tag name="KSO_WM_TAG_VERSION" val="3.0"/>
  <p:tag name="KSO_WM_BEAUTIFY_FLAG" val="#wm#"/>
</p:tagLst>
</file>

<file path=ppt/tags/tag80.xml><?xml version="1.0" encoding="utf-8"?>
<p:tagLst xmlns:p="http://schemas.openxmlformats.org/presentationml/2006/main">
  <p:tag name="KSO_WM_SPECIAL_SOURCE" val="bdnull"/>
  <p:tag name="KSO_WM_TEMPLATE_THUMBS_INDEX" val="1、11"/>
  <p:tag name="KSO_WM_SLIDE_CONTENT_AREA" val="{&quot;left&quot;:&quot;462.85&quot;,&quot;top&quot;:&quot;118.75&quot;,&quot;width&quot;:&quot;459.25&quot;,&quot;height&quot;:&quot;265.1&quot;}"/>
  <p:tag name="KSO_WM_SLIDE_ID" val="custom20237979_1"/>
  <p:tag name="KSO_WM_TEMPLATE_SUBCATEGORY" val="29"/>
  <p:tag name="KSO_WM_TEMPLATE_MASTER_TYPE" val="0"/>
  <p:tag name="KSO_WM_TEMPLATE_COLOR_TYPE" val="0"/>
  <p:tag name="KSO_WM_SLIDE_TYPE" val="title"/>
  <p:tag name="KSO_WM_SLIDE_SUBTYPE" val="pureTxt"/>
  <p:tag name="KSO_WM_SLIDE_ITEM_CNT" val="0"/>
  <p:tag name="KSO_WM_SLIDE_INDEX" val="1"/>
  <p:tag name="KSO_WM_TAG_VERSION" val="3.0"/>
  <p:tag name="KSO_WM_BEAUTIFY_FLAG" val="#wm#"/>
  <p:tag name="KSO_WM_TEMPLATE_CATEGORY" val="custom"/>
  <p:tag name="KSO_WM_TEMPLATE_INDEX" val="20237979"/>
  <p:tag name="KSO_WM_SLIDE_LAYOUT" val="a_b_f"/>
  <p:tag name="KSO_WM_SLIDE_LAYOUT_CNT" val="1_1_1"/>
  <p:tag name="KSO_WM_SLIDE_THEME_ID" val="3302786"/>
  <p:tag name="KSO_WM_SLIDE_THEME_NAME" val="Blue Chinoiserie"/>
</p:tagLst>
</file>

<file path=ppt/tags/tag81.xml><?xml version="1.0" encoding="utf-8"?>
<p:tagLst xmlns:p="http://schemas.openxmlformats.org/presentationml/2006/main">
  <p:tag name="KSO_WM_UNIT_INDEX" val="1"/>
  <p:tag name="KSO_WM_UNIT_TYPE" val="f"/>
  <p:tag name="KSO_WM_UNIT_SUBTYPE" val="a"/>
  <p:tag name="KSO_WM_BEAUTIFY_FLAG" val="#wm#"/>
</p:tagLst>
</file>

<file path=ppt/tags/tag82.xml><?xml version="1.0" encoding="utf-8"?>
<p:tagLst xmlns:p="http://schemas.openxmlformats.org/presentationml/2006/main">
  <p:tag name="KSO_WM_SLIDE_TYPE" val="text"/>
  <p:tag name="KSO_WM_BEAUTIFY_FLAG" val="#wm#"/>
</p:tagLst>
</file>

<file path=ppt/tags/tag83.xml><?xml version="1.0" encoding="utf-8"?>
<p:tagLst xmlns:p="http://schemas.openxmlformats.org/presentationml/2006/main">
  <p:tag name="KSO_WM_UNIT_INDEX" val="2"/>
  <p:tag name="KSO_WM_UNIT_TYPE" val="j"/>
  <p:tag name="KSO_WM_BEAUTIFY_FLAG" val="#wm#"/>
</p:tagLst>
</file>

<file path=ppt/tags/tag84.xml><?xml version="1.0" encoding="utf-8"?>
<p:tagLst xmlns:p="http://schemas.openxmlformats.org/presentationml/2006/main">
  <p:tag name="KSO_WM_UNIT_INDEX" val="3"/>
  <p:tag name="KSO_WM_UNIT_TYPE" val="j"/>
  <p:tag name="KSO_WM_BEAUTIFY_FLAG" val="#wm#"/>
</p:tagLst>
</file>

<file path=ppt/tags/tag85.xml><?xml version="1.0" encoding="utf-8"?>
<p:tagLst xmlns:p="http://schemas.openxmlformats.org/presentationml/2006/main">
  <p:tag name="KSO_WM_UNIT_INDEX" val="4"/>
  <p:tag name="KSO_WM_UNIT_TYPE" val="j"/>
  <p:tag name="KSO_WM_BEAUTIFY_FLAG" val="#wm#"/>
</p:tagLst>
</file>

<file path=ppt/tags/tag86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7*a*1"/>
  <p:tag name="KSO_WM_UNIT_LAYERLEVEL" val="1"/>
  <p:tag name="KSO_WM_TAG_VERSION" val="3.0"/>
  <p:tag name="KSO_WM_BEAUTIFY_FLAG" val="#wm#"/>
</p:tagLst>
</file>

<file path=ppt/tags/tag87.xml><?xml version="1.0" encoding="utf-8"?>
<p:tagLst xmlns:p="http://schemas.openxmlformats.org/presentationml/2006/main">
  <p:tag name="KSO_WM_SLIDE_TYPE" val="text"/>
  <p:tag name="KSO_WM_BEAUTIFY_FLAG" val="#wm#"/>
</p:tagLst>
</file>

<file path=ppt/tags/tag88.xml><?xml version="1.0" encoding="utf-8"?>
<p:tagLst xmlns:p="http://schemas.openxmlformats.org/presentationml/2006/main">
  <p:tag name="KSO_WM_UNIT_INDEX" val="2"/>
  <p:tag name="KSO_WM_UNIT_TYPE" val="j"/>
  <p:tag name="KSO_WM_BEAUTIFY_FLAG" val="#wm#"/>
</p:tagLst>
</file>

<file path=ppt/tags/tag89.xml><?xml version="1.0" encoding="utf-8"?>
<p:tagLst xmlns:p="http://schemas.openxmlformats.org/presentationml/2006/main">
  <p:tag name="KSO_WM_UNIT_TEXT" val="FUNCTIONAL OFFICE OF LIVELIHOOD "/>
  <p:tag name="KSO_WM_UNIT_INDEX" val="1"/>
  <p:tag name="KSO_WM_UNIT_TYPE" val="a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ID" val="_7*a*1"/>
  <p:tag name="KSO_WM_UNIT_LAYERLEVEL" val="1"/>
  <p:tag name="KSO_WM_TAG_VERSION" val="3.0"/>
</p:tagLst>
</file>

<file path=ppt/tags/tag90.xml><?xml version="1.0" encoding="utf-8"?>
<p:tagLst xmlns:p="http://schemas.openxmlformats.org/presentationml/2006/main">
  <p:tag name="KSO_WM_SLIDE_TYPE" val="text"/>
  <p:tag name="KSO_WM_BEAUTIFY_FLAG" val="#wm#"/>
</p:tagLst>
</file>

<file path=ppt/tags/tag91.xml><?xml version="1.0" encoding="utf-8"?>
<p:tagLst xmlns:p="http://schemas.openxmlformats.org/presentationml/2006/main">
  <p:tag name="KSO_WM_UNIT_INDEX" val="2"/>
  <p:tag name="KSO_WM_UNIT_TYPE" val="j"/>
  <p:tag name="KSO_WM_BEAUTIFY_FLAG" val="#wm#"/>
</p:tagLst>
</file>

<file path=ppt/tags/tag92.xml><?xml version="1.0" encoding="utf-8"?>
<p:tagLst xmlns:p="http://schemas.openxmlformats.org/presentationml/2006/main">
  <p:tag name="KSO_WM_UNIT_INDEX" val="3"/>
  <p:tag name="KSO_WM_UNIT_TYPE" val="j"/>
  <p:tag name="KSO_WM_BEAUTIFY_FLAG" val="#wm#"/>
</p:tagLst>
</file>

<file path=ppt/tags/tag93.xml><?xml version="1.0" encoding="utf-8"?>
<p:tagLst xmlns:p="http://schemas.openxmlformats.org/presentationml/2006/main">
  <p:tag name="KSO_WM_UNIT_TEXT" val="SERVICES OFFER AT LIVELIHOOD OFFICE"/>
  <p:tag name="KSO_WM_UNIT_INDEX" val="1"/>
  <p:tag name="KSO_WM_UNIT_TYPE" val="a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ID" val="_7*a*1"/>
  <p:tag name="KSO_WM_UNIT_LAYERLEVEL" val="1"/>
  <p:tag name="KSO_WM_TAG_VERSION" val="3.0"/>
</p:tagLst>
</file>

<file path=ppt/tags/tag94.xml><?xml version="1.0" encoding="utf-8"?>
<p:tagLst xmlns:p="http://schemas.openxmlformats.org/presentationml/2006/main">
  <p:tag name="KSO_WM_SLIDE_TYPE" val="text"/>
  <p:tag name="KSO_WM_BEAUTIFY_FLAG" val="#wm#"/>
</p:tagLst>
</file>

<file path=ppt/tags/tag95.xml><?xml version="1.0" encoding="utf-8"?>
<p:tagLst xmlns:p="http://schemas.openxmlformats.org/presentationml/2006/main">
  <p:tag name="KSO_WM_UNIT_INDEX" val="2"/>
  <p:tag name="KSO_WM_UNIT_TYPE" val="j"/>
  <p:tag name="KSO_WM_BEAUTIFY_FLAG" val="#wm#"/>
</p:tagLst>
</file>

<file path=ppt/tags/tag96.xml><?xml version="1.0" encoding="utf-8"?>
<p:tagLst xmlns:p="http://schemas.openxmlformats.org/presentationml/2006/main">
  <p:tag name="KSO_WM_UNIT_TEXT" val="CONSULTATION  AT CITY LIVELIHOOD OFFICE"/>
  <p:tag name="KSO_WM_UNIT_INDEX" val="1"/>
  <p:tag name="KSO_WM_UNIT_TYPE" val="a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ID" val="_7*a*1"/>
  <p:tag name="KSO_WM_UNIT_LAYERLEVEL" val="1"/>
  <p:tag name="KSO_WM_TAG_VERSION" val="3.0"/>
</p:tagLst>
</file>

<file path=ppt/tags/tag97.xml><?xml version="1.0" encoding="utf-8"?>
<p:tagLst xmlns:p="http://schemas.openxmlformats.org/presentationml/2006/main">
  <p:tag name="KSO_WM_SLIDE_TYPE" val="text"/>
  <p:tag name="KSO_WM_BEAUTIFY_FLAG" val="#wm#"/>
</p:tagLst>
</file>

<file path=ppt/tags/tag98.xml><?xml version="1.0" encoding="utf-8"?>
<p:tagLst xmlns:p="http://schemas.openxmlformats.org/presentationml/2006/main">
  <p:tag name="KSO_WM_UNIT_INDEX" val="2"/>
  <p:tag name="KSO_WM_UNIT_TYPE" val="j"/>
  <p:tag name="KSO_WM_BEAUTIFY_FLAG" val="#wm#"/>
</p:tagLst>
</file>

<file path=ppt/tags/tag99.xml><?xml version="1.0" encoding="utf-8"?>
<p:tagLst xmlns:p="http://schemas.openxmlformats.org/presentationml/2006/main">
  <p:tag name="KSO_WM_UNIT_INDEX" val="3"/>
  <p:tag name="KSO_WM_UNIT_TYPE" val="j"/>
  <p:tag name="KSO_WM_BEAUTIFY_FLAG" val="#wm#"/>
</p:tagLst>
</file>

<file path=ppt/tags/tag100.xml><?xml version="1.0" encoding="utf-8"?>
<p:tagLst xmlns:p="http://schemas.openxmlformats.org/presentationml/2006/main">
  <p:tag name="KSO_WM_UNIT_INDEX" val="4"/>
  <p:tag name="KSO_WM_UNIT_TYPE" val="j"/>
  <p:tag name="KSO_WM_BEAUTIFY_FLAG" val="#wm#"/>
</p:tagLst>
</file>

<file path=ppt/tags/tag101.xml><?xml version="1.0" encoding="utf-8"?>
<p:tagLst xmlns:p="http://schemas.openxmlformats.org/presentationml/2006/main">
  <p:tag name="KSO_WM_UNIT_INDEX" val="5"/>
  <p:tag name="KSO_WM_UNIT_TYPE" val="j"/>
  <p:tag name="KSO_WM_BEAUTIFY_FLAG" val="#wm#"/>
</p:tagLst>
</file>

<file path=ppt/tags/tag102.xml><?xml version="1.0" encoding="utf-8"?>
<p:tagLst xmlns:p="http://schemas.openxmlformats.org/presentationml/2006/main">
  <p:tag name="KSO_WM_UNIT_TEXT" val="SERVICES OFFER  AT CITY LIVELIHOOD OFFICE"/>
  <p:tag name="KSO_WM_UNIT_INDEX" val="1"/>
  <p:tag name="KSO_WM_UNIT_TYPE" val="a"/>
  <p:tag name="KSO_WM_BEAUTIFY_FLAG" val="#wm#"/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ID" val="_7*a*1"/>
  <p:tag name="KSO_WM_UNIT_LAYERLEVEL" val="1"/>
  <p:tag name="KSO_WM_TAG_VERSION" val="3.0"/>
</p:tagLst>
</file>

<file path=ppt/tags/tag103.xml><?xml version="1.0" encoding="utf-8"?>
<p:tagLst xmlns:p="http://schemas.openxmlformats.org/presentationml/2006/main">
  <p:tag name="KSO_WM_SLIDE_TYPE" val="text"/>
  <p:tag name="KSO_WM_BEAUTIFY_FLAG" val="#wm#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Office Theme">
  <a:themeElements>
    <a:clrScheme name="自定义 69">
      <a:dk1>
        <a:srgbClr val="000000"/>
      </a:dk1>
      <a:lt1>
        <a:srgbClr val="FFFFFF"/>
      </a:lt1>
      <a:dk2>
        <a:srgbClr val="253A3F"/>
      </a:dk2>
      <a:lt2>
        <a:srgbClr val="ADC8CE"/>
      </a:lt2>
      <a:accent1>
        <a:srgbClr val="578591"/>
      </a:accent1>
      <a:accent2>
        <a:srgbClr val="77A3AE"/>
      </a:accent2>
      <a:accent3>
        <a:srgbClr val="D36250"/>
      </a:accent3>
      <a:accent4>
        <a:srgbClr val="EC9B86"/>
      </a:accent4>
      <a:accent5>
        <a:srgbClr val="A0B9C6"/>
      </a:accent5>
      <a:accent6>
        <a:srgbClr val="B1B3D3"/>
      </a:accent6>
      <a:hlink>
        <a:srgbClr val="EC5F74"/>
      </a:hlink>
      <a:folHlink>
        <a:srgbClr val="6096E6"/>
      </a:folHlink>
    </a:clrScheme>
    <a:fontScheme name="字体-传统">
      <a:majorFont>
        <a:latin typeface="Crimson Text SemiBold"/>
        <a:ea typeface="Crimson Text SemiBold"/>
        <a:cs typeface=""/>
      </a:majorFont>
      <a:minorFont>
        <a:latin typeface="Charis SIL"/>
        <a:ea typeface="Charis SI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0</TotalTime>
  <Words>324</Words>
  <Application>WPS Presentation</Application>
  <PresentationFormat>On-screen Show (4:3)</PresentationFormat>
  <Paragraphs>14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7</vt:i4>
      </vt:variant>
    </vt:vector>
  </HeadingPairs>
  <TitlesOfParts>
    <vt:vector size="25" baseType="lpstr">
      <vt:lpstr>Arial</vt:lpstr>
      <vt:lpstr>SimSun</vt:lpstr>
      <vt:lpstr>Wingdings</vt:lpstr>
      <vt:lpstr>Wingdings</vt:lpstr>
      <vt:lpstr>Wingdings 2</vt:lpstr>
      <vt:lpstr>Wingdings</vt:lpstr>
      <vt:lpstr>Charis SIL</vt:lpstr>
      <vt:lpstr>Crimson Text SemiBold</vt:lpstr>
      <vt:lpstr>Segoe Print</vt:lpstr>
      <vt:lpstr>Microsoft YaHei</vt:lpstr>
      <vt:lpstr>Arial Unicode MS</vt:lpstr>
      <vt:lpstr>Calibri</vt:lpstr>
      <vt:lpstr>Tw Cen MT</vt:lpstr>
      <vt:lpstr>Median</vt:lpstr>
      <vt:lpstr>1_Median</vt:lpstr>
      <vt:lpstr>2_Median</vt:lpstr>
      <vt:lpstr>3_Median</vt:lpstr>
      <vt:lpstr>2_Office Theme</vt:lpstr>
      <vt:lpstr>BARANGAY ASSEMBLY 2026 2ND SEMESTER </vt:lpstr>
      <vt:lpstr>PowerPoint 演示文稿</vt:lpstr>
      <vt:lpstr>FUNCTIONAL OFFICE OF LIVELIHOOD </vt:lpstr>
      <vt:lpstr>LIVELIHOOD SEMINAR </vt:lpstr>
      <vt:lpstr>CONSULTATION  AT CITY LIVELIHOOD OFFICE</vt:lpstr>
      <vt:lpstr>SERVICES OFFER  AT CITY LIVELIHOOD OFFICE</vt:lpstr>
      <vt:lpstr>MONITORING OF TRANSPORTATION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 OF BARANGAY ADDRESS (SOBA) C.Y.2026</dc:title>
  <dc:creator>SEC. KIM CORTEZ</dc:creator>
  <cp:lastModifiedBy>BARANGAY MOLINO 3</cp:lastModifiedBy>
  <cp:revision>99</cp:revision>
  <cp:lastPrinted>2026-03-13T09:14:00Z</cp:lastPrinted>
  <dcterms:created xsi:type="dcterms:W3CDTF">2026-03-12T01:01:00Z</dcterms:created>
  <dcterms:modified xsi:type="dcterms:W3CDTF">2026-10-17T03:55:38Z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1033-12.1.0.25242</vt:lpwstr>
  </property>
  <property fmtid="{D5CDD505-2E9C-101B-9397-08002B2CF9AE}" pid="3" name="ICV">
    <vt:lpwstr>1D154226503A4775A9A14255B2374820_13</vt:lpwstr>
  </property>
</Properties>
</file>