
<file path=[Content_Types].xml><?xml version="1.0" encoding="utf-8"?>
<Types xmlns="http://schemas.openxmlformats.org/package/2006/content-types">
  <Default Extension="mp3" ContentType="audio/mpeg"/>
  <Default Extension="png" ContentType="image/png"/>
  <Default Extension="aac" ContentType="audio/aac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3" r:id="rId13"/>
    <p:sldId id="267" r:id="rId14"/>
    <p:sldId id="270" r:id="rId15"/>
    <p:sldId id="272" r:id="rId16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F50"/>
    <a:srgbClr val="C1977F"/>
    <a:srgbClr val="C096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8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8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8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8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8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233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B221-DBC8-4655-BB1F-DDA5338767F4}" type="datetimeFigureOut">
              <a:rPr lang="id-ID"/>
              <a:t>13/03/2022</a:t>
            </a:fld>
            <a:endParaRPr lang="id-ID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581-7078-4307-B910-AC6401F9D120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9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F15F-FA7B-4F00-AC41-740DC1431091}" type="datetimeFigureOut">
              <a:rPr lang="id-ID"/>
              <a:t>13/03/2022</a:t>
            </a:fld>
            <a:endParaRPr lang="id-ID"/>
          </a:p>
        </p:txBody>
      </p:sp>
      <p:sp>
        <p:nvSpPr>
          <p:cNvPr id="104879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9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643F-F8CB-4687-82D1-0515E292D5D2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5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806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80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8C58-5463-4932-A184-4575D210E8E4}" type="datetimeFigureOut">
              <a:rPr lang="id-ID"/>
              <a:t>13/03/2022</a:t>
            </a:fld>
            <a:endParaRPr lang="id-ID"/>
          </a:p>
        </p:txBody>
      </p:sp>
      <p:sp>
        <p:nvSpPr>
          <p:cNvPr id="104880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80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61A0-9BFA-4159-8102-A4C8C57583B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811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12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B839-5293-42E2-8777-D292AA3CA8FF}" type="datetimeFigureOut">
              <a:rPr lang="id-ID"/>
              <a:t>13/03/2022</a:t>
            </a:fld>
            <a:endParaRPr lang="id-ID"/>
          </a:p>
        </p:txBody>
      </p:sp>
      <p:sp>
        <p:nvSpPr>
          <p:cNvPr id="10488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8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A17B4-BEA8-4EF7-8344-BC9171764111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6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81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81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1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820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1000-41CC-469D-BD21-EFB65C265CDF}" type="datetimeFigureOut">
              <a:rPr lang="id-ID"/>
              <a:t>13/03/2022</a:t>
            </a:fld>
            <a:endParaRPr lang="id-ID"/>
          </a:p>
        </p:txBody>
      </p:sp>
      <p:sp>
        <p:nvSpPr>
          <p:cNvPr id="10488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82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0D8-6A48-47F2-9B25-E101F0F3F899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8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C40E-5F07-410C-BB52-489D04F6B7B0}" type="datetimeFigureOut">
              <a:rPr lang="id-ID"/>
              <a:t>13/03/2022</a:t>
            </a:fld>
            <a:endParaRPr lang="id-ID"/>
          </a:p>
        </p:txBody>
      </p:sp>
      <p:sp>
        <p:nvSpPr>
          <p:cNvPr id="104878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8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CC244-3621-4FC1-8DBC-3C99AA20EAF2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3F72-4C09-4968-AACB-F333D0D194F7}" type="datetimeFigureOut">
              <a:rPr lang="id-ID"/>
              <a:t>13/03/2022</a:t>
            </a:fld>
            <a:endParaRPr lang="id-ID"/>
          </a:p>
        </p:txBody>
      </p:sp>
      <p:sp>
        <p:nvSpPr>
          <p:cNvPr id="104867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67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C222-E7E1-486E-BC19-A71501B0BCC0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825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2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82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D5422-4021-4838-B4FA-CF75994ABFDD}" type="datetimeFigureOut">
              <a:rPr lang="id-ID"/>
              <a:t>13/03/2022</a:t>
            </a:fld>
            <a:endParaRPr lang="id-ID"/>
          </a:p>
        </p:txBody>
      </p:sp>
      <p:sp>
        <p:nvSpPr>
          <p:cNvPr id="104882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82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723B-4540-4F54-84D5-CE73DF53DD6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95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104879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9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3E9AD-E6BE-4D0C-A59E-9378DC78BD7B}" type="datetimeFigureOut">
              <a:rPr lang="id-ID"/>
              <a:t>13/03/2022</a:t>
            </a:fld>
            <a:endParaRPr lang="id-ID"/>
          </a:p>
        </p:txBody>
      </p:sp>
      <p:sp>
        <p:nvSpPr>
          <p:cNvPr id="104879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9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2AFD0-1597-4AFC-9CCD-C62F43F46A4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80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80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EE44-4671-4D45-B109-7F140E5C68A2}" type="datetimeFigureOut">
              <a:rPr lang="id-ID"/>
              <a:t>13/03/2022</a:t>
            </a:fld>
            <a:endParaRPr lang="id-ID"/>
          </a:p>
        </p:txBody>
      </p:sp>
      <p:sp>
        <p:nvSpPr>
          <p:cNvPr id="104880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80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7657-AA8D-4EB1-94CE-E2808D76CE84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4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8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8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CCC88-0B7A-44D0-9C83-B75AFD29D06B}" type="datetimeFigureOut">
              <a:rPr lang="id-ID"/>
              <a:t>13/03/2022</a:t>
            </a:fld>
            <a:endParaRPr lang="id-ID"/>
          </a:p>
        </p:txBody>
      </p:sp>
      <p:sp>
        <p:nvSpPr>
          <p:cNvPr id="104878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8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1EF6-B38F-46FE-AAEC-44872420E9FC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62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104862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B221-DBC8-4655-BB1F-DDA5338767F4}" type="datetimeFigureOut">
              <a:rPr lang="id-ID"/>
              <a:t>13/03/2022</a:t>
            </a:fld>
            <a:endParaRPr lang="id-ID"/>
          </a:p>
        </p:txBody>
      </p:sp>
      <p:sp>
        <p:nvSpPr>
          <p:cNvPr id="104862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6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6581-7078-4307-B910-AC6401F9D120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3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F15F-FA7B-4F00-AC41-740DC1431091}" type="datetimeFigureOut">
              <a:rPr lang="id-ID"/>
              <a:t>13/03/2022</a:t>
            </a:fld>
            <a:endParaRPr lang="id-ID"/>
          </a:p>
        </p:txBody>
      </p:sp>
      <p:sp>
        <p:nvSpPr>
          <p:cNvPr id="104873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643F-F8CB-4687-82D1-0515E292D5D2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7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58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5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8C58-5463-4932-A184-4575D210E8E4}" type="datetimeFigureOut">
              <a:rPr lang="id-ID"/>
              <a:t>13/03/2022</a:t>
            </a:fld>
            <a:endParaRPr lang="id-ID"/>
          </a:p>
        </p:txBody>
      </p:sp>
      <p:sp>
        <p:nvSpPr>
          <p:cNvPr id="104876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6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61A0-9BFA-4159-8102-A4C8C57583B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52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53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5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CB839-5293-42E2-8777-D292AA3CA8FF}" type="datetimeFigureOut">
              <a:rPr lang="id-ID"/>
              <a:t>13/03/2022</a:t>
            </a:fld>
            <a:endParaRPr lang="id-ID"/>
          </a:p>
        </p:txBody>
      </p:sp>
      <p:sp>
        <p:nvSpPr>
          <p:cNvPr id="104875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5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A17B4-BEA8-4EF7-8344-BC9171764111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7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7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7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7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7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1000-41CC-469D-BD21-EFB65C265CDF}" type="datetimeFigureOut">
              <a:rPr lang="id-ID"/>
              <a:t>13/03/2022</a:t>
            </a:fld>
            <a:endParaRPr lang="id-ID"/>
          </a:p>
        </p:txBody>
      </p:sp>
      <p:sp>
        <p:nvSpPr>
          <p:cNvPr id="104877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7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770D8-6A48-47F2-9B25-E101F0F3F899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6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C40E-5F07-410C-BB52-489D04F6B7B0}" type="datetimeFigureOut">
              <a:rPr lang="id-ID"/>
              <a:t>13/03/2022</a:t>
            </a:fld>
            <a:endParaRPr lang="id-ID"/>
          </a:p>
        </p:txBody>
      </p:sp>
      <p:sp>
        <p:nvSpPr>
          <p:cNvPr id="104877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7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CC244-3621-4FC1-8DBC-3C99AA20EAF2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3F72-4C09-4968-AACB-F333D0D194F7}" type="datetimeFigureOut">
              <a:rPr lang="id-ID"/>
              <a:t>13/03/2022</a:t>
            </a:fld>
            <a:endParaRPr lang="id-ID"/>
          </a:p>
        </p:txBody>
      </p:sp>
      <p:sp>
        <p:nvSpPr>
          <p:cNvPr id="10486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6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C222-E7E1-486E-BC19-A71501B0BCC0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6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6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6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D5422-4021-4838-B4FA-CF75994ABFDD}" type="datetimeFigureOut">
              <a:rPr lang="id-ID"/>
              <a:t>13/03/2022</a:t>
            </a:fld>
            <a:endParaRPr lang="id-ID"/>
          </a:p>
        </p:txBody>
      </p:sp>
      <p:sp>
        <p:nvSpPr>
          <p:cNvPr id="104876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6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7723B-4540-4F54-84D5-CE73DF53DD6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36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104873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873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3E9AD-E6BE-4D0C-A59E-9378DC78BD7B}" type="datetimeFigureOut">
              <a:rPr lang="id-ID"/>
              <a:t>13/03/2022</a:t>
            </a:fld>
            <a:endParaRPr lang="id-ID"/>
          </a:p>
        </p:txBody>
      </p:sp>
      <p:sp>
        <p:nvSpPr>
          <p:cNvPr id="10487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2AFD0-1597-4AFC-9CCD-C62F43F46A4E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42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4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EE44-4671-4D45-B109-7F140E5C68A2}" type="datetimeFigureOut">
              <a:rPr lang="id-ID"/>
              <a:t>13/03/2022</a:t>
            </a:fld>
            <a:endParaRPr lang="id-ID"/>
          </a:p>
        </p:txBody>
      </p:sp>
      <p:sp>
        <p:nvSpPr>
          <p:cNvPr id="104874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4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7657-AA8D-4EB1-94CE-E2808D76CE84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6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104874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104874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CCC88-0B7A-44D0-9C83-B75AFD29D06B}" type="datetimeFigureOut">
              <a:rPr lang="id-ID"/>
              <a:t>13/03/2022</a:t>
            </a:fld>
            <a:endParaRPr lang="id-ID"/>
          </a:p>
        </p:txBody>
      </p:sp>
      <p:sp>
        <p:nvSpPr>
          <p:cNvPr id="104874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4875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F1EF6-B38F-46FE-AAEC-44872420E9FC}" type="slidenum">
              <a:rPr lang="id-ID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9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title style</a:t>
            </a:r>
            <a:endParaRPr lang="id-ID" altLang="id-ID" smtClean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Edit Master text styles</a:t>
            </a:r>
          </a:p>
          <a:p>
            <a:pPr lvl="1"/>
            <a:r>
              <a:rPr lang="en-US" altLang="id-ID" smtClean="0"/>
              <a:t>Second level</a:t>
            </a:r>
          </a:p>
          <a:p>
            <a:pPr lvl="2"/>
            <a:r>
              <a:rPr lang="en-US" altLang="id-ID" smtClean="0"/>
              <a:t>Third level</a:t>
            </a:r>
          </a:p>
          <a:p>
            <a:pPr lvl="3"/>
            <a:r>
              <a:rPr lang="en-US" altLang="id-ID" smtClean="0"/>
              <a:t>Fourth level</a:t>
            </a:r>
          </a:p>
          <a:p>
            <a:pPr lvl="4"/>
            <a:r>
              <a:rPr lang="en-US" altLang="id-ID" smtClean="0"/>
              <a:t>Fifth level</a:t>
            </a:r>
            <a:endParaRPr lang="id-ID" altLang="id-ID" smtClean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9FF19D4-0B43-44ED-8DFA-DA49F50D6097}" type="datetimeFigureOut">
              <a:rPr lang="id-ID"/>
              <a:t>13/03/2022</a:t>
            </a:fld>
            <a:endParaRPr lang="id-ID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807FE8D-FEC5-418B-8714-D9B6825FB002}" type="slidenum">
              <a:rPr lang="id-ID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9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Click to edit Master title style</a:t>
            </a:r>
            <a:endParaRPr lang="id-ID" altLang="id-ID" smtClean="0"/>
          </a:p>
        </p:txBody>
      </p:sp>
      <p:sp>
        <p:nvSpPr>
          <p:cNvPr id="10486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 smtClean="0"/>
              <a:t>Edit Master text styles</a:t>
            </a:r>
          </a:p>
          <a:p>
            <a:pPr lvl="1"/>
            <a:r>
              <a:rPr lang="en-US" altLang="id-ID" smtClean="0"/>
              <a:t>Second level</a:t>
            </a:r>
          </a:p>
          <a:p>
            <a:pPr lvl="2"/>
            <a:r>
              <a:rPr lang="en-US" altLang="id-ID" smtClean="0"/>
              <a:t>Third level</a:t>
            </a:r>
          </a:p>
          <a:p>
            <a:pPr lvl="3"/>
            <a:r>
              <a:rPr lang="en-US" altLang="id-ID" smtClean="0"/>
              <a:t>Fourth level</a:t>
            </a:r>
          </a:p>
          <a:p>
            <a:pPr lvl="4"/>
            <a:r>
              <a:rPr lang="en-US" altLang="id-ID" smtClean="0"/>
              <a:t>Fifth level</a:t>
            </a:r>
            <a:endParaRPr lang="id-ID" altLang="id-ID" smtClean="0"/>
          </a:p>
        </p:txBody>
      </p:sp>
      <p:sp>
        <p:nvSpPr>
          <p:cNvPr id="1048611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9FF19D4-0B43-44ED-8DFA-DA49F50D6097}" type="datetimeFigureOut">
              <a:rPr lang="id-ID"/>
              <a:t>13/03/2022</a:t>
            </a:fld>
            <a:endParaRPr lang="id-ID"/>
          </a:p>
        </p:txBody>
      </p:sp>
      <p:sp>
        <p:nvSpPr>
          <p:cNvPr id="10486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10486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807FE8D-FEC5-418B-8714-D9B6825FB002}" type="slidenum">
              <a:rPr lang="id-ID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audio" Target="../media/media7.aac"/><Relationship Id="rId1" Type="http://schemas.microsoft.com/office/2007/relationships/media" Target="../media/media7.aac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8.aac"/><Relationship Id="rId1" Type="http://schemas.microsoft.com/office/2007/relationships/media" Target="../media/media8.aac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0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Rounded Rectangle 218"/>
          <p:cNvSpPr/>
          <p:nvPr/>
        </p:nvSpPr>
        <p:spPr>
          <a:xfrm>
            <a:off x="468517" y="445194"/>
            <a:ext cx="11334750" cy="6019800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34" name="Group 28"/>
          <p:cNvGrpSpPr/>
          <p:nvPr/>
        </p:nvGrpSpPr>
        <p:grpSpPr bwMode="auto">
          <a:xfrm>
            <a:off x="698920" y="558719"/>
            <a:ext cx="10861675" cy="5703887"/>
            <a:chOff x="389475" y="404047"/>
            <a:chExt cx="12173953" cy="6392365"/>
          </a:xfrm>
        </p:grpSpPr>
        <p:grpSp>
          <p:nvGrpSpPr>
            <p:cNvPr id="135" name="Group 47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36" name="Group 24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472" name="Straight Connector 4"/>
                <p:cNvCxnSpPr>
                  <a:cxnSpLocks/>
                </p:cNvCxnSpPr>
                <p:nvPr/>
              </p:nvCxnSpPr>
              <p:spPr>
                <a:xfrm>
                  <a:off x="58992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3" name="Straight Connector 5"/>
                <p:cNvCxnSpPr>
                  <a:cxnSpLocks/>
                </p:cNvCxnSpPr>
                <p:nvPr/>
              </p:nvCxnSpPr>
              <p:spPr>
                <a:xfrm>
                  <a:off x="116230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4" name="Straight Connector 6"/>
                <p:cNvCxnSpPr>
                  <a:cxnSpLocks/>
                </p:cNvCxnSpPr>
                <p:nvPr/>
              </p:nvCxnSpPr>
              <p:spPr>
                <a:xfrm>
                  <a:off x="175203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5" name="Straight Connector 7"/>
                <p:cNvCxnSpPr>
                  <a:cxnSpLocks/>
                </p:cNvCxnSpPr>
                <p:nvPr/>
              </p:nvCxnSpPr>
              <p:spPr>
                <a:xfrm>
                  <a:off x="232441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6" name="Straight Connector 8"/>
                <p:cNvCxnSpPr>
                  <a:cxnSpLocks/>
                </p:cNvCxnSpPr>
                <p:nvPr/>
              </p:nvCxnSpPr>
              <p:spPr>
                <a:xfrm>
                  <a:off x="289679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7" name="Straight Connector 9"/>
                <p:cNvCxnSpPr>
                  <a:cxnSpLocks/>
                </p:cNvCxnSpPr>
                <p:nvPr/>
              </p:nvCxnSpPr>
              <p:spPr>
                <a:xfrm>
                  <a:off x="346570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8" name="Straight Connector 10"/>
                <p:cNvCxnSpPr>
                  <a:cxnSpLocks/>
                </p:cNvCxnSpPr>
                <p:nvPr/>
              </p:nvCxnSpPr>
              <p:spPr>
                <a:xfrm>
                  <a:off x="405889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9" name="Straight Connector 11"/>
                <p:cNvCxnSpPr>
                  <a:cxnSpLocks/>
                </p:cNvCxnSpPr>
                <p:nvPr/>
              </p:nvCxnSpPr>
              <p:spPr>
                <a:xfrm>
                  <a:off x="462781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0" name="Straight Connector 12"/>
                <p:cNvCxnSpPr>
                  <a:cxnSpLocks/>
                </p:cNvCxnSpPr>
                <p:nvPr/>
              </p:nvCxnSpPr>
              <p:spPr>
                <a:xfrm>
                  <a:off x="518284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1" name="Straight Connector 13"/>
                <p:cNvCxnSpPr>
                  <a:cxnSpLocks/>
                </p:cNvCxnSpPr>
                <p:nvPr/>
              </p:nvCxnSpPr>
              <p:spPr>
                <a:xfrm>
                  <a:off x="575175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2" name="Straight Connector 14"/>
                <p:cNvCxnSpPr>
                  <a:cxnSpLocks/>
                </p:cNvCxnSpPr>
                <p:nvPr/>
              </p:nvCxnSpPr>
              <p:spPr>
                <a:xfrm>
                  <a:off x="634495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3" name="Straight Connector 15"/>
                <p:cNvCxnSpPr>
                  <a:cxnSpLocks/>
                </p:cNvCxnSpPr>
                <p:nvPr/>
              </p:nvCxnSpPr>
              <p:spPr>
                <a:xfrm>
                  <a:off x="691386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4" name="Straight Connector 16"/>
                <p:cNvCxnSpPr>
                  <a:cxnSpLocks/>
                </p:cNvCxnSpPr>
                <p:nvPr/>
              </p:nvCxnSpPr>
              <p:spPr>
                <a:xfrm>
                  <a:off x="748624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5" name="Straight Connector 17"/>
                <p:cNvCxnSpPr>
                  <a:cxnSpLocks/>
                </p:cNvCxnSpPr>
                <p:nvPr/>
              </p:nvCxnSpPr>
              <p:spPr>
                <a:xfrm>
                  <a:off x="805862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6" name="Straight Connector 18"/>
                <p:cNvCxnSpPr>
                  <a:cxnSpLocks/>
                </p:cNvCxnSpPr>
                <p:nvPr/>
              </p:nvCxnSpPr>
              <p:spPr>
                <a:xfrm>
                  <a:off x="864835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7" name="Straight Connector 19"/>
                <p:cNvCxnSpPr>
                  <a:cxnSpLocks/>
                </p:cNvCxnSpPr>
                <p:nvPr/>
              </p:nvCxnSpPr>
              <p:spPr>
                <a:xfrm>
                  <a:off x="922073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8" name="Straight Connector 20"/>
                <p:cNvCxnSpPr>
                  <a:cxnSpLocks/>
                </p:cNvCxnSpPr>
                <p:nvPr/>
              </p:nvCxnSpPr>
              <p:spPr>
                <a:xfrm>
                  <a:off x="981046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89" name="Straight Connector 21"/>
                <p:cNvCxnSpPr>
                  <a:cxnSpLocks/>
                </p:cNvCxnSpPr>
                <p:nvPr/>
              </p:nvCxnSpPr>
              <p:spPr>
                <a:xfrm>
                  <a:off x="1038284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0" name="Straight Connector 22"/>
                <p:cNvCxnSpPr>
                  <a:cxnSpLocks/>
                </p:cNvCxnSpPr>
                <p:nvPr/>
              </p:nvCxnSpPr>
              <p:spPr>
                <a:xfrm>
                  <a:off x="1097256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1" name="Straight Connector 23"/>
                <p:cNvCxnSpPr>
                  <a:cxnSpLocks/>
                </p:cNvCxnSpPr>
                <p:nvPr/>
              </p:nvCxnSpPr>
              <p:spPr>
                <a:xfrm>
                  <a:off x="1154494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7" name="Group 4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492" name="Straight Connector 35"/>
                <p:cNvCxnSpPr>
                  <a:cxnSpLocks/>
                </p:cNvCxnSpPr>
                <p:nvPr/>
              </p:nvCxnSpPr>
              <p:spPr>
                <a:xfrm rot="16200000">
                  <a:off x="6068387" y="2031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3" name="Straight Connector 36"/>
                <p:cNvCxnSpPr>
                  <a:cxnSpLocks/>
                </p:cNvCxnSpPr>
                <p:nvPr/>
              </p:nvCxnSpPr>
              <p:spPr>
                <a:xfrm rot="16200000">
                  <a:off x="6068387" y="-57116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4" name="Straight Connector 37"/>
                <p:cNvCxnSpPr>
                  <a:cxnSpLocks/>
                </p:cNvCxnSpPr>
                <p:nvPr/>
              </p:nvCxnSpPr>
              <p:spPr>
                <a:xfrm rot="16200000">
                  <a:off x="6068387" y="-114059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5" name="Straight Connector 38"/>
                <p:cNvCxnSpPr>
                  <a:cxnSpLocks/>
                </p:cNvCxnSpPr>
                <p:nvPr/>
              </p:nvCxnSpPr>
              <p:spPr>
                <a:xfrm rot="16200000">
                  <a:off x="6068387" y="-1713698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6" name="Straight Connector 39"/>
                <p:cNvCxnSpPr>
                  <a:cxnSpLocks/>
                </p:cNvCxnSpPr>
                <p:nvPr/>
              </p:nvCxnSpPr>
              <p:spPr>
                <a:xfrm rot="16200000">
                  <a:off x="6068387" y="-228680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7" name="Straight Connector 40"/>
                <p:cNvCxnSpPr>
                  <a:cxnSpLocks/>
                </p:cNvCxnSpPr>
                <p:nvPr/>
              </p:nvCxnSpPr>
              <p:spPr>
                <a:xfrm rot="16200000">
                  <a:off x="6068387" y="-287460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8" name="Straight Connector 41"/>
                <p:cNvCxnSpPr>
                  <a:cxnSpLocks/>
                </p:cNvCxnSpPr>
                <p:nvPr/>
              </p:nvCxnSpPr>
              <p:spPr>
                <a:xfrm rot="16200000">
                  <a:off x="6068387" y="-3447708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99" name="Straight Connector 42"/>
                <p:cNvCxnSpPr>
                  <a:cxnSpLocks/>
                </p:cNvCxnSpPr>
                <p:nvPr/>
              </p:nvCxnSpPr>
              <p:spPr>
                <a:xfrm rot="16200000">
                  <a:off x="6068387" y="-403918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0" name="Straight Connector 43"/>
                <p:cNvCxnSpPr>
                  <a:cxnSpLocks/>
                </p:cNvCxnSpPr>
                <p:nvPr/>
              </p:nvCxnSpPr>
              <p:spPr>
                <a:xfrm rot="16200000">
                  <a:off x="6068387" y="-461228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1" name="Straight Connector 44"/>
                <p:cNvCxnSpPr>
                  <a:cxnSpLocks/>
                </p:cNvCxnSpPr>
                <p:nvPr/>
              </p:nvCxnSpPr>
              <p:spPr>
                <a:xfrm rot="16200000">
                  <a:off x="6068387" y="-520008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2" name="Straight Connector 45"/>
                <p:cNvCxnSpPr>
                  <a:cxnSpLocks/>
                </p:cNvCxnSpPr>
                <p:nvPr/>
              </p:nvCxnSpPr>
              <p:spPr>
                <a:xfrm rot="16200000">
                  <a:off x="6068387" y="-5773189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8" name="Group 48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39" name="Group 49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503" name="Straight Connector 62"/>
                <p:cNvCxnSpPr>
                  <a:cxnSpLocks/>
                </p:cNvCxnSpPr>
                <p:nvPr/>
              </p:nvCxnSpPr>
              <p:spPr>
                <a:xfrm>
                  <a:off x="58972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4" name="Straight Connector 63"/>
                <p:cNvCxnSpPr>
                  <a:cxnSpLocks/>
                </p:cNvCxnSpPr>
                <p:nvPr/>
              </p:nvCxnSpPr>
              <p:spPr>
                <a:xfrm>
                  <a:off x="116210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5" name="Straight Connector 64"/>
                <p:cNvCxnSpPr>
                  <a:cxnSpLocks/>
                </p:cNvCxnSpPr>
                <p:nvPr/>
              </p:nvCxnSpPr>
              <p:spPr>
                <a:xfrm>
                  <a:off x="175183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6" name="Straight Connector 65"/>
                <p:cNvCxnSpPr>
                  <a:cxnSpLocks/>
                </p:cNvCxnSpPr>
                <p:nvPr/>
              </p:nvCxnSpPr>
              <p:spPr>
                <a:xfrm>
                  <a:off x="232421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7" name="Straight Connector 66"/>
                <p:cNvCxnSpPr>
                  <a:cxnSpLocks/>
                </p:cNvCxnSpPr>
                <p:nvPr/>
              </p:nvCxnSpPr>
              <p:spPr>
                <a:xfrm>
                  <a:off x="289659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8" name="Straight Connector 67"/>
                <p:cNvCxnSpPr>
                  <a:cxnSpLocks/>
                </p:cNvCxnSpPr>
                <p:nvPr/>
              </p:nvCxnSpPr>
              <p:spPr>
                <a:xfrm>
                  <a:off x="346550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09" name="Straight Connector 68"/>
                <p:cNvCxnSpPr>
                  <a:cxnSpLocks/>
                </p:cNvCxnSpPr>
                <p:nvPr/>
              </p:nvCxnSpPr>
              <p:spPr>
                <a:xfrm>
                  <a:off x="405870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0" name="Straight Connector 69"/>
                <p:cNvCxnSpPr>
                  <a:cxnSpLocks/>
                </p:cNvCxnSpPr>
                <p:nvPr/>
              </p:nvCxnSpPr>
              <p:spPr>
                <a:xfrm>
                  <a:off x="462761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1" name="Straight Connector 70"/>
                <p:cNvCxnSpPr>
                  <a:cxnSpLocks/>
                </p:cNvCxnSpPr>
                <p:nvPr/>
              </p:nvCxnSpPr>
              <p:spPr>
                <a:xfrm>
                  <a:off x="518265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2" name="Straight Connector 71"/>
                <p:cNvCxnSpPr>
                  <a:cxnSpLocks/>
                </p:cNvCxnSpPr>
                <p:nvPr/>
              </p:nvCxnSpPr>
              <p:spPr>
                <a:xfrm>
                  <a:off x="575156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3" name="Straight Connector 72"/>
                <p:cNvCxnSpPr>
                  <a:cxnSpLocks/>
                </p:cNvCxnSpPr>
                <p:nvPr/>
              </p:nvCxnSpPr>
              <p:spPr>
                <a:xfrm>
                  <a:off x="634475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4" name="Straight Connector 73"/>
                <p:cNvCxnSpPr>
                  <a:cxnSpLocks/>
                </p:cNvCxnSpPr>
                <p:nvPr/>
              </p:nvCxnSpPr>
              <p:spPr>
                <a:xfrm>
                  <a:off x="691367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5" name="Straight Connector 74"/>
                <p:cNvCxnSpPr>
                  <a:cxnSpLocks/>
                </p:cNvCxnSpPr>
                <p:nvPr/>
              </p:nvCxnSpPr>
              <p:spPr>
                <a:xfrm>
                  <a:off x="748605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6" name="Straight Connector 75"/>
                <p:cNvCxnSpPr>
                  <a:cxnSpLocks/>
                </p:cNvCxnSpPr>
                <p:nvPr/>
              </p:nvCxnSpPr>
              <p:spPr>
                <a:xfrm>
                  <a:off x="8058433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7" name="Straight Connector 76"/>
                <p:cNvCxnSpPr>
                  <a:cxnSpLocks/>
                </p:cNvCxnSpPr>
                <p:nvPr/>
              </p:nvCxnSpPr>
              <p:spPr>
                <a:xfrm>
                  <a:off x="864815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8" name="Straight Connector 77"/>
                <p:cNvCxnSpPr>
                  <a:cxnSpLocks/>
                </p:cNvCxnSpPr>
                <p:nvPr/>
              </p:nvCxnSpPr>
              <p:spPr>
                <a:xfrm>
                  <a:off x="922053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19" name="Straight Connector 78"/>
                <p:cNvCxnSpPr>
                  <a:cxnSpLocks/>
                </p:cNvCxnSpPr>
                <p:nvPr/>
              </p:nvCxnSpPr>
              <p:spPr>
                <a:xfrm>
                  <a:off x="981026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0" name="Straight Connector 79"/>
                <p:cNvCxnSpPr>
                  <a:cxnSpLocks/>
                </p:cNvCxnSpPr>
                <p:nvPr/>
              </p:nvCxnSpPr>
              <p:spPr>
                <a:xfrm>
                  <a:off x="1038264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1" name="Straight Connector 80"/>
                <p:cNvCxnSpPr>
                  <a:cxnSpLocks/>
                </p:cNvCxnSpPr>
                <p:nvPr/>
              </p:nvCxnSpPr>
              <p:spPr>
                <a:xfrm>
                  <a:off x="1097237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2" name="Straight Connector 81"/>
                <p:cNvCxnSpPr>
                  <a:cxnSpLocks/>
                </p:cNvCxnSpPr>
                <p:nvPr/>
              </p:nvCxnSpPr>
              <p:spPr>
                <a:xfrm>
                  <a:off x="1154475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0" name="Group 50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523" name="Straight Connector 51"/>
                <p:cNvCxnSpPr>
                  <a:cxnSpLocks/>
                </p:cNvCxnSpPr>
                <p:nvPr/>
              </p:nvCxnSpPr>
              <p:spPr>
                <a:xfrm rot="16200000">
                  <a:off x="6068182" y="1981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4" name="Straight Connector 52"/>
                <p:cNvCxnSpPr>
                  <a:cxnSpLocks/>
                </p:cNvCxnSpPr>
                <p:nvPr/>
              </p:nvCxnSpPr>
              <p:spPr>
                <a:xfrm rot="16200000">
                  <a:off x="6068182" y="-57166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5" name="Straight Connector 53"/>
                <p:cNvCxnSpPr>
                  <a:cxnSpLocks/>
                </p:cNvCxnSpPr>
                <p:nvPr/>
              </p:nvCxnSpPr>
              <p:spPr>
                <a:xfrm rot="16200000">
                  <a:off x="6068182" y="-114109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6" name="Straight Connector 54"/>
                <p:cNvCxnSpPr>
                  <a:cxnSpLocks/>
                </p:cNvCxnSpPr>
                <p:nvPr/>
              </p:nvCxnSpPr>
              <p:spPr>
                <a:xfrm rot="16200000">
                  <a:off x="6068182" y="-1714196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7" name="Straight Connector 55"/>
                <p:cNvCxnSpPr>
                  <a:cxnSpLocks/>
                </p:cNvCxnSpPr>
                <p:nvPr/>
              </p:nvCxnSpPr>
              <p:spPr>
                <a:xfrm rot="16200000">
                  <a:off x="6068182" y="-228730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8" name="Straight Connector 56"/>
                <p:cNvCxnSpPr>
                  <a:cxnSpLocks/>
                </p:cNvCxnSpPr>
                <p:nvPr/>
              </p:nvCxnSpPr>
              <p:spPr>
                <a:xfrm rot="16200000">
                  <a:off x="6068182" y="-287510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29" name="Straight Connector 57"/>
                <p:cNvCxnSpPr>
                  <a:cxnSpLocks/>
                </p:cNvCxnSpPr>
                <p:nvPr/>
              </p:nvCxnSpPr>
              <p:spPr>
                <a:xfrm rot="16200000">
                  <a:off x="6068182" y="-344820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0" name="Straight Connector 58"/>
                <p:cNvCxnSpPr>
                  <a:cxnSpLocks/>
                </p:cNvCxnSpPr>
                <p:nvPr/>
              </p:nvCxnSpPr>
              <p:spPr>
                <a:xfrm rot="16200000">
                  <a:off x="6068182" y="-403968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1" name="Straight Connector 59"/>
                <p:cNvCxnSpPr>
                  <a:cxnSpLocks/>
                </p:cNvCxnSpPr>
                <p:nvPr/>
              </p:nvCxnSpPr>
              <p:spPr>
                <a:xfrm rot="16200000">
                  <a:off x="6068182" y="-461278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2" name="Straight Connector 60"/>
                <p:cNvCxnSpPr>
                  <a:cxnSpLocks/>
                </p:cNvCxnSpPr>
                <p:nvPr/>
              </p:nvCxnSpPr>
              <p:spPr>
                <a:xfrm rot="16200000">
                  <a:off x="6068182" y="-520058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3" name="Straight Connector 61"/>
                <p:cNvCxnSpPr>
                  <a:cxnSpLocks/>
                </p:cNvCxnSpPr>
                <p:nvPr/>
              </p:nvCxnSpPr>
              <p:spPr>
                <a:xfrm rot="16200000">
                  <a:off x="6068182" y="-5773689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41" name="Group 82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142" name="Group 83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534" name="Straight Connector 96"/>
                <p:cNvCxnSpPr>
                  <a:cxnSpLocks/>
                </p:cNvCxnSpPr>
                <p:nvPr/>
              </p:nvCxnSpPr>
              <p:spPr>
                <a:xfrm>
                  <a:off x="58827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5" name="Straight Connector 97"/>
                <p:cNvCxnSpPr>
                  <a:cxnSpLocks/>
                </p:cNvCxnSpPr>
                <p:nvPr/>
              </p:nvCxnSpPr>
              <p:spPr>
                <a:xfrm>
                  <a:off x="116065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6" name="Straight Connector 98"/>
                <p:cNvCxnSpPr>
                  <a:cxnSpLocks/>
                </p:cNvCxnSpPr>
                <p:nvPr/>
              </p:nvCxnSpPr>
              <p:spPr>
                <a:xfrm>
                  <a:off x="1750383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7" name="Straight Connector 99"/>
                <p:cNvCxnSpPr>
                  <a:cxnSpLocks/>
                </p:cNvCxnSpPr>
                <p:nvPr/>
              </p:nvCxnSpPr>
              <p:spPr>
                <a:xfrm>
                  <a:off x="232276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8" name="Straight Connector 100"/>
                <p:cNvCxnSpPr>
                  <a:cxnSpLocks/>
                </p:cNvCxnSpPr>
                <p:nvPr/>
              </p:nvCxnSpPr>
              <p:spPr>
                <a:xfrm>
                  <a:off x="289514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39" name="Straight Connector 101"/>
                <p:cNvCxnSpPr>
                  <a:cxnSpLocks/>
                </p:cNvCxnSpPr>
                <p:nvPr/>
              </p:nvCxnSpPr>
              <p:spPr>
                <a:xfrm>
                  <a:off x="346405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0" name="Straight Connector 102"/>
                <p:cNvCxnSpPr>
                  <a:cxnSpLocks/>
                </p:cNvCxnSpPr>
                <p:nvPr/>
              </p:nvCxnSpPr>
              <p:spPr>
                <a:xfrm>
                  <a:off x="4057253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1" name="Straight Connector 103"/>
                <p:cNvCxnSpPr>
                  <a:cxnSpLocks/>
                </p:cNvCxnSpPr>
                <p:nvPr/>
              </p:nvCxnSpPr>
              <p:spPr>
                <a:xfrm>
                  <a:off x="462616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2" name="Straight Connector 104"/>
                <p:cNvCxnSpPr>
                  <a:cxnSpLocks/>
                </p:cNvCxnSpPr>
                <p:nvPr/>
              </p:nvCxnSpPr>
              <p:spPr>
                <a:xfrm>
                  <a:off x="518120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3" name="Straight Connector 105"/>
                <p:cNvCxnSpPr>
                  <a:cxnSpLocks/>
                </p:cNvCxnSpPr>
                <p:nvPr/>
              </p:nvCxnSpPr>
              <p:spPr>
                <a:xfrm>
                  <a:off x="5750114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4" name="Straight Connector 106"/>
                <p:cNvCxnSpPr>
                  <a:cxnSpLocks/>
                </p:cNvCxnSpPr>
                <p:nvPr/>
              </p:nvCxnSpPr>
              <p:spPr>
                <a:xfrm>
                  <a:off x="634330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5" name="Straight Connector 107"/>
                <p:cNvCxnSpPr>
                  <a:cxnSpLocks/>
                </p:cNvCxnSpPr>
                <p:nvPr/>
              </p:nvCxnSpPr>
              <p:spPr>
                <a:xfrm>
                  <a:off x="6912220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6" name="Straight Connector 108"/>
                <p:cNvCxnSpPr>
                  <a:cxnSpLocks/>
                </p:cNvCxnSpPr>
                <p:nvPr/>
              </p:nvCxnSpPr>
              <p:spPr>
                <a:xfrm>
                  <a:off x="748460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7" name="Straight Connector 109"/>
                <p:cNvCxnSpPr>
                  <a:cxnSpLocks/>
                </p:cNvCxnSpPr>
                <p:nvPr/>
              </p:nvCxnSpPr>
              <p:spPr>
                <a:xfrm>
                  <a:off x="805698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8" name="Straight Connector 110"/>
                <p:cNvCxnSpPr>
                  <a:cxnSpLocks/>
                </p:cNvCxnSpPr>
                <p:nvPr/>
              </p:nvCxnSpPr>
              <p:spPr>
                <a:xfrm>
                  <a:off x="8646708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49" name="Straight Connector 111"/>
                <p:cNvCxnSpPr>
                  <a:cxnSpLocks/>
                </p:cNvCxnSpPr>
                <p:nvPr/>
              </p:nvCxnSpPr>
              <p:spPr>
                <a:xfrm>
                  <a:off x="9219090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0" name="Straight Connector 112"/>
                <p:cNvCxnSpPr>
                  <a:cxnSpLocks/>
                </p:cNvCxnSpPr>
                <p:nvPr/>
              </p:nvCxnSpPr>
              <p:spPr>
                <a:xfrm>
                  <a:off x="9808816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1" name="Straight Connector 113"/>
                <p:cNvCxnSpPr>
                  <a:cxnSpLocks/>
                </p:cNvCxnSpPr>
                <p:nvPr/>
              </p:nvCxnSpPr>
              <p:spPr>
                <a:xfrm>
                  <a:off x="10381196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2" name="Straight Connector 114"/>
                <p:cNvCxnSpPr>
                  <a:cxnSpLocks/>
                </p:cNvCxnSpPr>
                <p:nvPr/>
              </p:nvCxnSpPr>
              <p:spPr>
                <a:xfrm>
                  <a:off x="10970921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3" name="Straight Connector 115"/>
                <p:cNvCxnSpPr>
                  <a:cxnSpLocks/>
                </p:cNvCxnSpPr>
                <p:nvPr/>
              </p:nvCxnSpPr>
              <p:spPr>
                <a:xfrm>
                  <a:off x="11543304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3" name="Group 84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554" name="Straight Connector 85"/>
                <p:cNvCxnSpPr>
                  <a:cxnSpLocks/>
                </p:cNvCxnSpPr>
                <p:nvPr/>
              </p:nvCxnSpPr>
              <p:spPr>
                <a:xfrm rot="16200000">
                  <a:off x="6066670" y="2070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5" name="Straight Connector 86"/>
                <p:cNvCxnSpPr>
                  <a:cxnSpLocks/>
                </p:cNvCxnSpPr>
                <p:nvPr/>
              </p:nvCxnSpPr>
              <p:spPr>
                <a:xfrm rot="16200000">
                  <a:off x="6066670" y="-57077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6" name="Straight Connector 87"/>
                <p:cNvCxnSpPr>
                  <a:cxnSpLocks/>
                </p:cNvCxnSpPr>
                <p:nvPr/>
              </p:nvCxnSpPr>
              <p:spPr>
                <a:xfrm rot="16200000">
                  <a:off x="6066670" y="-114020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7" name="Straight Connector 88"/>
                <p:cNvCxnSpPr>
                  <a:cxnSpLocks/>
                </p:cNvCxnSpPr>
                <p:nvPr/>
              </p:nvCxnSpPr>
              <p:spPr>
                <a:xfrm rot="16200000">
                  <a:off x="6066670" y="-17133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8" name="Straight Connector 89"/>
                <p:cNvCxnSpPr>
                  <a:cxnSpLocks/>
                </p:cNvCxnSpPr>
                <p:nvPr/>
              </p:nvCxnSpPr>
              <p:spPr>
                <a:xfrm rot="16200000">
                  <a:off x="6066670" y="-228641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59" name="Straight Connector 90"/>
                <p:cNvCxnSpPr>
                  <a:cxnSpLocks/>
                </p:cNvCxnSpPr>
                <p:nvPr/>
              </p:nvCxnSpPr>
              <p:spPr>
                <a:xfrm rot="16200000">
                  <a:off x="6066670" y="-287420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0" name="Straight Connector 91"/>
                <p:cNvCxnSpPr>
                  <a:cxnSpLocks/>
                </p:cNvCxnSpPr>
                <p:nvPr/>
              </p:nvCxnSpPr>
              <p:spPr>
                <a:xfrm rot="16200000">
                  <a:off x="6066670" y="-344731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1" name="Straight Connector 92"/>
                <p:cNvCxnSpPr>
                  <a:cxnSpLocks/>
                </p:cNvCxnSpPr>
                <p:nvPr/>
              </p:nvCxnSpPr>
              <p:spPr>
                <a:xfrm rot="16200000">
                  <a:off x="6066670" y="-403878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2" name="Straight Connector 93"/>
                <p:cNvCxnSpPr>
                  <a:cxnSpLocks/>
                </p:cNvCxnSpPr>
                <p:nvPr/>
              </p:nvCxnSpPr>
              <p:spPr>
                <a:xfrm rot="16200000">
                  <a:off x="6066670" y="-461189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3" name="Straight Connector 94"/>
                <p:cNvCxnSpPr>
                  <a:cxnSpLocks/>
                </p:cNvCxnSpPr>
                <p:nvPr/>
              </p:nvCxnSpPr>
              <p:spPr>
                <a:xfrm rot="16200000">
                  <a:off x="6066670" y="-5199693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4" name="Straight Connector 95"/>
                <p:cNvCxnSpPr>
                  <a:cxnSpLocks/>
                </p:cNvCxnSpPr>
                <p:nvPr/>
              </p:nvCxnSpPr>
              <p:spPr>
                <a:xfrm rot="16200000">
                  <a:off x="6066670" y="-5772798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44" name="Group 116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145" name="Group 117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565" name="Straight Connector 130"/>
                <p:cNvCxnSpPr>
                  <a:cxnSpLocks/>
                </p:cNvCxnSpPr>
                <p:nvPr/>
              </p:nvCxnSpPr>
              <p:spPr>
                <a:xfrm>
                  <a:off x="58808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6" name="Straight Connector 131"/>
                <p:cNvCxnSpPr>
                  <a:cxnSpLocks/>
                </p:cNvCxnSpPr>
                <p:nvPr/>
              </p:nvCxnSpPr>
              <p:spPr>
                <a:xfrm>
                  <a:off x="116046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7" name="Straight Connector 132"/>
                <p:cNvCxnSpPr>
                  <a:cxnSpLocks/>
                </p:cNvCxnSpPr>
                <p:nvPr/>
              </p:nvCxnSpPr>
              <p:spPr>
                <a:xfrm>
                  <a:off x="175018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8" name="Straight Connector 133"/>
                <p:cNvCxnSpPr>
                  <a:cxnSpLocks/>
                </p:cNvCxnSpPr>
                <p:nvPr/>
              </p:nvCxnSpPr>
              <p:spPr>
                <a:xfrm>
                  <a:off x="232256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69" name="Straight Connector 134"/>
                <p:cNvCxnSpPr>
                  <a:cxnSpLocks/>
                </p:cNvCxnSpPr>
                <p:nvPr/>
              </p:nvCxnSpPr>
              <p:spPr>
                <a:xfrm>
                  <a:off x="289494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0" name="Straight Connector 135"/>
                <p:cNvCxnSpPr>
                  <a:cxnSpLocks/>
                </p:cNvCxnSpPr>
                <p:nvPr/>
              </p:nvCxnSpPr>
              <p:spPr>
                <a:xfrm>
                  <a:off x="346386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1" name="Straight Connector 136"/>
                <p:cNvCxnSpPr>
                  <a:cxnSpLocks/>
                </p:cNvCxnSpPr>
                <p:nvPr/>
              </p:nvCxnSpPr>
              <p:spPr>
                <a:xfrm>
                  <a:off x="405705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2" name="Straight Connector 137"/>
                <p:cNvCxnSpPr>
                  <a:cxnSpLocks/>
                </p:cNvCxnSpPr>
                <p:nvPr/>
              </p:nvCxnSpPr>
              <p:spPr>
                <a:xfrm>
                  <a:off x="462596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3" name="Straight Connector 138"/>
                <p:cNvCxnSpPr>
                  <a:cxnSpLocks/>
                </p:cNvCxnSpPr>
                <p:nvPr/>
              </p:nvCxnSpPr>
              <p:spPr>
                <a:xfrm>
                  <a:off x="518100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4" name="Straight Connector 139"/>
                <p:cNvCxnSpPr>
                  <a:cxnSpLocks/>
                </p:cNvCxnSpPr>
                <p:nvPr/>
              </p:nvCxnSpPr>
              <p:spPr>
                <a:xfrm>
                  <a:off x="574991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5" name="Straight Connector 140"/>
                <p:cNvCxnSpPr>
                  <a:cxnSpLocks/>
                </p:cNvCxnSpPr>
                <p:nvPr/>
              </p:nvCxnSpPr>
              <p:spPr>
                <a:xfrm>
                  <a:off x="634311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6" name="Straight Connector 141"/>
                <p:cNvCxnSpPr>
                  <a:cxnSpLocks/>
                </p:cNvCxnSpPr>
                <p:nvPr/>
              </p:nvCxnSpPr>
              <p:spPr>
                <a:xfrm>
                  <a:off x="6912023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7" name="Straight Connector 142"/>
                <p:cNvCxnSpPr>
                  <a:cxnSpLocks/>
                </p:cNvCxnSpPr>
                <p:nvPr/>
              </p:nvCxnSpPr>
              <p:spPr>
                <a:xfrm>
                  <a:off x="748440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8" name="Straight Connector 143"/>
                <p:cNvCxnSpPr>
                  <a:cxnSpLocks/>
                </p:cNvCxnSpPr>
                <p:nvPr/>
              </p:nvCxnSpPr>
              <p:spPr>
                <a:xfrm>
                  <a:off x="805678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79" name="Straight Connector 144"/>
                <p:cNvCxnSpPr>
                  <a:cxnSpLocks/>
                </p:cNvCxnSpPr>
                <p:nvPr/>
              </p:nvCxnSpPr>
              <p:spPr>
                <a:xfrm>
                  <a:off x="864651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0" name="Straight Connector 145"/>
                <p:cNvCxnSpPr>
                  <a:cxnSpLocks/>
                </p:cNvCxnSpPr>
                <p:nvPr/>
              </p:nvCxnSpPr>
              <p:spPr>
                <a:xfrm>
                  <a:off x="9218893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1" name="Straight Connector 146"/>
                <p:cNvCxnSpPr>
                  <a:cxnSpLocks/>
                </p:cNvCxnSpPr>
                <p:nvPr/>
              </p:nvCxnSpPr>
              <p:spPr>
                <a:xfrm>
                  <a:off x="980861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2" name="Straight Connector 147"/>
                <p:cNvCxnSpPr>
                  <a:cxnSpLocks/>
                </p:cNvCxnSpPr>
                <p:nvPr/>
              </p:nvCxnSpPr>
              <p:spPr>
                <a:xfrm>
                  <a:off x="1038099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3" name="Straight Connector 148"/>
                <p:cNvCxnSpPr>
                  <a:cxnSpLocks/>
                </p:cNvCxnSpPr>
                <p:nvPr/>
              </p:nvCxnSpPr>
              <p:spPr>
                <a:xfrm>
                  <a:off x="1097072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4" name="Straight Connector 149"/>
                <p:cNvCxnSpPr>
                  <a:cxnSpLocks/>
                </p:cNvCxnSpPr>
                <p:nvPr/>
              </p:nvCxnSpPr>
              <p:spPr>
                <a:xfrm>
                  <a:off x="1154310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6" name="Group 118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585" name="Straight Connector 119"/>
                <p:cNvCxnSpPr>
                  <a:cxnSpLocks/>
                </p:cNvCxnSpPr>
                <p:nvPr/>
              </p:nvCxnSpPr>
              <p:spPr>
                <a:xfrm rot="16200000">
                  <a:off x="6066465" y="202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6" name="Straight Connector 120"/>
                <p:cNvCxnSpPr>
                  <a:cxnSpLocks/>
                </p:cNvCxnSpPr>
                <p:nvPr/>
              </p:nvCxnSpPr>
              <p:spPr>
                <a:xfrm rot="16200000">
                  <a:off x="6066465" y="-571268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7" name="Straight Connector 121"/>
                <p:cNvCxnSpPr>
                  <a:cxnSpLocks/>
                </p:cNvCxnSpPr>
                <p:nvPr/>
              </p:nvCxnSpPr>
              <p:spPr>
                <a:xfrm rot="16200000">
                  <a:off x="6066465" y="-114070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8" name="Straight Connector 122"/>
                <p:cNvCxnSpPr>
                  <a:cxnSpLocks/>
                </p:cNvCxnSpPr>
                <p:nvPr/>
              </p:nvCxnSpPr>
              <p:spPr>
                <a:xfrm rot="16200000">
                  <a:off x="6066465" y="-17138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89" name="Straight Connector 123"/>
                <p:cNvCxnSpPr>
                  <a:cxnSpLocks/>
                </p:cNvCxnSpPr>
                <p:nvPr/>
              </p:nvCxnSpPr>
              <p:spPr>
                <a:xfrm rot="16200000">
                  <a:off x="6066465" y="-228691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0" name="Straight Connector 124"/>
                <p:cNvCxnSpPr>
                  <a:cxnSpLocks/>
                </p:cNvCxnSpPr>
                <p:nvPr/>
              </p:nvCxnSpPr>
              <p:spPr>
                <a:xfrm rot="16200000">
                  <a:off x="6066465" y="-287470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1" name="Straight Connector 125"/>
                <p:cNvCxnSpPr>
                  <a:cxnSpLocks/>
                </p:cNvCxnSpPr>
                <p:nvPr/>
              </p:nvCxnSpPr>
              <p:spPr>
                <a:xfrm rot="16200000">
                  <a:off x="6066465" y="-344781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2" name="Straight Connector 126"/>
                <p:cNvCxnSpPr>
                  <a:cxnSpLocks/>
                </p:cNvCxnSpPr>
                <p:nvPr/>
              </p:nvCxnSpPr>
              <p:spPr>
                <a:xfrm rot="16200000">
                  <a:off x="6066465" y="-4039286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3" name="Straight Connector 127"/>
                <p:cNvCxnSpPr>
                  <a:cxnSpLocks/>
                </p:cNvCxnSpPr>
                <p:nvPr/>
              </p:nvCxnSpPr>
              <p:spPr>
                <a:xfrm rot="16200000">
                  <a:off x="6066465" y="-4612391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4" name="Straight Connector 128"/>
                <p:cNvCxnSpPr>
                  <a:cxnSpLocks/>
                </p:cNvCxnSpPr>
                <p:nvPr/>
              </p:nvCxnSpPr>
              <p:spPr>
                <a:xfrm rot="16200000">
                  <a:off x="6066465" y="-5200191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5" name="Straight Connector 129"/>
                <p:cNvCxnSpPr>
                  <a:cxnSpLocks/>
                </p:cNvCxnSpPr>
                <p:nvPr/>
              </p:nvCxnSpPr>
              <p:spPr>
                <a:xfrm rot="16200000">
                  <a:off x="6066465" y="-5773296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048629" name="TextBox 33"/>
          <p:cNvSpPr txBox="1"/>
          <p:nvPr/>
        </p:nvSpPr>
        <p:spPr>
          <a:xfrm>
            <a:off x="2409797" y="615080"/>
            <a:ext cx="8330058" cy="14884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7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Hipotesis untuk 1 dan 2  Sampel varian dan proporsi </a:t>
            </a:r>
            <a:endParaRPr lang="zh-CN" altLang="en-US" sz="4700"/>
          </a:p>
        </p:txBody>
      </p:sp>
      <p:sp>
        <p:nvSpPr>
          <p:cNvPr id="1048630" name="Rounded Rectangle 1032">
            <a:hlinkClick r:id="" action="ppaction://hlinkshowjump?jump=nextslide"/>
          </p:cNvPr>
          <p:cNvSpPr/>
          <p:nvPr/>
        </p:nvSpPr>
        <p:spPr>
          <a:xfrm>
            <a:off x="4976051" y="5551406"/>
            <a:ext cx="2108200" cy="504825"/>
          </a:xfrm>
          <a:prstGeom prst="round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>
            <a:solidFill>
              <a:srgbClr val="E4CE9F"/>
            </a:solidFill>
          </a:ln>
          <a:effectLst>
            <a:outerShdw blurRad="127000" dist="88900" dir="6240000" sx="103000" sy="103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id-ID" sz="3200" b="1" dirty="0" smtClean="0">
                <a:latin typeface="Amatic SC" pitchFamily="2" charset="0"/>
              </a:rPr>
              <a:t>next </a:t>
            </a:r>
            <a:r>
              <a:rPr lang="id-ID" sz="3200" b="1" dirty="0">
                <a:latin typeface="Amatic SC" pitchFamily="2" charset="0"/>
              </a:rPr>
              <a:t>-&gt;</a:t>
            </a:r>
          </a:p>
        </p:txBody>
      </p:sp>
      <p:sp>
        <p:nvSpPr>
          <p:cNvPr id="1048631" name="Oval 173"/>
          <p:cNvSpPr/>
          <p:nvPr/>
        </p:nvSpPr>
        <p:spPr>
          <a:xfrm>
            <a:off x="4056063" y="982663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2" name="Oval 176"/>
          <p:cNvSpPr/>
          <p:nvPr/>
        </p:nvSpPr>
        <p:spPr>
          <a:xfrm>
            <a:off x="3757613" y="1374775"/>
            <a:ext cx="266700" cy="2667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3" name="Oval 177"/>
          <p:cNvSpPr/>
          <p:nvPr/>
        </p:nvSpPr>
        <p:spPr>
          <a:xfrm>
            <a:off x="4333875" y="1428750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4" name="Oval 178"/>
          <p:cNvSpPr/>
          <p:nvPr/>
        </p:nvSpPr>
        <p:spPr>
          <a:xfrm>
            <a:off x="4171950" y="1755775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5" name="Oval 179"/>
          <p:cNvSpPr/>
          <p:nvPr/>
        </p:nvSpPr>
        <p:spPr>
          <a:xfrm>
            <a:off x="3308350" y="952500"/>
            <a:ext cx="128588" cy="1270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6" name="Oval 180"/>
          <p:cNvSpPr/>
          <p:nvPr/>
        </p:nvSpPr>
        <p:spPr>
          <a:xfrm>
            <a:off x="4519613" y="111283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7" name="Oval 181"/>
          <p:cNvSpPr/>
          <p:nvPr/>
        </p:nvSpPr>
        <p:spPr>
          <a:xfrm>
            <a:off x="4756150" y="1431925"/>
            <a:ext cx="46038" cy="4762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8" name="Oval 182"/>
          <p:cNvSpPr/>
          <p:nvPr/>
        </p:nvSpPr>
        <p:spPr>
          <a:xfrm>
            <a:off x="3595688" y="1771650"/>
            <a:ext cx="46037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39" name="Oval 183"/>
          <p:cNvSpPr/>
          <p:nvPr/>
        </p:nvSpPr>
        <p:spPr>
          <a:xfrm>
            <a:off x="4681538" y="1779588"/>
            <a:ext cx="46037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0" name="Oval 184"/>
          <p:cNvSpPr/>
          <p:nvPr/>
        </p:nvSpPr>
        <p:spPr>
          <a:xfrm>
            <a:off x="3251200" y="1352550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1" name="Oval 194"/>
          <p:cNvSpPr/>
          <p:nvPr/>
        </p:nvSpPr>
        <p:spPr>
          <a:xfrm>
            <a:off x="7994650" y="6340475"/>
            <a:ext cx="46038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2" name="Oval 195"/>
          <p:cNvSpPr/>
          <p:nvPr/>
        </p:nvSpPr>
        <p:spPr>
          <a:xfrm>
            <a:off x="6832600" y="6680200"/>
            <a:ext cx="46038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3" name="Oval 196"/>
          <p:cNvSpPr/>
          <p:nvPr/>
        </p:nvSpPr>
        <p:spPr>
          <a:xfrm>
            <a:off x="7918450" y="6688138"/>
            <a:ext cx="46038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4" name="Oval 199"/>
          <p:cNvSpPr/>
          <p:nvPr/>
        </p:nvSpPr>
        <p:spPr>
          <a:xfrm>
            <a:off x="8777288" y="5613400"/>
            <a:ext cx="46037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5" name="Oval 200"/>
          <p:cNvSpPr/>
          <p:nvPr/>
        </p:nvSpPr>
        <p:spPr>
          <a:xfrm>
            <a:off x="8701088" y="5961063"/>
            <a:ext cx="46037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pic>
        <p:nvPicPr>
          <p:cNvPr id="2097176" name="Picture 152"/>
          <p:cNvPicPr>
            <a:picLocks noChangeAspect="1"/>
          </p:cNvPicPr>
          <p:nvPr/>
        </p:nvPicPr>
        <p:blipFill>
          <a:blip r:embed="rId5" cstate="print"/>
          <a:srcRect l="41521" r="44211"/>
          <a:stretch>
            <a:fillRect/>
          </a:stretch>
        </p:blipFill>
        <p:spPr bwMode="auto">
          <a:xfrm>
            <a:off x="12403138" y="-4763"/>
            <a:ext cx="409575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7" name="Picture 10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540153" flipH="1">
            <a:off x="9912588" y="3861798"/>
            <a:ext cx="3744913" cy="4497388"/>
          </a:xfrm>
          <a:prstGeom prst="rect">
            <a:avLst/>
          </a:prstGeom>
          <a:effectLst>
            <a:outerShdw blurRad="50800" dist="38100" dir="13500000" algn="br" rotWithShape="0">
              <a:schemeClr val="bg1">
                <a:alpha val="40000"/>
              </a:schemeClr>
            </a:outerShdw>
          </a:effectLst>
        </p:spPr>
      </p:pic>
      <p:pic>
        <p:nvPicPr>
          <p:cNvPr id="2097178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944317" flipH="1">
            <a:off x="10078864" y="3774282"/>
            <a:ext cx="3786188" cy="4548187"/>
          </a:xfrm>
          <a:prstGeom prst="rect">
            <a:avLst/>
          </a:prstGeom>
          <a:effectLst>
            <a:outerShdw blurRad="50800" dist="38100" dir="13500000" algn="br" rotWithShape="0">
              <a:schemeClr val="bg1">
                <a:alpha val="40000"/>
              </a:schemeClr>
            </a:outerShdw>
          </a:effectLst>
        </p:spPr>
      </p:pic>
      <p:pic>
        <p:nvPicPr>
          <p:cNvPr id="2097179" name="Picture 25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2088" y="3425825"/>
            <a:ext cx="2768600" cy="369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0" name="Picture 2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1202009">
            <a:off x="9880147" y="341428"/>
            <a:ext cx="1811337" cy="2305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6" name="Oval 209"/>
          <p:cNvSpPr/>
          <p:nvPr/>
        </p:nvSpPr>
        <p:spPr>
          <a:xfrm>
            <a:off x="8911517" y="5741378"/>
            <a:ext cx="196711" cy="16318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7" name="Oval 210"/>
          <p:cNvSpPr/>
          <p:nvPr/>
        </p:nvSpPr>
        <p:spPr>
          <a:xfrm>
            <a:off x="8229052" y="5946775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8" name="Oval 211"/>
          <p:cNvSpPr/>
          <p:nvPr/>
        </p:nvSpPr>
        <p:spPr>
          <a:xfrm>
            <a:off x="11367741" y="2770200"/>
            <a:ext cx="266700" cy="2682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49" name="Oval 212"/>
          <p:cNvSpPr/>
          <p:nvPr/>
        </p:nvSpPr>
        <p:spPr>
          <a:xfrm>
            <a:off x="8169966" y="6299793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0" name="Oval 213"/>
          <p:cNvSpPr/>
          <p:nvPr/>
        </p:nvSpPr>
        <p:spPr>
          <a:xfrm>
            <a:off x="11277442" y="3116678"/>
            <a:ext cx="128587" cy="1270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1" name="Oval 214"/>
          <p:cNvSpPr/>
          <p:nvPr/>
        </p:nvSpPr>
        <p:spPr>
          <a:xfrm>
            <a:off x="11136989" y="2781482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2" name="Oval 215"/>
          <p:cNvSpPr/>
          <p:nvPr/>
        </p:nvSpPr>
        <p:spPr>
          <a:xfrm>
            <a:off x="9080401" y="5955021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3" name="Oval 216"/>
          <p:cNvSpPr/>
          <p:nvPr/>
        </p:nvSpPr>
        <p:spPr>
          <a:xfrm>
            <a:off x="8508809" y="6139716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4" name="Oval 217"/>
          <p:cNvSpPr/>
          <p:nvPr/>
        </p:nvSpPr>
        <p:spPr>
          <a:xfrm>
            <a:off x="10881055" y="2755901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5" name="Oval 219"/>
          <p:cNvSpPr/>
          <p:nvPr/>
        </p:nvSpPr>
        <p:spPr>
          <a:xfrm>
            <a:off x="8461221" y="5616952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6" name="Oval 220"/>
          <p:cNvSpPr/>
          <p:nvPr/>
        </p:nvSpPr>
        <p:spPr>
          <a:xfrm>
            <a:off x="9428182" y="6059488"/>
            <a:ext cx="69850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7" name="Oval 221"/>
          <p:cNvSpPr/>
          <p:nvPr/>
        </p:nvSpPr>
        <p:spPr>
          <a:xfrm>
            <a:off x="10828338" y="2980722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8" name="Oval 222"/>
          <p:cNvSpPr/>
          <p:nvPr/>
        </p:nvSpPr>
        <p:spPr>
          <a:xfrm>
            <a:off x="11174413" y="6118225"/>
            <a:ext cx="69850" cy="68263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59" name="Oval 224"/>
          <p:cNvSpPr/>
          <p:nvPr/>
        </p:nvSpPr>
        <p:spPr>
          <a:xfrm>
            <a:off x="10837579" y="3204391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0" name="Oval 225"/>
          <p:cNvSpPr/>
          <p:nvPr/>
        </p:nvSpPr>
        <p:spPr>
          <a:xfrm>
            <a:off x="9202180" y="546258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1" name="Oval 226"/>
          <p:cNvSpPr/>
          <p:nvPr/>
        </p:nvSpPr>
        <p:spPr>
          <a:xfrm>
            <a:off x="8570943" y="6426201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2" name="Oval 227"/>
          <p:cNvSpPr/>
          <p:nvPr/>
        </p:nvSpPr>
        <p:spPr>
          <a:xfrm>
            <a:off x="9554828" y="5825716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3" name="Oval 228"/>
          <p:cNvSpPr/>
          <p:nvPr/>
        </p:nvSpPr>
        <p:spPr>
          <a:xfrm>
            <a:off x="10580688" y="6646863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4" name="Oval 229"/>
          <p:cNvSpPr/>
          <p:nvPr/>
        </p:nvSpPr>
        <p:spPr>
          <a:xfrm>
            <a:off x="11485703" y="2461431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5" name="Oval 230"/>
          <p:cNvSpPr/>
          <p:nvPr/>
        </p:nvSpPr>
        <p:spPr>
          <a:xfrm>
            <a:off x="7740026" y="6048929"/>
            <a:ext cx="128587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6" name="Oval 231"/>
          <p:cNvSpPr/>
          <p:nvPr/>
        </p:nvSpPr>
        <p:spPr>
          <a:xfrm>
            <a:off x="8885148" y="616743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7" name="Oval 232"/>
          <p:cNvSpPr/>
          <p:nvPr/>
        </p:nvSpPr>
        <p:spPr>
          <a:xfrm>
            <a:off x="9453268" y="5379244"/>
            <a:ext cx="266700" cy="2667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68" name="Google Shape;1544;p68"/>
          <p:cNvSpPr/>
          <p:nvPr/>
        </p:nvSpPr>
        <p:spPr bwMode="auto">
          <a:xfrm rot="20877660" flipH="1">
            <a:off x="-1200524" y="-1601993"/>
            <a:ext cx="4506913" cy="4024313"/>
          </a:xfrm>
          <a:custGeom>
            <a:avLst/>
            <a:gdLst>
              <a:gd name="T0" fmla="*/ 22974 w 46852"/>
              <a:gd name="T1" fmla="*/ 1 h 37528"/>
              <a:gd name="T2" fmla="*/ 22373 w 46852"/>
              <a:gd name="T3" fmla="*/ 8 h 37528"/>
              <a:gd name="T4" fmla="*/ 4704 w 46852"/>
              <a:gd name="T5" fmla="*/ 9236 h 37528"/>
              <a:gd name="T6" fmla="*/ 4847 w 46852"/>
              <a:gd name="T7" fmla="*/ 24452 h 37528"/>
              <a:gd name="T8" fmla="*/ 12979 w 46852"/>
              <a:gd name="T9" fmla="*/ 27357 h 37528"/>
              <a:gd name="T10" fmla="*/ 21325 w 46852"/>
              <a:gd name="T11" fmla="*/ 29714 h 37528"/>
              <a:gd name="T12" fmla="*/ 32862 w 46852"/>
              <a:gd name="T13" fmla="*/ 37453 h 37528"/>
              <a:gd name="T14" fmla="*/ 33895 w 46852"/>
              <a:gd name="T15" fmla="*/ 37527 h 37528"/>
              <a:gd name="T16" fmla="*/ 42923 w 46852"/>
              <a:gd name="T17" fmla="*/ 31584 h 37528"/>
              <a:gd name="T18" fmla="*/ 43161 w 46852"/>
              <a:gd name="T19" fmla="*/ 10807 h 37528"/>
              <a:gd name="T20" fmla="*/ 22974 w 46852"/>
              <a:gd name="T21" fmla="*/ 1 h 37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rgbClr val="A96C50"/>
          </a:soli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lIns="91425" tIns="91425" rIns="91425" bIns="91425" anchor="ctr"/>
          <a:lstStyle/>
          <a:p>
            <a:endParaRPr lang="id-ID"/>
          </a:p>
        </p:txBody>
      </p:sp>
      <p:pic>
        <p:nvPicPr>
          <p:cNvPr id="2097181" name="Picture 237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8222461">
            <a:off x="-1433242" y="-1554424"/>
            <a:ext cx="4371976" cy="369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2" name="Picture 239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8566911" flipH="1">
            <a:off x="9724918" y="4143545"/>
            <a:ext cx="5008563" cy="42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3" name="Picture 237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7893142">
            <a:off x="-1493589" y="-1345186"/>
            <a:ext cx="4371976" cy="369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4" name="Picture 23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8212627" flipH="1">
            <a:off x="9758440" y="4167183"/>
            <a:ext cx="5008563" cy="42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5" name="Picture 239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8425917" flipH="1">
            <a:off x="9595890" y="4200531"/>
            <a:ext cx="4793779" cy="405078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69" name="TextBox 33"/>
          <p:cNvSpPr txBox="1"/>
          <p:nvPr/>
        </p:nvSpPr>
        <p:spPr>
          <a:xfrm>
            <a:off x="2576514" y="2735335"/>
            <a:ext cx="8505896" cy="29108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Kelompok 2 anggota :</a:t>
            </a:r>
            <a:endParaRPr lang="zh-CN" altLang="en-US" sz="3100"/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1. Adinda Octavia Yuniar         (126406203232)</a:t>
            </a:r>
            <a:endParaRPr lang="zh-CN" altLang="en-US" sz="3100"/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2. Indah Ning Asih                    (126406203243)</a:t>
            </a:r>
            <a:endParaRPr lang="zh-CN" altLang="en-US" sz="3100"/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3. Radhwa Saarah Hermawan (126406203252)</a:t>
            </a:r>
            <a:endParaRPr lang="zh-CN" altLang="en-US" sz="3100"/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4. Sarifah Nur Aini                    (126406203263) </a:t>
            </a:r>
            <a:endParaRPr lang="zh-CN" altLang="en-US" sz="3100"/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100" dirty="0">
                <a:solidFill>
                  <a:schemeClr val="accent2">
                    <a:lumMod val="50000"/>
                  </a:schemeClr>
                </a:solidFill>
                <a:latin typeface="Amanise" panose="02000500000000000000" pitchFamily="50" charset="0"/>
              </a:rPr>
              <a:t>5. Fikri Putra Utama                 (126406203273)       </a:t>
            </a:r>
            <a:endParaRPr lang="zh-CN" altLang="en-US" sz="3100"/>
          </a:p>
        </p:txBody>
      </p:sp>
      <p:pic>
        <p:nvPicPr>
          <p:cNvPr id="2" name="WhatsApp Audio 2022-03-13 at 09.54.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647352" y="638333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2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2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9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9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9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9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48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4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4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4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4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48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4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4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48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04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4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4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48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48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048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48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048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1048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048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48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048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048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048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104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1048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048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048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04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04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104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1048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048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3" dur="1000" fill="hold"/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5" dur="1000" fill="hold"/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7" dur="10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9" dur="10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1" dur="10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3" dur="1000" fill="hold"/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5" dur="1000" fill="hold"/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7" dur="1000" fill="hold"/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9" dur="1000" fill="hold"/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1" dur="1000" fill="hold"/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3" dur="1000" fill="hold"/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5" dur="10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7" dur="10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9" dur="10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1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3" dur="10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5" dur="10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7" dur="10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9" dur="10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1" dur="10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3" dur="10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5" dur="10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7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9" dur="10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1" dur="1000" fill="hold"/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5" dur="10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7" dur="10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9" dur="1000" fill="hold"/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1" dur="1000" fill="hold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3" dur="1000" fill="hold"/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5" dur="1000" fill="hold"/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7" dur="10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9" dur="1000" fill="hold"/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1" dur="10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3" dur="10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5" dur="10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7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9" dur="10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1" dur="10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3" dur="10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5" dur="10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7" dur="10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9" dur="10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1" dur="10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3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5" dur="10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9" dur="1000" fill="hold"/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1" dur="1000" fill="hold"/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3" dur="10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5" dur="10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7" dur="1000" fill="hold"/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9" dur="1000" fill="hold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1" dur="1000" fill="hold"/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3" dur="1000" fill="hold"/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5" dur="10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7" dur="1000" fill="hold"/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9" dur="10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1" dur="1000" fill="hold"/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3" dur="1000" fill="hold"/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5" dur="1000" fill="hold"/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7" dur="10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9" dur="1000" fill="hold"/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1" dur="10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3" dur="1000" fill="hold"/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5" dur="1000" fill="hold"/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7" dur="1000" fill="hold"/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9" dur="1000" fill="hold"/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1" dur="10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3" dur="10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5" dur="10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7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9" dur="10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1" dur="10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3" dur="10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5" dur="10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7" dur="10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9" dur="10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1" dur="10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3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5" dur="10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7" dur="1000" fill="hold"/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9" dur="1000" fill="hold"/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1" dur="10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5" dur="1000" fill="hold"/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7" dur="1000" fill="hold"/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9" dur="1000" fill="hold"/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1" dur="1000" fill="hold"/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3" dur="1000" fill="hold"/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5" dur="1000" fill="hold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7" dur="1000" fill="hold"/>
                                        <p:tgtEl>
                                          <p:spTgt spid="104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9" dur="1000" fill="hold"/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1" dur="10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3" dur="1000" fill="hold"/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5" dur="1000" fill="hold"/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7" dur="1000" fill="hold"/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9" dur="1000" fill="hold"/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1" dur="1000" fill="hold"/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3" dur="1000" fill="hold"/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5" dur="1000" fill="hold"/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7" dur="1000" fill="hold"/>
                                        <p:tgtEl>
                                          <p:spTgt spid="104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9" dur="1000" fill="hold"/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1" dur="1000" fill="hold"/>
                                        <p:tgtEl>
                                          <p:spTgt spid="104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3" dur="1000" fill="hold"/>
                                        <p:tgtEl>
                                          <p:spTgt spid="104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5" dur="1000" fill="hold"/>
                                        <p:tgtEl>
                                          <p:spTgt spid="104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6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7" dur="1000" fill="hold"/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9" dur="1000" fill="hold"/>
                                        <p:tgtEl>
                                          <p:spTgt spid="104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1" dur="1000" fill="hold"/>
                                        <p:tgtEl>
                                          <p:spTgt spid="104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2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3" dur="1000" fill="hold"/>
                                        <p:tgtEl>
                                          <p:spTgt spid="104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5" dur="1000" fill="hold"/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6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7" dur="10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9" dur="1000" fill="hold"/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1" dur="1000" fill="hold"/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3" dur="1000" fill="hold"/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4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5" dur="1000" fill="hold"/>
                                        <p:tgtEl>
                                          <p:spTgt spid="104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7" dur="1000" fill="hold"/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9" dur="10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1" dur="10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3" dur="1000" fill="hold"/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5" dur="1000" fill="hold"/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7" dur="1000" fill="hold"/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9" fill="hold">
                      <p:stCondLst>
                        <p:cond delay="0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2" dur="273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48629" grpId="0"/>
      <p:bldP spid="1048630" grpId="0" animBg="1"/>
      <p:bldP spid="1048631" grpId="0" animBg="1"/>
      <p:bldP spid="1048631" grpId="1" animBg="1"/>
      <p:bldP spid="1048631" grpId="2" animBg="1"/>
      <p:bldP spid="1048631" grpId="3" animBg="1"/>
      <p:bldP spid="1048632" grpId="0" animBg="1"/>
      <p:bldP spid="1048632" grpId="1" animBg="1"/>
      <p:bldP spid="1048632" grpId="2" animBg="1"/>
      <p:bldP spid="1048632" grpId="3" animBg="1"/>
      <p:bldP spid="1048633" grpId="0" animBg="1"/>
      <p:bldP spid="1048633" grpId="1" animBg="1"/>
      <p:bldP spid="1048633" grpId="2" animBg="1"/>
      <p:bldP spid="1048633" grpId="3" animBg="1"/>
      <p:bldP spid="1048633" grpId="4" animBg="1"/>
      <p:bldP spid="1048634" grpId="0" animBg="1"/>
      <p:bldP spid="1048634" grpId="1" animBg="1"/>
      <p:bldP spid="1048634" grpId="2" animBg="1"/>
      <p:bldP spid="1048634" grpId="3" animBg="1"/>
      <p:bldP spid="1048634" grpId="4" animBg="1"/>
      <p:bldP spid="1048635" grpId="0" animBg="1"/>
      <p:bldP spid="1048635" grpId="1" animBg="1"/>
      <p:bldP spid="1048635" grpId="2" animBg="1"/>
      <p:bldP spid="1048635" grpId="3" animBg="1"/>
      <p:bldP spid="1048636" grpId="0" animBg="1"/>
      <p:bldP spid="1048636" grpId="1" animBg="1"/>
      <p:bldP spid="1048636" grpId="2" animBg="1"/>
      <p:bldP spid="1048636" grpId="3" animBg="1"/>
      <p:bldP spid="1048637" grpId="0" animBg="1"/>
      <p:bldP spid="1048637" grpId="1" animBg="1"/>
      <p:bldP spid="1048637" grpId="2" animBg="1"/>
      <p:bldP spid="1048637" grpId="3" animBg="1"/>
      <p:bldP spid="1048638" grpId="0" animBg="1"/>
      <p:bldP spid="1048638" grpId="1" animBg="1"/>
      <p:bldP spid="1048638" grpId="2" animBg="1"/>
      <p:bldP spid="1048638" grpId="3" animBg="1"/>
      <p:bldP spid="1048639" grpId="0" animBg="1"/>
      <p:bldP spid="1048639" grpId="1" animBg="1"/>
      <p:bldP spid="1048639" grpId="2" animBg="1"/>
      <p:bldP spid="1048639" grpId="3" animBg="1"/>
      <p:bldP spid="1048640" grpId="0" animBg="1"/>
      <p:bldP spid="1048640" grpId="1" animBg="1"/>
      <p:bldP spid="1048640" grpId="2" animBg="1"/>
      <p:bldP spid="1048640" grpId="3" animBg="1"/>
      <p:bldP spid="1048641" grpId="0" animBg="1"/>
      <p:bldP spid="1048641" grpId="1" animBg="1"/>
      <p:bldP spid="1048641" grpId="2" animBg="1"/>
      <p:bldP spid="1048641" grpId="3" animBg="1"/>
      <p:bldP spid="1048642" grpId="0" animBg="1"/>
      <p:bldP spid="1048642" grpId="1" animBg="1"/>
      <p:bldP spid="1048642" grpId="2" animBg="1"/>
      <p:bldP spid="1048642" grpId="3" animBg="1"/>
      <p:bldP spid="1048643" grpId="0" animBg="1"/>
      <p:bldP spid="1048643" grpId="1" animBg="1"/>
      <p:bldP spid="1048643" grpId="2" animBg="1"/>
      <p:bldP spid="1048643" grpId="3" animBg="1"/>
      <p:bldP spid="1048644" grpId="0" animBg="1"/>
      <p:bldP spid="1048644" grpId="1" animBg="1"/>
      <p:bldP spid="1048644" grpId="2" animBg="1"/>
      <p:bldP spid="1048645" grpId="0" animBg="1"/>
      <p:bldP spid="1048645" grpId="1" animBg="1"/>
      <p:bldP spid="1048645" grpId="2" animBg="1"/>
      <p:bldP spid="1048646" grpId="0" animBg="1"/>
      <p:bldP spid="1048646" grpId="1" animBg="1"/>
      <p:bldP spid="1048646" grpId="2" animBg="1"/>
      <p:bldP spid="1048647" grpId="0" animBg="1"/>
      <p:bldP spid="1048647" grpId="1" animBg="1"/>
      <p:bldP spid="1048647" grpId="2" animBg="1"/>
      <p:bldP spid="1048648" grpId="0" animBg="1"/>
      <p:bldP spid="1048648" grpId="1" animBg="1"/>
      <p:bldP spid="1048648" grpId="2" animBg="1"/>
      <p:bldP spid="1048648" grpId="3" animBg="1"/>
      <p:bldP spid="1048649" grpId="0" animBg="1"/>
      <p:bldP spid="1048649" grpId="1" animBg="1"/>
      <p:bldP spid="1048649" grpId="2" animBg="1"/>
      <p:bldP spid="1048649" grpId="3" animBg="1"/>
      <p:bldP spid="1048650" grpId="0" animBg="1"/>
      <p:bldP spid="1048650" grpId="1" animBg="1"/>
      <p:bldP spid="1048650" grpId="2" animBg="1"/>
      <p:bldP spid="1048650" grpId="3" animBg="1"/>
      <p:bldP spid="1048651" grpId="0" animBg="1"/>
      <p:bldP spid="1048651" grpId="1" animBg="1"/>
      <p:bldP spid="1048651" grpId="2" animBg="1"/>
      <p:bldP spid="1048651" grpId="3" animBg="1"/>
      <p:bldP spid="1048652" grpId="0" animBg="1"/>
      <p:bldP spid="1048652" grpId="1" animBg="1"/>
      <p:bldP spid="1048652" grpId="2" animBg="1"/>
      <p:bldP spid="1048652" grpId="3" animBg="1"/>
      <p:bldP spid="1048652" grpId="4" animBg="1"/>
      <p:bldP spid="1048653" grpId="0" animBg="1"/>
      <p:bldP spid="1048653" grpId="1" animBg="1"/>
      <p:bldP spid="1048653" grpId="2" animBg="1"/>
      <p:bldP spid="1048653" grpId="3" animBg="1"/>
      <p:bldP spid="1048653" grpId="4" animBg="1"/>
      <p:bldP spid="1048654" grpId="0" animBg="1"/>
      <p:bldP spid="1048654" grpId="1" animBg="1"/>
      <p:bldP spid="1048654" grpId="2" animBg="1"/>
      <p:bldP spid="1048654" grpId="3" animBg="1"/>
      <p:bldP spid="1048654" grpId="4" animBg="1"/>
      <p:bldP spid="1048655" grpId="0" animBg="1"/>
      <p:bldP spid="1048655" grpId="1" animBg="1"/>
      <p:bldP spid="1048655" grpId="2" animBg="1"/>
      <p:bldP spid="1048655" grpId="3" animBg="1"/>
      <p:bldP spid="1048655" grpId="4" animBg="1"/>
      <p:bldP spid="1048656" grpId="0" animBg="1"/>
      <p:bldP spid="1048656" grpId="1" animBg="1"/>
      <p:bldP spid="1048656" grpId="2" animBg="1"/>
      <p:bldP spid="1048656" grpId="3" animBg="1"/>
      <p:bldP spid="1048656" grpId="4" animBg="1"/>
      <p:bldP spid="1048657" grpId="0" animBg="1"/>
      <p:bldP spid="1048657" grpId="1" animBg="1"/>
      <p:bldP spid="1048657" grpId="2" animBg="1"/>
      <p:bldP spid="1048657" grpId="3" animBg="1"/>
      <p:bldP spid="1048657" grpId="4" animBg="1"/>
      <p:bldP spid="1048658" grpId="0" animBg="1"/>
      <p:bldP spid="1048658" grpId="1" animBg="1"/>
      <p:bldP spid="1048658" grpId="2" animBg="1"/>
      <p:bldP spid="1048658" grpId="3" animBg="1"/>
      <p:bldP spid="1048658" grpId="4" animBg="1"/>
      <p:bldP spid="1048659" grpId="0" animBg="1"/>
      <p:bldP spid="1048659" grpId="1" animBg="1"/>
      <p:bldP spid="1048659" grpId="2" animBg="1"/>
      <p:bldP spid="1048659" grpId="3" animBg="1"/>
      <p:bldP spid="1048659" grpId="4" animBg="1"/>
      <p:bldP spid="1048660" grpId="0" animBg="1"/>
      <p:bldP spid="1048660" grpId="1" animBg="1"/>
      <p:bldP spid="1048660" grpId="2" animBg="1"/>
      <p:bldP spid="1048660" grpId="3" animBg="1"/>
      <p:bldP spid="1048660" grpId="4" animBg="1"/>
      <p:bldP spid="1048661" grpId="0" animBg="1"/>
      <p:bldP spid="1048661" grpId="1" animBg="1"/>
      <p:bldP spid="1048661" grpId="2" animBg="1"/>
      <p:bldP spid="1048661" grpId="3" animBg="1"/>
      <p:bldP spid="1048661" grpId="4" animBg="1"/>
      <p:bldP spid="1048662" grpId="0" animBg="1"/>
      <p:bldP spid="1048662" grpId="1" animBg="1"/>
      <p:bldP spid="1048662" grpId="2" animBg="1"/>
      <p:bldP spid="1048662" grpId="3" animBg="1"/>
      <p:bldP spid="1048662" grpId="4" animBg="1"/>
      <p:bldP spid="1048663" grpId="0" animBg="1"/>
      <p:bldP spid="1048663" grpId="1" animBg="1"/>
      <p:bldP spid="1048663" grpId="2" animBg="1"/>
      <p:bldP spid="1048663" grpId="3" animBg="1"/>
      <p:bldP spid="1048663" grpId="4" animBg="1"/>
      <p:bldP spid="1048664" grpId="0" animBg="1"/>
      <p:bldP spid="1048664" grpId="1" animBg="1"/>
      <p:bldP spid="1048664" grpId="2" animBg="1"/>
      <p:bldP spid="1048664" grpId="3" animBg="1"/>
      <p:bldP spid="1048664" grpId="4" animBg="1"/>
      <p:bldP spid="1048665" grpId="0" animBg="1"/>
      <p:bldP spid="1048665" grpId="1" animBg="1"/>
      <p:bldP spid="1048665" grpId="2" animBg="1"/>
      <p:bldP spid="1048665" grpId="3" animBg="1"/>
      <p:bldP spid="1048666" grpId="0" animBg="1"/>
      <p:bldP spid="1048666" grpId="1" animBg="1"/>
      <p:bldP spid="1048666" grpId="2" animBg="1"/>
      <p:bldP spid="1048667" grpId="0" animBg="1"/>
      <p:bldP spid="1048667" grpId="1" animBg="1"/>
      <p:bldP spid="1048667" grpId="2" animBg="1"/>
      <p:bldP spid="104866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48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149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50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596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7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8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599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0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1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2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3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4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5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6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7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8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09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0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1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2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3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4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5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1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616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7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8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19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0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1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2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3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4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5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6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52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53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627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8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29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0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1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2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3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4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5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6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7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8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39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0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1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2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3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4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5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6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4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647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8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49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0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1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2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3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4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5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6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7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55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156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658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59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0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1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2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3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4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5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6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7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8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69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0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1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2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3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4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5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6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7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7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678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79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0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1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2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3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4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5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6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7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88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58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159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689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0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1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2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3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4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5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6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7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8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699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0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1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2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3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4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5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6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7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08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0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709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0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1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2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3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4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5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6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7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8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19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048671" name="TextBox 33"/>
          <p:cNvSpPr txBox="1">
            <a:spLocks noChangeArrowheads="1"/>
          </p:cNvSpPr>
          <p:nvPr/>
        </p:nvSpPr>
        <p:spPr bwMode="auto">
          <a:xfrm>
            <a:off x="1417637" y="2814953"/>
            <a:ext cx="9617075" cy="5740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eaLnBrk="1" hangingPunct="1"/>
            <a:r>
              <a:rPr lang="zh-CN" altLang="en-US" sz="3200"/>
              <a:t> </a:t>
            </a:r>
          </a:p>
        </p:txBody>
      </p:sp>
      <p:pic>
        <p:nvPicPr>
          <p:cNvPr id="2097186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7" name="Picture 2"/>
          <p:cNvPicPr>
            <a:picLocks noChangeAspect="1"/>
          </p:cNvPicPr>
          <p:nvPr/>
        </p:nvPicPr>
        <p:blipFill>
          <a:blip r:embed="rId5"/>
          <a:srcRect l="69429" b="61707"/>
          <a:stretch>
            <a:fillRect/>
          </a:stretch>
        </p:blipFill>
        <p:spPr bwMode="auto">
          <a:xfrm>
            <a:off x="92075" y="657225"/>
            <a:ext cx="3074988" cy="208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8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9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0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6825" y="-442913"/>
            <a:ext cx="2366963" cy="369887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048672" name="TextBox 33"/>
          <p:cNvSpPr txBox="1">
            <a:spLocks noChangeArrowheads="1"/>
          </p:cNvSpPr>
          <p:nvPr/>
        </p:nvSpPr>
        <p:spPr bwMode="auto">
          <a:xfrm>
            <a:off x="1358901" y="887729"/>
            <a:ext cx="9617075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d-ID" sz="2900" b="1" dirty="0">
                <a:solidFill>
                  <a:srgbClr val="633C26"/>
                </a:solidFill>
                <a:latin typeface="Comic Sans MS" panose="030F0702030302020204" pitchFamily="66" charset="0"/>
              </a:rPr>
              <a:t>A. PENGERTIAN HIPOTESIS</a:t>
            </a:r>
            <a:endParaRPr lang="zh-CN" altLang="en-US" sz="2900" b="1"/>
          </a:p>
        </p:txBody>
      </p:sp>
      <p:sp>
        <p:nvSpPr>
          <p:cNvPr id="1048673" name="TextBox 33"/>
          <p:cNvSpPr txBox="1">
            <a:spLocks noChangeArrowheads="1"/>
          </p:cNvSpPr>
          <p:nvPr/>
        </p:nvSpPr>
        <p:spPr bwMode="auto">
          <a:xfrm>
            <a:off x="917917" y="2212338"/>
            <a:ext cx="10876279" cy="34696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l" eaLnBrk="1" hangingPunct="1"/>
            <a:r>
              <a:rPr lang="en-US" altLang="en-US" sz="3200">
                <a:latin typeface="等线"/>
              </a:rPr>
              <a:t>H</a:t>
            </a:r>
            <a:r>
              <a:rPr lang="zh-CN" altLang="en-US" sz="3200">
                <a:latin typeface="等线"/>
              </a:rPr>
              <a:t>ipotesis adalah suatu anggapan yang mungkin benar atau mungkin tidak benar tentang suatu populasi (Walpole,1995).Hipotesis nol, disimbolkan H0 adalah hipotesis </a:t>
            </a:r>
            <a:endParaRPr lang="zh-CN" altLang="en-US" sz="3200"/>
          </a:p>
          <a:p>
            <a:pPr algn="l" eaLnBrk="1" hangingPunct="1"/>
            <a:r>
              <a:rPr lang="zh-CN" altLang="en-US" sz="3200">
                <a:latin typeface="等线"/>
              </a:rPr>
              <a:t>yang dirumuskan sebagai suatu pernyataan yang diuji. Hipotesis alternative disimbolkan H1 atau Hα adalah hipotesis yang dirumuskan sebagai lawan atau tandingan dari hipotesis </a:t>
            </a:r>
            <a:r>
              <a:rPr lang="en-US" altLang="en-US" sz="3200">
                <a:latin typeface="等线"/>
              </a:rPr>
              <a:t>nol</a:t>
            </a:r>
            <a:r>
              <a:rPr lang="zh-CN" altLang="en-US" sz="3200">
                <a:latin typeface="等线"/>
              </a:rPr>
              <a:t> (Ayu, 2011). </a:t>
            </a:r>
            <a:endParaRPr lang="zh-CN" altLang="en-US" sz="3200"/>
          </a:p>
        </p:txBody>
      </p:sp>
      <p:pic>
        <p:nvPicPr>
          <p:cNvPr id="2" name="WhatsApp Audio 2022-03-12 at 13.49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34775" y="621042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9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9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9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9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209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09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209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209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209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209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0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62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163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64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720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1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2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3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4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5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6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7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8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29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0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1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2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3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4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5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6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7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8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39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5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740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1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2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3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4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5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6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7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8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49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0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6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67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751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2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3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4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5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6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7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8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59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0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1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2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3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4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5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6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7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8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69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0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8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771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2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3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4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5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6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7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8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79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0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1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9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170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782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3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4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5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6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7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8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89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0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1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2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3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4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5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6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7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8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799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0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1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1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802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3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4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5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6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7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8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09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0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1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2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72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173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813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4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5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6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7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8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19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0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1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2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3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4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5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6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7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8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29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0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1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2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4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833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4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5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6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7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8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39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0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1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2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3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91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2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3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5" name="TextBox 1048674"/>
          <p:cNvSpPr txBox="1"/>
          <p:nvPr/>
        </p:nvSpPr>
        <p:spPr>
          <a:xfrm>
            <a:off x="2216235" y="887729"/>
            <a:ext cx="8211968" cy="5105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B. Prosedur Pengujian Hipotesis Untuk Proporsi</a:t>
            </a:r>
          </a:p>
        </p:txBody>
      </p:sp>
      <p:sp>
        <p:nvSpPr>
          <p:cNvPr id="1048676" name="TextBox 1048675"/>
          <p:cNvSpPr txBox="1"/>
          <p:nvPr/>
        </p:nvSpPr>
        <p:spPr>
          <a:xfrm>
            <a:off x="668151" y="1836738"/>
            <a:ext cx="11016456" cy="38633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Hipotesis uji proporsi dua populasi terdiri dari dua bentuk, yaitu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x-none" sz="2800">
                <a:solidFill>
                  <a:srgbClr val="000000"/>
                </a:solidFill>
              </a:rPr>
              <a:t>hipotesis uji dua arah (uji dua sisi) dan hipotesis uji satu arah (uji satu sisi).</a:t>
            </a:r>
          </a:p>
          <a:p>
            <a:r>
              <a:rPr lang="x-none" sz="2800">
                <a:solidFill>
                  <a:srgbClr val="000000"/>
                </a:solidFill>
              </a:rPr>
              <a:t> 
 Uji dua arah digunakan untuk mengetahui apakah dua populasi memiliki proporsi </a:t>
            </a:r>
            <a:r>
              <a:rPr lang="en-US" sz="2800">
                <a:solidFill>
                  <a:srgbClr val="000000"/>
                </a:solidFill>
              </a:rPr>
              <a:t>yang</a:t>
            </a:r>
            <a:r>
              <a:rPr lang="x-none" sz="2800">
                <a:solidFill>
                  <a:srgbClr val="000000"/>
                </a:solidFill>
              </a:rPr>
              <a:t> sama atau tidak, sedangkan uji satu sisi digunakan untuk mengetahui apakah </a:t>
            </a:r>
            <a:r>
              <a:rPr lang="en-US" sz="2800">
                <a:solidFill>
                  <a:srgbClr val="000000"/>
                </a:solidFill>
              </a:rPr>
              <a:t>po</a:t>
            </a:r>
            <a:r>
              <a:rPr lang="x-none" sz="2800">
                <a:solidFill>
                  <a:srgbClr val="000000"/>
                </a:solidFill>
              </a:rPr>
              <a:t>pulasi pertama memiliki </a:t>
            </a:r>
            <a:r>
              <a:rPr lang="en-US" sz="2800">
                <a:solidFill>
                  <a:srgbClr val="000000"/>
                </a:solidFill>
              </a:rPr>
              <a:t>proporsi</a:t>
            </a:r>
            <a:r>
              <a:rPr lang="x-none" sz="2800">
                <a:solidFill>
                  <a:srgbClr val="000000"/>
                </a:solidFill>
              </a:rPr>
              <a:t> yang lebih kecil atau lebih besar dibandingkan dengan proporsi pada populasi kedua.</a:t>
            </a:r>
          </a:p>
        </p:txBody>
      </p:sp>
      <p:pic>
        <p:nvPicPr>
          <p:cNvPr id="2" name="WhatsApp Audio 2022-03-12 at 13.49.3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6206" y="631823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09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09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09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3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5" name="Picture 2097194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633862" y="827275"/>
            <a:ext cx="9715253" cy="5203450"/>
          </a:xfrm>
          <a:prstGeom prst="rect">
            <a:avLst/>
          </a:prstGeom>
        </p:spPr>
      </p:pic>
      <p:pic>
        <p:nvPicPr>
          <p:cNvPr id="2097196" name="Picture 2097195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266175" y="3428999"/>
            <a:ext cx="6568484" cy="1789133"/>
          </a:xfrm>
          <a:prstGeom prst="rect">
            <a:avLst/>
          </a:prstGeom>
        </p:spPr>
      </p:pic>
      <p:pic>
        <p:nvPicPr>
          <p:cNvPr id="2" name="WhatsApp Audio 2022-03-13 at 10.59.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78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179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80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844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5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6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7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8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49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0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1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2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3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4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5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6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7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8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59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0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1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2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3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1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864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5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6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7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8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69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0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1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2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3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4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2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83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875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6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7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8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79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0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1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2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3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4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5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6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7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8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89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0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1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2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3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4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4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895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6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7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8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899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0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1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2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3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4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5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5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186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906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7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8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09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0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1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2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3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4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5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6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7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8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19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0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1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2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3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4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5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7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926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7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8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29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0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1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2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3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4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5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6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8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189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937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8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39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0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1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2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3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4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5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6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7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8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49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0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1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2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3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4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5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6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0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957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8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59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0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1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2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3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4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5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6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7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97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8" name="Picture 2"/>
          <p:cNvPicPr>
            <a:picLocks noChangeAspect="1"/>
          </p:cNvPicPr>
          <p:nvPr/>
        </p:nvPicPr>
        <p:blipFill>
          <a:blip r:embed="rId5"/>
          <a:srcRect l="69429" b="61707"/>
          <a:stretch>
            <a:fillRect/>
          </a:stretch>
        </p:blipFill>
        <p:spPr bwMode="auto">
          <a:xfrm>
            <a:off x="92075" y="657225"/>
            <a:ext cx="3074988" cy="208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9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0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1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6825" y="-442913"/>
            <a:ext cx="2366963" cy="369887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048681" name="TextBox 1048680"/>
          <p:cNvSpPr txBox="1"/>
          <p:nvPr/>
        </p:nvSpPr>
        <p:spPr>
          <a:xfrm>
            <a:off x="1641475" y="1406524"/>
            <a:ext cx="9585244" cy="48920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x-none" sz="2300" dirty="0">
                <a:solidFill>
                  <a:srgbClr val="000000"/>
                </a:solidFill>
              </a:rPr>
              <a:t>1. Tingkat Kepercayaan atau Tingkat Signifikansi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Tingkat kepercayaan yang sering digunakan dalam pengujian statistik adalah 95 persen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atau (1 – α) = 0,95.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Tingkat kepercayaan bisa dikurangi sesuai dengan jenis penelitian yang dilakukan,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misalnya misalnya 90 persen. Selain itu bisa juga diperbesar jika menginginkan tingkat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ketelitian yang lebih tinggi, misalnya menjadi 99 persen.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Jika disebutkan bahwa tingkat kepercayaan yang digunakan adalah 95 persen atau (1 – α) = </a:t>
            </a:r>
          </a:p>
          <a:p>
            <a:pPr algn="l"/>
            <a:r>
              <a:rPr lang="x-none" sz="2300" dirty="0">
                <a:solidFill>
                  <a:srgbClr val="000000"/>
                </a:solidFill>
              </a:rPr>
              <a:t>0,95, maka tingkat signifikansinya adalah 5 persen α = 0,05.</a:t>
            </a:r>
          </a:p>
        </p:txBody>
      </p:sp>
      <p:pic>
        <p:nvPicPr>
          <p:cNvPr id="2" name="WhatsApp Audio 2022-03-13 at 10.59.5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603831" y="622934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97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9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9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09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209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209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209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1000" fill="hold"/>
                                        <p:tgtEl>
                                          <p:spTgt spid="209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209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504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2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92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193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94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968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69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0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1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2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3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4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5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6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7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8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79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0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1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2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3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4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5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6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7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5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988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89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0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1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2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3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4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5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6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7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998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96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97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999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0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1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2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3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4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5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6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7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8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09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0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1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2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3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4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5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6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7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18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8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019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0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1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2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3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4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5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6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7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8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29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99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200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030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1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2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3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4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5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6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7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8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39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0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1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2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3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4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5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6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7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8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49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1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050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1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2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3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4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5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6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7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8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59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0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02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203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061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2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3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4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5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6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7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8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69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0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1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2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3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4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5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6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7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8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79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0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4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081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2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3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4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5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6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7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8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89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0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1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202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3" name="Picture 2"/>
          <p:cNvPicPr>
            <a:picLocks noChangeAspect="1"/>
          </p:cNvPicPr>
          <p:nvPr/>
        </p:nvPicPr>
        <p:blipFill>
          <a:blip r:embed="rId5"/>
          <a:srcRect l="69429" b="61707"/>
          <a:stretch>
            <a:fillRect/>
          </a:stretch>
        </p:blipFill>
        <p:spPr bwMode="auto">
          <a:xfrm>
            <a:off x="-170655" y="38098"/>
            <a:ext cx="3074988" cy="208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4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5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83" name="TextBox 1048682"/>
          <p:cNvSpPr txBox="1"/>
          <p:nvPr/>
        </p:nvSpPr>
        <p:spPr>
          <a:xfrm>
            <a:off x="1263689" y="835341"/>
            <a:ext cx="9585244" cy="11201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x-none" sz="2300">
                <a:solidFill>
                  <a:srgbClr val="000000"/>
                </a:solidFill>
              </a:rPr>
              <a:t>2. Statistik Uji</a:t>
            </a:r>
          </a:p>
          <a:p>
            <a:pPr algn="l"/>
            <a:r>
              <a:rPr lang="x-none" sz="2300">
                <a:solidFill>
                  <a:srgbClr val="000000"/>
                </a:solidFill>
              </a:rPr>
              <a:t> </a:t>
            </a:r>
          </a:p>
          <a:p>
            <a:pPr algn="l"/>
            <a:r>
              <a:rPr lang="x-none" sz="2300">
                <a:solidFill>
                  <a:srgbClr val="000000"/>
                </a:solidFill>
              </a:rPr>
              <a:t>Statistik uji yang digunakan dalam uji proporsi dua populasi adalah</a:t>
            </a:r>
          </a:p>
        </p:txBody>
      </p:sp>
      <p:pic>
        <p:nvPicPr>
          <p:cNvPr id="2097206" name="Picture 209720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1126023" y="2262369"/>
            <a:ext cx="5264284" cy="4168486"/>
          </a:xfrm>
          <a:prstGeom prst="rect">
            <a:avLst/>
          </a:prstGeom>
        </p:spPr>
      </p:pic>
      <p:pic>
        <p:nvPicPr>
          <p:cNvPr id="2097207" name="Picture 2097206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6645085" y="2275230"/>
            <a:ext cx="4160492" cy="4167894"/>
          </a:xfrm>
          <a:prstGeom prst="rect">
            <a:avLst/>
          </a:prstGeom>
        </p:spPr>
      </p:pic>
      <p:pic>
        <p:nvPicPr>
          <p:cNvPr id="2" name="WhatsApp Audio 2022-03-13 at 11.00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86369" y="6213475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9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209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09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09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209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209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209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775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120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121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122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348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49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0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1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2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3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4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5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6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7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8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59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0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1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2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3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4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5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6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7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3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368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69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0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1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2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3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4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5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6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7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78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4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125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379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0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1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2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3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4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5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6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7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8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89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0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1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2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3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4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5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6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7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398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6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399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0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1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2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3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4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5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6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7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8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09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7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128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410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1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2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3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4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5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6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7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8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19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0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1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2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3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4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5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6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7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8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29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9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430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1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2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3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4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5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6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7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8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39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0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0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131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441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2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3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4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5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6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7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8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49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0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1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2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3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4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5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6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7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8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59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0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2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461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2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3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4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5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6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7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8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69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0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471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73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4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5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27" name="TextBox 1048626"/>
          <p:cNvSpPr txBox="1"/>
          <p:nvPr/>
        </p:nvSpPr>
        <p:spPr>
          <a:xfrm>
            <a:off x="749947" y="463866"/>
            <a:ext cx="10826458" cy="51206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3. Daerah Kritis </a:t>
            </a:r>
          </a:p>
          <a:p>
            <a:r>
              <a:rPr lang="x-none" sz="2800">
                <a:solidFill>
                  <a:srgbClr val="000000"/>
                </a:solidFill>
              </a:rPr>
              <a:t> Daerah kritis adalah daerah yang digunakan untuk menolak atau tidak </a:t>
            </a:r>
            <a:r>
              <a:rPr lang="en-US" sz="2800">
                <a:solidFill>
                  <a:srgbClr val="000000"/>
                </a:solidFill>
              </a:rPr>
              <a:t>menolak</a:t>
            </a:r>
            <a:r>
              <a:rPr lang="x-none" sz="2800">
                <a:solidFill>
                  <a:srgbClr val="000000"/>
                </a:solidFill>
              </a:rPr>
              <a:t> Ho. Titik kritis untuk uji dua arah adalah –Zα/2 dan Zα/2, sedangkan untuk uji satu arah adalah –Zα untuk Ho: P1 ≥ P2 dan Zα untuk Ho: P1 ≤ P2.</a:t>
            </a:r>
          </a:p>
          <a:p>
            <a:r>
              <a:rPr lang="x-none" sz="2800">
                <a:solidFill>
                  <a:srgbClr val="000000"/>
                </a:solidFill>
              </a:rPr>
              <a:t> </a:t>
            </a:r>
          </a:p>
          <a:p>
            <a:r>
              <a:rPr lang="x-none" sz="2800">
                <a:solidFill>
                  <a:srgbClr val="000000"/>
                </a:solidFill>
              </a:rPr>
              <a:t>4. Uji Satu Arah dan Dua Arah</a:t>
            </a:r>
          </a:p>
          <a:p>
            <a:r>
              <a:rPr lang="x-none" sz="2800">
                <a:solidFill>
                  <a:srgbClr val="000000"/>
                </a:solidFill>
              </a:rPr>
              <a:t> </a:t>
            </a:r>
            <a:r>
              <a:rPr lang="en-US" sz="2800">
                <a:solidFill>
                  <a:srgbClr val="000000"/>
                </a:solidFill>
              </a:rPr>
              <a:t>Pe</a:t>
            </a:r>
            <a:r>
              <a:rPr lang="x-none" sz="2800">
                <a:solidFill>
                  <a:srgbClr val="000000"/>
                </a:solidFill>
              </a:rPr>
              <a:t>ngujian hipotesis sehubungan dengan tandingannya dibedakan menjadi dua yaitu </a:t>
            </a:r>
            <a:r>
              <a:rPr lang="en-US" sz="2800">
                <a:solidFill>
                  <a:srgbClr val="000000"/>
                </a:solidFill>
              </a:rPr>
              <a:t>uj</a:t>
            </a:r>
            <a:r>
              <a:rPr lang="x-none" sz="2800">
                <a:solidFill>
                  <a:srgbClr val="000000"/>
                </a:solidFill>
              </a:rPr>
              <a:t>i satu arah dan uji dua arah. Uji satu arah adalah uji yang hipotesis tandingannya </a:t>
            </a:r>
            <a:r>
              <a:rPr lang="en-US" sz="2800">
                <a:solidFill>
                  <a:srgbClr val="000000"/>
                </a:solidFill>
              </a:rPr>
              <a:t>m</a:t>
            </a:r>
            <a:r>
              <a:rPr lang="x-none" sz="2800">
                <a:solidFill>
                  <a:srgbClr val="000000"/>
                </a:solidFill>
              </a:rPr>
              <a:t>erupakan pernyataan lebih besar atau lebih kecil. Apabila hipotesis tandingannya </a:t>
            </a:r>
            <a:r>
              <a:rPr lang="en-US" sz="2800">
                <a:solidFill>
                  <a:srgbClr val="000000"/>
                </a:solidFill>
              </a:rPr>
              <a:t>m</a:t>
            </a:r>
            <a:r>
              <a:rPr lang="x-none" sz="2800">
                <a:solidFill>
                  <a:srgbClr val="000000"/>
                </a:solidFill>
              </a:rPr>
              <a:t>erupakan penyataan lebih besar, maka arah penolakannya adalah ke kanan,</a:t>
            </a:r>
          </a:p>
        </p:txBody>
      </p:sp>
      <p:pic>
        <p:nvPicPr>
          <p:cNvPr id="2" name="WhatsApp Audio 2022-03-13 at 09.29.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5893" y="6187582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34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8" name="Picture 2097167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3208142" y="232490"/>
            <a:ext cx="5250260" cy="2256657"/>
          </a:xfrm>
          <a:prstGeom prst="rect">
            <a:avLst/>
          </a:prstGeom>
        </p:spPr>
      </p:pic>
      <p:sp>
        <p:nvSpPr>
          <p:cNvPr id="1048617" name="TextBox 1048616"/>
          <p:cNvSpPr txBox="1"/>
          <p:nvPr/>
        </p:nvSpPr>
        <p:spPr>
          <a:xfrm>
            <a:off x="1548727" y="3132672"/>
            <a:ext cx="9094546" cy="34442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yaitu menolak H0 apabila statistik uji yang diperoleh </a:t>
            </a:r>
            <a:r>
              <a:rPr lang="en-US" sz="2800">
                <a:solidFill>
                  <a:srgbClr val="000000"/>
                </a:solidFill>
              </a:rPr>
              <a:t>lebih</a:t>
            </a:r>
            <a:r>
              <a:rPr lang="x-none" sz="2800">
                <a:solidFill>
                  <a:srgbClr val="000000"/>
                </a:solidFill>
              </a:rPr>
              <a:t> besar dari ambang kritis </a:t>
            </a:r>
            <a:r>
              <a:rPr lang="en-US" sz="2800">
                <a:solidFill>
                  <a:srgbClr val="000000"/>
                </a:solidFill>
              </a:rPr>
              <a:t>y</a:t>
            </a:r>
            <a:r>
              <a:rPr lang="x-none" sz="2800">
                <a:solidFill>
                  <a:srgbClr val="000000"/>
                </a:solidFill>
              </a:rPr>
              <a:t>ang ditetapkan.Sedangkan apabila hipotesis tandingannya merupakan pernyataan lebih </a:t>
            </a:r>
            <a:r>
              <a:rPr lang="en-US" sz="2800">
                <a:solidFill>
                  <a:srgbClr val="000000"/>
                </a:solidFill>
              </a:rPr>
              <a:t>kecil,</a:t>
            </a:r>
            <a:r>
              <a:rPr lang="x-none" sz="2800">
                <a:solidFill>
                  <a:srgbClr val="000000"/>
                </a:solidFill>
              </a:rPr>
              <a:t>maka arah penolakannya adalah ke kiri, yaitu menolak H0 apabila statistik ujinya 
lebih kecil dari nilai kritis yang ditetapkan. Uji dua arah adalah uji yang hipotesis </a:t>
            </a:r>
            <a:r>
              <a:rPr lang="en-US" sz="2800">
                <a:solidFill>
                  <a:srgbClr val="000000"/>
                </a:solidFill>
              </a:rPr>
              <a:t>t</a:t>
            </a:r>
            <a:r>
              <a:rPr lang="x-none" sz="2800">
                <a:solidFill>
                  <a:srgbClr val="000000"/>
                </a:solidFill>
              </a:rPr>
              <a:t>andingannya menyatakan ketaksamaan, misalnya σ ≠ σ0. </a:t>
            </a:r>
          </a:p>
        </p:txBody>
      </p:sp>
      <p:pic>
        <p:nvPicPr>
          <p:cNvPr id="2" name="WhatsApp Audio 2022-03-13 at 09.29.3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schemeClr val="bg1"/>
              </a:solidFill>
              <a:latin typeface="DK Lemon Yellow Sun" panose="02000000000000000000" pitchFamily="50" charset="0"/>
            </a:endParaRPr>
          </a:p>
        </p:txBody>
      </p:sp>
      <p:grpSp>
        <p:nvGrpSpPr>
          <p:cNvPr id="61" name="Group 197"/>
          <p:cNvGrpSpPr/>
          <p:nvPr/>
        </p:nvGrpSpPr>
        <p:grpSpPr bwMode="auto">
          <a:xfrm>
            <a:off x="571500" y="451288"/>
            <a:ext cx="11049000" cy="6065400"/>
            <a:chOff x="389475" y="404047"/>
            <a:chExt cx="12173953" cy="6392365"/>
          </a:xfrm>
        </p:grpSpPr>
        <p:grpSp>
          <p:nvGrpSpPr>
            <p:cNvPr id="62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63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976" name="Straight Connector 314"/>
                <p:cNvCxnSpPr>
                  <a:cxnSpLocks/>
                </p:cNvCxnSpPr>
                <p:nvPr/>
              </p:nvCxnSpPr>
              <p:spPr>
                <a:xfrm>
                  <a:off x="589802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7" name="Straight Connector 315"/>
                <p:cNvCxnSpPr>
                  <a:cxnSpLocks/>
                </p:cNvCxnSpPr>
                <p:nvPr/>
              </p:nvCxnSpPr>
              <p:spPr>
                <a:xfrm>
                  <a:off x="1162710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8" name="Straight Connector 316"/>
                <p:cNvCxnSpPr>
                  <a:cxnSpLocks/>
                </p:cNvCxnSpPr>
                <p:nvPr/>
              </p:nvCxnSpPr>
              <p:spPr>
                <a:xfrm>
                  <a:off x="1752667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9" name="Straight Connector 317"/>
                <p:cNvCxnSpPr>
                  <a:cxnSpLocks/>
                </p:cNvCxnSpPr>
                <p:nvPr/>
              </p:nvCxnSpPr>
              <p:spPr>
                <a:xfrm>
                  <a:off x="2322165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0" name="Straight Connector 318"/>
                <p:cNvCxnSpPr>
                  <a:cxnSpLocks/>
                </p:cNvCxnSpPr>
                <p:nvPr/>
              </p:nvCxnSpPr>
              <p:spPr>
                <a:xfrm>
                  <a:off x="2895072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1" name="Straight Connector 319"/>
                <p:cNvCxnSpPr>
                  <a:cxnSpLocks/>
                </p:cNvCxnSpPr>
                <p:nvPr/>
              </p:nvCxnSpPr>
              <p:spPr>
                <a:xfrm>
                  <a:off x="3464569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2" name="Straight Connector 320"/>
                <p:cNvCxnSpPr>
                  <a:cxnSpLocks/>
                </p:cNvCxnSpPr>
                <p:nvPr/>
              </p:nvCxnSpPr>
              <p:spPr>
                <a:xfrm>
                  <a:off x="4057937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3" name="Straight Connector 321"/>
                <p:cNvCxnSpPr>
                  <a:cxnSpLocks/>
                </p:cNvCxnSpPr>
                <p:nvPr/>
              </p:nvCxnSpPr>
              <p:spPr>
                <a:xfrm>
                  <a:off x="4627435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4" name="Straight Connector 322"/>
                <p:cNvCxnSpPr>
                  <a:cxnSpLocks/>
                </p:cNvCxnSpPr>
                <p:nvPr/>
              </p:nvCxnSpPr>
              <p:spPr>
                <a:xfrm>
                  <a:off x="5179882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5" name="Straight Connector 323"/>
                <p:cNvCxnSpPr>
                  <a:cxnSpLocks/>
                </p:cNvCxnSpPr>
                <p:nvPr/>
              </p:nvCxnSpPr>
              <p:spPr>
                <a:xfrm>
                  <a:off x="5752789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6" name="Straight Connector 324"/>
                <p:cNvCxnSpPr>
                  <a:cxnSpLocks/>
                </p:cNvCxnSpPr>
                <p:nvPr/>
              </p:nvCxnSpPr>
              <p:spPr>
                <a:xfrm>
                  <a:off x="6342746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7" name="Straight Connector 325"/>
                <p:cNvCxnSpPr>
                  <a:cxnSpLocks/>
                </p:cNvCxnSpPr>
                <p:nvPr/>
              </p:nvCxnSpPr>
              <p:spPr>
                <a:xfrm>
                  <a:off x="6915653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8" name="Straight Connector 326"/>
                <p:cNvCxnSpPr>
                  <a:cxnSpLocks/>
                </p:cNvCxnSpPr>
                <p:nvPr/>
              </p:nvCxnSpPr>
              <p:spPr>
                <a:xfrm>
                  <a:off x="7485152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89" name="Straight Connector 327"/>
                <p:cNvCxnSpPr>
                  <a:cxnSpLocks/>
                </p:cNvCxnSpPr>
                <p:nvPr/>
              </p:nvCxnSpPr>
              <p:spPr>
                <a:xfrm>
                  <a:off x="8058059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0" name="Straight Connector 328"/>
                <p:cNvCxnSpPr>
                  <a:cxnSpLocks/>
                </p:cNvCxnSpPr>
                <p:nvPr/>
              </p:nvCxnSpPr>
              <p:spPr>
                <a:xfrm>
                  <a:off x="8648016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1" name="Straight Connector 329"/>
                <p:cNvCxnSpPr>
                  <a:cxnSpLocks/>
                </p:cNvCxnSpPr>
                <p:nvPr/>
              </p:nvCxnSpPr>
              <p:spPr>
                <a:xfrm>
                  <a:off x="9217514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2" name="Straight Connector 330"/>
                <p:cNvCxnSpPr>
                  <a:cxnSpLocks/>
                </p:cNvCxnSpPr>
                <p:nvPr/>
              </p:nvCxnSpPr>
              <p:spPr>
                <a:xfrm>
                  <a:off x="9810883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3" name="Straight Connector 331"/>
                <p:cNvCxnSpPr>
                  <a:cxnSpLocks/>
                </p:cNvCxnSpPr>
                <p:nvPr/>
              </p:nvCxnSpPr>
              <p:spPr>
                <a:xfrm>
                  <a:off x="10380379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4" name="Straight Connector 332"/>
                <p:cNvCxnSpPr>
                  <a:cxnSpLocks/>
                </p:cNvCxnSpPr>
                <p:nvPr/>
              </p:nvCxnSpPr>
              <p:spPr>
                <a:xfrm>
                  <a:off x="10970338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5" name="Straight Connector 333"/>
                <p:cNvCxnSpPr>
                  <a:cxnSpLocks/>
                </p:cNvCxnSpPr>
                <p:nvPr/>
              </p:nvCxnSpPr>
              <p:spPr>
                <a:xfrm>
                  <a:off x="11543245" y="-88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4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996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6915" y="19490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7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6915" y="-570287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8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6915" y="-1142511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99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6915" y="-1714736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0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6915" y="-2286959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1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6915" y="-2876737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2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6915" y="-3448962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3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6915" y="-4038740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4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6915" y="-4610963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5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6915" y="-5200740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6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6915" y="-5772966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5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66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007" name="Straight Connector 281"/>
                <p:cNvCxnSpPr>
                  <a:cxnSpLocks/>
                </p:cNvCxnSpPr>
                <p:nvPr/>
              </p:nvCxnSpPr>
              <p:spPr>
                <a:xfrm>
                  <a:off x="589959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8" name="Straight Connector 282"/>
                <p:cNvCxnSpPr>
                  <a:cxnSpLocks/>
                </p:cNvCxnSpPr>
                <p:nvPr/>
              </p:nvCxnSpPr>
              <p:spPr>
                <a:xfrm>
                  <a:off x="1162867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09" name="Straight Connector 283"/>
                <p:cNvCxnSpPr>
                  <a:cxnSpLocks/>
                </p:cNvCxnSpPr>
                <p:nvPr/>
              </p:nvCxnSpPr>
              <p:spPr>
                <a:xfrm>
                  <a:off x="1752824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0" name="Straight Connector 284"/>
                <p:cNvCxnSpPr>
                  <a:cxnSpLocks/>
                </p:cNvCxnSpPr>
                <p:nvPr/>
              </p:nvCxnSpPr>
              <p:spPr>
                <a:xfrm>
                  <a:off x="2322322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1" name="Straight Connector 285"/>
                <p:cNvCxnSpPr>
                  <a:cxnSpLocks/>
                </p:cNvCxnSpPr>
                <p:nvPr/>
              </p:nvCxnSpPr>
              <p:spPr>
                <a:xfrm>
                  <a:off x="2895229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2" name="Straight Connector 286"/>
                <p:cNvCxnSpPr>
                  <a:cxnSpLocks/>
                </p:cNvCxnSpPr>
                <p:nvPr/>
              </p:nvCxnSpPr>
              <p:spPr>
                <a:xfrm>
                  <a:off x="3464725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3" name="Straight Connector 287"/>
                <p:cNvCxnSpPr>
                  <a:cxnSpLocks/>
                </p:cNvCxnSpPr>
                <p:nvPr/>
              </p:nvCxnSpPr>
              <p:spPr>
                <a:xfrm>
                  <a:off x="4058094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4" name="Straight Connector 288"/>
                <p:cNvCxnSpPr>
                  <a:cxnSpLocks/>
                </p:cNvCxnSpPr>
                <p:nvPr/>
              </p:nvCxnSpPr>
              <p:spPr>
                <a:xfrm>
                  <a:off x="4627592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5" name="Straight Connector 289"/>
                <p:cNvCxnSpPr>
                  <a:cxnSpLocks/>
                </p:cNvCxnSpPr>
                <p:nvPr/>
              </p:nvCxnSpPr>
              <p:spPr>
                <a:xfrm>
                  <a:off x="5180038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6" name="Straight Connector 290"/>
                <p:cNvCxnSpPr>
                  <a:cxnSpLocks/>
                </p:cNvCxnSpPr>
                <p:nvPr/>
              </p:nvCxnSpPr>
              <p:spPr>
                <a:xfrm>
                  <a:off x="5752946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7" name="Straight Connector 291"/>
                <p:cNvCxnSpPr>
                  <a:cxnSpLocks/>
                </p:cNvCxnSpPr>
                <p:nvPr/>
              </p:nvCxnSpPr>
              <p:spPr>
                <a:xfrm>
                  <a:off x="6342903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8" name="Straight Connector 292"/>
                <p:cNvCxnSpPr>
                  <a:cxnSpLocks/>
                </p:cNvCxnSpPr>
                <p:nvPr/>
              </p:nvCxnSpPr>
              <p:spPr>
                <a:xfrm>
                  <a:off x="6915810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19" name="Straight Connector 293"/>
                <p:cNvCxnSpPr>
                  <a:cxnSpLocks/>
                </p:cNvCxnSpPr>
                <p:nvPr/>
              </p:nvCxnSpPr>
              <p:spPr>
                <a:xfrm>
                  <a:off x="7485308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0" name="Straight Connector 294"/>
                <p:cNvCxnSpPr>
                  <a:cxnSpLocks/>
                </p:cNvCxnSpPr>
                <p:nvPr/>
              </p:nvCxnSpPr>
              <p:spPr>
                <a:xfrm>
                  <a:off x="8058216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1" name="Straight Connector 295"/>
                <p:cNvCxnSpPr>
                  <a:cxnSpLocks/>
                </p:cNvCxnSpPr>
                <p:nvPr/>
              </p:nvCxnSpPr>
              <p:spPr>
                <a:xfrm>
                  <a:off x="8648173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2" name="Straight Connector 296"/>
                <p:cNvCxnSpPr>
                  <a:cxnSpLocks/>
                </p:cNvCxnSpPr>
                <p:nvPr/>
              </p:nvCxnSpPr>
              <p:spPr>
                <a:xfrm>
                  <a:off x="9217671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3" name="Straight Connector 297"/>
                <p:cNvCxnSpPr>
                  <a:cxnSpLocks/>
                </p:cNvCxnSpPr>
                <p:nvPr/>
              </p:nvCxnSpPr>
              <p:spPr>
                <a:xfrm>
                  <a:off x="9811039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4" name="Straight Connector 298"/>
                <p:cNvCxnSpPr>
                  <a:cxnSpLocks/>
                </p:cNvCxnSpPr>
                <p:nvPr/>
              </p:nvCxnSpPr>
              <p:spPr>
                <a:xfrm>
                  <a:off x="10380536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5" name="Straight Connector 299"/>
                <p:cNvCxnSpPr>
                  <a:cxnSpLocks/>
                </p:cNvCxnSpPr>
                <p:nvPr/>
              </p:nvCxnSpPr>
              <p:spPr>
                <a:xfrm>
                  <a:off x="10970495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6" name="Straight Connector 300"/>
                <p:cNvCxnSpPr>
                  <a:cxnSpLocks/>
                </p:cNvCxnSpPr>
                <p:nvPr/>
              </p:nvCxnSpPr>
              <p:spPr>
                <a:xfrm>
                  <a:off x="11543402" y="-1672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027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078" y="18698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8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078" y="-571079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29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078" y="-1143304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0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078" y="-1715528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1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078" y="-2287753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2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078" y="-2877531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3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078" y="-3449754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4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078" y="-4039531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5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078" y="-4611757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6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078" y="-5201534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7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078" y="-5773758"/>
                  <a:ext cx="0" cy="12705656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8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69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038" name="Straight Connector 248"/>
                <p:cNvCxnSpPr>
                  <a:cxnSpLocks/>
                </p:cNvCxnSpPr>
                <p:nvPr/>
              </p:nvCxnSpPr>
              <p:spPr>
                <a:xfrm>
                  <a:off x="590627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39" name="Straight Connector 249"/>
                <p:cNvCxnSpPr>
                  <a:cxnSpLocks/>
                </p:cNvCxnSpPr>
                <p:nvPr/>
              </p:nvCxnSpPr>
              <p:spPr>
                <a:xfrm>
                  <a:off x="1163535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0" name="Straight Connector 250"/>
                <p:cNvCxnSpPr>
                  <a:cxnSpLocks/>
                </p:cNvCxnSpPr>
                <p:nvPr/>
              </p:nvCxnSpPr>
              <p:spPr>
                <a:xfrm>
                  <a:off x="1753494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1" name="Straight Connector 251"/>
                <p:cNvCxnSpPr>
                  <a:cxnSpLocks/>
                </p:cNvCxnSpPr>
                <p:nvPr/>
              </p:nvCxnSpPr>
              <p:spPr>
                <a:xfrm>
                  <a:off x="2322990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2" name="Straight Connector 252"/>
                <p:cNvCxnSpPr>
                  <a:cxnSpLocks/>
                </p:cNvCxnSpPr>
                <p:nvPr/>
              </p:nvCxnSpPr>
              <p:spPr>
                <a:xfrm>
                  <a:off x="2895897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3" name="Straight Connector 253"/>
                <p:cNvCxnSpPr>
                  <a:cxnSpLocks/>
                </p:cNvCxnSpPr>
                <p:nvPr/>
              </p:nvCxnSpPr>
              <p:spPr>
                <a:xfrm>
                  <a:off x="3465396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4" name="Straight Connector 254"/>
                <p:cNvCxnSpPr>
                  <a:cxnSpLocks/>
                </p:cNvCxnSpPr>
                <p:nvPr/>
              </p:nvCxnSpPr>
              <p:spPr>
                <a:xfrm>
                  <a:off x="4058764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5" name="Straight Connector 255"/>
                <p:cNvCxnSpPr>
                  <a:cxnSpLocks/>
                </p:cNvCxnSpPr>
                <p:nvPr/>
              </p:nvCxnSpPr>
              <p:spPr>
                <a:xfrm>
                  <a:off x="4628260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6" name="Straight Connector 256"/>
                <p:cNvCxnSpPr>
                  <a:cxnSpLocks/>
                </p:cNvCxnSpPr>
                <p:nvPr/>
              </p:nvCxnSpPr>
              <p:spPr>
                <a:xfrm>
                  <a:off x="5180706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7" name="Straight Connector 257"/>
                <p:cNvCxnSpPr>
                  <a:cxnSpLocks/>
                </p:cNvCxnSpPr>
                <p:nvPr/>
              </p:nvCxnSpPr>
              <p:spPr>
                <a:xfrm>
                  <a:off x="5753614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8" name="Straight Connector 258"/>
                <p:cNvCxnSpPr>
                  <a:cxnSpLocks/>
                </p:cNvCxnSpPr>
                <p:nvPr/>
              </p:nvCxnSpPr>
              <p:spPr>
                <a:xfrm>
                  <a:off x="6343573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49" name="Straight Connector 259"/>
                <p:cNvCxnSpPr>
                  <a:cxnSpLocks/>
                </p:cNvCxnSpPr>
                <p:nvPr/>
              </p:nvCxnSpPr>
              <p:spPr>
                <a:xfrm>
                  <a:off x="6916480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0" name="Straight Connector 260"/>
                <p:cNvCxnSpPr>
                  <a:cxnSpLocks/>
                </p:cNvCxnSpPr>
                <p:nvPr/>
              </p:nvCxnSpPr>
              <p:spPr>
                <a:xfrm>
                  <a:off x="7485976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1" name="Straight Connector 261"/>
                <p:cNvCxnSpPr>
                  <a:cxnSpLocks/>
                </p:cNvCxnSpPr>
                <p:nvPr/>
              </p:nvCxnSpPr>
              <p:spPr>
                <a:xfrm>
                  <a:off x="8058884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2" name="Straight Connector 262"/>
                <p:cNvCxnSpPr>
                  <a:cxnSpLocks/>
                </p:cNvCxnSpPr>
                <p:nvPr/>
              </p:nvCxnSpPr>
              <p:spPr>
                <a:xfrm>
                  <a:off x="8648843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3" name="Straight Connector 263"/>
                <p:cNvCxnSpPr>
                  <a:cxnSpLocks/>
                </p:cNvCxnSpPr>
                <p:nvPr/>
              </p:nvCxnSpPr>
              <p:spPr>
                <a:xfrm>
                  <a:off x="9218339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4" name="Straight Connector 264"/>
                <p:cNvCxnSpPr>
                  <a:cxnSpLocks/>
                </p:cNvCxnSpPr>
                <p:nvPr/>
              </p:nvCxnSpPr>
              <p:spPr>
                <a:xfrm>
                  <a:off x="9811707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5" name="Straight Connector 265"/>
                <p:cNvCxnSpPr>
                  <a:cxnSpLocks/>
                </p:cNvCxnSpPr>
                <p:nvPr/>
              </p:nvCxnSpPr>
              <p:spPr>
                <a:xfrm>
                  <a:off x="10381206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6" name="Straight Connector 266"/>
                <p:cNvCxnSpPr>
                  <a:cxnSpLocks/>
                </p:cNvCxnSpPr>
                <p:nvPr/>
              </p:nvCxnSpPr>
              <p:spPr>
                <a:xfrm>
                  <a:off x="10971163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7" name="Straight Connector 267"/>
                <p:cNvCxnSpPr>
                  <a:cxnSpLocks/>
                </p:cNvCxnSpPr>
                <p:nvPr/>
              </p:nvCxnSpPr>
              <p:spPr>
                <a:xfrm>
                  <a:off x="11544070" y="0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058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7774" y="20372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59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7774" y="-569405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0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7774" y="-1141630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1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7774" y="-1713854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2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7774" y="-2286079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3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7774" y="-2875857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4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7774" y="-3448080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5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7774" y="-4037857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6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7774" y="-4610083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7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7774" y="-5199860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68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7774" y="-5772084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1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72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6069" name="Straight Connector 215"/>
                <p:cNvCxnSpPr>
                  <a:cxnSpLocks/>
                </p:cNvCxnSpPr>
                <p:nvPr/>
              </p:nvCxnSpPr>
              <p:spPr>
                <a:xfrm>
                  <a:off x="590784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0" name="Straight Connector 216"/>
                <p:cNvCxnSpPr>
                  <a:cxnSpLocks/>
                </p:cNvCxnSpPr>
                <p:nvPr/>
              </p:nvCxnSpPr>
              <p:spPr>
                <a:xfrm>
                  <a:off x="1163691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1" name="Straight Connector 217"/>
                <p:cNvCxnSpPr>
                  <a:cxnSpLocks/>
                </p:cNvCxnSpPr>
                <p:nvPr/>
              </p:nvCxnSpPr>
              <p:spPr>
                <a:xfrm>
                  <a:off x="1753651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2" name="Straight Connector 218"/>
                <p:cNvCxnSpPr>
                  <a:cxnSpLocks/>
                </p:cNvCxnSpPr>
                <p:nvPr/>
              </p:nvCxnSpPr>
              <p:spPr>
                <a:xfrm>
                  <a:off x="2323147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3" name="Straight Connector 219"/>
                <p:cNvCxnSpPr>
                  <a:cxnSpLocks/>
                </p:cNvCxnSpPr>
                <p:nvPr/>
              </p:nvCxnSpPr>
              <p:spPr>
                <a:xfrm>
                  <a:off x="2896054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4" name="Straight Connector 220"/>
                <p:cNvCxnSpPr>
                  <a:cxnSpLocks/>
                </p:cNvCxnSpPr>
                <p:nvPr/>
              </p:nvCxnSpPr>
              <p:spPr>
                <a:xfrm>
                  <a:off x="3465552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5" name="Straight Connector 221"/>
                <p:cNvCxnSpPr>
                  <a:cxnSpLocks/>
                </p:cNvCxnSpPr>
                <p:nvPr/>
              </p:nvCxnSpPr>
              <p:spPr>
                <a:xfrm>
                  <a:off x="4058921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6" name="Straight Connector 222"/>
                <p:cNvCxnSpPr>
                  <a:cxnSpLocks/>
                </p:cNvCxnSpPr>
                <p:nvPr/>
              </p:nvCxnSpPr>
              <p:spPr>
                <a:xfrm>
                  <a:off x="4628417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7" name="Straight Connector 223"/>
                <p:cNvCxnSpPr>
                  <a:cxnSpLocks/>
                </p:cNvCxnSpPr>
                <p:nvPr/>
              </p:nvCxnSpPr>
              <p:spPr>
                <a:xfrm>
                  <a:off x="5180863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8" name="Straight Connector 224"/>
                <p:cNvCxnSpPr>
                  <a:cxnSpLocks/>
                </p:cNvCxnSpPr>
                <p:nvPr/>
              </p:nvCxnSpPr>
              <p:spPr>
                <a:xfrm>
                  <a:off x="5753771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79" name="Straight Connector 225"/>
                <p:cNvCxnSpPr>
                  <a:cxnSpLocks/>
                </p:cNvCxnSpPr>
                <p:nvPr/>
              </p:nvCxnSpPr>
              <p:spPr>
                <a:xfrm>
                  <a:off x="6343730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0" name="Straight Connector 226"/>
                <p:cNvCxnSpPr>
                  <a:cxnSpLocks/>
                </p:cNvCxnSpPr>
                <p:nvPr/>
              </p:nvCxnSpPr>
              <p:spPr>
                <a:xfrm>
                  <a:off x="6916637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1" name="Straight Connector 227"/>
                <p:cNvCxnSpPr>
                  <a:cxnSpLocks/>
                </p:cNvCxnSpPr>
                <p:nvPr/>
              </p:nvCxnSpPr>
              <p:spPr>
                <a:xfrm>
                  <a:off x="7486133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2" name="Straight Connector 228"/>
                <p:cNvCxnSpPr>
                  <a:cxnSpLocks/>
                </p:cNvCxnSpPr>
                <p:nvPr/>
              </p:nvCxnSpPr>
              <p:spPr>
                <a:xfrm>
                  <a:off x="8059041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3" name="Straight Connector 229"/>
                <p:cNvCxnSpPr>
                  <a:cxnSpLocks/>
                </p:cNvCxnSpPr>
                <p:nvPr/>
              </p:nvCxnSpPr>
              <p:spPr>
                <a:xfrm>
                  <a:off x="8649000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4" name="Straight Connector 230"/>
                <p:cNvCxnSpPr>
                  <a:cxnSpLocks/>
                </p:cNvCxnSpPr>
                <p:nvPr/>
              </p:nvCxnSpPr>
              <p:spPr>
                <a:xfrm>
                  <a:off x="9218496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5" name="Straight Connector 231"/>
                <p:cNvCxnSpPr>
                  <a:cxnSpLocks/>
                </p:cNvCxnSpPr>
                <p:nvPr/>
              </p:nvCxnSpPr>
              <p:spPr>
                <a:xfrm>
                  <a:off x="9811864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6" name="Straight Connector 232"/>
                <p:cNvCxnSpPr>
                  <a:cxnSpLocks/>
                </p:cNvCxnSpPr>
                <p:nvPr/>
              </p:nvCxnSpPr>
              <p:spPr>
                <a:xfrm>
                  <a:off x="10381363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7" name="Straight Connector 233"/>
                <p:cNvCxnSpPr>
                  <a:cxnSpLocks/>
                </p:cNvCxnSpPr>
                <p:nvPr/>
              </p:nvCxnSpPr>
              <p:spPr>
                <a:xfrm>
                  <a:off x="10971320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88" name="Straight Connector 234"/>
                <p:cNvCxnSpPr>
                  <a:cxnSpLocks/>
                </p:cNvCxnSpPr>
                <p:nvPr/>
              </p:nvCxnSpPr>
              <p:spPr>
                <a:xfrm>
                  <a:off x="11544227" y="-794"/>
                  <a:ext cx="0" cy="685967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6089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938" y="19579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0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938" y="-570199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1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938" y="-1142422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2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938" y="-1714648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3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938" y="-2286871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4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938" y="-2876648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5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938" y="-3448874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6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938" y="-4038651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7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938" y="-4610875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8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938" y="-5200652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6099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938" y="-5772877"/>
                  <a:ext cx="0" cy="1270565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63" name="Picture 2"/>
          <p:cNvPicPr>
            <a:picLocks noChangeAspect="1"/>
          </p:cNvPicPr>
          <p:nvPr/>
        </p:nvPicPr>
        <p:blipFill>
          <a:blip r:embed="rId4"/>
          <a:srcRect l="69429" b="61707"/>
          <a:stretch>
            <a:fillRect/>
          </a:stretch>
        </p:blipFill>
        <p:spPr bwMode="auto">
          <a:xfrm>
            <a:off x="9224963" y="5468938"/>
            <a:ext cx="3073400" cy="20907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1" name="Rectangle 147"/>
          <p:cNvSpPr/>
          <p:nvPr/>
        </p:nvSpPr>
        <p:spPr>
          <a:xfrm>
            <a:off x="3000375" y="102950"/>
            <a:ext cx="5766729" cy="1212219"/>
          </a:xfrm>
          <a:prstGeom prst="rect">
            <a:avLst/>
          </a:prstGeom>
          <a:solidFill>
            <a:srgbClr val="BD836B"/>
          </a:solidFill>
          <a:ln w="38100">
            <a:solidFill>
              <a:srgbClr val="F8F5E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schemeClr val="bg1"/>
              </a:solidFill>
              <a:latin typeface="DK Lemon Yellow Sun" panose="02000000000000000000" pitchFamily="50" charset="0"/>
            </a:endParaRPr>
          </a:p>
        </p:txBody>
      </p:sp>
      <p:grpSp>
        <p:nvGrpSpPr>
          <p:cNvPr id="74" name="Google Shape;2475;p80"/>
          <p:cNvGrpSpPr/>
          <p:nvPr/>
        </p:nvGrpSpPr>
        <p:grpSpPr>
          <a:xfrm>
            <a:off x="586827" y="4899354"/>
            <a:ext cx="1349658" cy="1835489"/>
            <a:chOff x="15386325" y="2647475"/>
            <a:chExt cx="1596350" cy="2032000"/>
          </a:xfrm>
          <a:solidFill>
            <a:srgbClr val="BD836B"/>
          </a:solidFill>
        </p:grpSpPr>
        <p:sp>
          <p:nvSpPr>
            <p:cNvPr id="1048592" name="Google Shape;2476;p80"/>
            <p:cNvSpPr/>
            <p:nvPr/>
          </p:nvSpPr>
          <p:spPr>
            <a:xfrm>
              <a:off x="15711650" y="3071350"/>
              <a:ext cx="1271025" cy="1544850"/>
            </a:xfrm>
            <a:custGeom>
              <a:avLst/>
              <a:gdLst/>
              <a:ahLst/>
              <a:cxnLst/>
              <a:rect l="l" t="t" r="r" b="b"/>
              <a:pathLst>
                <a:path w="50841" h="61794" extrusionOk="0">
                  <a:moveTo>
                    <a:pt x="60" y="0"/>
                  </a:moveTo>
                  <a:lnTo>
                    <a:pt x="1" y="250"/>
                  </a:lnTo>
                  <a:lnTo>
                    <a:pt x="1239" y="655"/>
                  </a:lnTo>
                  <a:lnTo>
                    <a:pt x="1870" y="857"/>
                  </a:lnTo>
                  <a:cubicBezTo>
                    <a:pt x="2060" y="929"/>
                    <a:pt x="2263" y="1024"/>
                    <a:pt x="2465" y="1107"/>
                  </a:cubicBezTo>
                  <a:lnTo>
                    <a:pt x="3656" y="1631"/>
                  </a:lnTo>
                  <a:cubicBezTo>
                    <a:pt x="4025" y="1846"/>
                    <a:pt x="4406" y="2060"/>
                    <a:pt x="4787" y="2274"/>
                  </a:cubicBezTo>
                  <a:lnTo>
                    <a:pt x="5347" y="2596"/>
                  </a:lnTo>
                  <a:lnTo>
                    <a:pt x="5882" y="2977"/>
                  </a:lnTo>
                  <a:cubicBezTo>
                    <a:pt x="6240" y="3227"/>
                    <a:pt x="6609" y="3465"/>
                    <a:pt x="6954" y="3727"/>
                  </a:cubicBezTo>
                  <a:cubicBezTo>
                    <a:pt x="7609" y="4310"/>
                    <a:pt x="8311" y="4834"/>
                    <a:pt x="8907" y="5477"/>
                  </a:cubicBezTo>
                  <a:cubicBezTo>
                    <a:pt x="11407" y="7918"/>
                    <a:pt x="13300" y="10894"/>
                    <a:pt x="14907" y="13990"/>
                  </a:cubicBezTo>
                  <a:cubicBezTo>
                    <a:pt x="16479" y="17097"/>
                    <a:pt x="17777" y="20360"/>
                    <a:pt x="18967" y="23646"/>
                  </a:cubicBezTo>
                  <a:cubicBezTo>
                    <a:pt x="20146" y="26932"/>
                    <a:pt x="21003" y="30325"/>
                    <a:pt x="22003" y="33695"/>
                  </a:cubicBezTo>
                  <a:cubicBezTo>
                    <a:pt x="22480" y="35374"/>
                    <a:pt x="23015" y="37052"/>
                    <a:pt x="23611" y="38707"/>
                  </a:cubicBezTo>
                  <a:cubicBezTo>
                    <a:pt x="24194" y="40374"/>
                    <a:pt x="24885" y="41993"/>
                    <a:pt x="25694" y="43577"/>
                  </a:cubicBezTo>
                  <a:cubicBezTo>
                    <a:pt x="26099" y="44363"/>
                    <a:pt x="26552" y="45125"/>
                    <a:pt x="27004" y="45887"/>
                  </a:cubicBezTo>
                  <a:cubicBezTo>
                    <a:pt x="27492" y="46613"/>
                    <a:pt x="27968" y="47375"/>
                    <a:pt x="28540" y="48054"/>
                  </a:cubicBezTo>
                  <a:cubicBezTo>
                    <a:pt x="29612" y="49470"/>
                    <a:pt x="30826" y="50744"/>
                    <a:pt x="32124" y="51959"/>
                  </a:cubicBezTo>
                  <a:cubicBezTo>
                    <a:pt x="33422" y="53161"/>
                    <a:pt x="34791" y="54281"/>
                    <a:pt x="36231" y="55305"/>
                  </a:cubicBezTo>
                  <a:cubicBezTo>
                    <a:pt x="37672" y="56317"/>
                    <a:pt x="39172" y="57233"/>
                    <a:pt x="40744" y="58067"/>
                  </a:cubicBezTo>
                  <a:cubicBezTo>
                    <a:pt x="43851" y="59734"/>
                    <a:pt x="47197" y="60972"/>
                    <a:pt x="50638" y="61793"/>
                  </a:cubicBezTo>
                  <a:lnTo>
                    <a:pt x="50840" y="61079"/>
                  </a:lnTo>
                  <a:cubicBezTo>
                    <a:pt x="47471" y="60281"/>
                    <a:pt x="44161" y="59091"/>
                    <a:pt x="41101" y="57471"/>
                  </a:cubicBezTo>
                  <a:cubicBezTo>
                    <a:pt x="39565" y="56674"/>
                    <a:pt x="38077" y="55781"/>
                    <a:pt x="36648" y="54781"/>
                  </a:cubicBezTo>
                  <a:cubicBezTo>
                    <a:pt x="35219" y="53769"/>
                    <a:pt x="33862" y="52685"/>
                    <a:pt x="32588" y="51506"/>
                  </a:cubicBezTo>
                  <a:cubicBezTo>
                    <a:pt x="31302" y="50328"/>
                    <a:pt x="30100" y="49066"/>
                    <a:pt x="29028" y="47696"/>
                  </a:cubicBezTo>
                  <a:cubicBezTo>
                    <a:pt x="28457" y="47030"/>
                    <a:pt x="28004" y="46292"/>
                    <a:pt x="27504" y="45577"/>
                  </a:cubicBezTo>
                  <a:cubicBezTo>
                    <a:pt x="27064" y="44839"/>
                    <a:pt x="26599" y="44089"/>
                    <a:pt x="26218" y="43315"/>
                  </a:cubicBezTo>
                  <a:cubicBezTo>
                    <a:pt x="25409" y="41791"/>
                    <a:pt x="24730" y="40184"/>
                    <a:pt x="24135" y="38541"/>
                  </a:cubicBezTo>
                  <a:cubicBezTo>
                    <a:pt x="23516" y="36909"/>
                    <a:pt x="22980" y="35243"/>
                    <a:pt x="22492" y="33552"/>
                  </a:cubicBezTo>
                  <a:cubicBezTo>
                    <a:pt x="21480" y="30206"/>
                    <a:pt x="20587" y="26801"/>
                    <a:pt x="19384" y="23491"/>
                  </a:cubicBezTo>
                  <a:cubicBezTo>
                    <a:pt x="18182" y="20193"/>
                    <a:pt x="16848" y="16931"/>
                    <a:pt x="15241" y="13811"/>
                  </a:cubicBezTo>
                  <a:cubicBezTo>
                    <a:pt x="13610" y="10692"/>
                    <a:pt x="11669" y="7692"/>
                    <a:pt x="9133" y="5239"/>
                  </a:cubicBezTo>
                  <a:cubicBezTo>
                    <a:pt x="6644" y="2715"/>
                    <a:pt x="3453" y="929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3" name="Google Shape;2477;p80"/>
            <p:cNvSpPr/>
            <p:nvPr/>
          </p:nvSpPr>
          <p:spPr>
            <a:xfrm>
              <a:off x="16511750" y="3535675"/>
              <a:ext cx="306900" cy="846575"/>
            </a:xfrm>
            <a:custGeom>
              <a:avLst/>
              <a:gdLst/>
              <a:ahLst/>
              <a:cxnLst/>
              <a:rect l="l" t="t" r="r" b="b"/>
              <a:pathLst>
                <a:path w="12276" h="33863" extrusionOk="0">
                  <a:moveTo>
                    <a:pt x="11204" y="1"/>
                  </a:moveTo>
                  <a:cubicBezTo>
                    <a:pt x="10895" y="2704"/>
                    <a:pt x="10359" y="4549"/>
                    <a:pt x="9038" y="6978"/>
                  </a:cubicBezTo>
                  <a:cubicBezTo>
                    <a:pt x="7573" y="9633"/>
                    <a:pt x="6073" y="12229"/>
                    <a:pt x="4418" y="14753"/>
                  </a:cubicBezTo>
                  <a:cubicBezTo>
                    <a:pt x="2263" y="18027"/>
                    <a:pt x="191" y="20920"/>
                    <a:pt x="203" y="25004"/>
                  </a:cubicBezTo>
                  <a:cubicBezTo>
                    <a:pt x="203" y="27445"/>
                    <a:pt x="1" y="31838"/>
                    <a:pt x="1775" y="33862"/>
                  </a:cubicBezTo>
                  <a:cubicBezTo>
                    <a:pt x="6501" y="32398"/>
                    <a:pt x="8657" y="27754"/>
                    <a:pt x="10228" y="23123"/>
                  </a:cubicBezTo>
                  <a:cubicBezTo>
                    <a:pt x="11347" y="19765"/>
                    <a:pt x="12205" y="15562"/>
                    <a:pt x="12240" y="12014"/>
                  </a:cubicBezTo>
                  <a:cubicBezTo>
                    <a:pt x="12276" y="9847"/>
                    <a:pt x="11978" y="7752"/>
                    <a:pt x="11824" y="5597"/>
                  </a:cubicBezTo>
                  <a:cubicBezTo>
                    <a:pt x="11728" y="3942"/>
                    <a:pt x="11740" y="1572"/>
                    <a:pt x="1120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4" name="Google Shape;2478;p80"/>
            <p:cNvSpPr/>
            <p:nvPr/>
          </p:nvSpPr>
          <p:spPr>
            <a:xfrm>
              <a:off x="15386325" y="3135650"/>
              <a:ext cx="543825" cy="139475"/>
            </a:xfrm>
            <a:custGeom>
              <a:avLst/>
              <a:gdLst/>
              <a:ahLst/>
              <a:cxnLst/>
              <a:rect l="l" t="t" r="r" b="b"/>
              <a:pathLst>
                <a:path w="21753" h="5579" extrusionOk="0">
                  <a:moveTo>
                    <a:pt x="14441" y="1"/>
                  </a:moveTo>
                  <a:cubicBezTo>
                    <a:pt x="12301" y="1"/>
                    <a:pt x="10236" y="150"/>
                    <a:pt x="8001" y="1131"/>
                  </a:cubicBezTo>
                  <a:cubicBezTo>
                    <a:pt x="5447" y="2260"/>
                    <a:pt x="3242" y="3771"/>
                    <a:pt x="382" y="3771"/>
                  </a:cubicBezTo>
                  <a:cubicBezTo>
                    <a:pt x="256" y="3771"/>
                    <a:pt x="129" y="3768"/>
                    <a:pt x="0" y="3762"/>
                  </a:cubicBezTo>
                  <a:lnTo>
                    <a:pt x="0" y="3762"/>
                  </a:lnTo>
                  <a:cubicBezTo>
                    <a:pt x="3264" y="4958"/>
                    <a:pt x="6267" y="5579"/>
                    <a:pt x="9375" y="5579"/>
                  </a:cubicBezTo>
                  <a:cubicBezTo>
                    <a:pt x="11402" y="5579"/>
                    <a:pt x="13474" y="5315"/>
                    <a:pt x="15693" y="4774"/>
                  </a:cubicBezTo>
                  <a:cubicBezTo>
                    <a:pt x="17705" y="4286"/>
                    <a:pt x="21753" y="976"/>
                    <a:pt x="18526" y="12"/>
                  </a:cubicBezTo>
                  <a:lnTo>
                    <a:pt x="18526" y="12"/>
                  </a:lnTo>
                  <a:cubicBezTo>
                    <a:pt x="18117" y="25"/>
                    <a:pt x="17715" y="29"/>
                    <a:pt x="17319" y="29"/>
                  </a:cubicBezTo>
                  <a:cubicBezTo>
                    <a:pt x="16332" y="29"/>
                    <a:pt x="15379" y="1"/>
                    <a:pt x="1444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5" name="Google Shape;2479;p80"/>
            <p:cNvSpPr/>
            <p:nvPr/>
          </p:nvSpPr>
          <p:spPr>
            <a:xfrm>
              <a:off x="15701225" y="2647475"/>
              <a:ext cx="170950" cy="457650"/>
            </a:xfrm>
            <a:custGeom>
              <a:avLst/>
              <a:gdLst/>
              <a:ahLst/>
              <a:cxnLst/>
              <a:rect l="l" t="t" r="r" b="b"/>
              <a:pathLst>
                <a:path w="6838" h="18306" extrusionOk="0">
                  <a:moveTo>
                    <a:pt x="108" y="1"/>
                  </a:moveTo>
                  <a:cubicBezTo>
                    <a:pt x="1" y="2477"/>
                    <a:pt x="334" y="5120"/>
                    <a:pt x="227" y="7656"/>
                  </a:cubicBezTo>
                  <a:cubicBezTo>
                    <a:pt x="96" y="10788"/>
                    <a:pt x="49" y="14764"/>
                    <a:pt x="2251" y="17372"/>
                  </a:cubicBezTo>
                  <a:cubicBezTo>
                    <a:pt x="2848" y="18019"/>
                    <a:pt x="3452" y="18305"/>
                    <a:pt x="4004" y="18305"/>
                  </a:cubicBezTo>
                  <a:cubicBezTo>
                    <a:pt x="5656" y="18305"/>
                    <a:pt x="6838" y="15742"/>
                    <a:pt x="5918" y="12609"/>
                  </a:cubicBezTo>
                  <a:cubicBezTo>
                    <a:pt x="5240" y="10311"/>
                    <a:pt x="4311" y="8383"/>
                    <a:pt x="3085" y="6359"/>
                  </a:cubicBezTo>
                  <a:cubicBezTo>
                    <a:pt x="2061" y="4656"/>
                    <a:pt x="156" y="2013"/>
                    <a:pt x="10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6" name="Google Shape;2480;p80"/>
            <p:cNvSpPr/>
            <p:nvPr/>
          </p:nvSpPr>
          <p:spPr>
            <a:xfrm>
              <a:off x="16042050" y="2688550"/>
              <a:ext cx="303625" cy="709050"/>
            </a:xfrm>
            <a:custGeom>
              <a:avLst/>
              <a:gdLst/>
              <a:ahLst/>
              <a:cxnLst/>
              <a:rect l="l" t="t" r="r" b="b"/>
              <a:pathLst>
                <a:path w="12145" h="28362" extrusionOk="0">
                  <a:moveTo>
                    <a:pt x="12145" y="1"/>
                  </a:moveTo>
                  <a:lnTo>
                    <a:pt x="12145" y="1"/>
                  </a:lnTo>
                  <a:cubicBezTo>
                    <a:pt x="12137" y="49"/>
                    <a:pt x="12129" y="97"/>
                    <a:pt x="12121" y="145"/>
                  </a:cubicBezTo>
                  <a:lnTo>
                    <a:pt x="12121" y="145"/>
                  </a:lnTo>
                  <a:cubicBezTo>
                    <a:pt x="12130" y="97"/>
                    <a:pt x="12138" y="49"/>
                    <a:pt x="12145" y="1"/>
                  </a:cubicBezTo>
                  <a:close/>
                  <a:moveTo>
                    <a:pt x="12121" y="145"/>
                  </a:moveTo>
                  <a:cubicBezTo>
                    <a:pt x="11836" y="1785"/>
                    <a:pt x="11027" y="3377"/>
                    <a:pt x="10264" y="4847"/>
                  </a:cubicBezTo>
                  <a:cubicBezTo>
                    <a:pt x="9585" y="6168"/>
                    <a:pt x="8787" y="7478"/>
                    <a:pt x="7942" y="8704"/>
                  </a:cubicBezTo>
                  <a:cubicBezTo>
                    <a:pt x="7180" y="9788"/>
                    <a:pt x="6168" y="10657"/>
                    <a:pt x="5418" y="11740"/>
                  </a:cubicBezTo>
                  <a:cubicBezTo>
                    <a:pt x="3370" y="14729"/>
                    <a:pt x="929" y="17646"/>
                    <a:pt x="394" y="21289"/>
                  </a:cubicBezTo>
                  <a:cubicBezTo>
                    <a:pt x="1" y="23968"/>
                    <a:pt x="179" y="25932"/>
                    <a:pt x="1334" y="28361"/>
                  </a:cubicBezTo>
                  <a:cubicBezTo>
                    <a:pt x="3156" y="27361"/>
                    <a:pt x="5347" y="27623"/>
                    <a:pt x="6430" y="25694"/>
                  </a:cubicBezTo>
                  <a:cubicBezTo>
                    <a:pt x="7180" y="24420"/>
                    <a:pt x="7144" y="22242"/>
                    <a:pt x="7240" y="20801"/>
                  </a:cubicBezTo>
                  <a:cubicBezTo>
                    <a:pt x="7323" y="19467"/>
                    <a:pt x="7240" y="18074"/>
                    <a:pt x="7466" y="16753"/>
                  </a:cubicBezTo>
                  <a:cubicBezTo>
                    <a:pt x="7918" y="14074"/>
                    <a:pt x="10204" y="12514"/>
                    <a:pt x="10823" y="9954"/>
                  </a:cubicBezTo>
                  <a:cubicBezTo>
                    <a:pt x="11621" y="6775"/>
                    <a:pt x="11598" y="3376"/>
                    <a:pt x="12121" y="1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7" name="Google Shape;2481;p80"/>
            <p:cNvSpPr/>
            <p:nvPr/>
          </p:nvSpPr>
          <p:spPr>
            <a:xfrm>
              <a:off x="15535150" y="3454125"/>
              <a:ext cx="616475" cy="216925"/>
            </a:xfrm>
            <a:custGeom>
              <a:avLst/>
              <a:gdLst/>
              <a:ahLst/>
              <a:cxnLst/>
              <a:rect l="l" t="t" r="r" b="b"/>
              <a:pathLst>
                <a:path w="24659" h="8677" extrusionOk="0">
                  <a:moveTo>
                    <a:pt x="0" y="1"/>
                  </a:moveTo>
                  <a:cubicBezTo>
                    <a:pt x="381" y="2608"/>
                    <a:pt x="3584" y="5394"/>
                    <a:pt x="6084" y="6001"/>
                  </a:cubicBezTo>
                  <a:cubicBezTo>
                    <a:pt x="9168" y="6763"/>
                    <a:pt x="12442" y="6501"/>
                    <a:pt x="15502" y="7418"/>
                  </a:cubicBezTo>
                  <a:cubicBezTo>
                    <a:pt x="16969" y="7844"/>
                    <a:pt x="18639" y="8676"/>
                    <a:pt x="20256" y="8676"/>
                  </a:cubicBezTo>
                  <a:cubicBezTo>
                    <a:pt x="20988" y="8676"/>
                    <a:pt x="21709" y="8506"/>
                    <a:pt x="22396" y="8049"/>
                  </a:cubicBezTo>
                  <a:cubicBezTo>
                    <a:pt x="23753" y="7180"/>
                    <a:pt x="24658" y="5370"/>
                    <a:pt x="24360" y="3489"/>
                  </a:cubicBezTo>
                  <a:cubicBezTo>
                    <a:pt x="23396" y="3037"/>
                    <a:pt x="22289" y="2477"/>
                    <a:pt x="21205" y="2239"/>
                  </a:cubicBezTo>
                  <a:cubicBezTo>
                    <a:pt x="20542" y="2096"/>
                    <a:pt x="19794" y="2026"/>
                    <a:pt x="19060" y="2026"/>
                  </a:cubicBezTo>
                  <a:cubicBezTo>
                    <a:pt x="18568" y="2026"/>
                    <a:pt x="18082" y="2058"/>
                    <a:pt x="17633" y="2120"/>
                  </a:cubicBezTo>
                  <a:cubicBezTo>
                    <a:pt x="15717" y="2370"/>
                    <a:pt x="13883" y="3013"/>
                    <a:pt x="11930" y="3215"/>
                  </a:cubicBezTo>
                  <a:cubicBezTo>
                    <a:pt x="11136" y="3306"/>
                    <a:pt x="10342" y="3363"/>
                    <a:pt x="9555" y="3363"/>
                  </a:cubicBezTo>
                  <a:cubicBezTo>
                    <a:pt x="7972" y="3363"/>
                    <a:pt x="6413" y="3133"/>
                    <a:pt x="4918" y="2489"/>
                  </a:cubicBezTo>
                  <a:cubicBezTo>
                    <a:pt x="3882" y="2036"/>
                    <a:pt x="2774" y="1739"/>
                    <a:pt x="1786" y="1227"/>
                  </a:cubicBezTo>
                  <a:cubicBezTo>
                    <a:pt x="1131" y="882"/>
                    <a:pt x="619" y="358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8" name="Google Shape;2482;p80"/>
            <p:cNvSpPr/>
            <p:nvPr/>
          </p:nvSpPr>
          <p:spPr>
            <a:xfrm>
              <a:off x="16240000" y="3312450"/>
              <a:ext cx="328325" cy="608725"/>
            </a:xfrm>
            <a:custGeom>
              <a:avLst/>
              <a:gdLst/>
              <a:ahLst/>
              <a:cxnLst/>
              <a:rect l="l" t="t" r="r" b="b"/>
              <a:pathLst>
                <a:path w="13133" h="24349" extrusionOk="0">
                  <a:moveTo>
                    <a:pt x="11549" y="0"/>
                  </a:moveTo>
                  <a:cubicBezTo>
                    <a:pt x="11454" y="1238"/>
                    <a:pt x="10835" y="2393"/>
                    <a:pt x="10633" y="3620"/>
                  </a:cubicBezTo>
                  <a:cubicBezTo>
                    <a:pt x="10418" y="4846"/>
                    <a:pt x="10168" y="6084"/>
                    <a:pt x="9882" y="7311"/>
                  </a:cubicBezTo>
                  <a:cubicBezTo>
                    <a:pt x="9430" y="9275"/>
                    <a:pt x="8799" y="11478"/>
                    <a:pt x="7906" y="13288"/>
                  </a:cubicBezTo>
                  <a:cubicBezTo>
                    <a:pt x="6751" y="15657"/>
                    <a:pt x="4513" y="16609"/>
                    <a:pt x="2727" y="18419"/>
                  </a:cubicBezTo>
                  <a:cubicBezTo>
                    <a:pt x="1512" y="19657"/>
                    <a:pt x="0" y="22765"/>
                    <a:pt x="1489" y="24348"/>
                  </a:cubicBezTo>
                  <a:cubicBezTo>
                    <a:pt x="2584" y="23634"/>
                    <a:pt x="5620" y="24003"/>
                    <a:pt x="6787" y="23705"/>
                  </a:cubicBezTo>
                  <a:cubicBezTo>
                    <a:pt x="9823" y="22932"/>
                    <a:pt x="11049" y="20169"/>
                    <a:pt x="11895" y="17467"/>
                  </a:cubicBezTo>
                  <a:cubicBezTo>
                    <a:pt x="13002" y="13978"/>
                    <a:pt x="13133" y="10418"/>
                    <a:pt x="12478" y="6811"/>
                  </a:cubicBezTo>
                  <a:cubicBezTo>
                    <a:pt x="12073" y="4608"/>
                    <a:pt x="12121" y="2084"/>
                    <a:pt x="1154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599" name="Google Shape;2483;p80"/>
            <p:cNvSpPr/>
            <p:nvPr/>
          </p:nvSpPr>
          <p:spPr>
            <a:xfrm>
              <a:off x="15449725" y="3814000"/>
              <a:ext cx="941800" cy="414700"/>
            </a:xfrm>
            <a:custGeom>
              <a:avLst/>
              <a:gdLst/>
              <a:ahLst/>
              <a:cxnLst/>
              <a:rect l="l" t="t" r="r" b="b"/>
              <a:pathLst>
                <a:path w="37672" h="16588" extrusionOk="0">
                  <a:moveTo>
                    <a:pt x="0" y="0"/>
                  </a:moveTo>
                  <a:lnTo>
                    <a:pt x="0" y="0"/>
                  </a:lnTo>
                  <a:cubicBezTo>
                    <a:pt x="7192" y="6632"/>
                    <a:pt x="17776" y="8180"/>
                    <a:pt x="25765" y="13538"/>
                  </a:cubicBezTo>
                  <a:cubicBezTo>
                    <a:pt x="27573" y="14754"/>
                    <a:pt x="30541" y="16588"/>
                    <a:pt x="33066" y="16588"/>
                  </a:cubicBezTo>
                  <a:cubicBezTo>
                    <a:pt x="34049" y="16588"/>
                    <a:pt x="34965" y="16310"/>
                    <a:pt x="35719" y="15609"/>
                  </a:cubicBezTo>
                  <a:cubicBezTo>
                    <a:pt x="37672" y="13823"/>
                    <a:pt x="35052" y="11835"/>
                    <a:pt x="34790" y="11097"/>
                  </a:cubicBezTo>
                  <a:cubicBezTo>
                    <a:pt x="32957" y="7882"/>
                    <a:pt x="28492" y="4251"/>
                    <a:pt x="25039" y="2870"/>
                  </a:cubicBezTo>
                  <a:cubicBezTo>
                    <a:pt x="22289" y="1786"/>
                    <a:pt x="19503" y="1727"/>
                    <a:pt x="16609" y="1608"/>
                  </a:cubicBezTo>
                  <a:cubicBezTo>
                    <a:pt x="16334" y="1596"/>
                    <a:pt x="16059" y="1590"/>
                    <a:pt x="15783" y="1590"/>
                  </a:cubicBezTo>
                  <a:cubicBezTo>
                    <a:pt x="13540" y="1590"/>
                    <a:pt x="11274" y="1942"/>
                    <a:pt x="9037" y="2048"/>
                  </a:cubicBezTo>
                  <a:cubicBezTo>
                    <a:pt x="8866" y="2056"/>
                    <a:pt x="8698" y="2060"/>
                    <a:pt x="8530" y="2060"/>
                  </a:cubicBezTo>
                  <a:cubicBezTo>
                    <a:pt x="5515" y="2060"/>
                    <a:pt x="2955" y="79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600" name="Google Shape;2484;p80"/>
            <p:cNvSpPr/>
            <p:nvPr/>
          </p:nvSpPr>
          <p:spPr>
            <a:xfrm>
              <a:off x="15449725" y="2911200"/>
              <a:ext cx="272075" cy="193700"/>
            </a:xfrm>
            <a:custGeom>
              <a:avLst/>
              <a:gdLst/>
              <a:ahLst/>
              <a:cxnLst/>
              <a:rect l="l" t="t" r="r" b="b"/>
              <a:pathLst>
                <a:path w="10883" h="7748" extrusionOk="0">
                  <a:moveTo>
                    <a:pt x="0" y="1"/>
                  </a:moveTo>
                  <a:cubicBezTo>
                    <a:pt x="810" y="644"/>
                    <a:pt x="1524" y="1465"/>
                    <a:pt x="2239" y="2203"/>
                  </a:cubicBezTo>
                  <a:cubicBezTo>
                    <a:pt x="2893" y="2870"/>
                    <a:pt x="3203" y="3692"/>
                    <a:pt x="3679" y="4465"/>
                  </a:cubicBezTo>
                  <a:cubicBezTo>
                    <a:pt x="4603" y="5955"/>
                    <a:pt x="6656" y="7748"/>
                    <a:pt x="8556" y="7748"/>
                  </a:cubicBezTo>
                  <a:cubicBezTo>
                    <a:pt x="9374" y="7748"/>
                    <a:pt x="10164" y="7416"/>
                    <a:pt x="10823" y="6585"/>
                  </a:cubicBezTo>
                  <a:cubicBezTo>
                    <a:pt x="10882" y="5108"/>
                    <a:pt x="9097" y="3620"/>
                    <a:pt x="7942" y="3370"/>
                  </a:cubicBezTo>
                  <a:cubicBezTo>
                    <a:pt x="7596" y="3287"/>
                    <a:pt x="7248" y="3272"/>
                    <a:pt x="6900" y="3272"/>
                  </a:cubicBezTo>
                  <a:cubicBezTo>
                    <a:pt x="6706" y="3272"/>
                    <a:pt x="6513" y="3276"/>
                    <a:pt x="6320" y="3276"/>
                  </a:cubicBezTo>
                  <a:cubicBezTo>
                    <a:pt x="6166" y="3276"/>
                    <a:pt x="6011" y="3273"/>
                    <a:pt x="5858" y="3263"/>
                  </a:cubicBezTo>
                  <a:cubicBezTo>
                    <a:pt x="4989" y="3203"/>
                    <a:pt x="4394" y="2787"/>
                    <a:pt x="3715" y="2298"/>
                  </a:cubicBezTo>
                  <a:cubicBezTo>
                    <a:pt x="2536" y="1465"/>
                    <a:pt x="1119" y="87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  <p:sp>
          <p:nvSpPr>
            <p:cNvPr id="1048601" name="Google Shape;2485;p80"/>
            <p:cNvSpPr/>
            <p:nvPr/>
          </p:nvSpPr>
          <p:spPr>
            <a:xfrm>
              <a:off x="15723550" y="4457525"/>
              <a:ext cx="971575" cy="221950"/>
            </a:xfrm>
            <a:custGeom>
              <a:avLst/>
              <a:gdLst/>
              <a:ahLst/>
              <a:cxnLst/>
              <a:rect l="l" t="t" r="r" b="b"/>
              <a:pathLst>
                <a:path w="38863" h="8878" extrusionOk="0">
                  <a:moveTo>
                    <a:pt x="1" y="0"/>
                  </a:moveTo>
                  <a:lnTo>
                    <a:pt x="1" y="0"/>
                  </a:lnTo>
                  <a:cubicBezTo>
                    <a:pt x="644" y="500"/>
                    <a:pt x="1787" y="1632"/>
                    <a:pt x="2608" y="1989"/>
                  </a:cubicBezTo>
                  <a:cubicBezTo>
                    <a:pt x="4156" y="2644"/>
                    <a:pt x="5252" y="3263"/>
                    <a:pt x="6704" y="4144"/>
                  </a:cubicBezTo>
                  <a:cubicBezTo>
                    <a:pt x="10574" y="6525"/>
                    <a:pt x="15801" y="7478"/>
                    <a:pt x="20230" y="8347"/>
                  </a:cubicBezTo>
                  <a:cubicBezTo>
                    <a:pt x="21874" y="8669"/>
                    <a:pt x="23657" y="8878"/>
                    <a:pt x="25450" y="8878"/>
                  </a:cubicBezTo>
                  <a:cubicBezTo>
                    <a:pt x="28629" y="8878"/>
                    <a:pt x="31838" y="8220"/>
                    <a:pt x="34350" y="6370"/>
                  </a:cubicBezTo>
                  <a:cubicBezTo>
                    <a:pt x="35982" y="5180"/>
                    <a:pt x="38601" y="3739"/>
                    <a:pt x="38863" y="1489"/>
                  </a:cubicBezTo>
                  <a:lnTo>
                    <a:pt x="38863" y="1489"/>
                  </a:lnTo>
                  <a:cubicBezTo>
                    <a:pt x="38832" y="1491"/>
                    <a:pt x="38799" y="1491"/>
                    <a:pt x="38767" y="1491"/>
                  </a:cubicBezTo>
                  <a:cubicBezTo>
                    <a:pt x="37944" y="1491"/>
                    <a:pt x="36715" y="934"/>
                    <a:pt x="35386" y="762"/>
                  </a:cubicBezTo>
                  <a:cubicBezTo>
                    <a:pt x="33778" y="559"/>
                    <a:pt x="31936" y="422"/>
                    <a:pt x="30156" y="422"/>
                  </a:cubicBezTo>
                  <a:cubicBezTo>
                    <a:pt x="29129" y="422"/>
                    <a:pt x="28123" y="467"/>
                    <a:pt x="27195" y="572"/>
                  </a:cubicBezTo>
                  <a:cubicBezTo>
                    <a:pt x="25266" y="774"/>
                    <a:pt x="23432" y="1548"/>
                    <a:pt x="21706" y="2370"/>
                  </a:cubicBezTo>
                  <a:cubicBezTo>
                    <a:pt x="19563" y="3394"/>
                    <a:pt x="17455" y="3572"/>
                    <a:pt x="15110" y="3620"/>
                  </a:cubicBezTo>
                  <a:cubicBezTo>
                    <a:pt x="15005" y="3622"/>
                    <a:pt x="14901" y="3624"/>
                    <a:pt x="14797" y="3624"/>
                  </a:cubicBezTo>
                  <a:cubicBezTo>
                    <a:pt x="12390" y="3624"/>
                    <a:pt x="10126" y="2982"/>
                    <a:pt x="7752" y="2548"/>
                  </a:cubicBezTo>
                  <a:cubicBezTo>
                    <a:pt x="6014" y="2239"/>
                    <a:pt x="4275" y="1691"/>
                    <a:pt x="2620" y="1036"/>
                  </a:cubicBezTo>
                  <a:cubicBezTo>
                    <a:pt x="1787" y="703"/>
                    <a:pt x="1311" y="41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>
                <a:solidFill>
                  <a:schemeClr val="bg1"/>
                </a:solidFill>
                <a:latin typeface="DK Lemon Yellow Sun" panose="02000000000000000000" pitchFamily="50" charset="0"/>
              </a:endParaRPr>
            </a:p>
          </p:txBody>
        </p:sp>
      </p:grpSp>
      <p:pic>
        <p:nvPicPr>
          <p:cNvPr id="2097164" name="Picture 407"/>
          <p:cNvPicPr>
            <a:picLocks noChangeAspect="1"/>
          </p:cNvPicPr>
          <p:nvPr/>
        </p:nvPicPr>
        <p:blipFill>
          <a:blip r:embed="rId4"/>
          <a:srcRect l="69429" b="61707"/>
          <a:stretch>
            <a:fillRect/>
          </a:stretch>
        </p:blipFill>
        <p:spPr bwMode="auto">
          <a:xfrm rot="21245685" flipH="1">
            <a:off x="619125" y="255588"/>
            <a:ext cx="3074988" cy="20907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2" name="TextBox 408"/>
          <p:cNvSpPr txBox="1"/>
          <p:nvPr/>
        </p:nvSpPr>
        <p:spPr>
          <a:xfrm>
            <a:off x="4139397" y="116144"/>
            <a:ext cx="233681" cy="3581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/>
          </a:p>
        </p:txBody>
      </p:sp>
      <p:sp>
        <p:nvSpPr>
          <p:cNvPr id="1048603" name="TextBox 1048602"/>
          <p:cNvSpPr txBox="1"/>
          <p:nvPr/>
        </p:nvSpPr>
        <p:spPr>
          <a:xfrm>
            <a:off x="805697" y="1429232"/>
            <a:ext cx="9585244" cy="45491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sz="2300">
                <a:solidFill>
                  <a:srgbClr val="000000"/>
                </a:solidFill>
              </a:rPr>
              <a:t>Pengajuan hipotesis utuk varians adalah prosedur statistika untuk mengkaji (mendeterminasi) apakah varians 3 populasi atau lebih, sama atau tidak.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1. Uji Varians Dua Populasi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Uji Varians Dua Populasi digunakan untuk menguji kesamaan variansi 𝜎𝜎12 dan 𝜎𝜎22 dari dua populasi.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Hipotesis :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H0 : 𝜎𝜎12= 𝜎𝜎22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H1 : 𝜎𝜎12 ≠ 𝜎𝜎22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2. Uji Varians Dua Populasi menggunakan Uji F Syarat :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a) Kedua populasi independent dan berdistribusi normal 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en-US" sz="2300">
                <a:solidFill>
                  <a:srgbClr val="000000"/>
                </a:solidFill>
              </a:rPr>
              <a:t>b) Sample yang digunakan independent dan random</a:t>
            </a:r>
            <a:endParaRPr lang="x-none" sz="2300">
              <a:solidFill>
                <a:srgbClr val="000000"/>
              </a:solidFill>
            </a:endParaRPr>
          </a:p>
        </p:txBody>
      </p:sp>
      <p:sp>
        <p:nvSpPr>
          <p:cNvPr id="1048604" name="Rectangle 147"/>
          <p:cNvSpPr/>
          <p:nvPr/>
        </p:nvSpPr>
        <p:spPr>
          <a:xfrm>
            <a:off x="2990385" y="108118"/>
            <a:ext cx="5766729" cy="1212219"/>
          </a:xfrm>
          <a:prstGeom prst="rect">
            <a:avLst/>
          </a:prstGeom>
          <a:solidFill>
            <a:srgbClr val="BD836B"/>
          </a:solidFill>
          <a:ln w="38100">
            <a:solidFill>
              <a:srgbClr val="F8F5E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id-ID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rgbClr val="FFFFFF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id-ID" sz="2400">
                <a:solidFill>
                  <a:srgbClr val="FFFFFF"/>
                </a:solidFill>
                <a:latin typeface="DK Lemon Yellow Sun" panose="02000000000000000000" pitchFamily="50" charset="0"/>
              </a:rPr>
              <a:t>C. Pengujian Hipotesis untuk Varians</a:t>
            </a:r>
            <a:endParaRPr lang="id-ID">
              <a:solidFill>
                <a:srgbClr val="FFFFFF"/>
              </a:solidFill>
              <a:latin typeface="DK Lemon Yellow Sun" panose="02000000000000000000" pitchFamily="50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54646" y="419560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97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650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48591" grpId="0" animBg="1"/>
      <p:bldP spid="10486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27" name="Group 197"/>
          <p:cNvGrpSpPr/>
          <p:nvPr/>
        </p:nvGrpSpPr>
        <p:grpSpPr bwMode="auto">
          <a:xfrm>
            <a:off x="1144588" y="525461"/>
            <a:ext cx="11047412" cy="5970588"/>
            <a:chOff x="389475" y="404047"/>
            <a:chExt cx="12173953" cy="6392365"/>
          </a:xfrm>
        </p:grpSpPr>
        <p:grpSp>
          <p:nvGrpSpPr>
            <p:cNvPr id="28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29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728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29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0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1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2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3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4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5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6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7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8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39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0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1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2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3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4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5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6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7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748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49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0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1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2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3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4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5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6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7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58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1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32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759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0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1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2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3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4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5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6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7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8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69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0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1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2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3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4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5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6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7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8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779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0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1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2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3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4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5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6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7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8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9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4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35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790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1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2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3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4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5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6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7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8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9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0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1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2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3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4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5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6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7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8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9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810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1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2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3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4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5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6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7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8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19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0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7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38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821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2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3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4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5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6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7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8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29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0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1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2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3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4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5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6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7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8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39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0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9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841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2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3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4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5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6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7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8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49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0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1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52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3" name="Picture 2"/>
          <p:cNvPicPr>
            <a:picLocks noChangeAspect="1"/>
          </p:cNvPicPr>
          <p:nvPr/>
        </p:nvPicPr>
        <p:blipFill>
          <a:blip r:embed="rId5"/>
          <a:srcRect l="69429" b="61707"/>
          <a:stretch>
            <a:fillRect/>
          </a:stretch>
        </p:blipFill>
        <p:spPr bwMode="auto">
          <a:xfrm>
            <a:off x="-170655" y="38098"/>
            <a:ext cx="3074988" cy="2089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4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5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7" name="TextBox 1048586"/>
          <p:cNvSpPr txBox="1"/>
          <p:nvPr/>
        </p:nvSpPr>
        <p:spPr>
          <a:xfrm>
            <a:off x="1263689" y="835341"/>
            <a:ext cx="9585244" cy="4343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endParaRPr lang="x-none" sz="2300">
              <a:solidFill>
                <a:srgbClr val="000000"/>
              </a:solidFill>
            </a:endParaRPr>
          </a:p>
        </p:txBody>
      </p:sp>
      <p:pic>
        <p:nvPicPr>
          <p:cNvPr id="2097156" name="Picture 209715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1262495" y="530224"/>
            <a:ext cx="6707544" cy="3273482"/>
          </a:xfrm>
          <a:prstGeom prst="rect">
            <a:avLst/>
          </a:prstGeom>
        </p:spPr>
      </p:pic>
      <p:sp>
        <p:nvSpPr>
          <p:cNvPr id="1048836" name="TextBox 1048835"/>
          <p:cNvSpPr txBox="1"/>
          <p:nvPr/>
        </p:nvSpPr>
        <p:spPr>
          <a:xfrm>
            <a:off x="1263688" y="4236560"/>
            <a:ext cx="10134359" cy="13487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3. Statistik Uji 
Jika n besar, maka X/n akan diditribusikan kurang lebih secara normal dengan </a:t>
            </a:r>
            <a:r>
              <a:rPr lang="en-US" sz="2800">
                <a:solidFill>
                  <a:srgbClr val="000000"/>
                </a:solidFill>
              </a:rPr>
              <a:t>rata-rata</a:t>
            </a:r>
            <a:r>
              <a:rPr lang="x-none" sz="2800">
                <a:solidFill>
                  <a:srgbClr val="000000"/>
                </a:solidFill>
              </a:rPr>
              <a:t> p dan standar deviasi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29150" y="6157821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97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10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25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5" name="Picture 2097224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801216" y="206440"/>
            <a:ext cx="8563195" cy="6381907"/>
          </a:xfrm>
          <a:prstGeom prst="rect">
            <a:avLst/>
          </a:prstGeom>
        </p:spPr>
      </p:pic>
      <p:pic>
        <p:nvPicPr>
          <p:cNvPr id="2" name="WhatsApp Audio 2022-03-13 at 09.53.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47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48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49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852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3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4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5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6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7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8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59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0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1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2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3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4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5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6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7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8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69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0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1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0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872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3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4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5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6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7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8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79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0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1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2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1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52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883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4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5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6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7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8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89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0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1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2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3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4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5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6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7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8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99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0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1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2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903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4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5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6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7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8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09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0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1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2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3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4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55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914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5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6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7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8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19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0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1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2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3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4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5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6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7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8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29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0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1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2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3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6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934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5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6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7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8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39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0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1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2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3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4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7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58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5945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6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7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8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49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0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1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2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3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4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5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6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7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8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59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0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1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2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3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4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9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5965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6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7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8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69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0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1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2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3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4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975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157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9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1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6825" y="-442913"/>
            <a:ext cx="2366963" cy="369887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048589" name="TextBox 1048588"/>
          <p:cNvSpPr txBox="1"/>
          <p:nvPr/>
        </p:nvSpPr>
        <p:spPr>
          <a:xfrm>
            <a:off x="825498" y="803592"/>
            <a:ext cx="9585244" cy="14630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x-none" sz="2300">
                <a:solidFill>
                  <a:srgbClr val="000000"/>
                </a:solidFill>
              </a:rPr>
              <a:t>4. Wilyah kriik dengan taraf </a:t>
            </a:r>
            <a:r>
              <a:rPr lang="en-US" sz="2300">
                <a:solidFill>
                  <a:srgbClr val="000000"/>
                </a:solidFill>
              </a:rPr>
              <a:t>nyata</a:t>
            </a:r>
            <a:endParaRPr lang="x-none" sz="2300">
              <a:solidFill>
                <a:srgbClr val="000000"/>
              </a:solidFill>
            </a:endParaRPr>
          </a:p>
          <a:p>
            <a:pPr algn="l"/>
            <a:endParaRPr lang="x-none" sz="2300">
              <a:solidFill>
                <a:srgbClr val="000000"/>
              </a:solidFill>
            </a:endParaRPr>
          </a:p>
          <a:p>
            <a:pPr algn="l"/>
            <a:r>
              <a:rPr lang="x-none" sz="2300">
                <a:solidFill>
                  <a:srgbClr val="000000"/>
                </a:solidFill>
              </a:rPr>
              <a:t>Jika sampel random dipilih dari populasi yang erbatas atau dengan cara pemulihan, </a:t>
            </a:r>
            <a:r>
              <a:rPr lang="en-US" sz="2300">
                <a:solidFill>
                  <a:srgbClr val="000000"/>
                </a:solidFill>
              </a:rPr>
              <a:t>maka</a:t>
            </a:r>
            <a:r>
              <a:rPr lang="x-none" sz="2300">
                <a:solidFill>
                  <a:srgbClr val="000000"/>
                </a:solidFill>
              </a:rPr>
              <a:t> faktor koreksi bagi populasi terbatas sebesar</a:t>
            </a:r>
          </a:p>
        </p:txBody>
      </p:sp>
      <p:pic>
        <p:nvPicPr>
          <p:cNvPr id="2097228" name="Picture 2097227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867324" y="2324026"/>
            <a:ext cx="3740359" cy="1871931"/>
          </a:xfrm>
          <a:prstGeom prst="rect">
            <a:avLst/>
          </a:prstGeom>
        </p:spPr>
      </p:pic>
      <p:sp>
        <p:nvSpPr>
          <p:cNvPr id="1048844" name="TextBox 1048843"/>
          <p:cNvSpPr txBox="1"/>
          <p:nvPr/>
        </p:nvSpPr>
        <p:spPr>
          <a:xfrm>
            <a:off x="808034" y="4200526"/>
            <a:ext cx="5880459" cy="21869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a. Bila pengujian sisi kiri 
H0 : p1 – p2 ≥ D0 
H1 : p1 – p2 &lt; D0 
Nilai kritisnya adalah –Z𝛼𝛼
Tolak H0 bila Z hitung &lt; -Z𝛼𝛼</a:t>
            </a:r>
          </a:p>
        </p:txBody>
      </p:sp>
      <p:pic>
        <p:nvPicPr>
          <p:cNvPr id="2" name="WhatsApp Audio 2022-03-13 at 09.53.3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620519" y="622934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3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Rounded Rectangle 334"/>
          <p:cNvSpPr/>
          <p:nvPr/>
        </p:nvSpPr>
        <p:spPr>
          <a:xfrm>
            <a:off x="428625" y="450850"/>
            <a:ext cx="11334750" cy="6162675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206" name="Group 197"/>
          <p:cNvGrpSpPr/>
          <p:nvPr/>
        </p:nvGrpSpPr>
        <p:grpSpPr bwMode="auto">
          <a:xfrm>
            <a:off x="541338" y="530225"/>
            <a:ext cx="11047412" cy="5970588"/>
            <a:chOff x="389475" y="404047"/>
            <a:chExt cx="12173953" cy="6392365"/>
          </a:xfrm>
        </p:grpSpPr>
        <p:grpSp>
          <p:nvGrpSpPr>
            <p:cNvPr id="207" name="Group 198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208" name="Group 301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092" name="Straight Connector 314"/>
                <p:cNvCxnSpPr>
                  <a:cxnSpLocks/>
                </p:cNvCxnSpPr>
                <p:nvPr/>
              </p:nvCxnSpPr>
              <p:spPr>
                <a:xfrm>
                  <a:off x="58988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3" name="Straight Connector 315"/>
                <p:cNvCxnSpPr>
                  <a:cxnSpLocks/>
                </p:cNvCxnSpPr>
                <p:nvPr/>
              </p:nvCxnSpPr>
              <p:spPr>
                <a:xfrm>
                  <a:off x="116287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4" name="Straight Connector 316"/>
                <p:cNvCxnSpPr>
                  <a:cxnSpLocks/>
                </p:cNvCxnSpPr>
                <p:nvPr/>
              </p:nvCxnSpPr>
              <p:spPr>
                <a:xfrm>
                  <a:off x="175292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5" name="Straight Connector 317"/>
                <p:cNvCxnSpPr>
                  <a:cxnSpLocks/>
                </p:cNvCxnSpPr>
                <p:nvPr/>
              </p:nvCxnSpPr>
              <p:spPr>
                <a:xfrm>
                  <a:off x="232250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6" name="Straight Connector 318"/>
                <p:cNvCxnSpPr>
                  <a:cxnSpLocks/>
                </p:cNvCxnSpPr>
                <p:nvPr/>
              </p:nvCxnSpPr>
              <p:spPr>
                <a:xfrm>
                  <a:off x="289549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7" name="Straight Connector 319"/>
                <p:cNvCxnSpPr>
                  <a:cxnSpLocks/>
                </p:cNvCxnSpPr>
                <p:nvPr/>
              </p:nvCxnSpPr>
              <p:spPr>
                <a:xfrm>
                  <a:off x="346507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8" name="Straight Connector 320"/>
                <p:cNvCxnSpPr>
                  <a:cxnSpLocks/>
                </p:cNvCxnSpPr>
                <p:nvPr/>
              </p:nvCxnSpPr>
              <p:spPr>
                <a:xfrm>
                  <a:off x="405852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099" name="Straight Connector 321"/>
                <p:cNvCxnSpPr>
                  <a:cxnSpLocks/>
                </p:cNvCxnSpPr>
                <p:nvPr/>
              </p:nvCxnSpPr>
              <p:spPr>
                <a:xfrm>
                  <a:off x="462810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0" name="Straight Connector 322"/>
                <p:cNvCxnSpPr>
                  <a:cxnSpLocks/>
                </p:cNvCxnSpPr>
                <p:nvPr/>
              </p:nvCxnSpPr>
              <p:spPr>
                <a:xfrm>
                  <a:off x="518062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1" name="Straight Connector 323"/>
                <p:cNvCxnSpPr>
                  <a:cxnSpLocks/>
                </p:cNvCxnSpPr>
                <p:nvPr/>
              </p:nvCxnSpPr>
              <p:spPr>
                <a:xfrm>
                  <a:off x="5753617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2" name="Straight Connector 324"/>
                <p:cNvCxnSpPr>
                  <a:cxnSpLocks/>
                </p:cNvCxnSpPr>
                <p:nvPr/>
              </p:nvCxnSpPr>
              <p:spPr>
                <a:xfrm>
                  <a:off x="634366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3" name="Straight Connector 325"/>
                <p:cNvCxnSpPr>
                  <a:cxnSpLocks/>
                </p:cNvCxnSpPr>
                <p:nvPr/>
              </p:nvCxnSpPr>
              <p:spPr>
                <a:xfrm>
                  <a:off x="6916651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4" name="Straight Connector 326"/>
                <p:cNvCxnSpPr>
                  <a:cxnSpLocks/>
                </p:cNvCxnSpPr>
                <p:nvPr/>
              </p:nvCxnSpPr>
              <p:spPr>
                <a:xfrm>
                  <a:off x="7486229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5" name="Straight Connector 327"/>
                <p:cNvCxnSpPr>
                  <a:cxnSpLocks/>
                </p:cNvCxnSpPr>
                <p:nvPr/>
              </p:nvCxnSpPr>
              <p:spPr>
                <a:xfrm>
                  <a:off x="8059218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6" name="Straight Connector 328"/>
                <p:cNvCxnSpPr>
                  <a:cxnSpLocks/>
                </p:cNvCxnSpPr>
                <p:nvPr/>
              </p:nvCxnSpPr>
              <p:spPr>
                <a:xfrm>
                  <a:off x="8649262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7" name="Straight Connector 329"/>
                <p:cNvCxnSpPr>
                  <a:cxnSpLocks/>
                </p:cNvCxnSpPr>
                <p:nvPr/>
              </p:nvCxnSpPr>
              <p:spPr>
                <a:xfrm>
                  <a:off x="9218840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8" name="Straight Connector 330"/>
                <p:cNvCxnSpPr>
                  <a:cxnSpLocks/>
                </p:cNvCxnSpPr>
                <p:nvPr/>
              </p:nvCxnSpPr>
              <p:spPr>
                <a:xfrm>
                  <a:off x="981229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09" name="Straight Connector 331"/>
                <p:cNvCxnSpPr>
                  <a:cxnSpLocks/>
                </p:cNvCxnSpPr>
                <p:nvPr/>
              </p:nvCxnSpPr>
              <p:spPr>
                <a:xfrm>
                  <a:off x="10381874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0" name="Straight Connector 332"/>
                <p:cNvCxnSpPr>
                  <a:cxnSpLocks/>
                </p:cNvCxnSpPr>
                <p:nvPr/>
              </p:nvCxnSpPr>
              <p:spPr>
                <a:xfrm>
                  <a:off x="1097191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1" name="Straight Connector 333"/>
                <p:cNvCxnSpPr>
                  <a:cxnSpLocks/>
                </p:cNvCxnSpPr>
                <p:nvPr/>
              </p:nvCxnSpPr>
              <p:spPr>
                <a:xfrm>
                  <a:off x="11544906" y="-88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9" name="Group 302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112" name="Straight Connector 303"/>
                <p:cNvCxnSpPr>
                  <a:cxnSpLocks/>
                </p:cNvCxnSpPr>
                <p:nvPr/>
              </p:nvCxnSpPr>
              <p:spPr>
                <a:xfrm rot="16200000">
                  <a:off x="6067830" y="1688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3" name="Straight Connector 304"/>
                <p:cNvCxnSpPr>
                  <a:cxnSpLocks/>
                </p:cNvCxnSpPr>
                <p:nvPr/>
              </p:nvCxnSpPr>
              <p:spPr>
                <a:xfrm rot="16200000">
                  <a:off x="6067830" y="-57273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4" name="Straight Connector 305"/>
                <p:cNvCxnSpPr>
                  <a:cxnSpLocks/>
                </p:cNvCxnSpPr>
                <p:nvPr/>
              </p:nvCxnSpPr>
              <p:spPr>
                <a:xfrm rot="16200000">
                  <a:off x="6067830" y="-114480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5" name="Straight Connector 306"/>
                <p:cNvCxnSpPr>
                  <a:cxnSpLocks/>
                </p:cNvCxnSpPr>
                <p:nvPr/>
              </p:nvCxnSpPr>
              <p:spPr>
                <a:xfrm rot="16200000">
                  <a:off x="6067830" y="-171687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6" name="Straight Connector 307"/>
                <p:cNvCxnSpPr>
                  <a:cxnSpLocks/>
                </p:cNvCxnSpPr>
                <p:nvPr/>
              </p:nvCxnSpPr>
              <p:spPr>
                <a:xfrm rot="16200000">
                  <a:off x="6067830" y="-228895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7" name="Straight Connector 308"/>
                <p:cNvCxnSpPr>
                  <a:cxnSpLocks/>
                </p:cNvCxnSpPr>
                <p:nvPr/>
              </p:nvCxnSpPr>
              <p:spPr>
                <a:xfrm rot="16200000">
                  <a:off x="6067830" y="-287857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8" name="Straight Connector 309"/>
                <p:cNvCxnSpPr>
                  <a:cxnSpLocks/>
                </p:cNvCxnSpPr>
                <p:nvPr/>
              </p:nvCxnSpPr>
              <p:spPr>
                <a:xfrm rot="16200000">
                  <a:off x="6067830" y="-34506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19" name="Straight Connector 310"/>
                <p:cNvCxnSpPr>
                  <a:cxnSpLocks/>
                </p:cNvCxnSpPr>
                <p:nvPr/>
              </p:nvCxnSpPr>
              <p:spPr>
                <a:xfrm rot="16200000">
                  <a:off x="6067830" y="-40402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0" name="Straight Connector 311"/>
                <p:cNvCxnSpPr>
                  <a:cxnSpLocks/>
                </p:cNvCxnSpPr>
                <p:nvPr/>
              </p:nvCxnSpPr>
              <p:spPr>
                <a:xfrm rot="16200000">
                  <a:off x="6067830" y="-46123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1" name="Straight Connector 312"/>
                <p:cNvCxnSpPr>
                  <a:cxnSpLocks/>
                </p:cNvCxnSpPr>
                <p:nvPr/>
              </p:nvCxnSpPr>
              <p:spPr>
                <a:xfrm rot="16200000">
                  <a:off x="6067830" y="-52019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2" name="Straight Connector 313"/>
                <p:cNvCxnSpPr>
                  <a:cxnSpLocks/>
                </p:cNvCxnSpPr>
                <p:nvPr/>
              </p:nvCxnSpPr>
              <p:spPr>
                <a:xfrm rot="16200000">
                  <a:off x="6067830" y="-577402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0" name="Group 199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211" name="Group 268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123" name="Straight Connector 281"/>
                <p:cNvCxnSpPr>
                  <a:cxnSpLocks/>
                </p:cNvCxnSpPr>
                <p:nvPr/>
              </p:nvCxnSpPr>
              <p:spPr>
                <a:xfrm>
                  <a:off x="59004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4" name="Straight Connector 282"/>
                <p:cNvCxnSpPr>
                  <a:cxnSpLocks/>
                </p:cNvCxnSpPr>
                <p:nvPr/>
              </p:nvCxnSpPr>
              <p:spPr>
                <a:xfrm>
                  <a:off x="116303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5" name="Straight Connector 283"/>
                <p:cNvCxnSpPr>
                  <a:cxnSpLocks/>
                </p:cNvCxnSpPr>
                <p:nvPr/>
              </p:nvCxnSpPr>
              <p:spPr>
                <a:xfrm>
                  <a:off x="175307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6" name="Straight Connector 284"/>
                <p:cNvCxnSpPr>
                  <a:cxnSpLocks/>
                </p:cNvCxnSpPr>
                <p:nvPr/>
              </p:nvCxnSpPr>
              <p:spPr>
                <a:xfrm>
                  <a:off x="232265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7" name="Straight Connector 285"/>
                <p:cNvCxnSpPr>
                  <a:cxnSpLocks/>
                </p:cNvCxnSpPr>
                <p:nvPr/>
              </p:nvCxnSpPr>
              <p:spPr>
                <a:xfrm>
                  <a:off x="289564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8" name="Straight Connector 286"/>
                <p:cNvCxnSpPr>
                  <a:cxnSpLocks/>
                </p:cNvCxnSpPr>
                <p:nvPr/>
              </p:nvCxnSpPr>
              <p:spPr>
                <a:xfrm>
                  <a:off x="3465222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29" name="Straight Connector 287"/>
                <p:cNvCxnSpPr>
                  <a:cxnSpLocks/>
                </p:cNvCxnSpPr>
                <p:nvPr/>
              </p:nvCxnSpPr>
              <p:spPr>
                <a:xfrm>
                  <a:off x="4058676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0" name="Straight Connector 288"/>
                <p:cNvCxnSpPr>
                  <a:cxnSpLocks/>
                </p:cNvCxnSpPr>
                <p:nvPr/>
              </p:nvCxnSpPr>
              <p:spPr>
                <a:xfrm>
                  <a:off x="462825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1" name="Straight Connector 289"/>
                <p:cNvCxnSpPr>
                  <a:cxnSpLocks/>
                </p:cNvCxnSpPr>
                <p:nvPr/>
              </p:nvCxnSpPr>
              <p:spPr>
                <a:xfrm>
                  <a:off x="518078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2" name="Straight Connector 290"/>
                <p:cNvCxnSpPr>
                  <a:cxnSpLocks/>
                </p:cNvCxnSpPr>
                <p:nvPr/>
              </p:nvCxnSpPr>
              <p:spPr>
                <a:xfrm>
                  <a:off x="5753770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3" name="Straight Connector 291"/>
                <p:cNvCxnSpPr>
                  <a:cxnSpLocks/>
                </p:cNvCxnSpPr>
                <p:nvPr/>
              </p:nvCxnSpPr>
              <p:spPr>
                <a:xfrm>
                  <a:off x="6343814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4" name="Straight Connector 292"/>
                <p:cNvCxnSpPr>
                  <a:cxnSpLocks/>
                </p:cNvCxnSpPr>
                <p:nvPr/>
              </p:nvCxnSpPr>
              <p:spPr>
                <a:xfrm>
                  <a:off x="691680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5" name="Straight Connector 293"/>
                <p:cNvCxnSpPr>
                  <a:cxnSpLocks/>
                </p:cNvCxnSpPr>
                <p:nvPr/>
              </p:nvCxnSpPr>
              <p:spPr>
                <a:xfrm>
                  <a:off x="748638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6" name="Straight Connector 294"/>
                <p:cNvCxnSpPr>
                  <a:cxnSpLocks/>
                </p:cNvCxnSpPr>
                <p:nvPr/>
              </p:nvCxnSpPr>
              <p:spPr>
                <a:xfrm>
                  <a:off x="8059371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7" name="Straight Connector 295"/>
                <p:cNvCxnSpPr>
                  <a:cxnSpLocks/>
                </p:cNvCxnSpPr>
                <p:nvPr/>
              </p:nvCxnSpPr>
              <p:spPr>
                <a:xfrm>
                  <a:off x="8649415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8" name="Straight Connector 296"/>
                <p:cNvCxnSpPr>
                  <a:cxnSpLocks/>
                </p:cNvCxnSpPr>
                <p:nvPr/>
              </p:nvCxnSpPr>
              <p:spPr>
                <a:xfrm>
                  <a:off x="9218993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39" name="Straight Connector 297"/>
                <p:cNvCxnSpPr>
                  <a:cxnSpLocks/>
                </p:cNvCxnSpPr>
                <p:nvPr/>
              </p:nvCxnSpPr>
              <p:spPr>
                <a:xfrm>
                  <a:off x="981244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0" name="Straight Connector 298"/>
                <p:cNvCxnSpPr>
                  <a:cxnSpLocks/>
                </p:cNvCxnSpPr>
                <p:nvPr/>
              </p:nvCxnSpPr>
              <p:spPr>
                <a:xfrm>
                  <a:off x="10382027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1" name="Straight Connector 299"/>
                <p:cNvCxnSpPr>
                  <a:cxnSpLocks/>
                </p:cNvCxnSpPr>
                <p:nvPr/>
              </p:nvCxnSpPr>
              <p:spPr>
                <a:xfrm>
                  <a:off x="10972069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2" name="Straight Connector 300"/>
                <p:cNvCxnSpPr>
                  <a:cxnSpLocks/>
                </p:cNvCxnSpPr>
                <p:nvPr/>
              </p:nvCxnSpPr>
              <p:spPr>
                <a:xfrm>
                  <a:off x="11545058" y="153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2" name="Group 269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143" name="Straight Connector 270"/>
                <p:cNvCxnSpPr>
                  <a:cxnSpLocks/>
                </p:cNvCxnSpPr>
                <p:nvPr/>
              </p:nvCxnSpPr>
              <p:spPr>
                <a:xfrm rot="16200000">
                  <a:off x="6067989" y="1792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4" name="Straight Connector 271"/>
                <p:cNvCxnSpPr>
                  <a:cxnSpLocks/>
                </p:cNvCxnSpPr>
                <p:nvPr/>
              </p:nvCxnSpPr>
              <p:spPr>
                <a:xfrm rot="16200000">
                  <a:off x="6067989" y="-5717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5" name="Straight Connector 272"/>
                <p:cNvCxnSpPr>
                  <a:cxnSpLocks/>
                </p:cNvCxnSpPr>
                <p:nvPr/>
              </p:nvCxnSpPr>
              <p:spPr>
                <a:xfrm rot="16200000">
                  <a:off x="6067989" y="-11437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6" name="Straight Connector 273"/>
                <p:cNvCxnSpPr>
                  <a:cxnSpLocks/>
                </p:cNvCxnSpPr>
                <p:nvPr/>
              </p:nvCxnSpPr>
              <p:spPr>
                <a:xfrm rot="16200000">
                  <a:off x="6067989" y="-171584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7" name="Straight Connector 274"/>
                <p:cNvCxnSpPr>
                  <a:cxnSpLocks/>
                </p:cNvCxnSpPr>
                <p:nvPr/>
              </p:nvCxnSpPr>
              <p:spPr>
                <a:xfrm rot="16200000">
                  <a:off x="6067989" y="-228791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8" name="Straight Connector 275"/>
                <p:cNvCxnSpPr>
                  <a:cxnSpLocks/>
                </p:cNvCxnSpPr>
                <p:nvPr/>
              </p:nvCxnSpPr>
              <p:spPr>
                <a:xfrm rot="16200000">
                  <a:off x="6067989" y="-287753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49" name="Straight Connector 276"/>
                <p:cNvCxnSpPr>
                  <a:cxnSpLocks/>
                </p:cNvCxnSpPr>
                <p:nvPr/>
              </p:nvCxnSpPr>
              <p:spPr>
                <a:xfrm rot="16200000">
                  <a:off x="6067989" y="-344961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0" name="Straight Connector 277"/>
                <p:cNvCxnSpPr>
                  <a:cxnSpLocks/>
                </p:cNvCxnSpPr>
                <p:nvPr/>
              </p:nvCxnSpPr>
              <p:spPr>
                <a:xfrm rot="16200000">
                  <a:off x="6067989" y="-40392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1" name="Straight Connector 278"/>
                <p:cNvCxnSpPr>
                  <a:cxnSpLocks/>
                </p:cNvCxnSpPr>
                <p:nvPr/>
              </p:nvCxnSpPr>
              <p:spPr>
                <a:xfrm rot="16200000">
                  <a:off x="6067989" y="-461130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2" name="Straight Connector 279"/>
                <p:cNvCxnSpPr>
                  <a:cxnSpLocks/>
                </p:cNvCxnSpPr>
                <p:nvPr/>
              </p:nvCxnSpPr>
              <p:spPr>
                <a:xfrm rot="16200000">
                  <a:off x="6067989" y="-5200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3" name="Straight Connector 280"/>
                <p:cNvCxnSpPr>
                  <a:cxnSpLocks/>
                </p:cNvCxnSpPr>
                <p:nvPr/>
              </p:nvCxnSpPr>
              <p:spPr>
                <a:xfrm rot="16200000">
                  <a:off x="6067989" y="-577299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3" name="Group 200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214" name="Group 235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154" name="Straight Connector 248"/>
                <p:cNvCxnSpPr>
                  <a:cxnSpLocks/>
                </p:cNvCxnSpPr>
                <p:nvPr/>
              </p:nvCxnSpPr>
              <p:spPr>
                <a:xfrm>
                  <a:off x="58895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5" name="Straight Connector 249"/>
                <p:cNvCxnSpPr>
                  <a:cxnSpLocks/>
                </p:cNvCxnSpPr>
                <p:nvPr/>
              </p:nvCxnSpPr>
              <p:spPr>
                <a:xfrm>
                  <a:off x="116194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6" name="Straight Connector 250"/>
                <p:cNvCxnSpPr>
                  <a:cxnSpLocks/>
                </p:cNvCxnSpPr>
                <p:nvPr/>
              </p:nvCxnSpPr>
              <p:spPr>
                <a:xfrm>
                  <a:off x="175199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7" name="Straight Connector 251"/>
                <p:cNvCxnSpPr>
                  <a:cxnSpLocks/>
                </p:cNvCxnSpPr>
                <p:nvPr/>
              </p:nvCxnSpPr>
              <p:spPr>
                <a:xfrm>
                  <a:off x="232157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8" name="Straight Connector 252"/>
                <p:cNvCxnSpPr>
                  <a:cxnSpLocks/>
                </p:cNvCxnSpPr>
                <p:nvPr/>
              </p:nvCxnSpPr>
              <p:spPr>
                <a:xfrm>
                  <a:off x="2894559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59" name="Straight Connector 253"/>
                <p:cNvCxnSpPr>
                  <a:cxnSpLocks/>
                </p:cNvCxnSpPr>
                <p:nvPr/>
              </p:nvCxnSpPr>
              <p:spPr>
                <a:xfrm>
                  <a:off x="346414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0" name="Straight Connector 254"/>
                <p:cNvCxnSpPr>
                  <a:cxnSpLocks/>
                </p:cNvCxnSpPr>
                <p:nvPr/>
              </p:nvCxnSpPr>
              <p:spPr>
                <a:xfrm>
                  <a:off x="4057593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1" name="Straight Connector 255"/>
                <p:cNvCxnSpPr>
                  <a:cxnSpLocks/>
                </p:cNvCxnSpPr>
                <p:nvPr/>
              </p:nvCxnSpPr>
              <p:spPr>
                <a:xfrm>
                  <a:off x="462717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2" name="Straight Connector 256"/>
                <p:cNvCxnSpPr>
                  <a:cxnSpLocks/>
                </p:cNvCxnSpPr>
                <p:nvPr/>
              </p:nvCxnSpPr>
              <p:spPr>
                <a:xfrm>
                  <a:off x="517969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3" name="Straight Connector 257"/>
                <p:cNvCxnSpPr>
                  <a:cxnSpLocks/>
                </p:cNvCxnSpPr>
                <p:nvPr/>
              </p:nvCxnSpPr>
              <p:spPr>
                <a:xfrm>
                  <a:off x="5752687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4" name="Straight Connector 258"/>
                <p:cNvCxnSpPr>
                  <a:cxnSpLocks/>
                </p:cNvCxnSpPr>
                <p:nvPr/>
              </p:nvCxnSpPr>
              <p:spPr>
                <a:xfrm>
                  <a:off x="6342731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5" name="Straight Connector 259"/>
                <p:cNvCxnSpPr>
                  <a:cxnSpLocks/>
                </p:cNvCxnSpPr>
                <p:nvPr/>
              </p:nvCxnSpPr>
              <p:spPr>
                <a:xfrm>
                  <a:off x="691572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6" name="Straight Connector 260"/>
                <p:cNvCxnSpPr>
                  <a:cxnSpLocks/>
                </p:cNvCxnSpPr>
                <p:nvPr/>
              </p:nvCxnSpPr>
              <p:spPr>
                <a:xfrm>
                  <a:off x="748529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7" name="Straight Connector 261"/>
                <p:cNvCxnSpPr>
                  <a:cxnSpLocks/>
                </p:cNvCxnSpPr>
                <p:nvPr/>
              </p:nvCxnSpPr>
              <p:spPr>
                <a:xfrm>
                  <a:off x="8058288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8" name="Straight Connector 262"/>
                <p:cNvCxnSpPr>
                  <a:cxnSpLocks/>
                </p:cNvCxnSpPr>
                <p:nvPr/>
              </p:nvCxnSpPr>
              <p:spPr>
                <a:xfrm>
                  <a:off x="8648332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69" name="Straight Connector 263"/>
                <p:cNvCxnSpPr>
                  <a:cxnSpLocks/>
                </p:cNvCxnSpPr>
                <p:nvPr/>
              </p:nvCxnSpPr>
              <p:spPr>
                <a:xfrm>
                  <a:off x="9217910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0" name="Straight Connector 264"/>
                <p:cNvCxnSpPr>
                  <a:cxnSpLocks/>
                </p:cNvCxnSpPr>
                <p:nvPr/>
              </p:nvCxnSpPr>
              <p:spPr>
                <a:xfrm>
                  <a:off x="981136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1" name="Straight Connector 265"/>
                <p:cNvCxnSpPr>
                  <a:cxnSpLocks/>
                </p:cNvCxnSpPr>
                <p:nvPr/>
              </p:nvCxnSpPr>
              <p:spPr>
                <a:xfrm>
                  <a:off x="10380944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2" name="Straight Connector 266"/>
                <p:cNvCxnSpPr>
                  <a:cxnSpLocks/>
                </p:cNvCxnSpPr>
                <p:nvPr/>
              </p:nvCxnSpPr>
              <p:spPr>
                <a:xfrm>
                  <a:off x="1097098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3" name="Straight Connector 267"/>
                <p:cNvCxnSpPr>
                  <a:cxnSpLocks/>
                </p:cNvCxnSpPr>
                <p:nvPr/>
              </p:nvCxnSpPr>
              <p:spPr>
                <a:xfrm>
                  <a:off x="11543976" y="0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5" name="Group 23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174" name="Straight Connector 237"/>
                <p:cNvCxnSpPr>
                  <a:cxnSpLocks/>
                </p:cNvCxnSpPr>
                <p:nvPr/>
              </p:nvCxnSpPr>
              <p:spPr>
                <a:xfrm rot="16200000">
                  <a:off x="6066861" y="1776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5" name="Straight Connector 238"/>
                <p:cNvCxnSpPr>
                  <a:cxnSpLocks/>
                </p:cNvCxnSpPr>
                <p:nvPr/>
              </p:nvCxnSpPr>
              <p:spPr>
                <a:xfrm rot="16200000">
                  <a:off x="6066861" y="-57185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6" name="Straight Connector 239"/>
                <p:cNvCxnSpPr>
                  <a:cxnSpLocks/>
                </p:cNvCxnSpPr>
                <p:nvPr/>
              </p:nvCxnSpPr>
              <p:spPr>
                <a:xfrm rot="16200000">
                  <a:off x="6066861" y="-114392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7" name="Straight Connector 240"/>
                <p:cNvCxnSpPr>
                  <a:cxnSpLocks/>
                </p:cNvCxnSpPr>
                <p:nvPr/>
              </p:nvCxnSpPr>
              <p:spPr>
                <a:xfrm rot="16200000">
                  <a:off x="6066861" y="-171599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8" name="Straight Connector 241"/>
                <p:cNvCxnSpPr>
                  <a:cxnSpLocks/>
                </p:cNvCxnSpPr>
                <p:nvPr/>
              </p:nvCxnSpPr>
              <p:spPr>
                <a:xfrm rot="16200000">
                  <a:off x="6066861" y="-2288068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79" name="Straight Connector 242"/>
                <p:cNvCxnSpPr>
                  <a:cxnSpLocks/>
                </p:cNvCxnSpPr>
                <p:nvPr/>
              </p:nvCxnSpPr>
              <p:spPr>
                <a:xfrm rot="16200000">
                  <a:off x="6066861" y="-2877689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0" name="Straight Connector 243"/>
                <p:cNvCxnSpPr>
                  <a:cxnSpLocks/>
                </p:cNvCxnSpPr>
                <p:nvPr/>
              </p:nvCxnSpPr>
              <p:spPr>
                <a:xfrm rot="16200000">
                  <a:off x="6066861" y="-344976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1" name="Straight Connector 244"/>
                <p:cNvCxnSpPr>
                  <a:cxnSpLocks/>
                </p:cNvCxnSpPr>
                <p:nvPr/>
              </p:nvCxnSpPr>
              <p:spPr>
                <a:xfrm rot="16200000">
                  <a:off x="6066861" y="-4039383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2" name="Straight Connector 245"/>
                <p:cNvCxnSpPr>
                  <a:cxnSpLocks/>
                </p:cNvCxnSpPr>
                <p:nvPr/>
              </p:nvCxnSpPr>
              <p:spPr>
                <a:xfrm rot="16200000">
                  <a:off x="6066861" y="-461145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3" name="Straight Connector 246"/>
                <p:cNvCxnSpPr>
                  <a:cxnSpLocks/>
                </p:cNvCxnSpPr>
                <p:nvPr/>
              </p:nvCxnSpPr>
              <p:spPr>
                <a:xfrm rot="16200000">
                  <a:off x="6066861" y="-5201074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4" name="Straight Connector 247"/>
                <p:cNvCxnSpPr>
                  <a:cxnSpLocks/>
                </p:cNvCxnSpPr>
                <p:nvPr/>
              </p:nvCxnSpPr>
              <p:spPr>
                <a:xfrm rot="16200000">
                  <a:off x="6066861" y="-5773147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6" name="Group 201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217" name="Group 202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185" name="Straight Connector 215"/>
                <p:cNvCxnSpPr>
                  <a:cxnSpLocks/>
                </p:cNvCxnSpPr>
                <p:nvPr/>
              </p:nvCxnSpPr>
              <p:spPr>
                <a:xfrm>
                  <a:off x="58911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6" name="Straight Connector 216"/>
                <p:cNvCxnSpPr>
                  <a:cxnSpLocks/>
                </p:cNvCxnSpPr>
                <p:nvPr/>
              </p:nvCxnSpPr>
              <p:spPr>
                <a:xfrm>
                  <a:off x="116210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7" name="Straight Connector 217"/>
                <p:cNvCxnSpPr>
                  <a:cxnSpLocks/>
                </p:cNvCxnSpPr>
                <p:nvPr/>
              </p:nvCxnSpPr>
              <p:spPr>
                <a:xfrm>
                  <a:off x="175214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8" name="Straight Connector 218"/>
                <p:cNvCxnSpPr>
                  <a:cxnSpLocks/>
                </p:cNvCxnSpPr>
                <p:nvPr/>
              </p:nvCxnSpPr>
              <p:spPr>
                <a:xfrm>
                  <a:off x="232172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89" name="Straight Connector 219"/>
                <p:cNvCxnSpPr>
                  <a:cxnSpLocks/>
                </p:cNvCxnSpPr>
                <p:nvPr/>
              </p:nvCxnSpPr>
              <p:spPr>
                <a:xfrm>
                  <a:off x="289471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0" name="Straight Connector 220"/>
                <p:cNvCxnSpPr>
                  <a:cxnSpLocks/>
                </p:cNvCxnSpPr>
                <p:nvPr/>
              </p:nvCxnSpPr>
              <p:spPr>
                <a:xfrm>
                  <a:off x="3464294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1" name="Straight Connector 221"/>
                <p:cNvCxnSpPr>
                  <a:cxnSpLocks/>
                </p:cNvCxnSpPr>
                <p:nvPr/>
              </p:nvCxnSpPr>
              <p:spPr>
                <a:xfrm>
                  <a:off x="4057748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2" name="Straight Connector 222"/>
                <p:cNvCxnSpPr>
                  <a:cxnSpLocks/>
                </p:cNvCxnSpPr>
                <p:nvPr/>
              </p:nvCxnSpPr>
              <p:spPr>
                <a:xfrm>
                  <a:off x="4627326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3" name="Straight Connector 223"/>
                <p:cNvCxnSpPr>
                  <a:cxnSpLocks/>
                </p:cNvCxnSpPr>
                <p:nvPr/>
              </p:nvCxnSpPr>
              <p:spPr>
                <a:xfrm>
                  <a:off x="5179852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4" name="Straight Connector 224"/>
                <p:cNvCxnSpPr>
                  <a:cxnSpLocks/>
                </p:cNvCxnSpPr>
                <p:nvPr/>
              </p:nvCxnSpPr>
              <p:spPr>
                <a:xfrm>
                  <a:off x="57528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5" name="Straight Connector 225"/>
                <p:cNvCxnSpPr>
                  <a:cxnSpLocks/>
                </p:cNvCxnSpPr>
                <p:nvPr/>
              </p:nvCxnSpPr>
              <p:spPr>
                <a:xfrm>
                  <a:off x="634288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6" name="Straight Connector 226"/>
                <p:cNvCxnSpPr>
                  <a:cxnSpLocks/>
                </p:cNvCxnSpPr>
                <p:nvPr/>
              </p:nvCxnSpPr>
              <p:spPr>
                <a:xfrm>
                  <a:off x="691587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7" name="Straight Connector 227"/>
                <p:cNvCxnSpPr>
                  <a:cxnSpLocks/>
                </p:cNvCxnSpPr>
                <p:nvPr/>
              </p:nvCxnSpPr>
              <p:spPr>
                <a:xfrm>
                  <a:off x="748545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8" name="Straight Connector 228"/>
                <p:cNvCxnSpPr>
                  <a:cxnSpLocks/>
                </p:cNvCxnSpPr>
                <p:nvPr/>
              </p:nvCxnSpPr>
              <p:spPr>
                <a:xfrm>
                  <a:off x="8058443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199" name="Straight Connector 229"/>
                <p:cNvCxnSpPr>
                  <a:cxnSpLocks/>
                </p:cNvCxnSpPr>
                <p:nvPr/>
              </p:nvCxnSpPr>
              <p:spPr>
                <a:xfrm>
                  <a:off x="8648487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0" name="Straight Connector 230"/>
                <p:cNvCxnSpPr>
                  <a:cxnSpLocks/>
                </p:cNvCxnSpPr>
                <p:nvPr/>
              </p:nvCxnSpPr>
              <p:spPr>
                <a:xfrm>
                  <a:off x="9218065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1" name="Straight Connector 231"/>
                <p:cNvCxnSpPr>
                  <a:cxnSpLocks/>
                </p:cNvCxnSpPr>
                <p:nvPr/>
              </p:nvCxnSpPr>
              <p:spPr>
                <a:xfrm>
                  <a:off x="981151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2" name="Straight Connector 232"/>
                <p:cNvCxnSpPr>
                  <a:cxnSpLocks/>
                </p:cNvCxnSpPr>
                <p:nvPr/>
              </p:nvCxnSpPr>
              <p:spPr>
                <a:xfrm>
                  <a:off x="10381099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3" name="Straight Connector 233"/>
                <p:cNvCxnSpPr>
                  <a:cxnSpLocks/>
                </p:cNvCxnSpPr>
                <p:nvPr/>
              </p:nvCxnSpPr>
              <p:spPr>
                <a:xfrm>
                  <a:off x="10971141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4" name="Straight Connector 234"/>
                <p:cNvCxnSpPr>
                  <a:cxnSpLocks/>
                </p:cNvCxnSpPr>
                <p:nvPr/>
              </p:nvCxnSpPr>
              <p:spPr>
                <a:xfrm>
                  <a:off x="11544130" y="1032"/>
                  <a:ext cx="0" cy="6857847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18" name="Group 203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205" name="Straight Connector 204"/>
                <p:cNvCxnSpPr>
                  <a:cxnSpLocks/>
                </p:cNvCxnSpPr>
                <p:nvPr/>
              </p:nvCxnSpPr>
              <p:spPr>
                <a:xfrm rot="16200000">
                  <a:off x="6067022" y="1880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6" name="Straight Connector 205"/>
                <p:cNvCxnSpPr>
                  <a:cxnSpLocks/>
                </p:cNvCxnSpPr>
                <p:nvPr/>
              </p:nvCxnSpPr>
              <p:spPr>
                <a:xfrm rot="16200000">
                  <a:off x="6067022" y="-5708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7" name="Straight Connector 206"/>
                <p:cNvCxnSpPr>
                  <a:cxnSpLocks/>
                </p:cNvCxnSpPr>
                <p:nvPr/>
              </p:nvCxnSpPr>
              <p:spPr>
                <a:xfrm rot="16200000">
                  <a:off x="6067022" y="-114289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8" name="Straight Connector 207"/>
                <p:cNvCxnSpPr>
                  <a:cxnSpLocks/>
                </p:cNvCxnSpPr>
                <p:nvPr/>
              </p:nvCxnSpPr>
              <p:spPr>
                <a:xfrm rot="16200000">
                  <a:off x="6067022" y="-171496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09" name="Straight Connector 208"/>
                <p:cNvCxnSpPr>
                  <a:cxnSpLocks/>
                </p:cNvCxnSpPr>
                <p:nvPr/>
              </p:nvCxnSpPr>
              <p:spPr>
                <a:xfrm rot="16200000">
                  <a:off x="6067022" y="-228703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0" name="Straight Connector 209"/>
                <p:cNvCxnSpPr>
                  <a:cxnSpLocks/>
                </p:cNvCxnSpPr>
                <p:nvPr/>
              </p:nvCxnSpPr>
              <p:spPr>
                <a:xfrm rot="16200000">
                  <a:off x="6067022" y="-2876656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1" name="Straight Connector 210"/>
                <p:cNvCxnSpPr>
                  <a:cxnSpLocks/>
                </p:cNvCxnSpPr>
                <p:nvPr/>
              </p:nvCxnSpPr>
              <p:spPr>
                <a:xfrm rot="16200000">
                  <a:off x="6067022" y="-344873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2" name="Straight Connector 211"/>
                <p:cNvCxnSpPr>
                  <a:cxnSpLocks/>
                </p:cNvCxnSpPr>
                <p:nvPr/>
              </p:nvCxnSpPr>
              <p:spPr>
                <a:xfrm rot="16200000">
                  <a:off x="6067022" y="-4038350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3" name="Straight Connector 212"/>
                <p:cNvCxnSpPr>
                  <a:cxnSpLocks/>
                </p:cNvCxnSpPr>
                <p:nvPr/>
              </p:nvCxnSpPr>
              <p:spPr>
                <a:xfrm rot="16200000">
                  <a:off x="6067022" y="-4610421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4" name="Straight Connector 213"/>
                <p:cNvCxnSpPr>
                  <a:cxnSpLocks/>
                </p:cNvCxnSpPr>
                <p:nvPr/>
              </p:nvCxnSpPr>
              <p:spPr>
                <a:xfrm rot="16200000">
                  <a:off x="6067022" y="-5200042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5" name="Straight Connector 214"/>
                <p:cNvCxnSpPr>
                  <a:cxnSpLocks/>
                </p:cNvCxnSpPr>
                <p:nvPr/>
              </p:nvCxnSpPr>
              <p:spPr>
                <a:xfrm rot="16200000">
                  <a:off x="6067022" y="-5772115"/>
                  <a:ext cx="0" cy="12707480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2097208" name="Picture 195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-701675" y="4775200"/>
            <a:ext cx="407987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09" name="Picture 4"/>
          <p:cNvPicPr>
            <a:picLocks noChangeAspect="1"/>
          </p:cNvPicPr>
          <p:nvPr/>
        </p:nvPicPr>
        <p:blipFill>
          <a:blip r:embed="rId5"/>
          <a:srcRect l="2" t="72514" r="79111"/>
          <a:stretch>
            <a:fillRect/>
          </a:stretch>
        </p:blipFill>
        <p:spPr bwMode="auto">
          <a:xfrm>
            <a:off x="10170528" y="4608512"/>
            <a:ext cx="2449513" cy="174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0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349155">
            <a:off x="87313" y="4427538"/>
            <a:ext cx="1798637" cy="20843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46" name="TextBox 1048845"/>
          <p:cNvSpPr txBox="1"/>
          <p:nvPr/>
        </p:nvSpPr>
        <p:spPr>
          <a:xfrm>
            <a:off x="760619" y="788987"/>
            <a:ext cx="7989048" cy="47015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x-none" sz="2800">
                <a:solidFill>
                  <a:srgbClr val="000000"/>
                </a:solidFill>
              </a:rPr>
              <a:t>b. Bila pengujian sisi kanan 
H0 : p1 – p2 ≤ D0 
H1 : p1 – p2 &gt; D0 
Nilai kritisnya adalah Z𝛼𝛼
Tolak H0 bila Z hitung &gt; Z𝛼𝛼</a:t>
            </a:r>
          </a:p>
          <a:p>
            <a:r>
              <a:rPr lang="x-none" sz="2800">
                <a:solidFill>
                  <a:srgbClr val="000000"/>
                </a:solidFill>
              </a:rPr>
              <a:t>
c. Bila pengujian dua sisi 
H0 : p1 – p2 = D0 
H1 : p1 – p2 ≠ D0 
Nilai kritisnya adalah Z𝛼𝛼/2
Tolak H0 bila Z hitung &gt; Z𝛼𝛼/2</a:t>
            </a:r>
          </a:p>
        </p:txBody>
      </p:sp>
      <p:pic>
        <p:nvPicPr>
          <p:cNvPr id="2" name="WhatsApp Audio 2022-03-13 at 09.54.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03831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9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09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09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09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4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Rounded Rectangle 218"/>
          <p:cNvSpPr/>
          <p:nvPr/>
        </p:nvSpPr>
        <p:spPr>
          <a:xfrm>
            <a:off x="532685" y="541446"/>
            <a:ext cx="11334750" cy="6019800"/>
          </a:xfrm>
          <a:prstGeom prst="roundRect">
            <a:avLst>
              <a:gd name="adj" fmla="val 7456"/>
            </a:avLst>
          </a:prstGeom>
          <a:solidFill>
            <a:srgbClr val="EECFBB"/>
          </a:solidFill>
          <a:ln w="38100">
            <a:solidFill>
              <a:srgbClr val="F8F5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grpSp>
        <p:nvGrpSpPr>
          <p:cNvPr id="221" name="Group 28"/>
          <p:cNvGrpSpPr/>
          <p:nvPr/>
        </p:nvGrpSpPr>
        <p:grpSpPr bwMode="auto">
          <a:xfrm>
            <a:off x="698920" y="719139"/>
            <a:ext cx="10861675" cy="5703887"/>
            <a:chOff x="389475" y="404047"/>
            <a:chExt cx="12173953" cy="6392365"/>
          </a:xfrm>
        </p:grpSpPr>
        <p:grpSp>
          <p:nvGrpSpPr>
            <p:cNvPr id="222" name="Group 47"/>
            <p:cNvGrpSpPr/>
            <p:nvPr/>
          </p:nvGrpSpPr>
          <p:grpSpPr bwMode="auto">
            <a:xfrm>
              <a:off x="400050" y="409573"/>
              <a:ext cx="6253487" cy="3321180"/>
              <a:chOff x="0" y="0"/>
              <a:chExt cx="12192000" cy="6858000"/>
            </a:xfrm>
          </p:grpSpPr>
          <p:grpSp>
            <p:nvGrpSpPr>
              <p:cNvPr id="223" name="Group 24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216" name="Straight Connector 4"/>
                <p:cNvCxnSpPr>
                  <a:cxnSpLocks/>
                </p:cNvCxnSpPr>
                <p:nvPr/>
              </p:nvCxnSpPr>
              <p:spPr>
                <a:xfrm>
                  <a:off x="58992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7" name="Straight Connector 5"/>
                <p:cNvCxnSpPr>
                  <a:cxnSpLocks/>
                </p:cNvCxnSpPr>
                <p:nvPr/>
              </p:nvCxnSpPr>
              <p:spPr>
                <a:xfrm>
                  <a:off x="116230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8" name="Straight Connector 6"/>
                <p:cNvCxnSpPr>
                  <a:cxnSpLocks/>
                </p:cNvCxnSpPr>
                <p:nvPr/>
              </p:nvCxnSpPr>
              <p:spPr>
                <a:xfrm>
                  <a:off x="175203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19" name="Straight Connector 7"/>
                <p:cNvCxnSpPr>
                  <a:cxnSpLocks/>
                </p:cNvCxnSpPr>
                <p:nvPr/>
              </p:nvCxnSpPr>
              <p:spPr>
                <a:xfrm>
                  <a:off x="232441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0" name="Straight Connector 8"/>
                <p:cNvCxnSpPr>
                  <a:cxnSpLocks/>
                </p:cNvCxnSpPr>
                <p:nvPr/>
              </p:nvCxnSpPr>
              <p:spPr>
                <a:xfrm>
                  <a:off x="289679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1" name="Straight Connector 9"/>
                <p:cNvCxnSpPr>
                  <a:cxnSpLocks/>
                </p:cNvCxnSpPr>
                <p:nvPr/>
              </p:nvCxnSpPr>
              <p:spPr>
                <a:xfrm>
                  <a:off x="346570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2" name="Straight Connector 10"/>
                <p:cNvCxnSpPr>
                  <a:cxnSpLocks/>
                </p:cNvCxnSpPr>
                <p:nvPr/>
              </p:nvCxnSpPr>
              <p:spPr>
                <a:xfrm>
                  <a:off x="405889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3" name="Straight Connector 11"/>
                <p:cNvCxnSpPr>
                  <a:cxnSpLocks/>
                </p:cNvCxnSpPr>
                <p:nvPr/>
              </p:nvCxnSpPr>
              <p:spPr>
                <a:xfrm>
                  <a:off x="462781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4" name="Straight Connector 12"/>
                <p:cNvCxnSpPr>
                  <a:cxnSpLocks/>
                </p:cNvCxnSpPr>
                <p:nvPr/>
              </p:nvCxnSpPr>
              <p:spPr>
                <a:xfrm>
                  <a:off x="518284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5" name="Straight Connector 13"/>
                <p:cNvCxnSpPr>
                  <a:cxnSpLocks/>
                </p:cNvCxnSpPr>
                <p:nvPr/>
              </p:nvCxnSpPr>
              <p:spPr>
                <a:xfrm>
                  <a:off x="575175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6" name="Straight Connector 14"/>
                <p:cNvCxnSpPr>
                  <a:cxnSpLocks/>
                </p:cNvCxnSpPr>
                <p:nvPr/>
              </p:nvCxnSpPr>
              <p:spPr>
                <a:xfrm>
                  <a:off x="634495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7" name="Straight Connector 15"/>
                <p:cNvCxnSpPr>
                  <a:cxnSpLocks/>
                </p:cNvCxnSpPr>
                <p:nvPr/>
              </p:nvCxnSpPr>
              <p:spPr>
                <a:xfrm>
                  <a:off x="691386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8" name="Straight Connector 16"/>
                <p:cNvCxnSpPr>
                  <a:cxnSpLocks/>
                </p:cNvCxnSpPr>
                <p:nvPr/>
              </p:nvCxnSpPr>
              <p:spPr>
                <a:xfrm>
                  <a:off x="7486247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29" name="Straight Connector 17"/>
                <p:cNvCxnSpPr>
                  <a:cxnSpLocks/>
                </p:cNvCxnSpPr>
                <p:nvPr/>
              </p:nvCxnSpPr>
              <p:spPr>
                <a:xfrm>
                  <a:off x="805862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0" name="Straight Connector 18"/>
                <p:cNvCxnSpPr>
                  <a:cxnSpLocks/>
                </p:cNvCxnSpPr>
                <p:nvPr/>
              </p:nvCxnSpPr>
              <p:spPr>
                <a:xfrm>
                  <a:off x="864835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1" name="Straight Connector 19"/>
                <p:cNvCxnSpPr>
                  <a:cxnSpLocks/>
                </p:cNvCxnSpPr>
                <p:nvPr/>
              </p:nvCxnSpPr>
              <p:spPr>
                <a:xfrm>
                  <a:off x="9220735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2" name="Straight Connector 20"/>
                <p:cNvCxnSpPr>
                  <a:cxnSpLocks/>
                </p:cNvCxnSpPr>
                <p:nvPr/>
              </p:nvCxnSpPr>
              <p:spPr>
                <a:xfrm>
                  <a:off x="9810461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3" name="Straight Connector 21"/>
                <p:cNvCxnSpPr>
                  <a:cxnSpLocks/>
                </p:cNvCxnSpPr>
                <p:nvPr/>
              </p:nvCxnSpPr>
              <p:spPr>
                <a:xfrm>
                  <a:off x="10382843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4" name="Straight Connector 22"/>
                <p:cNvCxnSpPr>
                  <a:cxnSpLocks/>
                </p:cNvCxnSpPr>
                <p:nvPr/>
              </p:nvCxnSpPr>
              <p:spPr>
                <a:xfrm>
                  <a:off x="1097256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5" name="Straight Connector 23"/>
                <p:cNvCxnSpPr>
                  <a:cxnSpLocks/>
                </p:cNvCxnSpPr>
                <p:nvPr/>
              </p:nvCxnSpPr>
              <p:spPr>
                <a:xfrm>
                  <a:off x="11544949" y="-391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24" name="Group 46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236" name="Straight Connector 35"/>
                <p:cNvCxnSpPr>
                  <a:cxnSpLocks/>
                </p:cNvCxnSpPr>
                <p:nvPr/>
              </p:nvCxnSpPr>
              <p:spPr>
                <a:xfrm rot="16200000">
                  <a:off x="6068387" y="2031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7" name="Straight Connector 36"/>
                <p:cNvCxnSpPr>
                  <a:cxnSpLocks/>
                </p:cNvCxnSpPr>
                <p:nvPr/>
              </p:nvCxnSpPr>
              <p:spPr>
                <a:xfrm rot="16200000">
                  <a:off x="6068387" y="-57116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8" name="Straight Connector 37"/>
                <p:cNvCxnSpPr>
                  <a:cxnSpLocks/>
                </p:cNvCxnSpPr>
                <p:nvPr/>
              </p:nvCxnSpPr>
              <p:spPr>
                <a:xfrm rot="16200000">
                  <a:off x="6068387" y="-114059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39" name="Straight Connector 38"/>
                <p:cNvCxnSpPr>
                  <a:cxnSpLocks/>
                </p:cNvCxnSpPr>
                <p:nvPr/>
              </p:nvCxnSpPr>
              <p:spPr>
                <a:xfrm rot="16200000">
                  <a:off x="6068387" y="-1713698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0" name="Straight Connector 39"/>
                <p:cNvCxnSpPr>
                  <a:cxnSpLocks/>
                </p:cNvCxnSpPr>
                <p:nvPr/>
              </p:nvCxnSpPr>
              <p:spPr>
                <a:xfrm rot="16200000">
                  <a:off x="6068387" y="-228680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1" name="Straight Connector 40"/>
                <p:cNvCxnSpPr>
                  <a:cxnSpLocks/>
                </p:cNvCxnSpPr>
                <p:nvPr/>
              </p:nvCxnSpPr>
              <p:spPr>
                <a:xfrm rot="16200000">
                  <a:off x="6068387" y="-287460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2" name="Straight Connector 41"/>
                <p:cNvCxnSpPr>
                  <a:cxnSpLocks/>
                </p:cNvCxnSpPr>
                <p:nvPr/>
              </p:nvCxnSpPr>
              <p:spPr>
                <a:xfrm rot="16200000">
                  <a:off x="6068387" y="-3447708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3" name="Straight Connector 42"/>
                <p:cNvCxnSpPr>
                  <a:cxnSpLocks/>
                </p:cNvCxnSpPr>
                <p:nvPr/>
              </p:nvCxnSpPr>
              <p:spPr>
                <a:xfrm rot="16200000">
                  <a:off x="6068387" y="-403918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4" name="Straight Connector 43"/>
                <p:cNvCxnSpPr>
                  <a:cxnSpLocks/>
                </p:cNvCxnSpPr>
                <p:nvPr/>
              </p:nvCxnSpPr>
              <p:spPr>
                <a:xfrm rot="16200000">
                  <a:off x="6068387" y="-461228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5" name="Straight Connector 44"/>
                <p:cNvCxnSpPr>
                  <a:cxnSpLocks/>
                </p:cNvCxnSpPr>
                <p:nvPr/>
              </p:nvCxnSpPr>
              <p:spPr>
                <a:xfrm rot="16200000">
                  <a:off x="6068387" y="-520008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6" name="Straight Connector 45"/>
                <p:cNvCxnSpPr>
                  <a:cxnSpLocks/>
                </p:cNvCxnSpPr>
                <p:nvPr/>
              </p:nvCxnSpPr>
              <p:spPr>
                <a:xfrm rot="16200000">
                  <a:off x="6068387" y="-5773189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5" name="Group 48"/>
            <p:cNvGrpSpPr/>
            <p:nvPr/>
          </p:nvGrpSpPr>
          <p:grpSpPr bwMode="auto">
            <a:xfrm>
              <a:off x="389475" y="3475232"/>
              <a:ext cx="6253487" cy="3321180"/>
              <a:chOff x="0" y="0"/>
              <a:chExt cx="12192000" cy="6858000"/>
            </a:xfrm>
          </p:grpSpPr>
          <p:grpSp>
            <p:nvGrpSpPr>
              <p:cNvPr id="226" name="Group 49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247" name="Straight Connector 62"/>
                <p:cNvCxnSpPr>
                  <a:cxnSpLocks/>
                </p:cNvCxnSpPr>
                <p:nvPr/>
              </p:nvCxnSpPr>
              <p:spPr>
                <a:xfrm>
                  <a:off x="58972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8" name="Straight Connector 63"/>
                <p:cNvCxnSpPr>
                  <a:cxnSpLocks/>
                </p:cNvCxnSpPr>
                <p:nvPr/>
              </p:nvCxnSpPr>
              <p:spPr>
                <a:xfrm>
                  <a:off x="116210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49" name="Straight Connector 64"/>
                <p:cNvCxnSpPr>
                  <a:cxnSpLocks/>
                </p:cNvCxnSpPr>
                <p:nvPr/>
              </p:nvCxnSpPr>
              <p:spPr>
                <a:xfrm>
                  <a:off x="175183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0" name="Straight Connector 65"/>
                <p:cNvCxnSpPr>
                  <a:cxnSpLocks/>
                </p:cNvCxnSpPr>
                <p:nvPr/>
              </p:nvCxnSpPr>
              <p:spPr>
                <a:xfrm>
                  <a:off x="232421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1" name="Straight Connector 66"/>
                <p:cNvCxnSpPr>
                  <a:cxnSpLocks/>
                </p:cNvCxnSpPr>
                <p:nvPr/>
              </p:nvCxnSpPr>
              <p:spPr>
                <a:xfrm>
                  <a:off x="289659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2" name="Straight Connector 67"/>
                <p:cNvCxnSpPr>
                  <a:cxnSpLocks/>
                </p:cNvCxnSpPr>
                <p:nvPr/>
              </p:nvCxnSpPr>
              <p:spPr>
                <a:xfrm>
                  <a:off x="346550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3" name="Straight Connector 68"/>
                <p:cNvCxnSpPr>
                  <a:cxnSpLocks/>
                </p:cNvCxnSpPr>
                <p:nvPr/>
              </p:nvCxnSpPr>
              <p:spPr>
                <a:xfrm>
                  <a:off x="405870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4" name="Straight Connector 69"/>
                <p:cNvCxnSpPr>
                  <a:cxnSpLocks/>
                </p:cNvCxnSpPr>
                <p:nvPr/>
              </p:nvCxnSpPr>
              <p:spPr>
                <a:xfrm>
                  <a:off x="462761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5" name="Straight Connector 70"/>
                <p:cNvCxnSpPr>
                  <a:cxnSpLocks/>
                </p:cNvCxnSpPr>
                <p:nvPr/>
              </p:nvCxnSpPr>
              <p:spPr>
                <a:xfrm>
                  <a:off x="518265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6" name="Straight Connector 71"/>
                <p:cNvCxnSpPr>
                  <a:cxnSpLocks/>
                </p:cNvCxnSpPr>
                <p:nvPr/>
              </p:nvCxnSpPr>
              <p:spPr>
                <a:xfrm>
                  <a:off x="575156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7" name="Straight Connector 72"/>
                <p:cNvCxnSpPr>
                  <a:cxnSpLocks/>
                </p:cNvCxnSpPr>
                <p:nvPr/>
              </p:nvCxnSpPr>
              <p:spPr>
                <a:xfrm>
                  <a:off x="634475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8" name="Straight Connector 73"/>
                <p:cNvCxnSpPr>
                  <a:cxnSpLocks/>
                </p:cNvCxnSpPr>
                <p:nvPr/>
              </p:nvCxnSpPr>
              <p:spPr>
                <a:xfrm>
                  <a:off x="691367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59" name="Straight Connector 74"/>
                <p:cNvCxnSpPr>
                  <a:cxnSpLocks/>
                </p:cNvCxnSpPr>
                <p:nvPr/>
              </p:nvCxnSpPr>
              <p:spPr>
                <a:xfrm>
                  <a:off x="7486050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0" name="Straight Connector 75"/>
                <p:cNvCxnSpPr>
                  <a:cxnSpLocks/>
                </p:cNvCxnSpPr>
                <p:nvPr/>
              </p:nvCxnSpPr>
              <p:spPr>
                <a:xfrm>
                  <a:off x="8058433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1" name="Straight Connector 76"/>
                <p:cNvCxnSpPr>
                  <a:cxnSpLocks/>
                </p:cNvCxnSpPr>
                <p:nvPr/>
              </p:nvCxnSpPr>
              <p:spPr>
                <a:xfrm>
                  <a:off x="864815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2" name="Straight Connector 77"/>
                <p:cNvCxnSpPr>
                  <a:cxnSpLocks/>
                </p:cNvCxnSpPr>
                <p:nvPr/>
              </p:nvCxnSpPr>
              <p:spPr>
                <a:xfrm>
                  <a:off x="9220538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3" name="Straight Connector 78"/>
                <p:cNvCxnSpPr>
                  <a:cxnSpLocks/>
                </p:cNvCxnSpPr>
                <p:nvPr/>
              </p:nvCxnSpPr>
              <p:spPr>
                <a:xfrm>
                  <a:off x="9810264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4" name="Straight Connector 79"/>
                <p:cNvCxnSpPr>
                  <a:cxnSpLocks/>
                </p:cNvCxnSpPr>
                <p:nvPr/>
              </p:nvCxnSpPr>
              <p:spPr>
                <a:xfrm>
                  <a:off x="10382646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5" name="Straight Connector 80"/>
                <p:cNvCxnSpPr>
                  <a:cxnSpLocks/>
                </p:cNvCxnSpPr>
                <p:nvPr/>
              </p:nvCxnSpPr>
              <p:spPr>
                <a:xfrm>
                  <a:off x="1097237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6" name="Straight Connector 81"/>
                <p:cNvCxnSpPr>
                  <a:cxnSpLocks/>
                </p:cNvCxnSpPr>
                <p:nvPr/>
              </p:nvCxnSpPr>
              <p:spPr>
                <a:xfrm>
                  <a:off x="11544752" y="-889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27" name="Group 50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267" name="Straight Connector 51"/>
                <p:cNvCxnSpPr>
                  <a:cxnSpLocks/>
                </p:cNvCxnSpPr>
                <p:nvPr/>
              </p:nvCxnSpPr>
              <p:spPr>
                <a:xfrm rot="16200000">
                  <a:off x="6068182" y="19813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8" name="Straight Connector 52"/>
                <p:cNvCxnSpPr>
                  <a:cxnSpLocks/>
                </p:cNvCxnSpPr>
                <p:nvPr/>
              </p:nvCxnSpPr>
              <p:spPr>
                <a:xfrm rot="16200000">
                  <a:off x="6068182" y="-57166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69" name="Straight Connector 53"/>
                <p:cNvCxnSpPr>
                  <a:cxnSpLocks/>
                </p:cNvCxnSpPr>
                <p:nvPr/>
              </p:nvCxnSpPr>
              <p:spPr>
                <a:xfrm rot="16200000">
                  <a:off x="6068182" y="-114109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0" name="Straight Connector 54"/>
                <p:cNvCxnSpPr>
                  <a:cxnSpLocks/>
                </p:cNvCxnSpPr>
                <p:nvPr/>
              </p:nvCxnSpPr>
              <p:spPr>
                <a:xfrm rot="16200000">
                  <a:off x="6068182" y="-1714196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1" name="Straight Connector 55"/>
                <p:cNvCxnSpPr>
                  <a:cxnSpLocks/>
                </p:cNvCxnSpPr>
                <p:nvPr/>
              </p:nvCxnSpPr>
              <p:spPr>
                <a:xfrm rot="16200000">
                  <a:off x="6068182" y="-2287301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2" name="Straight Connector 56"/>
                <p:cNvCxnSpPr>
                  <a:cxnSpLocks/>
                </p:cNvCxnSpPr>
                <p:nvPr/>
              </p:nvCxnSpPr>
              <p:spPr>
                <a:xfrm rot="16200000">
                  <a:off x="6068182" y="-287510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3" name="Straight Connector 57"/>
                <p:cNvCxnSpPr>
                  <a:cxnSpLocks/>
                </p:cNvCxnSpPr>
                <p:nvPr/>
              </p:nvCxnSpPr>
              <p:spPr>
                <a:xfrm rot="16200000">
                  <a:off x="6068182" y="-344820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4" name="Straight Connector 58"/>
                <p:cNvCxnSpPr>
                  <a:cxnSpLocks/>
                </p:cNvCxnSpPr>
                <p:nvPr/>
              </p:nvCxnSpPr>
              <p:spPr>
                <a:xfrm rot="16200000">
                  <a:off x="6068182" y="-4039680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5" name="Straight Connector 59"/>
                <p:cNvCxnSpPr>
                  <a:cxnSpLocks/>
                </p:cNvCxnSpPr>
                <p:nvPr/>
              </p:nvCxnSpPr>
              <p:spPr>
                <a:xfrm rot="16200000">
                  <a:off x="6068182" y="-4612785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6" name="Straight Connector 60"/>
                <p:cNvCxnSpPr>
                  <a:cxnSpLocks/>
                </p:cNvCxnSpPr>
                <p:nvPr/>
              </p:nvCxnSpPr>
              <p:spPr>
                <a:xfrm rot="16200000">
                  <a:off x="6068182" y="-5200584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7" name="Straight Connector 61"/>
                <p:cNvCxnSpPr>
                  <a:cxnSpLocks/>
                </p:cNvCxnSpPr>
                <p:nvPr/>
              </p:nvCxnSpPr>
              <p:spPr>
                <a:xfrm rot="16200000">
                  <a:off x="6068182" y="-5773689"/>
                  <a:ext cx="0" cy="12707864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8" name="Group 82"/>
            <p:cNvGrpSpPr/>
            <p:nvPr/>
          </p:nvGrpSpPr>
          <p:grpSpPr bwMode="auto">
            <a:xfrm>
              <a:off x="6309941" y="404047"/>
              <a:ext cx="6253487" cy="3321180"/>
              <a:chOff x="0" y="0"/>
              <a:chExt cx="12192000" cy="6858000"/>
            </a:xfrm>
          </p:grpSpPr>
          <p:grpSp>
            <p:nvGrpSpPr>
              <p:cNvPr id="229" name="Group 83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278" name="Straight Connector 96"/>
                <p:cNvCxnSpPr>
                  <a:cxnSpLocks/>
                </p:cNvCxnSpPr>
                <p:nvPr/>
              </p:nvCxnSpPr>
              <p:spPr>
                <a:xfrm>
                  <a:off x="58827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79" name="Straight Connector 97"/>
                <p:cNvCxnSpPr>
                  <a:cxnSpLocks/>
                </p:cNvCxnSpPr>
                <p:nvPr/>
              </p:nvCxnSpPr>
              <p:spPr>
                <a:xfrm>
                  <a:off x="116065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0" name="Straight Connector 98"/>
                <p:cNvCxnSpPr>
                  <a:cxnSpLocks/>
                </p:cNvCxnSpPr>
                <p:nvPr/>
              </p:nvCxnSpPr>
              <p:spPr>
                <a:xfrm>
                  <a:off x="1750383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1" name="Straight Connector 99"/>
                <p:cNvCxnSpPr>
                  <a:cxnSpLocks/>
                </p:cNvCxnSpPr>
                <p:nvPr/>
              </p:nvCxnSpPr>
              <p:spPr>
                <a:xfrm>
                  <a:off x="232276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2" name="Straight Connector 100"/>
                <p:cNvCxnSpPr>
                  <a:cxnSpLocks/>
                </p:cNvCxnSpPr>
                <p:nvPr/>
              </p:nvCxnSpPr>
              <p:spPr>
                <a:xfrm>
                  <a:off x="289514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3" name="Straight Connector 101"/>
                <p:cNvCxnSpPr>
                  <a:cxnSpLocks/>
                </p:cNvCxnSpPr>
                <p:nvPr/>
              </p:nvCxnSpPr>
              <p:spPr>
                <a:xfrm>
                  <a:off x="346405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4" name="Straight Connector 102"/>
                <p:cNvCxnSpPr>
                  <a:cxnSpLocks/>
                </p:cNvCxnSpPr>
                <p:nvPr/>
              </p:nvCxnSpPr>
              <p:spPr>
                <a:xfrm>
                  <a:off x="4057253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5" name="Straight Connector 103"/>
                <p:cNvCxnSpPr>
                  <a:cxnSpLocks/>
                </p:cNvCxnSpPr>
                <p:nvPr/>
              </p:nvCxnSpPr>
              <p:spPr>
                <a:xfrm>
                  <a:off x="4626165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6" name="Straight Connector 104"/>
                <p:cNvCxnSpPr>
                  <a:cxnSpLocks/>
                </p:cNvCxnSpPr>
                <p:nvPr/>
              </p:nvCxnSpPr>
              <p:spPr>
                <a:xfrm>
                  <a:off x="518120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7" name="Straight Connector 105"/>
                <p:cNvCxnSpPr>
                  <a:cxnSpLocks/>
                </p:cNvCxnSpPr>
                <p:nvPr/>
              </p:nvCxnSpPr>
              <p:spPr>
                <a:xfrm>
                  <a:off x="5750114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8" name="Straight Connector 106"/>
                <p:cNvCxnSpPr>
                  <a:cxnSpLocks/>
                </p:cNvCxnSpPr>
                <p:nvPr/>
              </p:nvCxnSpPr>
              <p:spPr>
                <a:xfrm>
                  <a:off x="6343307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89" name="Straight Connector 107"/>
                <p:cNvCxnSpPr>
                  <a:cxnSpLocks/>
                </p:cNvCxnSpPr>
                <p:nvPr/>
              </p:nvCxnSpPr>
              <p:spPr>
                <a:xfrm>
                  <a:off x="6912220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0" name="Straight Connector 108"/>
                <p:cNvCxnSpPr>
                  <a:cxnSpLocks/>
                </p:cNvCxnSpPr>
                <p:nvPr/>
              </p:nvCxnSpPr>
              <p:spPr>
                <a:xfrm>
                  <a:off x="748460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1" name="Straight Connector 109"/>
                <p:cNvCxnSpPr>
                  <a:cxnSpLocks/>
                </p:cNvCxnSpPr>
                <p:nvPr/>
              </p:nvCxnSpPr>
              <p:spPr>
                <a:xfrm>
                  <a:off x="8056982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2" name="Straight Connector 110"/>
                <p:cNvCxnSpPr>
                  <a:cxnSpLocks/>
                </p:cNvCxnSpPr>
                <p:nvPr/>
              </p:nvCxnSpPr>
              <p:spPr>
                <a:xfrm>
                  <a:off x="8646708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3" name="Straight Connector 111"/>
                <p:cNvCxnSpPr>
                  <a:cxnSpLocks/>
                </p:cNvCxnSpPr>
                <p:nvPr/>
              </p:nvCxnSpPr>
              <p:spPr>
                <a:xfrm>
                  <a:off x="9219090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4" name="Straight Connector 112"/>
                <p:cNvCxnSpPr>
                  <a:cxnSpLocks/>
                </p:cNvCxnSpPr>
                <p:nvPr/>
              </p:nvCxnSpPr>
              <p:spPr>
                <a:xfrm>
                  <a:off x="9808816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5" name="Straight Connector 113"/>
                <p:cNvCxnSpPr>
                  <a:cxnSpLocks/>
                </p:cNvCxnSpPr>
                <p:nvPr/>
              </p:nvCxnSpPr>
              <p:spPr>
                <a:xfrm>
                  <a:off x="10381196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6" name="Straight Connector 114"/>
                <p:cNvCxnSpPr>
                  <a:cxnSpLocks/>
                </p:cNvCxnSpPr>
                <p:nvPr/>
              </p:nvCxnSpPr>
              <p:spPr>
                <a:xfrm>
                  <a:off x="10970921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7" name="Straight Connector 115"/>
                <p:cNvCxnSpPr>
                  <a:cxnSpLocks/>
                </p:cNvCxnSpPr>
                <p:nvPr/>
              </p:nvCxnSpPr>
              <p:spPr>
                <a:xfrm>
                  <a:off x="11543304" y="0"/>
                  <a:ext cx="0" cy="6858889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0" name="Group 84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298" name="Straight Connector 85"/>
                <p:cNvCxnSpPr>
                  <a:cxnSpLocks/>
                </p:cNvCxnSpPr>
                <p:nvPr/>
              </p:nvCxnSpPr>
              <p:spPr>
                <a:xfrm rot="16200000">
                  <a:off x="6066670" y="2070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299" name="Straight Connector 86"/>
                <p:cNvCxnSpPr>
                  <a:cxnSpLocks/>
                </p:cNvCxnSpPr>
                <p:nvPr/>
              </p:nvCxnSpPr>
              <p:spPr>
                <a:xfrm rot="16200000">
                  <a:off x="6066670" y="-57077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0" name="Straight Connector 87"/>
                <p:cNvCxnSpPr>
                  <a:cxnSpLocks/>
                </p:cNvCxnSpPr>
                <p:nvPr/>
              </p:nvCxnSpPr>
              <p:spPr>
                <a:xfrm rot="16200000">
                  <a:off x="6066670" y="-114020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1" name="Straight Connector 88"/>
                <p:cNvCxnSpPr>
                  <a:cxnSpLocks/>
                </p:cNvCxnSpPr>
                <p:nvPr/>
              </p:nvCxnSpPr>
              <p:spPr>
                <a:xfrm rot="16200000">
                  <a:off x="6066670" y="-17133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2" name="Straight Connector 89"/>
                <p:cNvCxnSpPr>
                  <a:cxnSpLocks/>
                </p:cNvCxnSpPr>
                <p:nvPr/>
              </p:nvCxnSpPr>
              <p:spPr>
                <a:xfrm rot="16200000">
                  <a:off x="6066670" y="-228641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3" name="Straight Connector 90"/>
                <p:cNvCxnSpPr>
                  <a:cxnSpLocks/>
                </p:cNvCxnSpPr>
                <p:nvPr/>
              </p:nvCxnSpPr>
              <p:spPr>
                <a:xfrm rot="16200000">
                  <a:off x="6066670" y="-287420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4" name="Straight Connector 91"/>
                <p:cNvCxnSpPr>
                  <a:cxnSpLocks/>
                </p:cNvCxnSpPr>
                <p:nvPr/>
              </p:nvCxnSpPr>
              <p:spPr>
                <a:xfrm rot="16200000">
                  <a:off x="6066670" y="-344731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5" name="Straight Connector 92"/>
                <p:cNvCxnSpPr>
                  <a:cxnSpLocks/>
                </p:cNvCxnSpPr>
                <p:nvPr/>
              </p:nvCxnSpPr>
              <p:spPr>
                <a:xfrm rot="16200000">
                  <a:off x="6066670" y="-403878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6" name="Straight Connector 93"/>
                <p:cNvCxnSpPr>
                  <a:cxnSpLocks/>
                </p:cNvCxnSpPr>
                <p:nvPr/>
              </p:nvCxnSpPr>
              <p:spPr>
                <a:xfrm rot="16200000">
                  <a:off x="6066670" y="-461189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7" name="Straight Connector 94"/>
                <p:cNvCxnSpPr>
                  <a:cxnSpLocks/>
                </p:cNvCxnSpPr>
                <p:nvPr/>
              </p:nvCxnSpPr>
              <p:spPr>
                <a:xfrm rot="16200000">
                  <a:off x="6066670" y="-5199693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08" name="Straight Connector 95"/>
                <p:cNvCxnSpPr>
                  <a:cxnSpLocks/>
                </p:cNvCxnSpPr>
                <p:nvPr/>
              </p:nvCxnSpPr>
              <p:spPr>
                <a:xfrm rot="16200000">
                  <a:off x="6066670" y="-5772798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1" name="Group 116"/>
            <p:cNvGrpSpPr/>
            <p:nvPr/>
          </p:nvGrpSpPr>
          <p:grpSpPr bwMode="auto">
            <a:xfrm>
              <a:off x="6299366" y="3469706"/>
              <a:ext cx="6253487" cy="3321180"/>
              <a:chOff x="0" y="0"/>
              <a:chExt cx="12192000" cy="6858000"/>
            </a:xfrm>
          </p:grpSpPr>
          <p:grpSp>
            <p:nvGrpSpPr>
              <p:cNvPr id="232" name="Group 117"/>
              <p:cNvGrpSpPr/>
              <p:nvPr/>
            </p:nvGrpSpPr>
            <p:grpSpPr bwMode="auto">
              <a:xfrm>
                <a:off x="590550" y="0"/>
                <a:ext cx="10953750" cy="6858000"/>
                <a:chOff x="590550" y="0"/>
                <a:chExt cx="10953750" cy="6858000"/>
              </a:xfrm>
            </p:grpSpPr>
            <p:cxnSp>
              <p:nvCxnSpPr>
                <p:cNvPr id="3147309" name="Straight Connector 130"/>
                <p:cNvCxnSpPr>
                  <a:cxnSpLocks/>
                </p:cNvCxnSpPr>
                <p:nvPr/>
              </p:nvCxnSpPr>
              <p:spPr>
                <a:xfrm>
                  <a:off x="58808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0" name="Straight Connector 131"/>
                <p:cNvCxnSpPr>
                  <a:cxnSpLocks/>
                </p:cNvCxnSpPr>
                <p:nvPr/>
              </p:nvCxnSpPr>
              <p:spPr>
                <a:xfrm>
                  <a:off x="116046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1" name="Straight Connector 132"/>
                <p:cNvCxnSpPr>
                  <a:cxnSpLocks/>
                </p:cNvCxnSpPr>
                <p:nvPr/>
              </p:nvCxnSpPr>
              <p:spPr>
                <a:xfrm>
                  <a:off x="175018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2" name="Straight Connector 133"/>
                <p:cNvCxnSpPr>
                  <a:cxnSpLocks/>
                </p:cNvCxnSpPr>
                <p:nvPr/>
              </p:nvCxnSpPr>
              <p:spPr>
                <a:xfrm>
                  <a:off x="232256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3" name="Straight Connector 134"/>
                <p:cNvCxnSpPr>
                  <a:cxnSpLocks/>
                </p:cNvCxnSpPr>
                <p:nvPr/>
              </p:nvCxnSpPr>
              <p:spPr>
                <a:xfrm>
                  <a:off x="289494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4" name="Straight Connector 135"/>
                <p:cNvCxnSpPr>
                  <a:cxnSpLocks/>
                </p:cNvCxnSpPr>
                <p:nvPr/>
              </p:nvCxnSpPr>
              <p:spPr>
                <a:xfrm>
                  <a:off x="346386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5" name="Straight Connector 136"/>
                <p:cNvCxnSpPr>
                  <a:cxnSpLocks/>
                </p:cNvCxnSpPr>
                <p:nvPr/>
              </p:nvCxnSpPr>
              <p:spPr>
                <a:xfrm>
                  <a:off x="405705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6" name="Straight Connector 137"/>
                <p:cNvCxnSpPr>
                  <a:cxnSpLocks/>
                </p:cNvCxnSpPr>
                <p:nvPr/>
              </p:nvCxnSpPr>
              <p:spPr>
                <a:xfrm>
                  <a:off x="462596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7" name="Straight Connector 138"/>
                <p:cNvCxnSpPr>
                  <a:cxnSpLocks/>
                </p:cNvCxnSpPr>
                <p:nvPr/>
              </p:nvCxnSpPr>
              <p:spPr>
                <a:xfrm>
                  <a:off x="518100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8" name="Straight Connector 139"/>
                <p:cNvCxnSpPr>
                  <a:cxnSpLocks/>
                </p:cNvCxnSpPr>
                <p:nvPr/>
              </p:nvCxnSpPr>
              <p:spPr>
                <a:xfrm>
                  <a:off x="574991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19" name="Straight Connector 140"/>
                <p:cNvCxnSpPr>
                  <a:cxnSpLocks/>
                </p:cNvCxnSpPr>
                <p:nvPr/>
              </p:nvCxnSpPr>
              <p:spPr>
                <a:xfrm>
                  <a:off x="634311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0" name="Straight Connector 141"/>
                <p:cNvCxnSpPr>
                  <a:cxnSpLocks/>
                </p:cNvCxnSpPr>
                <p:nvPr/>
              </p:nvCxnSpPr>
              <p:spPr>
                <a:xfrm>
                  <a:off x="6912023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1" name="Straight Connector 142"/>
                <p:cNvCxnSpPr>
                  <a:cxnSpLocks/>
                </p:cNvCxnSpPr>
                <p:nvPr/>
              </p:nvCxnSpPr>
              <p:spPr>
                <a:xfrm>
                  <a:off x="748440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2" name="Straight Connector 143"/>
                <p:cNvCxnSpPr>
                  <a:cxnSpLocks/>
                </p:cNvCxnSpPr>
                <p:nvPr/>
              </p:nvCxnSpPr>
              <p:spPr>
                <a:xfrm>
                  <a:off x="805678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3" name="Straight Connector 144"/>
                <p:cNvCxnSpPr>
                  <a:cxnSpLocks/>
                </p:cNvCxnSpPr>
                <p:nvPr/>
              </p:nvCxnSpPr>
              <p:spPr>
                <a:xfrm>
                  <a:off x="8646511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4" name="Straight Connector 145"/>
                <p:cNvCxnSpPr>
                  <a:cxnSpLocks/>
                </p:cNvCxnSpPr>
                <p:nvPr/>
              </p:nvCxnSpPr>
              <p:spPr>
                <a:xfrm>
                  <a:off x="9218893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5" name="Straight Connector 146"/>
                <p:cNvCxnSpPr>
                  <a:cxnSpLocks/>
                </p:cNvCxnSpPr>
                <p:nvPr/>
              </p:nvCxnSpPr>
              <p:spPr>
                <a:xfrm>
                  <a:off x="980861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6" name="Straight Connector 147"/>
                <p:cNvCxnSpPr>
                  <a:cxnSpLocks/>
                </p:cNvCxnSpPr>
                <p:nvPr/>
              </p:nvCxnSpPr>
              <p:spPr>
                <a:xfrm>
                  <a:off x="10380999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7" name="Straight Connector 148"/>
                <p:cNvCxnSpPr>
                  <a:cxnSpLocks/>
                </p:cNvCxnSpPr>
                <p:nvPr/>
              </p:nvCxnSpPr>
              <p:spPr>
                <a:xfrm>
                  <a:off x="10970725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28" name="Straight Connector 149"/>
                <p:cNvCxnSpPr>
                  <a:cxnSpLocks/>
                </p:cNvCxnSpPr>
                <p:nvPr/>
              </p:nvCxnSpPr>
              <p:spPr>
                <a:xfrm>
                  <a:off x="11543107" y="-500"/>
                  <a:ext cx="0" cy="6858891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3" name="Group 118"/>
              <p:cNvGrpSpPr/>
              <p:nvPr/>
            </p:nvGrpSpPr>
            <p:grpSpPr bwMode="auto">
              <a:xfrm>
                <a:off x="0" y="561974"/>
                <a:ext cx="12192000" cy="5791200"/>
                <a:chOff x="-285751" y="581024"/>
                <a:chExt cx="12706352" cy="5791200"/>
              </a:xfrm>
            </p:grpSpPr>
            <p:cxnSp>
              <p:nvCxnSpPr>
                <p:cNvPr id="3147329" name="Straight Connector 119"/>
                <p:cNvCxnSpPr>
                  <a:cxnSpLocks/>
                </p:cNvCxnSpPr>
                <p:nvPr/>
              </p:nvCxnSpPr>
              <p:spPr>
                <a:xfrm rot="16200000">
                  <a:off x="6066465" y="202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0" name="Straight Connector 120"/>
                <p:cNvCxnSpPr>
                  <a:cxnSpLocks/>
                </p:cNvCxnSpPr>
                <p:nvPr/>
              </p:nvCxnSpPr>
              <p:spPr>
                <a:xfrm rot="16200000">
                  <a:off x="6066465" y="-571268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1" name="Straight Connector 121"/>
                <p:cNvCxnSpPr>
                  <a:cxnSpLocks/>
                </p:cNvCxnSpPr>
                <p:nvPr/>
              </p:nvCxnSpPr>
              <p:spPr>
                <a:xfrm rot="16200000">
                  <a:off x="6066465" y="-114070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2" name="Straight Connector 122"/>
                <p:cNvCxnSpPr>
                  <a:cxnSpLocks/>
                </p:cNvCxnSpPr>
                <p:nvPr/>
              </p:nvCxnSpPr>
              <p:spPr>
                <a:xfrm rot="16200000">
                  <a:off x="6066465" y="-1713805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3" name="Straight Connector 123"/>
                <p:cNvCxnSpPr>
                  <a:cxnSpLocks/>
                </p:cNvCxnSpPr>
                <p:nvPr/>
              </p:nvCxnSpPr>
              <p:spPr>
                <a:xfrm rot="16200000">
                  <a:off x="6066465" y="-2286910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4" name="Straight Connector 124"/>
                <p:cNvCxnSpPr>
                  <a:cxnSpLocks/>
                </p:cNvCxnSpPr>
                <p:nvPr/>
              </p:nvCxnSpPr>
              <p:spPr>
                <a:xfrm rot="16200000">
                  <a:off x="6066465" y="-2874709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5" name="Straight Connector 125"/>
                <p:cNvCxnSpPr>
                  <a:cxnSpLocks/>
                </p:cNvCxnSpPr>
                <p:nvPr/>
              </p:nvCxnSpPr>
              <p:spPr>
                <a:xfrm rot="16200000">
                  <a:off x="6066465" y="-3447814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6" name="Straight Connector 126"/>
                <p:cNvCxnSpPr>
                  <a:cxnSpLocks/>
                </p:cNvCxnSpPr>
                <p:nvPr/>
              </p:nvCxnSpPr>
              <p:spPr>
                <a:xfrm rot="16200000">
                  <a:off x="6066465" y="-4039286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7" name="Straight Connector 127"/>
                <p:cNvCxnSpPr>
                  <a:cxnSpLocks/>
                </p:cNvCxnSpPr>
                <p:nvPr/>
              </p:nvCxnSpPr>
              <p:spPr>
                <a:xfrm rot="16200000">
                  <a:off x="6066465" y="-4612391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8" name="Straight Connector 128"/>
                <p:cNvCxnSpPr>
                  <a:cxnSpLocks/>
                </p:cNvCxnSpPr>
                <p:nvPr/>
              </p:nvCxnSpPr>
              <p:spPr>
                <a:xfrm rot="16200000">
                  <a:off x="6066465" y="-5200191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7339" name="Straight Connector 129"/>
                <p:cNvCxnSpPr>
                  <a:cxnSpLocks/>
                </p:cNvCxnSpPr>
                <p:nvPr/>
              </p:nvCxnSpPr>
              <p:spPr>
                <a:xfrm rot="16200000">
                  <a:off x="6066465" y="-5773296"/>
                  <a:ext cx="0" cy="12707862"/>
                </a:xfrm>
                <a:prstGeom prst="line">
                  <a:avLst/>
                </a:prstGeom>
                <a:ln w="22225">
                  <a:solidFill>
                    <a:srgbClr val="F8F5E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048691" name="TextBox 170"/>
          <p:cNvSpPr txBox="1"/>
          <p:nvPr/>
        </p:nvSpPr>
        <p:spPr>
          <a:xfrm>
            <a:off x="3357982" y="2128362"/>
            <a:ext cx="6012180" cy="139954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id-ID" sz="8800" dirty="0" smtClean="0">
                <a:solidFill>
                  <a:schemeClr val="accent2">
                    <a:lumMod val="50000"/>
                  </a:schemeClr>
                </a:solidFill>
                <a:latin typeface="DK Lemon Yellow Sun" panose="02000000000000000000" pitchFamily="50" charset="0"/>
              </a:rPr>
              <a:t>terimakasi</a:t>
            </a:r>
            <a:r>
              <a:rPr lang="en-US" sz="8800" dirty="0" smtClean="0">
                <a:solidFill>
                  <a:schemeClr val="accent2">
                    <a:lumMod val="50000"/>
                  </a:schemeClr>
                </a:solidFill>
                <a:latin typeface="DK Lemon Yellow Sun" panose="02000000000000000000" pitchFamily="50" charset="0"/>
              </a:rPr>
              <a:t>h</a:t>
            </a:r>
            <a:endParaRPr lang="id-ID" sz="8800" dirty="0">
              <a:solidFill>
                <a:schemeClr val="accent2">
                  <a:lumMod val="50000"/>
                </a:schemeClr>
              </a:solidFill>
              <a:latin typeface="DK Lemon Yellow Sun" panose="02000000000000000000" pitchFamily="50" charset="0"/>
            </a:endParaRPr>
          </a:p>
        </p:txBody>
      </p:sp>
      <p:sp>
        <p:nvSpPr>
          <p:cNvPr id="1048692" name="Oval 173"/>
          <p:cNvSpPr/>
          <p:nvPr/>
        </p:nvSpPr>
        <p:spPr>
          <a:xfrm>
            <a:off x="4056063" y="982663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3" name="Oval 176"/>
          <p:cNvSpPr/>
          <p:nvPr/>
        </p:nvSpPr>
        <p:spPr>
          <a:xfrm>
            <a:off x="3757613" y="1374775"/>
            <a:ext cx="266700" cy="2667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4" name="Oval 177"/>
          <p:cNvSpPr/>
          <p:nvPr/>
        </p:nvSpPr>
        <p:spPr>
          <a:xfrm>
            <a:off x="4333875" y="1428750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5" name="Oval 178"/>
          <p:cNvSpPr/>
          <p:nvPr/>
        </p:nvSpPr>
        <p:spPr>
          <a:xfrm>
            <a:off x="4171950" y="1755775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6" name="Oval 179"/>
          <p:cNvSpPr/>
          <p:nvPr/>
        </p:nvSpPr>
        <p:spPr>
          <a:xfrm>
            <a:off x="3308350" y="952500"/>
            <a:ext cx="128588" cy="1270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7" name="Oval 180"/>
          <p:cNvSpPr/>
          <p:nvPr/>
        </p:nvSpPr>
        <p:spPr>
          <a:xfrm>
            <a:off x="4519613" y="111283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8" name="Oval 181"/>
          <p:cNvSpPr/>
          <p:nvPr/>
        </p:nvSpPr>
        <p:spPr>
          <a:xfrm>
            <a:off x="4756150" y="1431925"/>
            <a:ext cx="46038" cy="4762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699" name="Oval 182"/>
          <p:cNvSpPr/>
          <p:nvPr/>
        </p:nvSpPr>
        <p:spPr>
          <a:xfrm>
            <a:off x="3595688" y="1771650"/>
            <a:ext cx="46037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0" name="Oval 183"/>
          <p:cNvSpPr/>
          <p:nvPr/>
        </p:nvSpPr>
        <p:spPr>
          <a:xfrm>
            <a:off x="4681538" y="1779588"/>
            <a:ext cx="46037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1" name="Oval 184"/>
          <p:cNvSpPr/>
          <p:nvPr/>
        </p:nvSpPr>
        <p:spPr>
          <a:xfrm>
            <a:off x="3251200" y="1352550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2" name="Oval 194"/>
          <p:cNvSpPr/>
          <p:nvPr/>
        </p:nvSpPr>
        <p:spPr>
          <a:xfrm>
            <a:off x="7994650" y="6340475"/>
            <a:ext cx="46038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3" name="Oval 195"/>
          <p:cNvSpPr/>
          <p:nvPr/>
        </p:nvSpPr>
        <p:spPr>
          <a:xfrm>
            <a:off x="6832600" y="6680200"/>
            <a:ext cx="46038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4" name="Oval 196"/>
          <p:cNvSpPr/>
          <p:nvPr/>
        </p:nvSpPr>
        <p:spPr>
          <a:xfrm>
            <a:off x="7918450" y="6688138"/>
            <a:ext cx="46038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5" name="Oval 199"/>
          <p:cNvSpPr/>
          <p:nvPr/>
        </p:nvSpPr>
        <p:spPr>
          <a:xfrm>
            <a:off x="8777288" y="5613400"/>
            <a:ext cx="46037" cy="4603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6" name="Oval 200"/>
          <p:cNvSpPr/>
          <p:nvPr/>
        </p:nvSpPr>
        <p:spPr>
          <a:xfrm>
            <a:off x="8701088" y="5961063"/>
            <a:ext cx="46037" cy="4603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pic>
        <p:nvPicPr>
          <p:cNvPr id="2097211" name="Picture 152"/>
          <p:cNvPicPr>
            <a:picLocks noChangeAspect="1"/>
          </p:cNvPicPr>
          <p:nvPr/>
        </p:nvPicPr>
        <p:blipFill>
          <a:blip r:embed="rId4" cstate="print"/>
          <a:srcRect l="41521" r="44211"/>
          <a:stretch>
            <a:fillRect/>
          </a:stretch>
        </p:blipFill>
        <p:spPr bwMode="auto">
          <a:xfrm>
            <a:off x="12403138" y="-4763"/>
            <a:ext cx="409575" cy="217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2" name="Picture 10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40153" flipH="1">
            <a:off x="9912588" y="3861798"/>
            <a:ext cx="3744913" cy="4497388"/>
          </a:xfrm>
          <a:prstGeom prst="rect">
            <a:avLst/>
          </a:prstGeom>
          <a:effectLst>
            <a:outerShdw blurRad="50800" dist="38100" dir="13500000" algn="br" rotWithShape="0">
              <a:schemeClr val="bg1">
                <a:alpha val="40000"/>
              </a:schemeClr>
            </a:outerShdw>
          </a:effectLst>
        </p:spPr>
      </p:pic>
      <p:pic>
        <p:nvPicPr>
          <p:cNvPr id="2097213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944317" flipH="1">
            <a:off x="10078864" y="3774282"/>
            <a:ext cx="3786188" cy="4548187"/>
          </a:xfrm>
          <a:prstGeom prst="rect">
            <a:avLst/>
          </a:prstGeom>
          <a:effectLst>
            <a:outerShdw blurRad="50800" dist="38100" dir="13500000" algn="br" rotWithShape="0">
              <a:schemeClr val="bg1">
                <a:alpha val="40000"/>
              </a:schemeClr>
            </a:outerShdw>
          </a:effectLst>
        </p:spPr>
      </p:pic>
      <p:pic>
        <p:nvPicPr>
          <p:cNvPr id="2097214" name="Picture 2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2088" y="3425825"/>
            <a:ext cx="2768600" cy="369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5" name="Picture 2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1202009">
            <a:off x="9793288" y="369888"/>
            <a:ext cx="1811337" cy="2305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07" name="Oval 209"/>
          <p:cNvSpPr/>
          <p:nvPr/>
        </p:nvSpPr>
        <p:spPr>
          <a:xfrm>
            <a:off x="8911517" y="5741378"/>
            <a:ext cx="196711" cy="16318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8" name="Oval 210"/>
          <p:cNvSpPr/>
          <p:nvPr/>
        </p:nvSpPr>
        <p:spPr>
          <a:xfrm>
            <a:off x="8229052" y="5946775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09" name="Oval 211"/>
          <p:cNvSpPr/>
          <p:nvPr/>
        </p:nvSpPr>
        <p:spPr>
          <a:xfrm>
            <a:off x="11367741" y="2770200"/>
            <a:ext cx="266700" cy="2682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0" name="Oval 212"/>
          <p:cNvSpPr/>
          <p:nvPr/>
        </p:nvSpPr>
        <p:spPr>
          <a:xfrm>
            <a:off x="8169966" y="6299793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1" name="Oval 213"/>
          <p:cNvSpPr/>
          <p:nvPr/>
        </p:nvSpPr>
        <p:spPr>
          <a:xfrm>
            <a:off x="11277442" y="3116678"/>
            <a:ext cx="128587" cy="1270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2" name="Oval 214"/>
          <p:cNvSpPr/>
          <p:nvPr/>
        </p:nvSpPr>
        <p:spPr>
          <a:xfrm>
            <a:off x="11136989" y="2781482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3" name="Oval 215"/>
          <p:cNvSpPr/>
          <p:nvPr/>
        </p:nvSpPr>
        <p:spPr>
          <a:xfrm>
            <a:off x="9080401" y="5955021"/>
            <a:ext cx="128588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4" name="Oval 216"/>
          <p:cNvSpPr/>
          <p:nvPr/>
        </p:nvSpPr>
        <p:spPr>
          <a:xfrm>
            <a:off x="8508809" y="6139716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5" name="Oval 217"/>
          <p:cNvSpPr/>
          <p:nvPr/>
        </p:nvSpPr>
        <p:spPr>
          <a:xfrm>
            <a:off x="10881055" y="2755901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6" name="Oval 219"/>
          <p:cNvSpPr/>
          <p:nvPr/>
        </p:nvSpPr>
        <p:spPr>
          <a:xfrm>
            <a:off x="8461221" y="5616952"/>
            <a:ext cx="128588" cy="128587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7" name="Oval 220"/>
          <p:cNvSpPr/>
          <p:nvPr/>
        </p:nvSpPr>
        <p:spPr>
          <a:xfrm>
            <a:off x="9428182" y="6059488"/>
            <a:ext cx="69850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8" name="Oval 221"/>
          <p:cNvSpPr/>
          <p:nvPr/>
        </p:nvSpPr>
        <p:spPr>
          <a:xfrm>
            <a:off x="10828338" y="2980722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19" name="Oval 222"/>
          <p:cNvSpPr/>
          <p:nvPr/>
        </p:nvSpPr>
        <p:spPr>
          <a:xfrm>
            <a:off x="11174413" y="6118225"/>
            <a:ext cx="69850" cy="68263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0" name="Oval 224"/>
          <p:cNvSpPr/>
          <p:nvPr/>
        </p:nvSpPr>
        <p:spPr>
          <a:xfrm>
            <a:off x="10837579" y="3204391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1" name="Oval 225"/>
          <p:cNvSpPr/>
          <p:nvPr/>
        </p:nvSpPr>
        <p:spPr>
          <a:xfrm>
            <a:off x="9202180" y="546258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2" name="Oval 226"/>
          <p:cNvSpPr/>
          <p:nvPr/>
        </p:nvSpPr>
        <p:spPr>
          <a:xfrm>
            <a:off x="8570943" y="6426201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3" name="Oval 227"/>
          <p:cNvSpPr/>
          <p:nvPr/>
        </p:nvSpPr>
        <p:spPr>
          <a:xfrm>
            <a:off x="9554828" y="5825716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4" name="Oval 228"/>
          <p:cNvSpPr/>
          <p:nvPr/>
        </p:nvSpPr>
        <p:spPr>
          <a:xfrm>
            <a:off x="10580688" y="6646863"/>
            <a:ext cx="68262" cy="68262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5" name="Oval 229"/>
          <p:cNvSpPr/>
          <p:nvPr/>
        </p:nvSpPr>
        <p:spPr>
          <a:xfrm>
            <a:off x="11485703" y="2461431"/>
            <a:ext cx="180975" cy="180975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6" name="Oval 230"/>
          <p:cNvSpPr/>
          <p:nvPr/>
        </p:nvSpPr>
        <p:spPr>
          <a:xfrm>
            <a:off x="7740026" y="6048929"/>
            <a:ext cx="128587" cy="128588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7" name="Oval 231"/>
          <p:cNvSpPr/>
          <p:nvPr/>
        </p:nvSpPr>
        <p:spPr>
          <a:xfrm>
            <a:off x="8885148" y="6167438"/>
            <a:ext cx="69850" cy="6985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8" name="Oval 232"/>
          <p:cNvSpPr/>
          <p:nvPr/>
        </p:nvSpPr>
        <p:spPr>
          <a:xfrm>
            <a:off x="9453268" y="5379244"/>
            <a:ext cx="266700" cy="266700"/>
          </a:xfrm>
          <a:prstGeom prst="ellipse">
            <a:avLst/>
          </a:prstGeom>
          <a:solidFill>
            <a:srgbClr val="C19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/>
          </a:p>
        </p:txBody>
      </p:sp>
      <p:sp>
        <p:nvSpPr>
          <p:cNvPr id="1048729" name="Google Shape;1544;p68"/>
          <p:cNvSpPr/>
          <p:nvPr/>
        </p:nvSpPr>
        <p:spPr bwMode="auto">
          <a:xfrm rot="20877660" flipH="1">
            <a:off x="-1200524" y="-1601993"/>
            <a:ext cx="4506913" cy="4024313"/>
          </a:xfrm>
          <a:custGeom>
            <a:avLst/>
            <a:gdLst>
              <a:gd name="T0" fmla="*/ 22974 w 46852"/>
              <a:gd name="T1" fmla="*/ 1 h 37528"/>
              <a:gd name="T2" fmla="*/ 22373 w 46852"/>
              <a:gd name="T3" fmla="*/ 8 h 37528"/>
              <a:gd name="T4" fmla="*/ 4704 w 46852"/>
              <a:gd name="T5" fmla="*/ 9236 h 37528"/>
              <a:gd name="T6" fmla="*/ 4847 w 46852"/>
              <a:gd name="T7" fmla="*/ 24452 h 37528"/>
              <a:gd name="T8" fmla="*/ 12979 w 46852"/>
              <a:gd name="T9" fmla="*/ 27357 h 37528"/>
              <a:gd name="T10" fmla="*/ 21325 w 46852"/>
              <a:gd name="T11" fmla="*/ 29714 h 37528"/>
              <a:gd name="T12" fmla="*/ 32862 w 46852"/>
              <a:gd name="T13" fmla="*/ 37453 h 37528"/>
              <a:gd name="T14" fmla="*/ 33895 w 46852"/>
              <a:gd name="T15" fmla="*/ 37527 h 37528"/>
              <a:gd name="T16" fmla="*/ 42923 w 46852"/>
              <a:gd name="T17" fmla="*/ 31584 h 37528"/>
              <a:gd name="T18" fmla="*/ 43161 w 46852"/>
              <a:gd name="T19" fmla="*/ 10807 h 37528"/>
              <a:gd name="T20" fmla="*/ 22974 w 46852"/>
              <a:gd name="T21" fmla="*/ 1 h 37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852" h="37528" extrusionOk="0">
                <a:moveTo>
                  <a:pt x="22974" y="1"/>
                </a:moveTo>
                <a:cubicBezTo>
                  <a:pt x="22774" y="1"/>
                  <a:pt x="22573" y="3"/>
                  <a:pt x="22373" y="8"/>
                </a:cubicBezTo>
                <a:cubicBezTo>
                  <a:pt x="14705" y="223"/>
                  <a:pt x="9835" y="4033"/>
                  <a:pt x="4704" y="9236"/>
                </a:cubicBezTo>
                <a:cubicBezTo>
                  <a:pt x="727" y="13272"/>
                  <a:pt x="1" y="20773"/>
                  <a:pt x="4847" y="24452"/>
                </a:cubicBezTo>
                <a:cubicBezTo>
                  <a:pt x="7168" y="26202"/>
                  <a:pt x="10121" y="26845"/>
                  <a:pt x="12979" y="27357"/>
                </a:cubicBezTo>
                <a:cubicBezTo>
                  <a:pt x="15836" y="27857"/>
                  <a:pt x="18801" y="28286"/>
                  <a:pt x="21325" y="29714"/>
                </a:cubicBezTo>
                <a:cubicBezTo>
                  <a:pt x="25409" y="32024"/>
                  <a:pt x="28219" y="36787"/>
                  <a:pt x="32862" y="37453"/>
                </a:cubicBezTo>
                <a:cubicBezTo>
                  <a:pt x="33208" y="37503"/>
                  <a:pt x="33553" y="37527"/>
                  <a:pt x="33895" y="37527"/>
                </a:cubicBezTo>
                <a:cubicBezTo>
                  <a:pt x="37562" y="37527"/>
                  <a:pt x="40930" y="34775"/>
                  <a:pt x="42923" y="31584"/>
                </a:cubicBezTo>
                <a:cubicBezTo>
                  <a:pt x="46757" y="25392"/>
                  <a:pt x="46852" y="17070"/>
                  <a:pt x="43161" y="10807"/>
                </a:cubicBezTo>
                <a:cubicBezTo>
                  <a:pt x="39096" y="3920"/>
                  <a:pt x="30963" y="1"/>
                  <a:pt x="22974" y="1"/>
                </a:cubicBezTo>
                <a:close/>
              </a:path>
            </a:pathLst>
          </a:custGeom>
          <a:solidFill>
            <a:srgbClr val="A96C50"/>
          </a:soli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lIns="91425" tIns="91425" rIns="91425" bIns="91425" anchor="ctr"/>
          <a:lstStyle/>
          <a:p>
            <a:endParaRPr lang="id-ID"/>
          </a:p>
        </p:txBody>
      </p:sp>
      <p:pic>
        <p:nvPicPr>
          <p:cNvPr id="2097216" name="Picture 23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8222461">
            <a:off x="-1433242" y="-1554424"/>
            <a:ext cx="4371976" cy="369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7" name="Picture 23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566911" flipH="1">
            <a:off x="9724918" y="4143545"/>
            <a:ext cx="5008563" cy="42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8" name="Picture 23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7893142">
            <a:off x="-1493589" y="-1345186"/>
            <a:ext cx="4371976" cy="369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19" name="Picture 23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212627" flipH="1">
            <a:off x="9758440" y="4167183"/>
            <a:ext cx="5008563" cy="423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220" name="Picture 23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425917" flipH="1">
            <a:off x="9595890" y="4200531"/>
            <a:ext cx="4793779" cy="4050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WhatsApp Audio 2022-03-13 at 09.54.3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649737" y="603726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2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2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2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97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97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97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97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9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9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9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9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97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97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2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97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4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4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4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4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4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4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4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4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4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4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4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048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048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4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04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04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48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4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4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4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048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04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4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048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1048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048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48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048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04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1048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1048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048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04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04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04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104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048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1048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104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048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1048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04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8" dur="1000" fill="hold"/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0" dur="1000" fill="hold"/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2" dur="10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4" dur="10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6" dur="1000" fill="hold"/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8" dur="1000" fill="hold"/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0" dur="1000" fill="hold"/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2" dur="1000" fill="hold"/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4" dur="1000" fill="hold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6" dur="1000" fill="hold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8" dur="1000" fill="hold"/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0" dur="10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2" dur="10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4" dur="10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6" dur="10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8" dur="10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0" dur="10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2" dur="10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4" dur="10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6" dur="10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8" dur="10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0" dur="10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2" dur="10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4" dur="10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6" dur="1000" fill="hold"/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0" dur="10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2" dur="10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4" dur="1000" fill="hold"/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6" dur="1000" fill="hold"/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8" dur="10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0" dur="1000" fill="hold"/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2" dur="1000" fill="hold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4" dur="1000" fill="hold"/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6" dur="10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8" dur="10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0" dur="10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2" dur="10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4" dur="10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6" dur="10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8" dur="10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0" dur="10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2" dur="10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4" dur="10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6" dur="10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8" dur="10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0" dur="10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4" dur="1000" fill="hold"/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6" dur="1000" fill="hold"/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8" dur="10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0" dur="10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2" dur="1000" fill="hold"/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4" dur="1000" fill="hold"/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6" dur="10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8" dur="1000" fill="hold"/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0" dur="1000" fill="hold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2" dur="1000" fill="hold"/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4" dur="1000" fill="hold"/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6" dur="1000" fill="hold"/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8" dur="1000" fill="hold"/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0" dur="1000" fill="hold"/>
                                        <p:tgtEl>
                                          <p:spTgt spid="104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2" dur="1000" fill="hold"/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4" dur="1000" fill="hold"/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6" dur="1000" fill="hold"/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8" dur="1000" fill="hold"/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0" dur="1000" fill="hold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2" dur="1000" fill="hold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4" dur="1000" fill="hold"/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6" dur="10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8" dur="10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0" dur="10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2" dur="10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4" dur="10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6" dur="10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8" dur="10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0" dur="10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2" dur="10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4" dur="10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6" dur="10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8" dur="10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0" dur="10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2" dur="1000" fill="hold"/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4" dur="1000" fill="hold"/>
                                        <p:tgtEl>
                                          <p:spTgt spid="104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6" dur="1000" fill="hold"/>
                                        <p:tgtEl>
                                          <p:spTgt spid="104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0" dur="1000" fill="hold"/>
                                        <p:tgtEl>
                                          <p:spTgt spid="104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2" dur="1000" fill="hold"/>
                                        <p:tgtEl>
                                          <p:spTgt spid="104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4" dur="1000" fill="hold"/>
                                        <p:tgtEl>
                                          <p:spTgt spid="104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5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6" dur="1000" fill="hold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8" dur="1000" fill="hold"/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0" dur="1000" fill="hold"/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2" dur="1000" fill="hold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4" dur="1000" fill="hold"/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6" dur="1000" fill="hold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8" dur="1000" fill="hold"/>
                                        <p:tgtEl>
                                          <p:spTgt spid="104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0" dur="1000" fill="hold"/>
                                        <p:tgtEl>
                                          <p:spTgt spid="104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2" dur="1000" fill="hold"/>
                                        <p:tgtEl>
                                          <p:spTgt spid="104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4" dur="1000" fill="hold"/>
                                        <p:tgtEl>
                                          <p:spTgt spid="104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6" dur="1000" fill="hold"/>
                                        <p:tgtEl>
                                          <p:spTgt spid="104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8" dur="1000" fill="hold"/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0" dur="1000" fill="hold"/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2" dur="1000" fill="hold"/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4" dur="1000" fill="hold"/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6" dur="1000" fill="hold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8" dur="1000" fill="hold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0" dur="1000" fill="hold"/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2" dur="1000" fill="hold"/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4" dur="10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5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6" dur="1000" fill="hold"/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8" dur="1000" fill="hold"/>
                                        <p:tgtEl>
                                          <p:spTgt spid="104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9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0" dur="1000" fill="hold"/>
                                        <p:tgtEl>
                                          <p:spTgt spid="1048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2" dur="1000" fill="hold"/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3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4" dur="1000" fill="hold"/>
                                        <p:tgtEl>
                                          <p:spTgt spid="104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5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6" dur="10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8" dur="1000" fill="hold"/>
                                        <p:tgtEl>
                                          <p:spTgt spid="1048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9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0" dur="1000" fill="hold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2" dur="1000" fill="hold"/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3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4" dur="1000" fill="hold"/>
                                        <p:tgtEl>
                                          <p:spTgt spid="104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6" dur="1000" fill="hold"/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8" dur="1000" fill="hold"/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0" dur="1000" fill="hold"/>
                                        <p:tgtEl>
                                          <p:spTgt spid="104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2" dur="1000" fill="hold"/>
                                        <p:tgtEl>
                                          <p:spTgt spid="104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4" fill="hold">
                      <p:stCondLst>
                        <p:cond delay="0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7" dur="7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48691" grpId="0"/>
      <p:bldP spid="1048692" grpId="0" animBg="1"/>
      <p:bldP spid="1048692" grpId="1" animBg="1"/>
      <p:bldP spid="1048692" grpId="2" animBg="1"/>
      <p:bldP spid="1048692" grpId="3" animBg="1"/>
      <p:bldP spid="1048693" grpId="0" animBg="1"/>
      <p:bldP spid="1048693" grpId="1" animBg="1"/>
      <p:bldP spid="1048693" grpId="2" animBg="1"/>
      <p:bldP spid="1048693" grpId="3" animBg="1"/>
      <p:bldP spid="1048694" grpId="0" animBg="1"/>
      <p:bldP spid="1048694" grpId="1" animBg="1"/>
      <p:bldP spid="1048694" grpId="2" animBg="1"/>
      <p:bldP spid="1048694" grpId="3" animBg="1"/>
      <p:bldP spid="1048694" grpId="4" animBg="1"/>
      <p:bldP spid="1048695" grpId="0" animBg="1"/>
      <p:bldP spid="1048695" grpId="1" animBg="1"/>
      <p:bldP spid="1048695" grpId="2" animBg="1"/>
      <p:bldP spid="1048695" grpId="3" animBg="1"/>
      <p:bldP spid="1048695" grpId="4" animBg="1"/>
      <p:bldP spid="1048696" grpId="0" animBg="1"/>
      <p:bldP spid="1048696" grpId="1" animBg="1"/>
      <p:bldP spid="1048696" grpId="2" animBg="1"/>
      <p:bldP spid="1048696" grpId="3" animBg="1"/>
      <p:bldP spid="1048697" grpId="0" animBg="1"/>
      <p:bldP spid="1048697" grpId="1" animBg="1"/>
      <p:bldP spid="1048697" grpId="2" animBg="1"/>
      <p:bldP spid="1048697" grpId="3" animBg="1"/>
      <p:bldP spid="1048698" grpId="0" animBg="1"/>
      <p:bldP spid="1048698" grpId="1" animBg="1"/>
      <p:bldP spid="1048698" grpId="2" animBg="1"/>
      <p:bldP spid="1048698" grpId="3" animBg="1"/>
      <p:bldP spid="1048699" grpId="0" animBg="1"/>
      <p:bldP spid="1048699" grpId="1" animBg="1"/>
      <p:bldP spid="1048699" grpId="2" animBg="1"/>
      <p:bldP spid="1048699" grpId="3" animBg="1"/>
      <p:bldP spid="1048700" grpId="0" animBg="1"/>
      <p:bldP spid="1048700" grpId="1" animBg="1"/>
      <p:bldP spid="1048700" grpId="2" animBg="1"/>
      <p:bldP spid="1048700" grpId="3" animBg="1"/>
      <p:bldP spid="1048701" grpId="0" animBg="1"/>
      <p:bldP spid="1048701" grpId="1" animBg="1"/>
      <p:bldP spid="1048701" grpId="2" animBg="1"/>
      <p:bldP spid="1048701" grpId="3" animBg="1"/>
      <p:bldP spid="1048702" grpId="0" animBg="1"/>
      <p:bldP spid="1048702" grpId="1" animBg="1"/>
      <p:bldP spid="1048702" grpId="2" animBg="1"/>
      <p:bldP spid="1048702" grpId="3" animBg="1"/>
      <p:bldP spid="1048703" grpId="0" animBg="1"/>
      <p:bldP spid="1048703" grpId="1" animBg="1"/>
      <p:bldP spid="1048703" grpId="2" animBg="1"/>
      <p:bldP spid="1048703" grpId="3" animBg="1"/>
      <p:bldP spid="1048704" grpId="0" animBg="1"/>
      <p:bldP spid="1048704" grpId="1" animBg="1"/>
      <p:bldP spid="1048704" grpId="2" animBg="1"/>
      <p:bldP spid="1048704" grpId="3" animBg="1"/>
      <p:bldP spid="1048705" grpId="0" animBg="1"/>
      <p:bldP spid="1048705" grpId="1" animBg="1"/>
      <p:bldP spid="1048705" grpId="2" animBg="1"/>
      <p:bldP spid="1048706" grpId="0" animBg="1"/>
      <p:bldP spid="1048706" grpId="1" animBg="1"/>
      <p:bldP spid="1048706" grpId="2" animBg="1"/>
      <p:bldP spid="1048707" grpId="0" animBg="1"/>
      <p:bldP spid="1048707" grpId="1" animBg="1"/>
      <p:bldP spid="1048707" grpId="2" animBg="1"/>
      <p:bldP spid="1048708" grpId="0" animBg="1"/>
      <p:bldP spid="1048708" grpId="1" animBg="1"/>
      <p:bldP spid="1048708" grpId="2" animBg="1"/>
      <p:bldP spid="1048709" grpId="0" animBg="1"/>
      <p:bldP spid="1048709" grpId="1" animBg="1"/>
      <p:bldP spid="1048709" grpId="2" animBg="1"/>
      <p:bldP spid="1048709" grpId="3" animBg="1"/>
      <p:bldP spid="1048710" grpId="0" animBg="1"/>
      <p:bldP spid="1048710" grpId="1" animBg="1"/>
      <p:bldP spid="1048710" grpId="2" animBg="1"/>
      <p:bldP spid="1048710" grpId="3" animBg="1"/>
      <p:bldP spid="1048711" grpId="0" animBg="1"/>
      <p:bldP spid="1048711" grpId="1" animBg="1"/>
      <p:bldP spid="1048711" grpId="2" animBg="1"/>
      <p:bldP spid="1048711" grpId="3" animBg="1"/>
      <p:bldP spid="1048712" grpId="0" animBg="1"/>
      <p:bldP spid="1048712" grpId="1" animBg="1"/>
      <p:bldP spid="1048712" grpId="2" animBg="1"/>
      <p:bldP spid="1048712" grpId="3" animBg="1"/>
      <p:bldP spid="1048713" grpId="0" animBg="1"/>
      <p:bldP spid="1048713" grpId="1" animBg="1"/>
      <p:bldP spid="1048713" grpId="2" animBg="1"/>
      <p:bldP spid="1048713" grpId="3" animBg="1"/>
      <p:bldP spid="1048713" grpId="4" animBg="1"/>
      <p:bldP spid="1048714" grpId="0" animBg="1"/>
      <p:bldP spid="1048714" grpId="1" animBg="1"/>
      <p:bldP spid="1048714" grpId="2" animBg="1"/>
      <p:bldP spid="1048714" grpId="3" animBg="1"/>
      <p:bldP spid="1048714" grpId="4" animBg="1"/>
      <p:bldP spid="1048715" grpId="0" animBg="1"/>
      <p:bldP spid="1048715" grpId="1" animBg="1"/>
      <p:bldP spid="1048715" grpId="2" animBg="1"/>
      <p:bldP spid="1048715" grpId="3" animBg="1"/>
      <p:bldP spid="1048715" grpId="4" animBg="1"/>
      <p:bldP spid="1048716" grpId="0" animBg="1"/>
      <p:bldP spid="1048716" grpId="1" animBg="1"/>
      <p:bldP spid="1048716" grpId="2" animBg="1"/>
      <p:bldP spid="1048716" grpId="3" animBg="1"/>
      <p:bldP spid="1048716" grpId="4" animBg="1"/>
      <p:bldP spid="1048717" grpId="0" animBg="1"/>
      <p:bldP spid="1048717" grpId="1" animBg="1"/>
      <p:bldP spid="1048717" grpId="2" animBg="1"/>
      <p:bldP spid="1048717" grpId="3" animBg="1"/>
      <p:bldP spid="1048717" grpId="4" animBg="1"/>
      <p:bldP spid="1048718" grpId="0" animBg="1"/>
      <p:bldP spid="1048718" grpId="1" animBg="1"/>
      <p:bldP spid="1048718" grpId="2" animBg="1"/>
      <p:bldP spid="1048718" grpId="3" animBg="1"/>
      <p:bldP spid="1048718" grpId="4" animBg="1"/>
      <p:bldP spid="1048719" grpId="0" animBg="1"/>
      <p:bldP spid="1048719" grpId="1" animBg="1"/>
      <p:bldP spid="1048719" grpId="2" animBg="1"/>
      <p:bldP spid="1048719" grpId="3" animBg="1"/>
      <p:bldP spid="1048719" grpId="4" animBg="1"/>
      <p:bldP spid="1048720" grpId="0" animBg="1"/>
      <p:bldP spid="1048720" grpId="1" animBg="1"/>
      <p:bldP spid="1048720" grpId="2" animBg="1"/>
      <p:bldP spid="1048720" grpId="3" animBg="1"/>
      <p:bldP spid="1048720" grpId="4" animBg="1"/>
      <p:bldP spid="1048721" grpId="0" animBg="1"/>
      <p:bldP spid="1048721" grpId="1" animBg="1"/>
      <p:bldP spid="1048721" grpId="2" animBg="1"/>
      <p:bldP spid="1048721" grpId="3" animBg="1"/>
      <p:bldP spid="1048721" grpId="4" animBg="1"/>
      <p:bldP spid="1048722" grpId="0" animBg="1"/>
      <p:bldP spid="1048722" grpId="1" animBg="1"/>
      <p:bldP spid="1048722" grpId="2" animBg="1"/>
      <p:bldP spid="1048722" grpId="3" animBg="1"/>
      <p:bldP spid="1048722" grpId="4" animBg="1"/>
      <p:bldP spid="1048723" grpId="0" animBg="1"/>
      <p:bldP spid="1048723" grpId="1" animBg="1"/>
      <p:bldP spid="1048723" grpId="2" animBg="1"/>
      <p:bldP spid="1048723" grpId="3" animBg="1"/>
      <p:bldP spid="1048723" grpId="4" animBg="1"/>
      <p:bldP spid="1048724" grpId="0" animBg="1"/>
      <p:bldP spid="1048724" grpId="1" animBg="1"/>
      <p:bldP spid="1048724" grpId="2" animBg="1"/>
      <p:bldP spid="1048724" grpId="3" animBg="1"/>
      <p:bldP spid="1048724" grpId="4" animBg="1"/>
      <p:bldP spid="1048725" grpId="0" animBg="1"/>
      <p:bldP spid="1048725" grpId="1" animBg="1"/>
      <p:bldP spid="1048725" grpId="2" animBg="1"/>
      <p:bldP spid="1048725" grpId="3" animBg="1"/>
      <p:bldP spid="1048725" grpId="4" animBg="1"/>
      <p:bldP spid="1048726" grpId="0" animBg="1"/>
      <p:bldP spid="1048726" grpId="1" animBg="1"/>
      <p:bldP spid="1048726" grpId="2" animBg="1"/>
      <p:bldP spid="1048726" grpId="3" animBg="1"/>
      <p:bldP spid="1048727" grpId="0" animBg="1"/>
      <p:bldP spid="1048727" grpId="1" animBg="1"/>
      <p:bldP spid="1048727" grpId="2" animBg="1"/>
      <p:bldP spid="1048728" grpId="0" animBg="1"/>
      <p:bldP spid="1048728" grpId="1" animBg="1"/>
      <p:bldP spid="1048728" grpId="2" animBg="1"/>
      <p:bldP spid="104872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552</Words>
  <Application>Microsoft Office PowerPoint</Application>
  <PresentationFormat>Widescreen</PresentationFormat>
  <Paragraphs>53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Amanise</vt:lpstr>
      <vt:lpstr>Amatic SC</vt:lpstr>
      <vt:lpstr>Arial</vt:lpstr>
      <vt:lpstr>Calibri</vt:lpstr>
      <vt:lpstr>Calibri Light</vt:lpstr>
      <vt:lpstr>Comic Sans MS</vt:lpstr>
      <vt:lpstr>DK Lemon Yellow Sun</vt:lpstr>
      <vt:lpstr>等线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LENOVO</cp:lastModifiedBy>
  <cp:revision>6</cp:revision>
  <dcterms:created xsi:type="dcterms:W3CDTF">2021-03-10T16:39:15Z</dcterms:created>
  <dcterms:modified xsi:type="dcterms:W3CDTF">2022-03-13T12:18:56Z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16824d1af40b4a368af777be5de08adf</vt:lpwstr>
  </property>
</Properties>
</file>