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15"/>
  </p:notesMasterIdLst>
  <p:handoutMasterIdLst>
    <p:handoutMasterId r:id="rId16"/>
  </p:handoutMasterIdLst>
  <p:sldIdLst>
    <p:sldId id="256" r:id="rId5"/>
    <p:sldId id="257" r:id="rId6"/>
    <p:sldId id="273" r:id="rId7"/>
    <p:sldId id="258" r:id="rId8"/>
    <p:sldId id="260" r:id="rId9"/>
    <p:sldId id="269" r:id="rId10"/>
    <p:sldId id="270" r:id="rId11"/>
    <p:sldId id="271" r:id="rId12"/>
    <p:sldId id="264" r:id="rId13"/>
    <p:sldId id="272"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7" orient="horz" pos="2500" userDrawn="1">
          <p15:clr>
            <a:srgbClr val="A4A3A4"/>
          </p15:clr>
        </p15:guide>
        <p15:guide id="8" pos="4951"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1E4"/>
    <a:srgbClr val="7FC6ED"/>
    <a:srgbClr val="B8D3E8"/>
    <a:srgbClr val="197DCE"/>
    <a:srgbClr val="BC7F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84E427A-3D55-4303-BF80-6455036E1DE7}">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67401" autoAdjust="0"/>
  </p:normalViewPr>
  <p:slideViewPr>
    <p:cSldViewPr snapToGrid="0" showGuides="1">
      <p:cViewPr varScale="1">
        <p:scale>
          <a:sx n="71" d="100"/>
          <a:sy n="71" d="100"/>
        </p:scale>
        <p:origin x="507" y="27"/>
      </p:cViewPr>
      <p:guideLst>
        <p:guide pos="3840"/>
        <p:guide orient="horz" pos="2500"/>
        <p:guide pos="4951"/>
      </p:guideLst>
    </p:cSldViewPr>
  </p:slideViewPr>
  <p:notesTextViewPr>
    <p:cViewPr>
      <p:scale>
        <a:sx n="1" d="1"/>
        <a:sy n="1" d="1"/>
      </p:scale>
      <p:origin x="0" y="0"/>
    </p:cViewPr>
  </p:notesTextViewPr>
  <p:notesViewPr>
    <p:cSldViewPr snapToGrid="0">
      <p:cViewPr varScale="1">
        <p:scale>
          <a:sx n="58" d="100"/>
          <a:sy n="58" d="100"/>
        </p:scale>
        <p:origin x="2965" y="4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08B8B31-1CFE-4A78-A796-40061C1B298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41F5D168-A009-4B34-B08F-277E0D6ABD9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3D47A4C-1800-412B-9042-C93F1924AECC}" type="datetimeFigureOut">
              <a:rPr lang="en-US" smtClean="0"/>
              <a:t>6/15/2024</a:t>
            </a:fld>
            <a:endParaRPr lang="en-US" dirty="0"/>
          </a:p>
        </p:txBody>
      </p:sp>
      <p:sp>
        <p:nvSpPr>
          <p:cNvPr id="4" name="Footer Placeholder 3">
            <a:extLst>
              <a:ext uri="{FF2B5EF4-FFF2-40B4-BE49-F238E27FC236}">
                <a16:creationId xmlns:a16="http://schemas.microsoft.com/office/drawing/2014/main" id="{810C826E-30C5-4DD2-97CD-F700F8EBBF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4A1BE32A-EDDE-428D-8FA7-84F681D978C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181FD62-43B6-432F-96E1-BCDE3916E10C}" type="slidenum">
              <a:rPr lang="en-US" smtClean="0"/>
              <a:t>‹#›</a:t>
            </a:fld>
            <a:endParaRPr lang="en-US" dirty="0"/>
          </a:p>
        </p:txBody>
      </p:sp>
    </p:spTree>
    <p:extLst>
      <p:ext uri="{BB962C8B-B14F-4D97-AF65-F5344CB8AC3E}">
        <p14:creationId xmlns:p14="http://schemas.microsoft.com/office/powerpoint/2010/main" val="1499383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00EB3D-2307-4317-8A1D-B47FA45245F0}" type="datetimeFigureOut">
              <a:rPr lang="en-US" noProof="0" smtClean="0"/>
              <a:t>6/15/2024</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D78A92-0141-4330-8F3E-FAADFAC23844}" type="slidenum">
              <a:rPr lang="en-US" noProof="0" smtClean="0"/>
              <a:t>‹#›</a:t>
            </a:fld>
            <a:endParaRPr lang="en-US" noProof="0" dirty="0"/>
          </a:p>
        </p:txBody>
      </p:sp>
    </p:spTree>
    <p:extLst>
      <p:ext uri="{BB962C8B-B14F-4D97-AF65-F5344CB8AC3E}">
        <p14:creationId xmlns:p14="http://schemas.microsoft.com/office/powerpoint/2010/main" val="1748887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D78A92-0141-4330-8F3E-FAADFAC23844}" type="slidenum">
              <a:rPr lang="en-US" noProof="0" smtClean="0"/>
              <a:t>1</a:t>
            </a:fld>
            <a:endParaRPr lang="en-US" noProof="0" dirty="0"/>
          </a:p>
        </p:txBody>
      </p:sp>
    </p:spTree>
    <p:extLst>
      <p:ext uri="{BB962C8B-B14F-4D97-AF65-F5344CB8AC3E}">
        <p14:creationId xmlns:p14="http://schemas.microsoft.com/office/powerpoint/2010/main" val="13235388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D78A92-0141-4330-8F3E-FAADFAC23844}" type="slidenum">
              <a:rPr lang="en-US" noProof="0" smtClean="0"/>
              <a:t>2</a:t>
            </a:fld>
            <a:endParaRPr lang="en-US" noProof="0" dirty="0"/>
          </a:p>
        </p:txBody>
      </p:sp>
    </p:spTree>
    <p:extLst>
      <p:ext uri="{BB962C8B-B14F-4D97-AF65-F5344CB8AC3E}">
        <p14:creationId xmlns:p14="http://schemas.microsoft.com/office/powerpoint/2010/main" val="18922821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53D78A92-0141-4330-8F3E-FAADFAC23844}" type="slidenum">
              <a:rPr lang="en-US" noProof="0" smtClean="0"/>
              <a:t>3</a:t>
            </a:fld>
            <a:endParaRPr lang="en-US" noProof="0" dirty="0"/>
          </a:p>
        </p:txBody>
      </p:sp>
    </p:spTree>
    <p:extLst>
      <p:ext uri="{BB962C8B-B14F-4D97-AF65-F5344CB8AC3E}">
        <p14:creationId xmlns:p14="http://schemas.microsoft.com/office/powerpoint/2010/main" val="5706722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D78A92-0141-4330-8F3E-FAADFAC23844}" type="slidenum">
              <a:rPr lang="en-US" noProof="0" smtClean="0"/>
              <a:t>4</a:t>
            </a:fld>
            <a:endParaRPr lang="en-US" noProof="0" dirty="0"/>
          </a:p>
        </p:txBody>
      </p:sp>
    </p:spTree>
    <p:extLst>
      <p:ext uri="{BB962C8B-B14F-4D97-AF65-F5344CB8AC3E}">
        <p14:creationId xmlns:p14="http://schemas.microsoft.com/office/powerpoint/2010/main" val="357423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53D78A92-0141-4330-8F3E-FAADFAC23844}" type="slidenum">
              <a:rPr lang="en-US" noProof="0" smtClean="0"/>
              <a:t>5</a:t>
            </a:fld>
            <a:endParaRPr lang="en-US" noProof="0" dirty="0"/>
          </a:p>
        </p:txBody>
      </p:sp>
    </p:spTree>
    <p:extLst>
      <p:ext uri="{BB962C8B-B14F-4D97-AF65-F5344CB8AC3E}">
        <p14:creationId xmlns:p14="http://schemas.microsoft.com/office/powerpoint/2010/main" val="1828900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D78A92-0141-4330-8F3E-FAADFAC23844}" type="slidenum">
              <a:rPr lang="en-US" noProof="0" smtClean="0"/>
              <a:t>6</a:t>
            </a:fld>
            <a:endParaRPr lang="en-US" noProof="0" dirty="0"/>
          </a:p>
        </p:txBody>
      </p:sp>
    </p:spTree>
    <p:extLst>
      <p:ext uri="{BB962C8B-B14F-4D97-AF65-F5344CB8AC3E}">
        <p14:creationId xmlns:p14="http://schemas.microsoft.com/office/powerpoint/2010/main" val="25418882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D78A92-0141-4330-8F3E-FAADFAC23844}" type="slidenum">
              <a:rPr lang="en-US" noProof="0" smtClean="0"/>
              <a:t>7</a:t>
            </a:fld>
            <a:endParaRPr lang="en-US" noProof="0" dirty="0"/>
          </a:p>
        </p:txBody>
      </p:sp>
    </p:spTree>
    <p:extLst>
      <p:ext uri="{BB962C8B-B14F-4D97-AF65-F5344CB8AC3E}">
        <p14:creationId xmlns:p14="http://schemas.microsoft.com/office/powerpoint/2010/main" val="41241430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D78A92-0141-4330-8F3E-FAADFAC23844}" type="slidenum">
              <a:rPr lang="en-US" noProof="0" smtClean="0"/>
              <a:t>8</a:t>
            </a:fld>
            <a:endParaRPr lang="en-US" noProof="0" dirty="0"/>
          </a:p>
        </p:txBody>
      </p:sp>
    </p:spTree>
    <p:extLst>
      <p:ext uri="{BB962C8B-B14F-4D97-AF65-F5344CB8AC3E}">
        <p14:creationId xmlns:p14="http://schemas.microsoft.com/office/powerpoint/2010/main" val="12001895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D78A92-0141-4330-8F3E-FAADFAC23844}" type="slidenum">
              <a:rPr lang="en-US" noProof="0" smtClean="0"/>
              <a:t>9</a:t>
            </a:fld>
            <a:endParaRPr lang="en-US" noProof="0" dirty="0"/>
          </a:p>
        </p:txBody>
      </p:sp>
    </p:spTree>
    <p:extLst>
      <p:ext uri="{BB962C8B-B14F-4D97-AF65-F5344CB8AC3E}">
        <p14:creationId xmlns:p14="http://schemas.microsoft.com/office/powerpoint/2010/main" val="27058622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D78A92-0141-4330-8F3E-FAADFAC23844}" type="slidenum">
              <a:rPr lang="en-US" noProof="0" smtClean="0"/>
              <a:t>10</a:t>
            </a:fld>
            <a:endParaRPr lang="en-US" noProof="0" dirty="0"/>
          </a:p>
        </p:txBody>
      </p:sp>
    </p:spTree>
    <p:extLst>
      <p:ext uri="{BB962C8B-B14F-4D97-AF65-F5344CB8AC3E}">
        <p14:creationId xmlns:p14="http://schemas.microsoft.com/office/powerpoint/2010/main" val="24691747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Date">
    <p:spTree>
      <p:nvGrpSpPr>
        <p:cNvPr id="1" name=""/>
        <p:cNvGrpSpPr/>
        <p:nvPr/>
      </p:nvGrpSpPr>
      <p:grpSpPr>
        <a:xfrm>
          <a:off x="0" y="0"/>
          <a:ext cx="0" cy="0"/>
          <a:chOff x="0" y="0"/>
          <a:chExt cx="0" cy="0"/>
        </a:xfrm>
      </p:grpSpPr>
      <p:sp>
        <p:nvSpPr>
          <p:cNvPr id="3" name="Rectangle 2" descr="View of a mountain range">
            <a:extLst>
              <a:ext uri="{FF2B5EF4-FFF2-40B4-BE49-F238E27FC236}">
                <a16:creationId xmlns:a16="http://schemas.microsoft.com/office/drawing/2014/main" id="{1DAC5403-E1D0-4032-A9FE-410B2982643C}"/>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12" name="Rectangle 11">
            <a:extLst>
              <a:ext uri="{FF2B5EF4-FFF2-40B4-BE49-F238E27FC236}">
                <a16:creationId xmlns:a16="http://schemas.microsoft.com/office/drawing/2014/main" id="{D846C517-01CF-4924-81A5-DAD4CE0BFA6C}"/>
              </a:ext>
              <a:ext uri="{C183D7F6-B498-43B3-948B-1728B52AA6E4}">
                <adec:decorative xmlns=""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70000"/>
                </a:schemeClr>
              </a:gs>
              <a:gs pos="100000">
                <a:schemeClr val="accent3">
                  <a:alpha val="70000"/>
                </a:schemeClr>
              </a:gs>
            </a:gsLst>
            <a:lin ang="0" scaled="1"/>
            <a:tileRect/>
          </a:gradFill>
          <a:ln w="12700" cap="flat">
            <a:noFill/>
            <a:prstDash val="solid"/>
            <a:miter/>
          </a:ln>
        </p:spPr>
        <p:txBody>
          <a:bodyPr rtlCol="0" anchor="ctr"/>
          <a:lstStyle/>
          <a:p>
            <a:pPr algn="l"/>
            <a:endParaRPr lang="en-US" noProof="0" dirty="0"/>
          </a:p>
        </p:txBody>
      </p:sp>
      <p:sp>
        <p:nvSpPr>
          <p:cNvPr id="21" name="Text Placeholder 26">
            <a:extLst>
              <a:ext uri="{FF2B5EF4-FFF2-40B4-BE49-F238E27FC236}">
                <a16:creationId xmlns:a16="http://schemas.microsoft.com/office/drawing/2014/main" id="{E013E669-E15F-4096-81CC-6637C4A9F9E7}"/>
              </a:ext>
            </a:extLst>
          </p:cNvPr>
          <p:cNvSpPr>
            <a:spLocks noGrp="1"/>
          </p:cNvSpPr>
          <p:nvPr>
            <p:ph type="body" sz="quarter" idx="21" hasCustomPrompt="1"/>
          </p:nvPr>
        </p:nvSpPr>
        <p:spPr>
          <a:xfrm>
            <a:off x="3912235" y="1680191"/>
            <a:ext cx="4367531" cy="324417"/>
          </a:xfrm>
        </p:spPr>
        <p:txBody>
          <a:bodyPr>
            <a:noAutofit/>
          </a:bodyPr>
          <a:lstStyle>
            <a:lvl1pPr marL="0" indent="0" algn="ctr">
              <a:buNone/>
              <a:defRPr sz="2000" b="1" i="0">
                <a:solidFill>
                  <a:schemeClr val="bg1"/>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20XX</a:t>
            </a:r>
          </a:p>
        </p:txBody>
      </p:sp>
      <p:sp>
        <p:nvSpPr>
          <p:cNvPr id="2" name="Title 1">
            <a:extLst>
              <a:ext uri="{FF2B5EF4-FFF2-40B4-BE49-F238E27FC236}">
                <a16:creationId xmlns:a16="http://schemas.microsoft.com/office/drawing/2014/main" id="{199AD403-A15F-4A2F-B050-AB874136E732}"/>
              </a:ext>
            </a:extLst>
          </p:cNvPr>
          <p:cNvSpPr>
            <a:spLocks noGrp="1"/>
          </p:cNvSpPr>
          <p:nvPr>
            <p:ph type="title" hasCustomPrompt="1"/>
          </p:nvPr>
        </p:nvSpPr>
        <p:spPr>
          <a:xfrm>
            <a:off x="1037021" y="2107415"/>
            <a:ext cx="10117959" cy="2281355"/>
          </a:xfrm>
        </p:spPr>
        <p:txBody>
          <a:bodyPr>
            <a:noAutofit/>
          </a:bodyPr>
          <a:lstStyle>
            <a:lvl1pPr algn="ctr">
              <a:defRPr sz="8000" b="0">
                <a:solidFill>
                  <a:schemeClr val="bg1"/>
                </a:solidFill>
              </a:defRPr>
            </a:lvl1pPr>
          </a:lstStyle>
          <a:p>
            <a:r>
              <a:rPr lang="en-US" noProof="0"/>
              <a:t>PRESENTATION</a:t>
            </a:r>
            <a:br>
              <a:rPr lang="en-US" noProof="0"/>
            </a:br>
            <a:r>
              <a:rPr lang="en-US" noProof="0"/>
              <a:t>TITLE</a:t>
            </a:r>
          </a:p>
        </p:txBody>
      </p:sp>
      <p:sp>
        <p:nvSpPr>
          <p:cNvPr id="23" name="Text Placeholder 26">
            <a:extLst>
              <a:ext uri="{FF2B5EF4-FFF2-40B4-BE49-F238E27FC236}">
                <a16:creationId xmlns:a16="http://schemas.microsoft.com/office/drawing/2014/main" id="{5BB088E3-63C1-423F-A939-150B8E1F87A7}"/>
              </a:ext>
            </a:extLst>
          </p:cNvPr>
          <p:cNvSpPr>
            <a:spLocks noGrp="1"/>
          </p:cNvSpPr>
          <p:nvPr>
            <p:ph type="body" sz="quarter" idx="20" hasCustomPrompt="1"/>
          </p:nvPr>
        </p:nvSpPr>
        <p:spPr>
          <a:xfrm>
            <a:off x="3912235" y="1333943"/>
            <a:ext cx="4367531" cy="324417"/>
          </a:xfrm>
        </p:spPr>
        <p:txBody>
          <a:bodyPr>
            <a:noAutofit/>
          </a:bodyPr>
          <a:lstStyle>
            <a:lvl1pPr marL="0" indent="0" algn="ctr">
              <a:buNone/>
              <a:defRPr sz="2300" b="0" i="0">
                <a:solidFill>
                  <a:schemeClr val="bg2"/>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Month</a:t>
            </a:r>
          </a:p>
        </p:txBody>
      </p:sp>
      <p:sp>
        <p:nvSpPr>
          <p:cNvPr id="36" name="Text Placeholder 14">
            <a:extLst>
              <a:ext uri="{FF2B5EF4-FFF2-40B4-BE49-F238E27FC236}">
                <a16:creationId xmlns:a16="http://schemas.microsoft.com/office/drawing/2014/main" id="{2A3D73F7-77EC-4576-B541-20C032F462DC}"/>
              </a:ext>
            </a:extLst>
          </p:cNvPr>
          <p:cNvSpPr>
            <a:spLocks noGrp="1"/>
          </p:cNvSpPr>
          <p:nvPr userDrawn="1">
            <p:ph type="body" sz="quarter" idx="13" hasCustomPrompt="1"/>
          </p:nvPr>
        </p:nvSpPr>
        <p:spPr>
          <a:xfrm>
            <a:off x="1050857" y="4720037"/>
            <a:ext cx="10090287" cy="1101897"/>
          </a:xfrm>
        </p:spPr>
        <p:txBody>
          <a:bodyPr>
            <a:noAutofit/>
          </a:bodyPr>
          <a:lstStyle>
            <a:lvl1pPr marL="0" indent="0" algn="ctr">
              <a:buNone/>
              <a:defRPr sz="3500" b="0" i="0">
                <a:solidFill>
                  <a:schemeClr val="bg2"/>
                </a:solidFill>
              </a:defRPr>
            </a:lvl1pPr>
          </a:lstStyle>
          <a:p>
            <a:pPr lvl="0"/>
            <a:r>
              <a:rPr lang="en-US" noProof="0"/>
              <a:t>Presentation</a:t>
            </a:r>
            <a:br>
              <a:rPr lang="en-US" noProof="0"/>
            </a:br>
            <a:r>
              <a:rPr lang="en-US" noProof="0"/>
              <a:t>Tagline</a:t>
            </a:r>
          </a:p>
        </p:txBody>
      </p:sp>
      <p:sp>
        <p:nvSpPr>
          <p:cNvPr id="5" name="Rectangle 4">
            <a:extLst>
              <a:ext uri="{FF2B5EF4-FFF2-40B4-BE49-F238E27FC236}">
                <a16:creationId xmlns:a16="http://schemas.microsoft.com/office/drawing/2014/main" id="{6691BBC0-FAFE-4A57-9925-6182B74C4CB1}"/>
              </a:ext>
              <a:ext uri="{C183D7F6-B498-43B3-948B-1728B52AA6E4}">
                <adec:decorative xmlns="" xmlns:adec="http://schemas.microsoft.com/office/drawing/2017/decorative" val="1"/>
              </a:ext>
            </a:extLst>
          </p:cNvPr>
          <p:cNvSpPr/>
          <p:nvPr userDrawn="1"/>
        </p:nvSpPr>
        <p:spPr>
          <a:xfrm>
            <a:off x="4879848" y="4453465"/>
            <a:ext cx="2432304" cy="64008"/>
          </a:xfrm>
          <a:prstGeom prst="rect">
            <a:avLst/>
          </a:prstGeom>
          <a:solidFill>
            <a:schemeClr val="bg2"/>
          </a:solidFill>
          <a:ln w="12700" cap="flat">
            <a:noFill/>
            <a:prstDash val="solid"/>
            <a:miter/>
          </a:ln>
        </p:spPr>
        <p:txBody>
          <a:bodyPr rtlCol="0" anchor="ctr"/>
          <a:lstStyle/>
          <a:p>
            <a:pPr algn="l"/>
            <a:endParaRPr lang="en-US" noProof="0" dirty="0"/>
          </a:p>
        </p:txBody>
      </p:sp>
    </p:spTree>
    <p:extLst>
      <p:ext uri="{BB962C8B-B14F-4D97-AF65-F5344CB8AC3E}">
        <p14:creationId xmlns:p14="http://schemas.microsoft.com/office/powerpoint/2010/main" val="3966819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E88C711-3D16-496B-BF96-001A0C0A3AAF}"/>
              </a:ext>
              <a:ext uri="{C183D7F6-B498-43B3-948B-1728B52AA6E4}">
                <adec:decorative xmlns="" xmlns:adec="http://schemas.microsoft.com/office/drawing/2017/decorative" val="1"/>
              </a:ext>
            </a:extLst>
          </p:cNvPr>
          <p:cNvSpPr/>
          <p:nvPr userDrawn="1"/>
        </p:nvSpPr>
        <p:spPr>
          <a:xfrm>
            <a:off x="11682374" y="6430061"/>
            <a:ext cx="241402" cy="197510"/>
          </a:xfrm>
          <a:prstGeom prst="rect">
            <a:avLst/>
          </a:prstGeom>
          <a:noFill/>
          <a:ln w="12700" cap="flat">
            <a:noFill/>
            <a:prstDash val="solid"/>
            <a:miter/>
          </a:ln>
        </p:spPr>
        <p:txBody>
          <a:bodyPr rtlCol="0" anchor="ctr"/>
          <a:lstStyle/>
          <a:p>
            <a:pPr algn="l"/>
            <a:endParaRPr lang="en-US" noProof="0" dirty="0"/>
          </a:p>
        </p:txBody>
      </p:sp>
      <p:sp>
        <p:nvSpPr>
          <p:cNvPr id="10" name="Rectangle 9" descr="View of a lake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 xmlns:adec="http://schemas.microsoft.com/office/drawing/2017/decorative" val="1"/>
              </a:ext>
            </a:extLst>
          </p:cNvPr>
          <p:cNvSpPr/>
          <p:nvPr userDrawn="1"/>
        </p:nvSpPr>
        <p:spPr>
          <a:xfrm>
            <a:off x="129540" y="3410712"/>
            <a:ext cx="11932920" cy="3319272"/>
          </a:xfrm>
          <a:prstGeom prst="rect">
            <a:avLst/>
          </a:prstGeom>
          <a:gradFill flip="none" rotWithShape="1">
            <a:gsLst>
              <a:gs pos="0">
                <a:schemeClr val="accent2">
                  <a:alpha val="80000"/>
                </a:schemeClr>
              </a:gs>
              <a:gs pos="99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2" name="Title 1">
            <a:extLst>
              <a:ext uri="{FF2B5EF4-FFF2-40B4-BE49-F238E27FC236}">
                <a16:creationId xmlns:a16="http://schemas.microsoft.com/office/drawing/2014/main" id="{CF097552-E3A8-41F6-B00B-4A39A247AA0E}"/>
              </a:ext>
            </a:extLst>
          </p:cNvPr>
          <p:cNvSpPr>
            <a:spLocks noGrp="1"/>
          </p:cNvSpPr>
          <p:nvPr>
            <p:ph type="title" hasCustomPrompt="1"/>
          </p:nvPr>
        </p:nvSpPr>
        <p:spPr>
          <a:xfrm>
            <a:off x="838200" y="3981036"/>
            <a:ext cx="10515600" cy="782638"/>
          </a:xfrm>
        </p:spPr>
        <p:txBody>
          <a:bodyPr/>
          <a:lstStyle>
            <a:lvl1pPr algn="ctr">
              <a:defRPr>
                <a:solidFill>
                  <a:schemeClr val="bg1"/>
                </a:solidFill>
              </a:defRPr>
            </a:lvl1pPr>
          </a:lstStyle>
          <a:p>
            <a:r>
              <a:rPr lang="en-US" noProof="0"/>
              <a:t>DIVIDER SLIDE</a:t>
            </a:r>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lvl1pPr>
              <a:defRPr b="1">
                <a:latin typeface="+mn-lt"/>
              </a:defRPr>
            </a:lvl1p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3" name="Rectangle 12">
            <a:extLst>
              <a:ext uri="{FF2B5EF4-FFF2-40B4-BE49-F238E27FC236}">
                <a16:creationId xmlns:a16="http://schemas.microsoft.com/office/drawing/2014/main" id="{E7822F33-D675-4E6C-BD09-D9C78365BB41}"/>
              </a:ext>
              <a:ext uri="{C183D7F6-B498-43B3-948B-1728B52AA6E4}">
                <adec:decorative xmlns="" xmlns:adec="http://schemas.microsoft.com/office/drawing/2017/decorative" val="1"/>
              </a:ext>
            </a:extLst>
          </p:cNvPr>
          <p:cNvSpPr/>
          <p:nvPr userDrawn="1"/>
        </p:nvSpPr>
        <p:spPr>
          <a:xfrm>
            <a:off x="4070604" y="4804366"/>
            <a:ext cx="4050792"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1" name="Text Placeholder 2">
            <a:extLst>
              <a:ext uri="{FF2B5EF4-FFF2-40B4-BE49-F238E27FC236}">
                <a16:creationId xmlns:a16="http://schemas.microsoft.com/office/drawing/2014/main" id="{F4F6DD4A-6071-4D11-ABDB-28EA5AC87154}"/>
              </a:ext>
            </a:extLst>
          </p:cNvPr>
          <p:cNvSpPr>
            <a:spLocks noGrp="1"/>
          </p:cNvSpPr>
          <p:nvPr>
            <p:ph type="body" idx="1" hasCustomPrompt="1"/>
          </p:nvPr>
        </p:nvSpPr>
        <p:spPr>
          <a:xfrm>
            <a:off x="831850" y="4942478"/>
            <a:ext cx="10515600" cy="459082"/>
          </a:xfrm>
        </p:spPr>
        <p:txBody>
          <a:bodyPr vert="horz" lIns="91440" tIns="45720" rIns="91440" bIns="45720" rtlCol="0">
            <a:normAutofit/>
          </a:bodyPr>
          <a:lstStyle>
            <a:lvl1pPr marL="0" indent="0" algn="ctr">
              <a:buFont typeface="Arial" panose="020B0604020202020204" pitchFamily="34" charset="0"/>
              <a:buNone/>
              <a:defRPr lang="en-US" sz="2300">
                <a:solidFill>
                  <a:schemeClr val="bg2"/>
                </a:solidFill>
              </a:defRPr>
            </a:lvl1pPr>
          </a:lstStyle>
          <a:p>
            <a:pPr marL="228600" lvl="0" indent="-228600" algn="ctr"/>
            <a:r>
              <a:rPr lang="en-US" noProof="0"/>
              <a:t>Edit Master text styles</a:t>
            </a:r>
          </a:p>
        </p:txBody>
      </p:sp>
    </p:spTree>
    <p:extLst>
      <p:ext uri="{BB962C8B-B14F-4D97-AF65-F5344CB8AC3E}">
        <p14:creationId xmlns:p14="http://schemas.microsoft.com/office/powerpoint/2010/main" val="3823477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10" name="Rectangle 9" descr="View of a lake with pine trees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 xmlns:adec="http://schemas.microsoft.com/office/drawing/2017/decorative" val="1"/>
              </a:ext>
            </a:extLst>
          </p:cNvPr>
          <p:cNvSpPr/>
          <p:nvPr userDrawn="1"/>
        </p:nvSpPr>
        <p:spPr>
          <a:xfrm>
            <a:off x="129540" y="128016"/>
            <a:ext cx="6858000"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2" name="Title 1">
            <a:extLst>
              <a:ext uri="{FF2B5EF4-FFF2-40B4-BE49-F238E27FC236}">
                <a16:creationId xmlns:a16="http://schemas.microsoft.com/office/drawing/2014/main" id="{CF097552-E3A8-41F6-B00B-4A39A247AA0E}"/>
              </a:ext>
            </a:extLst>
          </p:cNvPr>
          <p:cNvSpPr>
            <a:spLocks noGrp="1"/>
          </p:cNvSpPr>
          <p:nvPr>
            <p:ph type="title" hasCustomPrompt="1"/>
          </p:nvPr>
        </p:nvSpPr>
        <p:spPr>
          <a:xfrm>
            <a:off x="841248" y="1169256"/>
            <a:ext cx="5285914" cy="782638"/>
          </a:xfrm>
        </p:spPr>
        <p:txBody>
          <a:bodyPr/>
          <a:lstStyle>
            <a:lvl1pPr algn="l">
              <a:defRPr>
                <a:solidFill>
                  <a:schemeClr val="bg1"/>
                </a:solidFill>
              </a:defRPr>
            </a:lvl1pPr>
          </a:lstStyle>
          <a:p>
            <a:r>
              <a:rPr lang="en-US" noProof="0"/>
              <a:t>TEXT LAYOUT 1</a:t>
            </a:r>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2" name="Text Placeholder 17">
            <a:extLst>
              <a:ext uri="{FF2B5EF4-FFF2-40B4-BE49-F238E27FC236}">
                <a16:creationId xmlns:a16="http://schemas.microsoft.com/office/drawing/2014/main" id="{028AD4F5-2320-4533-9EC4-9832091E65CB}"/>
              </a:ext>
            </a:extLst>
          </p:cNvPr>
          <p:cNvSpPr>
            <a:spLocks noGrp="1"/>
          </p:cNvSpPr>
          <p:nvPr>
            <p:ph type="body" sz="quarter" idx="13" hasCustomPrompt="1"/>
          </p:nvPr>
        </p:nvSpPr>
        <p:spPr>
          <a:xfrm>
            <a:off x="841248" y="2136036"/>
            <a:ext cx="5285914" cy="857098"/>
          </a:xfrm>
        </p:spPr>
        <p:txBody>
          <a:bodyPr>
            <a:normAutofit/>
          </a:bodyPr>
          <a:lstStyle>
            <a:lvl1pPr marL="0" indent="0" algn="l">
              <a:buNone/>
              <a:defRPr sz="2300">
                <a:solidFill>
                  <a:schemeClr val="bg2"/>
                </a:solidFill>
              </a:defRPr>
            </a:lvl1pPr>
            <a:lvl2pPr>
              <a:defRPr sz="1800"/>
            </a:lvl2pPr>
            <a:lvl3pPr>
              <a:defRPr sz="1800"/>
            </a:lvl3pPr>
            <a:lvl4pPr>
              <a:defRPr sz="1800"/>
            </a:lvl4pPr>
            <a:lvl5pPr>
              <a:defRPr sz="1800"/>
            </a:lvl5pPr>
          </a:lstStyle>
          <a:p>
            <a:pPr lvl="0"/>
            <a:r>
              <a:rPr lang="en-US" noProof="0"/>
              <a:t>Edit master text styles</a:t>
            </a:r>
          </a:p>
        </p:txBody>
      </p:sp>
      <p:sp>
        <p:nvSpPr>
          <p:cNvPr id="13" name="Rectangle 12">
            <a:extLst>
              <a:ext uri="{FF2B5EF4-FFF2-40B4-BE49-F238E27FC236}">
                <a16:creationId xmlns:a16="http://schemas.microsoft.com/office/drawing/2014/main" id="{E7822F33-D675-4E6C-BD09-D9C78365BB41}"/>
              </a:ext>
              <a:ext uri="{C183D7F6-B498-43B3-948B-1728B52AA6E4}">
                <adec:decorative xmlns="" xmlns:adec="http://schemas.microsoft.com/office/drawing/2017/decorative" val="1"/>
              </a:ext>
            </a:extLst>
          </p:cNvPr>
          <p:cNvSpPr/>
          <p:nvPr userDrawn="1"/>
        </p:nvSpPr>
        <p:spPr>
          <a:xfrm>
            <a:off x="915026" y="1992586"/>
            <a:ext cx="442800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4" name="Text Placeholder 14">
            <a:extLst>
              <a:ext uri="{FF2B5EF4-FFF2-40B4-BE49-F238E27FC236}">
                <a16:creationId xmlns:a16="http://schemas.microsoft.com/office/drawing/2014/main" id="{302F0820-F94A-40EF-B3BE-26CD0CB55173}"/>
              </a:ext>
            </a:extLst>
          </p:cNvPr>
          <p:cNvSpPr>
            <a:spLocks noGrp="1"/>
          </p:cNvSpPr>
          <p:nvPr>
            <p:ph type="body" sz="quarter" idx="15" hasCustomPrompt="1"/>
          </p:nvPr>
        </p:nvSpPr>
        <p:spPr>
          <a:xfrm>
            <a:off x="838199" y="3100269"/>
            <a:ext cx="5288963" cy="2588637"/>
          </a:xfrm>
        </p:spPr>
        <p:txBody>
          <a:bodyPr lIns="0">
            <a:normAutofit/>
          </a:bodyPr>
          <a:lstStyle>
            <a:lvl1pPr marL="180000" indent="-180000">
              <a:spcBef>
                <a:spcPts val="600"/>
              </a:spcBef>
              <a:buClr>
                <a:schemeClr val="bg2"/>
              </a:buClr>
              <a:buFont typeface="Arial" panose="020B0604020202020204" pitchFamily="34" charset="0"/>
              <a:buChar char="•"/>
              <a:defRPr sz="1600" b="0" i="0">
                <a:solidFill>
                  <a:schemeClr val="bg1"/>
                </a:solidFill>
              </a:defRPr>
            </a:lvl1pPr>
          </a:lstStyle>
          <a:p>
            <a:pPr lvl="0"/>
            <a:r>
              <a:rPr lang="en-US" noProof="0"/>
              <a:t>Edit Master text styles</a:t>
            </a:r>
          </a:p>
        </p:txBody>
      </p:sp>
    </p:spTree>
    <p:extLst>
      <p:ext uri="{BB962C8B-B14F-4D97-AF65-F5344CB8AC3E}">
        <p14:creationId xmlns:p14="http://schemas.microsoft.com/office/powerpoint/2010/main" val="3721395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p:spTree>
      <p:nvGrpSpPr>
        <p:cNvPr id="1" name=""/>
        <p:cNvGrpSpPr/>
        <p:nvPr/>
      </p:nvGrpSpPr>
      <p:grpSpPr>
        <a:xfrm>
          <a:off x="0" y="0"/>
          <a:ext cx="0" cy="0"/>
          <a:chOff x="0" y="0"/>
          <a:chExt cx="0" cy="0"/>
        </a:xfrm>
      </p:grpSpPr>
      <p:sp>
        <p:nvSpPr>
          <p:cNvPr id="10" name="Rectangle 9" descr="Close up view of lake edge with mountain range background">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 xmlns:adec="http://schemas.microsoft.com/office/drawing/2017/decorative" val="1"/>
              </a:ext>
            </a:extLst>
          </p:cNvPr>
          <p:cNvSpPr/>
          <p:nvPr userDrawn="1"/>
        </p:nvSpPr>
        <p:spPr>
          <a:xfrm>
            <a:off x="129540" y="128016"/>
            <a:ext cx="11932920" cy="3319272"/>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2" name="Title 1">
            <a:extLst>
              <a:ext uri="{FF2B5EF4-FFF2-40B4-BE49-F238E27FC236}">
                <a16:creationId xmlns:a16="http://schemas.microsoft.com/office/drawing/2014/main" id="{CF097552-E3A8-41F6-B00B-4A39A247AA0E}"/>
              </a:ext>
            </a:extLst>
          </p:cNvPr>
          <p:cNvSpPr>
            <a:spLocks noGrp="1"/>
          </p:cNvSpPr>
          <p:nvPr>
            <p:ph type="title" hasCustomPrompt="1"/>
          </p:nvPr>
        </p:nvSpPr>
        <p:spPr>
          <a:xfrm>
            <a:off x="841248" y="1093460"/>
            <a:ext cx="5320386" cy="782638"/>
          </a:xfrm>
        </p:spPr>
        <p:txBody>
          <a:bodyPr/>
          <a:lstStyle>
            <a:lvl1pPr algn="l">
              <a:defRPr>
                <a:solidFill>
                  <a:schemeClr val="bg1"/>
                </a:solidFill>
              </a:defRPr>
            </a:lvl1pPr>
          </a:lstStyle>
          <a:p>
            <a:r>
              <a:rPr lang="en-US" noProof="0"/>
              <a:t>TEXT LAYOUT 2</a:t>
            </a:r>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2" name="Text Placeholder 17">
            <a:extLst>
              <a:ext uri="{FF2B5EF4-FFF2-40B4-BE49-F238E27FC236}">
                <a16:creationId xmlns:a16="http://schemas.microsoft.com/office/drawing/2014/main" id="{028AD4F5-2320-4533-9EC4-9832091E65CB}"/>
              </a:ext>
            </a:extLst>
          </p:cNvPr>
          <p:cNvSpPr>
            <a:spLocks noGrp="1"/>
          </p:cNvSpPr>
          <p:nvPr>
            <p:ph type="body" sz="quarter" idx="13" hasCustomPrompt="1"/>
          </p:nvPr>
        </p:nvSpPr>
        <p:spPr>
          <a:xfrm>
            <a:off x="841248" y="2060240"/>
            <a:ext cx="5320386" cy="882524"/>
          </a:xfrm>
        </p:spPr>
        <p:txBody>
          <a:bodyPr>
            <a:normAutofit/>
          </a:bodyPr>
          <a:lstStyle>
            <a:lvl1pPr marL="0" indent="0" algn="l">
              <a:buNone/>
              <a:defRPr sz="2300">
                <a:solidFill>
                  <a:schemeClr val="bg2"/>
                </a:solidFill>
              </a:defRPr>
            </a:lvl1pPr>
            <a:lvl2pPr>
              <a:defRPr sz="1800"/>
            </a:lvl2pPr>
            <a:lvl3pPr>
              <a:defRPr sz="1800"/>
            </a:lvl3pPr>
            <a:lvl4pPr>
              <a:defRPr sz="1800"/>
            </a:lvl4pPr>
            <a:lvl5pPr>
              <a:defRPr sz="1800"/>
            </a:lvl5pPr>
          </a:lstStyle>
          <a:p>
            <a:pPr lvl="0"/>
            <a:r>
              <a:rPr lang="en-US" noProof="0"/>
              <a:t>Edit master text styles</a:t>
            </a:r>
          </a:p>
        </p:txBody>
      </p:sp>
      <p:sp>
        <p:nvSpPr>
          <p:cNvPr id="13" name="Rectangle 12">
            <a:extLst>
              <a:ext uri="{FF2B5EF4-FFF2-40B4-BE49-F238E27FC236}">
                <a16:creationId xmlns:a16="http://schemas.microsoft.com/office/drawing/2014/main" id="{E7822F33-D675-4E6C-BD09-D9C78365BB41}"/>
              </a:ext>
              <a:ext uri="{C183D7F6-B498-43B3-948B-1728B52AA6E4}">
                <adec:decorative xmlns="" xmlns:adec="http://schemas.microsoft.com/office/drawing/2017/decorative" val="1"/>
              </a:ext>
            </a:extLst>
          </p:cNvPr>
          <p:cNvSpPr/>
          <p:nvPr userDrawn="1"/>
        </p:nvSpPr>
        <p:spPr>
          <a:xfrm>
            <a:off x="914693" y="1916790"/>
            <a:ext cx="450000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1" name="Text Placeholder 14">
            <a:extLst>
              <a:ext uri="{FF2B5EF4-FFF2-40B4-BE49-F238E27FC236}">
                <a16:creationId xmlns:a16="http://schemas.microsoft.com/office/drawing/2014/main" id="{4B6CBCCA-9781-462D-AF43-C6AAE3D1AAA9}"/>
              </a:ext>
            </a:extLst>
          </p:cNvPr>
          <p:cNvSpPr>
            <a:spLocks noGrp="1"/>
          </p:cNvSpPr>
          <p:nvPr>
            <p:ph type="body" sz="quarter" idx="15" hasCustomPrompt="1"/>
          </p:nvPr>
        </p:nvSpPr>
        <p:spPr>
          <a:xfrm>
            <a:off x="6817897" y="1125545"/>
            <a:ext cx="4707842" cy="1849304"/>
          </a:xfrm>
        </p:spPr>
        <p:txBody>
          <a:bodyPr>
            <a:normAutofit/>
          </a:bodyPr>
          <a:lstStyle>
            <a:lvl1pPr marL="180000" indent="-180000">
              <a:spcBef>
                <a:spcPts val="600"/>
              </a:spcBef>
              <a:buClr>
                <a:schemeClr val="bg2"/>
              </a:buClr>
              <a:buFont typeface="Arial" panose="020B0604020202020204" pitchFamily="34" charset="0"/>
              <a:buChar char="•"/>
              <a:defRPr sz="1600" b="0" i="0">
                <a:solidFill>
                  <a:schemeClr val="bg1"/>
                </a:solidFill>
              </a:defRPr>
            </a:lvl1pPr>
          </a:lstStyle>
          <a:p>
            <a:pPr lvl="0"/>
            <a:r>
              <a:rPr lang="en-US" noProof="0"/>
              <a:t>Edit Master text styles</a:t>
            </a:r>
          </a:p>
        </p:txBody>
      </p:sp>
    </p:spTree>
    <p:extLst>
      <p:ext uri="{BB962C8B-B14F-4D97-AF65-F5344CB8AC3E}">
        <p14:creationId xmlns:p14="http://schemas.microsoft.com/office/powerpoint/2010/main" val="2599193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Section Layout">
    <p:spTree>
      <p:nvGrpSpPr>
        <p:cNvPr id="1" name=""/>
        <p:cNvGrpSpPr/>
        <p:nvPr/>
      </p:nvGrpSpPr>
      <p:grpSpPr>
        <a:xfrm>
          <a:off x="0" y="0"/>
          <a:ext cx="0" cy="0"/>
          <a:chOff x="0" y="0"/>
          <a:chExt cx="0" cy="0"/>
        </a:xfrm>
      </p:grpSpPr>
      <p:sp>
        <p:nvSpPr>
          <p:cNvPr id="7" name="Rectangle 6" descr="Unpaved road lined with trees, mountain side drive">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164ACA68-1C2C-4C4D-9CB4-1C8BF3E03F57}"/>
              </a:ext>
              <a:ext uri="{C183D7F6-B498-43B3-948B-1728B52AA6E4}">
                <adec:decorative xmlns=""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80000"/>
                </a:schemeClr>
              </a:gs>
              <a:gs pos="99000">
                <a:schemeClr val="accent3">
                  <a:alpha val="80000"/>
                </a:schemeClr>
              </a:gs>
            </a:gsLst>
            <a:lin ang="0" scaled="1"/>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noProof="0" dirty="0"/>
              <a:t>ADD A FOOTER</a:t>
            </a:r>
          </a:p>
        </p:txBody>
      </p:sp>
      <p:sp>
        <p:nvSpPr>
          <p:cNvPr id="8" name="Text Placeholder 2">
            <a:extLst>
              <a:ext uri="{FF2B5EF4-FFF2-40B4-BE49-F238E27FC236}">
                <a16:creationId xmlns:a16="http://schemas.microsoft.com/office/drawing/2014/main" id="{03373955-AB5B-4186-8098-9DBA0AB2650E}"/>
              </a:ext>
            </a:extLst>
          </p:cNvPr>
          <p:cNvSpPr>
            <a:spLocks noGrp="1"/>
          </p:cNvSpPr>
          <p:nvPr>
            <p:ph type="body" idx="1" hasCustomPrompt="1"/>
          </p:nvPr>
        </p:nvSpPr>
        <p:spPr>
          <a:xfrm>
            <a:off x="1159649" y="2738211"/>
            <a:ext cx="4183650" cy="454353"/>
          </a:xfrm>
        </p:spPr>
        <p:txBody>
          <a:bodyPr>
            <a:noAutofit/>
          </a:bodyPr>
          <a:lstStyle>
            <a:lvl1pPr marL="0" indent="0">
              <a:buNone/>
              <a:defRPr sz="3000" b="0">
                <a:solidFill>
                  <a:schemeClr val="bg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Section 1 title</a:t>
            </a:r>
          </a:p>
        </p:txBody>
      </p:sp>
      <p:sp>
        <p:nvSpPr>
          <p:cNvPr id="9" name="Text Placeholder 26">
            <a:extLst>
              <a:ext uri="{FF2B5EF4-FFF2-40B4-BE49-F238E27FC236}">
                <a16:creationId xmlns:a16="http://schemas.microsoft.com/office/drawing/2014/main" id="{B534F865-65DF-4129-9CE5-414E24937576}"/>
              </a:ext>
            </a:extLst>
          </p:cNvPr>
          <p:cNvSpPr>
            <a:spLocks noGrp="1"/>
          </p:cNvSpPr>
          <p:nvPr>
            <p:ph type="body" sz="quarter" idx="16" hasCustomPrompt="1"/>
          </p:nvPr>
        </p:nvSpPr>
        <p:spPr>
          <a:xfrm>
            <a:off x="838201" y="1835244"/>
            <a:ext cx="10515599" cy="629105"/>
          </a:xfrm>
        </p:spPr>
        <p:txBody>
          <a:bodyPr lIns="0" rIns="0">
            <a:noAutofit/>
          </a:bodyPr>
          <a:lstStyle>
            <a:lvl1pPr marL="0" indent="0" algn="ctr">
              <a:buNone/>
              <a:defRPr sz="2300" b="0" i="0">
                <a:solidFill>
                  <a:schemeClr val="bg2"/>
                </a:solidFill>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Edit master text styles</a:t>
            </a:r>
          </a:p>
        </p:txBody>
      </p:sp>
      <p:sp>
        <p:nvSpPr>
          <p:cNvPr id="10" name="Text Placeholder 2">
            <a:extLst>
              <a:ext uri="{FF2B5EF4-FFF2-40B4-BE49-F238E27FC236}">
                <a16:creationId xmlns:a16="http://schemas.microsoft.com/office/drawing/2014/main" id="{23A3472E-32B4-4CAD-B5D0-420AA3FB4CE3}"/>
              </a:ext>
            </a:extLst>
          </p:cNvPr>
          <p:cNvSpPr>
            <a:spLocks noGrp="1"/>
          </p:cNvSpPr>
          <p:nvPr>
            <p:ph type="body" idx="18" hasCustomPrompt="1"/>
          </p:nvPr>
        </p:nvSpPr>
        <p:spPr>
          <a:xfrm>
            <a:off x="6627121" y="2738211"/>
            <a:ext cx="4183650" cy="454353"/>
          </a:xfrm>
        </p:spPr>
        <p:txBody>
          <a:bodyPr>
            <a:noAutofit/>
          </a:bodyPr>
          <a:lstStyle>
            <a:lvl1pPr marL="0" indent="0">
              <a:buNone/>
              <a:defRPr sz="3000" b="0">
                <a:solidFill>
                  <a:schemeClr val="bg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Section 2 title</a:t>
            </a:r>
          </a:p>
        </p:txBody>
      </p:sp>
      <p:sp>
        <p:nvSpPr>
          <p:cNvPr id="11" name="Text Placeholder 26">
            <a:extLst>
              <a:ext uri="{FF2B5EF4-FFF2-40B4-BE49-F238E27FC236}">
                <a16:creationId xmlns:a16="http://schemas.microsoft.com/office/drawing/2014/main" id="{1AEED068-3EA0-4BF4-875C-02473E9EB0CC}"/>
              </a:ext>
            </a:extLst>
          </p:cNvPr>
          <p:cNvSpPr>
            <a:spLocks noGrp="1"/>
          </p:cNvSpPr>
          <p:nvPr>
            <p:ph type="body" sz="quarter" idx="20" hasCustomPrompt="1"/>
          </p:nvPr>
        </p:nvSpPr>
        <p:spPr>
          <a:xfrm>
            <a:off x="1159649" y="3428501"/>
            <a:ext cx="4365625" cy="2333625"/>
          </a:xfrm>
        </p:spPr>
        <p:txBody>
          <a:bodyPr>
            <a:normAutofit/>
          </a:bodyPr>
          <a:lstStyle>
            <a:lvl1pPr marL="180000" indent="-180000">
              <a:spcBef>
                <a:spcPts val="600"/>
              </a:spcBef>
              <a:buClr>
                <a:schemeClr val="bg2"/>
              </a:buClr>
              <a:defRPr sz="1600">
                <a:solidFill>
                  <a:schemeClr val="bg1"/>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noProof="0"/>
              <a:t>Edit Master text styles</a:t>
            </a:r>
          </a:p>
        </p:txBody>
      </p:sp>
      <p:sp>
        <p:nvSpPr>
          <p:cNvPr id="12" name="Text Placeholder 26">
            <a:extLst>
              <a:ext uri="{FF2B5EF4-FFF2-40B4-BE49-F238E27FC236}">
                <a16:creationId xmlns:a16="http://schemas.microsoft.com/office/drawing/2014/main" id="{3590B9DA-A2DF-4AE1-9A98-C7B84F48C3A9}"/>
              </a:ext>
            </a:extLst>
          </p:cNvPr>
          <p:cNvSpPr>
            <a:spLocks noGrp="1"/>
          </p:cNvSpPr>
          <p:nvPr>
            <p:ph type="body" sz="quarter" idx="21" hasCustomPrompt="1"/>
          </p:nvPr>
        </p:nvSpPr>
        <p:spPr>
          <a:xfrm>
            <a:off x="6627121" y="3428501"/>
            <a:ext cx="4365625" cy="2333625"/>
          </a:xfrm>
        </p:spPr>
        <p:txBody>
          <a:bodyPr>
            <a:normAutofit/>
          </a:bodyPr>
          <a:lstStyle>
            <a:lvl1pPr marL="180000" indent="-180000">
              <a:spcBef>
                <a:spcPts val="600"/>
              </a:spcBef>
              <a:buClr>
                <a:schemeClr val="bg2"/>
              </a:buClr>
              <a:defRPr sz="1600">
                <a:solidFill>
                  <a:schemeClr val="bg1"/>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noProof="0"/>
              <a:t>Edit Master text styles</a:t>
            </a:r>
          </a:p>
        </p:txBody>
      </p:sp>
      <p:sp>
        <p:nvSpPr>
          <p:cNvPr id="14" name="Title 1">
            <a:extLst>
              <a:ext uri="{FF2B5EF4-FFF2-40B4-BE49-F238E27FC236}">
                <a16:creationId xmlns:a16="http://schemas.microsoft.com/office/drawing/2014/main" id="{4510C334-F1CE-4CEF-ADC6-D1BADB9947D6}"/>
              </a:ext>
            </a:extLst>
          </p:cNvPr>
          <p:cNvSpPr>
            <a:spLocks noGrp="1"/>
          </p:cNvSpPr>
          <p:nvPr>
            <p:ph type="title" hasCustomPrompt="1"/>
          </p:nvPr>
        </p:nvSpPr>
        <p:spPr>
          <a:xfrm>
            <a:off x="838200" y="557629"/>
            <a:ext cx="10515600" cy="1325563"/>
          </a:xfrm>
        </p:spPr>
        <p:txBody>
          <a:bodyPr lIns="0" rIns="0"/>
          <a:lstStyle>
            <a:lvl1pPr algn="ctr">
              <a:defRPr>
                <a:solidFill>
                  <a:schemeClr val="bg1"/>
                </a:solidFill>
              </a:defRPr>
            </a:lvl1pPr>
          </a:lstStyle>
          <a:p>
            <a:r>
              <a:rPr lang="en-US" noProof="0"/>
              <a:t>COMPARISON</a:t>
            </a:r>
          </a:p>
        </p:txBody>
      </p:sp>
      <p:sp>
        <p:nvSpPr>
          <p:cNvPr id="15" name="Oval 14">
            <a:extLst>
              <a:ext uri="{FF2B5EF4-FFF2-40B4-BE49-F238E27FC236}">
                <a16:creationId xmlns:a16="http://schemas.microsoft.com/office/drawing/2014/main" id="{B6E88236-C248-4008-9619-75BCE6D3401C}"/>
              </a:ext>
              <a:ext uri="{C183D7F6-B498-43B3-948B-1728B52AA6E4}">
                <adec:decorative xmlns=""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8" name="Rectangle 17">
            <a:extLst>
              <a:ext uri="{FF2B5EF4-FFF2-40B4-BE49-F238E27FC236}">
                <a16:creationId xmlns:a16="http://schemas.microsoft.com/office/drawing/2014/main" id="{2D3F74C5-9ADD-4AE3-BCA5-88726CC2A1A3}"/>
              </a:ext>
              <a:ext uri="{C183D7F6-B498-43B3-948B-1728B52AA6E4}">
                <adec:decorative xmlns="" xmlns:adec="http://schemas.microsoft.com/office/drawing/2017/decorative" val="1"/>
              </a:ext>
            </a:extLst>
          </p:cNvPr>
          <p:cNvSpPr/>
          <p:nvPr userDrawn="1"/>
        </p:nvSpPr>
        <p:spPr>
          <a:xfrm>
            <a:off x="4111752" y="1667974"/>
            <a:ext cx="3968496" cy="36576"/>
          </a:xfrm>
          <a:prstGeom prst="rect">
            <a:avLst/>
          </a:prstGeom>
          <a:solidFill>
            <a:schemeClr val="bg2"/>
          </a:solidFill>
          <a:ln w="12700" cap="flat">
            <a:noFill/>
            <a:prstDash val="solid"/>
            <a:miter/>
          </a:ln>
        </p:spPr>
        <p:txBody>
          <a:bodyPr rtlCol="0" anchor="ctr"/>
          <a:lstStyle/>
          <a:p>
            <a:pPr algn="l"/>
            <a:endParaRPr lang="en-US" noProof="0" dirty="0"/>
          </a:p>
        </p:txBody>
      </p:sp>
    </p:spTree>
    <p:extLst>
      <p:ext uri="{BB962C8B-B14F-4D97-AF65-F5344CB8AC3E}">
        <p14:creationId xmlns:p14="http://schemas.microsoft.com/office/powerpoint/2010/main" val="3450372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Layout">
    <p:spTree>
      <p:nvGrpSpPr>
        <p:cNvPr id="1" name=""/>
        <p:cNvGrpSpPr/>
        <p:nvPr/>
      </p:nvGrpSpPr>
      <p:grpSpPr>
        <a:xfrm>
          <a:off x="0" y="0"/>
          <a:ext cx="0" cy="0"/>
          <a:chOff x="0" y="0"/>
          <a:chExt cx="0" cy="0"/>
        </a:xfrm>
      </p:grpSpPr>
      <p:sp>
        <p:nvSpPr>
          <p:cNvPr id="7" name="Rectangle 6" descr="Unpaved road lined with trees, mountain side drive">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164ACA68-1C2C-4C4D-9CB4-1C8BF3E03F57}"/>
              </a:ext>
              <a:ext uri="{C183D7F6-B498-43B3-948B-1728B52AA6E4}">
                <adec:decorative xmlns=""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80000"/>
                </a:schemeClr>
              </a:gs>
              <a:gs pos="100000">
                <a:schemeClr val="accent3">
                  <a:alpha val="80000"/>
                </a:schemeClr>
              </a:gs>
            </a:gsLst>
            <a:lin ang="0" scaled="1"/>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noProof="0" dirty="0"/>
              <a:t>ADD A FOOTER</a:t>
            </a:r>
          </a:p>
        </p:txBody>
      </p:sp>
      <p:sp>
        <p:nvSpPr>
          <p:cNvPr id="9" name="Text Placeholder 26">
            <a:extLst>
              <a:ext uri="{FF2B5EF4-FFF2-40B4-BE49-F238E27FC236}">
                <a16:creationId xmlns:a16="http://schemas.microsoft.com/office/drawing/2014/main" id="{B534F865-65DF-4129-9CE5-414E24937576}"/>
              </a:ext>
            </a:extLst>
          </p:cNvPr>
          <p:cNvSpPr>
            <a:spLocks noGrp="1"/>
          </p:cNvSpPr>
          <p:nvPr>
            <p:ph type="body" sz="quarter" idx="16" hasCustomPrompt="1"/>
          </p:nvPr>
        </p:nvSpPr>
        <p:spPr>
          <a:xfrm>
            <a:off x="841248" y="3359239"/>
            <a:ext cx="4357688" cy="2252574"/>
          </a:xfrm>
        </p:spPr>
        <p:txBody>
          <a:bodyPr lIns="0" rIns="0">
            <a:noAutofit/>
          </a:bodyPr>
          <a:lstStyle>
            <a:lvl1pPr marL="0" indent="0" algn="l">
              <a:buNone/>
              <a:defRPr sz="2300" b="0" i="0">
                <a:solidFill>
                  <a:schemeClr val="bg2"/>
                </a:solidFill>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Edit master text styles</a:t>
            </a:r>
          </a:p>
        </p:txBody>
      </p:sp>
      <p:sp>
        <p:nvSpPr>
          <p:cNvPr id="14" name="Title 1">
            <a:extLst>
              <a:ext uri="{FF2B5EF4-FFF2-40B4-BE49-F238E27FC236}">
                <a16:creationId xmlns:a16="http://schemas.microsoft.com/office/drawing/2014/main" id="{4510C334-F1CE-4CEF-ADC6-D1BADB9947D6}"/>
              </a:ext>
            </a:extLst>
          </p:cNvPr>
          <p:cNvSpPr>
            <a:spLocks noGrp="1"/>
          </p:cNvSpPr>
          <p:nvPr>
            <p:ph type="title" hasCustomPrompt="1"/>
          </p:nvPr>
        </p:nvSpPr>
        <p:spPr>
          <a:xfrm>
            <a:off x="841248" y="2081624"/>
            <a:ext cx="4357688" cy="1325563"/>
          </a:xfrm>
        </p:spPr>
        <p:txBody>
          <a:bodyPr lIns="0" rIns="0"/>
          <a:lstStyle>
            <a:lvl1pPr algn="l">
              <a:defRPr>
                <a:solidFill>
                  <a:schemeClr val="bg1"/>
                </a:solidFill>
              </a:defRPr>
            </a:lvl1pPr>
          </a:lstStyle>
          <a:p>
            <a:r>
              <a:rPr lang="en-US" noProof="0"/>
              <a:t>CHART SLIDE</a:t>
            </a:r>
          </a:p>
        </p:txBody>
      </p:sp>
      <p:sp>
        <p:nvSpPr>
          <p:cNvPr id="15" name="Oval 14">
            <a:extLst>
              <a:ext uri="{FF2B5EF4-FFF2-40B4-BE49-F238E27FC236}">
                <a16:creationId xmlns:a16="http://schemas.microsoft.com/office/drawing/2014/main" id="{B6E88236-C248-4008-9619-75BCE6D3401C}"/>
              </a:ext>
              <a:ext uri="{C183D7F6-B498-43B3-948B-1728B52AA6E4}">
                <adec:decorative xmlns=""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8" name="Rectangle 17">
            <a:extLst>
              <a:ext uri="{FF2B5EF4-FFF2-40B4-BE49-F238E27FC236}">
                <a16:creationId xmlns:a16="http://schemas.microsoft.com/office/drawing/2014/main" id="{2D3F74C5-9ADD-4AE3-BCA5-88726CC2A1A3}"/>
              </a:ext>
              <a:ext uri="{C183D7F6-B498-43B3-948B-1728B52AA6E4}">
                <adec:decorative xmlns="" xmlns:adec="http://schemas.microsoft.com/office/drawing/2017/decorative" val="1"/>
              </a:ext>
            </a:extLst>
          </p:cNvPr>
          <p:cNvSpPr/>
          <p:nvPr userDrawn="1"/>
        </p:nvSpPr>
        <p:spPr>
          <a:xfrm>
            <a:off x="911877" y="3191969"/>
            <a:ext cx="3968496"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6" name="Chart Placeholder 18">
            <a:extLst>
              <a:ext uri="{FF2B5EF4-FFF2-40B4-BE49-F238E27FC236}">
                <a16:creationId xmlns:a16="http://schemas.microsoft.com/office/drawing/2014/main" id="{BE9C98A7-B145-402E-BADA-CE785E3BA996}"/>
              </a:ext>
            </a:extLst>
          </p:cNvPr>
          <p:cNvSpPr>
            <a:spLocks noGrp="1"/>
          </p:cNvSpPr>
          <p:nvPr>
            <p:ph type="chart" sz="quarter" idx="32"/>
          </p:nvPr>
        </p:nvSpPr>
        <p:spPr>
          <a:xfrm>
            <a:off x="6981371" y="1246188"/>
            <a:ext cx="4284663" cy="4365625"/>
          </a:xfrm>
        </p:spPr>
        <p:txBody>
          <a:bodyPr anchor="ctr" anchorCtr="0">
            <a:normAutofit/>
          </a:bodyPr>
          <a:lstStyle>
            <a:lvl1pPr marL="0" indent="0" algn="ctr">
              <a:buNone/>
              <a:defRPr sz="1600">
                <a:solidFill>
                  <a:schemeClr val="tx1">
                    <a:lumMod val="50000"/>
                    <a:lumOff val="50000"/>
                  </a:schemeClr>
                </a:solidFill>
              </a:defRPr>
            </a:lvl1pPr>
          </a:lstStyle>
          <a:p>
            <a:r>
              <a:rPr lang="en-US" noProof="0" smtClean="0"/>
              <a:t>Click icon to add chart</a:t>
            </a:r>
            <a:endParaRPr lang="en-US" noProof="0" dirty="0"/>
          </a:p>
        </p:txBody>
      </p:sp>
    </p:spTree>
    <p:extLst>
      <p:ext uri="{BB962C8B-B14F-4D97-AF65-F5344CB8AC3E}">
        <p14:creationId xmlns:p14="http://schemas.microsoft.com/office/powerpoint/2010/main" val="2525342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Layout">
    <p:spTree>
      <p:nvGrpSpPr>
        <p:cNvPr id="1" name=""/>
        <p:cNvGrpSpPr/>
        <p:nvPr/>
      </p:nvGrpSpPr>
      <p:grpSpPr>
        <a:xfrm>
          <a:off x="0" y="0"/>
          <a:ext cx="0" cy="0"/>
          <a:chOff x="0" y="0"/>
          <a:chExt cx="0" cy="0"/>
        </a:xfrm>
      </p:grpSpPr>
      <p:sp>
        <p:nvSpPr>
          <p:cNvPr id="7" name="Rectangle 6" descr="Unpaved road lined with trees, mountain side drive">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164ACA68-1C2C-4C4D-9CB4-1C8BF3E03F57}"/>
              </a:ext>
              <a:ext uri="{C183D7F6-B498-43B3-948B-1728B52AA6E4}">
                <adec:decorative xmlns=""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80000"/>
                </a:schemeClr>
              </a:gs>
              <a:gs pos="100000">
                <a:schemeClr val="accent3">
                  <a:alpha val="80000"/>
                </a:schemeClr>
              </a:gs>
            </a:gsLst>
            <a:lin ang="0" scaled="1"/>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noProof="0" dirty="0"/>
              <a:t>ADD A FOOTER</a:t>
            </a:r>
          </a:p>
        </p:txBody>
      </p:sp>
      <p:sp>
        <p:nvSpPr>
          <p:cNvPr id="9" name="Text Placeholder 26">
            <a:extLst>
              <a:ext uri="{FF2B5EF4-FFF2-40B4-BE49-F238E27FC236}">
                <a16:creationId xmlns:a16="http://schemas.microsoft.com/office/drawing/2014/main" id="{B534F865-65DF-4129-9CE5-414E24937576}"/>
              </a:ext>
            </a:extLst>
          </p:cNvPr>
          <p:cNvSpPr>
            <a:spLocks noGrp="1"/>
          </p:cNvSpPr>
          <p:nvPr>
            <p:ph type="body" sz="quarter" idx="16" hasCustomPrompt="1"/>
          </p:nvPr>
        </p:nvSpPr>
        <p:spPr>
          <a:xfrm>
            <a:off x="8683563" y="3359239"/>
            <a:ext cx="2596896" cy="2252574"/>
          </a:xfrm>
        </p:spPr>
        <p:txBody>
          <a:bodyPr lIns="0" rIns="0">
            <a:noAutofit/>
          </a:bodyPr>
          <a:lstStyle>
            <a:lvl1pPr marL="0" indent="0" algn="l">
              <a:buNone/>
              <a:defRPr sz="2300" b="0" i="0">
                <a:solidFill>
                  <a:schemeClr val="bg2"/>
                </a:solidFill>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Edit master text styles</a:t>
            </a:r>
          </a:p>
        </p:txBody>
      </p:sp>
      <p:sp>
        <p:nvSpPr>
          <p:cNvPr id="14" name="Title 1">
            <a:extLst>
              <a:ext uri="{FF2B5EF4-FFF2-40B4-BE49-F238E27FC236}">
                <a16:creationId xmlns:a16="http://schemas.microsoft.com/office/drawing/2014/main" id="{4510C334-F1CE-4CEF-ADC6-D1BADB9947D6}"/>
              </a:ext>
            </a:extLst>
          </p:cNvPr>
          <p:cNvSpPr>
            <a:spLocks noGrp="1"/>
          </p:cNvSpPr>
          <p:nvPr>
            <p:ph type="title" hasCustomPrompt="1"/>
          </p:nvPr>
        </p:nvSpPr>
        <p:spPr>
          <a:xfrm>
            <a:off x="8683562" y="1757774"/>
            <a:ext cx="2669859" cy="1325563"/>
          </a:xfrm>
        </p:spPr>
        <p:txBody>
          <a:bodyPr lIns="0" rIns="0"/>
          <a:lstStyle>
            <a:lvl1pPr algn="l">
              <a:defRPr>
                <a:solidFill>
                  <a:schemeClr val="bg1"/>
                </a:solidFill>
              </a:defRPr>
            </a:lvl1pPr>
          </a:lstStyle>
          <a:p>
            <a:r>
              <a:rPr lang="en-US" noProof="0"/>
              <a:t>TABLE SLIDE</a:t>
            </a:r>
          </a:p>
        </p:txBody>
      </p:sp>
      <p:sp>
        <p:nvSpPr>
          <p:cNvPr id="15" name="Oval 14">
            <a:extLst>
              <a:ext uri="{FF2B5EF4-FFF2-40B4-BE49-F238E27FC236}">
                <a16:creationId xmlns:a16="http://schemas.microsoft.com/office/drawing/2014/main" id="{B6E88236-C248-4008-9619-75BCE6D3401C}"/>
              </a:ext>
              <a:ext uri="{C183D7F6-B498-43B3-948B-1728B52AA6E4}">
                <adec:decorative xmlns=""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8" name="Rectangle 17">
            <a:extLst>
              <a:ext uri="{FF2B5EF4-FFF2-40B4-BE49-F238E27FC236}">
                <a16:creationId xmlns:a16="http://schemas.microsoft.com/office/drawing/2014/main" id="{2D3F74C5-9ADD-4AE3-BCA5-88726CC2A1A3}"/>
              </a:ext>
              <a:ext uri="{C183D7F6-B498-43B3-948B-1728B52AA6E4}">
                <adec:decorative xmlns="" xmlns:adec="http://schemas.microsoft.com/office/drawing/2017/decorative" val="1"/>
              </a:ext>
            </a:extLst>
          </p:cNvPr>
          <p:cNvSpPr/>
          <p:nvPr userDrawn="1"/>
        </p:nvSpPr>
        <p:spPr>
          <a:xfrm>
            <a:off x="8683563" y="3191969"/>
            <a:ext cx="1545336"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3" name="Table Placeholder 17">
            <a:extLst>
              <a:ext uri="{FF2B5EF4-FFF2-40B4-BE49-F238E27FC236}">
                <a16:creationId xmlns:a16="http://schemas.microsoft.com/office/drawing/2014/main" id="{62814DE5-26B2-4A8E-BA8D-A2E4C5547EB9}"/>
              </a:ext>
            </a:extLst>
          </p:cNvPr>
          <p:cNvSpPr>
            <a:spLocks noGrp="1"/>
          </p:cNvSpPr>
          <p:nvPr>
            <p:ph type="tbl" sz="quarter" idx="17"/>
          </p:nvPr>
        </p:nvSpPr>
        <p:spPr>
          <a:xfrm>
            <a:off x="911225" y="1505433"/>
            <a:ext cx="6561138" cy="3847135"/>
          </a:xfrm>
        </p:spPr>
        <p:txBody>
          <a:bodyPr anchor="ctr" anchorCtr="0">
            <a:normAutofit/>
          </a:bodyPr>
          <a:lstStyle>
            <a:lvl1pPr marL="0" indent="0" algn="ctr">
              <a:buNone/>
              <a:defRPr sz="1600">
                <a:solidFill>
                  <a:schemeClr val="tx1">
                    <a:lumMod val="50000"/>
                    <a:lumOff val="50000"/>
                  </a:schemeClr>
                </a:solidFill>
              </a:defRPr>
            </a:lvl1pPr>
          </a:lstStyle>
          <a:p>
            <a:r>
              <a:rPr lang="en-US" noProof="0" smtClean="0"/>
              <a:t>Click icon to add table</a:t>
            </a:r>
            <a:endParaRPr lang="en-US" noProof="0" dirty="0"/>
          </a:p>
        </p:txBody>
      </p:sp>
    </p:spTree>
    <p:extLst>
      <p:ext uri="{BB962C8B-B14F-4D97-AF65-F5344CB8AC3E}">
        <p14:creationId xmlns:p14="http://schemas.microsoft.com/office/powerpoint/2010/main" val="240194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mage and 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83C23D1-BE9A-4E52-9BEF-D55C4CB7574F}"/>
              </a:ext>
              <a:ext uri="{C183D7F6-B498-43B3-948B-1728B52AA6E4}">
                <adec:decorative xmlns="" xmlns:adec="http://schemas.microsoft.com/office/drawing/2017/decorative" val="1"/>
              </a:ext>
            </a:extLst>
          </p:cNvPr>
          <p:cNvSpPr/>
          <p:nvPr userDrawn="1"/>
        </p:nvSpPr>
        <p:spPr>
          <a:xfrm>
            <a:off x="11645798" y="6386170"/>
            <a:ext cx="307239" cy="343814"/>
          </a:xfrm>
          <a:prstGeom prst="rect">
            <a:avLst/>
          </a:prstGeom>
          <a:noFill/>
          <a:ln w="12700" cap="flat">
            <a:noFill/>
            <a:prstDash val="solid"/>
            <a:miter/>
          </a:ln>
        </p:spPr>
        <p:txBody>
          <a:bodyPr rtlCol="0" anchor="ctr"/>
          <a:lstStyle/>
          <a:p>
            <a:pPr algn="l"/>
            <a:endParaRPr lang="en-US" noProof="0" dirty="0"/>
          </a:p>
        </p:txBody>
      </p:sp>
      <p:sp>
        <p:nvSpPr>
          <p:cNvPr id="10" name="Rectangle 9" descr="View of a lake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 xmlns:adec="http://schemas.microsoft.com/office/drawing/2017/decorative" val="1"/>
              </a:ext>
            </a:extLst>
          </p:cNvPr>
          <p:cNvSpPr/>
          <p:nvPr userDrawn="1"/>
        </p:nvSpPr>
        <p:spPr>
          <a:xfrm>
            <a:off x="129540" y="128016"/>
            <a:ext cx="11932920" cy="2368296"/>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4" name="Text Placeholder 26">
            <a:extLst>
              <a:ext uri="{FF2B5EF4-FFF2-40B4-BE49-F238E27FC236}">
                <a16:creationId xmlns:a16="http://schemas.microsoft.com/office/drawing/2014/main" id="{B33A3032-1037-4342-827F-CF1349978260}"/>
              </a:ext>
            </a:extLst>
          </p:cNvPr>
          <p:cNvSpPr>
            <a:spLocks noGrp="1"/>
          </p:cNvSpPr>
          <p:nvPr>
            <p:ph type="body" sz="quarter" idx="16" hasCustomPrompt="1"/>
          </p:nvPr>
        </p:nvSpPr>
        <p:spPr>
          <a:xfrm>
            <a:off x="838201" y="1835244"/>
            <a:ext cx="10515599" cy="629105"/>
          </a:xfrm>
        </p:spPr>
        <p:txBody>
          <a:bodyPr lIns="0" rIns="0">
            <a:noAutofit/>
          </a:bodyPr>
          <a:lstStyle>
            <a:lvl1pPr marL="0" indent="0" algn="ctr">
              <a:buNone/>
              <a:defRPr sz="2300" b="0" i="0">
                <a:solidFill>
                  <a:schemeClr val="bg2"/>
                </a:solidFill>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Edit master text styles</a:t>
            </a:r>
          </a:p>
        </p:txBody>
      </p:sp>
      <p:sp>
        <p:nvSpPr>
          <p:cNvPr id="15" name="Title 1">
            <a:extLst>
              <a:ext uri="{FF2B5EF4-FFF2-40B4-BE49-F238E27FC236}">
                <a16:creationId xmlns:a16="http://schemas.microsoft.com/office/drawing/2014/main" id="{FD6F6A17-AFDC-40C7-9D63-50FA052A1614}"/>
              </a:ext>
            </a:extLst>
          </p:cNvPr>
          <p:cNvSpPr>
            <a:spLocks noGrp="1"/>
          </p:cNvSpPr>
          <p:nvPr>
            <p:ph type="title" hasCustomPrompt="1"/>
          </p:nvPr>
        </p:nvSpPr>
        <p:spPr>
          <a:xfrm>
            <a:off x="838200" y="557629"/>
            <a:ext cx="10515600" cy="1325563"/>
          </a:xfrm>
        </p:spPr>
        <p:txBody>
          <a:bodyPr lIns="0" rIns="0"/>
          <a:lstStyle>
            <a:lvl1pPr algn="ctr">
              <a:defRPr>
                <a:solidFill>
                  <a:schemeClr val="bg1"/>
                </a:solidFill>
              </a:defRPr>
            </a:lvl1pPr>
          </a:lstStyle>
          <a:p>
            <a:r>
              <a:rPr lang="en-US" noProof="0"/>
              <a:t>BIG IMAGE SLIDE</a:t>
            </a:r>
          </a:p>
        </p:txBody>
      </p:sp>
      <p:sp>
        <p:nvSpPr>
          <p:cNvPr id="16" name="Rectangle 15">
            <a:extLst>
              <a:ext uri="{FF2B5EF4-FFF2-40B4-BE49-F238E27FC236}">
                <a16:creationId xmlns:a16="http://schemas.microsoft.com/office/drawing/2014/main" id="{6668B9DC-C6AF-45D4-BBA3-A5EF781EAB7F}"/>
              </a:ext>
              <a:ext uri="{C183D7F6-B498-43B3-948B-1728B52AA6E4}">
                <adec:decorative xmlns="" xmlns:adec="http://schemas.microsoft.com/office/drawing/2017/decorative" val="1"/>
              </a:ext>
            </a:extLst>
          </p:cNvPr>
          <p:cNvSpPr/>
          <p:nvPr userDrawn="1"/>
        </p:nvSpPr>
        <p:spPr>
          <a:xfrm>
            <a:off x="3759708" y="1667974"/>
            <a:ext cx="4672584" cy="36576"/>
          </a:xfrm>
          <a:prstGeom prst="rect">
            <a:avLst/>
          </a:prstGeom>
          <a:solidFill>
            <a:schemeClr val="bg2"/>
          </a:solidFill>
          <a:ln w="12700" cap="flat">
            <a:noFill/>
            <a:prstDash val="solid"/>
            <a:miter/>
          </a:ln>
        </p:spPr>
        <p:txBody>
          <a:bodyPr rtlCol="0" anchor="ctr"/>
          <a:lstStyle/>
          <a:p>
            <a:pPr algn="l"/>
            <a:endParaRPr lang="en-US" noProof="0" dirty="0"/>
          </a:p>
        </p:txBody>
      </p:sp>
    </p:spTree>
    <p:extLst>
      <p:ext uri="{BB962C8B-B14F-4D97-AF65-F5344CB8AC3E}">
        <p14:creationId xmlns:p14="http://schemas.microsoft.com/office/powerpoint/2010/main" val="1761272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edia Layout">
    <p:spTree>
      <p:nvGrpSpPr>
        <p:cNvPr id="1" name=""/>
        <p:cNvGrpSpPr/>
        <p:nvPr/>
      </p:nvGrpSpPr>
      <p:grpSpPr>
        <a:xfrm>
          <a:off x="0" y="0"/>
          <a:ext cx="0" cy="0"/>
          <a:chOff x="0" y="0"/>
          <a:chExt cx="0" cy="0"/>
        </a:xfrm>
      </p:grpSpPr>
      <p:sp>
        <p:nvSpPr>
          <p:cNvPr id="7" name="Rectangle 6" descr="Unpaved road lined with trees, mountain side drive">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164ACA68-1C2C-4C4D-9CB4-1C8BF3E03F57}"/>
              </a:ext>
              <a:ext uri="{C183D7F6-B498-43B3-948B-1728B52AA6E4}">
                <adec:decorative xmlns=""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80000"/>
                </a:schemeClr>
              </a:gs>
              <a:gs pos="100000">
                <a:schemeClr val="accent3">
                  <a:alpha val="80000"/>
                </a:schemeClr>
              </a:gs>
            </a:gsLst>
            <a:lin ang="0" scaled="1"/>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noProof="0" dirty="0"/>
              <a:t>ADD A FOOTER</a:t>
            </a:r>
          </a:p>
        </p:txBody>
      </p:sp>
      <p:sp>
        <p:nvSpPr>
          <p:cNvPr id="14" name="Title 1">
            <a:extLst>
              <a:ext uri="{FF2B5EF4-FFF2-40B4-BE49-F238E27FC236}">
                <a16:creationId xmlns:a16="http://schemas.microsoft.com/office/drawing/2014/main" id="{4510C334-F1CE-4CEF-ADC6-D1BADB9947D6}"/>
              </a:ext>
            </a:extLst>
          </p:cNvPr>
          <p:cNvSpPr>
            <a:spLocks noGrp="1"/>
          </p:cNvSpPr>
          <p:nvPr>
            <p:ph type="title" hasCustomPrompt="1"/>
          </p:nvPr>
        </p:nvSpPr>
        <p:spPr>
          <a:xfrm>
            <a:off x="838200" y="268873"/>
            <a:ext cx="10515600" cy="1325563"/>
          </a:xfrm>
        </p:spPr>
        <p:txBody>
          <a:bodyPr lIns="0" rIns="0"/>
          <a:lstStyle>
            <a:lvl1pPr algn="ctr">
              <a:defRPr>
                <a:solidFill>
                  <a:schemeClr val="bg1"/>
                </a:solidFill>
              </a:defRPr>
            </a:lvl1pPr>
          </a:lstStyle>
          <a:p>
            <a:r>
              <a:rPr lang="en-US" noProof="0"/>
              <a:t>VIDEO SLIDE</a:t>
            </a:r>
          </a:p>
        </p:txBody>
      </p:sp>
      <p:sp>
        <p:nvSpPr>
          <p:cNvPr id="15" name="Oval 14">
            <a:extLst>
              <a:ext uri="{FF2B5EF4-FFF2-40B4-BE49-F238E27FC236}">
                <a16:creationId xmlns:a16="http://schemas.microsoft.com/office/drawing/2014/main" id="{B6E88236-C248-4008-9619-75BCE6D3401C}"/>
              </a:ext>
              <a:ext uri="{C183D7F6-B498-43B3-948B-1728B52AA6E4}">
                <adec:decorative xmlns=""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6" name="Media Placeholder 7">
            <a:extLst>
              <a:ext uri="{FF2B5EF4-FFF2-40B4-BE49-F238E27FC236}">
                <a16:creationId xmlns:a16="http://schemas.microsoft.com/office/drawing/2014/main" id="{A11F77F4-4B16-4503-B9B6-AE22C686E3E3}"/>
              </a:ext>
            </a:extLst>
          </p:cNvPr>
          <p:cNvSpPr>
            <a:spLocks noGrp="1"/>
          </p:cNvSpPr>
          <p:nvPr>
            <p:ph type="media" sz="quarter" idx="17"/>
          </p:nvPr>
        </p:nvSpPr>
        <p:spPr>
          <a:xfrm>
            <a:off x="1395984" y="1497770"/>
            <a:ext cx="9400032" cy="4215384"/>
          </a:xfrm>
        </p:spPr>
        <p:txBody>
          <a:bodyPr anchor="ctr" anchorCtr="0">
            <a:normAutofit/>
          </a:bodyPr>
          <a:lstStyle>
            <a:lvl1pPr marL="0" indent="0" algn="ctr">
              <a:buNone/>
              <a:defRPr sz="1400"/>
            </a:lvl1pPr>
          </a:lstStyle>
          <a:p>
            <a:r>
              <a:rPr lang="en-US" noProof="0" smtClean="0"/>
              <a:t>Click icon to add media</a:t>
            </a:r>
            <a:endParaRPr lang="en-US" noProof="0" dirty="0"/>
          </a:p>
        </p:txBody>
      </p:sp>
    </p:spTree>
    <p:extLst>
      <p:ext uri="{BB962C8B-B14F-4D97-AF65-F5344CB8AC3E}">
        <p14:creationId xmlns:p14="http://schemas.microsoft.com/office/powerpoint/2010/main" val="2399738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Layout">
    <p:spTree>
      <p:nvGrpSpPr>
        <p:cNvPr id="1" name=""/>
        <p:cNvGrpSpPr/>
        <p:nvPr/>
      </p:nvGrpSpPr>
      <p:grpSpPr>
        <a:xfrm>
          <a:off x="0" y="0"/>
          <a:ext cx="0" cy="0"/>
          <a:chOff x="0" y="0"/>
          <a:chExt cx="0" cy="0"/>
        </a:xfrm>
      </p:grpSpPr>
      <p:sp>
        <p:nvSpPr>
          <p:cNvPr id="3" name="Rectangle 2" descr="View of a lake and mountain range">
            <a:extLst>
              <a:ext uri="{FF2B5EF4-FFF2-40B4-BE49-F238E27FC236}">
                <a16:creationId xmlns:a16="http://schemas.microsoft.com/office/drawing/2014/main" id="{1DAC5403-E1D0-4032-A9FE-410B2982643C}"/>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12" name="Rectangle 11">
            <a:extLst>
              <a:ext uri="{FF2B5EF4-FFF2-40B4-BE49-F238E27FC236}">
                <a16:creationId xmlns:a16="http://schemas.microsoft.com/office/drawing/2014/main" id="{D846C517-01CF-4924-81A5-DAD4CE0BFA6C}"/>
              </a:ext>
              <a:ext uri="{C183D7F6-B498-43B3-948B-1728B52AA6E4}">
                <adec:decorative xmlns=""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80000"/>
                </a:schemeClr>
              </a:gs>
              <a:gs pos="99000">
                <a:schemeClr val="accent3">
                  <a:alpha val="80000"/>
                </a:schemeClr>
              </a:gs>
            </a:gsLst>
            <a:lin ang="0" scaled="1"/>
            <a:tileRect/>
          </a:gradFill>
          <a:ln w="12700" cap="flat">
            <a:noFill/>
            <a:prstDash val="solid"/>
            <a:miter/>
          </a:ln>
        </p:spPr>
        <p:txBody>
          <a:bodyPr rtlCol="0" anchor="ctr"/>
          <a:lstStyle/>
          <a:p>
            <a:pPr algn="l"/>
            <a:endParaRPr lang="en-US" noProof="0" dirty="0"/>
          </a:p>
        </p:txBody>
      </p:sp>
      <p:sp>
        <p:nvSpPr>
          <p:cNvPr id="16" name="Text Placeholder 26">
            <a:extLst>
              <a:ext uri="{FF2B5EF4-FFF2-40B4-BE49-F238E27FC236}">
                <a16:creationId xmlns:a16="http://schemas.microsoft.com/office/drawing/2014/main" id="{82190F1B-1701-4806-870F-8FC7F32FE4AA}"/>
              </a:ext>
            </a:extLst>
          </p:cNvPr>
          <p:cNvSpPr>
            <a:spLocks noGrp="1"/>
          </p:cNvSpPr>
          <p:nvPr>
            <p:ph type="body" sz="quarter" idx="21" hasCustomPrompt="1"/>
          </p:nvPr>
        </p:nvSpPr>
        <p:spPr>
          <a:xfrm>
            <a:off x="3912235" y="4222968"/>
            <a:ext cx="4367531" cy="474519"/>
          </a:xfrm>
        </p:spPr>
        <p:txBody>
          <a:bodyPr>
            <a:noAutofit/>
          </a:bodyPr>
          <a:lstStyle>
            <a:lvl1pPr marL="0" indent="0" algn="ctr">
              <a:buNone/>
              <a:defRPr sz="3500" b="0" i="0">
                <a:solidFill>
                  <a:schemeClr val="bg1"/>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+7 678-555-0128</a:t>
            </a:r>
          </a:p>
        </p:txBody>
      </p:sp>
      <p:sp>
        <p:nvSpPr>
          <p:cNvPr id="18" name="Text Placeholder 26">
            <a:extLst>
              <a:ext uri="{FF2B5EF4-FFF2-40B4-BE49-F238E27FC236}">
                <a16:creationId xmlns:a16="http://schemas.microsoft.com/office/drawing/2014/main" id="{972B7F81-5409-42D9-B44C-88D9CBD9BAD5}"/>
              </a:ext>
            </a:extLst>
          </p:cNvPr>
          <p:cNvSpPr>
            <a:spLocks noGrp="1"/>
          </p:cNvSpPr>
          <p:nvPr>
            <p:ph type="body" sz="quarter" idx="20" hasCustomPrompt="1"/>
          </p:nvPr>
        </p:nvSpPr>
        <p:spPr>
          <a:xfrm>
            <a:off x="3912235" y="3927698"/>
            <a:ext cx="4367531" cy="288000"/>
          </a:xfrm>
        </p:spPr>
        <p:txBody>
          <a:bodyPr>
            <a:noAutofit/>
          </a:bodyPr>
          <a:lstStyle>
            <a:lvl1pPr marL="0" indent="0" algn="ctr">
              <a:buNone/>
              <a:defRPr sz="2000" b="0" i="0">
                <a:solidFill>
                  <a:schemeClr val="bg2"/>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Phone</a:t>
            </a:r>
          </a:p>
        </p:txBody>
      </p:sp>
      <p:sp>
        <p:nvSpPr>
          <p:cNvPr id="19" name="Text Placeholder 14">
            <a:extLst>
              <a:ext uri="{FF2B5EF4-FFF2-40B4-BE49-F238E27FC236}">
                <a16:creationId xmlns:a16="http://schemas.microsoft.com/office/drawing/2014/main" id="{FAA54554-5CE2-43AD-979D-F095482C49AB}"/>
              </a:ext>
            </a:extLst>
          </p:cNvPr>
          <p:cNvSpPr>
            <a:spLocks noGrp="1"/>
          </p:cNvSpPr>
          <p:nvPr>
            <p:ph type="body" sz="quarter" idx="13" hasCustomPrompt="1"/>
          </p:nvPr>
        </p:nvSpPr>
        <p:spPr>
          <a:xfrm>
            <a:off x="1050857" y="2655074"/>
            <a:ext cx="10090287" cy="606659"/>
          </a:xfrm>
        </p:spPr>
        <p:txBody>
          <a:bodyPr>
            <a:noAutofit/>
          </a:bodyPr>
          <a:lstStyle>
            <a:lvl1pPr marL="0" indent="0" algn="ctr">
              <a:buNone/>
              <a:defRPr sz="3500" b="0" i="0">
                <a:solidFill>
                  <a:schemeClr val="bg2"/>
                </a:solidFill>
              </a:defRPr>
            </a:lvl1pPr>
          </a:lstStyle>
          <a:p>
            <a:pPr lvl="0"/>
            <a:r>
              <a:rPr lang="en-US" noProof="0"/>
              <a:t>Alexander Martensson</a:t>
            </a:r>
          </a:p>
        </p:txBody>
      </p:sp>
      <p:sp>
        <p:nvSpPr>
          <p:cNvPr id="20" name="Text Placeholder 26">
            <a:extLst>
              <a:ext uri="{FF2B5EF4-FFF2-40B4-BE49-F238E27FC236}">
                <a16:creationId xmlns:a16="http://schemas.microsoft.com/office/drawing/2014/main" id="{A1D8F0C1-128A-435B-8585-F0B32496EC79}"/>
              </a:ext>
            </a:extLst>
          </p:cNvPr>
          <p:cNvSpPr>
            <a:spLocks noGrp="1"/>
          </p:cNvSpPr>
          <p:nvPr>
            <p:ph type="body" sz="quarter" idx="22" hasCustomPrompt="1"/>
          </p:nvPr>
        </p:nvSpPr>
        <p:spPr>
          <a:xfrm>
            <a:off x="3135722" y="5230723"/>
            <a:ext cx="5920556" cy="474519"/>
          </a:xfrm>
        </p:spPr>
        <p:txBody>
          <a:bodyPr>
            <a:noAutofit/>
          </a:bodyPr>
          <a:lstStyle>
            <a:lvl1pPr marL="0" indent="0" algn="ctr">
              <a:buNone/>
              <a:defRPr sz="3500" b="0" i="0">
                <a:solidFill>
                  <a:schemeClr val="bg1"/>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martensson@example.com</a:t>
            </a:r>
          </a:p>
        </p:txBody>
      </p:sp>
      <p:sp>
        <p:nvSpPr>
          <p:cNvPr id="22" name="Text Placeholder 26">
            <a:extLst>
              <a:ext uri="{FF2B5EF4-FFF2-40B4-BE49-F238E27FC236}">
                <a16:creationId xmlns:a16="http://schemas.microsoft.com/office/drawing/2014/main" id="{90B48E8B-E525-4852-9167-5281C64B1C37}"/>
              </a:ext>
            </a:extLst>
          </p:cNvPr>
          <p:cNvSpPr>
            <a:spLocks noGrp="1"/>
          </p:cNvSpPr>
          <p:nvPr>
            <p:ph type="body" sz="quarter" idx="23" hasCustomPrompt="1"/>
          </p:nvPr>
        </p:nvSpPr>
        <p:spPr>
          <a:xfrm>
            <a:off x="3912235" y="4929014"/>
            <a:ext cx="4367531" cy="288000"/>
          </a:xfrm>
        </p:spPr>
        <p:txBody>
          <a:bodyPr>
            <a:noAutofit/>
          </a:bodyPr>
          <a:lstStyle>
            <a:lvl1pPr marL="0" indent="0" algn="ctr">
              <a:buNone/>
              <a:defRPr sz="2000" b="0" i="0">
                <a:solidFill>
                  <a:schemeClr val="bg2"/>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Email</a:t>
            </a:r>
          </a:p>
        </p:txBody>
      </p:sp>
      <p:sp>
        <p:nvSpPr>
          <p:cNvPr id="24" name="Title 1">
            <a:extLst>
              <a:ext uri="{FF2B5EF4-FFF2-40B4-BE49-F238E27FC236}">
                <a16:creationId xmlns:a16="http://schemas.microsoft.com/office/drawing/2014/main" id="{0C5EB90F-1ADD-412B-9044-2CC607B786B1}"/>
              </a:ext>
            </a:extLst>
          </p:cNvPr>
          <p:cNvSpPr>
            <a:spLocks noGrp="1"/>
          </p:cNvSpPr>
          <p:nvPr>
            <p:ph type="title" hasCustomPrompt="1"/>
          </p:nvPr>
        </p:nvSpPr>
        <p:spPr>
          <a:xfrm>
            <a:off x="1050856" y="993494"/>
            <a:ext cx="10104124" cy="1517356"/>
          </a:xfrm>
        </p:spPr>
        <p:txBody>
          <a:bodyPr>
            <a:noAutofit/>
          </a:bodyPr>
          <a:lstStyle>
            <a:lvl1pPr algn="ctr">
              <a:defRPr sz="8000" b="0">
                <a:solidFill>
                  <a:schemeClr val="bg1"/>
                </a:solidFill>
              </a:defRPr>
            </a:lvl1pPr>
          </a:lstStyle>
          <a:p>
            <a:r>
              <a:rPr lang="en-US" noProof="0"/>
              <a:t>THANK YOU!</a:t>
            </a:r>
          </a:p>
        </p:txBody>
      </p:sp>
      <p:sp>
        <p:nvSpPr>
          <p:cNvPr id="25" name="Rectangle 24">
            <a:extLst>
              <a:ext uri="{FF2B5EF4-FFF2-40B4-BE49-F238E27FC236}">
                <a16:creationId xmlns:a16="http://schemas.microsoft.com/office/drawing/2014/main" id="{540A1271-E1E7-40AB-9552-9B4249544008}"/>
              </a:ext>
              <a:ext uri="{C183D7F6-B498-43B3-948B-1728B52AA6E4}">
                <adec:decorative xmlns="" xmlns:adec="http://schemas.microsoft.com/office/drawing/2017/decorative" val="1"/>
              </a:ext>
            </a:extLst>
          </p:cNvPr>
          <p:cNvSpPr/>
          <p:nvPr userDrawn="1"/>
        </p:nvSpPr>
        <p:spPr>
          <a:xfrm>
            <a:off x="3156204" y="2421953"/>
            <a:ext cx="5879592" cy="64008"/>
          </a:xfrm>
          <a:prstGeom prst="rect">
            <a:avLst/>
          </a:prstGeom>
          <a:solidFill>
            <a:schemeClr val="bg2"/>
          </a:solidFill>
          <a:ln w="12700" cap="flat">
            <a:noFill/>
            <a:prstDash val="solid"/>
            <a:miter/>
          </a:ln>
        </p:spPr>
        <p:txBody>
          <a:bodyPr rtlCol="0" anchor="ctr"/>
          <a:lstStyle/>
          <a:p>
            <a:pPr algn="l"/>
            <a:endParaRPr lang="en-US" noProof="0" dirty="0"/>
          </a:p>
        </p:txBody>
      </p:sp>
    </p:spTree>
    <p:extLst>
      <p:ext uri="{BB962C8B-B14F-4D97-AF65-F5344CB8AC3E}">
        <p14:creationId xmlns:p14="http://schemas.microsoft.com/office/powerpoint/2010/main" val="13711783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2" descr="View of a mountain range">
            <a:extLst>
              <a:ext uri="{FF2B5EF4-FFF2-40B4-BE49-F238E27FC236}">
                <a16:creationId xmlns:a16="http://schemas.microsoft.com/office/drawing/2014/main" id="{1DAC5403-E1D0-4032-A9FE-410B2982643C}"/>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12" name="Rectangle 11">
            <a:extLst>
              <a:ext uri="{FF2B5EF4-FFF2-40B4-BE49-F238E27FC236}">
                <a16:creationId xmlns:a16="http://schemas.microsoft.com/office/drawing/2014/main" id="{D846C517-01CF-4924-81A5-DAD4CE0BFA6C}"/>
              </a:ext>
              <a:ext uri="{C183D7F6-B498-43B3-948B-1728B52AA6E4}">
                <adec:decorative xmlns=""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70000"/>
                </a:schemeClr>
              </a:gs>
              <a:gs pos="100000">
                <a:schemeClr val="accent3">
                  <a:alpha val="70000"/>
                </a:schemeClr>
              </a:gs>
            </a:gsLst>
            <a:lin ang="0" scaled="1"/>
            <a:tileRect/>
          </a:gradFill>
          <a:ln w="12700" cap="flat">
            <a:noFill/>
            <a:prstDash val="solid"/>
            <a:miter/>
          </a:ln>
        </p:spPr>
        <p:txBody>
          <a:bodyPr rtlCol="0" anchor="ctr"/>
          <a:lstStyle/>
          <a:p>
            <a:pPr algn="l"/>
            <a:endParaRPr lang="en-US" noProof="0" dirty="0"/>
          </a:p>
        </p:txBody>
      </p:sp>
      <p:sp>
        <p:nvSpPr>
          <p:cNvPr id="2" name="Title 1">
            <a:extLst>
              <a:ext uri="{FF2B5EF4-FFF2-40B4-BE49-F238E27FC236}">
                <a16:creationId xmlns:a16="http://schemas.microsoft.com/office/drawing/2014/main" id="{199AD403-A15F-4A2F-B050-AB874136E732}"/>
              </a:ext>
            </a:extLst>
          </p:cNvPr>
          <p:cNvSpPr>
            <a:spLocks noGrp="1"/>
          </p:cNvSpPr>
          <p:nvPr>
            <p:ph type="title" hasCustomPrompt="1"/>
          </p:nvPr>
        </p:nvSpPr>
        <p:spPr>
          <a:xfrm>
            <a:off x="1037021" y="2107415"/>
            <a:ext cx="10117959" cy="2281355"/>
          </a:xfrm>
        </p:spPr>
        <p:txBody>
          <a:bodyPr>
            <a:noAutofit/>
          </a:bodyPr>
          <a:lstStyle>
            <a:lvl1pPr algn="ctr">
              <a:defRPr sz="8000" b="0">
                <a:solidFill>
                  <a:schemeClr val="bg1"/>
                </a:solidFill>
              </a:defRPr>
            </a:lvl1pPr>
          </a:lstStyle>
          <a:p>
            <a:r>
              <a:rPr lang="en-US" noProof="0"/>
              <a:t>PRESENTATION</a:t>
            </a:r>
            <a:br>
              <a:rPr lang="en-US" noProof="0"/>
            </a:br>
            <a:r>
              <a:rPr lang="en-US" noProof="0"/>
              <a:t>TITLE</a:t>
            </a:r>
          </a:p>
        </p:txBody>
      </p:sp>
      <p:sp>
        <p:nvSpPr>
          <p:cNvPr id="5" name="Rectangle 4">
            <a:extLst>
              <a:ext uri="{FF2B5EF4-FFF2-40B4-BE49-F238E27FC236}">
                <a16:creationId xmlns:a16="http://schemas.microsoft.com/office/drawing/2014/main" id="{6691BBC0-FAFE-4A57-9925-6182B74C4CB1}"/>
              </a:ext>
              <a:ext uri="{C183D7F6-B498-43B3-948B-1728B52AA6E4}">
                <adec:decorative xmlns="" xmlns:adec="http://schemas.microsoft.com/office/drawing/2017/decorative" val="1"/>
              </a:ext>
            </a:extLst>
          </p:cNvPr>
          <p:cNvSpPr/>
          <p:nvPr userDrawn="1"/>
        </p:nvSpPr>
        <p:spPr>
          <a:xfrm>
            <a:off x="4879848" y="4453465"/>
            <a:ext cx="2432304" cy="64008"/>
          </a:xfrm>
          <a:prstGeom prst="rect">
            <a:avLst/>
          </a:prstGeom>
          <a:solidFill>
            <a:schemeClr val="bg2"/>
          </a:solidFill>
          <a:ln w="12700" cap="flat">
            <a:noFill/>
            <a:prstDash val="solid"/>
            <a:miter/>
          </a:ln>
        </p:spPr>
        <p:txBody>
          <a:bodyPr rtlCol="0" anchor="ctr"/>
          <a:lstStyle/>
          <a:p>
            <a:pPr algn="l"/>
            <a:endParaRPr lang="en-US" noProof="0" dirty="0"/>
          </a:p>
        </p:txBody>
      </p:sp>
      <p:sp>
        <p:nvSpPr>
          <p:cNvPr id="9" name="Subtitle 2">
            <a:extLst>
              <a:ext uri="{FF2B5EF4-FFF2-40B4-BE49-F238E27FC236}">
                <a16:creationId xmlns:a16="http://schemas.microsoft.com/office/drawing/2014/main" id="{08214E67-DE9D-42F7-B713-798383BBD13A}"/>
              </a:ext>
            </a:extLst>
          </p:cNvPr>
          <p:cNvSpPr>
            <a:spLocks noGrp="1"/>
          </p:cNvSpPr>
          <p:nvPr>
            <p:ph type="subTitle" idx="1"/>
          </p:nvPr>
        </p:nvSpPr>
        <p:spPr>
          <a:xfrm>
            <a:off x="1037021" y="4720036"/>
            <a:ext cx="10117959" cy="1101898"/>
          </a:xfrm>
        </p:spPr>
        <p:txBody>
          <a:bodyPr vert="horz" lIns="91440" tIns="45720" rIns="91440" bIns="45720" rtlCol="0">
            <a:noAutofit/>
          </a:bodyPr>
          <a:lstStyle>
            <a:lvl1pPr marL="0" indent="0" algn="ctr">
              <a:buNone/>
              <a:defRPr lang="en-US" sz="3500" b="0" i="0" dirty="0">
                <a:solidFill>
                  <a:schemeClr val="bg2"/>
                </a:solidFill>
              </a:defRPr>
            </a:lvl1pPr>
          </a:lstStyle>
          <a:p>
            <a:pPr marL="228600" lvl="0" indent="-228600" algn="ctr"/>
            <a:r>
              <a:rPr lang="en-US" noProof="0" smtClean="0"/>
              <a:t>Click to edit Master subtitle style</a:t>
            </a:r>
            <a:endParaRPr lang="en-US" noProof="0"/>
          </a:p>
        </p:txBody>
      </p:sp>
    </p:spTree>
    <p:extLst>
      <p:ext uri="{BB962C8B-B14F-4D97-AF65-F5344CB8AC3E}">
        <p14:creationId xmlns:p14="http://schemas.microsoft.com/office/powerpoint/2010/main" val="40385532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0" name="Rectangle 9" descr="View of a lake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 xmlns:adec="http://schemas.microsoft.com/office/drawing/2017/decorative" val="1"/>
              </a:ext>
            </a:extLst>
          </p:cNvPr>
          <p:cNvSpPr/>
          <p:nvPr userDrawn="1"/>
        </p:nvSpPr>
        <p:spPr>
          <a:xfrm>
            <a:off x="129539" y="128016"/>
            <a:ext cx="11932919"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3" name="Rectangle 12">
            <a:extLst>
              <a:ext uri="{FF2B5EF4-FFF2-40B4-BE49-F238E27FC236}">
                <a16:creationId xmlns:a16="http://schemas.microsoft.com/office/drawing/2014/main" id="{E7822F33-D675-4E6C-BD09-D9C78365BB41}"/>
              </a:ext>
              <a:ext uri="{C183D7F6-B498-43B3-948B-1728B52AA6E4}">
                <adec:decorative xmlns="" xmlns:adec="http://schemas.microsoft.com/office/drawing/2017/decorative" val="1"/>
              </a:ext>
            </a:extLst>
          </p:cNvPr>
          <p:cNvSpPr/>
          <p:nvPr userDrawn="1"/>
        </p:nvSpPr>
        <p:spPr>
          <a:xfrm>
            <a:off x="915026" y="1747488"/>
            <a:ext cx="442800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5" name="Content Placeholder 2">
            <a:extLst>
              <a:ext uri="{FF2B5EF4-FFF2-40B4-BE49-F238E27FC236}">
                <a16:creationId xmlns:a16="http://schemas.microsoft.com/office/drawing/2014/main" id="{01B00995-C0FC-4EC6-A9B0-828FB28FC47F}"/>
              </a:ext>
            </a:extLst>
          </p:cNvPr>
          <p:cNvSpPr>
            <a:spLocks noGrp="1"/>
          </p:cNvSpPr>
          <p:nvPr>
            <p:ph idx="1" hasCustomPrompt="1"/>
          </p:nvPr>
        </p:nvSpPr>
        <p:spPr>
          <a:xfrm>
            <a:off x="838200" y="1825625"/>
            <a:ext cx="10515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Title 7">
            <a:extLst>
              <a:ext uri="{FF2B5EF4-FFF2-40B4-BE49-F238E27FC236}">
                <a16:creationId xmlns:a16="http://schemas.microsoft.com/office/drawing/2014/main" id="{51A54DF2-9EE6-43F7-A586-88CA6C624778}"/>
              </a:ext>
            </a:extLst>
          </p:cNvPr>
          <p:cNvSpPr>
            <a:spLocks noGrp="1"/>
          </p:cNvSpPr>
          <p:nvPr>
            <p:ph type="title"/>
          </p:nvPr>
        </p:nvSpPr>
        <p:spPr/>
        <p:txBody>
          <a:bodyPr/>
          <a:lstStyle>
            <a:lvl1pPr>
              <a:defRPr>
                <a:solidFill>
                  <a:schemeClr val="bg1"/>
                </a:solidFill>
              </a:defRPr>
            </a:lvl1pPr>
          </a:lstStyle>
          <a:p>
            <a:r>
              <a:rPr lang="en-US" noProof="0" smtClean="0"/>
              <a:t>Click to edit Master title style</a:t>
            </a:r>
            <a:endParaRPr lang="en-US" noProof="0"/>
          </a:p>
        </p:txBody>
      </p:sp>
    </p:spTree>
    <p:extLst>
      <p:ext uri="{BB962C8B-B14F-4D97-AF65-F5344CB8AC3E}">
        <p14:creationId xmlns:p14="http://schemas.microsoft.com/office/powerpoint/2010/main" val="33351147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0" name="Rectangle 9" descr="View of a lake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 xmlns:adec="http://schemas.microsoft.com/office/drawing/2017/decorative" val="1"/>
              </a:ext>
            </a:extLst>
          </p:cNvPr>
          <p:cNvSpPr/>
          <p:nvPr userDrawn="1"/>
        </p:nvSpPr>
        <p:spPr>
          <a:xfrm>
            <a:off x="129539" y="128016"/>
            <a:ext cx="11932919"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3" name="Rectangle 12">
            <a:extLst>
              <a:ext uri="{FF2B5EF4-FFF2-40B4-BE49-F238E27FC236}">
                <a16:creationId xmlns:a16="http://schemas.microsoft.com/office/drawing/2014/main" id="{E7822F33-D675-4E6C-BD09-D9C78365BB41}"/>
              </a:ext>
              <a:ext uri="{C183D7F6-B498-43B3-948B-1728B52AA6E4}">
                <adec:decorative xmlns="" xmlns:adec="http://schemas.microsoft.com/office/drawing/2017/decorative" val="1"/>
              </a:ext>
            </a:extLst>
          </p:cNvPr>
          <p:cNvSpPr/>
          <p:nvPr userDrawn="1"/>
        </p:nvSpPr>
        <p:spPr>
          <a:xfrm>
            <a:off x="915026" y="1747488"/>
            <a:ext cx="442800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8" name="Title 7">
            <a:extLst>
              <a:ext uri="{FF2B5EF4-FFF2-40B4-BE49-F238E27FC236}">
                <a16:creationId xmlns:a16="http://schemas.microsoft.com/office/drawing/2014/main" id="{51A54DF2-9EE6-43F7-A586-88CA6C624778}"/>
              </a:ext>
            </a:extLst>
          </p:cNvPr>
          <p:cNvSpPr>
            <a:spLocks noGrp="1"/>
          </p:cNvSpPr>
          <p:nvPr>
            <p:ph type="title"/>
          </p:nvPr>
        </p:nvSpPr>
        <p:spPr/>
        <p:txBody>
          <a:bodyPr/>
          <a:lstStyle>
            <a:lvl1pPr>
              <a:defRPr>
                <a:solidFill>
                  <a:schemeClr val="bg1"/>
                </a:solidFill>
              </a:defRPr>
            </a:lvl1pPr>
          </a:lstStyle>
          <a:p>
            <a:r>
              <a:rPr lang="en-US" noProof="0" smtClean="0"/>
              <a:t>Click to edit Master title style</a:t>
            </a:r>
            <a:endParaRPr lang="en-US" noProof="0"/>
          </a:p>
        </p:txBody>
      </p:sp>
      <p:sp>
        <p:nvSpPr>
          <p:cNvPr id="11" name="Content Placeholder 2">
            <a:extLst>
              <a:ext uri="{FF2B5EF4-FFF2-40B4-BE49-F238E27FC236}">
                <a16:creationId xmlns:a16="http://schemas.microsoft.com/office/drawing/2014/main" id="{A122F4F2-F130-4DBE-B244-1D59BBE5CD9D}"/>
              </a:ext>
            </a:extLst>
          </p:cNvPr>
          <p:cNvSpPr>
            <a:spLocks noGrp="1"/>
          </p:cNvSpPr>
          <p:nvPr>
            <p:ph sz="half" idx="1" hasCustomPrompt="1"/>
          </p:nvPr>
        </p:nvSpPr>
        <p:spPr>
          <a:xfrm>
            <a:off x="838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3">
            <a:extLst>
              <a:ext uri="{FF2B5EF4-FFF2-40B4-BE49-F238E27FC236}">
                <a16:creationId xmlns:a16="http://schemas.microsoft.com/office/drawing/2014/main" id="{D4CE5575-876A-4335-83ED-6B346DA1B4D2}"/>
              </a:ext>
            </a:extLst>
          </p:cNvPr>
          <p:cNvSpPr>
            <a:spLocks noGrp="1"/>
          </p:cNvSpPr>
          <p:nvPr>
            <p:ph sz="half" idx="2" hasCustomPrompt="1"/>
          </p:nvPr>
        </p:nvSpPr>
        <p:spPr>
          <a:xfrm>
            <a:off x="6172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6250358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0" name="Rectangle 9" descr="View of a lake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 xmlns:adec="http://schemas.microsoft.com/office/drawing/2017/decorative" val="1"/>
              </a:ext>
            </a:extLst>
          </p:cNvPr>
          <p:cNvSpPr/>
          <p:nvPr userDrawn="1"/>
        </p:nvSpPr>
        <p:spPr>
          <a:xfrm>
            <a:off x="129539" y="128016"/>
            <a:ext cx="11932919"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3" name="Rectangle 12">
            <a:extLst>
              <a:ext uri="{FF2B5EF4-FFF2-40B4-BE49-F238E27FC236}">
                <a16:creationId xmlns:a16="http://schemas.microsoft.com/office/drawing/2014/main" id="{E7822F33-D675-4E6C-BD09-D9C78365BB41}"/>
              </a:ext>
              <a:ext uri="{C183D7F6-B498-43B3-948B-1728B52AA6E4}">
                <adec:decorative xmlns="" xmlns:adec="http://schemas.microsoft.com/office/drawing/2017/decorative" val="1"/>
              </a:ext>
            </a:extLst>
          </p:cNvPr>
          <p:cNvSpPr/>
          <p:nvPr userDrawn="1"/>
        </p:nvSpPr>
        <p:spPr>
          <a:xfrm>
            <a:off x="915026" y="1747488"/>
            <a:ext cx="442800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8" name="Title 7">
            <a:extLst>
              <a:ext uri="{FF2B5EF4-FFF2-40B4-BE49-F238E27FC236}">
                <a16:creationId xmlns:a16="http://schemas.microsoft.com/office/drawing/2014/main" id="{51A54DF2-9EE6-43F7-A586-88CA6C624778}"/>
              </a:ext>
            </a:extLst>
          </p:cNvPr>
          <p:cNvSpPr>
            <a:spLocks noGrp="1"/>
          </p:cNvSpPr>
          <p:nvPr>
            <p:ph type="title"/>
          </p:nvPr>
        </p:nvSpPr>
        <p:spPr/>
        <p:txBody>
          <a:bodyPr/>
          <a:lstStyle>
            <a:lvl1pPr>
              <a:defRPr>
                <a:solidFill>
                  <a:schemeClr val="bg1"/>
                </a:solidFill>
              </a:defRPr>
            </a:lvl1pPr>
          </a:lstStyle>
          <a:p>
            <a:r>
              <a:rPr lang="en-US" noProof="0" smtClean="0"/>
              <a:t>Click to edit Master title style</a:t>
            </a:r>
            <a:endParaRPr lang="en-US" noProof="0"/>
          </a:p>
        </p:txBody>
      </p:sp>
      <p:sp>
        <p:nvSpPr>
          <p:cNvPr id="11" name="Text Placeholder 2">
            <a:extLst>
              <a:ext uri="{FF2B5EF4-FFF2-40B4-BE49-F238E27FC236}">
                <a16:creationId xmlns:a16="http://schemas.microsoft.com/office/drawing/2014/main" id="{D1F82F6E-10E8-4A58-9655-E18D14D7901F}"/>
              </a:ext>
            </a:extLst>
          </p:cNvPr>
          <p:cNvSpPr>
            <a:spLocks noGrp="1"/>
          </p:cNvSpPr>
          <p:nvPr>
            <p:ph type="body" idx="1" hasCustomPrompt="1"/>
          </p:nvPr>
        </p:nvSpPr>
        <p:spPr>
          <a:xfrm>
            <a:off x="839788" y="1840863"/>
            <a:ext cx="5157787" cy="664211"/>
          </a:xfrm>
        </p:spPr>
        <p:txBody>
          <a:bodyPr anchor="b"/>
          <a:lstStyle>
            <a:lvl1pPr marL="0" indent="0">
              <a:buNone/>
              <a:defRPr sz="2400" b="1">
                <a:solidFill>
                  <a:schemeClr val="bg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2" name="Content Placeholder 3">
            <a:extLst>
              <a:ext uri="{FF2B5EF4-FFF2-40B4-BE49-F238E27FC236}">
                <a16:creationId xmlns:a16="http://schemas.microsoft.com/office/drawing/2014/main" id="{C2F6C18E-5BCB-42EF-9310-5BD6E011DF2F}"/>
              </a:ext>
            </a:extLst>
          </p:cNvPr>
          <p:cNvSpPr>
            <a:spLocks noGrp="1"/>
          </p:cNvSpPr>
          <p:nvPr>
            <p:ph sz="half" idx="2" hasCustomPrompt="1"/>
          </p:nvPr>
        </p:nvSpPr>
        <p:spPr>
          <a:xfrm>
            <a:off x="839788" y="2505075"/>
            <a:ext cx="5157787" cy="3684588"/>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 name="Text Placeholder 4">
            <a:extLst>
              <a:ext uri="{FF2B5EF4-FFF2-40B4-BE49-F238E27FC236}">
                <a16:creationId xmlns:a16="http://schemas.microsoft.com/office/drawing/2014/main" id="{9BA2923F-D123-40C6-A193-B86D683D5B51}"/>
              </a:ext>
            </a:extLst>
          </p:cNvPr>
          <p:cNvSpPr>
            <a:spLocks noGrp="1"/>
          </p:cNvSpPr>
          <p:nvPr>
            <p:ph type="body" sz="quarter" idx="3" hasCustomPrompt="1"/>
          </p:nvPr>
        </p:nvSpPr>
        <p:spPr>
          <a:xfrm>
            <a:off x="6172200" y="1840863"/>
            <a:ext cx="5183188" cy="664212"/>
          </a:xfrm>
        </p:spPr>
        <p:txBody>
          <a:bodyPr anchor="b"/>
          <a:lstStyle>
            <a:lvl1pPr marL="0" indent="0">
              <a:buNone/>
              <a:defRPr sz="2400" b="1">
                <a:solidFill>
                  <a:schemeClr val="bg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6" name="Content Placeholder 5">
            <a:extLst>
              <a:ext uri="{FF2B5EF4-FFF2-40B4-BE49-F238E27FC236}">
                <a16:creationId xmlns:a16="http://schemas.microsoft.com/office/drawing/2014/main" id="{8305C175-94AC-44DD-9321-0A8DBDF22DA9}"/>
              </a:ext>
            </a:extLst>
          </p:cNvPr>
          <p:cNvSpPr>
            <a:spLocks noGrp="1"/>
          </p:cNvSpPr>
          <p:nvPr>
            <p:ph sz="quarter" idx="4" hasCustomPrompt="1"/>
          </p:nvPr>
        </p:nvSpPr>
        <p:spPr>
          <a:xfrm>
            <a:off x="6172200" y="2505075"/>
            <a:ext cx="5183188" cy="3684588"/>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759988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0" name="Rectangle 9" descr="View of a lake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 xmlns:adec="http://schemas.microsoft.com/office/drawing/2017/decorative" val="1"/>
              </a:ext>
            </a:extLst>
          </p:cNvPr>
          <p:cNvSpPr/>
          <p:nvPr userDrawn="1"/>
        </p:nvSpPr>
        <p:spPr>
          <a:xfrm>
            <a:off x="129539" y="128016"/>
            <a:ext cx="11932919"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3" name="Rectangle 12">
            <a:extLst>
              <a:ext uri="{FF2B5EF4-FFF2-40B4-BE49-F238E27FC236}">
                <a16:creationId xmlns:a16="http://schemas.microsoft.com/office/drawing/2014/main" id="{E7822F33-D675-4E6C-BD09-D9C78365BB41}"/>
              </a:ext>
              <a:ext uri="{C183D7F6-B498-43B3-948B-1728B52AA6E4}">
                <adec:decorative xmlns="" xmlns:adec="http://schemas.microsoft.com/office/drawing/2017/decorative" val="1"/>
              </a:ext>
            </a:extLst>
          </p:cNvPr>
          <p:cNvSpPr/>
          <p:nvPr userDrawn="1"/>
        </p:nvSpPr>
        <p:spPr>
          <a:xfrm>
            <a:off x="915026" y="2105709"/>
            <a:ext cx="374904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1" name="Title 1">
            <a:extLst>
              <a:ext uri="{FF2B5EF4-FFF2-40B4-BE49-F238E27FC236}">
                <a16:creationId xmlns:a16="http://schemas.microsoft.com/office/drawing/2014/main" id="{B1C3E675-6E45-4A81-AEA3-D36388222894}"/>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en-US" noProof="0" smtClean="0"/>
              <a:t>Click to edit Master title style</a:t>
            </a:r>
            <a:endParaRPr lang="en-US" noProof="0"/>
          </a:p>
        </p:txBody>
      </p:sp>
      <p:sp>
        <p:nvSpPr>
          <p:cNvPr id="12" name="Text Placeholder 3">
            <a:extLst>
              <a:ext uri="{FF2B5EF4-FFF2-40B4-BE49-F238E27FC236}">
                <a16:creationId xmlns:a16="http://schemas.microsoft.com/office/drawing/2014/main" id="{1E4B599D-7641-40C1-8DAE-110A36403CFF}"/>
              </a:ext>
            </a:extLst>
          </p:cNvPr>
          <p:cNvSpPr>
            <a:spLocks noGrp="1"/>
          </p:cNvSpPr>
          <p:nvPr>
            <p:ph type="body" sz="half" idx="2" hasCustomPrompt="1"/>
          </p:nvPr>
        </p:nvSpPr>
        <p:spPr>
          <a:xfrm>
            <a:off x="839788" y="2177592"/>
            <a:ext cx="3932237" cy="3691396"/>
          </a:xfrm>
        </p:spPr>
        <p:txBody>
          <a:bodyPr/>
          <a:lstStyle>
            <a:lvl1pPr marL="0" indent="0">
              <a:buNone/>
              <a:defRPr sz="160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14" name="Content Placeholder 2">
            <a:extLst>
              <a:ext uri="{FF2B5EF4-FFF2-40B4-BE49-F238E27FC236}">
                <a16:creationId xmlns:a16="http://schemas.microsoft.com/office/drawing/2014/main" id="{709FEF38-E3A7-4527-97CB-AF528BAEBA8F}"/>
              </a:ext>
            </a:extLst>
          </p:cNvPr>
          <p:cNvSpPr>
            <a:spLocks noGrp="1"/>
          </p:cNvSpPr>
          <p:nvPr>
            <p:ph idx="1" hasCustomPrompt="1"/>
          </p:nvPr>
        </p:nvSpPr>
        <p:spPr>
          <a:xfrm>
            <a:off x="5180012" y="457200"/>
            <a:ext cx="6172200" cy="5408613"/>
          </a:xfrm>
        </p:spPr>
        <p:txBody>
          <a:bodyPr>
            <a:normAutofit/>
          </a:bodyPr>
          <a:lstStyle>
            <a:lvl1pPr>
              <a:defRPr sz="2800">
                <a:solidFill>
                  <a:schemeClr val="bg1"/>
                </a:solidFill>
              </a:defRPr>
            </a:lvl1pPr>
            <a:lvl2pPr>
              <a:defRPr sz="2400">
                <a:solidFill>
                  <a:schemeClr val="bg1"/>
                </a:solidFill>
              </a:defRPr>
            </a:lvl2pPr>
            <a:lvl3pPr>
              <a:defRPr sz="2000">
                <a:solidFill>
                  <a:schemeClr val="bg1"/>
                </a:solidFill>
              </a:defRPr>
            </a:lvl3pPr>
            <a:lvl4pPr>
              <a:defRPr sz="1800">
                <a:solidFill>
                  <a:schemeClr val="bg1"/>
                </a:solidFill>
              </a:defRPr>
            </a:lvl4pPr>
            <a:lvl5pPr>
              <a:defRPr sz="1800">
                <a:solidFill>
                  <a:schemeClr val="bg1"/>
                </a:solidFill>
              </a:defRPr>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7279474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0" name="Rectangle 9" descr="View of a lake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 xmlns:adec="http://schemas.microsoft.com/office/drawing/2017/decorative" val="1"/>
              </a:ext>
            </a:extLst>
          </p:cNvPr>
          <p:cNvSpPr/>
          <p:nvPr userDrawn="1"/>
        </p:nvSpPr>
        <p:spPr>
          <a:xfrm>
            <a:off x="129539" y="128016"/>
            <a:ext cx="11932919"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3" name="Rectangle 12">
            <a:extLst>
              <a:ext uri="{FF2B5EF4-FFF2-40B4-BE49-F238E27FC236}">
                <a16:creationId xmlns:a16="http://schemas.microsoft.com/office/drawing/2014/main" id="{E7822F33-D675-4E6C-BD09-D9C78365BB41}"/>
              </a:ext>
              <a:ext uri="{C183D7F6-B498-43B3-948B-1728B52AA6E4}">
                <adec:decorative xmlns="" xmlns:adec="http://schemas.microsoft.com/office/drawing/2017/decorative" val="1"/>
              </a:ext>
            </a:extLst>
          </p:cNvPr>
          <p:cNvSpPr/>
          <p:nvPr userDrawn="1"/>
        </p:nvSpPr>
        <p:spPr>
          <a:xfrm>
            <a:off x="915026" y="2105709"/>
            <a:ext cx="374904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1" name="Title 1">
            <a:extLst>
              <a:ext uri="{FF2B5EF4-FFF2-40B4-BE49-F238E27FC236}">
                <a16:creationId xmlns:a16="http://schemas.microsoft.com/office/drawing/2014/main" id="{B1C3E675-6E45-4A81-AEA3-D36388222894}"/>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en-US" noProof="0" smtClean="0"/>
              <a:t>Click to edit Master title style</a:t>
            </a:r>
            <a:endParaRPr lang="en-US" noProof="0"/>
          </a:p>
        </p:txBody>
      </p:sp>
      <p:sp>
        <p:nvSpPr>
          <p:cNvPr id="12" name="Text Placeholder 3">
            <a:extLst>
              <a:ext uri="{FF2B5EF4-FFF2-40B4-BE49-F238E27FC236}">
                <a16:creationId xmlns:a16="http://schemas.microsoft.com/office/drawing/2014/main" id="{1E4B599D-7641-40C1-8DAE-110A36403CFF}"/>
              </a:ext>
            </a:extLst>
          </p:cNvPr>
          <p:cNvSpPr>
            <a:spLocks noGrp="1"/>
          </p:cNvSpPr>
          <p:nvPr>
            <p:ph type="body" sz="half" idx="2" hasCustomPrompt="1"/>
          </p:nvPr>
        </p:nvSpPr>
        <p:spPr>
          <a:xfrm>
            <a:off x="839788" y="2177592"/>
            <a:ext cx="3932237" cy="3691396"/>
          </a:xfrm>
        </p:spPr>
        <p:txBody>
          <a:bodyPr/>
          <a:lstStyle>
            <a:lvl1pPr marL="0" indent="0">
              <a:buNone/>
              <a:defRPr sz="160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15" name="Picture Placeholder 2">
            <a:extLst>
              <a:ext uri="{FF2B5EF4-FFF2-40B4-BE49-F238E27FC236}">
                <a16:creationId xmlns:a16="http://schemas.microsoft.com/office/drawing/2014/main" id="{1B69B4CE-EB2F-46CF-9A80-64E44E5E95AC}"/>
              </a:ext>
            </a:extLst>
          </p:cNvPr>
          <p:cNvSpPr>
            <a:spLocks noGrp="1"/>
          </p:cNvSpPr>
          <p:nvPr>
            <p:ph type="pic" idx="1"/>
          </p:nvPr>
        </p:nvSpPr>
        <p:spPr>
          <a:xfrm>
            <a:off x="5183188" y="457201"/>
            <a:ext cx="6172200" cy="5403850"/>
          </a:xfrm>
        </p:spPr>
        <p:txBody>
          <a:bodyPr anchor="ct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smtClean="0"/>
              <a:t>Click icon to add picture</a:t>
            </a:r>
            <a:endParaRPr lang="en-US" noProof="0" dirty="0"/>
          </a:p>
        </p:txBody>
      </p:sp>
    </p:spTree>
    <p:extLst>
      <p:ext uri="{BB962C8B-B14F-4D97-AF65-F5344CB8AC3E}">
        <p14:creationId xmlns:p14="http://schemas.microsoft.com/office/powerpoint/2010/main" val="3698307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Rectangle 6" descr="Unpaved road lined with trees, mountain side drive">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164ACA68-1C2C-4C4D-9CB4-1C8BF3E03F57}"/>
              </a:ext>
              <a:ext uri="{C183D7F6-B498-43B3-948B-1728B52AA6E4}">
                <adec:decorative xmlns=""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80000"/>
                </a:schemeClr>
              </a:gs>
              <a:gs pos="99000">
                <a:schemeClr val="accent3">
                  <a:alpha val="80000"/>
                </a:schemeClr>
              </a:gs>
            </a:gsLst>
            <a:lin ang="0" scaled="1"/>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noProof="0" dirty="0"/>
              <a:t>ADD A FOOTER</a:t>
            </a:r>
          </a:p>
        </p:txBody>
      </p:sp>
      <p:sp>
        <p:nvSpPr>
          <p:cNvPr id="15" name="Oval 14">
            <a:extLst>
              <a:ext uri="{FF2B5EF4-FFF2-40B4-BE49-F238E27FC236}">
                <a16:creationId xmlns:a16="http://schemas.microsoft.com/office/drawing/2014/main" id="{B6E88236-C248-4008-9619-75BCE6D3401C}"/>
              </a:ext>
              <a:ext uri="{C183D7F6-B498-43B3-948B-1728B52AA6E4}">
                <adec:decorative xmlns=""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8" name="Rectangle 17">
            <a:extLst>
              <a:ext uri="{FF2B5EF4-FFF2-40B4-BE49-F238E27FC236}">
                <a16:creationId xmlns:a16="http://schemas.microsoft.com/office/drawing/2014/main" id="{2D3F74C5-9ADD-4AE3-BCA5-88726CC2A1A3}"/>
              </a:ext>
              <a:ext uri="{C183D7F6-B498-43B3-948B-1728B52AA6E4}">
                <adec:decorative xmlns="" xmlns:adec="http://schemas.microsoft.com/office/drawing/2017/decorative" val="1"/>
              </a:ext>
            </a:extLst>
          </p:cNvPr>
          <p:cNvSpPr/>
          <p:nvPr userDrawn="1"/>
        </p:nvSpPr>
        <p:spPr>
          <a:xfrm>
            <a:off x="4312920" y="1667974"/>
            <a:ext cx="356616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2" name="Title 1">
            <a:extLst>
              <a:ext uri="{FF2B5EF4-FFF2-40B4-BE49-F238E27FC236}">
                <a16:creationId xmlns:a16="http://schemas.microsoft.com/office/drawing/2014/main" id="{FF2B3756-19E0-4B2F-B1D5-7664E0B38BE1}"/>
              </a:ext>
            </a:extLst>
          </p:cNvPr>
          <p:cNvSpPr>
            <a:spLocks noGrp="1"/>
          </p:cNvSpPr>
          <p:nvPr>
            <p:ph type="title"/>
          </p:nvPr>
        </p:nvSpPr>
        <p:spPr/>
        <p:txBody>
          <a:bodyPr/>
          <a:lstStyle>
            <a:lvl1pPr algn="ctr">
              <a:defRPr>
                <a:solidFill>
                  <a:schemeClr val="bg1"/>
                </a:solidFill>
              </a:defRPr>
            </a:lvl1pPr>
          </a:lstStyle>
          <a:p>
            <a:r>
              <a:rPr lang="en-US" noProof="0" smtClean="0"/>
              <a:t>Click to edit Master title style</a:t>
            </a:r>
            <a:endParaRPr lang="en-US" noProof="0"/>
          </a:p>
        </p:txBody>
      </p:sp>
    </p:spTree>
    <p:extLst>
      <p:ext uri="{BB962C8B-B14F-4D97-AF65-F5344CB8AC3E}">
        <p14:creationId xmlns:p14="http://schemas.microsoft.com/office/powerpoint/2010/main" val="24183200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7" name="Rectangle 6" descr="Unpaved road lined with trees, mountain side drive">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164ACA68-1C2C-4C4D-9CB4-1C8BF3E03F57}"/>
              </a:ext>
              <a:ext uri="{C183D7F6-B498-43B3-948B-1728B52AA6E4}">
                <adec:decorative xmlns=""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80000"/>
                </a:schemeClr>
              </a:gs>
              <a:gs pos="99000">
                <a:schemeClr val="accent3">
                  <a:alpha val="80000"/>
                </a:schemeClr>
              </a:gs>
            </a:gsLst>
            <a:lin ang="0" scaled="1"/>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noProof="0" dirty="0"/>
              <a:t>ADD A FOOTER</a:t>
            </a:r>
          </a:p>
        </p:txBody>
      </p:sp>
      <p:sp>
        <p:nvSpPr>
          <p:cNvPr id="15" name="Oval 14">
            <a:extLst>
              <a:ext uri="{FF2B5EF4-FFF2-40B4-BE49-F238E27FC236}">
                <a16:creationId xmlns:a16="http://schemas.microsoft.com/office/drawing/2014/main" id="{B6E88236-C248-4008-9619-75BCE6D3401C}"/>
              </a:ext>
              <a:ext uri="{C183D7F6-B498-43B3-948B-1728B52AA6E4}">
                <adec:decorative xmlns=""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Tree>
    <p:extLst>
      <p:ext uri="{BB962C8B-B14F-4D97-AF65-F5344CB8AC3E}">
        <p14:creationId xmlns:p14="http://schemas.microsoft.com/office/powerpoint/2010/main" val="26263062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Manual">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64ACA68-1C2C-4C4D-9CB4-1C8BF3E03F57}"/>
              </a:ext>
              <a:ext uri="{C183D7F6-B498-43B3-948B-1728B52AA6E4}">
                <adec:decorative xmlns=""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gs>
              <a:gs pos="100000">
                <a:schemeClr val="accent3"/>
              </a:gs>
            </a:gsLst>
            <a:lin ang="0" scaled="1"/>
            <a:tileRect/>
          </a:gradFill>
          <a:ln w="12700" cap="flat">
            <a:noFill/>
            <a:prstDash val="solid"/>
            <a:miter/>
          </a:ln>
        </p:spPr>
        <p:txBody>
          <a:bodyPr rtlCol="0" anchor="ctr"/>
          <a:lstStyle/>
          <a:p>
            <a:pPr algn="l"/>
            <a:endParaRPr lang="en-US" noProof="0" dirty="0"/>
          </a:p>
        </p:txBody>
      </p:sp>
      <p:sp>
        <p:nvSpPr>
          <p:cNvPr id="14" name="Title 1">
            <a:extLst>
              <a:ext uri="{FF2B5EF4-FFF2-40B4-BE49-F238E27FC236}">
                <a16:creationId xmlns:a16="http://schemas.microsoft.com/office/drawing/2014/main" id="{4510C334-F1CE-4CEF-ADC6-D1BADB9947D6}"/>
              </a:ext>
            </a:extLst>
          </p:cNvPr>
          <p:cNvSpPr>
            <a:spLocks noGrp="1"/>
          </p:cNvSpPr>
          <p:nvPr>
            <p:ph type="title" hasCustomPrompt="1"/>
          </p:nvPr>
        </p:nvSpPr>
        <p:spPr>
          <a:xfrm>
            <a:off x="838200" y="557629"/>
            <a:ext cx="10515600" cy="1325563"/>
          </a:xfrm>
        </p:spPr>
        <p:txBody>
          <a:bodyPr lIns="0" rIns="0"/>
          <a:lstStyle>
            <a:lvl1pPr algn="ctr">
              <a:defRPr>
                <a:solidFill>
                  <a:schemeClr val="bg1"/>
                </a:solidFill>
              </a:defRPr>
            </a:lvl1pPr>
          </a:lstStyle>
          <a:p>
            <a:r>
              <a:rPr lang="en-US" noProof="0"/>
              <a:t>HOW TO USE THIS TEMPLATE</a:t>
            </a:r>
          </a:p>
        </p:txBody>
      </p:sp>
      <p:sp>
        <p:nvSpPr>
          <p:cNvPr id="18" name="Rectangle 17">
            <a:extLst>
              <a:ext uri="{FF2B5EF4-FFF2-40B4-BE49-F238E27FC236}">
                <a16:creationId xmlns:a16="http://schemas.microsoft.com/office/drawing/2014/main" id="{2D3F74C5-9ADD-4AE3-BCA5-88726CC2A1A3}"/>
              </a:ext>
              <a:ext uri="{C183D7F6-B498-43B3-948B-1728B52AA6E4}">
                <adec:decorative xmlns="" xmlns:adec="http://schemas.microsoft.com/office/drawing/2017/decorative" val="1"/>
              </a:ext>
            </a:extLst>
          </p:cNvPr>
          <p:cNvSpPr/>
          <p:nvPr userDrawn="1"/>
        </p:nvSpPr>
        <p:spPr>
          <a:xfrm>
            <a:off x="2017776" y="1667974"/>
            <a:ext cx="8156448"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31" name="Text Placeholder 21">
            <a:extLst>
              <a:ext uri="{FF2B5EF4-FFF2-40B4-BE49-F238E27FC236}">
                <a16:creationId xmlns:a16="http://schemas.microsoft.com/office/drawing/2014/main" id="{10000CCD-6AFF-4E65-8858-5502306E5811}"/>
              </a:ext>
            </a:extLst>
          </p:cNvPr>
          <p:cNvSpPr>
            <a:spLocks noGrp="1"/>
          </p:cNvSpPr>
          <p:nvPr>
            <p:ph type="body" sz="quarter" idx="13" hasCustomPrompt="1"/>
          </p:nvPr>
        </p:nvSpPr>
        <p:spPr>
          <a:xfrm>
            <a:off x="855578" y="1960171"/>
            <a:ext cx="882686" cy="1092200"/>
          </a:xfrm>
        </p:spPr>
        <p:txBody>
          <a:bodyPr lIns="0" tIns="0" rIns="0" bIns="0">
            <a:noAutofit/>
          </a:bodyPr>
          <a:lstStyle>
            <a:lvl1pPr marL="0" indent="0">
              <a:buNone/>
              <a:defRPr sz="8000" b="1">
                <a:solidFill>
                  <a:schemeClr val="bg2"/>
                </a:solidFill>
                <a:latin typeface="+mj-lt"/>
              </a:defRPr>
            </a:lvl1pPr>
          </a:lstStyle>
          <a:p>
            <a:pPr lvl="0"/>
            <a:r>
              <a:rPr lang="en-US" noProof="0"/>
              <a:t>1</a:t>
            </a:r>
          </a:p>
        </p:txBody>
      </p:sp>
      <p:sp>
        <p:nvSpPr>
          <p:cNvPr id="32" name="Text Placeholder 24">
            <a:extLst>
              <a:ext uri="{FF2B5EF4-FFF2-40B4-BE49-F238E27FC236}">
                <a16:creationId xmlns:a16="http://schemas.microsoft.com/office/drawing/2014/main" id="{D5D777E5-98F6-416A-8D23-3399269D85CB}"/>
              </a:ext>
            </a:extLst>
          </p:cNvPr>
          <p:cNvSpPr>
            <a:spLocks noGrp="1"/>
          </p:cNvSpPr>
          <p:nvPr>
            <p:ph type="body" sz="quarter" idx="14" hasCustomPrompt="1"/>
          </p:nvPr>
        </p:nvSpPr>
        <p:spPr>
          <a:xfrm>
            <a:off x="1442535" y="1984171"/>
            <a:ext cx="3103110" cy="1032355"/>
          </a:xfrm>
        </p:spPr>
        <p:txBody>
          <a:bodyPr>
            <a:noAutofit/>
          </a:bodyPr>
          <a:lstStyle>
            <a:lvl1pPr marL="0" indent="0">
              <a:lnSpc>
                <a:spcPct val="100000"/>
              </a:lnSpc>
              <a:spcBef>
                <a:spcPts val="600"/>
              </a:spcBef>
              <a:buNone/>
              <a:defRPr sz="3000" b="0">
                <a:solidFill>
                  <a:schemeClr val="bg1"/>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C979BADF-99B5-4C91-AAE5-FC2C4DBEDE20}"/>
              </a:ext>
            </a:extLst>
          </p:cNvPr>
          <p:cNvSpPr>
            <a:spLocks noGrp="1"/>
          </p:cNvSpPr>
          <p:nvPr>
            <p:ph type="body" sz="quarter" idx="15" hasCustomPrompt="1"/>
          </p:nvPr>
        </p:nvSpPr>
        <p:spPr>
          <a:xfrm>
            <a:off x="4820642" y="1960171"/>
            <a:ext cx="882686" cy="1092200"/>
          </a:xfrm>
        </p:spPr>
        <p:txBody>
          <a:bodyPr lIns="0" tIns="0" rIns="0" bIns="0">
            <a:noAutofit/>
          </a:bodyPr>
          <a:lstStyle>
            <a:lvl1pPr marL="0" indent="0">
              <a:buNone/>
              <a:defRPr sz="8000" b="1">
                <a:solidFill>
                  <a:schemeClr val="bg2"/>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6706F6A2-1599-4D73-9288-3ECEACDDCAEA}"/>
              </a:ext>
            </a:extLst>
          </p:cNvPr>
          <p:cNvSpPr>
            <a:spLocks noGrp="1"/>
          </p:cNvSpPr>
          <p:nvPr>
            <p:ph type="body" sz="quarter" idx="16" hasCustomPrompt="1"/>
          </p:nvPr>
        </p:nvSpPr>
        <p:spPr>
          <a:xfrm>
            <a:off x="5477939" y="1984171"/>
            <a:ext cx="2243918" cy="1032355"/>
          </a:xfrm>
        </p:spPr>
        <p:txBody>
          <a:bodyPr>
            <a:noAutofit/>
          </a:bodyPr>
          <a:lstStyle>
            <a:lvl1pPr marL="0" indent="0">
              <a:lnSpc>
                <a:spcPct val="100000"/>
              </a:lnSpc>
              <a:spcBef>
                <a:spcPts val="600"/>
              </a:spcBef>
              <a:buNone/>
              <a:defRPr sz="3000" b="0">
                <a:solidFill>
                  <a:schemeClr val="bg1"/>
                </a:solidFill>
                <a:latin typeface="+mj-lt"/>
              </a:defRPr>
            </a:lvl1pPr>
          </a:lstStyle>
          <a:p>
            <a:pPr lvl="0"/>
            <a:r>
              <a:rPr lang="en-US" noProof="0"/>
              <a:t>Edit Master text styles</a:t>
            </a:r>
          </a:p>
        </p:txBody>
      </p:sp>
      <p:sp>
        <p:nvSpPr>
          <p:cNvPr id="35" name="Text Placeholder 21">
            <a:extLst>
              <a:ext uri="{FF2B5EF4-FFF2-40B4-BE49-F238E27FC236}">
                <a16:creationId xmlns:a16="http://schemas.microsoft.com/office/drawing/2014/main" id="{BAE5E245-1702-4722-895D-0808BB0A868A}"/>
              </a:ext>
            </a:extLst>
          </p:cNvPr>
          <p:cNvSpPr>
            <a:spLocks noGrp="1"/>
          </p:cNvSpPr>
          <p:nvPr>
            <p:ph type="body" sz="quarter" idx="17" hasCustomPrompt="1"/>
          </p:nvPr>
        </p:nvSpPr>
        <p:spPr>
          <a:xfrm>
            <a:off x="7906755" y="1977950"/>
            <a:ext cx="882686" cy="1092200"/>
          </a:xfrm>
        </p:spPr>
        <p:txBody>
          <a:bodyPr lIns="0" tIns="0" rIns="0" bIns="0">
            <a:noAutofit/>
          </a:bodyPr>
          <a:lstStyle>
            <a:lvl1pPr marL="0" indent="0">
              <a:buNone/>
              <a:defRPr sz="8000" b="1">
                <a:solidFill>
                  <a:schemeClr val="bg2"/>
                </a:solidFill>
                <a:latin typeface="+mj-lt"/>
              </a:defRPr>
            </a:lvl1pPr>
          </a:lstStyle>
          <a:p>
            <a:pPr lvl="0"/>
            <a:r>
              <a:rPr lang="en-US" noProof="0"/>
              <a:t>3</a:t>
            </a:r>
          </a:p>
        </p:txBody>
      </p:sp>
      <p:sp>
        <p:nvSpPr>
          <p:cNvPr id="36" name="Text Placeholder 24">
            <a:extLst>
              <a:ext uri="{FF2B5EF4-FFF2-40B4-BE49-F238E27FC236}">
                <a16:creationId xmlns:a16="http://schemas.microsoft.com/office/drawing/2014/main" id="{3701E665-3CED-413C-BAC6-CE003B1494EA}"/>
              </a:ext>
            </a:extLst>
          </p:cNvPr>
          <p:cNvSpPr>
            <a:spLocks noGrp="1"/>
          </p:cNvSpPr>
          <p:nvPr>
            <p:ph type="body" sz="quarter" idx="18" hasCustomPrompt="1"/>
          </p:nvPr>
        </p:nvSpPr>
        <p:spPr>
          <a:xfrm>
            <a:off x="8564052" y="2001950"/>
            <a:ext cx="2959116" cy="1032355"/>
          </a:xfrm>
        </p:spPr>
        <p:txBody>
          <a:bodyPr>
            <a:noAutofit/>
          </a:bodyPr>
          <a:lstStyle>
            <a:lvl1pPr marL="0" indent="0">
              <a:lnSpc>
                <a:spcPct val="100000"/>
              </a:lnSpc>
              <a:spcBef>
                <a:spcPts val="600"/>
              </a:spcBef>
              <a:buNone/>
              <a:defRPr sz="3000" b="0">
                <a:solidFill>
                  <a:schemeClr val="bg1"/>
                </a:solidFill>
                <a:latin typeface="+mj-lt"/>
              </a:defRPr>
            </a:lvl1pPr>
          </a:lstStyle>
          <a:p>
            <a:pPr lvl="0"/>
            <a:r>
              <a:rPr lang="en-US" noProof="0"/>
              <a:t>Edit Master text styles</a:t>
            </a:r>
          </a:p>
        </p:txBody>
      </p:sp>
      <p:sp>
        <p:nvSpPr>
          <p:cNvPr id="37" name="Text Placeholder 24">
            <a:extLst>
              <a:ext uri="{FF2B5EF4-FFF2-40B4-BE49-F238E27FC236}">
                <a16:creationId xmlns:a16="http://schemas.microsoft.com/office/drawing/2014/main" id="{E01406B4-D44B-4D1E-91F3-D87541EAD4CE}"/>
              </a:ext>
            </a:extLst>
          </p:cNvPr>
          <p:cNvSpPr>
            <a:spLocks noGrp="1"/>
          </p:cNvSpPr>
          <p:nvPr>
            <p:ph type="body" sz="quarter" idx="19" hasCustomPrompt="1"/>
          </p:nvPr>
        </p:nvSpPr>
        <p:spPr>
          <a:xfrm>
            <a:off x="1020059" y="3103993"/>
            <a:ext cx="1698625" cy="800100"/>
          </a:xfrm>
        </p:spPr>
        <p:txBody>
          <a:bodyPr>
            <a:normAutofit/>
          </a:bodyPr>
          <a:lstStyle>
            <a:lvl1pPr marL="0" indent="0">
              <a:buNone/>
              <a:defRPr sz="1600" b="0">
                <a:solidFill>
                  <a:schemeClr val="bg1"/>
                </a:solidFill>
                <a:latin typeface="+mn-lt"/>
              </a:defRPr>
            </a:lvl1pPr>
          </a:lstStyle>
          <a:p>
            <a:pPr lvl="0"/>
            <a:r>
              <a:rPr lang="en-US" noProof="0"/>
              <a:t>Edit Master text styles</a:t>
            </a:r>
          </a:p>
        </p:txBody>
      </p:sp>
      <p:sp>
        <p:nvSpPr>
          <p:cNvPr id="38" name="Text Placeholder 24">
            <a:extLst>
              <a:ext uri="{FF2B5EF4-FFF2-40B4-BE49-F238E27FC236}">
                <a16:creationId xmlns:a16="http://schemas.microsoft.com/office/drawing/2014/main" id="{9AAD5CF9-9A59-4C5F-8C29-B92AD6012119}"/>
              </a:ext>
            </a:extLst>
          </p:cNvPr>
          <p:cNvSpPr>
            <a:spLocks noGrp="1"/>
          </p:cNvSpPr>
          <p:nvPr>
            <p:ph type="body" sz="quarter" idx="20" hasCustomPrompt="1"/>
          </p:nvPr>
        </p:nvSpPr>
        <p:spPr>
          <a:xfrm>
            <a:off x="2718684" y="3103993"/>
            <a:ext cx="1698625" cy="800100"/>
          </a:xfrm>
        </p:spPr>
        <p:txBody>
          <a:bodyPr>
            <a:normAutofit/>
          </a:bodyPr>
          <a:lstStyle>
            <a:lvl1pPr marL="0" indent="0">
              <a:buNone/>
              <a:defRPr sz="1600" b="0">
                <a:solidFill>
                  <a:schemeClr val="bg1"/>
                </a:solidFill>
                <a:latin typeface="+mn-lt"/>
              </a:defRPr>
            </a:lvl1pPr>
          </a:lstStyle>
          <a:p>
            <a:pPr lvl="0"/>
            <a:r>
              <a:rPr lang="en-US" noProof="0"/>
              <a:t>Edit Master text styles</a:t>
            </a:r>
          </a:p>
        </p:txBody>
      </p:sp>
      <p:sp>
        <p:nvSpPr>
          <p:cNvPr id="39" name="Text Placeholder 24">
            <a:extLst>
              <a:ext uri="{FF2B5EF4-FFF2-40B4-BE49-F238E27FC236}">
                <a16:creationId xmlns:a16="http://schemas.microsoft.com/office/drawing/2014/main" id="{C6725172-65CC-4645-B23F-E77886468F31}"/>
              </a:ext>
            </a:extLst>
          </p:cNvPr>
          <p:cNvSpPr>
            <a:spLocks noGrp="1"/>
          </p:cNvSpPr>
          <p:nvPr>
            <p:ph type="body" sz="quarter" idx="21" hasCustomPrompt="1"/>
          </p:nvPr>
        </p:nvSpPr>
        <p:spPr>
          <a:xfrm>
            <a:off x="4794793" y="3103993"/>
            <a:ext cx="2599197" cy="800100"/>
          </a:xfrm>
        </p:spPr>
        <p:txBody>
          <a:bodyPr>
            <a:normAutofit/>
          </a:bodyPr>
          <a:lstStyle>
            <a:lvl1pPr marL="0" indent="0">
              <a:buNone/>
              <a:defRPr sz="1600" b="0">
                <a:solidFill>
                  <a:schemeClr val="bg1"/>
                </a:solidFill>
                <a:latin typeface="+mn-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0EA5E6CA-5C78-4B75-BA22-59750E7D4501}"/>
              </a:ext>
            </a:extLst>
          </p:cNvPr>
          <p:cNvSpPr>
            <a:spLocks noGrp="1"/>
          </p:cNvSpPr>
          <p:nvPr>
            <p:ph type="body" sz="quarter" idx="22" hasCustomPrompt="1"/>
          </p:nvPr>
        </p:nvSpPr>
        <p:spPr>
          <a:xfrm>
            <a:off x="7876955" y="3102450"/>
            <a:ext cx="3726423" cy="800100"/>
          </a:xfrm>
        </p:spPr>
        <p:txBody>
          <a:bodyPr>
            <a:normAutofit/>
          </a:bodyPr>
          <a:lstStyle>
            <a:lvl1pPr marL="0" indent="0">
              <a:buNone/>
              <a:defRPr sz="1600" b="0">
                <a:solidFill>
                  <a:schemeClr val="bg1"/>
                </a:solidFill>
                <a:latin typeface="+mn-lt"/>
              </a:defRPr>
            </a:lvl1pPr>
          </a:lstStyle>
          <a:p>
            <a:pPr lvl="0"/>
            <a:r>
              <a:rPr lang="en-US" noProof="0"/>
              <a:t>Edit Master text styles</a:t>
            </a:r>
          </a:p>
        </p:txBody>
      </p:sp>
      <p:sp>
        <p:nvSpPr>
          <p:cNvPr id="41" name="Text Placeholder 24">
            <a:extLst>
              <a:ext uri="{FF2B5EF4-FFF2-40B4-BE49-F238E27FC236}">
                <a16:creationId xmlns:a16="http://schemas.microsoft.com/office/drawing/2014/main" id="{E1C61752-F57C-4FBF-93F3-06F43CCA43C8}"/>
              </a:ext>
            </a:extLst>
          </p:cNvPr>
          <p:cNvSpPr>
            <a:spLocks noGrp="1"/>
          </p:cNvSpPr>
          <p:nvPr>
            <p:ph type="body" sz="quarter" idx="23" hasCustomPrompt="1"/>
          </p:nvPr>
        </p:nvSpPr>
        <p:spPr>
          <a:xfrm>
            <a:off x="1657040" y="5751926"/>
            <a:ext cx="8877920" cy="470478"/>
          </a:xfrm>
        </p:spPr>
        <p:txBody>
          <a:bodyPr>
            <a:normAutofit/>
          </a:bodyPr>
          <a:lstStyle>
            <a:lvl1pPr marL="0" indent="0" algn="ctr">
              <a:buNone/>
              <a:defRPr sz="1600" b="0">
                <a:solidFill>
                  <a:schemeClr val="accent4"/>
                </a:solidFill>
                <a:latin typeface="+mn-lt"/>
              </a:defRPr>
            </a:lvl1pPr>
          </a:lstStyle>
          <a:p>
            <a:pPr lvl="0"/>
            <a:r>
              <a:rPr lang="en-US" noProof="0"/>
              <a:t>Edit Master text styles</a:t>
            </a:r>
          </a:p>
        </p:txBody>
      </p:sp>
      <p:sp>
        <p:nvSpPr>
          <p:cNvPr id="42" name="Text Placeholder 24">
            <a:extLst>
              <a:ext uri="{FF2B5EF4-FFF2-40B4-BE49-F238E27FC236}">
                <a16:creationId xmlns:a16="http://schemas.microsoft.com/office/drawing/2014/main" id="{E0232175-FB97-4039-8136-B9DD27441C05}"/>
              </a:ext>
            </a:extLst>
          </p:cNvPr>
          <p:cNvSpPr>
            <a:spLocks noGrp="1"/>
          </p:cNvSpPr>
          <p:nvPr>
            <p:ph type="body" sz="quarter" idx="24" hasCustomPrompt="1"/>
          </p:nvPr>
        </p:nvSpPr>
        <p:spPr>
          <a:xfrm>
            <a:off x="4794791" y="5070254"/>
            <a:ext cx="2599199" cy="800100"/>
          </a:xfrm>
        </p:spPr>
        <p:txBody>
          <a:bodyPr>
            <a:normAutofit/>
          </a:bodyPr>
          <a:lstStyle>
            <a:lvl1pPr marL="0" indent="0">
              <a:buNone/>
              <a:defRPr sz="1600" b="0">
                <a:solidFill>
                  <a:schemeClr val="bg2"/>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6E5262C3-0603-403F-AB36-FB4EB9FC7BCB}"/>
              </a:ext>
            </a:extLst>
          </p:cNvPr>
          <p:cNvSpPr>
            <a:spLocks noGrp="1"/>
          </p:cNvSpPr>
          <p:nvPr>
            <p:ph type="body" sz="quarter" idx="25" hasCustomPrompt="1"/>
          </p:nvPr>
        </p:nvSpPr>
        <p:spPr>
          <a:xfrm>
            <a:off x="7890713" y="5070254"/>
            <a:ext cx="3712665" cy="800100"/>
          </a:xfrm>
        </p:spPr>
        <p:txBody>
          <a:bodyPr>
            <a:normAutofit/>
          </a:bodyPr>
          <a:lstStyle>
            <a:lvl1pPr marL="0" indent="0">
              <a:buNone/>
              <a:defRPr sz="1600" b="0">
                <a:solidFill>
                  <a:schemeClr val="bg2"/>
                </a:solidFill>
                <a:latin typeface="+mn-lt"/>
              </a:defRPr>
            </a:lvl1pPr>
          </a:lstStyle>
          <a:p>
            <a:pPr lvl="0"/>
            <a:r>
              <a:rPr lang="en-US" noProof="0"/>
              <a:t>Edit Master text styles</a:t>
            </a:r>
          </a:p>
        </p:txBody>
      </p:sp>
      <p:sp>
        <p:nvSpPr>
          <p:cNvPr id="44" name="Picture Placeholder 12">
            <a:extLst>
              <a:ext uri="{FF2B5EF4-FFF2-40B4-BE49-F238E27FC236}">
                <a16:creationId xmlns:a16="http://schemas.microsoft.com/office/drawing/2014/main" id="{D2FBACFC-8B68-4A37-95A4-26BE5A23D759}"/>
              </a:ext>
            </a:extLst>
          </p:cNvPr>
          <p:cNvSpPr>
            <a:spLocks noGrp="1"/>
          </p:cNvSpPr>
          <p:nvPr>
            <p:ph type="pic" sz="quarter" idx="37"/>
          </p:nvPr>
        </p:nvSpPr>
        <p:spPr>
          <a:xfrm>
            <a:off x="1020058" y="3976866"/>
            <a:ext cx="3273552" cy="1618488"/>
          </a:xfrm>
        </p:spPr>
        <p:txBody>
          <a:bodyPr anchor="ctr" anchorCtr="0">
            <a:noAutofit/>
          </a:bodyPr>
          <a:lstStyle>
            <a:lvl1pPr marL="0" indent="0" algn="ctr">
              <a:buNone/>
              <a:defRPr sz="1400">
                <a:solidFill>
                  <a:schemeClr val="bg1"/>
                </a:solidFill>
              </a:defRPr>
            </a:lvl1pPr>
          </a:lstStyle>
          <a:p>
            <a:r>
              <a:rPr lang="en-US" noProof="0" smtClean="0"/>
              <a:t>Click icon to add picture</a:t>
            </a:r>
            <a:endParaRPr lang="en-US" noProof="0" dirty="0"/>
          </a:p>
        </p:txBody>
      </p:sp>
      <p:sp>
        <p:nvSpPr>
          <p:cNvPr id="46" name="Picture Placeholder 12">
            <a:extLst>
              <a:ext uri="{FF2B5EF4-FFF2-40B4-BE49-F238E27FC236}">
                <a16:creationId xmlns:a16="http://schemas.microsoft.com/office/drawing/2014/main" id="{5A6A36C6-8489-4333-927A-141D8F98AE50}"/>
              </a:ext>
            </a:extLst>
          </p:cNvPr>
          <p:cNvSpPr>
            <a:spLocks noGrp="1"/>
          </p:cNvSpPr>
          <p:nvPr>
            <p:ph type="pic" sz="quarter" idx="43"/>
          </p:nvPr>
        </p:nvSpPr>
        <p:spPr>
          <a:xfrm>
            <a:off x="4794792" y="4041034"/>
            <a:ext cx="2599199" cy="896112"/>
          </a:xfrm>
        </p:spPr>
        <p:txBody>
          <a:bodyPr anchor="ctr" anchorCtr="0">
            <a:noAutofit/>
          </a:bodyPr>
          <a:lstStyle>
            <a:lvl1pPr marL="0" indent="0" algn="ctr">
              <a:buNone/>
              <a:defRPr sz="1400">
                <a:solidFill>
                  <a:schemeClr val="bg1"/>
                </a:solidFill>
              </a:defRPr>
            </a:lvl1pPr>
          </a:lstStyle>
          <a:p>
            <a:r>
              <a:rPr lang="en-US" noProof="0" smtClean="0"/>
              <a:t>Click icon to add picture</a:t>
            </a:r>
            <a:endParaRPr lang="en-US" noProof="0" dirty="0"/>
          </a:p>
        </p:txBody>
      </p:sp>
      <p:sp>
        <p:nvSpPr>
          <p:cNvPr id="47" name="Picture Placeholder 9">
            <a:extLst>
              <a:ext uri="{FF2B5EF4-FFF2-40B4-BE49-F238E27FC236}">
                <a16:creationId xmlns:a16="http://schemas.microsoft.com/office/drawing/2014/main" id="{BB2DF986-C446-4302-9099-B1512AD5D8CA}"/>
              </a:ext>
            </a:extLst>
          </p:cNvPr>
          <p:cNvSpPr>
            <a:spLocks noGrp="1"/>
          </p:cNvSpPr>
          <p:nvPr>
            <p:ph type="pic" sz="quarter" idx="44"/>
          </p:nvPr>
        </p:nvSpPr>
        <p:spPr>
          <a:xfrm>
            <a:off x="7876955" y="4041034"/>
            <a:ext cx="2599200" cy="896400"/>
          </a:xfrm>
        </p:spPr>
        <p:txBody>
          <a:bodyPr anchor="ctr" anchorCtr="0">
            <a:normAutofit/>
          </a:bodyPr>
          <a:lstStyle>
            <a:lvl1pPr marL="0" indent="0" algn="ctr">
              <a:buNone/>
              <a:defRPr sz="1400">
                <a:solidFill>
                  <a:schemeClr val="bg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311389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9475097E-EB08-4475-9112-275B8402794C}"/>
              </a:ext>
            </a:extLst>
          </p:cNvPr>
          <p:cNvSpPr>
            <a:spLocks noGrp="1"/>
          </p:cNvSpPr>
          <p:nvPr>
            <p:ph type="sldNum" sz="quarter" idx="4"/>
          </p:nvPr>
        </p:nvSpPr>
        <p:spPr>
          <a:xfrm>
            <a:off x="5821279" y="6118484"/>
            <a:ext cx="549442" cy="365125"/>
          </a:xfrm>
          <a:prstGeom prst="rect">
            <a:avLst/>
          </a:prstGeom>
        </p:spPr>
        <p:txBody>
          <a:bodyPr vert="horz" lIns="91440" tIns="45720" rIns="91440" bIns="45720" rtlCol="0" anchor="ctr"/>
          <a:lstStyle>
            <a:lvl1pPr algn="ctr">
              <a:defRPr sz="1600" b="1">
                <a:solidFill>
                  <a:schemeClr val="bg1"/>
                </a:solidFill>
                <a:latin typeface="+mn-lt"/>
              </a:defRPr>
            </a:lvl1pPr>
          </a:lstStyle>
          <a:p>
            <a:fld id="{D495E168-DA5E-4888-8D8A-92B118324C14}" type="slidenum">
              <a:rPr lang="en-US" noProof="0" smtClean="0"/>
              <a:pPr/>
              <a:t>‹#›</a:t>
            </a:fld>
            <a:endParaRPr lang="en-US" noProof="0" dirty="0"/>
          </a:p>
        </p:txBody>
      </p:sp>
      <p:sp>
        <p:nvSpPr>
          <p:cNvPr id="2" name="Title Placeholder 1">
            <a:extLst>
              <a:ext uri="{FF2B5EF4-FFF2-40B4-BE49-F238E27FC236}">
                <a16:creationId xmlns:a16="http://schemas.microsoft.com/office/drawing/2014/main" id="{A8DB6A3A-74E6-4FE2-8AD2-CEB0704471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smtClean="0"/>
              <a:t>Click to edit Master title style</a:t>
            </a:r>
            <a:endParaRPr lang="en-US" noProof="0"/>
          </a:p>
        </p:txBody>
      </p:sp>
      <p:sp>
        <p:nvSpPr>
          <p:cNvPr id="3" name="Text Placeholder 2">
            <a:extLst>
              <a:ext uri="{FF2B5EF4-FFF2-40B4-BE49-F238E27FC236}">
                <a16:creationId xmlns:a16="http://schemas.microsoft.com/office/drawing/2014/main" id="{2C0128AA-FDF4-4DD5-A009-3C58D24570F2}"/>
              </a:ext>
            </a:extLst>
          </p:cNvPr>
          <p:cNvSpPr>
            <a:spLocks noGrp="1"/>
          </p:cNvSpPr>
          <p:nvPr>
            <p:ph type="body" idx="1"/>
          </p:nvPr>
        </p:nvSpPr>
        <p:spPr>
          <a:xfrm>
            <a:off x="838200" y="1825625"/>
            <a:ext cx="10515600" cy="4048274"/>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BB1C2DC0-7E13-4A66-9F9B-371BA9C6E4F1}"/>
              </a:ext>
            </a:extLst>
          </p:cNvPr>
          <p:cNvSpPr>
            <a:spLocks noGrp="1"/>
          </p:cNvSpPr>
          <p:nvPr>
            <p:ph type="dt" sz="half" idx="2"/>
          </p:nvPr>
        </p:nvSpPr>
        <p:spPr>
          <a:xfrm>
            <a:off x="8610600" y="6118484"/>
            <a:ext cx="2743200" cy="365125"/>
          </a:xfrm>
          <a:prstGeom prst="rect">
            <a:avLst/>
          </a:prstGeom>
        </p:spPr>
        <p:txBody>
          <a:bodyPr vert="horz" lIns="91440" tIns="45720" rIns="91440" bIns="45720" rtlCol="0" anchor="ctr"/>
          <a:lstStyle>
            <a:lvl1pPr algn="r">
              <a:defRPr sz="1600">
                <a:solidFill>
                  <a:schemeClr val="bg2"/>
                </a:solidFill>
              </a:defRPr>
            </a:lvl1pPr>
          </a:lstStyle>
          <a:p>
            <a:r>
              <a:rPr lang="en-US" noProof="0" dirty="0"/>
              <a:t>MM.DD.20XX</a:t>
            </a:r>
          </a:p>
        </p:txBody>
      </p:sp>
      <p:sp>
        <p:nvSpPr>
          <p:cNvPr id="11" name="Footer Placeholder 4">
            <a:extLst>
              <a:ext uri="{FF2B5EF4-FFF2-40B4-BE49-F238E27FC236}">
                <a16:creationId xmlns:a16="http://schemas.microsoft.com/office/drawing/2014/main" id="{1F296578-6D40-435B-861E-0904DDC10B7C}"/>
              </a:ext>
            </a:extLst>
          </p:cNvPr>
          <p:cNvSpPr>
            <a:spLocks noGrp="1"/>
          </p:cNvSpPr>
          <p:nvPr>
            <p:ph type="ftr" sz="quarter" idx="3"/>
          </p:nvPr>
        </p:nvSpPr>
        <p:spPr>
          <a:xfrm>
            <a:off x="838200" y="6118484"/>
            <a:ext cx="3398763" cy="365125"/>
          </a:xfrm>
          <a:prstGeom prst="rect">
            <a:avLst/>
          </a:prstGeom>
        </p:spPr>
        <p:txBody>
          <a:bodyPr vert="horz" lIns="91440" tIns="45720" rIns="91440" bIns="45720" rtlCol="0" anchor="ctr"/>
          <a:lstStyle>
            <a:lvl1pPr algn="l">
              <a:defRPr sz="1600">
                <a:solidFill>
                  <a:schemeClr val="bg2"/>
                </a:solidFill>
              </a:defRPr>
            </a:lvl1pPr>
          </a:lstStyle>
          <a:p>
            <a:r>
              <a:rPr lang="en-US" noProof="0" dirty="0"/>
              <a:t>ADD A FOOTER</a:t>
            </a:r>
          </a:p>
        </p:txBody>
      </p:sp>
    </p:spTree>
    <p:extLst>
      <p:ext uri="{BB962C8B-B14F-4D97-AF65-F5344CB8AC3E}">
        <p14:creationId xmlns:p14="http://schemas.microsoft.com/office/powerpoint/2010/main" val="3223999130"/>
      </p:ext>
    </p:extLst>
  </p:cSld>
  <p:clrMap bg1="lt1" tx1="dk1" bg2="lt2" tx2="dk2" accent1="accent1" accent2="accent2" accent3="accent3" accent4="accent4" accent5="accent5" accent6="accent6" hlink="hlink" folHlink="folHlink"/>
  <p:sldLayoutIdLst>
    <p:sldLayoutId id="2147483653" r:id="rId1"/>
    <p:sldLayoutId id="2147483677" r:id="rId2"/>
    <p:sldLayoutId id="2147483678" r:id="rId3"/>
    <p:sldLayoutId id="2147483679" r:id="rId4"/>
    <p:sldLayoutId id="2147483681" r:id="rId5"/>
    <p:sldLayoutId id="2147483682" r:id="rId6"/>
    <p:sldLayoutId id="2147483683" r:id="rId7"/>
    <p:sldLayoutId id="2147483684" r:id="rId8"/>
    <p:sldLayoutId id="2147483685" r:id="rId9"/>
    <p:sldLayoutId id="2147483686" r:id="rId10"/>
    <p:sldLayoutId id="2147483689" r:id="rId11"/>
    <p:sldLayoutId id="2147483690" r:id="rId12"/>
    <p:sldLayoutId id="2147483691" r:id="rId13"/>
    <p:sldLayoutId id="2147483692" r:id="rId14"/>
    <p:sldLayoutId id="2147483693" r:id="rId15"/>
    <p:sldLayoutId id="2147483694" r:id="rId16"/>
    <p:sldLayoutId id="2147483687" r:id="rId17"/>
    <p:sldLayoutId id="2147483695" r:id="rId18"/>
    <p:sldLayoutId id="2147483688" r:id="rId19"/>
  </p:sldLayoutIdLst>
  <p:hf hdr="0" dt="0"/>
  <p:txStyles>
    <p:titleStyle>
      <a:lvl1pPr algn="l" defTabSz="914400" rtl="0" eaLnBrk="1" latinLnBrk="0" hangingPunct="1">
        <a:lnSpc>
          <a:spcPct val="90000"/>
        </a:lnSpc>
        <a:spcBef>
          <a:spcPct val="0"/>
        </a:spcBef>
        <a:buNone/>
        <a:defRPr sz="5000" b="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572" userDrawn="1">
          <p15:clr>
            <a:srgbClr val="F26B43"/>
          </p15:clr>
        </p15:guide>
        <p15:guide id="2" pos="574" userDrawn="1">
          <p15:clr>
            <a:srgbClr val="F26B43"/>
          </p15:clr>
        </p15:guide>
        <p15:guide id="3" pos="7106" userDrawn="1">
          <p15:clr>
            <a:srgbClr val="F26B43"/>
          </p15:clr>
        </p15:guide>
        <p15:guide id="4" orient="horz" pos="3748" userDrawn="1">
          <p15:clr>
            <a:srgbClr val="F26B43"/>
          </p15:clr>
        </p15:guide>
        <p15:guide id="5" pos="4407" userDrawn="1">
          <p15:clr>
            <a:srgbClr val="F26B43"/>
          </p15:clr>
        </p15:guide>
        <p15:guide id="6" pos="3273" userDrawn="1">
          <p15:clr>
            <a:srgbClr val="F26B43"/>
          </p15:clr>
        </p15:guide>
        <p15:guide id="7" pos="3840" userDrawn="1">
          <p15:clr>
            <a:srgbClr val="F26B43"/>
          </p15:clr>
        </p15:guide>
        <p15:guide id="8" orient="horz" pos="2160" userDrawn="1">
          <p15:clr>
            <a:srgbClr val="F26B43"/>
          </p15:clr>
        </p15:guide>
        <p15:guide id="9" pos="302" userDrawn="1">
          <p15:clr>
            <a:srgbClr val="F26B43"/>
          </p15:clr>
        </p15:guide>
        <p15:guide id="10" pos="7378"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7.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image" Target="../media/image10.jp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7.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png"/><Relationship Id="rId5" Type="http://schemas.openxmlformats.org/officeDocument/2006/relationships/image" Target="../media/image11.jp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7.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microsoft.com/office/2007/relationships/media" Target="../media/media7.m4a"/><Relationship Id="rId7" Type="http://schemas.openxmlformats.org/officeDocument/2006/relationships/image" Target="../media/image7.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notesSlide" Target="../notesSlides/notesSlide6.xml"/><Relationship Id="rId5" Type="http://schemas.openxmlformats.org/officeDocument/2006/relationships/slideLayout" Target="../slideLayouts/slideLayout5.xml"/><Relationship Id="rId4" Type="http://schemas.openxmlformats.org/officeDocument/2006/relationships/audio" Target="../media/media7.m4a"/></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7.png"/><Relationship Id="rId5" Type="http://schemas.openxmlformats.org/officeDocument/2006/relationships/image" Target="../media/image12.jp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7.png"/><Relationship Id="rId5" Type="http://schemas.openxmlformats.org/officeDocument/2006/relationships/image" Target="../media/image13.jp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7.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7.png"/><Relationship Id="rId4"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1E70722D-0BC0-4487-812D-1E4E0DEC1129}"/>
              </a:ext>
            </a:extLst>
          </p:cNvPr>
          <p:cNvSpPr>
            <a:spLocks noGrp="1"/>
          </p:cNvSpPr>
          <p:nvPr>
            <p:ph type="body" sz="quarter" idx="20"/>
          </p:nvPr>
        </p:nvSpPr>
        <p:spPr>
          <a:xfrm>
            <a:off x="3912235" y="787401"/>
            <a:ext cx="4367531" cy="406399"/>
          </a:xfrm>
        </p:spPr>
        <p:txBody>
          <a:bodyPr/>
          <a:lstStyle/>
          <a:p>
            <a:r>
              <a:rPr lang="en-US" dirty="0" smtClean="0"/>
              <a:t>June </a:t>
            </a:r>
            <a:endParaRPr lang="ru-RU" dirty="0"/>
          </a:p>
        </p:txBody>
      </p:sp>
      <p:sp>
        <p:nvSpPr>
          <p:cNvPr id="2" name="Text Placeholder 1">
            <a:extLst>
              <a:ext uri="{FF2B5EF4-FFF2-40B4-BE49-F238E27FC236}">
                <a16:creationId xmlns:a16="http://schemas.microsoft.com/office/drawing/2014/main" id="{7D65CF0B-BB68-4A49-91EE-96E78E8CAD61}"/>
              </a:ext>
            </a:extLst>
          </p:cNvPr>
          <p:cNvSpPr>
            <a:spLocks noGrp="1"/>
          </p:cNvSpPr>
          <p:nvPr>
            <p:ph type="body" sz="quarter" idx="21"/>
          </p:nvPr>
        </p:nvSpPr>
        <p:spPr>
          <a:xfrm>
            <a:off x="3912235" y="1132841"/>
            <a:ext cx="4367531" cy="253999"/>
          </a:xfrm>
        </p:spPr>
        <p:txBody>
          <a:bodyPr/>
          <a:lstStyle/>
          <a:p>
            <a:r>
              <a:rPr lang="en-US" dirty="0" smtClean="0"/>
              <a:t>2024</a:t>
            </a:r>
            <a:endParaRPr lang="ru-RU" dirty="0"/>
          </a:p>
        </p:txBody>
      </p:sp>
      <p:sp>
        <p:nvSpPr>
          <p:cNvPr id="3" name="Title 2">
            <a:extLst>
              <a:ext uri="{FF2B5EF4-FFF2-40B4-BE49-F238E27FC236}">
                <a16:creationId xmlns:a16="http://schemas.microsoft.com/office/drawing/2014/main" id="{05857963-8D3D-4F24-B535-54652EE095F0}"/>
              </a:ext>
            </a:extLst>
          </p:cNvPr>
          <p:cNvSpPr>
            <a:spLocks noGrp="1"/>
          </p:cNvSpPr>
          <p:nvPr>
            <p:ph type="title"/>
          </p:nvPr>
        </p:nvSpPr>
        <p:spPr>
          <a:xfrm>
            <a:off x="-45719" y="1539240"/>
            <a:ext cx="11200700" cy="1564640"/>
          </a:xfrm>
        </p:spPr>
        <p:txBody>
          <a:bodyPr/>
          <a:lstStyle/>
          <a:p>
            <a:r>
              <a:rPr lang="en-US" sz="6600" dirty="0" smtClean="0"/>
              <a:t>FINDING A PLACE TO LIVE </a:t>
            </a:r>
            <a:r>
              <a:rPr lang="en-US" dirty="0" smtClean="0"/>
              <a:t>(Renting vs Buying)</a:t>
            </a:r>
            <a:endParaRPr lang="ru-RU" dirty="0"/>
          </a:p>
        </p:txBody>
      </p:sp>
      <p:sp>
        <p:nvSpPr>
          <p:cNvPr id="5" name="Text Placeholder 4">
            <a:extLst>
              <a:ext uri="{FF2B5EF4-FFF2-40B4-BE49-F238E27FC236}">
                <a16:creationId xmlns:a16="http://schemas.microsoft.com/office/drawing/2014/main" id="{B623514F-9C9F-4868-A7D9-66CAA07E615D}"/>
              </a:ext>
            </a:extLst>
          </p:cNvPr>
          <p:cNvSpPr>
            <a:spLocks noGrp="1"/>
          </p:cNvSpPr>
          <p:nvPr>
            <p:ph type="body" sz="quarter" idx="13"/>
          </p:nvPr>
        </p:nvSpPr>
        <p:spPr>
          <a:xfrm>
            <a:off x="833121" y="3449320"/>
            <a:ext cx="10887144" cy="807720"/>
          </a:xfrm>
        </p:spPr>
        <p:txBody>
          <a:bodyPr/>
          <a:lstStyle/>
          <a:p>
            <a:pPr marR="1155065" algn="l">
              <a:lnSpc>
                <a:spcPct val="200000"/>
              </a:lnSpc>
            </a:pPr>
            <a:r>
              <a:rPr lang="en-US" sz="1600" b="1" dirty="0" smtClean="0">
                <a:solidFill>
                  <a:srgbClr val="FFFF00"/>
                </a:solidFill>
                <a:latin typeface="Agency FB" panose="020B0503020202020204" pitchFamily="34" charset="0"/>
                <a:ea typeface="Times New Roman" panose="02020603050405020304" pitchFamily="18" charset="0"/>
              </a:rPr>
              <a:t>                                                                                                Assignment </a:t>
            </a:r>
            <a:r>
              <a:rPr lang="en-US" sz="1600" b="1" dirty="0">
                <a:solidFill>
                  <a:srgbClr val="FFFF00"/>
                </a:solidFill>
                <a:latin typeface="Agency FB" panose="020B0503020202020204" pitchFamily="34" charset="0"/>
                <a:ea typeface="Times New Roman" panose="02020603050405020304" pitchFamily="18" charset="0"/>
              </a:rPr>
              <a:t>3: </a:t>
            </a:r>
            <a:r>
              <a:rPr lang="en-US" sz="1600" b="1" dirty="0" smtClean="0">
                <a:solidFill>
                  <a:srgbClr val="FFFF00"/>
                </a:solidFill>
                <a:latin typeface="Agency FB" panose="020B0503020202020204" pitchFamily="34" charset="0"/>
                <a:ea typeface="Times New Roman" panose="02020603050405020304" pitchFamily="18" charset="0"/>
              </a:rPr>
              <a:t>Research Assignment</a:t>
            </a:r>
          </a:p>
          <a:p>
            <a:pPr marR="1155065" algn="l">
              <a:lnSpc>
                <a:spcPct val="200000"/>
              </a:lnSpc>
            </a:pPr>
            <a:r>
              <a:rPr lang="en-US" sz="1600" b="1" dirty="0" smtClean="0">
                <a:solidFill>
                  <a:srgbClr val="FFFF00"/>
                </a:solidFill>
                <a:latin typeface="Agency FB" panose="020B0503020202020204" pitchFamily="34" charset="0"/>
                <a:ea typeface="Times New Roman" panose="02020603050405020304" pitchFamily="18" charset="0"/>
              </a:rPr>
              <a:t>                                                                                                  Standpoint and Communication                                                 </a:t>
            </a:r>
            <a:endParaRPr lang="en-US" sz="1600" dirty="0" smtClean="0">
              <a:solidFill>
                <a:srgbClr val="FFFF00"/>
              </a:solidFill>
              <a:latin typeface="Agency FB" panose="020B0503020202020204" pitchFamily="34" charset="0"/>
              <a:ea typeface="Times New Roman" panose="02020603050405020304" pitchFamily="18" charset="0"/>
            </a:endParaRPr>
          </a:p>
          <a:p>
            <a:pPr marR="1155065" algn="l">
              <a:lnSpc>
                <a:spcPct val="200000"/>
              </a:lnSpc>
            </a:pPr>
            <a:r>
              <a:rPr lang="en-US" sz="1600" dirty="0" smtClean="0">
                <a:solidFill>
                  <a:srgbClr val="FFFF00"/>
                </a:solidFill>
                <a:latin typeface="Agency FB" panose="020B0503020202020204" pitchFamily="34" charset="0"/>
                <a:ea typeface="Times New Roman" panose="02020603050405020304" pitchFamily="18" charset="0"/>
              </a:rPr>
              <a:t>                                                                                                                    Sonea Y. Brown </a:t>
            </a:r>
          </a:p>
          <a:p>
            <a:pPr marR="1155065" algn="l">
              <a:lnSpc>
                <a:spcPct val="200000"/>
              </a:lnSpc>
            </a:pPr>
            <a:r>
              <a:rPr lang="en-US" sz="1600" dirty="0" smtClean="0">
                <a:solidFill>
                  <a:srgbClr val="FFFF00"/>
                </a:solidFill>
                <a:latin typeface="Agency FB" panose="020B0503020202020204" pitchFamily="34" charset="0"/>
                <a:ea typeface="Times New Roman" panose="02020603050405020304" pitchFamily="18" charset="0"/>
              </a:rPr>
              <a:t>                                                                                                          HS 242: Intracultural Competencies</a:t>
            </a:r>
            <a:endParaRPr lang="en-US" sz="1600" dirty="0">
              <a:solidFill>
                <a:srgbClr val="FFFF00"/>
              </a:solidFill>
              <a:latin typeface="Agency FB" panose="020B0503020202020204" pitchFamily="34" charset="0"/>
            </a:endParaRPr>
          </a:p>
          <a:p>
            <a:pPr marR="1155065" algn="l">
              <a:lnSpc>
                <a:spcPct val="200000"/>
              </a:lnSpc>
            </a:pPr>
            <a:r>
              <a:rPr lang="en-US" sz="1600" dirty="0" smtClean="0">
                <a:solidFill>
                  <a:srgbClr val="FFFF00"/>
                </a:solidFill>
                <a:latin typeface="Agency FB" panose="020B0503020202020204" pitchFamily="34" charset="0"/>
                <a:ea typeface="Times New Roman" panose="02020603050405020304" pitchFamily="18" charset="0"/>
              </a:rPr>
              <a:t>                                                                                                             Child and Youth Care Counsellor</a:t>
            </a:r>
            <a:endParaRPr lang="en-US" sz="1600" dirty="0" smtClean="0">
              <a:solidFill>
                <a:srgbClr val="FFFF00"/>
              </a:solidFill>
              <a:latin typeface="Agency FB" panose="020B0503020202020204" pitchFamily="34" charset="0"/>
            </a:endParaRPr>
          </a:p>
          <a:p>
            <a:pPr marR="1155065">
              <a:lnSpc>
                <a:spcPct val="200000"/>
              </a:lnSpc>
            </a:pPr>
            <a:endParaRPr lang="en-US" sz="800" dirty="0"/>
          </a:p>
          <a:p>
            <a:pPr marR="1155065">
              <a:lnSpc>
                <a:spcPct val="200000"/>
              </a:lnSpc>
            </a:pPr>
            <a:r>
              <a:rPr lang="en-US" sz="800" b="1" dirty="0">
                <a:solidFill>
                  <a:srgbClr val="000000"/>
                </a:solidFill>
                <a:latin typeface="Times New Roman" panose="02020603050405020304" pitchFamily="18" charset="0"/>
                <a:ea typeface="Times New Roman" panose="02020603050405020304" pitchFamily="18" charset="0"/>
              </a:rPr>
              <a:t> </a:t>
            </a:r>
            <a:endParaRPr lang="en-US" sz="800" dirty="0"/>
          </a:p>
          <a:p>
            <a:pPr marR="1155065">
              <a:lnSpc>
                <a:spcPct val="200000"/>
              </a:lnSpc>
            </a:pPr>
            <a:r>
              <a:rPr lang="en-US" sz="800" dirty="0">
                <a:solidFill>
                  <a:srgbClr val="000000"/>
                </a:solidFill>
                <a:latin typeface="Times New Roman" panose="02020603050405020304" pitchFamily="18" charset="0"/>
                <a:ea typeface="Times New Roman" panose="02020603050405020304" pitchFamily="18" charset="0"/>
              </a:rPr>
              <a:t> </a:t>
            </a:r>
            <a:endParaRPr lang="en-US" sz="800" dirty="0"/>
          </a:p>
          <a:p>
            <a:endParaRPr lang="ru-RU" dirty="0"/>
          </a:p>
        </p:txBody>
      </p:sp>
      <p:pic>
        <p:nvPicPr>
          <p:cNvPr id="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943600" y="3276600"/>
            <a:ext cx="304800" cy="304800"/>
          </a:xfrm>
          <a:prstGeom prst="rect">
            <a:avLst/>
          </a:prstGeom>
        </p:spPr>
      </p:pic>
    </p:spTree>
    <p:extLst>
      <p:ext uri="{BB962C8B-B14F-4D97-AF65-F5344CB8AC3E}">
        <p14:creationId xmlns:p14="http://schemas.microsoft.com/office/powerpoint/2010/main" val="2142316308"/>
      </p:ext>
    </p:extLst>
  </p:cSld>
  <p:clrMapOvr>
    <a:masterClrMapping/>
  </p:clrMapOvr>
  <mc:AlternateContent xmlns:mc="http://schemas.openxmlformats.org/markup-compatibility/2006" xmlns:p14="http://schemas.microsoft.com/office/powerpoint/2010/main">
    <mc:Choice Requires="p14">
      <p:transition spd="slow" p14:dur="2000" advTm="29984"/>
    </mc:Choice>
    <mc:Fallback xmlns="">
      <p:transition spd="slow" advTm="29984"/>
    </mc:Fallback>
  </mc:AlternateContent>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7983" fill="hold"/>
                                        <p:tgtEl>
                                          <p:spTgt spid="9"/>
                                        </p:tgtEl>
                                      </p:cBhvr>
                                    </p:cmd>
                                  </p:childTnLst>
                                </p:cTn>
                              </p:par>
                            </p:childTnLst>
                          </p:cTn>
                        </p:par>
                      </p:childTnLst>
                    </p:cTn>
                  </p:par>
                </p:childTnLst>
              </p:cTn>
              <p:nextCondLst>
                <p:cond evt="onClick" delay="0">
                  <p:tgtEl>
                    <p:spTgt spid="9"/>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extLst>
    <p:ext uri="{E180D4A7-C9FB-4DFB-919C-405C955672EB}">
      <p14:showEvtLst xmlns:p14="http://schemas.microsoft.com/office/powerpoint/2010/main">
        <p14:playEvt time="2985" objId="9"/>
        <p14:triggerEvt type="onClick" time="2986" objId="9"/>
        <p14:triggerEvt type="onClick" time="4084" objId="9"/>
        <p14:stopEvt time="29984" objId="9"/>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DADF0-23DD-491B-8755-2E19692F9B18}"/>
              </a:ext>
            </a:extLst>
          </p:cNvPr>
          <p:cNvSpPr>
            <a:spLocks noGrp="1"/>
          </p:cNvSpPr>
          <p:nvPr>
            <p:ph type="title"/>
          </p:nvPr>
        </p:nvSpPr>
        <p:spPr>
          <a:xfrm>
            <a:off x="1786435" y="3214777"/>
            <a:ext cx="7533640" cy="2876414"/>
          </a:xfrm>
        </p:spPr>
        <p:txBody>
          <a:bodyPr>
            <a:normAutofit fontScale="90000"/>
          </a:bodyPr>
          <a:lstStyle/>
          <a:p>
            <a:r>
              <a:rPr lang="en-US" sz="2700" dirty="0" smtClean="0"/>
              <a:t>Introduction</a:t>
            </a:r>
            <a:br>
              <a:rPr lang="en-US" sz="2700" dirty="0" smtClean="0"/>
            </a:br>
            <a:r>
              <a:rPr lang="en-US" sz="2700" dirty="0" smtClean="0"/>
              <a:t> </a:t>
            </a:r>
            <a:r>
              <a:rPr lang="en-US" sz="2700" dirty="0" smtClean="0">
                <a:solidFill>
                  <a:schemeClr val="bg2">
                    <a:lumMod val="60000"/>
                    <a:lumOff val="40000"/>
                  </a:schemeClr>
                </a:solidFill>
              </a:rPr>
              <a:t> </a:t>
            </a:r>
            <a:r>
              <a:rPr lang="en-US" sz="2700" dirty="0" smtClean="0">
                <a:solidFill>
                  <a:srgbClr val="FFFF00"/>
                </a:solidFill>
              </a:rPr>
              <a:t>Finding a Place to Live: Owning a Home vs Renting</a:t>
            </a:r>
            <a:r>
              <a:rPr lang="en-US" sz="2700" dirty="0" smtClean="0">
                <a:solidFill>
                  <a:schemeClr val="bg2">
                    <a:lumMod val="60000"/>
                    <a:lumOff val="40000"/>
                  </a:schemeClr>
                </a:solidFill>
              </a:rPr>
              <a:t/>
            </a:r>
            <a:br>
              <a:rPr lang="en-US" sz="2700" dirty="0" smtClean="0">
                <a:solidFill>
                  <a:schemeClr val="bg2">
                    <a:lumMod val="60000"/>
                    <a:lumOff val="40000"/>
                  </a:schemeClr>
                </a:solidFill>
              </a:rPr>
            </a:br>
            <a:r>
              <a:rPr lang="en-US" sz="2800" dirty="0"/>
              <a:t>Today, we'll delve into the age-old debate of homeownership versus renting. We'll explore the advantages and disadvantages of each option and provide insights into the key factors you should consider when making this significant decision</a:t>
            </a:r>
            <a:r>
              <a:rPr lang="en-US" sz="2800" dirty="0" smtClean="0"/>
              <a:t>.</a:t>
            </a:r>
            <a:r>
              <a:rPr lang="en-US" dirty="0" smtClean="0"/>
              <a:t/>
            </a:r>
            <a:br>
              <a:rPr lang="en-US" dirty="0" smtClean="0"/>
            </a:br>
            <a:endParaRPr lang="en-US" dirty="0"/>
          </a:p>
        </p:txBody>
      </p:sp>
      <p:sp>
        <p:nvSpPr>
          <p:cNvPr id="3" name="Slide Number Placeholder 2">
            <a:extLst>
              <a:ext uri="{FF2B5EF4-FFF2-40B4-BE49-F238E27FC236}">
                <a16:creationId xmlns:a16="http://schemas.microsoft.com/office/drawing/2014/main" id="{73E7209B-EA97-4E46-B935-409525612C95}"/>
              </a:ext>
            </a:extLst>
          </p:cNvPr>
          <p:cNvSpPr>
            <a:spLocks noGrp="1"/>
          </p:cNvSpPr>
          <p:nvPr>
            <p:ph type="sldNum" sz="quarter" idx="10"/>
          </p:nvPr>
        </p:nvSpPr>
        <p:spPr/>
        <p:txBody>
          <a:bodyPr/>
          <a:lstStyle/>
          <a:p>
            <a:fld id="{D495E168-DA5E-4888-8D8A-92B118324C14}" type="slidenum">
              <a:rPr lang="en-US" smtClean="0"/>
              <a:pPr/>
              <a:t>2</a:t>
            </a:fld>
            <a:endParaRPr lang="en-US" dirty="0"/>
          </a:p>
        </p:txBody>
      </p:sp>
      <p:pic>
        <p:nvPicPr>
          <p:cNvPr id="7" name="Picture 6" descr="Sculpture. A jumble of For Rent signs. Being hammered by H… | Flick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26082" y="691629"/>
            <a:ext cx="3623095" cy="2717322"/>
          </a:xfrm>
          <a:prstGeom prst="rect">
            <a:avLst/>
          </a:prstGeom>
        </p:spPr>
      </p:pic>
      <p:pic>
        <p:nvPicPr>
          <p:cNvPr id="10" name="Picture 9" descr="Real Estate Sales Agents at My Next Move for Veterans"/>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00945" y="235789"/>
            <a:ext cx="5007794" cy="2816884"/>
          </a:xfrm>
          <a:prstGeom prst="rect">
            <a:avLst/>
          </a:prstGeom>
        </p:spPr>
      </p:pic>
      <p:pic>
        <p:nvPicPr>
          <p:cNvPr id="11" name="Picture 10" descr="A Home for Your Keys Key Holder | Gadgetsin"/>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722" y="511835"/>
            <a:ext cx="3755659" cy="2816744"/>
          </a:xfrm>
          <a:prstGeom prst="rect">
            <a:avLst/>
          </a:prstGeom>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53253" y="6418402"/>
            <a:ext cx="304800" cy="304800"/>
          </a:xfrm>
          <a:prstGeom prst="rect">
            <a:avLst/>
          </a:prstGeom>
        </p:spPr>
      </p:pic>
    </p:spTree>
    <p:extLst>
      <p:ext uri="{BB962C8B-B14F-4D97-AF65-F5344CB8AC3E}">
        <p14:creationId xmlns:p14="http://schemas.microsoft.com/office/powerpoint/2010/main" val="434389766"/>
      </p:ext>
    </p:extLst>
  </p:cSld>
  <p:clrMapOvr>
    <a:masterClrMapping/>
  </p:clrMapOvr>
  <mc:AlternateContent xmlns:mc="http://schemas.openxmlformats.org/markup-compatibility/2006" xmlns:p14="http://schemas.microsoft.com/office/powerpoint/2010/main">
    <mc:Choice Requires="p14">
      <p:transition spd="slow" p14:dur="2000" advTm="2750"/>
    </mc:Choice>
    <mc:Fallback xmlns="">
      <p:transition spd="slow" advTm="275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207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rot="10800000" flipV="1">
            <a:off x="1207695" y="1184694"/>
            <a:ext cx="9621329" cy="3979654"/>
          </a:xfrm>
        </p:spPr>
        <p:txBody>
          <a:bodyPr>
            <a:normAutofit fontScale="90000"/>
          </a:bodyPr>
          <a:lstStyle/>
          <a:p>
            <a:r>
              <a:rPr lang="en-US" dirty="0" smtClean="0">
                <a:solidFill>
                  <a:srgbClr val="F7F1E4"/>
                </a:solidFill>
              </a:rPr>
              <a:t>Views and biases </a:t>
            </a:r>
            <a:br>
              <a:rPr lang="en-US" dirty="0" smtClean="0">
                <a:solidFill>
                  <a:srgbClr val="F7F1E4"/>
                </a:solidFill>
              </a:rPr>
            </a:br>
            <a:r>
              <a:rPr lang="en-US" dirty="0">
                <a:solidFill>
                  <a:srgbClr val="F7F1E4"/>
                </a:solidFill>
              </a:rPr>
              <a:t>- When I began this research, I felt that everyone’s goal is to own a property, but </a:t>
            </a:r>
            <a:r>
              <a:rPr lang="en-US" dirty="0" smtClean="0">
                <a:solidFill>
                  <a:srgbClr val="F7F1E4"/>
                </a:solidFill>
              </a:rPr>
              <a:t>it isn’t. </a:t>
            </a:r>
            <a:r>
              <a:rPr lang="en-US" dirty="0">
                <a:solidFill>
                  <a:srgbClr val="F7F1E4"/>
                </a:solidFill>
              </a:rPr>
              <a:t>After watching </a:t>
            </a:r>
            <a:r>
              <a:rPr lang="en-US" dirty="0" smtClean="0">
                <a:solidFill>
                  <a:srgbClr val="F7F1E4"/>
                </a:solidFill>
              </a:rPr>
              <a:t>a YouTuber </a:t>
            </a:r>
            <a:r>
              <a:rPr lang="en-US" dirty="0">
                <a:solidFill>
                  <a:srgbClr val="F7F1E4"/>
                </a:solidFill>
              </a:rPr>
              <a:t>talk about why he doesn’t own a house </a:t>
            </a:r>
            <a:r>
              <a:rPr lang="en-US" dirty="0" smtClean="0">
                <a:solidFill>
                  <a:srgbClr val="F7F1E4"/>
                </a:solidFill>
              </a:rPr>
              <a:t>or properties I can say I began to develop a new perspective. </a:t>
            </a:r>
            <a:endParaRPr lang="en-US" dirty="0">
              <a:solidFill>
                <a:srgbClr val="F7F1E4"/>
              </a:solidFill>
            </a:endParaRPr>
          </a:p>
        </p:txBody>
      </p:sp>
      <p:sp>
        <p:nvSpPr>
          <p:cNvPr id="2" name="Slide Number Placeholder 1">
            <a:extLst>
              <a:ext uri="{FF2B5EF4-FFF2-40B4-BE49-F238E27FC236}">
                <a16:creationId xmlns:a16="http://schemas.microsoft.com/office/drawing/2014/main" id="{4132B1B3-C6FB-4075-BF96-89BEEBC1E9E3}"/>
              </a:ext>
            </a:extLst>
          </p:cNvPr>
          <p:cNvSpPr>
            <a:spLocks noGrp="1"/>
          </p:cNvSpPr>
          <p:nvPr>
            <p:ph type="sldNum" sz="quarter" idx="10"/>
          </p:nvPr>
        </p:nvSpPr>
        <p:spPr/>
        <p:txBody>
          <a:bodyPr/>
          <a:lstStyle/>
          <a:p>
            <a:r>
              <a:rPr lang="en-US" dirty="0"/>
              <a:t>3</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44606" y="6178809"/>
            <a:ext cx="304800" cy="304800"/>
          </a:xfrm>
          <a:prstGeom prst="rect">
            <a:avLst/>
          </a:prstGeom>
        </p:spPr>
      </p:pic>
    </p:spTree>
    <p:extLst>
      <p:ext uri="{BB962C8B-B14F-4D97-AF65-F5344CB8AC3E}">
        <p14:creationId xmlns:p14="http://schemas.microsoft.com/office/powerpoint/2010/main" val="1793097548"/>
      </p:ext>
    </p:extLst>
  </p:cSld>
  <p:clrMapOvr>
    <a:masterClrMapping/>
  </p:clrMapOvr>
  <mc:AlternateContent xmlns:mc="http://schemas.openxmlformats.org/markup-compatibility/2006" xmlns:p14="http://schemas.microsoft.com/office/powerpoint/2010/main">
    <mc:Choice Requires="p14">
      <p:transition spd="slow" p14:dur="2000" advTm="78286"/>
    </mc:Choice>
    <mc:Fallback xmlns="">
      <p:transition spd="slow" advTm="78286"/>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478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3372" objId="4"/>
        <p14:triggerEvt type="onClick" time="3372" objId="4"/>
        <p14:stopEvt time="78232" objId="4"/>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3D545-C417-48EA-9543-078BF8EB641C}"/>
              </a:ext>
            </a:extLst>
          </p:cNvPr>
          <p:cNvSpPr>
            <a:spLocks noGrp="1"/>
          </p:cNvSpPr>
          <p:nvPr>
            <p:ph type="title"/>
          </p:nvPr>
        </p:nvSpPr>
        <p:spPr>
          <a:xfrm>
            <a:off x="914400" y="873760"/>
            <a:ext cx="5212762" cy="1078134"/>
          </a:xfrm>
        </p:spPr>
        <p:txBody>
          <a:bodyPr>
            <a:normAutofit fontScale="90000"/>
          </a:bodyPr>
          <a:lstStyle/>
          <a:p>
            <a:r>
              <a:rPr lang="en-US" dirty="0" smtClean="0"/>
              <a:t>Pro of owning a House </a:t>
            </a:r>
            <a:endParaRPr lang="en-US" dirty="0"/>
          </a:p>
        </p:txBody>
      </p:sp>
      <p:sp>
        <p:nvSpPr>
          <p:cNvPr id="6" name="Text Placeholder 5">
            <a:extLst>
              <a:ext uri="{FF2B5EF4-FFF2-40B4-BE49-F238E27FC236}">
                <a16:creationId xmlns:a16="http://schemas.microsoft.com/office/drawing/2014/main" id="{7E54AC28-9C3E-4734-B2BB-5EC5F60F5559}"/>
              </a:ext>
            </a:extLst>
          </p:cNvPr>
          <p:cNvSpPr>
            <a:spLocks noGrp="1"/>
          </p:cNvSpPr>
          <p:nvPr>
            <p:ph type="body" sz="quarter" idx="15"/>
          </p:nvPr>
        </p:nvSpPr>
        <p:spPr/>
        <p:txBody>
          <a:bodyPr>
            <a:noAutofit/>
          </a:bodyPr>
          <a:lstStyle/>
          <a:p>
            <a:r>
              <a:rPr lang="en-US" sz="1800" dirty="0" smtClean="0"/>
              <a:t>Building </a:t>
            </a:r>
            <a:r>
              <a:rPr lang="en-US" sz="1800" dirty="0"/>
              <a:t>equity: Owning a home allows you to build equity and wealth over time.</a:t>
            </a:r>
          </a:p>
          <a:p>
            <a:r>
              <a:rPr lang="en-US" sz="1800" dirty="0"/>
              <a:t>Stability and security: It provides a sense of stability and security, offering a permanent residence for you and your family.</a:t>
            </a:r>
          </a:p>
          <a:p>
            <a:r>
              <a:rPr lang="en-US" sz="1800" dirty="0"/>
              <a:t>Freedom to personalize: You have the freedom to personalize and make modifications to the property according to your preferences.</a:t>
            </a:r>
          </a:p>
          <a:p>
            <a:r>
              <a:rPr lang="en-US" sz="1800" dirty="0"/>
              <a:t>Tax benefits: There are potential tax benefits such as deductions on mortgage interest.</a:t>
            </a:r>
          </a:p>
          <a:p>
            <a:r>
              <a:rPr lang="en-US" sz="1800" dirty="0"/>
              <a:t>Sense of pride: Homeownership brings a sense of pride and accomplishment.</a:t>
            </a:r>
          </a:p>
          <a:p>
            <a:pPr marL="0" indent="0">
              <a:buNone/>
            </a:pPr>
            <a:endParaRPr lang="en-US" sz="1800" dirty="0"/>
          </a:p>
        </p:txBody>
      </p:sp>
      <p:sp>
        <p:nvSpPr>
          <p:cNvPr id="3" name="Slide Number Placeholder 2">
            <a:extLst>
              <a:ext uri="{FF2B5EF4-FFF2-40B4-BE49-F238E27FC236}">
                <a16:creationId xmlns:a16="http://schemas.microsoft.com/office/drawing/2014/main" id="{4D492004-FF5A-486F-BD35-52AACB74C659}"/>
              </a:ext>
            </a:extLst>
          </p:cNvPr>
          <p:cNvSpPr>
            <a:spLocks noGrp="1"/>
          </p:cNvSpPr>
          <p:nvPr>
            <p:ph type="sldNum" sz="quarter" idx="10"/>
          </p:nvPr>
        </p:nvSpPr>
        <p:spPr/>
        <p:txBody>
          <a:bodyPr/>
          <a:lstStyle/>
          <a:p>
            <a:fld id="{D495E168-DA5E-4888-8D8A-92B118324C14}" type="slidenum">
              <a:rPr lang="en-US" smtClean="0"/>
              <a:pPr/>
              <a:t>4</a:t>
            </a:fld>
            <a:endParaRPr lang="en-US" dirty="0"/>
          </a:p>
        </p:txBody>
      </p:sp>
      <p:pic>
        <p:nvPicPr>
          <p:cNvPr id="10" name="Picture 9" descr="Contemporary House in Bordeaux by Hybre Architecte - [ arch+art+me ]"/>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50325" y="873760"/>
            <a:ext cx="4746055" cy="4743450"/>
          </a:xfrm>
          <a:prstGeom prst="rect">
            <a:avLst/>
          </a:prstGeom>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47918" y="6301046"/>
            <a:ext cx="304800" cy="304800"/>
          </a:xfrm>
          <a:prstGeom prst="rect">
            <a:avLst/>
          </a:prstGeom>
        </p:spPr>
      </p:pic>
    </p:spTree>
    <p:extLst>
      <p:ext uri="{BB962C8B-B14F-4D97-AF65-F5344CB8AC3E}">
        <p14:creationId xmlns:p14="http://schemas.microsoft.com/office/powerpoint/2010/main" val="3733523618"/>
      </p:ext>
    </p:extLst>
  </p:cSld>
  <p:clrMapOvr>
    <a:masterClrMapping/>
  </p:clrMapOvr>
  <mc:AlternateContent xmlns:mc="http://schemas.openxmlformats.org/markup-compatibility/2006" xmlns:p14="http://schemas.microsoft.com/office/powerpoint/2010/main">
    <mc:Choice Requires="p14">
      <p:transition spd="slow" p14:dur="2000" advTm="57617"/>
    </mc:Choice>
    <mc:Fallback xmlns="">
      <p:transition spd="slow" advTm="57617"/>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345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1012" objId="4"/>
        <p14:triggerEvt type="onClick" time="1012" objId="4"/>
        <p14:pauseEvt time="1017" objId="4"/>
        <p14:resumeEvt time="3128" objId="4"/>
        <p14:stopEvt time="56583" objId="4"/>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rot="10800000" flipV="1">
            <a:off x="1207698" y="125361"/>
            <a:ext cx="10146102" cy="5930383"/>
          </a:xfrm>
        </p:spPr>
        <p:txBody>
          <a:bodyPr>
            <a:normAutofit/>
          </a:bodyPr>
          <a:lstStyle/>
          <a:p>
            <a:r>
              <a:rPr lang="en-US" sz="4800" dirty="0">
                <a:solidFill>
                  <a:srgbClr val="F7F1E4"/>
                </a:solidFill>
              </a:rPr>
              <a:t>Cons of Owning a </a:t>
            </a:r>
            <a:r>
              <a:rPr lang="en-US" sz="4800" dirty="0" smtClean="0">
                <a:solidFill>
                  <a:srgbClr val="F7F1E4"/>
                </a:solidFill>
              </a:rPr>
              <a:t>House</a:t>
            </a:r>
            <a:r>
              <a:rPr lang="en-US" sz="2800" dirty="0">
                <a:solidFill>
                  <a:srgbClr val="FFFF00"/>
                </a:solidFill>
              </a:rPr>
              <a:t/>
            </a:r>
            <a:br>
              <a:rPr lang="en-US" sz="2800" dirty="0">
                <a:solidFill>
                  <a:srgbClr val="FFFF00"/>
                </a:solidFill>
              </a:rPr>
            </a:br>
            <a:r>
              <a:rPr lang="en-US" sz="2800" dirty="0" smtClean="0">
                <a:solidFill>
                  <a:srgbClr val="FFFF00"/>
                </a:solidFill>
              </a:rPr>
              <a:t>-</a:t>
            </a:r>
            <a:r>
              <a:rPr lang="en-US" sz="2000" dirty="0" smtClean="0">
                <a:solidFill>
                  <a:srgbClr val="F7F1E4"/>
                </a:solidFill>
              </a:rPr>
              <a:t>Financial </a:t>
            </a:r>
            <a:r>
              <a:rPr lang="en-US" sz="2000" dirty="0">
                <a:solidFill>
                  <a:srgbClr val="F7F1E4"/>
                </a:solidFill>
              </a:rPr>
              <a:t>responsibilities: You'll face financial </a:t>
            </a:r>
            <a:r>
              <a:rPr lang="en-US" sz="2000" dirty="0" smtClean="0">
                <a:solidFill>
                  <a:srgbClr val="F7F1E4"/>
                </a:solidFill>
              </a:rPr>
              <a:t>responsibilities, including </a:t>
            </a:r>
            <a:r>
              <a:rPr lang="en-US" sz="2000" dirty="0">
                <a:solidFill>
                  <a:srgbClr val="F7F1E4"/>
                </a:solidFill>
              </a:rPr>
              <a:t>mortgage payments, property taxes, and maintenance costs</a:t>
            </a:r>
            <a:r>
              <a:rPr lang="en-US" sz="2000" dirty="0" smtClean="0">
                <a:solidFill>
                  <a:srgbClr val="F7F1E4"/>
                </a:solidFill>
              </a:rPr>
              <a:t>.</a:t>
            </a:r>
            <a:br>
              <a:rPr lang="en-US" sz="2000" dirty="0" smtClean="0">
                <a:solidFill>
                  <a:srgbClr val="F7F1E4"/>
                </a:solidFill>
              </a:rPr>
            </a:br>
            <a:r>
              <a:rPr lang="en-US" sz="2000" dirty="0">
                <a:solidFill>
                  <a:srgbClr val="F7F1E4"/>
                </a:solidFill>
              </a:rPr>
              <a:t/>
            </a:r>
            <a:br>
              <a:rPr lang="en-US" sz="2000" dirty="0">
                <a:solidFill>
                  <a:srgbClr val="F7F1E4"/>
                </a:solidFill>
              </a:rPr>
            </a:br>
            <a:r>
              <a:rPr lang="en-US" sz="2000" dirty="0">
                <a:solidFill>
                  <a:srgbClr val="F7F1E4"/>
                </a:solidFill>
              </a:rPr>
              <a:t>Lack of flexibility: There needs to be more flexibility than renting, especially in terms of relocation</a:t>
            </a:r>
            <a:r>
              <a:rPr lang="en-US" sz="2000" dirty="0" smtClean="0">
                <a:solidFill>
                  <a:srgbClr val="F7F1E4"/>
                </a:solidFill>
              </a:rPr>
              <a:t>.</a:t>
            </a:r>
            <a:br>
              <a:rPr lang="en-US" sz="2000" dirty="0" smtClean="0">
                <a:solidFill>
                  <a:srgbClr val="F7F1E4"/>
                </a:solidFill>
              </a:rPr>
            </a:br>
            <a:r>
              <a:rPr lang="en-US" sz="2000" dirty="0">
                <a:solidFill>
                  <a:srgbClr val="F7F1E4"/>
                </a:solidFill>
              </a:rPr>
              <a:t/>
            </a:r>
            <a:br>
              <a:rPr lang="en-US" sz="2000" dirty="0">
                <a:solidFill>
                  <a:srgbClr val="F7F1E4"/>
                </a:solidFill>
              </a:rPr>
            </a:br>
            <a:r>
              <a:rPr lang="en-US" sz="2000" dirty="0">
                <a:solidFill>
                  <a:srgbClr val="F7F1E4"/>
                </a:solidFill>
              </a:rPr>
              <a:t>Market fluctuations: The value of your property and its potential resale value are subject to unpredictable market fluctuations, which can be a significant </a:t>
            </a:r>
            <a:r>
              <a:rPr lang="en-US" sz="2000" dirty="0" smtClean="0">
                <a:solidFill>
                  <a:srgbClr val="F7F1E4"/>
                </a:solidFill>
              </a:rPr>
              <a:t>risk.</a:t>
            </a:r>
            <a:br>
              <a:rPr lang="en-US" sz="2000" dirty="0" smtClean="0">
                <a:solidFill>
                  <a:srgbClr val="F7F1E4"/>
                </a:solidFill>
              </a:rPr>
            </a:br>
            <a:r>
              <a:rPr lang="en-US" sz="2000" dirty="0">
                <a:solidFill>
                  <a:srgbClr val="F7F1E4"/>
                </a:solidFill>
              </a:rPr>
              <a:t/>
            </a:r>
            <a:br>
              <a:rPr lang="en-US" sz="2000" dirty="0">
                <a:solidFill>
                  <a:srgbClr val="F7F1E4"/>
                </a:solidFill>
              </a:rPr>
            </a:br>
            <a:r>
              <a:rPr lang="en-US" sz="2000" dirty="0" smtClean="0">
                <a:solidFill>
                  <a:srgbClr val="F7F1E4"/>
                </a:solidFill>
              </a:rPr>
              <a:t>-Initial </a:t>
            </a:r>
            <a:r>
              <a:rPr lang="en-US" sz="2000" dirty="0">
                <a:solidFill>
                  <a:srgbClr val="F7F1E4"/>
                </a:solidFill>
              </a:rPr>
              <a:t>high costs: Initial high costs are associated with down payments and closing fees</a:t>
            </a:r>
            <a:r>
              <a:rPr lang="en-US" sz="2000" dirty="0" smtClean="0">
                <a:solidFill>
                  <a:srgbClr val="F7F1E4"/>
                </a:solidFill>
              </a:rPr>
              <a:t>.</a:t>
            </a:r>
            <a:br>
              <a:rPr lang="en-US" sz="2000" dirty="0" smtClean="0">
                <a:solidFill>
                  <a:srgbClr val="F7F1E4"/>
                </a:solidFill>
              </a:rPr>
            </a:br>
            <a:r>
              <a:rPr lang="en-US" sz="2000" dirty="0">
                <a:solidFill>
                  <a:srgbClr val="F7F1E4"/>
                </a:solidFill>
              </a:rPr>
              <a:t/>
            </a:r>
            <a:br>
              <a:rPr lang="en-US" sz="2000" dirty="0">
                <a:solidFill>
                  <a:srgbClr val="F7F1E4"/>
                </a:solidFill>
              </a:rPr>
            </a:br>
            <a:r>
              <a:rPr lang="en-US" sz="2000" dirty="0" smtClean="0">
                <a:solidFill>
                  <a:srgbClr val="F7F1E4"/>
                </a:solidFill>
              </a:rPr>
              <a:t>-Unexpected </a:t>
            </a:r>
            <a:r>
              <a:rPr lang="en-US" sz="2000" dirty="0">
                <a:solidFill>
                  <a:srgbClr val="F7F1E4"/>
                </a:solidFill>
              </a:rPr>
              <a:t>expenses: There's the potential for unexpected repairs and maintenance expenses</a:t>
            </a:r>
            <a:endParaRPr lang="en-US" dirty="0">
              <a:solidFill>
                <a:srgbClr val="F7F1E4"/>
              </a:solidFill>
            </a:endParaRPr>
          </a:p>
        </p:txBody>
      </p:sp>
      <p:sp>
        <p:nvSpPr>
          <p:cNvPr id="2" name="Slide Number Placeholder 1">
            <a:extLst>
              <a:ext uri="{FF2B5EF4-FFF2-40B4-BE49-F238E27FC236}">
                <a16:creationId xmlns:a16="http://schemas.microsoft.com/office/drawing/2014/main" id="{4132B1B3-C6FB-4075-BF96-89BEEBC1E9E3}"/>
              </a:ext>
            </a:extLst>
          </p:cNvPr>
          <p:cNvSpPr>
            <a:spLocks noGrp="1"/>
          </p:cNvSpPr>
          <p:nvPr>
            <p:ph type="sldNum" sz="quarter" idx="10"/>
          </p:nvPr>
        </p:nvSpPr>
        <p:spPr/>
        <p:txBody>
          <a:bodyPr/>
          <a:lstStyle/>
          <a:p>
            <a:r>
              <a:rPr lang="en-US" dirty="0"/>
              <a:t>3</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8768004"/>
      </p:ext>
    </p:extLst>
  </p:cSld>
  <p:clrMapOvr>
    <a:masterClrMapping/>
  </p:clrMapOvr>
  <mc:AlternateContent xmlns:mc="http://schemas.openxmlformats.org/markup-compatibility/2006" xmlns:p14="http://schemas.microsoft.com/office/powerpoint/2010/main">
    <mc:Choice Requires="p14">
      <p:transition spd="slow" p14:dur="2000" advTm="63364"/>
    </mc:Choice>
    <mc:Fallback xmlns="">
      <p:transition spd="slow" advTm="633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995" objId="3"/>
        <p14:triggerEvt type="onClick" time="995" objId="3"/>
        <p14:stopEvt time="62505" objId="3"/>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rot="10800000" flipV="1">
            <a:off x="564776" y="618566"/>
            <a:ext cx="10419920" cy="6174600"/>
          </a:xfrm>
        </p:spPr>
        <p:txBody>
          <a:bodyPr>
            <a:normAutofit/>
          </a:bodyPr>
          <a:lstStyle/>
          <a:p>
            <a:r>
              <a:rPr lang="en-US" sz="3200" dirty="0"/>
              <a:t>Pros of Renting</a:t>
            </a:r>
            <a:r>
              <a:rPr lang="en-US" sz="2000" dirty="0"/>
              <a:t/>
            </a:r>
            <a:br>
              <a:rPr lang="en-US" sz="2000" dirty="0"/>
            </a:br>
            <a:r>
              <a:rPr lang="en-US" sz="2400" dirty="0" smtClean="0"/>
              <a:t> </a:t>
            </a:r>
            <a:r>
              <a:rPr lang="en-US" sz="2400" dirty="0"/>
              <a:t>Renting offers flexibility to move to different locations without the commitment </a:t>
            </a:r>
            <a:r>
              <a:rPr lang="en-US" sz="2400" dirty="0" smtClean="0"/>
              <a:t>of homeownership.</a:t>
            </a:r>
            <a:br>
              <a:rPr lang="en-US" sz="2400" dirty="0" smtClean="0"/>
            </a:br>
            <a:r>
              <a:rPr lang="en-US" sz="2400" dirty="0"/>
              <a:t/>
            </a:r>
            <a:br>
              <a:rPr lang="en-US" sz="2400" dirty="0"/>
            </a:br>
            <a:r>
              <a:rPr lang="en-US" sz="2400" dirty="0"/>
              <a:t>Lower initial </a:t>
            </a:r>
            <a:r>
              <a:rPr lang="en-US" sz="2400" dirty="0" smtClean="0"/>
              <a:t>costs involve lower initial costs than </a:t>
            </a:r>
            <a:r>
              <a:rPr lang="en-US" sz="2400" dirty="0"/>
              <a:t>buying a home, including no down payment and lower monthly expenses</a:t>
            </a:r>
            <a:r>
              <a:rPr lang="en-US" sz="2400" dirty="0" smtClean="0"/>
              <a:t>.</a:t>
            </a:r>
            <a:br>
              <a:rPr lang="en-US" sz="2400" dirty="0" smtClean="0"/>
            </a:br>
            <a:r>
              <a:rPr lang="en-US" sz="2400" dirty="0"/>
              <a:t/>
            </a:r>
            <a:br>
              <a:rPr lang="en-US" sz="2400" dirty="0"/>
            </a:br>
            <a:r>
              <a:rPr lang="en-US" sz="2400" dirty="0" smtClean="0"/>
              <a:t>You </a:t>
            </a:r>
            <a:r>
              <a:rPr lang="en-US" sz="2400" dirty="0"/>
              <a:t>have limited responsibility for maintenance and repairs, often handled by the landlord</a:t>
            </a:r>
            <a:r>
              <a:rPr lang="en-US" sz="2400" dirty="0" smtClean="0"/>
              <a:t>.</a:t>
            </a:r>
            <a:br>
              <a:rPr lang="en-US" sz="2400" dirty="0" smtClean="0"/>
            </a:br>
            <a:r>
              <a:rPr lang="en-US" sz="2400" dirty="0"/>
              <a:t/>
            </a:r>
            <a:br>
              <a:rPr lang="en-US" sz="2400" dirty="0"/>
            </a:br>
            <a:r>
              <a:rPr lang="en-US" sz="2400" dirty="0" smtClean="0"/>
              <a:t>There's </a:t>
            </a:r>
            <a:r>
              <a:rPr lang="en-US" sz="2400" dirty="0"/>
              <a:t>potential access to amenities and services in rental communities</a:t>
            </a:r>
            <a:r>
              <a:rPr lang="en-US" sz="2400" dirty="0" smtClean="0"/>
              <a:t>.</a:t>
            </a:r>
            <a:br>
              <a:rPr lang="en-US" sz="2400" dirty="0" smtClean="0"/>
            </a:br>
            <a:r>
              <a:rPr lang="en-US" sz="2400" dirty="0"/>
              <a:t/>
            </a:r>
            <a:br>
              <a:rPr lang="en-US" sz="2400" dirty="0"/>
            </a:br>
            <a:r>
              <a:rPr lang="en-US" sz="2400" dirty="0" smtClean="0"/>
              <a:t>Renting </a:t>
            </a:r>
            <a:r>
              <a:rPr lang="en-US" sz="2400" dirty="0"/>
              <a:t>allows you to test </a:t>
            </a:r>
            <a:r>
              <a:rPr lang="en-US" sz="2400" dirty="0" smtClean="0"/>
              <a:t>different </a:t>
            </a:r>
            <a:r>
              <a:rPr lang="en-US" sz="2400" dirty="0" err="1" smtClean="0"/>
              <a:t>neighbourhoods</a:t>
            </a:r>
            <a:r>
              <a:rPr lang="en-US" sz="2400" dirty="0" smtClean="0"/>
              <a:t> </a:t>
            </a:r>
            <a:r>
              <a:rPr lang="en-US" sz="2400" dirty="0"/>
              <a:t>and living arrangements before committing.</a:t>
            </a:r>
            <a:br>
              <a:rPr lang="en-US" sz="2400" dirty="0"/>
            </a:br>
            <a:endParaRPr lang="en-US" sz="2000" dirty="0">
              <a:solidFill>
                <a:srgbClr val="F7F1E4"/>
              </a:solidFill>
            </a:endParaRPr>
          </a:p>
        </p:txBody>
      </p:sp>
      <p:sp>
        <p:nvSpPr>
          <p:cNvPr id="2" name="Slide Number Placeholder 1">
            <a:extLst>
              <a:ext uri="{FF2B5EF4-FFF2-40B4-BE49-F238E27FC236}">
                <a16:creationId xmlns:a16="http://schemas.microsoft.com/office/drawing/2014/main" id="{4132B1B3-C6FB-4075-BF96-89BEEBC1E9E3}"/>
              </a:ext>
            </a:extLst>
          </p:cNvPr>
          <p:cNvSpPr>
            <a:spLocks noGrp="1"/>
          </p:cNvSpPr>
          <p:nvPr>
            <p:ph type="sldNum" sz="quarter" idx="10"/>
          </p:nvPr>
        </p:nvSpPr>
        <p:spPr>
          <a:xfrm>
            <a:off x="5821279" y="6282813"/>
            <a:ext cx="549442" cy="200796"/>
          </a:xfrm>
        </p:spPr>
        <p:txBody>
          <a:bodyPr/>
          <a:lstStyle/>
          <a:p>
            <a:r>
              <a:rPr lang="en-US" dirty="0" smtClean="0"/>
              <a:t>4</a:t>
            </a:r>
            <a:endParaRPr lang="en-US" dirty="0"/>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64776" y="6078411"/>
            <a:ext cx="304800" cy="304800"/>
          </a:xfrm>
          <a:prstGeom prst="rect">
            <a:avLst/>
          </a:prstGeom>
        </p:spPr>
      </p:pic>
      <p:pic>
        <p:nvPicPr>
          <p:cNvPr id="4" name="Audio 3">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688624141"/>
      </p:ext>
    </p:extLst>
  </p:cSld>
  <p:clrMapOvr>
    <a:masterClrMapping/>
  </p:clrMapOvr>
  <mc:AlternateContent xmlns:mc="http://schemas.openxmlformats.org/markup-compatibility/2006" xmlns:p14="http://schemas.microsoft.com/office/powerpoint/2010/main">
    <mc:Choice Requires="p14">
      <p:transition spd="slow" p14:dur="2000" advTm="95832"/>
    </mc:Choice>
    <mc:Fallback xmlns="">
      <p:transition spd="slow" advTm="958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1" presetClass="mediacall" presetSubtype="0" fill="hold" nodeType="clickEffect">
                                  <p:stCondLst>
                                    <p:cond delay="0"/>
                                  </p:stCondLst>
                                  <p:childTnLst>
                                    <p:cmd type="call" cmd="playFrom(0.0)">
                                      <p:cBhvr>
                                        <p:cTn id="11" dur="92000" fill="hold"/>
                                        <p:tgtEl>
                                          <p:spTgt spid="3"/>
                                        </p:tgtEl>
                                      </p:cBhvr>
                                    </p:cmd>
                                  </p:childTnLst>
                                </p:cTn>
                              </p:par>
                            </p:childTnLst>
                          </p:cTn>
                        </p:par>
                      </p:childTnLst>
                    </p:cTn>
                  </p:par>
                </p:childTnLst>
              </p:cTn>
              <p:nextCondLst>
                <p:cond evt="onClick" delay="0">
                  <p:tgtEl>
                    <p:spTgt spid="3"/>
                  </p:tgtEl>
                </p:cond>
              </p:nextCondLst>
            </p:seq>
            <p:audio>
              <p:cMediaNode vol="80000">
                <p:cTn id="12" fill="hold" display="0">
                  <p:stCondLst>
                    <p:cond delay="indefinite"/>
                  </p:stCondLst>
                  <p:endCondLst>
                    <p:cond evt="onStopAudio" delay="0">
                      <p:tgtEl>
                        <p:sldTgt/>
                      </p:tgtEl>
                    </p:cond>
                  </p:endCondLst>
                </p:cTn>
                <p:tgtEl>
                  <p:spTgt spid="3"/>
                </p:tgtEl>
              </p:cMediaNode>
            </p:audio>
            <p:audio isNarration="1">
              <p:cMediaNode vol="80000" showWhenStopped="0">
                <p:cTn id="13" fill="hold" display="0">
                  <p:stCondLst>
                    <p:cond delay="indefinite"/>
                  </p:stCondLst>
                  <p:endCondLst>
                    <p:cond evt="onStopAudio" delay="0">
                      <p:tgtEl>
                        <p:sldTgt/>
                      </p:tgtEl>
                    </p:cond>
                  </p:endCondLst>
                </p:cTn>
                <p:tgtEl>
                  <p:spTgt spid="4"/>
                </p:tgtEl>
              </p:cMediaNode>
            </p:audio>
          </p:childTnLst>
        </p:cTn>
      </p:par>
    </p:tnLst>
  </p:timing>
  <p:extLst>
    <p:ext uri="{E180D4A7-C9FB-4DFB-919C-405C955672EB}">
      <p14:showEvtLst xmlns:p14="http://schemas.microsoft.com/office/powerpoint/2010/main">
        <p14:playEvt time="894" objId="3"/>
        <p14:triggerEvt type="onClick" time="894" objId="3"/>
        <p14:stopEvt time="92935" objId="3"/>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r rent | Flickr - Photo Shar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71021" y="155275"/>
            <a:ext cx="2640635" cy="2524447"/>
          </a:xfrm>
          <a:prstGeom prst="rect">
            <a:avLst/>
          </a:prstGeom>
        </p:spPr>
      </p:pic>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rot="10800000" flipV="1">
            <a:off x="457200" y="1887794"/>
            <a:ext cx="5983857" cy="4905371"/>
          </a:xfrm>
        </p:spPr>
        <p:txBody>
          <a:bodyPr>
            <a:normAutofit/>
          </a:bodyPr>
          <a:lstStyle/>
          <a:p>
            <a:r>
              <a:rPr lang="en-US" sz="2400" dirty="0"/>
              <a:t/>
            </a:r>
            <a:br>
              <a:rPr lang="en-US" sz="2400" dirty="0"/>
            </a:br>
            <a:endParaRPr lang="en-US" sz="2000" dirty="0">
              <a:solidFill>
                <a:srgbClr val="F7F1E4"/>
              </a:solidFill>
            </a:endParaRPr>
          </a:p>
        </p:txBody>
      </p:sp>
      <p:sp>
        <p:nvSpPr>
          <p:cNvPr id="2" name="Slide Number Placeholder 1">
            <a:extLst>
              <a:ext uri="{FF2B5EF4-FFF2-40B4-BE49-F238E27FC236}">
                <a16:creationId xmlns:a16="http://schemas.microsoft.com/office/drawing/2014/main" id="{4132B1B3-C6FB-4075-BF96-89BEEBC1E9E3}"/>
              </a:ext>
            </a:extLst>
          </p:cNvPr>
          <p:cNvSpPr>
            <a:spLocks noGrp="1"/>
          </p:cNvSpPr>
          <p:nvPr>
            <p:ph type="sldNum" sz="quarter" idx="10"/>
          </p:nvPr>
        </p:nvSpPr>
        <p:spPr>
          <a:xfrm>
            <a:off x="5821279" y="5943600"/>
            <a:ext cx="549442" cy="693173"/>
          </a:xfrm>
        </p:spPr>
        <p:txBody>
          <a:bodyPr/>
          <a:lstStyle/>
          <a:p>
            <a:r>
              <a:rPr lang="en-US" dirty="0"/>
              <a:t>5</a:t>
            </a:r>
          </a:p>
        </p:txBody>
      </p:sp>
      <p:sp>
        <p:nvSpPr>
          <p:cNvPr id="3" name="Rectangle 2"/>
          <p:cNvSpPr/>
          <p:nvPr/>
        </p:nvSpPr>
        <p:spPr>
          <a:xfrm>
            <a:off x="759542" y="1238866"/>
            <a:ext cx="9232490" cy="4247317"/>
          </a:xfrm>
          <a:prstGeom prst="rect">
            <a:avLst/>
          </a:prstGeom>
        </p:spPr>
        <p:txBody>
          <a:bodyPr wrap="square">
            <a:spAutoFit/>
          </a:bodyPr>
          <a:lstStyle/>
          <a:p>
            <a:pPr algn="ctr"/>
            <a:r>
              <a:rPr lang="en-US" dirty="0" smtClean="0">
                <a:solidFill>
                  <a:schemeClr val="bg1"/>
                </a:solidFill>
              </a:rPr>
              <a:t>               Cons </a:t>
            </a:r>
            <a:r>
              <a:rPr lang="en-US" dirty="0">
                <a:solidFill>
                  <a:schemeClr val="bg1"/>
                </a:solidFill>
              </a:rPr>
              <a:t>of </a:t>
            </a:r>
            <a:r>
              <a:rPr lang="en-US" dirty="0" smtClean="0">
                <a:solidFill>
                  <a:schemeClr val="bg1"/>
                </a:solidFill>
              </a:rPr>
              <a:t>Renting</a:t>
            </a:r>
          </a:p>
          <a:p>
            <a:pPr algn="ctr"/>
            <a:endParaRPr lang="en-US" dirty="0">
              <a:solidFill>
                <a:schemeClr val="bg1"/>
              </a:solidFill>
            </a:endParaRPr>
          </a:p>
          <a:p>
            <a:pPr>
              <a:buFont typeface="Arial" panose="020B0604020202020204" pitchFamily="34" charset="0"/>
              <a:buChar char="•"/>
            </a:pPr>
            <a:r>
              <a:rPr lang="en-US" dirty="0">
                <a:solidFill>
                  <a:schemeClr val="bg1"/>
                </a:solidFill>
              </a:rPr>
              <a:t>Lack of investment: Renting </a:t>
            </a:r>
            <a:r>
              <a:rPr lang="en-US" dirty="0" smtClean="0">
                <a:solidFill>
                  <a:schemeClr val="bg1"/>
                </a:solidFill>
              </a:rPr>
              <a:t>lacks </a:t>
            </a:r>
            <a:r>
              <a:rPr lang="en-US" dirty="0">
                <a:solidFill>
                  <a:schemeClr val="bg1"/>
                </a:solidFill>
              </a:rPr>
              <a:t>long-term investment and equity growth compared to homeownership</a:t>
            </a:r>
            <a:r>
              <a:rPr lang="en-US" dirty="0" smtClean="0">
                <a:solidFill>
                  <a:schemeClr val="bg1"/>
                </a:solidFill>
              </a:rPr>
              <a:t>.</a:t>
            </a:r>
          </a:p>
          <a:p>
            <a:pPr>
              <a:buFont typeface="Arial" panose="020B0604020202020204" pitchFamily="34" charset="0"/>
              <a:buChar char="•"/>
            </a:pPr>
            <a:endParaRPr lang="en-US" dirty="0">
              <a:solidFill>
                <a:schemeClr val="bg1"/>
              </a:solidFill>
            </a:endParaRPr>
          </a:p>
          <a:p>
            <a:pPr>
              <a:buFont typeface="Arial" panose="020B0604020202020204" pitchFamily="34" charset="0"/>
              <a:buChar char="•"/>
            </a:pPr>
            <a:r>
              <a:rPr lang="en-US" dirty="0">
                <a:solidFill>
                  <a:schemeClr val="bg1"/>
                </a:solidFill>
              </a:rPr>
              <a:t>Restrictions on personalization: There are restrictions on personalization and modifications to the property</a:t>
            </a:r>
            <a:r>
              <a:rPr lang="en-US" dirty="0" smtClean="0">
                <a:solidFill>
                  <a:schemeClr val="bg1"/>
                </a:solidFill>
              </a:rPr>
              <a:t>.</a:t>
            </a:r>
          </a:p>
          <a:p>
            <a:pPr>
              <a:buFont typeface="Arial" panose="020B0604020202020204" pitchFamily="34" charset="0"/>
              <a:buChar char="•"/>
            </a:pPr>
            <a:endParaRPr lang="en-US" dirty="0">
              <a:solidFill>
                <a:schemeClr val="bg1"/>
              </a:solidFill>
            </a:endParaRPr>
          </a:p>
          <a:p>
            <a:pPr>
              <a:buFont typeface="Arial" panose="020B0604020202020204" pitchFamily="34" charset="0"/>
              <a:buChar char="•"/>
            </a:pPr>
            <a:r>
              <a:rPr lang="en-US" dirty="0">
                <a:solidFill>
                  <a:schemeClr val="bg1"/>
                </a:solidFill>
              </a:rPr>
              <a:t>Uncertain agreements: Rental agreements may have uncertainties, including potential rent increases and lease terms</a:t>
            </a:r>
            <a:r>
              <a:rPr lang="en-US" dirty="0" smtClean="0">
                <a:solidFill>
                  <a:schemeClr val="bg1"/>
                </a:solidFill>
              </a:rPr>
              <a:t>.</a:t>
            </a:r>
          </a:p>
          <a:p>
            <a:pPr>
              <a:buFont typeface="Arial" panose="020B0604020202020204" pitchFamily="34" charset="0"/>
              <a:buChar char="•"/>
            </a:pPr>
            <a:endParaRPr lang="en-US" dirty="0">
              <a:solidFill>
                <a:schemeClr val="bg1"/>
              </a:solidFill>
            </a:endParaRPr>
          </a:p>
          <a:p>
            <a:pPr>
              <a:buFont typeface="Arial" panose="020B0604020202020204" pitchFamily="34" charset="0"/>
              <a:buChar char="•"/>
            </a:pPr>
            <a:r>
              <a:rPr lang="en-US" dirty="0">
                <a:solidFill>
                  <a:schemeClr val="bg1"/>
                </a:solidFill>
              </a:rPr>
              <a:t>Limited control: You have limited control over the property, subject to landlord decisions</a:t>
            </a:r>
            <a:r>
              <a:rPr lang="en-US" dirty="0" smtClean="0">
                <a:solidFill>
                  <a:schemeClr val="bg1"/>
                </a:solidFill>
              </a:rPr>
              <a:t>.</a:t>
            </a:r>
          </a:p>
          <a:p>
            <a:pPr>
              <a:buFont typeface="Arial" panose="020B0604020202020204" pitchFamily="34" charset="0"/>
              <a:buChar char="•"/>
            </a:pPr>
            <a:endParaRPr lang="en-US" dirty="0">
              <a:solidFill>
                <a:schemeClr val="bg1"/>
              </a:solidFill>
            </a:endParaRPr>
          </a:p>
          <a:p>
            <a:pPr>
              <a:buFont typeface="Arial" panose="020B0604020202020204" pitchFamily="34" charset="0"/>
              <a:buChar char="•"/>
            </a:pPr>
            <a:r>
              <a:rPr lang="en-US" dirty="0">
                <a:solidFill>
                  <a:schemeClr val="bg1"/>
                </a:solidFill>
              </a:rPr>
              <a:t>Absence of tax benefits: Renters </a:t>
            </a:r>
            <a:r>
              <a:rPr lang="en-US" dirty="0" smtClean="0">
                <a:solidFill>
                  <a:schemeClr val="bg1"/>
                </a:solidFill>
              </a:rPr>
              <a:t>need to take advantage of </a:t>
            </a:r>
            <a:r>
              <a:rPr lang="en-US" dirty="0">
                <a:solidFill>
                  <a:schemeClr val="bg1"/>
                </a:solidFill>
              </a:rPr>
              <a:t>potential tax benefits available to homeowners.</a:t>
            </a:r>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92742" y="6178924"/>
            <a:ext cx="333934" cy="333934"/>
          </a:xfrm>
          <a:prstGeom prst="rect">
            <a:avLst/>
          </a:prstGeom>
        </p:spPr>
      </p:pic>
    </p:spTree>
    <p:extLst>
      <p:ext uri="{BB962C8B-B14F-4D97-AF65-F5344CB8AC3E}">
        <p14:creationId xmlns:p14="http://schemas.microsoft.com/office/powerpoint/2010/main" val="1360657328"/>
      </p:ext>
    </p:extLst>
  </p:cSld>
  <p:clrMapOvr>
    <a:masterClrMapping/>
  </p:clrMapOvr>
  <mc:AlternateContent xmlns:mc="http://schemas.openxmlformats.org/markup-compatibility/2006" xmlns:p14="http://schemas.microsoft.com/office/powerpoint/2010/main">
    <mc:Choice Requires="p14">
      <p:transition spd="slow" p14:dur="2000" advTm="2825"/>
    </mc:Choice>
    <mc:Fallback xmlns="">
      <p:transition spd="slow" advTm="2825"/>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6845"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extLst mod="1">
    <p:ext uri="{E180D4A7-C9FB-4DFB-919C-405C955672EB}">
      <p14:showEvtLst xmlns:p14="http://schemas.microsoft.com/office/powerpoint/2010/main">
        <p14:playEvt time="1227" objId="6"/>
        <p14:stopEvt time="2825" objId="6"/>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rot="10800000" flipV="1">
            <a:off x="839638" y="-1903562"/>
            <a:ext cx="10145058" cy="8696727"/>
          </a:xfrm>
        </p:spPr>
        <p:txBody>
          <a:bodyPr>
            <a:normAutofit/>
          </a:bodyPr>
          <a:lstStyle/>
          <a:p>
            <a:r>
              <a:rPr lang="en-US" sz="4400" dirty="0"/>
              <a:t/>
            </a:r>
            <a:br>
              <a:rPr lang="en-US" sz="4400" dirty="0"/>
            </a:br>
            <a:r>
              <a:rPr lang="en-US" sz="4400" dirty="0" smtClean="0"/>
              <a:t>     </a:t>
            </a:r>
            <a:r>
              <a:rPr lang="en-US" sz="4000" dirty="0" smtClean="0"/>
              <a:t>Factors </a:t>
            </a:r>
            <a:r>
              <a:rPr lang="en-US" sz="4000" dirty="0"/>
              <a:t>to Consider</a:t>
            </a:r>
            <a:r>
              <a:rPr lang="en-US" sz="2000" dirty="0"/>
              <a:t/>
            </a:r>
            <a:br>
              <a:rPr lang="en-US" sz="2000" dirty="0"/>
            </a:br>
            <a:r>
              <a:rPr lang="en-US" sz="2000" dirty="0" smtClean="0"/>
              <a:t/>
            </a:r>
            <a:br>
              <a:rPr lang="en-US" sz="2000" dirty="0" smtClean="0"/>
            </a:br>
            <a:r>
              <a:rPr lang="en-US" sz="2000" dirty="0" smtClean="0"/>
              <a:t>Financial </a:t>
            </a:r>
            <a:r>
              <a:rPr lang="en-US" sz="2000" dirty="0"/>
              <a:t>readiness: Consider your financial readiness and long-term </a:t>
            </a:r>
            <a:r>
              <a:rPr lang="en-US" sz="2000" dirty="0" smtClean="0"/>
              <a:t>affordability.</a:t>
            </a:r>
            <a:r>
              <a:rPr lang="en-US" sz="2000" dirty="0"/>
              <a:t/>
            </a:r>
            <a:br>
              <a:rPr lang="en-US" sz="2000" dirty="0"/>
            </a:br>
            <a:r>
              <a:rPr lang="en-US" sz="2000" dirty="0" smtClean="0"/>
              <a:t>Lifestyle </a:t>
            </a:r>
            <a:r>
              <a:rPr lang="en-US" sz="2000" dirty="0"/>
              <a:t>preferences: Evaluate your lifestyle preferences and future plans.</a:t>
            </a:r>
            <a:br>
              <a:rPr lang="en-US" sz="2000" dirty="0"/>
            </a:br>
            <a:r>
              <a:rPr lang="en-US" sz="2000" dirty="0" smtClean="0"/>
              <a:t/>
            </a:r>
            <a:br>
              <a:rPr lang="en-US" sz="2000" dirty="0" smtClean="0"/>
            </a:br>
            <a:r>
              <a:rPr lang="en-US" sz="2000" dirty="0" smtClean="0"/>
              <a:t>Market </a:t>
            </a:r>
            <a:r>
              <a:rPr lang="en-US" sz="2000" dirty="0"/>
              <a:t>conditions: </a:t>
            </a:r>
            <a:r>
              <a:rPr lang="en-US" sz="2000" dirty="0" smtClean="0"/>
              <a:t>Consider </a:t>
            </a:r>
            <a:r>
              <a:rPr lang="en-US" sz="2000" dirty="0"/>
              <a:t>market conditions and property values in the area.</a:t>
            </a:r>
            <a:br>
              <a:rPr lang="en-US" sz="2000" dirty="0"/>
            </a:br>
            <a:r>
              <a:rPr lang="en-US" sz="2000" dirty="0" smtClean="0"/>
              <a:t/>
            </a:r>
            <a:br>
              <a:rPr lang="en-US" sz="2000" dirty="0" smtClean="0"/>
            </a:br>
            <a:r>
              <a:rPr lang="en-US" sz="2000" dirty="0" smtClean="0"/>
              <a:t>Personal </a:t>
            </a:r>
            <a:r>
              <a:rPr lang="en-US" sz="2000" dirty="0"/>
              <a:t>goals: Assess your personal goals and priorities for housing arrangements.</a:t>
            </a:r>
            <a:br>
              <a:rPr lang="en-US" sz="2000" dirty="0"/>
            </a:br>
            <a:r>
              <a:rPr lang="en-US" sz="2000" dirty="0" smtClean="0"/>
              <a:t/>
            </a:r>
            <a:br>
              <a:rPr lang="en-US" sz="2000" dirty="0" smtClean="0"/>
            </a:br>
            <a:r>
              <a:rPr lang="en-US" sz="2000" dirty="0" smtClean="0"/>
              <a:t>Risk </a:t>
            </a:r>
            <a:r>
              <a:rPr lang="en-US" sz="2000" dirty="0"/>
              <a:t>tolerance: Determine your overall risk tolerance and commitment to property ownership.</a:t>
            </a:r>
            <a:br>
              <a:rPr lang="en-US" sz="2000" dirty="0"/>
            </a:br>
            <a:endParaRPr lang="en-US" sz="2000" dirty="0">
              <a:solidFill>
                <a:srgbClr val="F7F1E4"/>
              </a:solidFill>
            </a:endParaRPr>
          </a:p>
        </p:txBody>
      </p:sp>
      <p:sp>
        <p:nvSpPr>
          <p:cNvPr id="2" name="Slide Number Placeholder 1">
            <a:extLst>
              <a:ext uri="{FF2B5EF4-FFF2-40B4-BE49-F238E27FC236}">
                <a16:creationId xmlns:a16="http://schemas.microsoft.com/office/drawing/2014/main" id="{4132B1B3-C6FB-4075-BF96-89BEEBC1E9E3}"/>
              </a:ext>
            </a:extLst>
          </p:cNvPr>
          <p:cNvSpPr>
            <a:spLocks noGrp="1"/>
          </p:cNvSpPr>
          <p:nvPr>
            <p:ph type="sldNum" sz="quarter" idx="10"/>
          </p:nvPr>
        </p:nvSpPr>
        <p:spPr>
          <a:xfrm>
            <a:off x="5821279" y="5943600"/>
            <a:ext cx="549442" cy="693173"/>
          </a:xfrm>
        </p:spPr>
        <p:txBody>
          <a:bodyPr/>
          <a:lstStyle/>
          <a:p>
            <a:r>
              <a:rPr lang="en-US" dirty="0" smtClean="0"/>
              <a:t>6</a:t>
            </a:r>
            <a:endParaRPr lang="en-US" dirty="0"/>
          </a:p>
        </p:txBody>
      </p:sp>
      <p:pic>
        <p:nvPicPr>
          <p:cNvPr id="3" name="Picture 2" descr="File:Bennett Family House Monticello NY.jpg - Wikimedia Commons"/>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21282" y="4168156"/>
            <a:ext cx="3633635" cy="2422423"/>
          </a:xfrm>
          <a:prstGeom prst="rect">
            <a:avLst/>
          </a:prstGeom>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57200" y="5985386"/>
            <a:ext cx="304800" cy="304800"/>
          </a:xfrm>
          <a:prstGeom prst="rect">
            <a:avLst/>
          </a:prstGeom>
        </p:spPr>
      </p:pic>
    </p:spTree>
    <p:extLst>
      <p:ext uri="{BB962C8B-B14F-4D97-AF65-F5344CB8AC3E}">
        <p14:creationId xmlns:p14="http://schemas.microsoft.com/office/powerpoint/2010/main" val="1743625525"/>
      </p:ext>
    </p:extLst>
  </p:cSld>
  <p:clrMapOvr>
    <a:masterClrMapping/>
  </p:clrMapOvr>
  <mc:AlternateContent xmlns:mc="http://schemas.openxmlformats.org/markup-compatibility/2006" xmlns:p14="http://schemas.microsoft.com/office/powerpoint/2010/main">
    <mc:Choice Requires="p14">
      <p:transition spd="slow" p14:dur="2000" advTm="44116"/>
    </mc:Choice>
    <mc:Fallback xmlns="">
      <p:transition spd="slow" advTm="44116"/>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475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2406" objId="4"/>
        <p14:triggerEvt type="onClick" time="2406" objId="4"/>
        <p14:stopEvt time="44116" objId="4"/>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2806C0-8AE3-4975-9946-CCD70055F494}"/>
              </a:ext>
            </a:extLst>
          </p:cNvPr>
          <p:cNvSpPr>
            <a:spLocks noGrp="1"/>
          </p:cNvSpPr>
          <p:nvPr>
            <p:ph type="title"/>
          </p:nvPr>
        </p:nvSpPr>
        <p:spPr/>
        <p:txBody>
          <a:bodyPr>
            <a:normAutofit fontScale="90000"/>
          </a:bodyPr>
          <a:lstStyle/>
          <a:p>
            <a:r>
              <a:rPr lang="en-US" dirty="0" smtClean="0"/>
              <a:t/>
            </a:r>
            <a:br>
              <a:rPr lang="en-US" dirty="0" smtClean="0"/>
            </a:br>
            <a:r>
              <a:rPr lang="en-US" dirty="0" smtClean="0"/>
              <a:t>Rent Vs buying a property. </a:t>
            </a:r>
            <a:br>
              <a:rPr lang="en-US" dirty="0" smtClean="0"/>
            </a:br>
            <a:endParaRPr lang="en-US" dirty="0"/>
          </a:p>
        </p:txBody>
      </p:sp>
      <p:sp>
        <p:nvSpPr>
          <p:cNvPr id="2" name="Slide Number Placeholder 1">
            <a:extLst>
              <a:ext uri="{FF2B5EF4-FFF2-40B4-BE49-F238E27FC236}">
                <a16:creationId xmlns:a16="http://schemas.microsoft.com/office/drawing/2014/main" id="{8D8F9E36-CD39-4DDD-927C-C07E8C070A17}"/>
              </a:ext>
            </a:extLst>
          </p:cNvPr>
          <p:cNvSpPr>
            <a:spLocks noGrp="1"/>
          </p:cNvSpPr>
          <p:nvPr>
            <p:ph type="sldNum" sz="quarter" idx="10"/>
          </p:nvPr>
        </p:nvSpPr>
        <p:spPr/>
        <p:txBody>
          <a:bodyPr/>
          <a:lstStyle/>
          <a:p>
            <a:fld id="{D495E168-DA5E-4888-8D8A-92B118324C14}" type="slidenum">
              <a:rPr lang="en-US" smtClean="0"/>
              <a:pPr/>
              <a:t>9</a:t>
            </a:fld>
            <a:endParaRPr lang="en-US" dirty="0"/>
          </a:p>
        </p:txBody>
      </p:sp>
      <p:sp>
        <p:nvSpPr>
          <p:cNvPr id="13" name="Rectangle 12"/>
          <p:cNvSpPr/>
          <p:nvPr/>
        </p:nvSpPr>
        <p:spPr>
          <a:xfrm>
            <a:off x="3288083" y="3244334"/>
            <a:ext cx="184731" cy="369332"/>
          </a:xfrm>
          <a:prstGeom prst="rect">
            <a:avLst/>
          </a:prstGeom>
        </p:spPr>
        <p:txBody>
          <a:bodyPr wrap="none">
            <a:spAutoFit/>
          </a:bodyPr>
          <a:lstStyle/>
          <a:p>
            <a:endParaRPr lang="en-US" dirty="0"/>
          </a:p>
        </p:txBody>
      </p:sp>
      <p:sp>
        <p:nvSpPr>
          <p:cNvPr id="3" name="Rectangle 2"/>
          <p:cNvSpPr/>
          <p:nvPr/>
        </p:nvSpPr>
        <p:spPr>
          <a:xfrm>
            <a:off x="1156391" y="1409637"/>
            <a:ext cx="10294189" cy="6001643"/>
          </a:xfrm>
          <a:prstGeom prst="rect">
            <a:avLst/>
          </a:prstGeom>
        </p:spPr>
        <p:txBody>
          <a:bodyPr wrap="square">
            <a:spAutoFit/>
          </a:bodyPr>
          <a:lstStyle/>
          <a:p>
            <a:r>
              <a:rPr lang="en-US" sz="2400" dirty="0">
                <a:solidFill>
                  <a:schemeClr val="bg1">
                    <a:lumMod val="95000"/>
                  </a:schemeClr>
                </a:solidFill>
              </a:rPr>
              <a:t>Pros and </a:t>
            </a:r>
            <a:r>
              <a:rPr lang="en-US" sz="2400" dirty="0" smtClean="0">
                <a:solidFill>
                  <a:schemeClr val="bg1">
                    <a:lumMod val="95000"/>
                  </a:schemeClr>
                </a:solidFill>
              </a:rPr>
              <a:t>cons of </a:t>
            </a:r>
            <a:r>
              <a:rPr lang="en-US" sz="2400" dirty="0">
                <a:solidFill>
                  <a:schemeClr val="bg1">
                    <a:lumMod val="95000"/>
                  </a:schemeClr>
                </a:solidFill>
              </a:rPr>
              <a:t>buying a home </a:t>
            </a:r>
            <a:r>
              <a:rPr lang="en-US" sz="2400" dirty="0" smtClean="0">
                <a:solidFill>
                  <a:schemeClr val="bg1">
                    <a:lumMod val="95000"/>
                  </a:schemeClr>
                </a:solidFill>
              </a:rPr>
              <a:t>related to the Child and Youth Care profession</a:t>
            </a:r>
            <a:r>
              <a:rPr lang="en-US" sz="2400" dirty="0">
                <a:solidFill>
                  <a:schemeClr val="bg1">
                    <a:lumMod val="95000"/>
                  </a:schemeClr>
                </a:solidFill>
              </a:rPr>
              <a:t>. </a:t>
            </a:r>
            <a:endParaRPr lang="en-US" sz="2400" dirty="0" smtClean="0">
              <a:solidFill>
                <a:schemeClr val="bg1">
                  <a:lumMod val="95000"/>
                </a:schemeClr>
              </a:solidFill>
            </a:endParaRPr>
          </a:p>
          <a:p>
            <a:endParaRPr lang="en-US" sz="2400" dirty="0">
              <a:solidFill>
                <a:schemeClr val="bg1">
                  <a:lumMod val="95000"/>
                </a:schemeClr>
              </a:solidFill>
            </a:endParaRPr>
          </a:p>
          <a:p>
            <a:r>
              <a:rPr lang="en-US" sz="2400" dirty="0">
                <a:solidFill>
                  <a:schemeClr val="bg1">
                    <a:lumMod val="95000"/>
                  </a:schemeClr>
                </a:solidFill>
              </a:rPr>
              <a:t>In the child and youth care profession, learning about opposing views, such as choices of renting versus buying a home or going to university versus just getting a job, etc., helps promote client-</a:t>
            </a:r>
            <a:r>
              <a:rPr lang="en-US" sz="2400" dirty="0" err="1">
                <a:solidFill>
                  <a:schemeClr val="bg1">
                    <a:lumMod val="95000"/>
                  </a:schemeClr>
                </a:solidFill>
              </a:rPr>
              <a:t>centred</a:t>
            </a:r>
            <a:r>
              <a:rPr lang="en-US" sz="2400" dirty="0">
                <a:solidFill>
                  <a:schemeClr val="bg1">
                    <a:lumMod val="95000"/>
                  </a:schemeClr>
                </a:solidFill>
              </a:rPr>
              <a:t> approaches as in what the clients need and weighing those options </a:t>
            </a:r>
            <a:r>
              <a:rPr lang="en-US" sz="2400" dirty="0" smtClean="0">
                <a:solidFill>
                  <a:schemeClr val="bg1">
                    <a:lumMod val="95000"/>
                  </a:schemeClr>
                </a:solidFill>
              </a:rPr>
              <a:t>helps us </a:t>
            </a:r>
            <a:r>
              <a:rPr lang="en-US" sz="2400" dirty="0">
                <a:solidFill>
                  <a:schemeClr val="bg1">
                    <a:lumMod val="95000"/>
                  </a:schemeClr>
                </a:solidFill>
              </a:rPr>
              <a:t>professionally and even in our own lives</a:t>
            </a:r>
            <a:r>
              <a:rPr lang="en-US" sz="2400" dirty="0" smtClean="0">
                <a:solidFill>
                  <a:schemeClr val="bg1">
                    <a:lumMod val="95000"/>
                  </a:schemeClr>
                </a:solidFill>
              </a:rPr>
              <a:t>. </a:t>
            </a:r>
          </a:p>
          <a:p>
            <a:r>
              <a:rPr lang="en-US" sz="2400" dirty="0" smtClean="0">
                <a:solidFill>
                  <a:schemeClr val="bg1">
                    <a:lumMod val="95000"/>
                  </a:schemeClr>
                </a:solidFill>
              </a:rPr>
              <a:t>Researching and listing to different standpoints and viewpoints helps </a:t>
            </a:r>
            <a:r>
              <a:rPr lang="en-US" sz="2400" dirty="0">
                <a:solidFill>
                  <a:schemeClr val="bg1">
                    <a:lumMod val="95000"/>
                  </a:schemeClr>
                </a:solidFill>
              </a:rPr>
              <a:t>CYC workers develop empathy, critical thinking, cultural competence, and even the information needed to advocate for the clients we work with. If </a:t>
            </a:r>
            <a:r>
              <a:rPr lang="en-US" sz="2400" dirty="0" smtClean="0">
                <a:solidFill>
                  <a:schemeClr val="bg1">
                    <a:lumMod val="95000"/>
                  </a:schemeClr>
                </a:solidFill>
              </a:rPr>
              <a:t>professionals </a:t>
            </a:r>
            <a:r>
              <a:rPr lang="en-US" sz="2400" dirty="0">
                <a:solidFill>
                  <a:schemeClr val="bg1">
                    <a:lumMod val="95000"/>
                  </a:schemeClr>
                </a:solidFill>
              </a:rPr>
              <a:t>engage in dialogue between people to </a:t>
            </a:r>
            <a:r>
              <a:rPr lang="en-US" sz="2400" dirty="0" smtClean="0">
                <a:solidFill>
                  <a:schemeClr val="bg1">
                    <a:lumMod val="95000"/>
                  </a:schemeClr>
                </a:solidFill>
              </a:rPr>
              <a:t>understand </a:t>
            </a:r>
            <a:r>
              <a:rPr lang="en-US" sz="2400" dirty="0">
                <a:solidFill>
                  <a:schemeClr val="bg1">
                    <a:lumMod val="95000"/>
                  </a:schemeClr>
                </a:solidFill>
              </a:rPr>
              <a:t>the different viewpoints, we can promote a healthy, inclusive environment. The </a:t>
            </a:r>
            <a:r>
              <a:rPr lang="en-US" sz="2400" dirty="0" smtClean="0">
                <a:solidFill>
                  <a:schemeClr val="bg1">
                    <a:lumMod val="95000"/>
                  </a:schemeClr>
                </a:solidFill>
              </a:rPr>
              <a:t>decisions </a:t>
            </a:r>
            <a:r>
              <a:rPr lang="en-US" sz="2400" dirty="0">
                <a:solidFill>
                  <a:schemeClr val="bg1">
                    <a:lumMod val="95000"/>
                  </a:schemeClr>
                </a:solidFill>
              </a:rPr>
              <a:t>we make as </a:t>
            </a:r>
            <a:r>
              <a:rPr lang="en-US" sz="2400" dirty="0" smtClean="0">
                <a:solidFill>
                  <a:schemeClr val="bg1">
                    <a:lumMod val="95000"/>
                  </a:schemeClr>
                </a:solidFill>
              </a:rPr>
              <a:t>professionals </a:t>
            </a:r>
            <a:r>
              <a:rPr lang="en-US" sz="2400" dirty="0">
                <a:solidFill>
                  <a:schemeClr val="bg1">
                    <a:lumMod val="95000"/>
                  </a:schemeClr>
                </a:solidFill>
              </a:rPr>
              <a:t>will be </a:t>
            </a:r>
            <a:r>
              <a:rPr lang="en-US" sz="2400" dirty="0" smtClean="0">
                <a:solidFill>
                  <a:schemeClr val="bg1">
                    <a:lumMod val="95000"/>
                  </a:schemeClr>
                </a:solidFill>
              </a:rPr>
              <a:t>informed.</a:t>
            </a:r>
            <a:endParaRPr lang="en-US" sz="2400" dirty="0">
              <a:solidFill>
                <a:schemeClr val="bg1">
                  <a:lumMod val="95000"/>
                </a:schemeClr>
              </a:solidFill>
            </a:endParaRPr>
          </a:p>
          <a:p>
            <a:endParaRPr lang="en-US" sz="2400" dirty="0" smtClean="0">
              <a:solidFill>
                <a:schemeClr val="bg1">
                  <a:lumMod val="95000"/>
                </a:schemeClr>
              </a:solidFill>
            </a:endParaRPr>
          </a:p>
          <a:p>
            <a:r>
              <a:rPr lang="en-US" sz="2400" dirty="0" smtClean="0">
                <a:solidFill>
                  <a:schemeClr val="bg1">
                    <a:lumMod val="95000"/>
                  </a:schemeClr>
                </a:solidFill>
              </a:rPr>
              <a:t>Thanks for listening. </a:t>
            </a:r>
            <a:endParaRPr lang="en-US" sz="2400" dirty="0">
              <a:solidFill>
                <a:schemeClr val="bg1">
                  <a:lumMod val="95000"/>
                </a:schemeClr>
              </a:solidFill>
            </a:endParaRPr>
          </a:p>
        </p:txBody>
      </p:sp>
      <p:pic>
        <p:nvPicPr>
          <p:cNvPr id="11"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943600" y="3276600"/>
            <a:ext cx="304800" cy="304800"/>
          </a:xfrm>
          <a:prstGeom prst="rect">
            <a:avLst/>
          </a:prstGeom>
        </p:spPr>
      </p:pic>
    </p:spTree>
    <p:extLst>
      <p:ext uri="{BB962C8B-B14F-4D97-AF65-F5344CB8AC3E}">
        <p14:creationId xmlns:p14="http://schemas.microsoft.com/office/powerpoint/2010/main" val="491993309"/>
      </p:ext>
    </p:extLst>
  </p:cSld>
  <p:clrMapOvr>
    <a:masterClrMapping/>
  </p:clrMapOvr>
  <mc:AlternateContent xmlns:mc="http://schemas.openxmlformats.org/markup-compatibility/2006" xmlns:p14="http://schemas.microsoft.com/office/powerpoint/2010/main">
    <mc:Choice Requires="p14">
      <p:transition spd="slow" p14:dur="2000" advTm="35042"/>
    </mc:Choice>
    <mc:Fallback xmlns="">
      <p:transition spd="slow" advTm="35042"/>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6193" fill="hold"/>
                                        <p:tgtEl>
                                          <p:spTgt spid="11"/>
                                        </p:tgtEl>
                                      </p:cBhvr>
                                    </p:cmd>
                                  </p:childTnLst>
                                </p:cTn>
                              </p:par>
                            </p:childTnLst>
                          </p:cTn>
                        </p:par>
                      </p:childTnLst>
                    </p:cTn>
                  </p:par>
                </p:childTnLst>
              </p:cTn>
              <p:nextCondLst>
                <p:cond evt="onClick" delay="0">
                  <p:tgtEl>
                    <p:spTgt spid="11"/>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extLst>
    <p:ext uri="{E180D4A7-C9FB-4DFB-919C-405C955672EB}">
      <p14:showEvtLst xmlns:p14="http://schemas.microsoft.com/office/powerpoint/2010/main">
        <p14:playEvt time="1623" objId="6"/>
        <p14:triggerEvt type="onClick" time="1623" objId="6"/>
        <p14:pauseEvt time="33134" objId="6"/>
        <p14:stopEvt time="35042" objId="6"/>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rot="10800000" flipV="1">
            <a:off x="747623" y="379562"/>
            <a:ext cx="10606177" cy="6251276"/>
          </a:xfrm>
        </p:spPr>
        <p:txBody>
          <a:bodyPr>
            <a:normAutofit fontScale="90000"/>
          </a:bodyPr>
          <a:lstStyle/>
          <a:p>
            <a:pPr algn="l"/>
            <a:r>
              <a:rPr lang="en-US" sz="2800" dirty="0" smtClean="0"/>
              <a:t/>
            </a:r>
            <a:br>
              <a:rPr lang="en-US" sz="2800" dirty="0" smtClean="0"/>
            </a:br>
            <a:r>
              <a:rPr lang="en-US" sz="2800" dirty="0" smtClean="0"/>
              <a:t>Conclusion</a:t>
            </a:r>
            <a:r>
              <a:rPr lang="en-US" sz="2800" dirty="0"/>
              <a:t/>
            </a:r>
            <a:br>
              <a:rPr lang="en-US" sz="2800" dirty="0"/>
            </a:br>
            <a:r>
              <a:rPr lang="en-US" sz="2800" dirty="0" smtClean="0"/>
              <a:t> </a:t>
            </a:r>
            <a:r>
              <a:rPr lang="en-US" sz="2800" dirty="0"/>
              <a:t>We've discussed the pros and cons of owning a home versus renting, highlighting the complexities of each option.</a:t>
            </a:r>
            <a:br>
              <a:rPr lang="en-US" sz="2800" dirty="0"/>
            </a:br>
            <a:r>
              <a:rPr lang="en-US" sz="2800" dirty="0" smtClean="0"/>
              <a:t> It is crucial </a:t>
            </a:r>
            <a:r>
              <a:rPr lang="en-US" sz="2800" dirty="0"/>
              <a:t>to evaluate individual circumstances and priorities when making a housing decision. Evaluating individual circumstances and priorities is like making decisions </a:t>
            </a:r>
            <a:r>
              <a:rPr lang="en-US" sz="2800" dirty="0" smtClean="0"/>
              <a:t>on anything personally or professionally.</a:t>
            </a:r>
            <a:r>
              <a:rPr lang="en-US" sz="2800" dirty="0"/>
              <a:t/>
            </a:r>
            <a:br>
              <a:rPr lang="en-US" sz="2800" dirty="0"/>
            </a:br>
            <a:r>
              <a:rPr lang="en-US" sz="2800" dirty="0"/>
              <a:t>Further </a:t>
            </a:r>
            <a:r>
              <a:rPr lang="en-US" sz="2800" dirty="0" smtClean="0"/>
              <a:t>research can </a:t>
            </a:r>
            <a:r>
              <a:rPr lang="en-US" sz="2800" dirty="0"/>
              <a:t>help a person find the best fit for </a:t>
            </a:r>
            <a:r>
              <a:rPr lang="en-US" sz="2800" dirty="0" smtClean="0"/>
              <a:t>their needs</a:t>
            </a:r>
            <a:r>
              <a:rPr lang="en-US" sz="2800" dirty="0"/>
              <a:t>. My </a:t>
            </a:r>
            <a:r>
              <a:rPr lang="en-US" sz="2800" dirty="0" smtClean="0"/>
              <a:t>journey </a:t>
            </a:r>
            <a:r>
              <a:rPr lang="en-US" sz="2800" dirty="0"/>
              <a:t>is a testament to this</a:t>
            </a:r>
            <a:r>
              <a:rPr lang="en-US" sz="2800" dirty="0" smtClean="0"/>
              <a:t>.</a:t>
            </a:r>
            <a:br>
              <a:rPr lang="en-US" sz="2800" dirty="0" smtClean="0"/>
            </a:br>
            <a:r>
              <a:rPr lang="en-US" sz="2800" dirty="0" smtClean="0"/>
              <a:t>Homeownership </a:t>
            </a:r>
            <a:r>
              <a:rPr lang="en-US" sz="2800" dirty="0"/>
              <a:t>has been a very important move for my parents and siblings, </a:t>
            </a:r>
            <a:r>
              <a:rPr lang="en-US" sz="2800" dirty="0" smtClean="0"/>
              <a:t>no matter where we end up. </a:t>
            </a:r>
            <a:r>
              <a:rPr lang="en-US" sz="2800" dirty="0"/>
              <a:t>I was pressured to achieve this goal without proper knowledge and </a:t>
            </a:r>
            <a:r>
              <a:rPr lang="en-US" sz="2800" dirty="0" smtClean="0"/>
              <a:t>research. </a:t>
            </a:r>
            <a:r>
              <a:rPr lang="en-US" sz="2800" dirty="0"/>
              <a:t>Initially, I was all for buying a home, but in the current economy, my perspective has shifted.</a:t>
            </a:r>
            <a:r>
              <a:rPr lang="en-US" sz="2800" dirty="0" smtClean="0"/>
              <a:t>  </a:t>
            </a:r>
            <a:r>
              <a:rPr lang="en-US" sz="2800" dirty="0"/>
              <a:t>My </a:t>
            </a:r>
            <a:r>
              <a:rPr lang="en-US" sz="2800" dirty="0" smtClean="0"/>
              <a:t>relatives and I </a:t>
            </a:r>
            <a:r>
              <a:rPr lang="en-US" sz="2800" dirty="0"/>
              <a:t>have </a:t>
            </a:r>
            <a:r>
              <a:rPr lang="en-US" sz="2800" dirty="0" smtClean="0"/>
              <a:t>ye to </a:t>
            </a:r>
            <a:r>
              <a:rPr lang="en-US" sz="2800" dirty="0"/>
              <a:t>discuss any pros and cons </a:t>
            </a:r>
            <a:r>
              <a:rPr lang="en-US" sz="2800" dirty="0" smtClean="0"/>
              <a:t>of buying or renting. </a:t>
            </a:r>
            <a:br>
              <a:rPr lang="en-US" sz="2800" dirty="0" smtClean="0"/>
            </a:br>
            <a:r>
              <a:rPr lang="en-US" sz="2800" dirty="0" smtClean="0"/>
              <a:t>This </a:t>
            </a:r>
            <a:r>
              <a:rPr lang="en-US" sz="2800" dirty="0"/>
              <a:t>change </a:t>
            </a:r>
            <a:r>
              <a:rPr lang="en-US" sz="2800" dirty="0" smtClean="0"/>
              <a:t>in perspective is beneficial</a:t>
            </a:r>
            <a:r>
              <a:rPr lang="en-US" sz="2800" dirty="0"/>
              <a:t>, as it has revealed that my previous stance was based </a:t>
            </a:r>
            <a:r>
              <a:rPr lang="en-US" sz="2800" dirty="0" smtClean="0"/>
              <a:t>on family views </a:t>
            </a:r>
            <a:r>
              <a:rPr lang="en-US" sz="2800" dirty="0"/>
              <a:t>and that more information and </a:t>
            </a:r>
            <a:r>
              <a:rPr lang="en-US" sz="2800" dirty="0" smtClean="0"/>
              <a:t>sufficient </a:t>
            </a:r>
            <a:r>
              <a:rPr lang="en-US" sz="2800" dirty="0"/>
              <a:t>research were needed. I had adopted the popular belief that buying a home was superior to renting one. My advice is to know the pros and cons of anything, including our </a:t>
            </a:r>
            <a:r>
              <a:rPr lang="en-US" sz="2800" dirty="0" smtClean="0"/>
              <a:t>clients needs, </a:t>
            </a:r>
            <a:r>
              <a:rPr lang="en-US" sz="2800" dirty="0"/>
              <a:t>and do some research</a:t>
            </a:r>
            <a:r>
              <a:rPr lang="en-US" sz="2800" dirty="0" smtClean="0"/>
              <a:t> before making up your mind.</a:t>
            </a:r>
            <a:r>
              <a:rPr lang="en-US" sz="2800" dirty="0"/>
              <a:t/>
            </a:r>
            <a:br>
              <a:rPr lang="en-US" sz="2800" dirty="0"/>
            </a:br>
            <a:endParaRPr lang="en-US" sz="2800" dirty="0">
              <a:solidFill>
                <a:srgbClr val="F7F1E4"/>
              </a:solidFill>
            </a:endParaRPr>
          </a:p>
        </p:txBody>
      </p:sp>
      <p:sp>
        <p:nvSpPr>
          <p:cNvPr id="2" name="Slide Number Placeholder 1">
            <a:extLst>
              <a:ext uri="{FF2B5EF4-FFF2-40B4-BE49-F238E27FC236}">
                <a16:creationId xmlns:a16="http://schemas.microsoft.com/office/drawing/2014/main" id="{4132B1B3-C6FB-4075-BF96-89BEEBC1E9E3}"/>
              </a:ext>
            </a:extLst>
          </p:cNvPr>
          <p:cNvSpPr>
            <a:spLocks noGrp="1"/>
          </p:cNvSpPr>
          <p:nvPr>
            <p:ph type="sldNum" sz="quarter" idx="10"/>
          </p:nvPr>
        </p:nvSpPr>
        <p:spPr/>
        <p:txBody>
          <a:bodyPr/>
          <a:lstStyle/>
          <a:p>
            <a:r>
              <a:rPr lang="en-US" dirty="0" smtClean="0"/>
              <a:t>7</a:t>
            </a:r>
            <a:endParaRPr lang="en-US" dirty="0"/>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049000" y="6553200"/>
            <a:ext cx="304800" cy="304800"/>
          </a:xfrm>
          <a:prstGeom prst="rect">
            <a:avLst/>
          </a:prstGeom>
        </p:spPr>
      </p:pic>
    </p:spTree>
    <p:extLst>
      <p:ext uri="{BB962C8B-B14F-4D97-AF65-F5344CB8AC3E}">
        <p14:creationId xmlns:p14="http://schemas.microsoft.com/office/powerpoint/2010/main" val="66204615"/>
      </p:ext>
    </p:extLst>
  </p:cSld>
  <p:clrMapOvr>
    <a:masterClrMapping/>
  </p:clrMapOvr>
  <mc:AlternateContent xmlns:mc="http://schemas.openxmlformats.org/markup-compatibility/2006" xmlns:p14="http://schemas.microsoft.com/office/powerpoint/2010/main">
    <mc:Choice Requires="p14">
      <p:transition spd="slow" p14:dur="2000" advTm="5575"/>
    </mc:Choice>
    <mc:Fallback xmlns="">
      <p:transition spd="slow" advTm="5575"/>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7256"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Custom 24">
      <a:dk1>
        <a:sysClr val="windowText" lastClr="000000"/>
      </a:dk1>
      <a:lt1>
        <a:sysClr val="window" lastClr="FFFFFF"/>
      </a:lt1>
      <a:dk2>
        <a:srgbClr val="64AC00"/>
      </a:dk2>
      <a:lt2>
        <a:srgbClr val="CBFF00"/>
      </a:lt2>
      <a:accent1>
        <a:srgbClr val="002E62"/>
      </a:accent1>
      <a:accent2>
        <a:srgbClr val="004CB9"/>
      </a:accent2>
      <a:accent3>
        <a:srgbClr val="005500"/>
      </a:accent3>
      <a:accent4>
        <a:srgbClr val="16B3DC"/>
      </a:accent4>
      <a:accent5>
        <a:srgbClr val="F9DC5C"/>
      </a:accent5>
      <a:accent6>
        <a:srgbClr val="EF626C"/>
      </a:accent6>
      <a:hlink>
        <a:srgbClr val="FFFFFF"/>
      </a:hlink>
      <a:folHlink>
        <a:srgbClr val="FFFFFF"/>
      </a:folHlink>
    </a:clrScheme>
    <a:fontScheme name="Custom 21">
      <a:majorFont>
        <a:latin typeface="Gill Sans MT"/>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w="12700" cap="flat">
          <a:noFill/>
          <a:prstDash val="solid"/>
          <a:miter/>
        </a:ln>
      </a:spPr>
      <a:bodyPr rtlCol="0" anchor="ctr"/>
      <a:lstStyle>
        <a:defPPr algn="l">
          <a:defRPr dirty="0"/>
        </a:defPPr>
      </a:lstStyle>
    </a:spDef>
  </a:objectDefaults>
  <a:extraClrSchemeLst/>
  <a:extLst>
    <a:ext uri="{05A4C25C-085E-4340-85A3-A5531E510DB2}">
      <thm15:themeFamily xmlns:thm15="http://schemas.microsoft.com/office/thememl/2012/main" name="TF22977542_Outdoors presentation_RVA_v4.potx" id="{6CD96AFB-7D75-48FF-A856-C8B82BF3C12B}" vid="{1E6ACFD4-3AE6-4944-B76B-DA44E915EC7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60B100-7079-4DE7-AF7C-20BFB1D62C46}">
  <ds:schemaRefs>
    <ds:schemaRef ds:uri="http://schemas.microsoft.com/sharepoint/v3/contenttype/forms"/>
  </ds:schemaRefs>
</ds:datastoreItem>
</file>

<file path=customXml/itemProps2.xml><?xml version="1.0" encoding="utf-8"?>
<ds:datastoreItem xmlns:ds="http://schemas.openxmlformats.org/officeDocument/2006/customXml" ds:itemID="{826A71AF-4CF2-4B95-BFB6-5C27500258C6}">
  <ds:schemaRefs>
    <ds:schemaRef ds:uri="16c05727-aa75-4e4a-9b5f-8a80a1165891"/>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71af3243-3dd4-4a8d-8c0d-dd76da1f02a5"/>
    <ds:schemaRef ds:uri="http://www.w3.org/XML/1998/namespace"/>
    <ds:schemaRef ds:uri="http://purl.org/dc/terms/"/>
  </ds:schemaRefs>
</ds:datastoreItem>
</file>

<file path=customXml/itemProps3.xml><?xml version="1.0" encoding="utf-8"?>
<ds:datastoreItem xmlns:ds="http://schemas.openxmlformats.org/officeDocument/2006/customXml" ds:itemID="{A935B1F0-3442-4957-9701-25816EFDB6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Outdoors presentation</Template>
  <TotalTime>0</TotalTime>
  <Words>997</Words>
  <Application>Microsoft Office PowerPoint</Application>
  <PresentationFormat>Widescreen</PresentationFormat>
  <Paragraphs>61</Paragraphs>
  <Slides>10</Slides>
  <Notes>10</Notes>
  <HiddenSlides>0</HiddenSlides>
  <MMClips>11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Agency FB</vt:lpstr>
      <vt:lpstr>Arial</vt:lpstr>
      <vt:lpstr>Calibri</vt:lpstr>
      <vt:lpstr>Franklin Gothic Book</vt:lpstr>
      <vt:lpstr>Gill Sans MT</vt:lpstr>
      <vt:lpstr>Times New Roman</vt:lpstr>
      <vt:lpstr>Office Theme</vt:lpstr>
      <vt:lpstr>FINDING A PLACE TO LIVE (Renting vs Buying)</vt:lpstr>
      <vt:lpstr>Introduction   Finding a Place to Live: Owning a Home vs Renting Today, we'll delve into the age-old debate of homeownership versus renting. We'll explore the advantages and disadvantages of each option and provide insights into the key factors you should consider when making this significant decision. </vt:lpstr>
      <vt:lpstr>Views and biases  - When I began this research, I felt that everyone’s goal is to own a property, but it isn’t. After watching a YouTuber talk about why he doesn’t own a house or properties I can say I began to develop a new perspective. </vt:lpstr>
      <vt:lpstr>Pro of owning a House </vt:lpstr>
      <vt:lpstr>Cons of Owning a House -Financial responsibilities: You'll face financial responsibilities, including mortgage payments, property taxes, and maintenance costs.  Lack of flexibility: There needs to be more flexibility than renting, especially in terms of relocation.  Market fluctuations: The value of your property and its potential resale value are subject to unpredictable market fluctuations, which can be a significant risk.  -Initial high costs: Initial high costs are associated with down payments and closing fees.  -Unexpected expenses: There's the potential for unexpected repairs and maintenance expenses</vt:lpstr>
      <vt:lpstr>Pros of Renting  Renting offers flexibility to move to different locations without the commitment of homeownership.  Lower initial costs involve lower initial costs than buying a home, including no down payment and lower monthly expenses.  You have limited responsibility for maintenance and repairs, often handled by the landlord.  There's potential access to amenities and services in rental communities.  Renting allows you to test different neighbourhoods and living arrangements before committing. </vt:lpstr>
      <vt:lpstr> </vt:lpstr>
      <vt:lpstr>      Factors to Consider  Financial readiness: Consider your financial readiness and long-term affordability. Lifestyle preferences: Evaluate your lifestyle preferences and future plans.  Market conditions: Consider market conditions and property values in the area.  Personal goals: Assess your personal goals and priorities for housing arrangements.  Risk tolerance: Determine your overall risk tolerance and commitment to property ownership. </vt:lpstr>
      <vt:lpstr> Rent Vs buying a property.  </vt:lpstr>
      <vt:lpstr> Conclusion  We've discussed the pros and cons of owning a home versus renting, highlighting the complexities of each option.  It is crucial to evaluate individual circumstances and priorities when making a housing decision. Evaluating individual circumstances and priorities is like making decisions on anything personally or professionally. Further research can help a person find the best fit for their needs. My journey is a testament to this. Homeownership has been a very important move for my parents and siblings, no matter where we end up. I was pressured to achieve this goal without proper knowledge and research. Initially, I was all for buying a home, but in the current economy, my perspective has shifted.  My relatives and I have ye to discuss any pros and cons of buying or renting.  This change in perspective is beneficial, as it has revealed that my previous stance was based on family views and that more information and sufficient research were needed. I had adopted the popular belief that buying a home was superior to renting one. My advice is to know the pros and cons of anything, including our clients needs, and do some research before making up your mind. </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2024-06-13T13:02:41Z</dcterms:created>
  <dcterms:modified xsi:type="dcterms:W3CDTF">2024-06-16T00:29:31Z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