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8.jpg" ContentType="image/png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4" r:id="rId3"/>
    <p:sldId id="291" r:id="rId4"/>
    <p:sldId id="292" r:id="rId5"/>
    <p:sldId id="275" r:id="rId6"/>
    <p:sldId id="273" r:id="rId7"/>
    <p:sldId id="277" r:id="rId8"/>
    <p:sldId id="279" r:id="rId9"/>
    <p:sldId id="280" r:id="rId10"/>
    <p:sldId id="263" r:id="rId11"/>
    <p:sldId id="264" r:id="rId12"/>
    <p:sldId id="283" r:id="rId13"/>
    <p:sldId id="284" r:id="rId14"/>
    <p:sldId id="285" r:id="rId15"/>
    <p:sldId id="265" r:id="rId16"/>
    <p:sldId id="288" r:id="rId17"/>
    <p:sldId id="289" r:id="rId18"/>
    <p:sldId id="269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heme" Target="theme/theme1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22B77C-3486-46EA-A71F-D7F3258EA47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7416D43-47A8-4B51-950D-3D870B2D1D49}">
      <dgm:prSet phldrT="[Texto]" custT="1"/>
      <dgm:spPr/>
      <dgm:t>
        <a:bodyPr/>
        <a:lstStyle/>
        <a:p>
          <a:pPr algn="ctr"/>
          <a:r>
            <a:rPr lang="pt-BR" sz="2000" dirty="0"/>
            <a:t>Os dados cadastrais dos clientes ficarão disponíveis nesta aba.</a:t>
          </a:r>
        </a:p>
      </dgm:t>
    </dgm:pt>
    <dgm:pt modelId="{C2E7083A-166B-4B96-8834-10431EC0E073}" type="parTrans" cxnId="{3F06ADAF-771C-4010-9D35-AFE866237395}">
      <dgm:prSet/>
      <dgm:spPr/>
      <dgm:t>
        <a:bodyPr/>
        <a:lstStyle/>
        <a:p>
          <a:pPr algn="ctr"/>
          <a:endParaRPr lang="pt-BR"/>
        </a:p>
      </dgm:t>
    </dgm:pt>
    <dgm:pt modelId="{F42C57E9-E0BA-4A37-BA92-AB0530AA24C9}" type="sibTrans" cxnId="{3F06ADAF-771C-4010-9D35-AFE866237395}">
      <dgm:prSet/>
      <dgm:spPr/>
      <dgm:t>
        <a:bodyPr/>
        <a:lstStyle/>
        <a:p>
          <a:pPr algn="ctr"/>
          <a:endParaRPr lang="pt-BR"/>
        </a:p>
      </dgm:t>
    </dgm:pt>
    <dgm:pt modelId="{90435B12-67D5-483E-B7A9-2105B1B21500}">
      <dgm:prSet phldrT="[Texto]"/>
      <dgm:spPr/>
      <dgm:t>
        <a:bodyPr/>
        <a:lstStyle/>
        <a:p>
          <a:pPr algn="ctr"/>
          <a:endParaRPr lang="pt-BR" dirty="0"/>
        </a:p>
      </dgm:t>
    </dgm:pt>
    <dgm:pt modelId="{6600653E-787A-4EA6-B5F0-A9D5816658A6}" type="parTrans" cxnId="{7D7B95C1-408C-451C-9639-C0460415E7FA}">
      <dgm:prSet/>
      <dgm:spPr/>
      <dgm:t>
        <a:bodyPr/>
        <a:lstStyle/>
        <a:p>
          <a:pPr algn="ctr"/>
          <a:endParaRPr lang="pt-BR"/>
        </a:p>
      </dgm:t>
    </dgm:pt>
    <dgm:pt modelId="{3A942585-88C5-4678-8480-ED6429C04B9B}" type="sibTrans" cxnId="{7D7B95C1-408C-451C-9639-C0460415E7FA}">
      <dgm:prSet/>
      <dgm:spPr/>
      <dgm:t>
        <a:bodyPr/>
        <a:lstStyle/>
        <a:p>
          <a:pPr algn="ctr"/>
          <a:endParaRPr lang="pt-BR"/>
        </a:p>
      </dgm:t>
    </dgm:pt>
    <dgm:pt modelId="{E60378F6-2239-4553-89BD-B1493FCB34AD}" type="pres">
      <dgm:prSet presAssocID="{0822B77C-3486-46EA-A71F-D7F3258EA473}" presName="linear" presStyleCnt="0">
        <dgm:presLayoutVars>
          <dgm:animLvl val="lvl"/>
          <dgm:resizeHandles val="exact"/>
        </dgm:presLayoutVars>
      </dgm:prSet>
      <dgm:spPr/>
    </dgm:pt>
    <dgm:pt modelId="{CBD388D8-221F-4D56-BC2E-C4669434E52B}" type="pres">
      <dgm:prSet presAssocID="{F7416D43-47A8-4B51-950D-3D870B2D1D49}" presName="parentText" presStyleLbl="node1" presStyleIdx="0" presStyleCnt="1" custScaleY="139354" custLinFactNeighborY="34408">
        <dgm:presLayoutVars>
          <dgm:chMax val="0"/>
          <dgm:bulletEnabled val="1"/>
        </dgm:presLayoutVars>
      </dgm:prSet>
      <dgm:spPr/>
    </dgm:pt>
    <dgm:pt modelId="{CC5DCF33-6FC3-4853-BCB6-3441F3A90A5D}" type="pres">
      <dgm:prSet presAssocID="{F7416D43-47A8-4B51-950D-3D870B2D1D49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E88F6235-716E-48CF-8293-5B11CC475A98}" type="presOf" srcId="{0822B77C-3486-46EA-A71F-D7F3258EA473}" destId="{E60378F6-2239-4553-89BD-B1493FCB34AD}" srcOrd="0" destOrd="0" presId="urn:microsoft.com/office/officeart/2005/8/layout/vList2"/>
    <dgm:cxn modelId="{88023579-09EE-46CD-93B4-3414F14CED2E}" type="presOf" srcId="{90435B12-67D5-483E-B7A9-2105B1B21500}" destId="{CC5DCF33-6FC3-4853-BCB6-3441F3A90A5D}" srcOrd="0" destOrd="0" presId="urn:microsoft.com/office/officeart/2005/8/layout/vList2"/>
    <dgm:cxn modelId="{BDC0907C-B4A9-4AC6-B605-3EDCE1E8B185}" type="presOf" srcId="{F7416D43-47A8-4B51-950D-3D870B2D1D49}" destId="{CBD388D8-221F-4D56-BC2E-C4669434E52B}" srcOrd="0" destOrd="0" presId="urn:microsoft.com/office/officeart/2005/8/layout/vList2"/>
    <dgm:cxn modelId="{3F06ADAF-771C-4010-9D35-AFE866237395}" srcId="{0822B77C-3486-46EA-A71F-D7F3258EA473}" destId="{F7416D43-47A8-4B51-950D-3D870B2D1D49}" srcOrd="0" destOrd="0" parTransId="{C2E7083A-166B-4B96-8834-10431EC0E073}" sibTransId="{F42C57E9-E0BA-4A37-BA92-AB0530AA24C9}"/>
    <dgm:cxn modelId="{7D7B95C1-408C-451C-9639-C0460415E7FA}" srcId="{F7416D43-47A8-4B51-950D-3D870B2D1D49}" destId="{90435B12-67D5-483E-B7A9-2105B1B21500}" srcOrd="0" destOrd="0" parTransId="{6600653E-787A-4EA6-B5F0-A9D5816658A6}" sibTransId="{3A942585-88C5-4678-8480-ED6429C04B9B}"/>
    <dgm:cxn modelId="{5F41CCBD-2C6A-49B6-94E0-409C0AAED7ED}" type="presParOf" srcId="{E60378F6-2239-4553-89BD-B1493FCB34AD}" destId="{CBD388D8-221F-4D56-BC2E-C4669434E52B}" srcOrd="0" destOrd="0" presId="urn:microsoft.com/office/officeart/2005/8/layout/vList2"/>
    <dgm:cxn modelId="{F175BCC2-B425-424D-A93E-329A1A5A09AD}" type="presParOf" srcId="{E60378F6-2239-4553-89BD-B1493FCB34AD}" destId="{CC5DCF33-6FC3-4853-BCB6-3441F3A90A5D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D388D8-221F-4D56-BC2E-C4669434E52B}">
      <dsp:nvSpPr>
        <dsp:cNvPr id="0" name=""/>
        <dsp:cNvSpPr/>
      </dsp:nvSpPr>
      <dsp:spPr>
        <a:xfrm>
          <a:off x="0" y="34464"/>
          <a:ext cx="6831094" cy="6847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Os dados cadastrais dos clientes ficarão disponíveis nesta aba.</a:t>
          </a:r>
        </a:p>
      </dsp:txBody>
      <dsp:txXfrm>
        <a:off x="33428" y="67892"/>
        <a:ext cx="6764238" cy="617929"/>
      </dsp:txXfrm>
    </dsp:sp>
    <dsp:sp modelId="{CC5DCF33-6FC3-4853-BCB6-3441F3A90A5D}">
      <dsp:nvSpPr>
        <dsp:cNvPr id="0" name=""/>
        <dsp:cNvSpPr/>
      </dsp:nvSpPr>
      <dsp:spPr>
        <a:xfrm>
          <a:off x="0" y="685061"/>
          <a:ext cx="6831094" cy="99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6887" tIns="7620" rIns="42672" bIns="7620" numCol="1" spcCol="1270" anchor="t" anchorCtr="0">
          <a:noAutofit/>
        </a:bodyPr>
        <a:lstStyle/>
        <a:p>
          <a:pPr marL="57150" lvl="1" indent="-57150" algn="ctr" defTabSz="2222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pt-BR" sz="500" kern="1200" dirty="0"/>
        </a:p>
      </dsp:txBody>
      <dsp:txXfrm>
        <a:off x="0" y="685061"/>
        <a:ext cx="6831094" cy="99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2507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4602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7944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5250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2463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5753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0956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2145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6089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3816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4967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047C38-2508-4C39-8B53-F054ED713978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E49D1-07D5-4D0C-BEDB-F4FD67A3A6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6465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 /><Relationship Id="rId3" Type="http://schemas.openxmlformats.org/officeDocument/2006/relationships/image" Target="../media/image2.png" /><Relationship Id="rId7" Type="http://schemas.openxmlformats.org/officeDocument/2006/relationships/image" Target="../media/image6.jp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10" Type="http://schemas.openxmlformats.org/officeDocument/2006/relationships/image" Target="../media/image9.PNG" /><Relationship Id="rId4" Type="http://schemas.openxmlformats.org/officeDocument/2006/relationships/image" Target="../media/image3.png" /><Relationship Id="rId9" Type="http://schemas.openxmlformats.org/officeDocument/2006/relationships/image" Target="../media/image8.jpg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 /><Relationship Id="rId3" Type="http://schemas.openxmlformats.org/officeDocument/2006/relationships/image" Target="../media/image2.png" /><Relationship Id="rId7" Type="http://schemas.openxmlformats.org/officeDocument/2006/relationships/image" Target="../media/image5.png" /><Relationship Id="rId12" Type="http://schemas.microsoft.com/office/2007/relationships/diagramDrawing" Target="../diagrams/drawing1.xml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0.png" /><Relationship Id="rId11" Type="http://schemas.openxmlformats.org/officeDocument/2006/relationships/diagramColors" Target="../diagrams/colors1.xml" /><Relationship Id="rId5" Type="http://schemas.openxmlformats.org/officeDocument/2006/relationships/image" Target="../media/image4.png" /><Relationship Id="rId10" Type="http://schemas.openxmlformats.org/officeDocument/2006/relationships/diagramQuickStyle" Target="../diagrams/quickStyle1.xml" /><Relationship Id="rId4" Type="http://schemas.openxmlformats.org/officeDocument/2006/relationships/image" Target="../media/image3.png" /><Relationship Id="rId9" Type="http://schemas.openxmlformats.org/officeDocument/2006/relationships/diagramLayout" Target="../diagrams/layout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7" Type="http://schemas.openxmlformats.org/officeDocument/2006/relationships/image" Target="../media/image5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1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7" Type="http://schemas.openxmlformats.org/officeDocument/2006/relationships/image" Target="../media/image9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12.png" 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 /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5.png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png" /><Relationship Id="rId5" Type="http://schemas.openxmlformats.org/officeDocument/2006/relationships/image" Target="../media/image4.png" /><Relationship Id="rId4" Type="http://schemas.openxmlformats.org/officeDocument/2006/relationships/image" Target="../media/image3.png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 /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png" /><Relationship Id="rId5" Type="http://schemas.openxmlformats.org/officeDocument/2006/relationships/image" Target="../media/image17.png" /><Relationship Id="rId4" Type="http://schemas.openxmlformats.org/officeDocument/2006/relationships/image" Target="../media/image16.png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1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49" y="5410200"/>
            <a:ext cx="1600200" cy="14478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8526" y="5508829"/>
            <a:ext cx="877330" cy="134917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8943" y="5508829"/>
            <a:ext cx="687311" cy="124439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246" y="5649533"/>
            <a:ext cx="1409700" cy="762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1518" y="5750026"/>
            <a:ext cx="1409700" cy="762000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0" y="4881093"/>
            <a:ext cx="12192000" cy="1976907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773996" y="415628"/>
            <a:ext cx="964790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ctr"/>
            <a:r>
              <a:rPr lang="pt-BR" sz="66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Ferramenta WDE Atendimento WhatsApp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BE90836-D73B-48BE-B2BD-E49D87CCEB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44" y="350966"/>
            <a:ext cx="4080593" cy="96685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5BF34B3-ECD6-4801-91E1-7F2EF8D751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218" y="425004"/>
            <a:ext cx="2644638" cy="966857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F10B1D3F-DFDA-42BE-B333-5DE0A472057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6886" y="2638181"/>
            <a:ext cx="1291640" cy="916768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119D80B-1DEE-4F5B-8CE7-67467A54A4B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981" y="3351484"/>
            <a:ext cx="2640038" cy="2327634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263B038B-B6F9-4912-A407-31C4D860438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9990" y="318787"/>
            <a:ext cx="2505425" cy="85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588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49" y="5410200"/>
            <a:ext cx="1600200" cy="14478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2462" y="5508829"/>
            <a:ext cx="877330" cy="134917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8943" y="5508829"/>
            <a:ext cx="687311" cy="124439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246" y="5649533"/>
            <a:ext cx="1409700" cy="762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1518" y="5750026"/>
            <a:ext cx="1409700" cy="762000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0" y="4881093"/>
            <a:ext cx="12192000" cy="1976907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B60E69CE-AAE5-4F9B-A0F5-BB6CE67D86E7}"/>
              </a:ext>
            </a:extLst>
          </p:cNvPr>
          <p:cNvSpPr txBox="1"/>
          <p:nvPr/>
        </p:nvSpPr>
        <p:spPr>
          <a:xfrm>
            <a:off x="683884" y="1209469"/>
            <a:ext cx="10765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Sempre que houverem novas interações automaticamente esta tela ficará disponível.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F178357C-C17A-435B-A735-371A57E2946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13"/>
          <a:stretch/>
        </p:blipFill>
        <p:spPr>
          <a:xfrm>
            <a:off x="1703668" y="1717874"/>
            <a:ext cx="8702462" cy="4659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B6FD1DA3-52F1-4E7E-9652-8F9857C85E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2201056"/>
              </p:ext>
            </p:extLst>
          </p:nvPr>
        </p:nvGraphicFramePr>
        <p:xfrm>
          <a:off x="5104762" y="2841063"/>
          <a:ext cx="6831094" cy="784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0" name="CaixaDeTexto 19"/>
          <p:cNvSpPr txBox="1"/>
          <p:nvPr/>
        </p:nvSpPr>
        <p:spPr>
          <a:xfrm>
            <a:off x="48255" y="0"/>
            <a:ext cx="34956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392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49" y="5410200"/>
            <a:ext cx="1600200" cy="14478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8526" y="5508829"/>
            <a:ext cx="877330" cy="134917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8943" y="5508829"/>
            <a:ext cx="687311" cy="124439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246" y="5649533"/>
            <a:ext cx="1409700" cy="762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1518" y="5750026"/>
            <a:ext cx="1409700" cy="762000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0" y="4881093"/>
            <a:ext cx="12192000" cy="1976907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389048" y="-1260574"/>
            <a:ext cx="11546808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r>
              <a:rPr lang="pt-BR" sz="2400" dirty="0">
                <a:solidFill>
                  <a:srgbClr val="0070C0"/>
                </a:solidFill>
              </a:rPr>
              <a:t> </a:t>
            </a:r>
          </a:p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r>
              <a:rPr lang="pt-BR" sz="2400" dirty="0">
                <a:solidFill>
                  <a:srgbClr val="0070C0"/>
                </a:solidFill>
              </a:rPr>
              <a:t>  </a:t>
            </a:r>
          </a:p>
          <a:p>
            <a:r>
              <a:rPr lang="pt-BR" sz="2400" dirty="0">
                <a:solidFill>
                  <a:srgbClr val="0070C0"/>
                </a:solidFill>
              </a:rPr>
              <a:t> </a:t>
            </a:r>
          </a:p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br>
              <a:rPr lang="pt-BR" dirty="0"/>
            </a:br>
            <a:endParaRPr lang="pt-BR" dirty="0"/>
          </a:p>
          <a:p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sp>
        <p:nvSpPr>
          <p:cNvPr id="13" name="Freeform 57"/>
          <p:cNvSpPr>
            <a:spLocks/>
          </p:cNvSpPr>
          <p:nvPr/>
        </p:nvSpPr>
        <p:spPr bwMode="auto">
          <a:xfrm>
            <a:off x="2044407" y="3858406"/>
            <a:ext cx="36513" cy="22225"/>
          </a:xfrm>
          <a:custGeom>
            <a:avLst/>
            <a:gdLst>
              <a:gd name="T0" fmla="*/ 23 w 23"/>
              <a:gd name="T1" fmla="*/ 14 h 14"/>
              <a:gd name="T2" fmla="*/ 0 w 23"/>
              <a:gd name="T3" fmla="*/ 4 h 14"/>
              <a:gd name="T4" fmla="*/ 3 w 23"/>
              <a:gd name="T5" fmla="*/ 0 h 14"/>
              <a:gd name="T6" fmla="*/ 23 w 23"/>
              <a:gd name="T7" fmla="*/ 9 h 14"/>
              <a:gd name="T8" fmla="*/ 23 w 23"/>
              <a:gd name="T9" fmla="*/ 14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" h="14">
                <a:moveTo>
                  <a:pt x="23" y="14"/>
                </a:moveTo>
                <a:lnTo>
                  <a:pt x="0" y="4"/>
                </a:lnTo>
                <a:lnTo>
                  <a:pt x="3" y="0"/>
                </a:lnTo>
                <a:lnTo>
                  <a:pt x="23" y="9"/>
                </a:lnTo>
                <a:lnTo>
                  <a:pt x="23" y="1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2" name="Freeform 58"/>
          <p:cNvSpPr>
            <a:spLocks noEditPoints="1"/>
          </p:cNvSpPr>
          <p:nvPr/>
        </p:nvSpPr>
        <p:spPr bwMode="auto">
          <a:xfrm>
            <a:off x="1304844" y="1054069"/>
            <a:ext cx="10536238" cy="2843213"/>
          </a:xfrm>
          <a:custGeom>
            <a:avLst/>
            <a:gdLst>
              <a:gd name="T0" fmla="*/ 539 w 2267"/>
              <a:gd name="T1" fmla="*/ 728 h 755"/>
              <a:gd name="T2" fmla="*/ 518 w 2267"/>
              <a:gd name="T3" fmla="*/ 716 h 755"/>
              <a:gd name="T4" fmla="*/ 504 w 2267"/>
              <a:gd name="T5" fmla="*/ 709 h 755"/>
              <a:gd name="T6" fmla="*/ 491 w 2267"/>
              <a:gd name="T7" fmla="*/ 701 h 755"/>
              <a:gd name="T8" fmla="*/ 628 w 2267"/>
              <a:gd name="T9" fmla="*/ 692 h 755"/>
              <a:gd name="T10" fmla="*/ 55 w 2267"/>
              <a:gd name="T11" fmla="*/ 681 h 755"/>
              <a:gd name="T12" fmla="*/ 67 w 2267"/>
              <a:gd name="T13" fmla="*/ 670 h 755"/>
              <a:gd name="T14" fmla="*/ 80 w 2267"/>
              <a:gd name="T15" fmla="*/ 660 h 755"/>
              <a:gd name="T16" fmla="*/ 93 w 2267"/>
              <a:gd name="T17" fmla="*/ 651 h 755"/>
              <a:gd name="T18" fmla="*/ 687 w 2267"/>
              <a:gd name="T19" fmla="*/ 640 h 755"/>
              <a:gd name="T20" fmla="*/ 697 w 2267"/>
              <a:gd name="T21" fmla="*/ 628 h 755"/>
              <a:gd name="T22" fmla="*/ 1151 w 2267"/>
              <a:gd name="T23" fmla="*/ 623 h 755"/>
              <a:gd name="T24" fmla="*/ 1183 w 2267"/>
              <a:gd name="T25" fmla="*/ 630 h 755"/>
              <a:gd name="T26" fmla="*/ 708 w 2267"/>
              <a:gd name="T27" fmla="*/ 627 h 755"/>
              <a:gd name="T28" fmla="*/ 1215 w 2267"/>
              <a:gd name="T29" fmla="*/ 623 h 755"/>
              <a:gd name="T30" fmla="*/ 1095 w 2267"/>
              <a:gd name="T31" fmla="*/ 619 h 755"/>
              <a:gd name="T32" fmla="*/ 173 w 2267"/>
              <a:gd name="T33" fmla="*/ 614 h 755"/>
              <a:gd name="T34" fmla="*/ 1080 w 2267"/>
              <a:gd name="T35" fmla="*/ 612 h 755"/>
              <a:gd name="T36" fmla="*/ 1066 w 2267"/>
              <a:gd name="T37" fmla="*/ 603 h 755"/>
              <a:gd name="T38" fmla="*/ 728 w 2267"/>
              <a:gd name="T39" fmla="*/ 602 h 755"/>
              <a:gd name="T40" fmla="*/ 1053 w 2267"/>
              <a:gd name="T41" fmla="*/ 594 h 755"/>
              <a:gd name="T42" fmla="*/ 348 w 2267"/>
              <a:gd name="T43" fmla="*/ 590 h 755"/>
              <a:gd name="T44" fmla="*/ 264 w 2267"/>
              <a:gd name="T45" fmla="*/ 586 h 755"/>
              <a:gd name="T46" fmla="*/ 287 w 2267"/>
              <a:gd name="T47" fmla="*/ 583 h 755"/>
              <a:gd name="T48" fmla="*/ 1290 w 2267"/>
              <a:gd name="T49" fmla="*/ 576 h 755"/>
              <a:gd name="T50" fmla="*/ 1035 w 2267"/>
              <a:gd name="T51" fmla="*/ 566 h 755"/>
              <a:gd name="T52" fmla="*/ 1024 w 2267"/>
              <a:gd name="T53" fmla="*/ 555 h 755"/>
              <a:gd name="T54" fmla="*/ 1014 w 2267"/>
              <a:gd name="T55" fmla="*/ 543 h 755"/>
              <a:gd name="T56" fmla="*/ 1004 w 2267"/>
              <a:gd name="T57" fmla="*/ 530 h 755"/>
              <a:gd name="T58" fmla="*/ 995 w 2267"/>
              <a:gd name="T59" fmla="*/ 517 h 755"/>
              <a:gd name="T60" fmla="*/ 985 w 2267"/>
              <a:gd name="T61" fmla="*/ 505 h 755"/>
              <a:gd name="T62" fmla="*/ 975 w 2267"/>
              <a:gd name="T63" fmla="*/ 492 h 755"/>
              <a:gd name="T64" fmla="*/ 965 w 2267"/>
              <a:gd name="T65" fmla="*/ 479 h 755"/>
              <a:gd name="T66" fmla="*/ 851 w 2267"/>
              <a:gd name="T67" fmla="*/ 470 h 755"/>
              <a:gd name="T68" fmla="*/ 942 w 2267"/>
              <a:gd name="T69" fmla="*/ 456 h 755"/>
              <a:gd name="T70" fmla="*/ 895 w 2267"/>
              <a:gd name="T71" fmla="*/ 454 h 755"/>
              <a:gd name="T72" fmla="*/ 1368 w 2267"/>
              <a:gd name="T73" fmla="*/ 436 h 755"/>
              <a:gd name="T74" fmla="*/ 1391 w 2267"/>
              <a:gd name="T75" fmla="*/ 394 h 755"/>
              <a:gd name="T76" fmla="*/ 1416 w 2267"/>
              <a:gd name="T77" fmla="*/ 353 h 755"/>
              <a:gd name="T78" fmla="*/ 1957 w 2267"/>
              <a:gd name="T79" fmla="*/ 337 h 755"/>
              <a:gd name="T80" fmla="*/ 1949 w 2267"/>
              <a:gd name="T81" fmla="*/ 334 h 755"/>
              <a:gd name="T82" fmla="*/ 1445 w 2267"/>
              <a:gd name="T83" fmla="*/ 324 h 755"/>
              <a:gd name="T84" fmla="*/ 2033 w 2267"/>
              <a:gd name="T85" fmla="*/ 312 h 755"/>
              <a:gd name="T86" fmla="*/ 2045 w 2267"/>
              <a:gd name="T87" fmla="*/ 300 h 755"/>
              <a:gd name="T88" fmla="*/ 2055 w 2267"/>
              <a:gd name="T89" fmla="*/ 288 h 755"/>
              <a:gd name="T90" fmla="*/ 2065 w 2267"/>
              <a:gd name="T91" fmla="*/ 275 h 755"/>
              <a:gd name="T92" fmla="*/ 1860 w 2267"/>
              <a:gd name="T93" fmla="*/ 265 h 755"/>
              <a:gd name="T94" fmla="*/ 1848 w 2267"/>
              <a:gd name="T95" fmla="*/ 255 h 755"/>
              <a:gd name="T96" fmla="*/ 1835 w 2267"/>
              <a:gd name="T97" fmla="*/ 246 h 755"/>
              <a:gd name="T98" fmla="*/ 2092 w 2267"/>
              <a:gd name="T99" fmla="*/ 235 h 755"/>
              <a:gd name="T100" fmla="*/ 1793 w 2267"/>
              <a:gd name="T101" fmla="*/ 223 h 755"/>
              <a:gd name="T102" fmla="*/ 1779 w 2267"/>
              <a:gd name="T103" fmla="*/ 216 h 755"/>
              <a:gd name="T104" fmla="*/ 2109 w 2267"/>
              <a:gd name="T105" fmla="*/ 208 h 755"/>
              <a:gd name="T106" fmla="*/ 1586 w 2267"/>
              <a:gd name="T107" fmla="*/ 202 h 755"/>
              <a:gd name="T108" fmla="*/ 1719 w 2267"/>
              <a:gd name="T109" fmla="*/ 198 h 755"/>
              <a:gd name="T110" fmla="*/ 1632 w 2267"/>
              <a:gd name="T111" fmla="*/ 195 h 755"/>
              <a:gd name="T112" fmla="*/ 1648 w 2267"/>
              <a:gd name="T113" fmla="*/ 194 h 755"/>
              <a:gd name="T114" fmla="*/ 2133 w 2267"/>
              <a:gd name="T115" fmla="*/ 166 h 755"/>
              <a:gd name="T116" fmla="*/ 2157 w 2267"/>
              <a:gd name="T117" fmla="*/ 124 h 755"/>
              <a:gd name="T118" fmla="*/ 2182 w 2267"/>
              <a:gd name="T119" fmla="*/ 84 h 755"/>
              <a:gd name="T120" fmla="*/ 2211 w 2267"/>
              <a:gd name="T121" fmla="*/ 46 h 755"/>
              <a:gd name="T122" fmla="*/ 2246 w 2267"/>
              <a:gd name="T123" fmla="*/ 16 h 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67" h="755">
                <a:moveTo>
                  <a:pt x="7" y="755"/>
                </a:moveTo>
                <a:cubicBezTo>
                  <a:pt x="0" y="751"/>
                  <a:pt x="0" y="751"/>
                  <a:pt x="0" y="751"/>
                </a:cubicBezTo>
                <a:cubicBezTo>
                  <a:pt x="1" y="749"/>
                  <a:pt x="3" y="746"/>
                  <a:pt x="4" y="744"/>
                </a:cubicBezTo>
                <a:cubicBezTo>
                  <a:pt x="11" y="748"/>
                  <a:pt x="11" y="748"/>
                  <a:pt x="11" y="748"/>
                </a:cubicBezTo>
                <a:cubicBezTo>
                  <a:pt x="10" y="750"/>
                  <a:pt x="9" y="753"/>
                  <a:pt x="7" y="755"/>
                </a:cubicBezTo>
                <a:close/>
                <a:moveTo>
                  <a:pt x="15" y="741"/>
                </a:moveTo>
                <a:cubicBezTo>
                  <a:pt x="8" y="737"/>
                  <a:pt x="8" y="737"/>
                  <a:pt x="8" y="737"/>
                </a:cubicBezTo>
                <a:cubicBezTo>
                  <a:pt x="10" y="735"/>
                  <a:pt x="11" y="732"/>
                  <a:pt x="13" y="730"/>
                </a:cubicBezTo>
                <a:cubicBezTo>
                  <a:pt x="19" y="735"/>
                  <a:pt x="19" y="735"/>
                  <a:pt x="19" y="735"/>
                </a:cubicBezTo>
                <a:cubicBezTo>
                  <a:pt x="18" y="737"/>
                  <a:pt x="16" y="739"/>
                  <a:pt x="15" y="741"/>
                </a:cubicBezTo>
                <a:close/>
                <a:moveTo>
                  <a:pt x="539" y="728"/>
                </a:moveTo>
                <a:cubicBezTo>
                  <a:pt x="537" y="728"/>
                  <a:pt x="534" y="728"/>
                  <a:pt x="531" y="728"/>
                </a:cubicBezTo>
                <a:cubicBezTo>
                  <a:pt x="532" y="720"/>
                  <a:pt x="532" y="720"/>
                  <a:pt x="532" y="720"/>
                </a:cubicBezTo>
                <a:cubicBezTo>
                  <a:pt x="535" y="720"/>
                  <a:pt x="537" y="720"/>
                  <a:pt x="540" y="720"/>
                </a:cubicBezTo>
                <a:lnTo>
                  <a:pt x="539" y="728"/>
                </a:lnTo>
                <a:close/>
                <a:moveTo>
                  <a:pt x="548" y="728"/>
                </a:moveTo>
                <a:cubicBezTo>
                  <a:pt x="547" y="720"/>
                  <a:pt x="547" y="720"/>
                  <a:pt x="547" y="720"/>
                </a:cubicBezTo>
                <a:cubicBezTo>
                  <a:pt x="549" y="720"/>
                  <a:pt x="550" y="720"/>
                  <a:pt x="552" y="720"/>
                </a:cubicBezTo>
                <a:cubicBezTo>
                  <a:pt x="555" y="719"/>
                  <a:pt x="555" y="719"/>
                  <a:pt x="555" y="719"/>
                </a:cubicBezTo>
                <a:cubicBezTo>
                  <a:pt x="556" y="727"/>
                  <a:pt x="556" y="727"/>
                  <a:pt x="556" y="727"/>
                </a:cubicBezTo>
                <a:cubicBezTo>
                  <a:pt x="555" y="727"/>
                  <a:pt x="554" y="728"/>
                  <a:pt x="553" y="728"/>
                </a:cubicBezTo>
                <a:cubicBezTo>
                  <a:pt x="551" y="728"/>
                  <a:pt x="550" y="728"/>
                  <a:pt x="548" y="728"/>
                </a:cubicBezTo>
                <a:close/>
                <a:moveTo>
                  <a:pt x="24" y="728"/>
                </a:moveTo>
                <a:cubicBezTo>
                  <a:pt x="17" y="723"/>
                  <a:pt x="17" y="723"/>
                  <a:pt x="17" y="723"/>
                </a:cubicBezTo>
                <a:cubicBezTo>
                  <a:pt x="19" y="721"/>
                  <a:pt x="20" y="719"/>
                  <a:pt x="22" y="717"/>
                </a:cubicBezTo>
                <a:cubicBezTo>
                  <a:pt x="28" y="722"/>
                  <a:pt x="28" y="722"/>
                  <a:pt x="28" y="722"/>
                </a:cubicBezTo>
                <a:cubicBezTo>
                  <a:pt x="27" y="724"/>
                  <a:pt x="25" y="726"/>
                  <a:pt x="24" y="728"/>
                </a:cubicBezTo>
                <a:close/>
                <a:moveTo>
                  <a:pt x="523" y="726"/>
                </a:moveTo>
                <a:cubicBezTo>
                  <a:pt x="520" y="725"/>
                  <a:pt x="517" y="725"/>
                  <a:pt x="515" y="724"/>
                </a:cubicBezTo>
                <a:cubicBezTo>
                  <a:pt x="518" y="716"/>
                  <a:pt x="518" y="716"/>
                  <a:pt x="518" y="716"/>
                </a:cubicBezTo>
                <a:cubicBezTo>
                  <a:pt x="520" y="717"/>
                  <a:pt x="522" y="718"/>
                  <a:pt x="525" y="718"/>
                </a:cubicBezTo>
                <a:lnTo>
                  <a:pt x="523" y="726"/>
                </a:lnTo>
                <a:close/>
                <a:moveTo>
                  <a:pt x="564" y="726"/>
                </a:moveTo>
                <a:cubicBezTo>
                  <a:pt x="563" y="718"/>
                  <a:pt x="563" y="718"/>
                  <a:pt x="563" y="718"/>
                </a:cubicBezTo>
                <a:cubicBezTo>
                  <a:pt x="565" y="718"/>
                  <a:pt x="568" y="717"/>
                  <a:pt x="570" y="716"/>
                </a:cubicBezTo>
                <a:cubicBezTo>
                  <a:pt x="572" y="724"/>
                  <a:pt x="572" y="724"/>
                  <a:pt x="572" y="724"/>
                </a:cubicBezTo>
                <a:cubicBezTo>
                  <a:pt x="569" y="725"/>
                  <a:pt x="567" y="725"/>
                  <a:pt x="564" y="726"/>
                </a:cubicBezTo>
                <a:close/>
                <a:moveTo>
                  <a:pt x="580" y="722"/>
                </a:moveTo>
                <a:cubicBezTo>
                  <a:pt x="578" y="714"/>
                  <a:pt x="578" y="714"/>
                  <a:pt x="578" y="714"/>
                </a:cubicBezTo>
                <a:cubicBezTo>
                  <a:pt x="580" y="714"/>
                  <a:pt x="583" y="713"/>
                  <a:pt x="585" y="712"/>
                </a:cubicBezTo>
                <a:cubicBezTo>
                  <a:pt x="588" y="720"/>
                  <a:pt x="588" y="720"/>
                  <a:pt x="588" y="720"/>
                </a:cubicBezTo>
                <a:cubicBezTo>
                  <a:pt x="585" y="721"/>
                  <a:pt x="583" y="721"/>
                  <a:pt x="580" y="722"/>
                </a:cubicBezTo>
                <a:close/>
                <a:moveTo>
                  <a:pt x="507" y="720"/>
                </a:moveTo>
                <a:cubicBezTo>
                  <a:pt x="505" y="719"/>
                  <a:pt x="502" y="718"/>
                  <a:pt x="500" y="716"/>
                </a:cubicBezTo>
                <a:cubicBezTo>
                  <a:pt x="504" y="709"/>
                  <a:pt x="504" y="709"/>
                  <a:pt x="504" y="709"/>
                </a:cubicBezTo>
                <a:cubicBezTo>
                  <a:pt x="506" y="711"/>
                  <a:pt x="508" y="712"/>
                  <a:pt x="511" y="713"/>
                </a:cubicBezTo>
                <a:lnTo>
                  <a:pt x="507" y="720"/>
                </a:lnTo>
                <a:close/>
                <a:moveTo>
                  <a:pt x="595" y="717"/>
                </a:moveTo>
                <a:cubicBezTo>
                  <a:pt x="593" y="709"/>
                  <a:pt x="593" y="709"/>
                  <a:pt x="593" y="709"/>
                </a:cubicBezTo>
                <a:cubicBezTo>
                  <a:pt x="595" y="709"/>
                  <a:pt x="597" y="708"/>
                  <a:pt x="600" y="707"/>
                </a:cubicBezTo>
                <a:cubicBezTo>
                  <a:pt x="603" y="714"/>
                  <a:pt x="603" y="714"/>
                  <a:pt x="603" y="714"/>
                </a:cubicBezTo>
                <a:cubicBezTo>
                  <a:pt x="601" y="715"/>
                  <a:pt x="598" y="716"/>
                  <a:pt x="595" y="717"/>
                </a:cubicBezTo>
                <a:close/>
                <a:moveTo>
                  <a:pt x="33" y="716"/>
                </a:moveTo>
                <a:cubicBezTo>
                  <a:pt x="27" y="711"/>
                  <a:pt x="27" y="711"/>
                  <a:pt x="27" y="711"/>
                </a:cubicBezTo>
                <a:cubicBezTo>
                  <a:pt x="29" y="709"/>
                  <a:pt x="31" y="706"/>
                  <a:pt x="32" y="704"/>
                </a:cubicBezTo>
                <a:cubicBezTo>
                  <a:pt x="39" y="710"/>
                  <a:pt x="39" y="710"/>
                  <a:pt x="39" y="710"/>
                </a:cubicBezTo>
                <a:cubicBezTo>
                  <a:pt x="37" y="712"/>
                  <a:pt x="35" y="714"/>
                  <a:pt x="33" y="716"/>
                </a:cubicBezTo>
                <a:close/>
                <a:moveTo>
                  <a:pt x="493" y="712"/>
                </a:moveTo>
                <a:cubicBezTo>
                  <a:pt x="491" y="710"/>
                  <a:pt x="488" y="709"/>
                  <a:pt x="486" y="707"/>
                </a:cubicBezTo>
                <a:cubicBezTo>
                  <a:pt x="491" y="701"/>
                  <a:pt x="491" y="701"/>
                  <a:pt x="491" y="701"/>
                </a:cubicBezTo>
                <a:cubicBezTo>
                  <a:pt x="493" y="702"/>
                  <a:pt x="495" y="704"/>
                  <a:pt x="497" y="705"/>
                </a:cubicBezTo>
                <a:lnTo>
                  <a:pt x="493" y="712"/>
                </a:lnTo>
                <a:close/>
                <a:moveTo>
                  <a:pt x="610" y="711"/>
                </a:moveTo>
                <a:cubicBezTo>
                  <a:pt x="607" y="703"/>
                  <a:pt x="607" y="703"/>
                  <a:pt x="607" y="703"/>
                </a:cubicBezTo>
                <a:cubicBezTo>
                  <a:pt x="609" y="702"/>
                  <a:pt x="612" y="701"/>
                  <a:pt x="614" y="700"/>
                </a:cubicBezTo>
                <a:cubicBezTo>
                  <a:pt x="618" y="707"/>
                  <a:pt x="618" y="707"/>
                  <a:pt x="618" y="707"/>
                </a:cubicBezTo>
                <a:cubicBezTo>
                  <a:pt x="615" y="708"/>
                  <a:pt x="613" y="709"/>
                  <a:pt x="610" y="711"/>
                </a:cubicBezTo>
                <a:close/>
                <a:moveTo>
                  <a:pt x="44" y="704"/>
                </a:moveTo>
                <a:cubicBezTo>
                  <a:pt x="38" y="698"/>
                  <a:pt x="38" y="698"/>
                  <a:pt x="38" y="698"/>
                </a:cubicBezTo>
                <a:cubicBezTo>
                  <a:pt x="40" y="696"/>
                  <a:pt x="42" y="694"/>
                  <a:pt x="43" y="693"/>
                </a:cubicBezTo>
                <a:cubicBezTo>
                  <a:pt x="49" y="698"/>
                  <a:pt x="49" y="698"/>
                  <a:pt x="49" y="698"/>
                </a:cubicBezTo>
                <a:cubicBezTo>
                  <a:pt x="47" y="700"/>
                  <a:pt x="46" y="702"/>
                  <a:pt x="44" y="704"/>
                </a:cubicBezTo>
                <a:close/>
                <a:moveTo>
                  <a:pt x="625" y="703"/>
                </a:moveTo>
                <a:cubicBezTo>
                  <a:pt x="621" y="696"/>
                  <a:pt x="621" y="696"/>
                  <a:pt x="621" y="696"/>
                </a:cubicBezTo>
                <a:cubicBezTo>
                  <a:pt x="623" y="695"/>
                  <a:pt x="625" y="693"/>
                  <a:pt x="628" y="692"/>
                </a:cubicBezTo>
                <a:cubicBezTo>
                  <a:pt x="632" y="699"/>
                  <a:pt x="632" y="699"/>
                  <a:pt x="632" y="699"/>
                </a:cubicBezTo>
                <a:cubicBezTo>
                  <a:pt x="630" y="700"/>
                  <a:pt x="627" y="702"/>
                  <a:pt x="625" y="703"/>
                </a:cubicBezTo>
                <a:close/>
                <a:moveTo>
                  <a:pt x="480" y="702"/>
                </a:moveTo>
                <a:cubicBezTo>
                  <a:pt x="478" y="700"/>
                  <a:pt x="476" y="698"/>
                  <a:pt x="474" y="696"/>
                </a:cubicBezTo>
                <a:cubicBezTo>
                  <a:pt x="479" y="690"/>
                  <a:pt x="479" y="690"/>
                  <a:pt x="479" y="690"/>
                </a:cubicBezTo>
                <a:cubicBezTo>
                  <a:pt x="481" y="692"/>
                  <a:pt x="483" y="694"/>
                  <a:pt x="485" y="696"/>
                </a:cubicBezTo>
                <a:lnTo>
                  <a:pt x="480" y="702"/>
                </a:lnTo>
                <a:close/>
                <a:moveTo>
                  <a:pt x="639" y="694"/>
                </a:moveTo>
                <a:cubicBezTo>
                  <a:pt x="634" y="688"/>
                  <a:pt x="634" y="688"/>
                  <a:pt x="634" y="688"/>
                </a:cubicBezTo>
                <a:cubicBezTo>
                  <a:pt x="636" y="686"/>
                  <a:pt x="638" y="685"/>
                  <a:pt x="641" y="683"/>
                </a:cubicBezTo>
                <a:cubicBezTo>
                  <a:pt x="645" y="690"/>
                  <a:pt x="645" y="690"/>
                  <a:pt x="645" y="690"/>
                </a:cubicBezTo>
                <a:cubicBezTo>
                  <a:pt x="643" y="691"/>
                  <a:pt x="641" y="693"/>
                  <a:pt x="639" y="694"/>
                </a:cubicBezTo>
                <a:close/>
                <a:moveTo>
                  <a:pt x="55" y="693"/>
                </a:moveTo>
                <a:cubicBezTo>
                  <a:pt x="49" y="687"/>
                  <a:pt x="49" y="687"/>
                  <a:pt x="49" y="687"/>
                </a:cubicBezTo>
                <a:cubicBezTo>
                  <a:pt x="51" y="685"/>
                  <a:pt x="53" y="683"/>
                  <a:pt x="55" y="681"/>
                </a:cubicBezTo>
                <a:cubicBezTo>
                  <a:pt x="61" y="687"/>
                  <a:pt x="61" y="687"/>
                  <a:pt x="61" y="687"/>
                </a:cubicBezTo>
                <a:cubicBezTo>
                  <a:pt x="59" y="689"/>
                  <a:pt x="57" y="691"/>
                  <a:pt x="55" y="693"/>
                </a:cubicBezTo>
                <a:close/>
                <a:moveTo>
                  <a:pt x="468" y="691"/>
                </a:moveTo>
                <a:cubicBezTo>
                  <a:pt x="466" y="689"/>
                  <a:pt x="464" y="687"/>
                  <a:pt x="462" y="685"/>
                </a:cubicBezTo>
                <a:cubicBezTo>
                  <a:pt x="468" y="679"/>
                  <a:pt x="468" y="679"/>
                  <a:pt x="468" y="679"/>
                </a:cubicBezTo>
                <a:cubicBezTo>
                  <a:pt x="470" y="681"/>
                  <a:pt x="472" y="683"/>
                  <a:pt x="474" y="685"/>
                </a:cubicBezTo>
                <a:lnTo>
                  <a:pt x="468" y="691"/>
                </a:lnTo>
                <a:close/>
                <a:moveTo>
                  <a:pt x="652" y="685"/>
                </a:moveTo>
                <a:cubicBezTo>
                  <a:pt x="647" y="678"/>
                  <a:pt x="647" y="678"/>
                  <a:pt x="647" y="678"/>
                </a:cubicBezTo>
                <a:cubicBezTo>
                  <a:pt x="649" y="677"/>
                  <a:pt x="651" y="675"/>
                  <a:pt x="653" y="673"/>
                </a:cubicBezTo>
                <a:cubicBezTo>
                  <a:pt x="658" y="680"/>
                  <a:pt x="658" y="680"/>
                  <a:pt x="658" y="680"/>
                </a:cubicBezTo>
                <a:cubicBezTo>
                  <a:pt x="656" y="681"/>
                  <a:pt x="654" y="683"/>
                  <a:pt x="652" y="685"/>
                </a:cubicBezTo>
                <a:close/>
                <a:moveTo>
                  <a:pt x="66" y="682"/>
                </a:moveTo>
                <a:cubicBezTo>
                  <a:pt x="61" y="676"/>
                  <a:pt x="61" y="676"/>
                  <a:pt x="61" y="676"/>
                </a:cubicBezTo>
                <a:cubicBezTo>
                  <a:pt x="63" y="674"/>
                  <a:pt x="65" y="672"/>
                  <a:pt x="67" y="670"/>
                </a:cubicBezTo>
                <a:cubicBezTo>
                  <a:pt x="72" y="677"/>
                  <a:pt x="72" y="677"/>
                  <a:pt x="72" y="677"/>
                </a:cubicBezTo>
                <a:cubicBezTo>
                  <a:pt x="70" y="678"/>
                  <a:pt x="68" y="680"/>
                  <a:pt x="66" y="682"/>
                </a:cubicBezTo>
                <a:close/>
                <a:moveTo>
                  <a:pt x="457" y="679"/>
                </a:moveTo>
                <a:cubicBezTo>
                  <a:pt x="455" y="677"/>
                  <a:pt x="453" y="675"/>
                  <a:pt x="451" y="673"/>
                </a:cubicBezTo>
                <a:cubicBezTo>
                  <a:pt x="457" y="668"/>
                  <a:pt x="457" y="668"/>
                  <a:pt x="457" y="668"/>
                </a:cubicBezTo>
                <a:cubicBezTo>
                  <a:pt x="459" y="670"/>
                  <a:pt x="461" y="672"/>
                  <a:pt x="463" y="674"/>
                </a:cubicBezTo>
                <a:lnTo>
                  <a:pt x="457" y="679"/>
                </a:lnTo>
                <a:close/>
                <a:moveTo>
                  <a:pt x="664" y="674"/>
                </a:moveTo>
                <a:cubicBezTo>
                  <a:pt x="659" y="668"/>
                  <a:pt x="659" y="668"/>
                  <a:pt x="659" y="668"/>
                </a:cubicBezTo>
                <a:cubicBezTo>
                  <a:pt x="661" y="667"/>
                  <a:pt x="663" y="665"/>
                  <a:pt x="665" y="663"/>
                </a:cubicBezTo>
                <a:cubicBezTo>
                  <a:pt x="670" y="669"/>
                  <a:pt x="670" y="669"/>
                  <a:pt x="670" y="669"/>
                </a:cubicBezTo>
                <a:cubicBezTo>
                  <a:pt x="668" y="671"/>
                  <a:pt x="666" y="672"/>
                  <a:pt x="664" y="674"/>
                </a:cubicBezTo>
                <a:close/>
                <a:moveTo>
                  <a:pt x="78" y="672"/>
                </a:moveTo>
                <a:cubicBezTo>
                  <a:pt x="73" y="665"/>
                  <a:pt x="73" y="665"/>
                  <a:pt x="73" y="665"/>
                </a:cubicBezTo>
                <a:cubicBezTo>
                  <a:pt x="75" y="664"/>
                  <a:pt x="78" y="662"/>
                  <a:pt x="80" y="660"/>
                </a:cubicBezTo>
                <a:cubicBezTo>
                  <a:pt x="85" y="667"/>
                  <a:pt x="85" y="667"/>
                  <a:pt x="85" y="667"/>
                </a:cubicBezTo>
                <a:cubicBezTo>
                  <a:pt x="83" y="668"/>
                  <a:pt x="80" y="670"/>
                  <a:pt x="78" y="672"/>
                </a:cubicBezTo>
                <a:close/>
                <a:moveTo>
                  <a:pt x="446" y="667"/>
                </a:moveTo>
                <a:cubicBezTo>
                  <a:pt x="440" y="661"/>
                  <a:pt x="440" y="661"/>
                  <a:pt x="440" y="661"/>
                </a:cubicBezTo>
                <a:cubicBezTo>
                  <a:pt x="446" y="656"/>
                  <a:pt x="446" y="656"/>
                  <a:pt x="446" y="656"/>
                </a:cubicBezTo>
                <a:cubicBezTo>
                  <a:pt x="452" y="662"/>
                  <a:pt x="452" y="662"/>
                  <a:pt x="452" y="662"/>
                </a:cubicBezTo>
                <a:lnTo>
                  <a:pt x="446" y="667"/>
                </a:lnTo>
                <a:close/>
                <a:moveTo>
                  <a:pt x="676" y="663"/>
                </a:moveTo>
                <a:cubicBezTo>
                  <a:pt x="670" y="658"/>
                  <a:pt x="670" y="658"/>
                  <a:pt x="670" y="658"/>
                </a:cubicBezTo>
                <a:cubicBezTo>
                  <a:pt x="672" y="656"/>
                  <a:pt x="674" y="654"/>
                  <a:pt x="676" y="652"/>
                </a:cubicBezTo>
                <a:cubicBezTo>
                  <a:pt x="682" y="657"/>
                  <a:pt x="682" y="657"/>
                  <a:pt x="682" y="657"/>
                </a:cubicBezTo>
                <a:cubicBezTo>
                  <a:pt x="680" y="659"/>
                  <a:pt x="678" y="661"/>
                  <a:pt x="676" y="663"/>
                </a:cubicBezTo>
                <a:close/>
                <a:moveTo>
                  <a:pt x="91" y="662"/>
                </a:moveTo>
                <a:cubicBezTo>
                  <a:pt x="86" y="655"/>
                  <a:pt x="86" y="655"/>
                  <a:pt x="86" y="655"/>
                </a:cubicBezTo>
                <a:cubicBezTo>
                  <a:pt x="88" y="654"/>
                  <a:pt x="91" y="652"/>
                  <a:pt x="93" y="651"/>
                </a:cubicBezTo>
                <a:cubicBezTo>
                  <a:pt x="97" y="657"/>
                  <a:pt x="97" y="657"/>
                  <a:pt x="97" y="657"/>
                </a:cubicBezTo>
                <a:cubicBezTo>
                  <a:pt x="95" y="659"/>
                  <a:pt x="93" y="660"/>
                  <a:pt x="91" y="662"/>
                </a:cubicBezTo>
                <a:close/>
                <a:moveTo>
                  <a:pt x="435" y="656"/>
                </a:moveTo>
                <a:cubicBezTo>
                  <a:pt x="433" y="654"/>
                  <a:pt x="431" y="652"/>
                  <a:pt x="430" y="650"/>
                </a:cubicBezTo>
                <a:cubicBezTo>
                  <a:pt x="435" y="644"/>
                  <a:pt x="435" y="644"/>
                  <a:pt x="435" y="644"/>
                </a:cubicBezTo>
                <a:cubicBezTo>
                  <a:pt x="437" y="646"/>
                  <a:pt x="439" y="648"/>
                  <a:pt x="441" y="650"/>
                </a:cubicBezTo>
                <a:lnTo>
                  <a:pt x="435" y="656"/>
                </a:lnTo>
                <a:close/>
                <a:moveTo>
                  <a:pt x="104" y="653"/>
                </a:moveTo>
                <a:cubicBezTo>
                  <a:pt x="99" y="646"/>
                  <a:pt x="99" y="646"/>
                  <a:pt x="99" y="646"/>
                </a:cubicBezTo>
                <a:cubicBezTo>
                  <a:pt x="102" y="645"/>
                  <a:pt x="104" y="643"/>
                  <a:pt x="106" y="642"/>
                </a:cubicBezTo>
                <a:cubicBezTo>
                  <a:pt x="110" y="648"/>
                  <a:pt x="110" y="648"/>
                  <a:pt x="110" y="648"/>
                </a:cubicBezTo>
                <a:cubicBezTo>
                  <a:pt x="108" y="650"/>
                  <a:pt x="106" y="651"/>
                  <a:pt x="104" y="653"/>
                </a:cubicBezTo>
                <a:close/>
                <a:moveTo>
                  <a:pt x="687" y="652"/>
                </a:moveTo>
                <a:cubicBezTo>
                  <a:pt x="681" y="646"/>
                  <a:pt x="681" y="646"/>
                  <a:pt x="681" y="646"/>
                </a:cubicBezTo>
                <a:cubicBezTo>
                  <a:pt x="683" y="644"/>
                  <a:pt x="685" y="642"/>
                  <a:pt x="687" y="640"/>
                </a:cubicBezTo>
                <a:cubicBezTo>
                  <a:pt x="693" y="646"/>
                  <a:pt x="693" y="646"/>
                  <a:pt x="693" y="646"/>
                </a:cubicBezTo>
                <a:cubicBezTo>
                  <a:pt x="691" y="648"/>
                  <a:pt x="689" y="650"/>
                  <a:pt x="687" y="652"/>
                </a:cubicBezTo>
                <a:close/>
                <a:moveTo>
                  <a:pt x="424" y="644"/>
                </a:moveTo>
                <a:cubicBezTo>
                  <a:pt x="422" y="642"/>
                  <a:pt x="420" y="640"/>
                  <a:pt x="419" y="638"/>
                </a:cubicBezTo>
                <a:cubicBezTo>
                  <a:pt x="424" y="633"/>
                  <a:pt x="424" y="633"/>
                  <a:pt x="424" y="633"/>
                </a:cubicBezTo>
                <a:cubicBezTo>
                  <a:pt x="426" y="635"/>
                  <a:pt x="428" y="637"/>
                  <a:pt x="430" y="638"/>
                </a:cubicBezTo>
                <a:lnTo>
                  <a:pt x="424" y="644"/>
                </a:lnTo>
                <a:close/>
                <a:moveTo>
                  <a:pt x="117" y="644"/>
                </a:moveTo>
                <a:cubicBezTo>
                  <a:pt x="113" y="637"/>
                  <a:pt x="113" y="637"/>
                  <a:pt x="113" y="637"/>
                </a:cubicBezTo>
                <a:cubicBezTo>
                  <a:pt x="115" y="636"/>
                  <a:pt x="117" y="634"/>
                  <a:pt x="120" y="633"/>
                </a:cubicBezTo>
                <a:cubicBezTo>
                  <a:pt x="124" y="640"/>
                  <a:pt x="124" y="640"/>
                  <a:pt x="124" y="640"/>
                </a:cubicBezTo>
                <a:cubicBezTo>
                  <a:pt x="122" y="641"/>
                  <a:pt x="119" y="643"/>
                  <a:pt x="117" y="644"/>
                </a:cubicBezTo>
                <a:close/>
                <a:moveTo>
                  <a:pt x="698" y="640"/>
                </a:moveTo>
                <a:cubicBezTo>
                  <a:pt x="692" y="634"/>
                  <a:pt x="692" y="634"/>
                  <a:pt x="692" y="634"/>
                </a:cubicBezTo>
                <a:cubicBezTo>
                  <a:pt x="694" y="632"/>
                  <a:pt x="695" y="630"/>
                  <a:pt x="697" y="628"/>
                </a:cubicBezTo>
                <a:cubicBezTo>
                  <a:pt x="703" y="634"/>
                  <a:pt x="703" y="634"/>
                  <a:pt x="703" y="634"/>
                </a:cubicBezTo>
                <a:cubicBezTo>
                  <a:pt x="701" y="636"/>
                  <a:pt x="700" y="638"/>
                  <a:pt x="698" y="640"/>
                </a:cubicBezTo>
                <a:close/>
                <a:moveTo>
                  <a:pt x="131" y="636"/>
                </a:moveTo>
                <a:cubicBezTo>
                  <a:pt x="127" y="629"/>
                  <a:pt x="127" y="629"/>
                  <a:pt x="127" y="629"/>
                </a:cubicBezTo>
                <a:cubicBezTo>
                  <a:pt x="129" y="628"/>
                  <a:pt x="131" y="626"/>
                  <a:pt x="134" y="625"/>
                </a:cubicBezTo>
                <a:cubicBezTo>
                  <a:pt x="138" y="632"/>
                  <a:pt x="138" y="632"/>
                  <a:pt x="138" y="632"/>
                </a:cubicBezTo>
                <a:cubicBezTo>
                  <a:pt x="135" y="633"/>
                  <a:pt x="133" y="634"/>
                  <a:pt x="131" y="636"/>
                </a:cubicBezTo>
                <a:close/>
                <a:moveTo>
                  <a:pt x="413" y="633"/>
                </a:moveTo>
                <a:cubicBezTo>
                  <a:pt x="411" y="631"/>
                  <a:pt x="409" y="629"/>
                  <a:pt x="407" y="627"/>
                </a:cubicBezTo>
                <a:cubicBezTo>
                  <a:pt x="413" y="621"/>
                  <a:pt x="413" y="621"/>
                  <a:pt x="413" y="621"/>
                </a:cubicBezTo>
                <a:cubicBezTo>
                  <a:pt x="415" y="623"/>
                  <a:pt x="416" y="625"/>
                  <a:pt x="418" y="627"/>
                </a:cubicBezTo>
                <a:lnTo>
                  <a:pt x="413" y="633"/>
                </a:lnTo>
                <a:close/>
                <a:moveTo>
                  <a:pt x="1158" y="631"/>
                </a:moveTo>
                <a:cubicBezTo>
                  <a:pt x="1155" y="631"/>
                  <a:pt x="1153" y="631"/>
                  <a:pt x="1151" y="631"/>
                </a:cubicBezTo>
                <a:cubicBezTo>
                  <a:pt x="1151" y="623"/>
                  <a:pt x="1151" y="623"/>
                  <a:pt x="1151" y="623"/>
                </a:cubicBezTo>
                <a:cubicBezTo>
                  <a:pt x="1153" y="623"/>
                  <a:pt x="1156" y="623"/>
                  <a:pt x="1158" y="623"/>
                </a:cubicBezTo>
                <a:cubicBezTo>
                  <a:pt x="1159" y="623"/>
                  <a:pt x="1159" y="623"/>
                  <a:pt x="1159" y="623"/>
                </a:cubicBezTo>
                <a:cubicBezTo>
                  <a:pt x="1159" y="631"/>
                  <a:pt x="1159" y="631"/>
                  <a:pt x="1159" y="631"/>
                </a:cubicBezTo>
                <a:lnTo>
                  <a:pt x="1158" y="631"/>
                </a:lnTo>
                <a:close/>
                <a:moveTo>
                  <a:pt x="1167" y="631"/>
                </a:moveTo>
                <a:cubicBezTo>
                  <a:pt x="1167" y="623"/>
                  <a:pt x="1167" y="623"/>
                  <a:pt x="1167" y="623"/>
                </a:cubicBezTo>
                <a:cubicBezTo>
                  <a:pt x="1169" y="623"/>
                  <a:pt x="1172" y="623"/>
                  <a:pt x="1175" y="623"/>
                </a:cubicBezTo>
                <a:cubicBezTo>
                  <a:pt x="1175" y="631"/>
                  <a:pt x="1175" y="631"/>
                  <a:pt x="1175" y="631"/>
                </a:cubicBezTo>
                <a:cubicBezTo>
                  <a:pt x="1172" y="631"/>
                  <a:pt x="1170" y="631"/>
                  <a:pt x="1167" y="631"/>
                </a:cubicBezTo>
                <a:close/>
                <a:moveTo>
                  <a:pt x="1143" y="631"/>
                </a:moveTo>
                <a:cubicBezTo>
                  <a:pt x="1140" y="630"/>
                  <a:pt x="1137" y="630"/>
                  <a:pt x="1134" y="630"/>
                </a:cubicBezTo>
                <a:cubicBezTo>
                  <a:pt x="1136" y="622"/>
                  <a:pt x="1136" y="622"/>
                  <a:pt x="1136" y="622"/>
                </a:cubicBezTo>
                <a:cubicBezTo>
                  <a:pt x="1138" y="622"/>
                  <a:pt x="1141" y="622"/>
                  <a:pt x="1143" y="623"/>
                </a:cubicBezTo>
                <a:lnTo>
                  <a:pt x="1143" y="631"/>
                </a:lnTo>
                <a:close/>
                <a:moveTo>
                  <a:pt x="1183" y="630"/>
                </a:moveTo>
                <a:cubicBezTo>
                  <a:pt x="1182" y="622"/>
                  <a:pt x="1182" y="622"/>
                  <a:pt x="1182" y="622"/>
                </a:cubicBezTo>
                <a:cubicBezTo>
                  <a:pt x="1185" y="621"/>
                  <a:pt x="1187" y="621"/>
                  <a:pt x="1190" y="621"/>
                </a:cubicBezTo>
                <a:cubicBezTo>
                  <a:pt x="1191" y="628"/>
                  <a:pt x="1191" y="628"/>
                  <a:pt x="1191" y="628"/>
                </a:cubicBezTo>
                <a:cubicBezTo>
                  <a:pt x="1189" y="629"/>
                  <a:pt x="1186" y="629"/>
                  <a:pt x="1183" y="630"/>
                </a:cubicBezTo>
                <a:close/>
                <a:moveTo>
                  <a:pt x="1126" y="628"/>
                </a:moveTo>
                <a:cubicBezTo>
                  <a:pt x="1124" y="628"/>
                  <a:pt x="1121" y="627"/>
                  <a:pt x="1118" y="627"/>
                </a:cubicBezTo>
                <a:cubicBezTo>
                  <a:pt x="1120" y="619"/>
                  <a:pt x="1120" y="619"/>
                  <a:pt x="1120" y="619"/>
                </a:cubicBezTo>
                <a:cubicBezTo>
                  <a:pt x="1123" y="620"/>
                  <a:pt x="1125" y="620"/>
                  <a:pt x="1128" y="621"/>
                </a:cubicBezTo>
                <a:lnTo>
                  <a:pt x="1126" y="628"/>
                </a:lnTo>
                <a:close/>
                <a:moveTo>
                  <a:pt x="145" y="628"/>
                </a:moveTo>
                <a:cubicBezTo>
                  <a:pt x="141" y="621"/>
                  <a:pt x="141" y="621"/>
                  <a:pt x="141" y="621"/>
                </a:cubicBezTo>
                <a:cubicBezTo>
                  <a:pt x="143" y="620"/>
                  <a:pt x="146" y="619"/>
                  <a:pt x="148" y="617"/>
                </a:cubicBezTo>
                <a:cubicBezTo>
                  <a:pt x="152" y="624"/>
                  <a:pt x="152" y="624"/>
                  <a:pt x="152" y="624"/>
                </a:cubicBezTo>
                <a:cubicBezTo>
                  <a:pt x="149" y="626"/>
                  <a:pt x="147" y="627"/>
                  <a:pt x="145" y="628"/>
                </a:cubicBezTo>
                <a:close/>
                <a:moveTo>
                  <a:pt x="708" y="627"/>
                </a:moveTo>
                <a:cubicBezTo>
                  <a:pt x="702" y="622"/>
                  <a:pt x="702" y="622"/>
                  <a:pt x="702" y="622"/>
                </a:cubicBezTo>
                <a:cubicBezTo>
                  <a:pt x="704" y="620"/>
                  <a:pt x="705" y="618"/>
                  <a:pt x="707" y="616"/>
                </a:cubicBezTo>
                <a:cubicBezTo>
                  <a:pt x="713" y="621"/>
                  <a:pt x="713" y="621"/>
                  <a:pt x="713" y="621"/>
                </a:cubicBezTo>
                <a:cubicBezTo>
                  <a:pt x="712" y="623"/>
                  <a:pt x="710" y="625"/>
                  <a:pt x="708" y="627"/>
                </a:cubicBezTo>
                <a:close/>
                <a:moveTo>
                  <a:pt x="1199" y="627"/>
                </a:moveTo>
                <a:cubicBezTo>
                  <a:pt x="1198" y="619"/>
                  <a:pt x="1198" y="619"/>
                  <a:pt x="1198" y="619"/>
                </a:cubicBezTo>
                <a:cubicBezTo>
                  <a:pt x="1200" y="619"/>
                  <a:pt x="1203" y="618"/>
                  <a:pt x="1205" y="617"/>
                </a:cubicBezTo>
                <a:cubicBezTo>
                  <a:pt x="1207" y="625"/>
                  <a:pt x="1207" y="625"/>
                  <a:pt x="1207" y="625"/>
                </a:cubicBezTo>
                <a:cubicBezTo>
                  <a:pt x="1205" y="626"/>
                  <a:pt x="1202" y="626"/>
                  <a:pt x="1199" y="627"/>
                </a:cubicBezTo>
                <a:close/>
                <a:moveTo>
                  <a:pt x="1110" y="625"/>
                </a:moveTo>
                <a:cubicBezTo>
                  <a:pt x="1108" y="624"/>
                  <a:pt x="1105" y="623"/>
                  <a:pt x="1103" y="622"/>
                </a:cubicBezTo>
                <a:cubicBezTo>
                  <a:pt x="1105" y="614"/>
                  <a:pt x="1105" y="614"/>
                  <a:pt x="1105" y="614"/>
                </a:cubicBezTo>
                <a:cubicBezTo>
                  <a:pt x="1108" y="615"/>
                  <a:pt x="1110" y="616"/>
                  <a:pt x="1113" y="617"/>
                </a:cubicBezTo>
                <a:lnTo>
                  <a:pt x="1110" y="625"/>
                </a:lnTo>
                <a:close/>
                <a:moveTo>
                  <a:pt x="1215" y="623"/>
                </a:moveTo>
                <a:cubicBezTo>
                  <a:pt x="1213" y="615"/>
                  <a:pt x="1213" y="615"/>
                  <a:pt x="1213" y="615"/>
                </a:cubicBezTo>
                <a:cubicBezTo>
                  <a:pt x="1216" y="615"/>
                  <a:pt x="1218" y="614"/>
                  <a:pt x="1221" y="613"/>
                </a:cubicBezTo>
                <a:cubicBezTo>
                  <a:pt x="1223" y="621"/>
                  <a:pt x="1223" y="621"/>
                  <a:pt x="1223" y="621"/>
                </a:cubicBezTo>
                <a:cubicBezTo>
                  <a:pt x="1220" y="622"/>
                  <a:pt x="1218" y="622"/>
                  <a:pt x="1215" y="623"/>
                </a:cubicBezTo>
                <a:close/>
                <a:moveTo>
                  <a:pt x="401" y="622"/>
                </a:moveTo>
                <a:cubicBezTo>
                  <a:pt x="399" y="620"/>
                  <a:pt x="397" y="619"/>
                  <a:pt x="395" y="617"/>
                </a:cubicBezTo>
                <a:cubicBezTo>
                  <a:pt x="400" y="611"/>
                  <a:pt x="400" y="611"/>
                  <a:pt x="400" y="611"/>
                </a:cubicBezTo>
                <a:cubicBezTo>
                  <a:pt x="402" y="612"/>
                  <a:pt x="404" y="614"/>
                  <a:pt x="406" y="616"/>
                </a:cubicBezTo>
                <a:lnTo>
                  <a:pt x="401" y="622"/>
                </a:lnTo>
                <a:close/>
                <a:moveTo>
                  <a:pt x="159" y="621"/>
                </a:moveTo>
                <a:cubicBezTo>
                  <a:pt x="155" y="614"/>
                  <a:pt x="155" y="614"/>
                  <a:pt x="155" y="614"/>
                </a:cubicBezTo>
                <a:cubicBezTo>
                  <a:pt x="158" y="613"/>
                  <a:pt x="160" y="611"/>
                  <a:pt x="162" y="610"/>
                </a:cubicBezTo>
                <a:cubicBezTo>
                  <a:pt x="166" y="618"/>
                  <a:pt x="166" y="618"/>
                  <a:pt x="166" y="618"/>
                </a:cubicBezTo>
                <a:cubicBezTo>
                  <a:pt x="163" y="619"/>
                  <a:pt x="161" y="620"/>
                  <a:pt x="159" y="621"/>
                </a:cubicBezTo>
                <a:close/>
                <a:moveTo>
                  <a:pt x="1095" y="619"/>
                </a:moveTo>
                <a:cubicBezTo>
                  <a:pt x="1093" y="618"/>
                  <a:pt x="1090" y="617"/>
                  <a:pt x="1088" y="616"/>
                </a:cubicBezTo>
                <a:cubicBezTo>
                  <a:pt x="1091" y="608"/>
                  <a:pt x="1091" y="608"/>
                  <a:pt x="1091" y="608"/>
                </a:cubicBezTo>
                <a:cubicBezTo>
                  <a:pt x="1093" y="610"/>
                  <a:pt x="1096" y="611"/>
                  <a:pt x="1098" y="612"/>
                </a:cubicBezTo>
                <a:lnTo>
                  <a:pt x="1095" y="619"/>
                </a:lnTo>
                <a:close/>
                <a:moveTo>
                  <a:pt x="1231" y="619"/>
                </a:moveTo>
                <a:cubicBezTo>
                  <a:pt x="1228" y="611"/>
                  <a:pt x="1228" y="611"/>
                  <a:pt x="1228" y="611"/>
                </a:cubicBezTo>
                <a:cubicBezTo>
                  <a:pt x="1231" y="610"/>
                  <a:pt x="1233" y="609"/>
                  <a:pt x="1236" y="608"/>
                </a:cubicBezTo>
                <a:cubicBezTo>
                  <a:pt x="1238" y="616"/>
                  <a:pt x="1238" y="616"/>
                  <a:pt x="1238" y="616"/>
                </a:cubicBezTo>
                <a:cubicBezTo>
                  <a:pt x="1236" y="617"/>
                  <a:pt x="1233" y="618"/>
                  <a:pt x="1231" y="619"/>
                </a:cubicBezTo>
                <a:close/>
                <a:moveTo>
                  <a:pt x="718" y="615"/>
                </a:moveTo>
                <a:cubicBezTo>
                  <a:pt x="712" y="610"/>
                  <a:pt x="712" y="610"/>
                  <a:pt x="712" y="610"/>
                </a:cubicBezTo>
                <a:cubicBezTo>
                  <a:pt x="714" y="608"/>
                  <a:pt x="715" y="606"/>
                  <a:pt x="717" y="604"/>
                </a:cubicBezTo>
                <a:cubicBezTo>
                  <a:pt x="723" y="608"/>
                  <a:pt x="723" y="608"/>
                  <a:pt x="723" y="608"/>
                </a:cubicBezTo>
                <a:cubicBezTo>
                  <a:pt x="722" y="611"/>
                  <a:pt x="720" y="613"/>
                  <a:pt x="718" y="615"/>
                </a:cubicBezTo>
                <a:close/>
                <a:moveTo>
                  <a:pt x="173" y="614"/>
                </a:moveTo>
                <a:cubicBezTo>
                  <a:pt x="170" y="607"/>
                  <a:pt x="170" y="607"/>
                  <a:pt x="170" y="607"/>
                </a:cubicBezTo>
                <a:cubicBezTo>
                  <a:pt x="172" y="606"/>
                  <a:pt x="175" y="605"/>
                  <a:pt x="177" y="604"/>
                </a:cubicBezTo>
                <a:cubicBezTo>
                  <a:pt x="180" y="611"/>
                  <a:pt x="180" y="611"/>
                  <a:pt x="180" y="611"/>
                </a:cubicBezTo>
                <a:cubicBezTo>
                  <a:pt x="178" y="612"/>
                  <a:pt x="175" y="613"/>
                  <a:pt x="173" y="614"/>
                </a:cubicBezTo>
                <a:close/>
                <a:moveTo>
                  <a:pt x="1246" y="613"/>
                </a:moveTo>
                <a:cubicBezTo>
                  <a:pt x="1243" y="606"/>
                  <a:pt x="1243" y="606"/>
                  <a:pt x="1243" y="606"/>
                </a:cubicBezTo>
                <a:cubicBezTo>
                  <a:pt x="1245" y="605"/>
                  <a:pt x="1247" y="603"/>
                  <a:pt x="1249" y="602"/>
                </a:cubicBezTo>
                <a:cubicBezTo>
                  <a:pt x="1253" y="609"/>
                  <a:pt x="1253" y="609"/>
                  <a:pt x="1253" y="609"/>
                </a:cubicBezTo>
                <a:cubicBezTo>
                  <a:pt x="1251" y="610"/>
                  <a:pt x="1249" y="612"/>
                  <a:pt x="1246" y="613"/>
                </a:cubicBezTo>
                <a:close/>
                <a:moveTo>
                  <a:pt x="389" y="612"/>
                </a:moveTo>
                <a:cubicBezTo>
                  <a:pt x="387" y="611"/>
                  <a:pt x="385" y="609"/>
                  <a:pt x="383" y="608"/>
                </a:cubicBezTo>
                <a:cubicBezTo>
                  <a:pt x="387" y="601"/>
                  <a:pt x="387" y="601"/>
                  <a:pt x="387" y="601"/>
                </a:cubicBezTo>
                <a:cubicBezTo>
                  <a:pt x="389" y="603"/>
                  <a:pt x="392" y="604"/>
                  <a:pt x="394" y="606"/>
                </a:cubicBezTo>
                <a:lnTo>
                  <a:pt x="389" y="612"/>
                </a:lnTo>
                <a:close/>
                <a:moveTo>
                  <a:pt x="1080" y="612"/>
                </a:moveTo>
                <a:cubicBezTo>
                  <a:pt x="1078" y="611"/>
                  <a:pt x="1076" y="609"/>
                  <a:pt x="1073" y="608"/>
                </a:cubicBezTo>
                <a:cubicBezTo>
                  <a:pt x="1077" y="601"/>
                  <a:pt x="1077" y="601"/>
                  <a:pt x="1077" y="601"/>
                </a:cubicBezTo>
                <a:cubicBezTo>
                  <a:pt x="1080" y="602"/>
                  <a:pt x="1082" y="604"/>
                  <a:pt x="1084" y="605"/>
                </a:cubicBezTo>
                <a:lnTo>
                  <a:pt x="1080" y="612"/>
                </a:lnTo>
                <a:close/>
                <a:moveTo>
                  <a:pt x="188" y="608"/>
                </a:moveTo>
                <a:cubicBezTo>
                  <a:pt x="185" y="601"/>
                  <a:pt x="185" y="601"/>
                  <a:pt x="185" y="601"/>
                </a:cubicBezTo>
                <a:cubicBezTo>
                  <a:pt x="187" y="600"/>
                  <a:pt x="190" y="599"/>
                  <a:pt x="192" y="598"/>
                </a:cubicBezTo>
                <a:cubicBezTo>
                  <a:pt x="195" y="605"/>
                  <a:pt x="195" y="605"/>
                  <a:pt x="195" y="605"/>
                </a:cubicBezTo>
                <a:cubicBezTo>
                  <a:pt x="193" y="606"/>
                  <a:pt x="190" y="607"/>
                  <a:pt x="188" y="608"/>
                </a:cubicBezTo>
                <a:close/>
                <a:moveTo>
                  <a:pt x="1260" y="604"/>
                </a:moveTo>
                <a:cubicBezTo>
                  <a:pt x="1256" y="598"/>
                  <a:pt x="1256" y="598"/>
                  <a:pt x="1256" y="598"/>
                </a:cubicBezTo>
                <a:cubicBezTo>
                  <a:pt x="1258" y="596"/>
                  <a:pt x="1260" y="595"/>
                  <a:pt x="1262" y="593"/>
                </a:cubicBezTo>
                <a:cubicBezTo>
                  <a:pt x="1267" y="599"/>
                  <a:pt x="1267" y="599"/>
                  <a:pt x="1267" y="599"/>
                </a:cubicBezTo>
                <a:cubicBezTo>
                  <a:pt x="1265" y="601"/>
                  <a:pt x="1263" y="603"/>
                  <a:pt x="1260" y="604"/>
                </a:cubicBezTo>
                <a:close/>
                <a:moveTo>
                  <a:pt x="1066" y="603"/>
                </a:moveTo>
                <a:cubicBezTo>
                  <a:pt x="1064" y="602"/>
                  <a:pt x="1062" y="600"/>
                  <a:pt x="1060" y="599"/>
                </a:cubicBezTo>
                <a:cubicBezTo>
                  <a:pt x="1064" y="592"/>
                  <a:pt x="1064" y="592"/>
                  <a:pt x="1064" y="592"/>
                </a:cubicBezTo>
                <a:cubicBezTo>
                  <a:pt x="1066" y="594"/>
                  <a:pt x="1069" y="595"/>
                  <a:pt x="1071" y="597"/>
                </a:cubicBezTo>
                <a:lnTo>
                  <a:pt x="1066" y="603"/>
                </a:lnTo>
                <a:close/>
                <a:moveTo>
                  <a:pt x="376" y="603"/>
                </a:moveTo>
                <a:cubicBezTo>
                  <a:pt x="374" y="602"/>
                  <a:pt x="372" y="601"/>
                  <a:pt x="369" y="599"/>
                </a:cubicBezTo>
                <a:cubicBezTo>
                  <a:pt x="373" y="592"/>
                  <a:pt x="373" y="592"/>
                  <a:pt x="373" y="592"/>
                </a:cubicBezTo>
                <a:cubicBezTo>
                  <a:pt x="376" y="594"/>
                  <a:pt x="378" y="595"/>
                  <a:pt x="380" y="597"/>
                </a:cubicBezTo>
                <a:lnTo>
                  <a:pt x="376" y="603"/>
                </a:lnTo>
                <a:close/>
                <a:moveTo>
                  <a:pt x="202" y="603"/>
                </a:moveTo>
                <a:cubicBezTo>
                  <a:pt x="200" y="595"/>
                  <a:pt x="200" y="595"/>
                  <a:pt x="200" y="595"/>
                </a:cubicBezTo>
                <a:cubicBezTo>
                  <a:pt x="202" y="594"/>
                  <a:pt x="205" y="593"/>
                  <a:pt x="207" y="592"/>
                </a:cubicBezTo>
                <a:cubicBezTo>
                  <a:pt x="210" y="600"/>
                  <a:pt x="210" y="600"/>
                  <a:pt x="210" y="600"/>
                </a:cubicBezTo>
                <a:cubicBezTo>
                  <a:pt x="207" y="601"/>
                  <a:pt x="205" y="602"/>
                  <a:pt x="202" y="603"/>
                </a:cubicBezTo>
                <a:close/>
                <a:moveTo>
                  <a:pt x="728" y="602"/>
                </a:moveTo>
                <a:cubicBezTo>
                  <a:pt x="722" y="597"/>
                  <a:pt x="722" y="597"/>
                  <a:pt x="722" y="597"/>
                </a:cubicBezTo>
                <a:cubicBezTo>
                  <a:pt x="723" y="595"/>
                  <a:pt x="725" y="593"/>
                  <a:pt x="726" y="591"/>
                </a:cubicBezTo>
                <a:cubicBezTo>
                  <a:pt x="733" y="596"/>
                  <a:pt x="733" y="596"/>
                  <a:pt x="733" y="596"/>
                </a:cubicBezTo>
                <a:cubicBezTo>
                  <a:pt x="731" y="598"/>
                  <a:pt x="730" y="600"/>
                  <a:pt x="728" y="602"/>
                </a:cubicBezTo>
                <a:close/>
                <a:moveTo>
                  <a:pt x="217" y="598"/>
                </a:moveTo>
                <a:cubicBezTo>
                  <a:pt x="215" y="590"/>
                  <a:pt x="215" y="590"/>
                  <a:pt x="215" y="590"/>
                </a:cubicBezTo>
                <a:cubicBezTo>
                  <a:pt x="218" y="589"/>
                  <a:pt x="220" y="588"/>
                  <a:pt x="223" y="588"/>
                </a:cubicBezTo>
                <a:cubicBezTo>
                  <a:pt x="225" y="595"/>
                  <a:pt x="225" y="595"/>
                  <a:pt x="225" y="595"/>
                </a:cubicBezTo>
                <a:cubicBezTo>
                  <a:pt x="223" y="596"/>
                  <a:pt x="220" y="597"/>
                  <a:pt x="217" y="598"/>
                </a:cubicBezTo>
                <a:close/>
                <a:moveTo>
                  <a:pt x="362" y="596"/>
                </a:moveTo>
                <a:cubicBezTo>
                  <a:pt x="360" y="595"/>
                  <a:pt x="358" y="593"/>
                  <a:pt x="355" y="592"/>
                </a:cubicBezTo>
                <a:cubicBezTo>
                  <a:pt x="359" y="585"/>
                  <a:pt x="359" y="585"/>
                  <a:pt x="359" y="585"/>
                </a:cubicBezTo>
                <a:cubicBezTo>
                  <a:pt x="361" y="586"/>
                  <a:pt x="364" y="587"/>
                  <a:pt x="366" y="589"/>
                </a:cubicBezTo>
                <a:lnTo>
                  <a:pt x="362" y="596"/>
                </a:lnTo>
                <a:close/>
                <a:moveTo>
                  <a:pt x="1053" y="594"/>
                </a:moveTo>
                <a:cubicBezTo>
                  <a:pt x="1051" y="592"/>
                  <a:pt x="1049" y="590"/>
                  <a:pt x="1047" y="589"/>
                </a:cubicBezTo>
                <a:cubicBezTo>
                  <a:pt x="1052" y="583"/>
                  <a:pt x="1052" y="583"/>
                  <a:pt x="1052" y="583"/>
                </a:cubicBezTo>
                <a:cubicBezTo>
                  <a:pt x="1054" y="584"/>
                  <a:pt x="1056" y="586"/>
                  <a:pt x="1058" y="588"/>
                </a:cubicBezTo>
                <a:lnTo>
                  <a:pt x="1053" y="594"/>
                </a:lnTo>
                <a:close/>
                <a:moveTo>
                  <a:pt x="1273" y="594"/>
                </a:moveTo>
                <a:cubicBezTo>
                  <a:pt x="1268" y="588"/>
                  <a:pt x="1268" y="588"/>
                  <a:pt x="1268" y="588"/>
                </a:cubicBezTo>
                <a:cubicBezTo>
                  <a:pt x="1269" y="586"/>
                  <a:pt x="1271" y="584"/>
                  <a:pt x="1273" y="582"/>
                </a:cubicBezTo>
                <a:cubicBezTo>
                  <a:pt x="1279" y="588"/>
                  <a:pt x="1279" y="588"/>
                  <a:pt x="1279" y="588"/>
                </a:cubicBezTo>
                <a:cubicBezTo>
                  <a:pt x="1277" y="590"/>
                  <a:pt x="1275" y="592"/>
                  <a:pt x="1273" y="594"/>
                </a:cubicBezTo>
                <a:close/>
                <a:moveTo>
                  <a:pt x="233" y="593"/>
                </a:moveTo>
                <a:cubicBezTo>
                  <a:pt x="231" y="585"/>
                  <a:pt x="231" y="585"/>
                  <a:pt x="231" y="585"/>
                </a:cubicBezTo>
                <a:cubicBezTo>
                  <a:pt x="233" y="585"/>
                  <a:pt x="236" y="584"/>
                  <a:pt x="238" y="583"/>
                </a:cubicBezTo>
                <a:cubicBezTo>
                  <a:pt x="240" y="591"/>
                  <a:pt x="240" y="591"/>
                  <a:pt x="240" y="591"/>
                </a:cubicBezTo>
                <a:cubicBezTo>
                  <a:pt x="238" y="592"/>
                  <a:pt x="235" y="592"/>
                  <a:pt x="233" y="593"/>
                </a:cubicBezTo>
                <a:close/>
                <a:moveTo>
                  <a:pt x="348" y="590"/>
                </a:moveTo>
                <a:cubicBezTo>
                  <a:pt x="346" y="589"/>
                  <a:pt x="343" y="588"/>
                  <a:pt x="341" y="587"/>
                </a:cubicBezTo>
                <a:cubicBezTo>
                  <a:pt x="343" y="580"/>
                  <a:pt x="343" y="580"/>
                  <a:pt x="343" y="580"/>
                </a:cubicBezTo>
                <a:cubicBezTo>
                  <a:pt x="346" y="580"/>
                  <a:pt x="348" y="581"/>
                  <a:pt x="351" y="582"/>
                </a:cubicBezTo>
                <a:lnTo>
                  <a:pt x="348" y="590"/>
                </a:lnTo>
                <a:close/>
                <a:moveTo>
                  <a:pt x="248" y="589"/>
                </a:moveTo>
                <a:cubicBezTo>
                  <a:pt x="246" y="581"/>
                  <a:pt x="246" y="581"/>
                  <a:pt x="246" y="581"/>
                </a:cubicBezTo>
                <a:cubicBezTo>
                  <a:pt x="249" y="581"/>
                  <a:pt x="252" y="580"/>
                  <a:pt x="254" y="580"/>
                </a:cubicBezTo>
                <a:cubicBezTo>
                  <a:pt x="256" y="588"/>
                  <a:pt x="256" y="588"/>
                  <a:pt x="256" y="588"/>
                </a:cubicBezTo>
                <a:cubicBezTo>
                  <a:pt x="253" y="588"/>
                  <a:pt x="251" y="589"/>
                  <a:pt x="248" y="589"/>
                </a:cubicBezTo>
                <a:close/>
                <a:moveTo>
                  <a:pt x="738" y="589"/>
                </a:moveTo>
                <a:cubicBezTo>
                  <a:pt x="731" y="584"/>
                  <a:pt x="731" y="584"/>
                  <a:pt x="731" y="584"/>
                </a:cubicBezTo>
                <a:cubicBezTo>
                  <a:pt x="736" y="578"/>
                  <a:pt x="736" y="578"/>
                  <a:pt x="736" y="578"/>
                </a:cubicBezTo>
                <a:cubicBezTo>
                  <a:pt x="742" y="583"/>
                  <a:pt x="742" y="583"/>
                  <a:pt x="742" y="583"/>
                </a:cubicBezTo>
                <a:lnTo>
                  <a:pt x="738" y="589"/>
                </a:lnTo>
                <a:close/>
                <a:moveTo>
                  <a:pt x="264" y="586"/>
                </a:moveTo>
                <a:cubicBezTo>
                  <a:pt x="262" y="578"/>
                  <a:pt x="262" y="578"/>
                  <a:pt x="262" y="578"/>
                </a:cubicBezTo>
                <a:cubicBezTo>
                  <a:pt x="265" y="578"/>
                  <a:pt x="267" y="577"/>
                  <a:pt x="270" y="577"/>
                </a:cubicBezTo>
                <a:cubicBezTo>
                  <a:pt x="271" y="585"/>
                  <a:pt x="271" y="585"/>
                  <a:pt x="271" y="585"/>
                </a:cubicBezTo>
                <a:cubicBezTo>
                  <a:pt x="269" y="585"/>
                  <a:pt x="266" y="586"/>
                  <a:pt x="264" y="586"/>
                </a:cubicBezTo>
                <a:close/>
                <a:moveTo>
                  <a:pt x="333" y="585"/>
                </a:moveTo>
                <a:cubicBezTo>
                  <a:pt x="331" y="585"/>
                  <a:pt x="328" y="584"/>
                  <a:pt x="326" y="584"/>
                </a:cubicBezTo>
                <a:cubicBezTo>
                  <a:pt x="327" y="576"/>
                  <a:pt x="327" y="576"/>
                  <a:pt x="327" y="576"/>
                </a:cubicBezTo>
                <a:cubicBezTo>
                  <a:pt x="330" y="576"/>
                  <a:pt x="333" y="577"/>
                  <a:pt x="335" y="577"/>
                </a:cubicBezTo>
                <a:lnTo>
                  <a:pt x="333" y="585"/>
                </a:lnTo>
                <a:close/>
                <a:moveTo>
                  <a:pt x="280" y="583"/>
                </a:moveTo>
                <a:cubicBezTo>
                  <a:pt x="279" y="580"/>
                  <a:pt x="279" y="580"/>
                  <a:pt x="279" y="580"/>
                </a:cubicBezTo>
                <a:cubicBezTo>
                  <a:pt x="278" y="576"/>
                  <a:pt x="278" y="576"/>
                  <a:pt x="278" y="576"/>
                </a:cubicBezTo>
                <a:cubicBezTo>
                  <a:pt x="279" y="575"/>
                  <a:pt x="279" y="575"/>
                  <a:pt x="279" y="575"/>
                </a:cubicBezTo>
                <a:cubicBezTo>
                  <a:pt x="281" y="575"/>
                  <a:pt x="284" y="575"/>
                  <a:pt x="286" y="575"/>
                </a:cubicBezTo>
                <a:cubicBezTo>
                  <a:pt x="287" y="583"/>
                  <a:pt x="287" y="583"/>
                  <a:pt x="287" y="583"/>
                </a:cubicBezTo>
                <a:cubicBezTo>
                  <a:pt x="285" y="583"/>
                  <a:pt x="282" y="583"/>
                  <a:pt x="280" y="583"/>
                </a:cubicBezTo>
                <a:close/>
                <a:moveTo>
                  <a:pt x="1041" y="583"/>
                </a:moveTo>
                <a:cubicBezTo>
                  <a:pt x="1039" y="581"/>
                  <a:pt x="1037" y="579"/>
                  <a:pt x="1035" y="578"/>
                </a:cubicBezTo>
                <a:cubicBezTo>
                  <a:pt x="1041" y="572"/>
                  <a:pt x="1041" y="572"/>
                  <a:pt x="1041" y="572"/>
                </a:cubicBezTo>
                <a:cubicBezTo>
                  <a:pt x="1042" y="574"/>
                  <a:pt x="1044" y="576"/>
                  <a:pt x="1046" y="577"/>
                </a:cubicBezTo>
                <a:lnTo>
                  <a:pt x="1041" y="583"/>
                </a:lnTo>
                <a:close/>
                <a:moveTo>
                  <a:pt x="318" y="583"/>
                </a:moveTo>
                <a:cubicBezTo>
                  <a:pt x="316" y="582"/>
                  <a:pt x="313" y="582"/>
                  <a:pt x="310" y="582"/>
                </a:cubicBezTo>
                <a:cubicBezTo>
                  <a:pt x="311" y="574"/>
                  <a:pt x="311" y="574"/>
                  <a:pt x="311" y="574"/>
                </a:cubicBezTo>
                <a:cubicBezTo>
                  <a:pt x="314" y="574"/>
                  <a:pt x="316" y="574"/>
                  <a:pt x="319" y="575"/>
                </a:cubicBezTo>
                <a:lnTo>
                  <a:pt x="318" y="583"/>
                </a:lnTo>
                <a:close/>
                <a:moveTo>
                  <a:pt x="1284" y="582"/>
                </a:moveTo>
                <a:cubicBezTo>
                  <a:pt x="1279" y="577"/>
                  <a:pt x="1279" y="577"/>
                  <a:pt x="1279" y="577"/>
                </a:cubicBezTo>
                <a:cubicBezTo>
                  <a:pt x="1280" y="575"/>
                  <a:pt x="1282" y="573"/>
                  <a:pt x="1284" y="571"/>
                </a:cubicBezTo>
                <a:cubicBezTo>
                  <a:pt x="1290" y="576"/>
                  <a:pt x="1290" y="576"/>
                  <a:pt x="1290" y="576"/>
                </a:cubicBezTo>
                <a:cubicBezTo>
                  <a:pt x="1288" y="578"/>
                  <a:pt x="1286" y="580"/>
                  <a:pt x="1284" y="582"/>
                </a:cubicBezTo>
                <a:close/>
                <a:moveTo>
                  <a:pt x="295" y="582"/>
                </a:moveTo>
                <a:cubicBezTo>
                  <a:pt x="294" y="574"/>
                  <a:pt x="294" y="574"/>
                  <a:pt x="294" y="574"/>
                </a:cubicBezTo>
                <a:cubicBezTo>
                  <a:pt x="297" y="574"/>
                  <a:pt x="300" y="574"/>
                  <a:pt x="302" y="574"/>
                </a:cubicBezTo>
                <a:cubicBezTo>
                  <a:pt x="303" y="582"/>
                  <a:pt x="303" y="582"/>
                  <a:pt x="303" y="582"/>
                </a:cubicBezTo>
                <a:cubicBezTo>
                  <a:pt x="300" y="582"/>
                  <a:pt x="297" y="582"/>
                  <a:pt x="295" y="582"/>
                </a:cubicBezTo>
                <a:close/>
                <a:moveTo>
                  <a:pt x="747" y="576"/>
                </a:moveTo>
                <a:cubicBezTo>
                  <a:pt x="741" y="572"/>
                  <a:pt x="741" y="572"/>
                  <a:pt x="741" y="572"/>
                </a:cubicBezTo>
                <a:cubicBezTo>
                  <a:pt x="746" y="565"/>
                  <a:pt x="746" y="565"/>
                  <a:pt x="746" y="565"/>
                </a:cubicBezTo>
                <a:cubicBezTo>
                  <a:pt x="752" y="570"/>
                  <a:pt x="752" y="570"/>
                  <a:pt x="752" y="570"/>
                </a:cubicBezTo>
                <a:lnTo>
                  <a:pt x="747" y="576"/>
                </a:lnTo>
                <a:close/>
                <a:moveTo>
                  <a:pt x="1029" y="572"/>
                </a:moveTo>
                <a:cubicBezTo>
                  <a:pt x="1027" y="570"/>
                  <a:pt x="1026" y="568"/>
                  <a:pt x="1024" y="566"/>
                </a:cubicBezTo>
                <a:cubicBezTo>
                  <a:pt x="1030" y="561"/>
                  <a:pt x="1030" y="561"/>
                  <a:pt x="1030" y="561"/>
                </a:cubicBezTo>
                <a:cubicBezTo>
                  <a:pt x="1031" y="562"/>
                  <a:pt x="1033" y="564"/>
                  <a:pt x="1035" y="566"/>
                </a:cubicBezTo>
                <a:lnTo>
                  <a:pt x="1029" y="572"/>
                </a:lnTo>
                <a:close/>
                <a:moveTo>
                  <a:pt x="1295" y="570"/>
                </a:moveTo>
                <a:cubicBezTo>
                  <a:pt x="1289" y="565"/>
                  <a:pt x="1289" y="565"/>
                  <a:pt x="1289" y="565"/>
                </a:cubicBezTo>
                <a:cubicBezTo>
                  <a:pt x="1290" y="563"/>
                  <a:pt x="1292" y="560"/>
                  <a:pt x="1293" y="558"/>
                </a:cubicBezTo>
                <a:cubicBezTo>
                  <a:pt x="1300" y="563"/>
                  <a:pt x="1300" y="563"/>
                  <a:pt x="1300" y="563"/>
                </a:cubicBezTo>
                <a:cubicBezTo>
                  <a:pt x="1298" y="565"/>
                  <a:pt x="1297" y="567"/>
                  <a:pt x="1295" y="570"/>
                </a:cubicBezTo>
                <a:close/>
                <a:moveTo>
                  <a:pt x="757" y="564"/>
                </a:moveTo>
                <a:cubicBezTo>
                  <a:pt x="750" y="559"/>
                  <a:pt x="750" y="559"/>
                  <a:pt x="750" y="559"/>
                </a:cubicBezTo>
                <a:cubicBezTo>
                  <a:pt x="755" y="552"/>
                  <a:pt x="755" y="552"/>
                  <a:pt x="755" y="552"/>
                </a:cubicBezTo>
                <a:cubicBezTo>
                  <a:pt x="762" y="557"/>
                  <a:pt x="762" y="557"/>
                  <a:pt x="762" y="557"/>
                </a:cubicBezTo>
                <a:lnTo>
                  <a:pt x="757" y="564"/>
                </a:lnTo>
                <a:close/>
                <a:moveTo>
                  <a:pt x="1018" y="560"/>
                </a:moveTo>
                <a:cubicBezTo>
                  <a:pt x="1017" y="558"/>
                  <a:pt x="1015" y="556"/>
                  <a:pt x="1013" y="554"/>
                </a:cubicBezTo>
                <a:cubicBezTo>
                  <a:pt x="1019" y="549"/>
                  <a:pt x="1019" y="549"/>
                  <a:pt x="1019" y="549"/>
                </a:cubicBezTo>
                <a:cubicBezTo>
                  <a:pt x="1021" y="551"/>
                  <a:pt x="1023" y="553"/>
                  <a:pt x="1024" y="555"/>
                </a:cubicBezTo>
                <a:lnTo>
                  <a:pt x="1018" y="560"/>
                </a:lnTo>
                <a:close/>
                <a:moveTo>
                  <a:pt x="1305" y="557"/>
                </a:moveTo>
                <a:cubicBezTo>
                  <a:pt x="1298" y="552"/>
                  <a:pt x="1298" y="552"/>
                  <a:pt x="1298" y="552"/>
                </a:cubicBezTo>
                <a:cubicBezTo>
                  <a:pt x="1300" y="550"/>
                  <a:pt x="1301" y="548"/>
                  <a:pt x="1303" y="545"/>
                </a:cubicBezTo>
                <a:cubicBezTo>
                  <a:pt x="1309" y="550"/>
                  <a:pt x="1309" y="550"/>
                  <a:pt x="1309" y="550"/>
                </a:cubicBezTo>
                <a:cubicBezTo>
                  <a:pt x="1308" y="552"/>
                  <a:pt x="1306" y="554"/>
                  <a:pt x="1305" y="557"/>
                </a:cubicBezTo>
                <a:close/>
                <a:moveTo>
                  <a:pt x="767" y="551"/>
                </a:moveTo>
                <a:cubicBezTo>
                  <a:pt x="760" y="546"/>
                  <a:pt x="760" y="546"/>
                  <a:pt x="760" y="546"/>
                </a:cubicBezTo>
                <a:cubicBezTo>
                  <a:pt x="762" y="544"/>
                  <a:pt x="763" y="542"/>
                  <a:pt x="765" y="540"/>
                </a:cubicBezTo>
                <a:cubicBezTo>
                  <a:pt x="771" y="545"/>
                  <a:pt x="771" y="545"/>
                  <a:pt x="771" y="545"/>
                </a:cubicBezTo>
                <a:cubicBezTo>
                  <a:pt x="770" y="547"/>
                  <a:pt x="768" y="549"/>
                  <a:pt x="767" y="551"/>
                </a:cubicBezTo>
                <a:close/>
                <a:moveTo>
                  <a:pt x="1008" y="548"/>
                </a:moveTo>
                <a:cubicBezTo>
                  <a:pt x="1006" y="546"/>
                  <a:pt x="1005" y="543"/>
                  <a:pt x="1003" y="541"/>
                </a:cubicBezTo>
                <a:cubicBezTo>
                  <a:pt x="1009" y="536"/>
                  <a:pt x="1009" y="536"/>
                  <a:pt x="1009" y="536"/>
                </a:cubicBezTo>
                <a:cubicBezTo>
                  <a:pt x="1011" y="538"/>
                  <a:pt x="1013" y="540"/>
                  <a:pt x="1014" y="543"/>
                </a:cubicBezTo>
                <a:lnTo>
                  <a:pt x="1008" y="548"/>
                </a:lnTo>
                <a:close/>
                <a:moveTo>
                  <a:pt x="1314" y="543"/>
                </a:moveTo>
                <a:cubicBezTo>
                  <a:pt x="1307" y="539"/>
                  <a:pt x="1307" y="539"/>
                  <a:pt x="1307" y="539"/>
                </a:cubicBezTo>
                <a:cubicBezTo>
                  <a:pt x="1309" y="537"/>
                  <a:pt x="1310" y="534"/>
                  <a:pt x="1311" y="532"/>
                </a:cubicBezTo>
                <a:cubicBezTo>
                  <a:pt x="1318" y="537"/>
                  <a:pt x="1318" y="537"/>
                  <a:pt x="1318" y="537"/>
                </a:cubicBezTo>
                <a:cubicBezTo>
                  <a:pt x="1317" y="539"/>
                  <a:pt x="1315" y="541"/>
                  <a:pt x="1314" y="543"/>
                </a:cubicBezTo>
                <a:close/>
                <a:moveTo>
                  <a:pt x="776" y="538"/>
                </a:moveTo>
                <a:cubicBezTo>
                  <a:pt x="770" y="533"/>
                  <a:pt x="770" y="533"/>
                  <a:pt x="770" y="533"/>
                </a:cubicBezTo>
                <a:cubicBezTo>
                  <a:pt x="772" y="531"/>
                  <a:pt x="774" y="529"/>
                  <a:pt x="775" y="527"/>
                </a:cubicBezTo>
                <a:cubicBezTo>
                  <a:pt x="781" y="532"/>
                  <a:pt x="781" y="532"/>
                  <a:pt x="781" y="532"/>
                </a:cubicBezTo>
                <a:cubicBezTo>
                  <a:pt x="780" y="534"/>
                  <a:pt x="778" y="536"/>
                  <a:pt x="776" y="538"/>
                </a:cubicBezTo>
                <a:close/>
                <a:moveTo>
                  <a:pt x="998" y="535"/>
                </a:moveTo>
                <a:cubicBezTo>
                  <a:pt x="996" y="533"/>
                  <a:pt x="995" y="531"/>
                  <a:pt x="993" y="529"/>
                </a:cubicBezTo>
                <a:cubicBezTo>
                  <a:pt x="1000" y="524"/>
                  <a:pt x="1000" y="524"/>
                  <a:pt x="1000" y="524"/>
                </a:cubicBezTo>
                <a:cubicBezTo>
                  <a:pt x="1001" y="526"/>
                  <a:pt x="1003" y="528"/>
                  <a:pt x="1004" y="530"/>
                </a:cubicBezTo>
                <a:lnTo>
                  <a:pt x="998" y="535"/>
                </a:lnTo>
                <a:close/>
                <a:moveTo>
                  <a:pt x="1323" y="530"/>
                </a:moveTo>
                <a:cubicBezTo>
                  <a:pt x="1316" y="525"/>
                  <a:pt x="1316" y="525"/>
                  <a:pt x="1316" y="525"/>
                </a:cubicBezTo>
                <a:cubicBezTo>
                  <a:pt x="1317" y="523"/>
                  <a:pt x="1319" y="521"/>
                  <a:pt x="1320" y="519"/>
                </a:cubicBezTo>
                <a:cubicBezTo>
                  <a:pt x="1327" y="523"/>
                  <a:pt x="1327" y="523"/>
                  <a:pt x="1327" y="523"/>
                </a:cubicBezTo>
                <a:cubicBezTo>
                  <a:pt x="1325" y="525"/>
                  <a:pt x="1324" y="527"/>
                  <a:pt x="1323" y="530"/>
                </a:cubicBezTo>
                <a:close/>
                <a:moveTo>
                  <a:pt x="787" y="526"/>
                </a:moveTo>
                <a:cubicBezTo>
                  <a:pt x="780" y="521"/>
                  <a:pt x="780" y="521"/>
                  <a:pt x="780" y="521"/>
                </a:cubicBezTo>
                <a:cubicBezTo>
                  <a:pt x="782" y="519"/>
                  <a:pt x="784" y="517"/>
                  <a:pt x="786" y="515"/>
                </a:cubicBezTo>
                <a:cubicBezTo>
                  <a:pt x="792" y="520"/>
                  <a:pt x="792" y="520"/>
                  <a:pt x="792" y="520"/>
                </a:cubicBezTo>
                <a:cubicBezTo>
                  <a:pt x="790" y="522"/>
                  <a:pt x="788" y="524"/>
                  <a:pt x="787" y="526"/>
                </a:cubicBezTo>
                <a:close/>
                <a:moveTo>
                  <a:pt x="988" y="522"/>
                </a:moveTo>
                <a:cubicBezTo>
                  <a:pt x="983" y="516"/>
                  <a:pt x="983" y="516"/>
                  <a:pt x="983" y="516"/>
                </a:cubicBezTo>
                <a:cubicBezTo>
                  <a:pt x="990" y="511"/>
                  <a:pt x="990" y="511"/>
                  <a:pt x="990" y="511"/>
                </a:cubicBezTo>
                <a:cubicBezTo>
                  <a:pt x="995" y="517"/>
                  <a:pt x="995" y="517"/>
                  <a:pt x="995" y="517"/>
                </a:cubicBezTo>
                <a:lnTo>
                  <a:pt x="988" y="522"/>
                </a:lnTo>
                <a:close/>
                <a:moveTo>
                  <a:pt x="1331" y="516"/>
                </a:moveTo>
                <a:cubicBezTo>
                  <a:pt x="1324" y="512"/>
                  <a:pt x="1324" y="512"/>
                  <a:pt x="1324" y="512"/>
                </a:cubicBezTo>
                <a:cubicBezTo>
                  <a:pt x="1325" y="510"/>
                  <a:pt x="1327" y="507"/>
                  <a:pt x="1328" y="505"/>
                </a:cubicBezTo>
                <a:cubicBezTo>
                  <a:pt x="1335" y="509"/>
                  <a:pt x="1335" y="509"/>
                  <a:pt x="1335" y="509"/>
                </a:cubicBezTo>
                <a:cubicBezTo>
                  <a:pt x="1334" y="511"/>
                  <a:pt x="1332" y="514"/>
                  <a:pt x="1331" y="516"/>
                </a:cubicBezTo>
                <a:close/>
                <a:moveTo>
                  <a:pt x="797" y="514"/>
                </a:moveTo>
                <a:cubicBezTo>
                  <a:pt x="791" y="509"/>
                  <a:pt x="791" y="509"/>
                  <a:pt x="791" y="509"/>
                </a:cubicBezTo>
                <a:cubicBezTo>
                  <a:pt x="793" y="507"/>
                  <a:pt x="795" y="505"/>
                  <a:pt x="797" y="503"/>
                </a:cubicBezTo>
                <a:cubicBezTo>
                  <a:pt x="802" y="509"/>
                  <a:pt x="802" y="509"/>
                  <a:pt x="802" y="509"/>
                </a:cubicBezTo>
                <a:cubicBezTo>
                  <a:pt x="801" y="511"/>
                  <a:pt x="799" y="512"/>
                  <a:pt x="797" y="514"/>
                </a:cubicBezTo>
                <a:close/>
                <a:moveTo>
                  <a:pt x="979" y="509"/>
                </a:moveTo>
                <a:cubicBezTo>
                  <a:pt x="977" y="507"/>
                  <a:pt x="975" y="505"/>
                  <a:pt x="974" y="503"/>
                </a:cubicBezTo>
                <a:cubicBezTo>
                  <a:pt x="980" y="498"/>
                  <a:pt x="980" y="498"/>
                  <a:pt x="980" y="498"/>
                </a:cubicBezTo>
                <a:cubicBezTo>
                  <a:pt x="982" y="500"/>
                  <a:pt x="983" y="502"/>
                  <a:pt x="985" y="505"/>
                </a:cubicBezTo>
                <a:lnTo>
                  <a:pt x="979" y="509"/>
                </a:lnTo>
                <a:close/>
                <a:moveTo>
                  <a:pt x="808" y="503"/>
                </a:moveTo>
                <a:cubicBezTo>
                  <a:pt x="802" y="497"/>
                  <a:pt x="802" y="497"/>
                  <a:pt x="802" y="497"/>
                </a:cubicBezTo>
                <a:cubicBezTo>
                  <a:pt x="804" y="495"/>
                  <a:pt x="806" y="494"/>
                  <a:pt x="808" y="492"/>
                </a:cubicBezTo>
                <a:cubicBezTo>
                  <a:pt x="814" y="498"/>
                  <a:pt x="814" y="498"/>
                  <a:pt x="814" y="498"/>
                </a:cubicBezTo>
                <a:cubicBezTo>
                  <a:pt x="812" y="499"/>
                  <a:pt x="810" y="501"/>
                  <a:pt x="808" y="503"/>
                </a:cubicBezTo>
                <a:close/>
                <a:moveTo>
                  <a:pt x="1339" y="502"/>
                </a:moveTo>
                <a:cubicBezTo>
                  <a:pt x="1332" y="498"/>
                  <a:pt x="1332" y="498"/>
                  <a:pt x="1332" y="498"/>
                </a:cubicBezTo>
                <a:cubicBezTo>
                  <a:pt x="1334" y="496"/>
                  <a:pt x="1335" y="494"/>
                  <a:pt x="1336" y="491"/>
                </a:cubicBezTo>
                <a:cubicBezTo>
                  <a:pt x="1343" y="495"/>
                  <a:pt x="1343" y="495"/>
                  <a:pt x="1343" y="495"/>
                </a:cubicBezTo>
                <a:cubicBezTo>
                  <a:pt x="1342" y="498"/>
                  <a:pt x="1340" y="500"/>
                  <a:pt x="1339" y="502"/>
                </a:cubicBezTo>
                <a:close/>
                <a:moveTo>
                  <a:pt x="969" y="497"/>
                </a:moveTo>
                <a:cubicBezTo>
                  <a:pt x="967" y="495"/>
                  <a:pt x="966" y="493"/>
                  <a:pt x="964" y="490"/>
                </a:cubicBezTo>
                <a:cubicBezTo>
                  <a:pt x="970" y="485"/>
                  <a:pt x="970" y="485"/>
                  <a:pt x="970" y="485"/>
                </a:cubicBezTo>
                <a:cubicBezTo>
                  <a:pt x="972" y="488"/>
                  <a:pt x="974" y="490"/>
                  <a:pt x="975" y="492"/>
                </a:cubicBezTo>
                <a:lnTo>
                  <a:pt x="969" y="497"/>
                </a:lnTo>
                <a:close/>
                <a:moveTo>
                  <a:pt x="820" y="492"/>
                </a:moveTo>
                <a:cubicBezTo>
                  <a:pt x="814" y="486"/>
                  <a:pt x="814" y="486"/>
                  <a:pt x="814" y="486"/>
                </a:cubicBezTo>
                <a:cubicBezTo>
                  <a:pt x="816" y="485"/>
                  <a:pt x="819" y="483"/>
                  <a:pt x="821" y="481"/>
                </a:cubicBezTo>
                <a:cubicBezTo>
                  <a:pt x="826" y="487"/>
                  <a:pt x="826" y="487"/>
                  <a:pt x="826" y="487"/>
                </a:cubicBezTo>
                <a:cubicBezTo>
                  <a:pt x="824" y="489"/>
                  <a:pt x="822" y="491"/>
                  <a:pt x="820" y="492"/>
                </a:cubicBezTo>
                <a:close/>
                <a:moveTo>
                  <a:pt x="1347" y="488"/>
                </a:moveTo>
                <a:cubicBezTo>
                  <a:pt x="1340" y="484"/>
                  <a:pt x="1340" y="484"/>
                  <a:pt x="1340" y="484"/>
                </a:cubicBezTo>
                <a:cubicBezTo>
                  <a:pt x="1342" y="482"/>
                  <a:pt x="1343" y="480"/>
                  <a:pt x="1344" y="477"/>
                </a:cubicBezTo>
                <a:cubicBezTo>
                  <a:pt x="1351" y="481"/>
                  <a:pt x="1351" y="481"/>
                  <a:pt x="1351" y="481"/>
                </a:cubicBezTo>
                <a:cubicBezTo>
                  <a:pt x="1350" y="484"/>
                  <a:pt x="1349" y="486"/>
                  <a:pt x="1347" y="488"/>
                </a:cubicBezTo>
                <a:close/>
                <a:moveTo>
                  <a:pt x="959" y="484"/>
                </a:moveTo>
                <a:cubicBezTo>
                  <a:pt x="957" y="482"/>
                  <a:pt x="956" y="480"/>
                  <a:pt x="954" y="479"/>
                </a:cubicBezTo>
                <a:cubicBezTo>
                  <a:pt x="960" y="473"/>
                  <a:pt x="960" y="473"/>
                  <a:pt x="960" y="473"/>
                </a:cubicBezTo>
                <a:cubicBezTo>
                  <a:pt x="962" y="475"/>
                  <a:pt x="963" y="477"/>
                  <a:pt x="965" y="479"/>
                </a:cubicBezTo>
                <a:lnTo>
                  <a:pt x="959" y="484"/>
                </a:lnTo>
                <a:close/>
                <a:moveTo>
                  <a:pt x="832" y="483"/>
                </a:moveTo>
                <a:cubicBezTo>
                  <a:pt x="827" y="476"/>
                  <a:pt x="827" y="476"/>
                  <a:pt x="827" y="476"/>
                </a:cubicBezTo>
                <a:cubicBezTo>
                  <a:pt x="829" y="474"/>
                  <a:pt x="831" y="473"/>
                  <a:pt x="834" y="471"/>
                </a:cubicBezTo>
                <a:cubicBezTo>
                  <a:pt x="838" y="478"/>
                  <a:pt x="838" y="478"/>
                  <a:pt x="838" y="478"/>
                </a:cubicBezTo>
                <a:cubicBezTo>
                  <a:pt x="836" y="479"/>
                  <a:pt x="834" y="481"/>
                  <a:pt x="832" y="483"/>
                </a:cubicBezTo>
                <a:close/>
                <a:moveTo>
                  <a:pt x="1355" y="474"/>
                </a:moveTo>
                <a:cubicBezTo>
                  <a:pt x="1348" y="470"/>
                  <a:pt x="1348" y="470"/>
                  <a:pt x="1348" y="470"/>
                </a:cubicBezTo>
                <a:cubicBezTo>
                  <a:pt x="1352" y="464"/>
                  <a:pt x="1352" y="464"/>
                  <a:pt x="1352" y="464"/>
                </a:cubicBezTo>
                <a:cubicBezTo>
                  <a:pt x="1359" y="467"/>
                  <a:pt x="1359" y="467"/>
                  <a:pt x="1359" y="467"/>
                </a:cubicBezTo>
                <a:lnTo>
                  <a:pt x="1355" y="474"/>
                </a:lnTo>
                <a:close/>
                <a:moveTo>
                  <a:pt x="845" y="474"/>
                </a:moveTo>
                <a:cubicBezTo>
                  <a:pt x="841" y="467"/>
                  <a:pt x="841" y="467"/>
                  <a:pt x="841" y="467"/>
                </a:cubicBezTo>
                <a:cubicBezTo>
                  <a:pt x="843" y="465"/>
                  <a:pt x="845" y="464"/>
                  <a:pt x="848" y="463"/>
                </a:cubicBezTo>
                <a:cubicBezTo>
                  <a:pt x="851" y="470"/>
                  <a:pt x="851" y="470"/>
                  <a:pt x="851" y="470"/>
                </a:cubicBezTo>
                <a:cubicBezTo>
                  <a:pt x="849" y="471"/>
                  <a:pt x="847" y="472"/>
                  <a:pt x="845" y="474"/>
                </a:cubicBezTo>
                <a:close/>
                <a:moveTo>
                  <a:pt x="948" y="473"/>
                </a:moveTo>
                <a:cubicBezTo>
                  <a:pt x="947" y="471"/>
                  <a:pt x="945" y="469"/>
                  <a:pt x="943" y="468"/>
                </a:cubicBezTo>
                <a:cubicBezTo>
                  <a:pt x="948" y="462"/>
                  <a:pt x="948" y="462"/>
                  <a:pt x="948" y="462"/>
                </a:cubicBezTo>
                <a:cubicBezTo>
                  <a:pt x="950" y="463"/>
                  <a:pt x="952" y="465"/>
                  <a:pt x="954" y="467"/>
                </a:cubicBezTo>
                <a:lnTo>
                  <a:pt x="948" y="473"/>
                </a:lnTo>
                <a:close/>
                <a:moveTo>
                  <a:pt x="858" y="466"/>
                </a:moveTo>
                <a:cubicBezTo>
                  <a:pt x="855" y="459"/>
                  <a:pt x="855" y="459"/>
                  <a:pt x="855" y="459"/>
                </a:cubicBezTo>
                <a:cubicBezTo>
                  <a:pt x="857" y="458"/>
                  <a:pt x="860" y="457"/>
                  <a:pt x="862" y="456"/>
                </a:cubicBezTo>
                <a:cubicBezTo>
                  <a:pt x="865" y="463"/>
                  <a:pt x="865" y="463"/>
                  <a:pt x="865" y="463"/>
                </a:cubicBezTo>
                <a:cubicBezTo>
                  <a:pt x="863" y="464"/>
                  <a:pt x="861" y="465"/>
                  <a:pt x="858" y="466"/>
                </a:cubicBezTo>
                <a:close/>
                <a:moveTo>
                  <a:pt x="937" y="463"/>
                </a:moveTo>
                <a:cubicBezTo>
                  <a:pt x="935" y="461"/>
                  <a:pt x="933" y="460"/>
                  <a:pt x="931" y="458"/>
                </a:cubicBezTo>
                <a:cubicBezTo>
                  <a:pt x="935" y="452"/>
                  <a:pt x="935" y="452"/>
                  <a:pt x="935" y="452"/>
                </a:cubicBezTo>
                <a:cubicBezTo>
                  <a:pt x="937" y="453"/>
                  <a:pt x="939" y="455"/>
                  <a:pt x="942" y="456"/>
                </a:cubicBezTo>
                <a:lnTo>
                  <a:pt x="937" y="463"/>
                </a:lnTo>
                <a:close/>
                <a:moveTo>
                  <a:pt x="1363" y="460"/>
                </a:moveTo>
                <a:cubicBezTo>
                  <a:pt x="1356" y="457"/>
                  <a:pt x="1356" y="457"/>
                  <a:pt x="1356" y="457"/>
                </a:cubicBezTo>
                <a:cubicBezTo>
                  <a:pt x="1360" y="450"/>
                  <a:pt x="1360" y="450"/>
                  <a:pt x="1360" y="450"/>
                </a:cubicBezTo>
                <a:cubicBezTo>
                  <a:pt x="1367" y="453"/>
                  <a:pt x="1367" y="453"/>
                  <a:pt x="1367" y="453"/>
                </a:cubicBezTo>
                <a:lnTo>
                  <a:pt x="1363" y="460"/>
                </a:lnTo>
                <a:close/>
                <a:moveTo>
                  <a:pt x="873" y="460"/>
                </a:moveTo>
                <a:cubicBezTo>
                  <a:pt x="870" y="452"/>
                  <a:pt x="870" y="452"/>
                  <a:pt x="870" y="452"/>
                </a:cubicBezTo>
                <a:cubicBezTo>
                  <a:pt x="872" y="452"/>
                  <a:pt x="875" y="451"/>
                  <a:pt x="878" y="450"/>
                </a:cubicBezTo>
                <a:cubicBezTo>
                  <a:pt x="880" y="457"/>
                  <a:pt x="880" y="457"/>
                  <a:pt x="880" y="457"/>
                </a:cubicBezTo>
                <a:cubicBezTo>
                  <a:pt x="877" y="458"/>
                  <a:pt x="875" y="459"/>
                  <a:pt x="873" y="460"/>
                </a:cubicBezTo>
                <a:close/>
                <a:moveTo>
                  <a:pt x="887" y="455"/>
                </a:moveTo>
                <a:cubicBezTo>
                  <a:pt x="885" y="448"/>
                  <a:pt x="885" y="448"/>
                  <a:pt x="885" y="448"/>
                </a:cubicBezTo>
                <a:cubicBezTo>
                  <a:pt x="888" y="447"/>
                  <a:pt x="891" y="446"/>
                  <a:pt x="893" y="446"/>
                </a:cubicBezTo>
                <a:cubicBezTo>
                  <a:pt x="895" y="454"/>
                  <a:pt x="895" y="454"/>
                  <a:pt x="895" y="454"/>
                </a:cubicBezTo>
                <a:cubicBezTo>
                  <a:pt x="892" y="454"/>
                  <a:pt x="890" y="455"/>
                  <a:pt x="887" y="455"/>
                </a:cubicBezTo>
                <a:close/>
                <a:moveTo>
                  <a:pt x="924" y="455"/>
                </a:moveTo>
                <a:cubicBezTo>
                  <a:pt x="922" y="454"/>
                  <a:pt x="919" y="453"/>
                  <a:pt x="917" y="453"/>
                </a:cubicBezTo>
                <a:cubicBezTo>
                  <a:pt x="919" y="445"/>
                  <a:pt x="919" y="445"/>
                  <a:pt x="919" y="445"/>
                </a:cubicBezTo>
                <a:cubicBezTo>
                  <a:pt x="922" y="446"/>
                  <a:pt x="924" y="447"/>
                  <a:pt x="927" y="448"/>
                </a:cubicBezTo>
                <a:lnTo>
                  <a:pt x="924" y="455"/>
                </a:lnTo>
                <a:close/>
                <a:moveTo>
                  <a:pt x="903" y="452"/>
                </a:moveTo>
                <a:cubicBezTo>
                  <a:pt x="902" y="444"/>
                  <a:pt x="902" y="444"/>
                  <a:pt x="902" y="444"/>
                </a:cubicBezTo>
                <a:cubicBezTo>
                  <a:pt x="902" y="444"/>
                  <a:pt x="902" y="444"/>
                  <a:pt x="902" y="444"/>
                </a:cubicBezTo>
                <a:cubicBezTo>
                  <a:pt x="905" y="444"/>
                  <a:pt x="908" y="444"/>
                  <a:pt x="910" y="444"/>
                </a:cubicBezTo>
                <a:cubicBezTo>
                  <a:pt x="910" y="452"/>
                  <a:pt x="910" y="452"/>
                  <a:pt x="910" y="452"/>
                </a:cubicBezTo>
                <a:cubicBezTo>
                  <a:pt x="908" y="452"/>
                  <a:pt x="905" y="452"/>
                  <a:pt x="903" y="452"/>
                </a:cubicBezTo>
                <a:close/>
                <a:moveTo>
                  <a:pt x="1371" y="446"/>
                </a:moveTo>
                <a:cubicBezTo>
                  <a:pt x="1364" y="443"/>
                  <a:pt x="1364" y="443"/>
                  <a:pt x="1364" y="443"/>
                </a:cubicBezTo>
                <a:cubicBezTo>
                  <a:pt x="1368" y="436"/>
                  <a:pt x="1368" y="436"/>
                  <a:pt x="1368" y="436"/>
                </a:cubicBezTo>
                <a:cubicBezTo>
                  <a:pt x="1375" y="440"/>
                  <a:pt x="1375" y="440"/>
                  <a:pt x="1375" y="440"/>
                </a:cubicBezTo>
                <a:lnTo>
                  <a:pt x="1371" y="446"/>
                </a:lnTo>
                <a:close/>
                <a:moveTo>
                  <a:pt x="1379" y="433"/>
                </a:moveTo>
                <a:cubicBezTo>
                  <a:pt x="1372" y="429"/>
                  <a:pt x="1372" y="429"/>
                  <a:pt x="1372" y="429"/>
                </a:cubicBezTo>
                <a:cubicBezTo>
                  <a:pt x="1376" y="422"/>
                  <a:pt x="1376" y="422"/>
                  <a:pt x="1376" y="422"/>
                </a:cubicBezTo>
                <a:cubicBezTo>
                  <a:pt x="1383" y="426"/>
                  <a:pt x="1383" y="426"/>
                  <a:pt x="1383" y="426"/>
                </a:cubicBezTo>
                <a:lnTo>
                  <a:pt x="1379" y="433"/>
                </a:lnTo>
                <a:close/>
                <a:moveTo>
                  <a:pt x="1386" y="419"/>
                </a:moveTo>
                <a:cubicBezTo>
                  <a:pt x="1380" y="415"/>
                  <a:pt x="1380" y="415"/>
                  <a:pt x="1380" y="415"/>
                </a:cubicBezTo>
                <a:cubicBezTo>
                  <a:pt x="1383" y="408"/>
                  <a:pt x="1383" y="408"/>
                  <a:pt x="1383" y="408"/>
                </a:cubicBezTo>
                <a:cubicBezTo>
                  <a:pt x="1390" y="412"/>
                  <a:pt x="1390" y="412"/>
                  <a:pt x="1390" y="412"/>
                </a:cubicBezTo>
                <a:lnTo>
                  <a:pt x="1386" y="419"/>
                </a:lnTo>
                <a:close/>
                <a:moveTo>
                  <a:pt x="1394" y="405"/>
                </a:moveTo>
                <a:cubicBezTo>
                  <a:pt x="1387" y="401"/>
                  <a:pt x="1387" y="401"/>
                  <a:pt x="1387" y="401"/>
                </a:cubicBezTo>
                <a:cubicBezTo>
                  <a:pt x="1391" y="394"/>
                  <a:pt x="1391" y="394"/>
                  <a:pt x="1391" y="394"/>
                </a:cubicBezTo>
                <a:cubicBezTo>
                  <a:pt x="1398" y="398"/>
                  <a:pt x="1398" y="398"/>
                  <a:pt x="1398" y="398"/>
                </a:cubicBezTo>
                <a:lnTo>
                  <a:pt x="1394" y="405"/>
                </a:lnTo>
                <a:close/>
                <a:moveTo>
                  <a:pt x="1402" y="391"/>
                </a:moveTo>
                <a:cubicBezTo>
                  <a:pt x="1396" y="387"/>
                  <a:pt x="1396" y="387"/>
                  <a:pt x="1396" y="387"/>
                </a:cubicBezTo>
                <a:cubicBezTo>
                  <a:pt x="1397" y="385"/>
                  <a:pt x="1398" y="382"/>
                  <a:pt x="1400" y="380"/>
                </a:cubicBezTo>
                <a:cubicBezTo>
                  <a:pt x="1406" y="384"/>
                  <a:pt x="1406" y="384"/>
                  <a:pt x="1406" y="384"/>
                </a:cubicBezTo>
                <a:cubicBezTo>
                  <a:pt x="1405" y="386"/>
                  <a:pt x="1404" y="389"/>
                  <a:pt x="1402" y="391"/>
                </a:cubicBezTo>
                <a:close/>
                <a:moveTo>
                  <a:pt x="1411" y="377"/>
                </a:moveTo>
                <a:cubicBezTo>
                  <a:pt x="1404" y="373"/>
                  <a:pt x="1404" y="373"/>
                  <a:pt x="1404" y="373"/>
                </a:cubicBezTo>
                <a:cubicBezTo>
                  <a:pt x="1405" y="371"/>
                  <a:pt x="1407" y="368"/>
                  <a:pt x="1408" y="366"/>
                </a:cubicBezTo>
                <a:cubicBezTo>
                  <a:pt x="1415" y="370"/>
                  <a:pt x="1415" y="370"/>
                  <a:pt x="1415" y="370"/>
                </a:cubicBezTo>
                <a:cubicBezTo>
                  <a:pt x="1413" y="373"/>
                  <a:pt x="1412" y="375"/>
                  <a:pt x="1411" y="377"/>
                </a:cubicBezTo>
                <a:close/>
                <a:moveTo>
                  <a:pt x="1419" y="364"/>
                </a:moveTo>
                <a:cubicBezTo>
                  <a:pt x="1412" y="359"/>
                  <a:pt x="1412" y="359"/>
                  <a:pt x="1412" y="359"/>
                </a:cubicBezTo>
                <a:cubicBezTo>
                  <a:pt x="1414" y="357"/>
                  <a:pt x="1415" y="355"/>
                  <a:pt x="1416" y="353"/>
                </a:cubicBezTo>
                <a:cubicBezTo>
                  <a:pt x="1423" y="357"/>
                  <a:pt x="1423" y="357"/>
                  <a:pt x="1423" y="357"/>
                </a:cubicBezTo>
                <a:cubicBezTo>
                  <a:pt x="1422" y="359"/>
                  <a:pt x="1420" y="361"/>
                  <a:pt x="1419" y="364"/>
                </a:cubicBezTo>
                <a:close/>
                <a:moveTo>
                  <a:pt x="1427" y="350"/>
                </a:moveTo>
                <a:cubicBezTo>
                  <a:pt x="1421" y="346"/>
                  <a:pt x="1421" y="346"/>
                  <a:pt x="1421" y="346"/>
                </a:cubicBezTo>
                <a:cubicBezTo>
                  <a:pt x="1422" y="343"/>
                  <a:pt x="1424" y="341"/>
                  <a:pt x="1425" y="339"/>
                </a:cubicBezTo>
                <a:cubicBezTo>
                  <a:pt x="1432" y="343"/>
                  <a:pt x="1432" y="343"/>
                  <a:pt x="1432" y="343"/>
                </a:cubicBezTo>
                <a:cubicBezTo>
                  <a:pt x="1430" y="346"/>
                  <a:pt x="1429" y="348"/>
                  <a:pt x="1427" y="350"/>
                </a:cubicBezTo>
                <a:close/>
                <a:moveTo>
                  <a:pt x="1974" y="339"/>
                </a:moveTo>
                <a:cubicBezTo>
                  <a:pt x="1974" y="331"/>
                  <a:pt x="1974" y="331"/>
                  <a:pt x="1974" y="331"/>
                </a:cubicBezTo>
                <a:cubicBezTo>
                  <a:pt x="1976" y="331"/>
                  <a:pt x="1979" y="331"/>
                  <a:pt x="1981" y="331"/>
                </a:cubicBezTo>
                <a:cubicBezTo>
                  <a:pt x="1982" y="339"/>
                  <a:pt x="1982" y="339"/>
                  <a:pt x="1982" y="339"/>
                </a:cubicBezTo>
                <a:cubicBezTo>
                  <a:pt x="1980" y="339"/>
                  <a:pt x="1977" y="339"/>
                  <a:pt x="1974" y="339"/>
                </a:cubicBezTo>
                <a:close/>
                <a:moveTo>
                  <a:pt x="1965" y="339"/>
                </a:moveTo>
                <a:cubicBezTo>
                  <a:pt x="1964" y="339"/>
                  <a:pt x="1964" y="339"/>
                  <a:pt x="1964" y="339"/>
                </a:cubicBezTo>
                <a:cubicBezTo>
                  <a:pt x="1962" y="339"/>
                  <a:pt x="1959" y="338"/>
                  <a:pt x="1957" y="337"/>
                </a:cubicBezTo>
                <a:cubicBezTo>
                  <a:pt x="1959" y="330"/>
                  <a:pt x="1959" y="330"/>
                  <a:pt x="1959" y="330"/>
                </a:cubicBezTo>
                <a:cubicBezTo>
                  <a:pt x="1961" y="330"/>
                  <a:pt x="1963" y="331"/>
                  <a:pt x="1965" y="331"/>
                </a:cubicBezTo>
                <a:cubicBezTo>
                  <a:pt x="1966" y="331"/>
                  <a:pt x="1966" y="331"/>
                  <a:pt x="1966" y="331"/>
                </a:cubicBezTo>
                <a:lnTo>
                  <a:pt x="1965" y="339"/>
                </a:lnTo>
                <a:close/>
                <a:moveTo>
                  <a:pt x="1991" y="337"/>
                </a:moveTo>
                <a:cubicBezTo>
                  <a:pt x="1988" y="329"/>
                  <a:pt x="1988" y="329"/>
                  <a:pt x="1988" y="329"/>
                </a:cubicBezTo>
                <a:cubicBezTo>
                  <a:pt x="1991" y="328"/>
                  <a:pt x="1993" y="328"/>
                  <a:pt x="1996" y="327"/>
                </a:cubicBezTo>
                <a:cubicBezTo>
                  <a:pt x="1999" y="334"/>
                  <a:pt x="1999" y="334"/>
                  <a:pt x="1999" y="334"/>
                </a:cubicBezTo>
                <a:cubicBezTo>
                  <a:pt x="1996" y="335"/>
                  <a:pt x="1993" y="336"/>
                  <a:pt x="1991" y="337"/>
                </a:cubicBezTo>
                <a:close/>
                <a:moveTo>
                  <a:pt x="1436" y="337"/>
                </a:moveTo>
                <a:cubicBezTo>
                  <a:pt x="1429" y="332"/>
                  <a:pt x="1429" y="332"/>
                  <a:pt x="1429" y="332"/>
                </a:cubicBezTo>
                <a:cubicBezTo>
                  <a:pt x="1431" y="330"/>
                  <a:pt x="1432" y="328"/>
                  <a:pt x="1434" y="326"/>
                </a:cubicBezTo>
                <a:cubicBezTo>
                  <a:pt x="1441" y="330"/>
                  <a:pt x="1441" y="330"/>
                  <a:pt x="1441" y="330"/>
                </a:cubicBezTo>
                <a:cubicBezTo>
                  <a:pt x="1439" y="332"/>
                  <a:pt x="1438" y="335"/>
                  <a:pt x="1436" y="337"/>
                </a:cubicBezTo>
                <a:close/>
                <a:moveTo>
                  <a:pt x="1949" y="334"/>
                </a:moveTo>
                <a:cubicBezTo>
                  <a:pt x="1947" y="333"/>
                  <a:pt x="1944" y="332"/>
                  <a:pt x="1942" y="330"/>
                </a:cubicBezTo>
                <a:cubicBezTo>
                  <a:pt x="1946" y="323"/>
                  <a:pt x="1946" y="323"/>
                  <a:pt x="1946" y="323"/>
                </a:cubicBezTo>
                <a:cubicBezTo>
                  <a:pt x="1948" y="325"/>
                  <a:pt x="1950" y="326"/>
                  <a:pt x="1952" y="327"/>
                </a:cubicBezTo>
                <a:lnTo>
                  <a:pt x="1949" y="334"/>
                </a:lnTo>
                <a:close/>
                <a:moveTo>
                  <a:pt x="2006" y="331"/>
                </a:moveTo>
                <a:cubicBezTo>
                  <a:pt x="2003" y="324"/>
                  <a:pt x="2003" y="324"/>
                  <a:pt x="2003" y="324"/>
                </a:cubicBezTo>
                <a:cubicBezTo>
                  <a:pt x="2005" y="323"/>
                  <a:pt x="2007" y="321"/>
                  <a:pt x="2009" y="320"/>
                </a:cubicBezTo>
                <a:cubicBezTo>
                  <a:pt x="2013" y="327"/>
                  <a:pt x="2013" y="327"/>
                  <a:pt x="2013" y="327"/>
                </a:cubicBezTo>
                <a:cubicBezTo>
                  <a:pt x="2011" y="328"/>
                  <a:pt x="2009" y="330"/>
                  <a:pt x="2006" y="331"/>
                </a:cubicBezTo>
                <a:close/>
                <a:moveTo>
                  <a:pt x="1935" y="326"/>
                </a:moveTo>
                <a:cubicBezTo>
                  <a:pt x="1932" y="324"/>
                  <a:pt x="1930" y="323"/>
                  <a:pt x="1928" y="321"/>
                </a:cubicBezTo>
                <a:cubicBezTo>
                  <a:pt x="1933" y="315"/>
                  <a:pt x="1933" y="315"/>
                  <a:pt x="1933" y="315"/>
                </a:cubicBezTo>
                <a:cubicBezTo>
                  <a:pt x="1935" y="316"/>
                  <a:pt x="1937" y="318"/>
                  <a:pt x="1939" y="319"/>
                </a:cubicBezTo>
                <a:lnTo>
                  <a:pt x="1935" y="326"/>
                </a:lnTo>
                <a:close/>
                <a:moveTo>
                  <a:pt x="1445" y="324"/>
                </a:moveTo>
                <a:cubicBezTo>
                  <a:pt x="1438" y="319"/>
                  <a:pt x="1438" y="319"/>
                  <a:pt x="1438" y="319"/>
                </a:cubicBezTo>
                <a:cubicBezTo>
                  <a:pt x="1440" y="317"/>
                  <a:pt x="1442" y="315"/>
                  <a:pt x="1443" y="312"/>
                </a:cubicBezTo>
                <a:cubicBezTo>
                  <a:pt x="1450" y="317"/>
                  <a:pt x="1450" y="317"/>
                  <a:pt x="1450" y="317"/>
                </a:cubicBezTo>
                <a:cubicBezTo>
                  <a:pt x="1448" y="319"/>
                  <a:pt x="1447" y="321"/>
                  <a:pt x="1445" y="324"/>
                </a:cubicBezTo>
                <a:close/>
                <a:moveTo>
                  <a:pt x="2020" y="322"/>
                </a:moveTo>
                <a:cubicBezTo>
                  <a:pt x="2016" y="316"/>
                  <a:pt x="2016" y="316"/>
                  <a:pt x="2016" y="316"/>
                </a:cubicBezTo>
                <a:cubicBezTo>
                  <a:pt x="2018" y="314"/>
                  <a:pt x="2020" y="313"/>
                  <a:pt x="2022" y="311"/>
                </a:cubicBezTo>
                <a:cubicBezTo>
                  <a:pt x="2027" y="317"/>
                  <a:pt x="2027" y="317"/>
                  <a:pt x="2027" y="317"/>
                </a:cubicBezTo>
                <a:cubicBezTo>
                  <a:pt x="2025" y="319"/>
                  <a:pt x="2022" y="321"/>
                  <a:pt x="2020" y="322"/>
                </a:cubicBezTo>
                <a:close/>
                <a:moveTo>
                  <a:pt x="1922" y="316"/>
                </a:moveTo>
                <a:cubicBezTo>
                  <a:pt x="1920" y="314"/>
                  <a:pt x="1917" y="313"/>
                  <a:pt x="1915" y="311"/>
                </a:cubicBezTo>
                <a:cubicBezTo>
                  <a:pt x="1920" y="305"/>
                  <a:pt x="1920" y="305"/>
                  <a:pt x="1920" y="305"/>
                </a:cubicBezTo>
                <a:cubicBezTo>
                  <a:pt x="1923" y="307"/>
                  <a:pt x="1925" y="308"/>
                  <a:pt x="1927" y="310"/>
                </a:cubicBezTo>
                <a:lnTo>
                  <a:pt x="1922" y="316"/>
                </a:lnTo>
                <a:close/>
                <a:moveTo>
                  <a:pt x="2033" y="312"/>
                </a:moveTo>
                <a:cubicBezTo>
                  <a:pt x="2028" y="306"/>
                  <a:pt x="2028" y="306"/>
                  <a:pt x="2028" y="306"/>
                </a:cubicBezTo>
                <a:cubicBezTo>
                  <a:pt x="2030" y="304"/>
                  <a:pt x="2031" y="302"/>
                  <a:pt x="2033" y="300"/>
                </a:cubicBezTo>
                <a:cubicBezTo>
                  <a:pt x="2039" y="306"/>
                  <a:pt x="2039" y="306"/>
                  <a:pt x="2039" y="306"/>
                </a:cubicBezTo>
                <a:cubicBezTo>
                  <a:pt x="2037" y="308"/>
                  <a:pt x="2035" y="310"/>
                  <a:pt x="2033" y="312"/>
                </a:cubicBezTo>
                <a:close/>
                <a:moveTo>
                  <a:pt x="1454" y="311"/>
                </a:moveTo>
                <a:cubicBezTo>
                  <a:pt x="1448" y="306"/>
                  <a:pt x="1448" y="306"/>
                  <a:pt x="1448" y="306"/>
                </a:cubicBezTo>
                <a:cubicBezTo>
                  <a:pt x="1449" y="304"/>
                  <a:pt x="1451" y="302"/>
                  <a:pt x="1453" y="299"/>
                </a:cubicBezTo>
                <a:cubicBezTo>
                  <a:pt x="1459" y="304"/>
                  <a:pt x="1459" y="304"/>
                  <a:pt x="1459" y="304"/>
                </a:cubicBezTo>
                <a:cubicBezTo>
                  <a:pt x="1457" y="306"/>
                  <a:pt x="1456" y="308"/>
                  <a:pt x="1454" y="311"/>
                </a:cubicBezTo>
                <a:close/>
                <a:moveTo>
                  <a:pt x="1909" y="306"/>
                </a:moveTo>
                <a:cubicBezTo>
                  <a:pt x="1907" y="304"/>
                  <a:pt x="1905" y="302"/>
                  <a:pt x="1903" y="301"/>
                </a:cubicBezTo>
                <a:cubicBezTo>
                  <a:pt x="1908" y="294"/>
                  <a:pt x="1908" y="294"/>
                  <a:pt x="1908" y="294"/>
                </a:cubicBezTo>
                <a:cubicBezTo>
                  <a:pt x="1910" y="296"/>
                  <a:pt x="1912" y="298"/>
                  <a:pt x="1914" y="300"/>
                </a:cubicBezTo>
                <a:lnTo>
                  <a:pt x="1909" y="306"/>
                </a:lnTo>
                <a:close/>
                <a:moveTo>
                  <a:pt x="2045" y="300"/>
                </a:moveTo>
                <a:cubicBezTo>
                  <a:pt x="2039" y="295"/>
                  <a:pt x="2039" y="295"/>
                  <a:pt x="2039" y="295"/>
                </a:cubicBezTo>
                <a:cubicBezTo>
                  <a:pt x="2041" y="293"/>
                  <a:pt x="2042" y="291"/>
                  <a:pt x="2044" y="289"/>
                </a:cubicBezTo>
                <a:cubicBezTo>
                  <a:pt x="2050" y="294"/>
                  <a:pt x="2050" y="294"/>
                  <a:pt x="2050" y="294"/>
                </a:cubicBezTo>
                <a:cubicBezTo>
                  <a:pt x="2048" y="296"/>
                  <a:pt x="2046" y="298"/>
                  <a:pt x="2045" y="300"/>
                </a:cubicBezTo>
                <a:close/>
                <a:moveTo>
                  <a:pt x="1464" y="298"/>
                </a:moveTo>
                <a:cubicBezTo>
                  <a:pt x="1458" y="293"/>
                  <a:pt x="1458" y="293"/>
                  <a:pt x="1458" y="293"/>
                </a:cubicBezTo>
                <a:cubicBezTo>
                  <a:pt x="1459" y="291"/>
                  <a:pt x="1461" y="289"/>
                  <a:pt x="1463" y="287"/>
                </a:cubicBezTo>
                <a:cubicBezTo>
                  <a:pt x="1469" y="292"/>
                  <a:pt x="1469" y="292"/>
                  <a:pt x="1469" y="292"/>
                </a:cubicBezTo>
                <a:cubicBezTo>
                  <a:pt x="1467" y="294"/>
                  <a:pt x="1465" y="296"/>
                  <a:pt x="1464" y="298"/>
                </a:cubicBezTo>
                <a:close/>
                <a:moveTo>
                  <a:pt x="1897" y="295"/>
                </a:moveTo>
                <a:cubicBezTo>
                  <a:pt x="1891" y="290"/>
                  <a:pt x="1891" y="290"/>
                  <a:pt x="1891" y="290"/>
                </a:cubicBezTo>
                <a:cubicBezTo>
                  <a:pt x="1896" y="284"/>
                  <a:pt x="1896" y="284"/>
                  <a:pt x="1896" y="284"/>
                </a:cubicBezTo>
                <a:cubicBezTo>
                  <a:pt x="1902" y="289"/>
                  <a:pt x="1902" y="289"/>
                  <a:pt x="1902" y="289"/>
                </a:cubicBezTo>
                <a:lnTo>
                  <a:pt x="1897" y="295"/>
                </a:lnTo>
                <a:close/>
                <a:moveTo>
                  <a:pt x="2055" y="288"/>
                </a:moveTo>
                <a:cubicBezTo>
                  <a:pt x="2049" y="283"/>
                  <a:pt x="2049" y="283"/>
                  <a:pt x="2049" y="283"/>
                </a:cubicBezTo>
                <a:cubicBezTo>
                  <a:pt x="2051" y="281"/>
                  <a:pt x="2052" y="279"/>
                  <a:pt x="2054" y="277"/>
                </a:cubicBezTo>
                <a:cubicBezTo>
                  <a:pt x="2060" y="282"/>
                  <a:pt x="2060" y="282"/>
                  <a:pt x="2060" y="282"/>
                </a:cubicBezTo>
                <a:cubicBezTo>
                  <a:pt x="2059" y="284"/>
                  <a:pt x="2057" y="286"/>
                  <a:pt x="2055" y="288"/>
                </a:cubicBezTo>
                <a:close/>
                <a:moveTo>
                  <a:pt x="1474" y="286"/>
                </a:moveTo>
                <a:cubicBezTo>
                  <a:pt x="1468" y="280"/>
                  <a:pt x="1468" y="280"/>
                  <a:pt x="1468" y="280"/>
                </a:cubicBezTo>
                <a:cubicBezTo>
                  <a:pt x="1469" y="278"/>
                  <a:pt x="1471" y="276"/>
                  <a:pt x="1473" y="274"/>
                </a:cubicBezTo>
                <a:cubicBezTo>
                  <a:pt x="1479" y="279"/>
                  <a:pt x="1479" y="279"/>
                  <a:pt x="1479" y="279"/>
                </a:cubicBezTo>
                <a:cubicBezTo>
                  <a:pt x="1477" y="281"/>
                  <a:pt x="1475" y="283"/>
                  <a:pt x="1474" y="286"/>
                </a:cubicBezTo>
                <a:close/>
                <a:moveTo>
                  <a:pt x="1885" y="285"/>
                </a:moveTo>
                <a:cubicBezTo>
                  <a:pt x="1883" y="283"/>
                  <a:pt x="1881" y="281"/>
                  <a:pt x="1879" y="280"/>
                </a:cubicBezTo>
                <a:cubicBezTo>
                  <a:pt x="1884" y="274"/>
                  <a:pt x="1884" y="274"/>
                  <a:pt x="1884" y="274"/>
                </a:cubicBezTo>
                <a:cubicBezTo>
                  <a:pt x="1886" y="275"/>
                  <a:pt x="1888" y="277"/>
                  <a:pt x="1890" y="279"/>
                </a:cubicBezTo>
                <a:lnTo>
                  <a:pt x="1885" y="285"/>
                </a:lnTo>
                <a:close/>
                <a:moveTo>
                  <a:pt x="2065" y="275"/>
                </a:moveTo>
                <a:cubicBezTo>
                  <a:pt x="2059" y="270"/>
                  <a:pt x="2059" y="270"/>
                  <a:pt x="2059" y="270"/>
                </a:cubicBezTo>
                <a:cubicBezTo>
                  <a:pt x="2060" y="268"/>
                  <a:pt x="2062" y="266"/>
                  <a:pt x="2064" y="264"/>
                </a:cubicBezTo>
                <a:cubicBezTo>
                  <a:pt x="2070" y="269"/>
                  <a:pt x="2070" y="269"/>
                  <a:pt x="2070" y="269"/>
                </a:cubicBezTo>
                <a:cubicBezTo>
                  <a:pt x="2069" y="271"/>
                  <a:pt x="2067" y="273"/>
                  <a:pt x="2065" y="275"/>
                </a:cubicBezTo>
                <a:close/>
                <a:moveTo>
                  <a:pt x="1873" y="275"/>
                </a:moveTo>
                <a:cubicBezTo>
                  <a:pt x="1871" y="273"/>
                  <a:pt x="1869" y="271"/>
                  <a:pt x="1866" y="270"/>
                </a:cubicBezTo>
                <a:cubicBezTo>
                  <a:pt x="1871" y="263"/>
                  <a:pt x="1871" y="263"/>
                  <a:pt x="1871" y="263"/>
                </a:cubicBezTo>
                <a:cubicBezTo>
                  <a:pt x="1874" y="265"/>
                  <a:pt x="1876" y="267"/>
                  <a:pt x="1878" y="268"/>
                </a:cubicBezTo>
                <a:lnTo>
                  <a:pt x="1873" y="275"/>
                </a:lnTo>
                <a:close/>
                <a:moveTo>
                  <a:pt x="1484" y="274"/>
                </a:moveTo>
                <a:cubicBezTo>
                  <a:pt x="1478" y="268"/>
                  <a:pt x="1478" y="268"/>
                  <a:pt x="1478" y="268"/>
                </a:cubicBezTo>
                <a:cubicBezTo>
                  <a:pt x="1480" y="266"/>
                  <a:pt x="1482" y="264"/>
                  <a:pt x="1484" y="262"/>
                </a:cubicBezTo>
                <a:cubicBezTo>
                  <a:pt x="1489" y="268"/>
                  <a:pt x="1489" y="268"/>
                  <a:pt x="1489" y="268"/>
                </a:cubicBezTo>
                <a:cubicBezTo>
                  <a:pt x="1488" y="270"/>
                  <a:pt x="1486" y="272"/>
                  <a:pt x="1484" y="274"/>
                </a:cubicBezTo>
                <a:close/>
                <a:moveTo>
                  <a:pt x="1860" y="265"/>
                </a:moveTo>
                <a:cubicBezTo>
                  <a:pt x="1858" y="263"/>
                  <a:pt x="1856" y="262"/>
                  <a:pt x="1854" y="260"/>
                </a:cubicBezTo>
                <a:cubicBezTo>
                  <a:pt x="1859" y="254"/>
                  <a:pt x="1859" y="254"/>
                  <a:pt x="1859" y="254"/>
                </a:cubicBezTo>
                <a:cubicBezTo>
                  <a:pt x="1861" y="255"/>
                  <a:pt x="1863" y="257"/>
                  <a:pt x="1865" y="258"/>
                </a:cubicBezTo>
                <a:lnTo>
                  <a:pt x="1860" y="265"/>
                </a:lnTo>
                <a:close/>
                <a:moveTo>
                  <a:pt x="2075" y="262"/>
                </a:moveTo>
                <a:cubicBezTo>
                  <a:pt x="2068" y="258"/>
                  <a:pt x="2068" y="258"/>
                  <a:pt x="2068" y="258"/>
                </a:cubicBezTo>
                <a:cubicBezTo>
                  <a:pt x="2070" y="255"/>
                  <a:pt x="2071" y="253"/>
                  <a:pt x="2073" y="251"/>
                </a:cubicBezTo>
                <a:cubicBezTo>
                  <a:pt x="2079" y="255"/>
                  <a:pt x="2079" y="255"/>
                  <a:pt x="2079" y="255"/>
                </a:cubicBezTo>
                <a:cubicBezTo>
                  <a:pt x="2078" y="258"/>
                  <a:pt x="2076" y="260"/>
                  <a:pt x="2075" y="262"/>
                </a:cubicBezTo>
                <a:close/>
                <a:moveTo>
                  <a:pt x="1495" y="262"/>
                </a:moveTo>
                <a:cubicBezTo>
                  <a:pt x="1489" y="256"/>
                  <a:pt x="1489" y="256"/>
                  <a:pt x="1489" y="256"/>
                </a:cubicBezTo>
                <a:cubicBezTo>
                  <a:pt x="1491" y="254"/>
                  <a:pt x="1493" y="253"/>
                  <a:pt x="1495" y="251"/>
                </a:cubicBezTo>
                <a:cubicBezTo>
                  <a:pt x="1500" y="256"/>
                  <a:pt x="1500" y="256"/>
                  <a:pt x="1500" y="256"/>
                </a:cubicBezTo>
                <a:cubicBezTo>
                  <a:pt x="1499" y="258"/>
                  <a:pt x="1497" y="260"/>
                  <a:pt x="1495" y="262"/>
                </a:cubicBezTo>
                <a:close/>
                <a:moveTo>
                  <a:pt x="1848" y="255"/>
                </a:moveTo>
                <a:cubicBezTo>
                  <a:pt x="1845" y="254"/>
                  <a:pt x="1843" y="252"/>
                  <a:pt x="1841" y="251"/>
                </a:cubicBezTo>
                <a:cubicBezTo>
                  <a:pt x="1846" y="244"/>
                  <a:pt x="1846" y="244"/>
                  <a:pt x="1846" y="244"/>
                </a:cubicBezTo>
                <a:cubicBezTo>
                  <a:pt x="1848" y="246"/>
                  <a:pt x="1850" y="247"/>
                  <a:pt x="1852" y="249"/>
                </a:cubicBezTo>
                <a:lnTo>
                  <a:pt x="1848" y="255"/>
                </a:lnTo>
                <a:close/>
                <a:moveTo>
                  <a:pt x="1506" y="251"/>
                </a:moveTo>
                <a:cubicBezTo>
                  <a:pt x="1501" y="245"/>
                  <a:pt x="1501" y="245"/>
                  <a:pt x="1501" y="245"/>
                </a:cubicBezTo>
                <a:cubicBezTo>
                  <a:pt x="1503" y="243"/>
                  <a:pt x="1505" y="241"/>
                  <a:pt x="1507" y="240"/>
                </a:cubicBezTo>
                <a:cubicBezTo>
                  <a:pt x="1512" y="246"/>
                  <a:pt x="1512" y="246"/>
                  <a:pt x="1512" y="246"/>
                </a:cubicBezTo>
                <a:cubicBezTo>
                  <a:pt x="1510" y="247"/>
                  <a:pt x="1508" y="249"/>
                  <a:pt x="1506" y="251"/>
                </a:cubicBezTo>
                <a:close/>
                <a:moveTo>
                  <a:pt x="2084" y="249"/>
                </a:moveTo>
                <a:cubicBezTo>
                  <a:pt x="2077" y="244"/>
                  <a:pt x="2077" y="244"/>
                  <a:pt x="2077" y="244"/>
                </a:cubicBezTo>
                <a:cubicBezTo>
                  <a:pt x="2078" y="242"/>
                  <a:pt x="2080" y="240"/>
                  <a:pt x="2081" y="238"/>
                </a:cubicBezTo>
                <a:cubicBezTo>
                  <a:pt x="2088" y="242"/>
                  <a:pt x="2088" y="242"/>
                  <a:pt x="2088" y="242"/>
                </a:cubicBezTo>
                <a:cubicBezTo>
                  <a:pt x="2087" y="244"/>
                  <a:pt x="2085" y="247"/>
                  <a:pt x="2084" y="249"/>
                </a:cubicBezTo>
                <a:close/>
                <a:moveTo>
                  <a:pt x="1835" y="246"/>
                </a:moveTo>
                <a:cubicBezTo>
                  <a:pt x="1832" y="245"/>
                  <a:pt x="1830" y="243"/>
                  <a:pt x="1828" y="242"/>
                </a:cubicBezTo>
                <a:cubicBezTo>
                  <a:pt x="1832" y="235"/>
                  <a:pt x="1832" y="235"/>
                  <a:pt x="1832" y="235"/>
                </a:cubicBezTo>
                <a:cubicBezTo>
                  <a:pt x="1834" y="237"/>
                  <a:pt x="1837" y="238"/>
                  <a:pt x="1839" y="240"/>
                </a:cubicBezTo>
                <a:lnTo>
                  <a:pt x="1835" y="246"/>
                </a:lnTo>
                <a:close/>
                <a:moveTo>
                  <a:pt x="1518" y="240"/>
                </a:moveTo>
                <a:cubicBezTo>
                  <a:pt x="1513" y="234"/>
                  <a:pt x="1513" y="234"/>
                  <a:pt x="1513" y="234"/>
                </a:cubicBezTo>
                <a:cubicBezTo>
                  <a:pt x="1515" y="233"/>
                  <a:pt x="1517" y="231"/>
                  <a:pt x="1519" y="229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2" y="237"/>
                  <a:pt x="1520" y="239"/>
                  <a:pt x="1518" y="240"/>
                </a:cubicBezTo>
                <a:close/>
                <a:moveTo>
                  <a:pt x="1821" y="238"/>
                </a:moveTo>
                <a:cubicBezTo>
                  <a:pt x="1819" y="236"/>
                  <a:pt x="1817" y="235"/>
                  <a:pt x="1814" y="234"/>
                </a:cubicBezTo>
                <a:cubicBezTo>
                  <a:pt x="1818" y="227"/>
                  <a:pt x="1818" y="227"/>
                  <a:pt x="1818" y="227"/>
                </a:cubicBezTo>
                <a:cubicBezTo>
                  <a:pt x="1821" y="228"/>
                  <a:pt x="1823" y="229"/>
                  <a:pt x="1825" y="231"/>
                </a:cubicBezTo>
                <a:lnTo>
                  <a:pt x="1821" y="238"/>
                </a:lnTo>
                <a:close/>
                <a:moveTo>
                  <a:pt x="2092" y="235"/>
                </a:moveTo>
                <a:cubicBezTo>
                  <a:pt x="2086" y="231"/>
                  <a:pt x="2086" y="231"/>
                  <a:pt x="2086" y="231"/>
                </a:cubicBezTo>
                <a:cubicBezTo>
                  <a:pt x="2087" y="229"/>
                  <a:pt x="2088" y="226"/>
                  <a:pt x="2090" y="224"/>
                </a:cubicBezTo>
                <a:cubicBezTo>
                  <a:pt x="2097" y="228"/>
                  <a:pt x="2097" y="228"/>
                  <a:pt x="2097" y="228"/>
                </a:cubicBezTo>
                <a:cubicBezTo>
                  <a:pt x="2095" y="231"/>
                  <a:pt x="2094" y="233"/>
                  <a:pt x="2092" y="235"/>
                </a:cubicBezTo>
                <a:close/>
                <a:moveTo>
                  <a:pt x="1530" y="231"/>
                </a:moveTo>
                <a:cubicBezTo>
                  <a:pt x="1526" y="224"/>
                  <a:pt x="1526" y="224"/>
                  <a:pt x="1526" y="224"/>
                </a:cubicBezTo>
                <a:cubicBezTo>
                  <a:pt x="1528" y="223"/>
                  <a:pt x="1530" y="221"/>
                  <a:pt x="1532" y="220"/>
                </a:cubicBezTo>
                <a:cubicBezTo>
                  <a:pt x="1537" y="226"/>
                  <a:pt x="1537" y="226"/>
                  <a:pt x="1537" y="226"/>
                </a:cubicBezTo>
                <a:cubicBezTo>
                  <a:pt x="1535" y="228"/>
                  <a:pt x="1532" y="229"/>
                  <a:pt x="1530" y="231"/>
                </a:cubicBezTo>
                <a:close/>
                <a:moveTo>
                  <a:pt x="1807" y="230"/>
                </a:moveTo>
                <a:cubicBezTo>
                  <a:pt x="1805" y="229"/>
                  <a:pt x="1803" y="227"/>
                  <a:pt x="1800" y="226"/>
                </a:cubicBezTo>
                <a:cubicBezTo>
                  <a:pt x="1804" y="219"/>
                  <a:pt x="1804" y="219"/>
                  <a:pt x="1804" y="219"/>
                </a:cubicBezTo>
                <a:cubicBezTo>
                  <a:pt x="1807" y="220"/>
                  <a:pt x="1809" y="222"/>
                  <a:pt x="1811" y="223"/>
                </a:cubicBezTo>
                <a:lnTo>
                  <a:pt x="1807" y="230"/>
                </a:lnTo>
                <a:close/>
                <a:moveTo>
                  <a:pt x="1793" y="223"/>
                </a:moveTo>
                <a:cubicBezTo>
                  <a:pt x="1791" y="222"/>
                  <a:pt x="1789" y="220"/>
                  <a:pt x="1786" y="219"/>
                </a:cubicBezTo>
                <a:cubicBezTo>
                  <a:pt x="1790" y="212"/>
                  <a:pt x="1790" y="212"/>
                  <a:pt x="1790" y="212"/>
                </a:cubicBezTo>
                <a:cubicBezTo>
                  <a:pt x="1792" y="213"/>
                  <a:pt x="1794" y="214"/>
                  <a:pt x="1797" y="215"/>
                </a:cubicBezTo>
                <a:lnTo>
                  <a:pt x="1793" y="223"/>
                </a:lnTo>
                <a:close/>
                <a:moveTo>
                  <a:pt x="1543" y="222"/>
                </a:moveTo>
                <a:cubicBezTo>
                  <a:pt x="1539" y="215"/>
                  <a:pt x="1539" y="215"/>
                  <a:pt x="1539" y="215"/>
                </a:cubicBezTo>
                <a:cubicBezTo>
                  <a:pt x="1541" y="214"/>
                  <a:pt x="1544" y="212"/>
                  <a:pt x="1546" y="211"/>
                </a:cubicBezTo>
                <a:cubicBezTo>
                  <a:pt x="1550" y="218"/>
                  <a:pt x="1550" y="218"/>
                  <a:pt x="1550" y="218"/>
                </a:cubicBezTo>
                <a:cubicBezTo>
                  <a:pt x="1548" y="219"/>
                  <a:pt x="1546" y="220"/>
                  <a:pt x="1543" y="222"/>
                </a:cubicBezTo>
                <a:close/>
                <a:moveTo>
                  <a:pt x="2101" y="221"/>
                </a:moveTo>
                <a:cubicBezTo>
                  <a:pt x="2094" y="217"/>
                  <a:pt x="2094" y="217"/>
                  <a:pt x="2094" y="217"/>
                </a:cubicBezTo>
                <a:cubicBezTo>
                  <a:pt x="2095" y="215"/>
                  <a:pt x="2097" y="213"/>
                  <a:pt x="2098" y="210"/>
                </a:cubicBezTo>
                <a:cubicBezTo>
                  <a:pt x="2105" y="215"/>
                  <a:pt x="2105" y="215"/>
                  <a:pt x="2105" y="215"/>
                </a:cubicBezTo>
                <a:cubicBezTo>
                  <a:pt x="2103" y="217"/>
                  <a:pt x="2102" y="219"/>
                  <a:pt x="2101" y="221"/>
                </a:cubicBezTo>
                <a:close/>
                <a:moveTo>
                  <a:pt x="1779" y="216"/>
                </a:moveTo>
                <a:cubicBezTo>
                  <a:pt x="1777" y="215"/>
                  <a:pt x="1774" y="214"/>
                  <a:pt x="1772" y="213"/>
                </a:cubicBezTo>
                <a:cubicBezTo>
                  <a:pt x="1775" y="206"/>
                  <a:pt x="1775" y="206"/>
                  <a:pt x="1775" y="206"/>
                </a:cubicBezTo>
                <a:cubicBezTo>
                  <a:pt x="1777" y="207"/>
                  <a:pt x="1780" y="208"/>
                  <a:pt x="1782" y="209"/>
                </a:cubicBezTo>
                <a:lnTo>
                  <a:pt x="1779" y="216"/>
                </a:lnTo>
                <a:close/>
                <a:moveTo>
                  <a:pt x="1557" y="214"/>
                </a:moveTo>
                <a:cubicBezTo>
                  <a:pt x="1553" y="207"/>
                  <a:pt x="1553" y="207"/>
                  <a:pt x="1553" y="207"/>
                </a:cubicBezTo>
                <a:cubicBezTo>
                  <a:pt x="1556" y="206"/>
                  <a:pt x="1558" y="205"/>
                  <a:pt x="1561" y="203"/>
                </a:cubicBezTo>
                <a:cubicBezTo>
                  <a:pt x="1564" y="211"/>
                  <a:pt x="1564" y="211"/>
                  <a:pt x="1564" y="211"/>
                </a:cubicBezTo>
                <a:cubicBezTo>
                  <a:pt x="1562" y="212"/>
                  <a:pt x="1559" y="213"/>
                  <a:pt x="1557" y="214"/>
                </a:cubicBezTo>
                <a:close/>
                <a:moveTo>
                  <a:pt x="1764" y="211"/>
                </a:moveTo>
                <a:cubicBezTo>
                  <a:pt x="1762" y="210"/>
                  <a:pt x="1759" y="209"/>
                  <a:pt x="1757" y="208"/>
                </a:cubicBezTo>
                <a:cubicBezTo>
                  <a:pt x="1759" y="200"/>
                  <a:pt x="1759" y="200"/>
                  <a:pt x="1759" y="200"/>
                </a:cubicBezTo>
                <a:cubicBezTo>
                  <a:pt x="1762" y="201"/>
                  <a:pt x="1764" y="202"/>
                  <a:pt x="1767" y="203"/>
                </a:cubicBezTo>
                <a:lnTo>
                  <a:pt x="1764" y="211"/>
                </a:lnTo>
                <a:close/>
                <a:moveTo>
                  <a:pt x="2109" y="208"/>
                </a:moveTo>
                <a:cubicBezTo>
                  <a:pt x="2102" y="204"/>
                  <a:pt x="2102" y="204"/>
                  <a:pt x="2102" y="204"/>
                </a:cubicBezTo>
                <a:cubicBezTo>
                  <a:pt x="2106" y="197"/>
                  <a:pt x="2106" y="197"/>
                  <a:pt x="2106" y="197"/>
                </a:cubicBezTo>
                <a:cubicBezTo>
                  <a:pt x="2113" y="201"/>
                  <a:pt x="2113" y="201"/>
                  <a:pt x="2113" y="201"/>
                </a:cubicBezTo>
                <a:lnTo>
                  <a:pt x="2109" y="208"/>
                </a:lnTo>
                <a:close/>
                <a:moveTo>
                  <a:pt x="1571" y="207"/>
                </a:moveTo>
                <a:cubicBezTo>
                  <a:pt x="1568" y="200"/>
                  <a:pt x="1568" y="200"/>
                  <a:pt x="1568" y="200"/>
                </a:cubicBezTo>
                <a:cubicBezTo>
                  <a:pt x="1570" y="199"/>
                  <a:pt x="1573" y="198"/>
                  <a:pt x="1576" y="197"/>
                </a:cubicBezTo>
                <a:cubicBezTo>
                  <a:pt x="1578" y="205"/>
                  <a:pt x="1578" y="205"/>
                  <a:pt x="1578" y="205"/>
                </a:cubicBezTo>
                <a:cubicBezTo>
                  <a:pt x="1576" y="206"/>
                  <a:pt x="1573" y="206"/>
                  <a:pt x="1571" y="207"/>
                </a:cubicBezTo>
                <a:close/>
                <a:moveTo>
                  <a:pt x="1749" y="206"/>
                </a:moveTo>
                <a:cubicBezTo>
                  <a:pt x="1747" y="205"/>
                  <a:pt x="1744" y="204"/>
                  <a:pt x="1742" y="204"/>
                </a:cubicBezTo>
                <a:cubicBezTo>
                  <a:pt x="1744" y="196"/>
                  <a:pt x="1744" y="196"/>
                  <a:pt x="1744" y="196"/>
                </a:cubicBezTo>
                <a:cubicBezTo>
                  <a:pt x="1746" y="197"/>
                  <a:pt x="1749" y="197"/>
                  <a:pt x="1752" y="198"/>
                </a:cubicBezTo>
                <a:lnTo>
                  <a:pt x="1749" y="206"/>
                </a:lnTo>
                <a:close/>
                <a:moveTo>
                  <a:pt x="1586" y="202"/>
                </a:moveTo>
                <a:cubicBezTo>
                  <a:pt x="1583" y="195"/>
                  <a:pt x="1583" y="195"/>
                  <a:pt x="1583" y="195"/>
                </a:cubicBezTo>
                <a:cubicBezTo>
                  <a:pt x="1586" y="194"/>
                  <a:pt x="1589" y="193"/>
                  <a:pt x="1591" y="192"/>
                </a:cubicBezTo>
                <a:cubicBezTo>
                  <a:pt x="1593" y="200"/>
                  <a:pt x="1593" y="200"/>
                  <a:pt x="1593" y="200"/>
                </a:cubicBezTo>
                <a:cubicBezTo>
                  <a:pt x="1591" y="201"/>
                  <a:pt x="1588" y="201"/>
                  <a:pt x="1586" y="202"/>
                </a:cubicBezTo>
                <a:close/>
                <a:moveTo>
                  <a:pt x="1734" y="202"/>
                </a:moveTo>
                <a:cubicBezTo>
                  <a:pt x="1732" y="201"/>
                  <a:pt x="1729" y="200"/>
                  <a:pt x="1726" y="200"/>
                </a:cubicBezTo>
                <a:cubicBezTo>
                  <a:pt x="1728" y="192"/>
                  <a:pt x="1728" y="192"/>
                  <a:pt x="1728" y="192"/>
                </a:cubicBezTo>
                <a:cubicBezTo>
                  <a:pt x="1731" y="193"/>
                  <a:pt x="1733" y="193"/>
                  <a:pt x="1736" y="194"/>
                </a:cubicBezTo>
                <a:lnTo>
                  <a:pt x="1734" y="202"/>
                </a:lnTo>
                <a:close/>
                <a:moveTo>
                  <a:pt x="1601" y="198"/>
                </a:moveTo>
                <a:cubicBezTo>
                  <a:pt x="1599" y="191"/>
                  <a:pt x="1599" y="191"/>
                  <a:pt x="1599" y="191"/>
                </a:cubicBezTo>
                <a:cubicBezTo>
                  <a:pt x="1602" y="190"/>
                  <a:pt x="1605" y="190"/>
                  <a:pt x="1607" y="189"/>
                </a:cubicBezTo>
                <a:cubicBezTo>
                  <a:pt x="1608" y="197"/>
                  <a:pt x="1608" y="197"/>
                  <a:pt x="1608" y="197"/>
                </a:cubicBezTo>
                <a:cubicBezTo>
                  <a:pt x="1606" y="198"/>
                  <a:pt x="1603" y="198"/>
                  <a:pt x="1601" y="198"/>
                </a:cubicBezTo>
                <a:close/>
                <a:moveTo>
                  <a:pt x="1719" y="198"/>
                </a:moveTo>
                <a:cubicBezTo>
                  <a:pt x="1716" y="198"/>
                  <a:pt x="1713" y="197"/>
                  <a:pt x="1711" y="197"/>
                </a:cubicBezTo>
                <a:cubicBezTo>
                  <a:pt x="1712" y="189"/>
                  <a:pt x="1712" y="189"/>
                  <a:pt x="1712" y="189"/>
                </a:cubicBezTo>
                <a:cubicBezTo>
                  <a:pt x="1715" y="190"/>
                  <a:pt x="1717" y="190"/>
                  <a:pt x="1720" y="191"/>
                </a:cubicBezTo>
                <a:lnTo>
                  <a:pt x="1719" y="198"/>
                </a:lnTo>
                <a:close/>
                <a:moveTo>
                  <a:pt x="1616" y="196"/>
                </a:moveTo>
                <a:cubicBezTo>
                  <a:pt x="1615" y="188"/>
                  <a:pt x="1615" y="188"/>
                  <a:pt x="1615" y="188"/>
                </a:cubicBezTo>
                <a:cubicBezTo>
                  <a:pt x="1618" y="188"/>
                  <a:pt x="1621" y="188"/>
                  <a:pt x="1623" y="187"/>
                </a:cubicBezTo>
                <a:cubicBezTo>
                  <a:pt x="1624" y="195"/>
                  <a:pt x="1624" y="195"/>
                  <a:pt x="1624" y="195"/>
                </a:cubicBezTo>
                <a:cubicBezTo>
                  <a:pt x="1622" y="196"/>
                  <a:pt x="1619" y="196"/>
                  <a:pt x="1616" y="196"/>
                </a:cubicBezTo>
                <a:close/>
                <a:moveTo>
                  <a:pt x="1703" y="196"/>
                </a:moveTo>
                <a:cubicBezTo>
                  <a:pt x="1700" y="196"/>
                  <a:pt x="1698" y="195"/>
                  <a:pt x="1695" y="195"/>
                </a:cubicBezTo>
                <a:cubicBezTo>
                  <a:pt x="1696" y="187"/>
                  <a:pt x="1696" y="187"/>
                  <a:pt x="1696" y="187"/>
                </a:cubicBezTo>
                <a:cubicBezTo>
                  <a:pt x="1699" y="187"/>
                  <a:pt x="1701" y="188"/>
                  <a:pt x="1704" y="188"/>
                </a:cubicBezTo>
                <a:lnTo>
                  <a:pt x="1703" y="196"/>
                </a:lnTo>
                <a:close/>
                <a:moveTo>
                  <a:pt x="1632" y="195"/>
                </a:moveTo>
                <a:cubicBezTo>
                  <a:pt x="1631" y="187"/>
                  <a:pt x="1631" y="187"/>
                  <a:pt x="1631" y="187"/>
                </a:cubicBezTo>
                <a:cubicBezTo>
                  <a:pt x="1634" y="186"/>
                  <a:pt x="1637" y="186"/>
                  <a:pt x="1639" y="186"/>
                </a:cubicBezTo>
                <a:cubicBezTo>
                  <a:pt x="1640" y="194"/>
                  <a:pt x="1640" y="194"/>
                  <a:pt x="1640" y="194"/>
                </a:cubicBezTo>
                <a:cubicBezTo>
                  <a:pt x="1637" y="194"/>
                  <a:pt x="1635" y="194"/>
                  <a:pt x="1632" y="195"/>
                </a:cubicBezTo>
                <a:close/>
                <a:moveTo>
                  <a:pt x="1687" y="194"/>
                </a:moveTo>
                <a:cubicBezTo>
                  <a:pt x="1685" y="194"/>
                  <a:pt x="1682" y="194"/>
                  <a:pt x="1679" y="194"/>
                </a:cubicBezTo>
                <a:cubicBezTo>
                  <a:pt x="1680" y="186"/>
                  <a:pt x="1680" y="186"/>
                  <a:pt x="1680" y="186"/>
                </a:cubicBezTo>
                <a:cubicBezTo>
                  <a:pt x="1683" y="186"/>
                  <a:pt x="1685" y="186"/>
                  <a:pt x="1688" y="186"/>
                </a:cubicBezTo>
                <a:lnTo>
                  <a:pt x="1687" y="194"/>
                </a:lnTo>
                <a:close/>
                <a:moveTo>
                  <a:pt x="2117" y="194"/>
                </a:moveTo>
                <a:cubicBezTo>
                  <a:pt x="2110" y="190"/>
                  <a:pt x="2110" y="190"/>
                  <a:pt x="2110" y="190"/>
                </a:cubicBezTo>
                <a:cubicBezTo>
                  <a:pt x="2114" y="183"/>
                  <a:pt x="2114" y="183"/>
                  <a:pt x="2114" y="183"/>
                </a:cubicBezTo>
                <a:cubicBezTo>
                  <a:pt x="2121" y="187"/>
                  <a:pt x="2121" y="187"/>
                  <a:pt x="2121" y="187"/>
                </a:cubicBezTo>
                <a:lnTo>
                  <a:pt x="2117" y="194"/>
                </a:lnTo>
                <a:close/>
                <a:moveTo>
                  <a:pt x="1648" y="194"/>
                </a:moveTo>
                <a:cubicBezTo>
                  <a:pt x="1648" y="186"/>
                  <a:pt x="1648" y="186"/>
                  <a:pt x="1648" y="186"/>
                </a:cubicBezTo>
                <a:cubicBezTo>
                  <a:pt x="1650" y="186"/>
                  <a:pt x="1653" y="185"/>
                  <a:pt x="1656" y="185"/>
                </a:cubicBezTo>
                <a:cubicBezTo>
                  <a:pt x="1656" y="193"/>
                  <a:pt x="1656" y="193"/>
                  <a:pt x="1656" y="193"/>
                </a:cubicBezTo>
                <a:cubicBezTo>
                  <a:pt x="1653" y="193"/>
                  <a:pt x="1651" y="194"/>
                  <a:pt x="1648" y="194"/>
                </a:cubicBezTo>
                <a:close/>
                <a:moveTo>
                  <a:pt x="1672" y="193"/>
                </a:moveTo>
                <a:cubicBezTo>
                  <a:pt x="1669" y="193"/>
                  <a:pt x="1666" y="193"/>
                  <a:pt x="1664" y="193"/>
                </a:cubicBezTo>
                <a:cubicBezTo>
                  <a:pt x="1664" y="185"/>
                  <a:pt x="1664" y="185"/>
                  <a:pt x="1664" y="185"/>
                </a:cubicBezTo>
                <a:cubicBezTo>
                  <a:pt x="1666" y="185"/>
                  <a:pt x="1669" y="185"/>
                  <a:pt x="1672" y="185"/>
                </a:cubicBezTo>
                <a:lnTo>
                  <a:pt x="1672" y="193"/>
                </a:lnTo>
                <a:close/>
                <a:moveTo>
                  <a:pt x="2125" y="180"/>
                </a:moveTo>
                <a:cubicBezTo>
                  <a:pt x="2118" y="176"/>
                  <a:pt x="2118" y="176"/>
                  <a:pt x="2118" y="176"/>
                </a:cubicBezTo>
                <a:cubicBezTo>
                  <a:pt x="2122" y="169"/>
                  <a:pt x="2122" y="169"/>
                  <a:pt x="2122" y="169"/>
                </a:cubicBezTo>
                <a:cubicBezTo>
                  <a:pt x="2129" y="173"/>
                  <a:pt x="2129" y="173"/>
                  <a:pt x="2129" y="173"/>
                </a:cubicBezTo>
                <a:lnTo>
                  <a:pt x="2125" y="180"/>
                </a:lnTo>
                <a:close/>
                <a:moveTo>
                  <a:pt x="2133" y="166"/>
                </a:moveTo>
                <a:cubicBezTo>
                  <a:pt x="2126" y="162"/>
                  <a:pt x="2126" y="162"/>
                  <a:pt x="2126" y="162"/>
                </a:cubicBezTo>
                <a:cubicBezTo>
                  <a:pt x="2130" y="155"/>
                  <a:pt x="2130" y="155"/>
                  <a:pt x="2130" y="155"/>
                </a:cubicBezTo>
                <a:cubicBezTo>
                  <a:pt x="2137" y="159"/>
                  <a:pt x="2137" y="159"/>
                  <a:pt x="2137" y="159"/>
                </a:cubicBezTo>
                <a:lnTo>
                  <a:pt x="2133" y="166"/>
                </a:lnTo>
                <a:close/>
                <a:moveTo>
                  <a:pt x="2141" y="152"/>
                </a:moveTo>
                <a:cubicBezTo>
                  <a:pt x="2134" y="148"/>
                  <a:pt x="2134" y="148"/>
                  <a:pt x="2134" y="148"/>
                </a:cubicBezTo>
                <a:cubicBezTo>
                  <a:pt x="2138" y="141"/>
                  <a:pt x="2138" y="141"/>
                  <a:pt x="2138" y="141"/>
                </a:cubicBezTo>
                <a:cubicBezTo>
                  <a:pt x="2145" y="145"/>
                  <a:pt x="2145" y="145"/>
                  <a:pt x="2145" y="145"/>
                </a:cubicBezTo>
                <a:lnTo>
                  <a:pt x="2141" y="152"/>
                </a:lnTo>
                <a:close/>
                <a:moveTo>
                  <a:pt x="2149" y="138"/>
                </a:moveTo>
                <a:cubicBezTo>
                  <a:pt x="2142" y="134"/>
                  <a:pt x="2142" y="134"/>
                  <a:pt x="2142" y="134"/>
                </a:cubicBezTo>
                <a:cubicBezTo>
                  <a:pt x="2146" y="127"/>
                  <a:pt x="2146" y="127"/>
                  <a:pt x="2146" y="127"/>
                </a:cubicBezTo>
                <a:cubicBezTo>
                  <a:pt x="2153" y="131"/>
                  <a:pt x="2153" y="131"/>
                  <a:pt x="2153" y="131"/>
                </a:cubicBezTo>
                <a:lnTo>
                  <a:pt x="2149" y="138"/>
                </a:lnTo>
                <a:close/>
                <a:moveTo>
                  <a:pt x="2157" y="124"/>
                </a:moveTo>
                <a:cubicBezTo>
                  <a:pt x="2150" y="120"/>
                  <a:pt x="2150" y="120"/>
                  <a:pt x="2150" y="120"/>
                </a:cubicBezTo>
                <a:cubicBezTo>
                  <a:pt x="2151" y="118"/>
                  <a:pt x="2153" y="116"/>
                  <a:pt x="2154" y="113"/>
                </a:cubicBezTo>
                <a:cubicBezTo>
                  <a:pt x="2161" y="117"/>
                  <a:pt x="2161" y="117"/>
                  <a:pt x="2161" y="117"/>
                </a:cubicBezTo>
                <a:cubicBezTo>
                  <a:pt x="2159" y="120"/>
                  <a:pt x="2158" y="122"/>
                  <a:pt x="2157" y="124"/>
                </a:cubicBezTo>
                <a:close/>
                <a:moveTo>
                  <a:pt x="2165" y="111"/>
                </a:moveTo>
                <a:cubicBezTo>
                  <a:pt x="2158" y="106"/>
                  <a:pt x="2158" y="106"/>
                  <a:pt x="2158" y="106"/>
                </a:cubicBezTo>
                <a:cubicBezTo>
                  <a:pt x="2159" y="104"/>
                  <a:pt x="2161" y="102"/>
                  <a:pt x="2162" y="100"/>
                </a:cubicBezTo>
                <a:cubicBezTo>
                  <a:pt x="2169" y="104"/>
                  <a:pt x="2169" y="104"/>
                  <a:pt x="2169" y="104"/>
                </a:cubicBezTo>
                <a:cubicBezTo>
                  <a:pt x="2168" y="106"/>
                  <a:pt x="2166" y="108"/>
                  <a:pt x="2165" y="111"/>
                </a:cubicBezTo>
                <a:close/>
                <a:moveTo>
                  <a:pt x="2173" y="97"/>
                </a:moveTo>
                <a:cubicBezTo>
                  <a:pt x="2167" y="93"/>
                  <a:pt x="2167" y="93"/>
                  <a:pt x="2167" y="93"/>
                </a:cubicBezTo>
                <a:cubicBezTo>
                  <a:pt x="2168" y="91"/>
                  <a:pt x="2170" y="88"/>
                  <a:pt x="2171" y="86"/>
                </a:cubicBezTo>
                <a:cubicBezTo>
                  <a:pt x="2178" y="90"/>
                  <a:pt x="2178" y="90"/>
                  <a:pt x="2178" y="90"/>
                </a:cubicBezTo>
                <a:cubicBezTo>
                  <a:pt x="2176" y="93"/>
                  <a:pt x="2175" y="95"/>
                  <a:pt x="2173" y="97"/>
                </a:cubicBezTo>
                <a:close/>
                <a:moveTo>
                  <a:pt x="2182" y="84"/>
                </a:moveTo>
                <a:cubicBezTo>
                  <a:pt x="2175" y="79"/>
                  <a:pt x="2175" y="79"/>
                  <a:pt x="2175" y="79"/>
                </a:cubicBezTo>
                <a:cubicBezTo>
                  <a:pt x="2177" y="77"/>
                  <a:pt x="2178" y="75"/>
                  <a:pt x="2180" y="73"/>
                </a:cubicBezTo>
                <a:cubicBezTo>
                  <a:pt x="2187" y="77"/>
                  <a:pt x="2187" y="77"/>
                  <a:pt x="2187" y="77"/>
                </a:cubicBezTo>
                <a:cubicBezTo>
                  <a:pt x="2185" y="79"/>
                  <a:pt x="2184" y="82"/>
                  <a:pt x="2182" y="84"/>
                </a:cubicBezTo>
                <a:close/>
                <a:moveTo>
                  <a:pt x="2191" y="71"/>
                </a:moveTo>
                <a:cubicBezTo>
                  <a:pt x="2185" y="66"/>
                  <a:pt x="2185" y="66"/>
                  <a:pt x="2185" y="66"/>
                </a:cubicBezTo>
                <a:cubicBezTo>
                  <a:pt x="2186" y="64"/>
                  <a:pt x="2188" y="62"/>
                  <a:pt x="2189" y="60"/>
                </a:cubicBezTo>
                <a:cubicBezTo>
                  <a:pt x="2196" y="64"/>
                  <a:pt x="2196" y="64"/>
                  <a:pt x="2196" y="64"/>
                </a:cubicBezTo>
                <a:cubicBezTo>
                  <a:pt x="2194" y="67"/>
                  <a:pt x="2193" y="69"/>
                  <a:pt x="2191" y="71"/>
                </a:cubicBezTo>
                <a:close/>
                <a:moveTo>
                  <a:pt x="2201" y="58"/>
                </a:moveTo>
                <a:cubicBezTo>
                  <a:pt x="2194" y="53"/>
                  <a:pt x="2194" y="53"/>
                  <a:pt x="2194" y="53"/>
                </a:cubicBezTo>
                <a:cubicBezTo>
                  <a:pt x="2196" y="51"/>
                  <a:pt x="2198" y="49"/>
                  <a:pt x="2200" y="47"/>
                </a:cubicBezTo>
                <a:cubicBezTo>
                  <a:pt x="2206" y="52"/>
                  <a:pt x="2206" y="52"/>
                  <a:pt x="2206" y="52"/>
                </a:cubicBezTo>
                <a:cubicBezTo>
                  <a:pt x="2204" y="54"/>
                  <a:pt x="2202" y="56"/>
                  <a:pt x="2201" y="58"/>
                </a:cubicBezTo>
                <a:close/>
                <a:moveTo>
                  <a:pt x="2211" y="46"/>
                </a:moveTo>
                <a:cubicBezTo>
                  <a:pt x="2205" y="41"/>
                  <a:pt x="2205" y="41"/>
                  <a:pt x="2205" y="41"/>
                </a:cubicBezTo>
                <a:cubicBezTo>
                  <a:pt x="2207" y="39"/>
                  <a:pt x="2208" y="37"/>
                  <a:pt x="2210" y="35"/>
                </a:cubicBezTo>
                <a:cubicBezTo>
                  <a:pt x="2216" y="40"/>
                  <a:pt x="2216" y="40"/>
                  <a:pt x="2216" y="40"/>
                </a:cubicBezTo>
                <a:cubicBezTo>
                  <a:pt x="2214" y="42"/>
                  <a:pt x="2213" y="44"/>
                  <a:pt x="2211" y="46"/>
                </a:cubicBezTo>
                <a:close/>
                <a:moveTo>
                  <a:pt x="2222" y="35"/>
                </a:moveTo>
                <a:cubicBezTo>
                  <a:pt x="2216" y="29"/>
                  <a:pt x="2216" y="29"/>
                  <a:pt x="2216" y="29"/>
                </a:cubicBezTo>
                <a:cubicBezTo>
                  <a:pt x="2218" y="27"/>
                  <a:pt x="2220" y="25"/>
                  <a:pt x="2222" y="23"/>
                </a:cubicBezTo>
                <a:cubicBezTo>
                  <a:pt x="2227" y="30"/>
                  <a:pt x="2227" y="30"/>
                  <a:pt x="2227" y="30"/>
                </a:cubicBezTo>
                <a:cubicBezTo>
                  <a:pt x="2225" y="31"/>
                  <a:pt x="2224" y="33"/>
                  <a:pt x="2222" y="35"/>
                </a:cubicBezTo>
                <a:close/>
                <a:moveTo>
                  <a:pt x="2233" y="25"/>
                </a:moveTo>
                <a:cubicBezTo>
                  <a:pt x="2228" y="18"/>
                  <a:pt x="2228" y="18"/>
                  <a:pt x="2228" y="18"/>
                </a:cubicBezTo>
                <a:cubicBezTo>
                  <a:pt x="2231" y="17"/>
                  <a:pt x="2233" y="15"/>
                  <a:pt x="2235" y="13"/>
                </a:cubicBezTo>
                <a:cubicBezTo>
                  <a:pt x="2240" y="20"/>
                  <a:pt x="2240" y="20"/>
                  <a:pt x="2240" y="20"/>
                </a:cubicBezTo>
                <a:cubicBezTo>
                  <a:pt x="2238" y="21"/>
                  <a:pt x="2235" y="23"/>
                  <a:pt x="2233" y="25"/>
                </a:cubicBezTo>
                <a:close/>
                <a:moveTo>
                  <a:pt x="2246" y="16"/>
                </a:moveTo>
                <a:cubicBezTo>
                  <a:pt x="2242" y="9"/>
                  <a:pt x="2242" y="9"/>
                  <a:pt x="2242" y="9"/>
                </a:cubicBezTo>
                <a:cubicBezTo>
                  <a:pt x="2245" y="8"/>
                  <a:pt x="2247" y="6"/>
                  <a:pt x="2250" y="5"/>
                </a:cubicBezTo>
                <a:cubicBezTo>
                  <a:pt x="2253" y="13"/>
                  <a:pt x="2253" y="13"/>
                  <a:pt x="2253" y="13"/>
                </a:cubicBezTo>
                <a:cubicBezTo>
                  <a:pt x="2251" y="14"/>
                  <a:pt x="2248" y="15"/>
                  <a:pt x="2246" y="16"/>
                </a:cubicBezTo>
                <a:close/>
                <a:moveTo>
                  <a:pt x="2260" y="10"/>
                </a:moveTo>
                <a:cubicBezTo>
                  <a:pt x="2257" y="2"/>
                  <a:pt x="2257" y="2"/>
                  <a:pt x="2257" y="2"/>
                </a:cubicBezTo>
                <a:cubicBezTo>
                  <a:pt x="2260" y="1"/>
                  <a:pt x="2262" y="1"/>
                  <a:pt x="2265" y="0"/>
                </a:cubicBezTo>
                <a:cubicBezTo>
                  <a:pt x="2267" y="8"/>
                  <a:pt x="2267" y="8"/>
                  <a:pt x="2267" y="8"/>
                </a:cubicBezTo>
                <a:cubicBezTo>
                  <a:pt x="2264" y="8"/>
                  <a:pt x="2262" y="9"/>
                  <a:pt x="2260" y="10"/>
                </a:cubicBezTo>
                <a:close/>
              </a:path>
            </a:pathLst>
          </a:custGeom>
          <a:solidFill>
            <a:schemeClr val="tx2"/>
          </a:solidFill>
          <a:ln>
            <a:solidFill>
              <a:schemeClr val="accent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6" name="Freeform 63"/>
          <p:cNvSpPr>
            <a:spLocks/>
          </p:cNvSpPr>
          <p:nvPr/>
        </p:nvSpPr>
        <p:spPr bwMode="auto">
          <a:xfrm>
            <a:off x="5372915" y="941154"/>
            <a:ext cx="946150" cy="554038"/>
          </a:xfrm>
          <a:custGeom>
            <a:avLst/>
            <a:gdLst>
              <a:gd name="T0" fmla="*/ 11 w 79"/>
              <a:gd name="T1" fmla="*/ 46 h 46"/>
              <a:gd name="T2" fmla="*/ 0 w 79"/>
              <a:gd name="T3" fmla="*/ 43 h 46"/>
              <a:gd name="T4" fmla="*/ 5 w 79"/>
              <a:gd name="T5" fmla="*/ 39 h 46"/>
              <a:gd name="T6" fmla="*/ 3 w 79"/>
              <a:gd name="T7" fmla="*/ 35 h 46"/>
              <a:gd name="T8" fmla="*/ 11 w 79"/>
              <a:gd name="T9" fmla="*/ 28 h 46"/>
              <a:gd name="T10" fmla="*/ 14 w 79"/>
              <a:gd name="T11" fmla="*/ 28 h 46"/>
              <a:gd name="T12" fmla="*/ 13 w 79"/>
              <a:gd name="T13" fmla="*/ 24 h 46"/>
              <a:gd name="T14" fmla="*/ 25 w 79"/>
              <a:gd name="T15" fmla="*/ 13 h 46"/>
              <a:gd name="T16" fmla="*/ 29 w 79"/>
              <a:gd name="T17" fmla="*/ 14 h 46"/>
              <a:gd name="T18" fmla="*/ 44 w 79"/>
              <a:gd name="T19" fmla="*/ 0 h 46"/>
              <a:gd name="T20" fmla="*/ 59 w 79"/>
              <a:gd name="T21" fmla="*/ 14 h 46"/>
              <a:gd name="T22" fmla="*/ 59 w 79"/>
              <a:gd name="T23" fmla="*/ 17 h 46"/>
              <a:gd name="T24" fmla="*/ 63 w 79"/>
              <a:gd name="T25" fmla="*/ 16 h 46"/>
              <a:gd name="T26" fmla="*/ 74 w 79"/>
              <a:gd name="T27" fmla="*/ 26 h 46"/>
              <a:gd name="T28" fmla="*/ 71 w 79"/>
              <a:gd name="T29" fmla="*/ 34 h 46"/>
              <a:gd name="T30" fmla="*/ 76 w 79"/>
              <a:gd name="T31" fmla="*/ 39 h 46"/>
              <a:gd name="T32" fmla="*/ 76 w 79"/>
              <a:gd name="T33" fmla="*/ 41 h 46"/>
              <a:gd name="T34" fmla="*/ 79 w 79"/>
              <a:gd name="T35" fmla="*/ 43 h 46"/>
              <a:gd name="T36" fmla="*/ 69 w 79"/>
              <a:gd name="T37" fmla="*/ 46 h 46"/>
              <a:gd name="T38" fmla="*/ 11 w 79"/>
              <a:gd name="T39" fmla="*/ 4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79" h="46">
                <a:moveTo>
                  <a:pt x="11" y="46"/>
                </a:moveTo>
                <a:cubicBezTo>
                  <a:pt x="3" y="46"/>
                  <a:pt x="0" y="44"/>
                  <a:pt x="0" y="43"/>
                </a:cubicBezTo>
                <a:cubicBezTo>
                  <a:pt x="0" y="41"/>
                  <a:pt x="2" y="40"/>
                  <a:pt x="5" y="39"/>
                </a:cubicBezTo>
                <a:cubicBezTo>
                  <a:pt x="4" y="38"/>
                  <a:pt x="3" y="37"/>
                  <a:pt x="3" y="35"/>
                </a:cubicBezTo>
                <a:cubicBezTo>
                  <a:pt x="3" y="31"/>
                  <a:pt x="7" y="28"/>
                  <a:pt x="11" y="28"/>
                </a:cubicBezTo>
                <a:cubicBezTo>
                  <a:pt x="12" y="28"/>
                  <a:pt x="13" y="28"/>
                  <a:pt x="14" y="28"/>
                </a:cubicBezTo>
                <a:cubicBezTo>
                  <a:pt x="13" y="27"/>
                  <a:pt x="13" y="26"/>
                  <a:pt x="13" y="24"/>
                </a:cubicBezTo>
                <a:cubicBezTo>
                  <a:pt x="13" y="18"/>
                  <a:pt x="18" y="13"/>
                  <a:pt x="25" y="13"/>
                </a:cubicBezTo>
                <a:cubicBezTo>
                  <a:pt x="26" y="13"/>
                  <a:pt x="27" y="13"/>
                  <a:pt x="29" y="14"/>
                </a:cubicBezTo>
                <a:cubicBezTo>
                  <a:pt x="29" y="6"/>
                  <a:pt x="36" y="0"/>
                  <a:pt x="44" y="0"/>
                </a:cubicBezTo>
                <a:cubicBezTo>
                  <a:pt x="52" y="0"/>
                  <a:pt x="59" y="7"/>
                  <a:pt x="59" y="14"/>
                </a:cubicBezTo>
                <a:cubicBezTo>
                  <a:pt x="59" y="15"/>
                  <a:pt x="59" y="16"/>
                  <a:pt x="59" y="17"/>
                </a:cubicBezTo>
                <a:cubicBezTo>
                  <a:pt x="60" y="17"/>
                  <a:pt x="62" y="16"/>
                  <a:pt x="63" y="16"/>
                </a:cubicBezTo>
                <a:cubicBezTo>
                  <a:pt x="70" y="16"/>
                  <a:pt x="74" y="21"/>
                  <a:pt x="74" y="26"/>
                </a:cubicBezTo>
                <a:cubicBezTo>
                  <a:pt x="74" y="29"/>
                  <a:pt x="73" y="32"/>
                  <a:pt x="71" y="34"/>
                </a:cubicBezTo>
                <a:cubicBezTo>
                  <a:pt x="74" y="34"/>
                  <a:pt x="76" y="36"/>
                  <a:pt x="76" y="39"/>
                </a:cubicBezTo>
                <a:cubicBezTo>
                  <a:pt x="76" y="40"/>
                  <a:pt x="76" y="40"/>
                  <a:pt x="76" y="41"/>
                </a:cubicBezTo>
                <a:cubicBezTo>
                  <a:pt x="78" y="41"/>
                  <a:pt x="79" y="42"/>
                  <a:pt x="79" y="43"/>
                </a:cubicBezTo>
                <a:cubicBezTo>
                  <a:pt x="79" y="45"/>
                  <a:pt x="76" y="46"/>
                  <a:pt x="69" y="46"/>
                </a:cubicBezTo>
                <a:cubicBezTo>
                  <a:pt x="47" y="46"/>
                  <a:pt x="17" y="46"/>
                  <a:pt x="11" y="46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27" name="Group 1"/>
          <p:cNvGrpSpPr/>
          <p:nvPr/>
        </p:nvGrpSpPr>
        <p:grpSpPr>
          <a:xfrm>
            <a:off x="259231" y="1234527"/>
            <a:ext cx="1568450" cy="2579687"/>
            <a:chOff x="9280525" y="74613"/>
            <a:chExt cx="1568450" cy="2579687"/>
          </a:xfrm>
        </p:grpSpPr>
        <p:sp>
          <p:nvSpPr>
            <p:cNvPr id="29" name="Freeform 71"/>
            <p:cNvSpPr>
              <a:spLocks/>
            </p:cNvSpPr>
            <p:nvPr/>
          </p:nvSpPr>
          <p:spPr bwMode="auto">
            <a:xfrm>
              <a:off x="9280525" y="74613"/>
              <a:ext cx="790575" cy="1884363"/>
            </a:xfrm>
            <a:custGeom>
              <a:avLst/>
              <a:gdLst>
                <a:gd name="T0" fmla="*/ 54 w 54"/>
                <a:gd name="T1" fmla="*/ 0 h 130"/>
                <a:gd name="T2" fmla="*/ 0 w 54"/>
                <a:gd name="T3" fmla="*/ 43 h 130"/>
                <a:gd name="T4" fmla="*/ 54 w 54"/>
                <a:gd name="T5" fmla="*/ 130 h 130"/>
                <a:gd name="T6" fmla="*/ 15 w 54"/>
                <a:gd name="T7" fmla="*/ 43 h 130"/>
                <a:gd name="T8" fmla="*/ 54 w 54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130">
                  <a:moveTo>
                    <a:pt x="54" y="0"/>
                  </a:moveTo>
                  <a:cubicBezTo>
                    <a:pt x="24" y="0"/>
                    <a:pt x="0" y="20"/>
                    <a:pt x="0" y="43"/>
                  </a:cubicBezTo>
                  <a:cubicBezTo>
                    <a:pt x="0" y="67"/>
                    <a:pt x="54" y="130"/>
                    <a:pt x="54" y="130"/>
                  </a:cubicBezTo>
                  <a:cubicBezTo>
                    <a:pt x="54" y="130"/>
                    <a:pt x="15" y="67"/>
                    <a:pt x="15" y="43"/>
                  </a:cubicBezTo>
                  <a:cubicBezTo>
                    <a:pt x="15" y="20"/>
                    <a:pt x="32" y="0"/>
                    <a:pt x="54" y="0"/>
                  </a:cubicBez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0" name="Freeform 72"/>
            <p:cNvSpPr>
              <a:spLocks/>
            </p:cNvSpPr>
            <p:nvPr/>
          </p:nvSpPr>
          <p:spPr bwMode="auto">
            <a:xfrm>
              <a:off x="10071100" y="74613"/>
              <a:ext cx="777875" cy="1884363"/>
            </a:xfrm>
            <a:custGeom>
              <a:avLst/>
              <a:gdLst>
                <a:gd name="T0" fmla="*/ 0 w 53"/>
                <a:gd name="T1" fmla="*/ 0 h 130"/>
                <a:gd name="T2" fmla="*/ 39 w 53"/>
                <a:gd name="T3" fmla="*/ 43 h 130"/>
                <a:gd name="T4" fmla="*/ 0 w 53"/>
                <a:gd name="T5" fmla="*/ 130 h 130"/>
                <a:gd name="T6" fmla="*/ 53 w 53"/>
                <a:gd name="T7" fmla="*/ 43 h 130"/>
                <a:gd name="T8" fmla="*/ 0 w 53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30">
                  <a:moveTo>
                    <a:pt x="0" y="0"/>
                  </a:moveTo>
                  <a:cubicBezTo>
                    <a:pt x="21" y="0"/>
                    <a:pt x="39" y="20"/>
                    <a:pt x="39" y="43"/>
                  </a:cubicBezTo>
                  <a:cubicBezTo>
                    <a:pt x="39" y="67"/>
                    <a:pt x="0" y="130"/>
                    <a:pt x="0" y="130"/>
                  </a:cubicBezTo>
                  <a:cubicBezTo>
                    <a:pt x="0" y="130"/>
                    <a:pt x="53" y="67"/>
                    <a:pt x="53" y="43"/>
                  </a:cubicBezTo>
                  <a:cubicBezTo>
                    <a:pt x="53" y="20"/>
                    <a:pt x="29" y="0"/>
                    <a:pt x="0" y="0"/>
                  </a:cubicBez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1" name="Freeform 73"/>
            <p:cNvSpPr>
              <a:spLocks/>
            </p:cNvSpPr>
            <p:nvPr/>
          </p:nvSpPr>
          <p:spPr bwMode="auto">
            <a:xfrm>
              <a:off x="10071100" y="74613"/>
              <a:ext cx="573088" cy="1884363"/>
            </a:xfrm>
            <a:custGeom>
              <a:avLst/>
              <a:gdLst>
                <a:gd name="T0" fmla="*/ 0 w 39"/>
                <a:gd name="T1" fmla="*/ 0 h 130"/>
                <a:gd name="T2" fmla="*/ 26 w 39"/>
                <a:gd name="T3" fmla="*/ 43 h 130"/>
                <a:gd name="T4" fmla="*/ 0 w 39"/>
                <a:gd name="T5" fmla="*/ 130 h 130"/>
                <a:gd name="T6" fmla="*/ 39 w 39"/>
                <a:gd name="T7" fmla="*/ 43 h 130"/>
                <a:gd name="T8" fmla="*/ 0 w 39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30">
                  <a:moveTo>
                    <a:pt x="0" y="0"/>
                  </a:moveTo>
                  <a:cubicBezTo>
                    <a:pt x="15" y="0"/>
                    <a:pt x="26" y="20"/>
                    <a:pt x="26" y="43"/>
                  </a:cubicBezTo>
                  <a:cubicBezTo>
                    <a:pt x="26" y="67"/>
                    <a:pt x="0" y="130"/>
                    <a:pt x="0" y="130"/>
                  </a:cubicBezTo>
                  <a:cubicBezTo>
                    <a:pt x="0" y="130"/>
                    <a:pt x="39" y="67"/>
                    <a:pt x="39" y="43"/>
                  </a:cubicBezTo>
                  <a:cubicBezTo>
                    <a:pt x="39" y="20"/>
                    <a:pt x="21" y="0"/>
                    <a:pt x="0" y="0"/>
                  </a:cubicBez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2" name="Freeform 74"/>
            <p:cNvSpPr>
              <a:spLocks/>
            </p:cNvSpPr>
            <p:nvPr/>
          </p:nvSpPr>
          <p:spPr bwMode="auto">
            <a:xfrm>
              <a:off x="9499600" y="74613"/>
              <a:ext cx="571500" cy="1884363"/>
            </a:xfrm>
            <a:custGeom>
              <a:avLst/>
              <a:gdLst>
                <a:gd name="T0" fmla="*/ 39 w 39"/>
                <a:gd name="T1" fmla="*/ 0 h 130"/>
                <a:gd name="T2" fmla="*/ 0 w 39"/>
                <a:gd name="T3" fmla="*/ 43 h 130"/>
                <a:gd name="T4" fmla="*/ 39 w 39"/>
                <a:gd name="T5" fmla="*/ 130 h 130"/>
                <a:gd name="T6" fmla="*/ 12 w 39"/>
                <a:gd name="T7" fmla="*/ 43 h 130"/>
                <a:gd name="T8" fmla="*/ 39 w 39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30">
                  <a:moveTo>
                    <a:pt x="39" y="0"/>
                  </a:moveTo>
                  <a:cubicBezTo>
                    <a:pt x="17" y="0"/>
                    <a:pt x="0" y="20"/>
                    <a:pt x="0" y="43"/>
                  </a:cubicBezTo>
                  <a:cubicBezTo>
                    <a:pt x="0" y="67"/>
                    <a:pt x="39" y="130"/>
                    <a:pt x="39" y="130"/>
                  </a:cubicBezTo>
                  <a:cubicBezTo>
                    <a:pt x="39" y="130"/>
                    <a:pt x="12" y="67"/>
                    <a:pt x="12" y="43"/>
                  </a:cubicBezTo>
                  <a:cubicBezTo>
                    <a:pt x="12" y="20"/>
                    <a:pt x="24" y="0"/>
                    <a:pt x="39" y="0"/>
                  </a:cubicBez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3" name="Freeform 75"/>
            <p:cNvSpPr>
              <a:spLocks/>
            </p:cNvSpPr>
            <p:nvPr/>
          </p:nvSpPr>
          <p:spPr bwMode="auto">
            <a:xfrm>
              <a:off x="9675813" y="74613"/>
              <a:ext cx="395288" cy="1884363"/>
            </a:xfrm>
            <a:custGeom>
              <a:avLst/>
              <a:gdLst>
                <a:gd name="T0" fmla="*/ 27 w 27"/>
                <a:gd name="T1" fmla="*/ 0 h 130"/>
                <a:gd name="T2" fmla="*/ 0 w 27"/>
                <a:gd name="T3" fmla="*/ 43 h 130"/>
                <a:gd name="T4" fmla="*/ 27 w 27"/>
                <a:gd name="T5" fmla="*/ 130 h 130"/>
                <a:gd name="T6" fmla="*/ 17 w 27"/>
                <a:gd name="T7" fmla="*/ 43 h 130"/>
                <a:gd name="T8" fmla="*/ 27 w 27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130">
                  <a:moveTo>
                    <a:pt x="27" y="0"/>
                  </a:moveTo>
                  <a:cubicBezTo>
                    <a:pt x="12" y="0"/>
                    <a:pt x="0" y="20"/>
                    <a:pt x="0" y="43"/>
                  </a:cubicBezTo>
                  <a:cubicBezTo>
                    <a:pt x="0" y="67"/>
                    <a:pt x="27" y="130"/>
                    <a:pt x="27" y="130"/>
                  </a:cubicBezTo>
                  <a:cubicBezTo>
                    <a:pt x="27" y="130"/>
                    <a:pt x="17" y="67"/>
                    <a:pt x="17" y="43"/>
                  </a:cubicBezTo>
                  <a:cubicBezTo>
                    <a:pt x="17" y="20"/>
                    <a:pt x="21" y="0"/>
                    <a:pt x="27" y="0"/>
                  </a:cubicBez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4" name="Freeform 76"/>
            <p:cNvSpPr>
              <a:spLocks/>
            </p:cNvSpPr>
            <p:nvPr/>
          </p:nvSpPr>
          <p:spPr bwMode="auto">
            <a:xfrm>
              <a:off x="10071100" y="74613"/>
              <a:ext cx="382588" cy="1884363"/>
            </a:xfrm>
            <a:custGeom>
              <a:avLst/>
              <a:gdLst>
                <a:gd name="T0" fmla="*/ 0 w 26"/>
                <a:gd name="T1" fmla="*/ 0 h 130"/>
                <a:gd name="T2" fmla="*/ 10 w 26"/>
                <a:gd name="T3" fmla="*/ 43 h 130"/>
                <a:gd name="T4" fmla="*/ 0 w 26"/>
                <a:gd name="T5" fmla="*/ 130 h 130"/>
                <a:gd name="T6" fmla="*/ 26 w 26"/>
                <a:gd name="T7" fmla="*/ 43 h 130"/>
                <a:gd name="T8" fmla="*/ 0 w 26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30">
                  <a:moveTo>
                    <a:pt x="0" y="0"/>
                  </a:moveTo>
                  <a:cubicBezTo>
                    <a:pt x="6" y="0"/>
                    <a:pt x="10" y="20"/>
                    <a:pt x="10" y="43"/>
                  </a:cubicBezTo>
                  <a:cubicBezTo>
                    <a:pt x="10" y="67"/>
                    <a:pt x="0" y="130"/>
                    <a:pt x="0" y="130"/>
                  </a:cubicBezTo>
                  <a:cubicBezTo>
                    <a:pt x="0" y="130"/>
                    <a:pt x="26" y="67"/>
                    <a:pt x="26" y="43"/>
                  </a:cubicBezTo>
                  <a:cubicBezTo>
                    <a:pt x="26" y="20"/>
                    <a:pt x="15" y="0"/>
                    <a:pt x="0" y="0"/>
                  </a:cubicBez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5" name="Freeform 77"/>
            <p:cNvSpPr>
              <a:spLocks/>
            </p:cNvSpPr>
            <p:nvPr/>
          </p:nvSpPr>
          <p:spPr bwMode="auto">
            <a:xfrm>
              <a:off x="9925050" y="74613"/>
              <a:ext cx="293688" cy="1884363"/>
            </a:xfrm>
            <a:custGeom>
              <a:avLst/>
              <a:gdLst>
                <a:gd name="T0" fmla="*/ 10 w 20"/>
                <a:gd name="T1" fmla="*/ 0 h 130"/>
                <a:gd name="T2" fmla="*/ 0 w 20"/>
                <a:gd name="T3" fmla="*/ 43 h 130"/>
                <a:gd name="T4" fmla="*/ 10 w 20"/>
                <a:gd name="T5" fmla="*/ 130 h 130"/>
                <a:gd name="T6" fmla="*/ 20 w 20"/>
                <a:gd name="T7" fmla="*/ 43 h 130"/>
                <a:gd name="T8" fmla="*/ 10 w 20"/>
                <a:gd name="T9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30">
                  <a:moveTo>
                    <a:pt x="10" y="0"/>
                  </a:moveTo>
                  <a:cubicBezTo>
                    <a:pt x="4" y="0"/>
                    <a:pt x="0" y="20"/>
                    <a:pt x="0" y="43"/>
                  </a:cubicBezTo>
                  <a:cubicBezTo>
                    <a:pt x="0" y="67"/>
                    <a:pt x="10" y="130"/>
                    <a:pt x="10" y="130"/>
                  </a:cubicBezTo>
                  <a:cubicBezTo>
                    <a:pt x="10" y="130"/>
                    <a:pt x="20" y="67"/>
                    <a:pt x="20" y="43"/>
                  </a:cubicBezTo>
                  <a:cubicBezTo>
                    <a:pt x="20" y="20"/>
                    <a:pt x="16" y="0"/>
                    <a:pt x="10" y="0"/>
                  </a:cubicBez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grpSp>
          <p:nvGrpSpPr>
            <p:cNvPr id="36" name="Group 58"/>
            <p:cNvGrpSpPr/>
            <p:nvPr/>
          </p:nvGrpSpPr>
          <p:grpSpPr>
            <a:xfrm>
              <a:off x="9779000" y="1973263"/>
              <a:ext cx="585788" cy="188913"/>
              <a:chOff x="9779000" y="1973263"/>
              <a:chExt cx="585788" cy="188913"/>
            </a:xfrm>
          </p:grpSpPr>
          <p:sp>
            <p:nvSpPr>
              <p:cNvPr id="39" name="Freeform 78"/>
              <p:cNvSpPr>
                <a:spLocks/>
              </p:cNvSpPr>
              <p:nvPr/>
            </p:nvSpPr>
            <p:spPr bwMode="auto">
              <a:xfrm>
                <a:off x="9779000" y="1973263"/>
                <a:ext cx="292100" cy="188913"/>
              </a:xfrm>
              <a:custGeom>
                <a:avLst/>
                <a:gdLst>
                  <a:gd name="T0" fmla="*/ 0 w 20"/>
                  <a:gd name="T1" fmla="*/ 13 h 13"/>
                  <a:gd name="T2" fmla="*/ 0 w 20"/>
                  <a:gd name="T3" fmla="*/ 13 h 13"/>
                  <a:gd name="T4" fmla="*/ 0 w 20"/>
                  <a:gd name="T5" fmla="*/ 13 h 13"/>
                  <a:gd name="T6" fmla="*/ 20 w 20"/>
                  <a:gd name="T7" fmla="*/ 0 h 13"/>
                  <a:gd name="T8" fmla="*/ 20 w 20"/>
                  <a:gd name="T9" fmla="*/ 0 h 13"/>
                  <a:gd name="T10" fmla="*/ 20 w 20"/>
                  <a:gd name="T11" fmla="*/ 1 h 13"/>
                  <a:gd name="T12" fmla="*/ 0 w 20"/>
                  <a:gd name="T13" fmla="*/ 13 h 13"/>
                  <a:gd name="T14" fmla="*/ 0 w 20"/>
                  <a:gd name="T1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13">
                    <a:moveTo>
                      <a:pt x="0" y="13"/>
                    </a:moveTo>
                    <a:cubicBezTo>
                      <a:pt x="0" y="13"/>
                      <a:pt x="0" y="13"/>
                      <a:pt x="0" y="1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3"/>
                      <a:pt x="0" y="13"/>
                      <a:pt x="0" y="13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40" name="Freeform 79"/>
              <p:cNvSpPr>
                <a:spLocks/>
              </p:cNvSpPr>
              <p:nvPr/>
            </p:nvSpPr>
            <p:spPr bwMode="auto">
              <a:xfrm>
                <a:off x="10056813" y="1973263"/>
                <a:ext cx="307975" cy="188913"/>
              </a:xfrm>
              <a:custGeom>
                <a:avLst/>
                <a:gdLst>
                  <a:gd name="T0" fmla="*/ 21 w 21"/>
                  <a:gd name="T1" fmla="*/ 13 h 13"/>
                  <a:gd name="T2" fmla="*/ 20 w 21"/>
                  <a:gd name="T3" fmla="*/ 13 h 13"/>
                  <a:gd name="T4" fmla="*/ 1 w 21"/>
                  <a:gd name="T5" fmla="*/ 1 h 13"/>
                  <a:gd name="T6" fmla="*/ 1 w 21"/>
                  <a:gd name="T7" fmla="*/ 0 h 13"/>
                  <a:gd name="T8" fmla="*/ 1 w 21"/>
                  <a:gd name="T9" fmla="*/ 0 h 13"/>
                  <a:gd name="T10" fmla="*/ 21 w 21"/>
                  <a:gd name="T11" fmla="*/ 13 h 13"/>
                  <a:gd name="T12" fmla="*/ 21 w 21"/>
                  <a:gd name="T13" fmla="*/ 13 h 13"/>
                  <a:gd name="T14" fmla="*/ 21 w 21"/>
                  <a:gd name="T1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" h="13">
                    <a:moveTo>
                      <a:pt x="21" y="13"/>
                    </a:moveTo>
                    <a:cubicBezTo>
                      <a:pt x="20" y="13"/>
                      <a:pt x="20" y="13"/>
                      <a:pt x="20" y="13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41" name="Freeform 80"/>
              <p:cNvSpPr>
                <a:spLocks/>
              </p:cNvSpPr>
              <p:nvPr/>
            </p:nvSpPr>
            <p:spPr bwMode="auto">
              <a:xfrm>
                <a:off x="9939338" y="1973263"/>
                <a:ext cx="131763" cy="188913"/>
              </a:xfrm>
              <a:custGeom>
                <a:avLst/>
                <a:gdLst>
                  <a:gd name="T0" fmla="*/ 1 w 9"/>
                  <a:gd name="T1" fmla="*/ 13 h 13"/>
                  <a:gd name="T2" fmla="*/ 1 w 9"/>
                  <a:gd name="T3" fmla="*/ 13 h 13"/>
                  <a:gd name="T4" fmla="*/ 1 w 9"/>
                  <a:gd name="T5" fmla="*/ 13 h 13"/>
                  <a:gd name="T6" fmla="*/ 9 w 9"/>
                  <a:gd name="T7" fmla="*/ 0 h 13"/>
                  <a:gd name="T8" fmla="*/ 9 w 9"/>
                  <a:gd name="T9" fmla="*/ 0 h 13"/>
                  <a:gd name="T10" fmla="*/ 9 w 9"/>
                  <a:gd name="T11" fmla="*/ 1 h 13"/>
                  <a:gd name="T12" fmla="*/ 1 w 9"/>
                  <a:gd name="T13" fmla="*/ 13 h 13"/>
                  <a:gd name="T14" fmla="*/ 1 w 9"/>
                  <a:gd name="T1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13">
                    <a:moveTo>
                      <a:pt x="1" y="13"/>
                    </a:moveTo>
                    <a:cubicBezTo>
                      <a:pt x="1" y="13"/>
                      <a:pt x="1" y="13"/>
                      <a:pt x="1" y="13"/>
                    </a:cubicBezTo>
                    <a:cubicBezTo>
                      <a:pt x="0" y="13"/>
                      <a:pt x="0" y="13"/>
                      <a:pt x="1" y="1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42" name="Freeform 81"/>
              <p:cNvSpPr>
                <a:spLocks/>
              </p:cNvSpPr>
              <p:nvPr/>
            </p:nvSpPr>
            <p:spPr bwMode="auto">
              <a:xfrm>
                <a:off x="10056813" y="1973263"/>
                <a:ext cx="131763" cy="188913"/>
              </a:xfrm>
              <a:custGeom>
                <a:avLst/>
                <a:gdLst>
                  <a:gd name="T0" fmla="*/ 9 w 9"/>
                  <a:gd name="T1" fmla="*/ 13 h 13"/>
                  <a:gd name="T2" fmla="*/ 9 w 9"/>
                  <a:gd name="T3" fmla="*/ 13 h 13"/>
                  <a:gd name="T4" fmla="*/ 1 w 9"/>
                  <a:gd name="T5" fmla="*/ 1 h 13"/>
                  <a:gd name="T6" fmla="*/ 1 w 9"/>
                  <a:gd name="T7" fmla="*/ 0 h 13"/>
                  <a:gd name="T8" fmla="*/ 1 w 9"/>
                  <a:gd name="T9" fmla="*/ 0 h 13"/>
                  <a:gd name="T10" fmla="*/ 9 w 9"/>
                  <a:gd name="T11" fmla="*/ 13 h 13"/>
                  <a:gd name="T12" fmla="*/ 9 w 9"/>
                  <a:gd name="T13" fmla="*/ 13 h 13"/>
                  <a:gd name="T14" fmla="*/ 9 w 9"/>
                  <a:gd name="T15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" h="13">
                    <a:moveTo>
                      <a:pt x="9" y="13"/>
                    </a:moveTo>
                    <a:cubicBezTo>
                      <a:pt x="9" y="13"/>
                      <a:pt x="9" y="13"/>
                      <a:pt x="9" y="13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9" y="13"/>
                      <a:pt x="9" y="13"/>
                      <a:pt x="9" y="13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  <p:sp>
          <p:nvSpPr>
            <p:cNvPr id="37" name="Freeform 82"/>
            <p:cNvSpPr>
              <a:spLocks/>
            </p:cNvSpPr>
            <p:nvPr/>
          </p:nvSpPr>
          <p:spPr bwMode="auto">
            <a:xfrm>
              <a:off x="9764713" y="2146300"/>
              <a:ext cx="614363" cy="101600"/>
            </a:xfrm>
            <a:custGeom>
              <a:avLst/>
              <a:gdLst>
                <a:gd name="T0" fmla="*/ 42 w 42"/>
                <a:gd name="T1" fmla="*/ 2 h 7"/>
                <a:gd name="T2" fmla="*/ 41 w 42"/>
                <a:gd name="T3" fmla="*/ 6 h 7"/>
                <a:gd name="T4" fmla="*/ 37 w 42"/>
                <a:gd name="T5" fmla="*/ 7 h 7"/>
                <a:gd name="T6" fmla="*/ 5 w 42"/>
                <a:gd name="T7" fmla="*/ 7 h 7"/>
                <a:gd name="T8" fmla="*/ 1 w 42"/>
                <a:gd name="T9" fmla="*/ 6 h 7"/>
                <a:gd name="T10" fmla="*/ 0 w 42"/>
                <a:gd name="T11" fmla="*/ 2 h 7"/>
                <a:gd name="T12" fmla="*/ 0 w 42"/>
                <a:gd name="T13" fmla="*/ 1 h 7"/>
                <a:gd name="T14" fmla="*/ 0 w 42"/>
                <a:gd name="T15" fmla="*/ 0 h 7"/>
                <a:gd name="T16" fmla="*/ 1 w 42"/>
                <a:gd name="T17" fmla="*/ 0 h 7"/>
                <a:gd name="T18" fmla="*/ 41 w 42"/>
                <a:gd name="T19" fmla="*/ 0 h 7"/>
                <a:gd name="T20" fmla="*/ 42 w 42"/>
                <a:gd name="T21" fmla="*/ 0 h 7"/>
                <a:gd name="T22" fmla="*/ 42 w 42"/>
                <a:gd name="T23" fmla="*/ 1 h 7"/>
                <a:gd name="T24" fmla="*/ 42 w 42"/>
                <a:gd name="T2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" h="7">
                  <a:moveTo>
                    <a:pt x="42" y="2"/>
                  </a:moveTo>
                  <a:cubicBezTo>
                    <a:pt x="42" y="4"/>
                    <a:pt x="42" y="5"/>
                    <a:pt x="41" y="6"/>
                  </a:cubicBezTo>
                  <a:cubicBezTo>
                    <a:pt x="40" y="7"/>
                    <a:pt x="38" y="7"/>
                    <a:pt x="37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3" y="7"/>
                    <a:pt x="2" y="7"/>
                    <a:pt x="1" y="6"/>
                  </a:cubicBezTo>
                  <a:cubicBezTo>
                    <a:pt x="0" y="5"/>
                    <a:pt x="0" y="4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2" y="0"/>
                  </a:cubicBezTo>
                  <a:cubicBezTo>
                    <a:pt x="42" y="0"/>
                    <a:pt x="42" y="1"/>
                    <a:pt x="42" y="1"/>
                  </a:cubicBezTo>
                  <a:lnTo>
                    <a:pt x="42" y="2"/>
                  </a:ln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Freeform 83"/>
            <p:cNvSpPr>
              <a:spLocks/>
            </p:cNvSpPr>
            <p:nvPr/>
          </p:nvSpPr>
          <p:spPr bwMode="auto">
            <a:xfrm>
              <a:off x="9837738" y="2247900"/>
              <a:ext cx="454025" cy="406400"/>
            </a:xfrm>
            <a:custGeom>
              <a:avLst/>
              <a:gdLst>
                <a:gd name="T0" fmla="*/ 31 w 31"/>
                <a:gd name="T1" fmla="*/ 23 h 28"/>
                <a:gd name="T2" fmla="*/ 30 w 31"/>
                <a:gd name="T3" fmla="*/ 27 h 28"/>
                <a:gd name="T4" fmla="*/ 27 w 31"/>
                <a:gd name="T5" fmla="*/ 28 h 28"/>
                <a:gd name="T6" fmla="*/ 5 w 31"/>
                <a:gd name="T7" fmla="*/ 28 h 28"/>
                <a:gd name="T8" fmla="*/ 2 w 31"/>
                <a:gd name="T9" fmla="*/ 27 h 28"/>
                <a:gd name="T10" fmla="*/ 0 w 31"/>
                <a:gd name="T11" fmla="*/ 23 h 28"/>
                <a:gd name="T12" fmla="*/ 0 w 31"/>
                <a:gd name="T13" fmla="*/ 0 h 28"/>
                <a:gd name="T14" fmla="*/ 31 w 31"/>
                <a:gd name="T15" fmla="*/ 0 h 28"/>
                <a:gd name="T16" fmla="*/ 31 w 31"/>
                <a:gd name="T17" fmla="*/ 2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28">
                  <a:moveTo>
                    <a:pt x="31" y="23"/>
                  </a:moveTo>
                  <a:cubicBezTo>
                    <a:pt x="31" y="24"/>
                    <a:pt x="31" y="26"/>
                    <a:pt x="30" y="27"/>
                  </a:cubicBezTo>
                  <a:cubicBezTo>
                    <a:pt x="29" y="28"/>
                    <a:pt x="28" y="28"/>
                    <a:pt x="27" y="28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4" y="28"/>
                    <a:pt x="3" y="28"/>
                    <a:pt x="2" y="27"/>
                  </a:cubicBezTo>
                  <a:cubicBezTo>
                    <a:pt x="1" y="26"/>
                    <a:pt x="0" y="24"/>
                    <a:pt x="0" y="2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1" y="0"/>
                    <a:pt x="31" y="0"/>
                    <a:pt x="31" y="0"/>
                  </a:cubicBezTo>
                  <a:lnTo>
                    <a:pt x="31" y="23"/>
                  </a:lnTo>
                  <a:close/>
                </a:path>
              </a:pathLst>
            </a:cu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7" name="TextBox 64"/>
          <p:cNvSpPr txBox="1"/>
          <p:nvPr/>
        </p:nvSpPr>
        <p:spPr>
          <a:xfrm>
            <a:off x="3182782" y="1944997"/>
            <a:ext cx="14814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Raleway" panose="020B0003030101060003" pitchFamily="34" charset="0"/>
              </a:rPr>
              <a:t>PROCESSOS</a:t>
            </a:r>
            <a:endParaRPr lang="id-ID" sz="1600" b="1" dirty="0">
              <a:solidFill>
                <a:schemeClr val="tx2">
                  <a:lumMod val="60000"/>
                  <a:lumOff val="40000"/>
                </a:schemeClr>
              </a:solidFill>
              <a:latin typeface="Raleway" panose="020B0003030101060003" pitchFamily="34" charset="0"/>
            </a:endParaRPr>
          </a:p>
        </p:txBody>
      </p:sp>
      <p:sp>
        <p:nvSpPr>
          <p:cNvPr id="48" name="TextBox 65"/>
          <p:cNvSpPr txBox="1"/>
          <p:nvPr/>
        </p:nvSpPr>
        <p:spPr>
          <a:xfrm>
            <a:off x="2730556" y="2227874"/>
            <a:ext cx="23179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algn="ctr">
              <a:defRPr sz="1400">
                <a:solidFill>
                  <a:schemeClr val="tx2"/>
                </a:solidFill>
              </a:defRPr>
            </a:lvl1pPr>
          </a:lstStyle>
          <a:p>
            <a:r>
              <a:rPr lang="pt-BR" dirty="0">
                <a:solidFill>
                  <a:schemeClr val="tx2">
                    <a:lumMod val="60000"/>
                    <a:lumOff val="40000"/>
                  </a:schemeClr>
                </a:solidFill>
              </a:rPr>
              <a:t>Execute os mesmos processos que são realizados no atendimento a voz </a:t>
            </a:r>
          </a:p>
        </p:txBody>
      </p:sp>
      <p:sp>
        <p:nvSpPr>
          <p:cNvPr id="49" name="TextBox 66"/>
          <p:cNvSpPr txBox="1"/>
          <p:nvPr/>
        </p:nvSpPr>
        <p:spPr>
          <a:xfrm>
            <a:off x="6311667" y="3849953"/>
            <a:ext cx="10109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Raleway" panose="020B0003030101060003" pitchFamily="34" charset="0"/>
              </a:rPr>
              <a:t>PORTAL</a:t>
            </a:r>
            <a:endParaRPr lang="id-ID" sz="1600" b="1" dirty="0">
              <a:solidFill>
                <a:schemeClr val="tx2">
                  <a:lumMod val="60000"/>
                  <a:lumOff val="40000"/>
                </a:schemeClr>
              </a:solidFill>
              <a:latin typeface="Raleway" panose="020B0003030101060003" pitchFamily="34" charset="0"/>
            </a:endParaRPr>
          </a:p>
        </p:txBody>
      </p:sp>
      <p:sp>
        <p:nvSpPr>
          <p:cNvPr id="50" name="TextBox 67"/>
          <p:cNvSpPr txBox="1"/>
          <p:nvPr/>
        </p:nvSpPr>
        <p:spPr>
          <a:xfrm>
            <a:off x="5529863" y="4144952"/>
            <a:ext cx="25967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algn="ctr">
              <a:defRPr sz="1400">
                <a:solidFill>
                  <a:schemeClr val="tx2"/>
                </a:solidFill>
              </a:defRPr>
            </a:lvl1pPr>
          </a:lstStyle>
          <a:p>
            <a:r>
              <a:rPr lang="pt-BR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Sempre execute os procedimentos em concordância com PORTAL TUDO NOSSO.</a:t>
            </a:r>
          </a:p>
        </p:txBody>
      </p:sp>
      <p:sp>
        <p:nvSpPr>
          <p:cNvPr id="51" name="TextBox 68"/>
          <p:cNvSpPr txBox="1"/>
          <p:nvPr/>
        </p:nvSpPr>
        <p:spPr>
          <a:xfrm>
            <a:off x="9794618" y="2770447"/>
            <a:ext cx="13917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Raleway" panose="020B0003030101060003" pitchFamily="34" charset="0"/>
              </a:rPr>
              <a:t>REGISTROS</a:t>
            </a:r>
            <a:endParaRPr lang="id-ID" sz="1600" b="1" dirty="0">
              <a:solidFill>
                <a:schemeClr val="tx2">
                  <a:lumMod val="60000"/>
                  <a:lumOff val="40000"/>
                </a:schemeClr>
              </a:solidFill>
              <a:latin typeface="Raleway" panose="020B0003030101060003" pitchFamily="34" charset="0"/>
            </a:endParaRPr>
          </a:p>
        </p:txBody>
      </p:sp>
      <p:sp>
        <p:nvSpPr>
          <p:cNvPr id="52" name="TextBox 69"/>
          <p:cNvSpPr txBox="1"/>
          <p:nvPr/>
        </p:nvSpPr>
        <p:spPr>
          <a:xfrm>
            <a:off x="9323266" y="3053324"/>
            <a:ext cx="2383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 algn="ctr">
              <a:defRPr sz="1400">
                <a:solidFill>
                  <a:schemeClr val="tx2"/>
                </a:solidFill>
              </a:defRPr>
            </a:lvl1pPr>
          </a:lstStyle>
          <a:p>
            <a:r>
              <a:rPr lang="pt-BR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Registre os Processos/Eventos nos sistemas </a:t>
            </a:r>
          </a:p>
        </p:txBody>
      </p:sp>
      <p:grpSp>
        <p:nvGrpSpPr>
          <p:cNvPr id="4" name="Grupo 3"/>
          <p:cNvGrpSpPr/>
          <p:nvPr/>
        </p:nvGrpSpPr>
        <p:grpSpPr>
          <a:xfrm>
            <a:off x="6201258" y="2670230"/>
            <a:ext cx="1137683" cy="1137683"/>
            <a:chOff x="6201258" y="2670230"/>
            <a:chExt cx="1137683" cy="1137683"/>
          </a:xfrm>
        </p:grpSpPr>
        <p:sp>
          <p:nvSpPr>
            <p:cNvPr id="24" name="Oval 31"/>
            <p:cNvSpPr/>
            <p:nvPr/>
          </p:nvSpPr>
          <p:spPr>
            <a:xfrm>
              <a:off x="6201258" y="2670230"/>
              <a:ext cx="1137683" cy="1137683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53" name="Group 70"/>
            <p:cNvGrpSpPr/>
            <p:nvPr/>
          </p:nvGrpSpPr>
          <p:grpSpPr>
            <a:xfrm>
              <a:off x="6488493" y="2926149"/>
              <a:ext cx="583867" cy="583867"/>
              <a:chOff x="5978526" y="4030663"/>
              <a:chExt cx="239713" cy="239713"/>
            </a:xfrm>
            <a:solidFill>
              <a:schemeClr val="bg1"/>
            </a:solidFill>
          </p:grpSpPr>
          <p:sp>
            <p:nvSpPr>
              <p:cNvPr id="54" name="Freeform 424"/>
              <p:cNvSpPr>
                <a:spLocks/>
              </p:cNvSpPr>
              <p:nvPr/>
            </p:nvSpPr>
            <p:spPr bwMode="auto">
              <a:xfrm>
                <a:off x="6015038" y="4056063"/>
                <a:ext cx="26988" cy="26988"/>
              </a:xfrm>
              <a:custGeom>
                <a:avLst/>
                <a:gdLst>
                  <a:gd name="T0" fmla="*/ 6 w 7"/>
                  <a:gd name="T1" fmla="*/ 4 h 7"/>
                  <a:gd name="T2" fmla="*/ 4 w 7"/>
                  <a:gd name="T3" fmla="*/ 1 h 7"/>
                  <a:gd name="T4" fmla="*/ 1 w 7"/>
                  <a:gd name="T5" fmla="*/ 1 h 7"/>
                  <a:gd name="T6" fmla="*/ 1 w 7"/>
                  <a:gd name="T7" fmla="*/ 4 h 7"/>
                  <a:gd name="T8" fmla="*/ 4 w 7"/>
                  <a:gd name="T9" fmla="*/ 7 h 7"/>
                  <a:gd name="T10" fmla="*/ 6 w 7"/>
                  <a:gd name="T11" fmla="*/ 7 h 7"/>
                  <a:gd name="T12" fmla="*/ 6 w 7"/>
                  <a:gd name="T13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7">
                    <a:moveTo>
                      <a:pt x="6" y="4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0" y="2"/>
                      <a:pt x="0" y="3"/>
                      <a:pt x="1" y="4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6" y="7"/>
                      <a:pt x="6" y="7"/>
                    </a:cubicBezTo>
                    <a:cubicBezTo>
                      <a:pt x="7" y="6"/>
                      <a:pt x="7" y="5"/>
                      <a:pt x="6" y="4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55" name="Freeform 425"/>
              <p:cNvSpPr>
                <a:spLocks/>
              </p:cNvSpPr>
              <p:nvPr/>
            </p:nvSpPr>
            <p:spPr bwMode="auto">
              <a:xfrm>
                <a:off x="5978526" y="4135438"/>
                <a:ext cx="28575" cy="14288"/>
              </a:xfrm>
              <a:custGeom>
                <a:avLst/>
                <a:gdLst>
                  <a:gd name="T0" fmla="*/ 6 w 8"/>
                  <a:gd name="T1" fmla="*/ 0 h 4"/>
                  <a:gd name="T2" fmla="*/ 2 w 8"/>
                  <a:gd name="T3" fmla="*/ 0 h 4"/>
                  <a:gd name="T4" fmla="*/ 0 w 8"/>
                  <a:gd name="T5" fmla="*/ 2 h 4"/>
                  <a:gd name="T6" fmla="*/ 2 w 8"/>
                  <a:gd name="T7" fmla="*/ 4 h 4"/>
                  <a:gd name="T8" fmla="*/ 6 w 8"/>
                  <a:gd name="T9" fmla="*/ 4 h 4"/>
                  <a:gd name="T10" fmla="*/ 8 w 8"/>
                  <a:gd name="T11" fmla="*/ 2 h 4"/>
                  <a:gd name="T12" fmla="*/ 6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56" name="Freeform 426"/>
              <p:cNvSpPr>
                <a:spLocks/>
              </p:cNvSpPr>
              <p:nvPr/>
            </p:nvSpPr>
            <p:spPr bwMode="auto">
              <a:xfrm>
                <a:off x="6188076" y="4149725"/>
                <a:ext cx="30163" cy="15875"/>
              </a:xfrm>
              <a:custGeom>
                <a:avLst/>
                <a:gdLst>
                  <a:gd name="T0" fmla="*/ 6 w 8"/>
                  <a:gd name="T1" fmla="*/ 0 h 4"/>
                  <a:gd name="T2" fmla="*/ 2 w 8"/>
                  <a:gd name="T3" fmla="*/ 0 h 4"/>
                  <a:gd name="T4" fmla="*/ 0 w 8"/>
                  <a:gd name="T5" fmla="*/ 2 h 4"/>
                  <a:gd name="T6" fmla="*/ 2 w 8"/>
                  <a:gd name="T7" fmla="*/ 4 h 4"/>
                  <a:gd name="T8" fmla="*/ 6 w 8"/>
                  <a:gd name="T9" fmla="*/ 4 h 4"/>
                  <a:gd name="T10" fmla="*/ 8 w 8"/>
                  <a:gd name="T11" fmla="*/ 2 h 4"/>
                  <a:gd name="T12" fmla="*/ 6 w 8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">
                    <a:moveTo>
                      <a:pt x="6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4"/>
                      <a:pt x="8" y="3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57" name="Freeform 427"/>
              <p:cNvSpPr>
                <a:spLocks/>
              </p:cNvSpPr>
              <p:nvPr/>
            </p:nvSpPr>
            <p:spPr bwMode="auto">
              <a:xfrm>
                <a:off x="6165851" y="4067175"/>
                <a:ext cx="25400" cy="26988"/>
              </a:xfrm>
              <a:custGeom>
                <a:avLst/>
                <a:gdLst>
                  <a:gd name="T0" fmla="*/ 6 w 7"/>
                  <a:gd name="T1" fmla="*/ 1 h 7"/>
                  <a:gd name="T2" fmla="*/ 3 w 7"/>
                  <a:gd name="T3" fmla="*/ 1 h 7"/>
                  <a:gd name="T4" fmla="*/ 0 w 7"/>
                  <a:gd name="T5" fmla="*/ 4 h 7"/>
                  <a:gd name="T6" fmla="*/ 0 w 7"/>
                  <a:gd name="T7" fmla="*/ 6 h 7"/>
                  <a:gd name="T8" fmla="*/ 3 w 7"/>
                  <a:gd name="T9" fmla="*/ 6 h 7"/>
                  <a:gd name="T10" fmla="*/ 6 w 7"/>
                  <a:gd name="T11" fmla="*/ 4 h 7"/>
                  <a:gd name="T12" fmla="*/ 6 w 7"/>
                  <a:gd name="T13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7">
                    <a:moveTo>
                      <a:pt x="6" y="1"/>
                    </a:moveTo>
                    <a:cubicBezTo>
                      <a:pt x="5" y="0"/>
                      <a:pt x="4" y="0"/>
                      <a:pt x="3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6"/>
                      <a:pt x="0" y="6"/>
                    </a:cubicBezTo>
                    <a:cubicBezTo>
                      <a:pt x="1" y="7"/>
                      <a:pt x="2" y="7"/>
                      <a:pt x="3" y="6"/>
                    </a:cubicBezTo>
                    <a:cubicBezTo>
                      <a:pt x="6" y="4"/>
                      <a:pt x="6" y="4"/>
                      <a:pt x="6" y="4"/>
                    </a:cubicBezTo>
                    <a:cubicBezTo>
                      <a:pt x="7" y="3"/>
                      <a:pt x="7" y="2"/>
                      <a:pt x="6" y="1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58" name="Freeform 428"/>
              <p:cNvSpPr>
                <a:spLocks/>
              </p:cNvSpPr>
              <p:nvPr/>
            </p:nvSpPr>
            <p:spPr bwMode="auto">
              <a:xfrm>
                <a:off x="6097588" y="4030663"/>
                <a:ext cx="15875" cy="28575"/>
              </a:xfrm>
              <a:custGeom>
                <a:avLst/>
                <a:gdLst>
                  <a:gd name="T0" fmla="*/ 2 w 4"/>
                  <a:gd name="T1" fmla="*/ 8 h 8"/>
                  <a:gd name="T2" fmla="*/ 3 w 4"/>
                  <a:gd name="T3" fmla="*/ 7 h 8"/>
                  <a:gd name="T4" fmla="*/ 4 w 4"/>
                  <a:gd name="T5" fmla="*/ 6 h 8"/>
                  <a:gd name="T6" fmla="*/ 4 w 4"/>
                  <a:gd name="T7" fmla="*/ 2 h 8"/>
                  <a:gd name="T8" fmla="*/ 2 w 4"/>
                  <a:gd name="T9" fmla="*/ 0 h 8"/>
                  <a:gd name="T10" fmla="*/ 0 w 4"/>
                  <a:gd name="T11" fmla="*/ 1 h 8"/>
                  <a:gd name="T12" fmla="*/ 0 w 4"/>
                  <a:gd name="T13" fmla="*/ 2 h 8"/>
                  <a:gd name="T14" fmla="*/ 0 w 4"/>
                  <a:gd name="T15" fmla="*/ 6 h 8"/>
                  <a:gd name="T16" fmla="*/ 2 w 4"/>
                  <a:gd name="T17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8">
                    <a:moveTo>
                      <a:pt x="2" y="8"/>
                    </a:moveTo>
                    <a:cubicBezTo>
                      <a:pt x="3" y="8"/>
                      <a:pt x="3" y="8"/>
                      <a:pt x="3" y="7"/>
                    </a:cubicBezTo>
                    <a:cubicBezTo>
                      <a:pt x="4" y="7"/>
                      <a:pt x="4" y="7"/>
                      <a:pt x="4" y="6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7"/>
                      <a:pt x="1" y="8"/>
                      <a:pt x="2" y="8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59" name="Freeform 429"/>
              <p:cNvSpPr>
                <a:spLocks noEditPoints="1"/>
              </p:cNvSpPr>
              <p:nvPr/>
            </p:nvSpPr>
            <p:spPr bwMode="auto">
              <a:xfrm>
                <a:off x="6037263" y="4089400"/>
                <a:ext cx="120650" cy="136525"/>
              </a:xfrm>
              <a:custGeom>
                <a:avLst/>
                <a:gdLst>
                  <a:gd name="T0" fmla="*/ 16 w 32"/>
                  <a:gd name="T1" fmla="*/ 0 h 36"/>
                  <a:gd name="T2" fmla="*/ 0 w 32"/>
                  <a:gd name="T3" fmla="*/ 16 h 36"/>
                  <a:gd name="T4" fmla="*/ 8 w 32"/>
                  <a:gd name="T5" fmla="*/ 30 h 36"/>
                  <a:gd name="T6" fmla="*/ 8 w 32"/>
                  <a:gd name="T7" fmla="*/ 36 h 36"/>
                  <a:gd name="T8" fmla="*/ 24 w 32"/>
                  <a:gd name="T9" fmla="*/ 36 h 36"/>
                  <a:gd name="T10" fmla="*/ 24 w 32"/>
                  <a:gd name="T11" fmla="*/ 30 h 36"/>
                  <a:gd name="T12" fmla="*/ 32 w 32"/>
                  <a:gd name="T13" fmla="*/ 16 h 36"/>
                  <a:gd name="T14" fmla="*/ 16 w 32"/>
                  <a:gd name="T15" fmla="*/ 0 h 36"/>
                  <a:gd name="T16" fmla="*/ 22 w 32"/>
                  <a:gd name="T17" fmla="*/ 26 h 36"/>
                  <a:gd name="T18" fmla="*/ 20 w 32"/>
                  <a:gd name="T19" fmla="*/ 27 h 36"/>
                  <a:gd name="T20" fmla="*/ 20 w 32"/>
                  <a:gd name="T21" fmla="*/ 30 h 36"/>
                  <a:gd name="T22" fmla="*/ 20 w 32"/>
                  <a:gd name="T23" fmla="*/ 32 h 36"/>
                  <a:gd name="T24" fmla="*/ 12 w 32"/>
                  <a:gd name="T25" fmla="*/ 32 h 36"/>
                  <a:gd name="T26" fmla="*/ 12 w 32"/>
                  <a:gd name="T27" fmla="*/ 30 h 36"/>
                  <a:gd name="T28" fmla="*/ 12 w 32"/>
                  <a:gd name="T29" fmla="*/ 27 h 36"/>
                  <a:gd name="T30" fmla="*/ 10 w 32"/>
                  <a:gd name="T31" fmla="*/ 26 h 36"/>
                  <a:gd name="T32" fmla="*/ 4 w 32"/>
                  <a:gd name="T33" fmla="*/ 16 h 36"/>
                  <a:gd name="T34" fmla="*/ 16 w 32"/>
                  <a:gd name="T35" fmla="*/ 4 h 36"/>
                  <a:gd name="T36" fmla="*/ 28 w 32"/>
                  <a:gd name="T37" fmla="*/ 16 h 36"/>
                  <a:gd name="T38" fmla="*/ 22 w 32"/>
                  <a:gd name="T39" fmla="*/ 2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2" h="36">
                    <a:moveTo>
                      <a:pt x="16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2"/>
                      <a:pt x="3" y="27"/>
                      <a:pt x="8" y="30"/>
                    </a:cubicBezTo>
                    <a:cubicBezTo>
                      <a:pt x="8" y="36"/>
                      <a:pt x="8" y="36"/>
                      <a:pt x="8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0"/>
                      <a:pt x="24" y="30"/>
                      <a:pt x="24" y="30"/>
                    </a:cubicBezTo>
                    <a:cubicBezTo>
                      <a:pt x="29" y="27"/>
                      <a:pt x="32" y="22"/>
                      <a:pt x="32" y="16"/>
                    </a:cubicBezTo>
                    <a:cubicBezTo>
                      <a:pt x="32" y="7"/>
                      <a:pt x="25" y="0"/>
                      <a:pt x="16" y="0"/>
                    </a:cubicBezTo>
                    <a:close/>
                    <a:moveTo>
                      <a:pt x="22" y="26"/>
                    </a:move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0" y="32"/>
                      <a:pt x="20" y="32"/>
                      <a:pt x="20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6" y="24"/>
                      <a:pt x="4" y="20"/>
                      <a:pt x="4" y="16"/>
                    </a:cubicBezTo>
                    <a:cubicBezTo>
                      <a:pt x="4" y="9"/>
                      <a:pt x="9" y="4"/>
                      <a:pt x="16" y="4"/>
                    </a:cubicBezTo>
                    <a:cubicBezTo>
                      <a:pt x="23" y="4"/>
                      <a:pt x="28" y="9"/>
                      <a:pt x="28" y="16"/>
                    </a:cubicBezTo>
                    <a:cubicBezTo>
                      <a:pt x="28" y="20"/>
                      <a:pt x="26" y="24"/>
                      <a:pt x="22" y="26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60" name="Freeform 430"/>
              <p:cNvSpPr>
                <a:spLocks/>
              </p:cNvSpPr>
              <p:nvPr/>
            </p:nvSpPr>
            <p:spPr bwMode="auto">
              <a:xfrm>
                <a:off x="6067426" y="4240213"/>
                <a:ext cx="60325" cy="30163"/>
              </a:xfrm>
              <a:custGeom>
                <a:avLst/>
                <a:gdLst>
                  <a:gd name="T0" fmla="*/ 0 w 16"/>
                  <a:gd name="T1" fmla="*/ 4 h 8"/>
                  <a:gd name="T2" fmla="*/ 4 w 16"/>
                  <a:gd name="T3" fmla="*/ 4 h 8"/>
                  <a:gd name="T4" fmla="*/ 4 w 16"/>
                  <a:gd name="T5" fmla="*/ 4 h 8"/>
                  <a:gd name="T6" fmla="*/ 8 w 16"/>
                  <a:gd name="T7" fmla="*/ 8 h 8"/>
                  <a:gd name="T8" fmla="*/ 12 w 16"/>
                  <a:gd name="T9" fmla="*/ 4 h 8"/>
                  <a:gd name="T10" fmla="*/ 12 w 16"/>
                  <a:gd name="T11" fmla="*/ 4 h 8"/>
                  <a:gd name="T12" fmla="*/ 16 w 16"/>
                  <a:gd name="T13" fmla="*/ 4 h 8"/>
                  <a:gd name="T14" fmla="*/ 16 w 16"/>
                  <a:gd name="T15" fmla="*/ 0 h 8"/>
                  <a:gd name="T16" fmla="*/ 0 w 16"/>
                  <a:gd name="T17" fmla="*/ 0 h 8"/>
                  <a:gd name="T18" fmla="*/ 0 w 16"/>
                  <a:gd name="T1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8">
                    <a:moveTo>
                      <a:pt x="0" y="4"/>
                    </a:move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6"/>
                      <a:pt x="6" y="8"/>
                      <a:pt x="8" y="8"/>
                    </a:cubicBezTo>
                    <a:cubicBezTo>
                      <a:pt x="10" y="8"/>
                      <a:pt x="12" y="6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</p:grpSp>
      </p:grpSp>
      <p:sp>
        <p:nvSpPr>
          <p:cNvPr id="64" name="Freeform 94"/>
          <p:cNvSpPr>
            <a:spLocks/>
          </p:cNvSpPr>
          <p:nvPr/>
        </p:nvSpPr>
        <p:spPr bwMode="auto">
          <a:xfrm>
            <a:off x="9998272" y="4064781"/>
            <a:ext cx="908234" cy="656413"/>
          </a:xfrm>
          <a:custGeom>
            <a:avLst/>
            <a:gdLst>
              <a:gd name="T0" fmla="*/ 22 w 22"/>
              <a:gd name="T1" fmla="*/ 8 h 15"/>
              <a:gd name="T2" fmla="*/ 18 w 22"/>
              <a:gd name="T3" fmla="*/ 5 h 15"/>
              <a:gd name="T4" fmla="*/ 16 w 22"/>
              <a:gd name="T5" fmla="*/ 1 h 15"/>
              <a:gd name="T6" fmla="*/ 11 w 22"/>
              <a:gd name="T7" fmla="*/ 2 h 15"/>
              <a:gd name="T8" fmla="*/ 6 w 22"/>
              <a:gd name="T9" fmla="*/ 1 h 15"/>
              <a:gd name="T10" fmla="*/ 4 w 22"/>
              <a:gd name="T11" fmla="*/ 5 h 15"/>
              <a:gd name="T12" fmla="*/ 0 w 22"/>
              <a:gd name="T13" fmla="*/ 8 h 15"/>
              <a:gd name="T14" fmla="*/ 4 w 22"/>
              <a:gd name="T15" fmla="*/ 11 h 15"/>
              <a:gd name="T16" fmla="*/ 7 w 22"/>
              <a:gd name="T17" fmla="*/ 14 h 15"/>
              <a:gd name="T18" fmla="*/ 11 w 22"/>
              <a:gd name="T19" fmla="*/ 13 h 15"/>
              <a:gd name="T20" fmla="*/ 16 w 22"/>
              <a:gd name="T21" fmla="*/ 15 h 15"/>
              <a:gd name="T22" fmla="*/ 19 w 22"/>
              <a:gd name="T23" fmla="*/ 11 h 15"/>
              <a:gd name="T24" fmla="*/ 22 w 22"/>
              <a:gd name="T25" fmla="*/ 8 h 15"/>
              <a:gd name="T26" fmla="*/ 22 w 22"/>
              <a:gd name="T27" fmla="*/ 8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2" h="15">
                <a:moveTo>
                  <a:pt x="22" y="8"/>
                </a:moveTo>
                <a:cubicBezTo>
                  <a:pt x="22" y="6"/>
                  <a:pt x="20" y="5"/>
                  <a:pt x="18" y="5"/>
                </a:cubicBezTo>
                <a:cubicBezTo>
                  <a:pt x="19" y="4"/>
                  <a:pt x="18" y="2"/>
                  <a:pt x="16" y="1"/>
                </a:cubicBezTo>
                <a:cubicBezTo>
                  <a:pt x="14" y="0"/>
                  <a:pt x="12" y="1"/>
                  <a:pt x="11" y="2"/>
                </a:cubicBezTo>
                <a:cubicBezTo>
                  <a:pt x="10" y="1"/>
                  <a:pt x="8" y="0"/>
                  <a:pt x="6" y="1"/>
                </a:cubicBezTo>
                <a:cubicBezTo>
                  <a:pt x="5" y="2"/>
                  <a:pt x="4" y="4"/>
                  <a:pt x="4" y="5"/>
                </a:cubicBezTo>
                <a:cubicBezTo>
                  <a:pt x="2" y="5"/>
                  <a:pt x="0" y="6"/>
                  <a:pt x="0" y="8"/>
                </a:cubicBezTo>
                <a:cubicBezTo>
                  <a:pt x="0" y="10"/>
                  <a:pt x="3" y="12"/>
                  <a:pt x="4" y="11"/>
                </a:cubicBezTo>
                <a:cubicBezTo>
                  <a:pt x="4" y="12"/>
                  <a:pt x="5" y="14"/>
                  <a:pt x="7" y="14"/>
                </a:cubicBezTo>
                <a:cubicBezTo>
                  <a:pt x="8" y="15"/>
                  <a:pt x="10" y="14"/>
                  <a:pt x="11" y="13"/>
                </a:cubicBezTo>
                <a:cubicBezTo>
                  <a:pt x="12" y="14"/>
                  <a:pt x="14" y="15"/>
                  <a:pt x="16" y="15"/>
                </a:cubicBezTo>
                <a:cubicBezTo>
                  <a:pt x="17" y="14"/>
                  <a:pt x="19" y="12"/>
                  <a:pt x="19" y="11"/>
                </a:cubicBezTo>
                <a:cubicBezTo>
                  <a:pt x="21" y="11"/>
                  <a:pt x="22" y="10"/>
                  <a:pt x="22" y="8"/>
                </a:cubicBezTo>
                <a:cubicBezTo>
                  <a:pt x="22" y="6"/>
                  <a:pt x="22" y="9"/>
                  <a:pt x="22" y="8"/>
                </a:cubicBezTo>
                <a:close/>
              </a:path>
            </a:pathLst>
          </a:cu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grpSp>
        <p:nvGrpSpPr>
          <p:cNvPr id="5" name="Grupo 4"/>
          <p:cNvGrpSpPr/>
          <p:nvPr/>
        </p:nvGrpSpPr>
        <p:grpSpPr>
          <a:xfrm>
            <a:off x="9924011" y="1532547"/>
            <a:ext cx="1137683" cy="1137683"/>
            <a:chOff x="9924011" y="1532547"/>
            <a:chExt cx="1137683" cy="1137683"/>
          </a:xfrm>
        </p:grpSpPr>
        <p:sp>
          <p:nvSpPr>
            <p:cNvPr id="25" name="Oval 32"/>
            <p:cNvSpPr/>
            <p:nvPr/>
          </p:nvSpPr>
          <p:spPr>
            <a:xfrm>
              <a:off x="9924011" y="1532547"/>
              <a:ext cx="1137683" cy="1137683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73" name="Group 86"/>
            <p:cNvGrpSpPr/>
            <p:nvPr/>
          </p:nvGrpSpPr>
          <p:grpSpPr>
            <a:xfrm>
              <a:off x="10286480" y="1901471"/>
              <a:ext cx="433762" cy="415213"/>
              <a:chOff x="9886950" y="1016001"/>
              <a:chExt cx="482600" cy="461963"/>
            </a:xfrm>
            <a:solidFill>
              <a:schemeClr val="bg1"/>
            </a:solidFill>
          </p:grpSpPr>
          <p:sp>
            <p:nvSpPr>
              <p:cNvPr id="74" name="Freeform 36"/>
              <p:cNvSpPr>
                <a:spLocks noEditPoints="1"/>
              </p:cNvSpPr>
              <p:nvPr/>
            </p:nvSpPr>
            <p:spPr bwMode="auto">
              <a:xfrm>
                <a:off x="9886950" y="1016001"/>
                <a:ext cx="482600" cy="461963"/>
              </a:xfrm>
              <a:custGeom>
                <a:avLst/>
                <a:gdLst>
                  <a:gd name="T0" fmla="*/ 117 w 128"/>
                  <a:gd name="T1" fmla="*/ 0 h 122"/>
                  <a:gd name="T2" fmla="*/ 11 w 128"/>
                  <a:gd name="T3" fmla="*/ 0 h 122"/>
                  <a:gd name="T4" fmla="*/ 0 w 128"/>
                  <a:gd name="T5" fmla="*/ 11 h 122"/>
                  <a:gd name="T6" fmla="*/ 0 w 128"/>
                  <a:gd name="T7" fmla="*/ 93 h 122"/>
                  <a:gd name="T8" fmla="*/ 11 w 128"/>
                  <a:gd name="T9" fmla="*/ 104 h 122"/>
                  <a:gd name="T10" fmla="*/ 43 w 128"/>
                  <a:gd name="T11" fmla="*/ 104 h 122"/>
                  <a:gd name="T12" fmla="*/ 37 w 128"/>
                  <a:gd name="T13" fmla="*/ 110 h 122"/>
                  <a:gd name="T14" fmla="*/ 34 w 128"/>
                  <a:gd name="T15" fmla="*/ 113 h 122"/>
                  <a:gd name="T16" fmla="*/ 34 w 128"/>
                  <a:gd name="T17" fmla="*/ 118 h 122"/>
                  <a:gd name="T18" fmla="*/ 42 w 128"/>
                  <a:gd name="T19" fmla="*/ 122 h 122"/>
                  <a:gd name="T20" fmla="*/ 86 w 128"/>
                  <a:gd name="T21" fmla="*/ 122 h 122"/>
                  <a:gd name="T22" fmla="*/ 94 w 128"/>
                  <a:gd name="T23" fmla="*/ 118 h 122"/>
                  <a:gd name="T24" fmla="*/ 94 w 128"/>
                  <a:gd name="T25" fmla="*/ 113 h 122"/>
                  <a:gd name="T26" fmla="*/ 91 w 128"/>
                  <a:gd name="T27" fmla="*/ 110 h 122"/>
                  <a:gd name="T28" fmla="*/ 85 w 128"/>
                  <a:gd name="T29" fmla="*/ 104 h 122"/>
                  <a:gd name="T30" fmla="*/ 117 w 128"/>
                  <a:gd name="T31" fmla="*/ 104 h 122"/>
                  <a:gd name="T32" fmla="*/ 128 w 128"/>
                  <a:gd name="T33" fmla="*/ 93 h 122"/>
                  <a:gd name="T34" fmla="*/ 128 w 128"/>
                  <a:gd name="T35" fmla="*/ 11 h 122"/>
                  <a:gd name="T36" fmla="*/ 117 w 128"/>
                  <a:gd name="T37" fmla="*/ 0 h 122"/>
                  <a:gd name="T38" fmla="*/ 88 w 128"/>
                  <a:gd name="T39" fmla="*/ 113 h 122"/>
                  <a:gd name="T40" fmla="*/ 90 w 128"/>
                  <a:gd name="T41" fmla="*/ 116 h 122"/>
                  <a:gd name="T42" fmla="*/ 90 w 128"/>
                  <a:gd name="T43" fmla="*/ 116 h 122"/>
                  <a:gd name="T44" fmla="*/ 86 w 128"/>
                  <a:gd name="T45" fmla="*/ 118 h 122"/>
                  <a:gd name="T46" fmla="*/ 42 w 128"/>
                  <a:gd name="T47" fmla="*/ 118 h 122"/>
                  <a:gd name="T48" fmla="*/ 38 w 128"/>
                  <a:gd name="T49" fmla="*/ 116 h 122"/>
                  <a:gd name="T50" fmla="*/ 38 w 128"/>
                  <a:gd name="T51" fmla="*/ 116 h 122"/>
                  <a:gd name="T52" fmla="*/ 38 w 128"/>
                  <a:gd name="T53" fmla="*/ 116 h 122"/>
                  <a:gd name="T54" fmla="*/ 40 w 128"/>
                  <a:gd name="T55" fmla="*/ 113 h 122"/>
                  <a:gd name="T56" fmla="*/ 48 w 128"/>
                  <a:gd name="T57" fmla="*/ 104 h 122"/>
                  <a:gd name="T58" fmla="*/ 80 w 128"/>
                  <a:gd name="T59" fmla="*/ 104 h 122"/>
                  <a:gd name="T60" fmla="*/ 88 w 128"/>
                  <a:gd name="T61" fmla="*/ 113 h 122"/>
                  <a:gd name="T62" fmla="*/ 120 w 128"/>
                  <a:gd name="T63" fmla="*/ 93 h 122"/>
                  <a:gd name="T64" fmla="*/ 117 w 128"/>
                  <a:gd name="T65" fmla="*/ 96 h 122"/>
                  <a:gd name="T66" fmla="*/ 11 w 128"/>
                  <a:gd name="T67" fmla="*/ 96 h 122"/>
                  <a:gd name="T68" fmla="*/ 8 w 128"/>
                  <a:gd name="T69" fmla="*/ 93 h 122"/>
                  <a:gd name="T70" fmla="*/ 8 w 128"/>
                  <a:gd name="T71" fmla="*/ 11 h 122"/>
                  <a:gd name="T72" fmla="*/ 11 w 128"/>
                  <a:gd name="T73" fmla="*/ 8 h 122"/>
                  <a:gd name="T74" fmla="*/ 117 w 128"/>
                  <a:gd name="T75" fmla="*/ 8 h 122"/>
                  <a:gd name="T76" fmla="*/ 120 w 128"/>
                  <a:gd name="T77" fmla="*/ 11 h 122"/>
                  <a:gd name="T78" fmla="*/ 120 w 128"/>
                  <a:gd name="T79" fmla="*/ 93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8" h="122">
                    <a:moveTo>
                      <a:pt x="11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99"/>
                      <a:pt x="5" y="104"/>
                      <a:pt x="11" y="104"/>
                    </a:cubicBezTo>
                    <a:cubicBezTo>
                      <a:pt x="43" y="104"/>
                      <a:pt x="43" y="104"/>
                      <a:pt x="43" y="104"/>
                    </a:cubicBezTo>
                    <a:cubicBezTo>
                      <a:pt x="41" y="106"/>
                      <a:pt x="39" y="109"/>
                      <a:pt x="37" y="110"/>
                    </a:cubicBezTo>
                    <a:cubicBezTo>
                      <a:pt x="36" y="111"/>
                      <a:pt x="35" y="112"/>
                      <a:pt x="34" y="113"/>
                    </a:cubicBezTo>
                    <a:cubicBezTo>
                      <a:pt x="34" y="114"/>
                      <a:pt x="33" y="116"/>
                      <a:pt x="34" y="118"/>
                    </a:cubicBezTo>
                    <a:cubicBezTo>
                      <a:pt x="35" y="120"/>
                      <a:pt x="37" y="122"/>
                      <a:pt x="42" y="122"/>
                    </a:cubicBezTo>
                    <a:cubicBezTo>
                      <a:pt x="86" y="122"/>
                      <a:pt x="86" y="122"/>
                      <a:pt x="86" y="122"/>
                    </a:cubicBezTo>
                    <a:cubicBezTo>
                      <a:pt x="91" y="122"/>
                      <a:pt x="93" y="120"/>
                      <a:pt x="94" y="118"/>
                    </a:cubicBezTo>
                    <a:cubicBezTo>
                      <a:pt x="95" y="116"/>
                      <a:pt x="94" y="114"/>
                      <a:pt x="94" y="113"/>
                    </a:cubicBezTo>
                    <a:cubicBezTo>
                      <a:pt x="93" y="112"/>
                      <a:pt x="92" y="111"/>
                      <a:pt x="91" y="110"/>
                    </a:cubicBezTo>
                    <a:cubicBezTo>
                      <a:pt x="89" y="109"/>
                      <a:pt x="87" y="106"/>
                      <a:pt x="85" y="104"/>
                    </a:cubicBezTo>
                    <a:cubicBezTo>
                      <a:pt x="117" y="104"/>
                      <a:pt x="117" y="104"/>
                      <a:pt x="117" y="104"/>
                    </a:cubicBezTo>
                    <a:cubicBezTo>
                      <a:pt x="123" y="104"/>
                      <a:pt x="128" y="99"/>
                      <a:pt x="128" y="93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5"/>
                      <a:pt x="123" y="0"/>
                      <a:pt x="117" y="0"/>
                    </a:cubicBezTo>
                    <a:close/>
                    <a:moveTo>
                      <a:pt x="88" y="113"/>
                    </a:moveTo>
                    <a:cubicBezTo>
                      <a:pt x="89" y="114"/>
                      <a:pt x="90" y="115"/>
                      <a:pt x="90" y="116"/>
                    </a:cubicBezTo>
                    <a:cubicBezTo>
                      <a:pt x="90" y="116"/>
                      <a:pt x="91" y="116"/>
                      <a:pt x="90" y="116"/>
                    </a:cubicBezTo>
                    <a:cubicBezTo>
                      <a:pt x="90" y="117"/>
                      <a:pt x="88" y="118"/>
                      <a:pt x="86" y="118"/>
                    </a:cubicBezTo>
                    <a:cubicBezTo>
                      <a:pt x="42" y="118"/>
                      <a:pt x="42" y="118"/>
                      <a:pt x="42" y="118"/>
                    </a:cubicBezTo>
                    <a:cubicBezTo>
                      <a:pt x="40" y="118"/>
                      <a:pt x="38" y="117"/>
                      <a:pt x="38" y="116"/>
                    </a:cubicBezTo>
                    <a:cubicBezTo>
                      <a:pt x="38" y="116"/>
                      <a:pt x="38" y="116"/>
                      <a:pt x="38" y="116"/>
                    </a:cubicBezTo>
                    <a:cubicBezTo>
                      <a:pt x="38" y="116"/>
                      <a:pt x="38" y="116"/>
                      <a:pt x="38" y="116"/>
                    </a:cubicBezTo>
                    <a:cubicBezTo>
                      <a:pt x="38" y="115"/>
                      <a:pt x="39" y="114"/>
                      <a:pt x="40" y="113"/>
                    </a:cubicBezTo>
                    <a:cubicBezTo>
                      <a:pt x="44" y="109"/>
                      <a:pt x="47" y="106"/>
                      <a:pt x="48" y="104"/>
                    </a:cubicBezTo>
                    <a:cubicBezTo>
                      <a:pt x="80" y="104"/>
                      <a:pt x="80" y="104"/>
                      <a:pt x="80" y="104"/>
                    </a:cubicBezTo>
                    <a:cubicBezTo>
                      <a:pt x="81" y="106"/>
                      <a:pt x="84" y="109"/>
                      <a:pt x="88" y="113"/>
                    </a:cubicBezTo>
                    <a:close/>
                    <a:moveTo>
                      <a:pt x="120" y="93"/>
                    </a:moveTo>
                    <a:cubicBezTo>
                      <a:pt x="120" y="95"/>
                      <a:pt x="119" y="96"/>
                      <a:pt x="117" y="96"/>
                    </a:cubicBezTo>
                    <a:cubicBezTo>
                      <a:pt x="11" y="96"/>
                      <a:pt x="11" y="96"/>
                      <a:pt x="11" y="96"/>
                    </a:cubicBezTo>
                    <a:cubicBezTo>
                      <a:pt x="9" y="96"/>
                      <a:pt x="8" y="95"/>
                      <a:pt x="8" y="93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9" y="8"/>
                      <a:pt x="120" y="9"/>
                      <a:pt x="120" y="11"/>
                    </a:cubicBezTo>
                    <a:lnTo>
                      <a:pt x="120" y="93"/>
                    </a:ln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75" name="Freeform 37"/>
              <p:cNvSpPr>
                <a:spLocks noEditPoints="1"/>
              </p:cNvSpPr>
              <p:nvPr/>
            </p:nvSpPr>
            <p:spPr bwMode="auto">
              <a:xfrm>
                <a:off x="9947275" y="1076326"/>
                <a:ext cx="361950" cy="242888"/>
              </a:xfrm>
              <a:custGeom>
                <a:avLst/>
                <a:gdLst>
                  <a:gd name="T0" fmla="*/ 89 w 96"/>
                  <a:gd name="T1" fmla="*/ 0 h 64"/>
                  <a:gd name="T2" fmla="*/ 7 w 96"/>
                  <a:gd name="T3" fmla="*/ 0 h 64"/>
                  <a:gd name="T4" fmla="*/ 0 w 96"/>
                  <a:gd name="T5" fmla="*/ 7 h 64"/>
                  <a:gd name="T6" fmla="*/ 0 w 96"/>
                  <a:gd name="T7" fmla="*/ 57 h 64"/>
                  <a:gd name="T8" fmla="*/ 7 w 96"/>
                  <a:gd name="T9" fmla="*/ 64 h 64"/>
                  <a:gd name="T10" fmla="*/ 89 w 96"/>
                  <a:gd name="T11" fmla="*/ 64 h 64"/>
                  <a:gd name="T12" fmla="*/ 96 w 96"/>
                  <a:gd name="T13" fmla="*/ 57 h 64"/>
                  <a:gd name="T14" fmla="*/ 96 w 96"/>
                  <a:gd name="T15" fmla="*/ 7 h 64"/>
                  <a:gd name="T16" fmla="*/ 89 w 96"/>
                  <a:gd name="T17" fmla="*/ 0 h 64"/>
                  <a:gd name="T18" fmla="*/ 92 w 96"/>
                  <a:gd name="T19" fmla="*/ 57 h 64"/>
                  <a:gd name="T20" fmla="*/ 89 w 96"/>
                  <a:gd name="T21" fmla="*/ 60 h 64"/>
                  <a:gd name="T22" fmla="*/ 7 w 96"/>
                  <a:gd name="T23" fmla="*/ 60 h 64"/>
                  <a:gd name="T24" fmla="*/ 4 w 96"/>
                  <a:gd name="T25" fmla="*/ 57 h 64"/>
                  <a:gd name="T26" fmla="*/ 4 w 96"/>
                  <a:gd name="T27" fmla="*/ 7 h 64"/>
                  <a:gd name="T28" fmla="*/ 7 w 96"/>
                  <a:gd name="T29" fmla="*/ 4 h 64"/>
                  <a:gd name="T30" fmla="*/ 89 w 96"/>
                  <a:gd name="T31" fmla="*/ 4 h 64"/>
                  <a:gd name="T32" fmla="*/ 92 w 96"/>
                  <a:gd name="T33" fmla="*/ 7 h 64"/>
                  <a:gd name="T34" fmla="*/ 92 w 96"/>
                  <a:gd name="T35" fmla="*/ 5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6" h="64">
                    <a:moveTo>
                      <a:pt x="89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61"/>
                      <a:pt x="3" y="64"/>
                      <a:pt x="7" y="64"/>
                    </a:cubicBezTo>
                    <a:cubicBezTo>
                      <a:pt x="89" y="64"/>
                      <a:pt x="89" y="64"/>
                      <a:pt x="89" y="64"/>
                    </a:cubicBezTo>
                    <a:cubicBezTo>
                      <a:pt x="93" y="64"/>
                      <a:pt x="96" y="61"/>
                      <a:pt x="96" y="57"/>
                    </a:cubicBezTo>
                    <a:cubicBezTo>
                      <a:pt x="96" y="7"/>
                      <a:pt x="96" y="7"/>
                      <a:pt x="96" y="7"/>
                    </a:cubicBezTo>
                    <a:cubicBezTo>
                      <a:pt x="96" y="3"/>
                      <a:pt x="93" y="0"/>
                      <a:pt x="89" y="0"/>
                    </a:cubicBezTo>
                    <a:close/>
                    <a:moveTo>
                      <a:pt x="92" y="57"/>
                    </a:moveTo>
                    <a:cubicBezTo>
                      <a:pt x="92" y="59"/>
                      <a:pt x="91" y="60"/>
                      <a:pt x="89" y="60"/>
                    </a:cubicBezTo>
                    <a:cubicBezTo>
                      <a:pt x="7" y="60"/>
                      <a:pt x="7" y="60"/>
                      <a:pt x="7" y="60"/>
                    </a:cubicBezTo>
                    <a:cubicBezTo>
                      <a:pt x="5" y="60"/>
                      <a:pt x="4" y="59"/>
                      <a:pt x="4" y="5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5"/>
                      <a:pt x="5" y="4"/>
                      <a:pt x="7" y="4"/>
                    </a:cubicBezTo>
                    <a:cubicBezTo>
                      <a:pt x="89" y="4"/>
                      <a:pt x="89" y="4"/>
                      <a:pt x="89" y="4"/>
                    </a:cubicBezTo>
                    <a:cubicBezTo>
                      <a:pt x="91" y="4"/>
                      <a:pt x="92" y="5"/>
                      <a:pt x="92" y="7"/>
                    </a:cubicBezTo>
                    <a:lnTo>
                      <a:pt x="92" y="57"/>
                    </a:ln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76" name="Freeform 38"/>
              <p:cNvSpPr>
                <a:spLocks noEditPoints="1"/>
              </p:cNvSpPr>
              <p:nvPr/>
            </p:nvSpPr>
            <p:spPr bwMode="auto">
              <a:xfrm>
                <a:off x="10104438" y="1327151"/>
                <a:ext cx="46037" cy="44450"/>
              </a:xfrm>
              <a:custGeom>
                <a:avLst/>
                <a:gdLst>
                  <a:gd name="T0" fmla="*/ 6 w 12"/>
                  <a:gd name="T1" fmla="*/ 0 h 12"/>
                  <a:gd name="T2" fmla="*/ 0 w 12"/>
                  <a:gd name="T3" fmla="*/ 6 h 12"/>
                  <a:gd name="T4" fmla="*/ 6 w 12"/>
                  <a:gd name="T5" fmla="*/ 12 h 12"/>
                  <a:gd name="T6" fmla="*/ 12 w 12"/>
                  <a:gd name="T7" fmla="*/ 6 h 12"/>
                  <a:gd name="T8" fmla="*/ 6 w 12"/>
                  <a:gd name="T9" fmla="*/ 0 h 12"/>
                  <a:gd name="T10" fmla="*/ 6 w 12"/>
                  <a:gd name="T11" fmla="*/ 8 h 12"/>
                  <a:gd name="T12" fmla="*/ 4 w 12"/>
                  <a:gd name="T13" fmla="*/ 6 h 12"/>
                  <a:gd name="T14" fmla="*/ 6 w 12"/>
                  <a:gd name="T15" fmla="*/ 4 h 12"/>
                  <a:gd name="T16" fmla="*/ 8 w 12"/>
                  <a:gd name="T17" fmla="*/ 6 h 12"/>
                  <a:gd name="T18" fmla="*/ 6 w 12"/>
                  <a:gd name="T19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" h="12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9" y="12"/>
                      <a:pt x="12" y="9"/>
                      <a:pt x="12" y="6"/>
                    </a:cubicBezTo>
                    <a:cubicBezTo>
                      <a:pt x="12" y="3"/>
                      <a:pt x="9" y="0"/>
                      <a:pt x="6" y="0"/>
                    </a:cubicBezTo>
                    <a:close/>
                    <a:moveTo>
                      <a:pt x="6" y="8"/>
                    </a:moveTo>
                    <a:cubicBezTo>
                      <a:pt x="5" y="8"/>
                      <a:pt x="4" y="7"/>
                      <a:pt x="4" y="6"/>
                    </a:cubicBezTo>
                    <a:cubicBezTo>
                      <a:pt x="4" y="5"/>
                      <a:pt x="5" y="4"/>
                      <a:pt x="6" y="4"/>
                    </a:cubicBezTo>
                    <a:cubicBezTo>
                      <a:pt x="7" y="4"/>
                      <a:pt x="8" y="5"/>
                      <a:pt x="8" y="6"/>
                    </a:cubicBezTo>
                    <a:cubicBezTo>
                      <a:pt x="8" y="7"/>
                      <a:pt x="7" y="8"/>
                      <a:pt x="6" y="8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77" name="Freeform 39"/>
              <p:cNvSpPr>
                <a:spLocks/>
              </p:cNvSpPr>
              <p:nvPr/>
            </p:nvSpPr>
            <p:spPr bwMode="auto">
              <a:xfrm>
                <a:off x="10067925" y="1198563"/>
                <a:ext cx="44450" cy="90488"/>
              </a:xfrm>
              <a:custGeom>
                <a:avLst/>
                <a:gdLst>
                  <a:gd name="T0" fmla="*/ 9 w 12"/>
                  <a:gd name="T1" fmla="*/ 0 h 24"/>
                  <a:gd name="T2" fmla="*/ 3 w 12"/>
                  <a:gd name="T3" fmla="*/ 0 h 24"/>
                  <a:gd name="T4" fmla="*/ 0 w 12"/>
                  <a:gd name="T5" fmla="*/ 3 h 24"/>
                  <a:gd name="T6" fmla="*/ 0 w 12"/>
                  <a:gd name="T7" fmla="*/ 21 h 24"/>
                  <a:gd name="T8" fmla="*/ 3 w 12"/>
                  <a:gd name="T9" fmla="*/ 24 h 24"/>
                  <a:gd name="T10" fmla="*/ 9 w 12"/>
                  <a:gd name="T11" fmla="*/ 24 h 24"/>
                  <a:gd name="T12" fmla="*/ 12 w 12"/>
                  <a:gd name="T13" fmla="*/ 21 h 24"/>
                  <a:gd name="T14" fmla="*/ 12 w 12"/>
                  <a:gd name="T15" fmla="*/ 3 h 24"/>
                  <a:gd name="T16" fmla="*/ 9 w 12"/>
                  <a:gd name="T1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24">
                    <a:moveTo>
                      <a:pt x="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2"/>
                      <a:pt x="1" y="24"/>
                      <a:pt x="3" y="24"/>
                    </a:cubicBezTo>
                    <a:cubicBezTo>
                      <a:pt x="9" y="24"/>
                      <a:pt x="9" y="24"/>
                      <a:pt x="9" y="24"/>
                    </a:cubicBezTo>
                    <a:cubicBezTo>
                      <a:pt x="11" y="24"/>
                      <a:pt x="12" y="22"/>
                      <a:pt x="12" y="21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9" y="0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78" name="Freeform 40"/>
              <p:cNvSpPr>
                <a:spLocks/>
              </p:cNvSpPr>
              <p:nvPr/>
            </p:nvSpPr>
            <p:spPr bwMode="auto">
              <a:xfrm>
                <a:off x="10218738" y="1106488"/>
                <a:ext cx="44450" cy="182563"/>
              </a:xfrm>
              <a:custGeom>
                <a:avLst/>
                <a:gdLst>
                  <a:gd name="T0" fmla="*/ 9 w 12"/>
                  <a:gd name="T1" fmla="*/ 0 h 48"/>
                  <a:gd name="T2" fmla="*/ 3 w 12"/>
                  <a:gd name="T3" fmla="*/ 0 h 48"/>
                  <a:gd name="T4" fmla="*/ 0 w 12"/>
                  <a:gd name="T5" fmla="*/ 3 h 48"/>
                  <a:gd name="T6" fmla="*/ 0 w 12"/>
                  <a:gd name="T7" fmla="*/ 45 h 48"/>
                  <a:gd name="T8" fmla="*/ 3 w 12"/>
                  <a:gd name="T9" fmla="*/ 48 h 48"/>
                  <a:gd name="T10" fmla="*/ 9 w 12"/>
                  <a:gd name="T11" fmla="*/ 48 h 48"/>
                  <a:gd name="T12" fmla="*/ 12 w 12"/>
                  <a:gd name="T13" fmla="*/ 45 h 48"/>
                  <a:gd name="T14" fmla="*/ 12 w 12"/>
                  <a:gd name="T15" fmla="*/ 3 h 48"/>
                  <a:gd name="T16" fmla="*/ 9 w 12"/>
                  <a:gd name="T1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48">
                    <a:moveTo>
                      <a:pt x="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47"/>
                      <a:pt x="1" y="48"/>
                      <a:pt x="3" y="48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11" y="48"/>
                      <a:pt x="12" y="47"/>
                      <a:pt x="12" y="45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9" y="0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79" name="Freeform 41"/>
              <p:cNvSpPr>
                <a:spLocks/>
              </p:cNvSpPr>
              <p:nvPr/>
            </p:nvSpPr>
            <p:spPr bwMode="auto">
              <a:xfrm>
                <a:off x="10142538" y="1166813"/>
                <a:ext cx="46037" cy="122238"/>
              </a:xfrm>
              <a:custGeom>
                <a:avLst/>
                <a:gdLst>
                  <a:gd name="T0" fmla="*/ 9 w 12"/>
                  <a:gd name="T1" fmla="*/ 0 h 32"/>
                  <a:gd name="T2" fmla="*/ 3 w 12"/>
                  <a:gd name="T3" fmla="*/ 0 h 32"/>
                  <a:gd name="T4" fmla="*/ 0 w 12"/>
                  <a:gd name="T5" fmla="*/ 3 h 32"/>
                  <a:gd name="T6" fmla="*/ 0 w 12"/>
                  <a:gd name="T7" fmla="*/ 29 h 32"/>
                  <a:gd name="T8" fmla="*/ 3 w 12"/>
                  <a:gd name="T9" fmla="*/ 32 h 32"/>
                  <a:gd name="T10" fmla="*/ 9 w 12"/>
                  <a:gd name="T11" fmla="*/ 32 h 32"/>
                  <a:gd name="T12" fmla="*/ 12 w 12"/>
                  <a:gd name="T13" fmla="*/ 29 h 32"/>
                  <a:gd name="T14" fmla="*/ 12 w 12"/>
                  <a:gd name="T15" fmla="*/ 3 h 32"/>
                  <a:gd name="T16" fmla="*/ 9 w 12"/>
                  <a:gd name="T17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32">
                    <a:moveTo>
                      <a:pt x="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31"/>
                      <a:pt x="1" y="32"/>
                      <a:pt x="3" y="32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11" y="32"/>
                      <a:pt x="12" y="31"/>
                      <a:pt x="12" y="2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9" y="0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  <p:sp>
            <p:nvSpPr>
              <p:cNvPr id="80" name="Freeform 42"/>
              <p:cNvSpPr>
                <a:spLocks/>
              </p:cNvSpPr>
              <p:nvPr/>
            </p:nvSpPr>
            <p:spPr bwMode="auto">
              <a:xfrm>
                <a:off x="9991725" y="1136651"/>
                <a:ext cx="46037" cy="152400"/>
              </a:xfrm>
              <a:custGeom>
                <a:avLst/>
                <a:gdLst>
                  <a:gd name="T0" fmla="*/ 9 w 12"/>
                  <a:gd name="T1" fmla="*/ 0 h 40"/>
                  <a:gd name="T2" fmla="*/ 3 w 12"/>
                  <a:gd name="T3" fmla="*/ 0 h 40"/>
                  <a:gd name="T4" fmla="*/ 0 w 12"/>
                  <a:gd name="T5" fmla="*/ 3 h 40"/>
                  <a:gd name="T6" fmla="*/ 0 w 12"/>
                  <a:gd name="T7" fmla="*/ 37 h 40"/>
                  <a:gd name="T8" fmla="*/ 3 w 12"/>
                  <a:gd name="T9" fmla="*/ 40 h 40"/>
                  <a:gd name="T10" fmla="*/ 9 w 12"/>
                  <a:gd name="T11" fmla="*/ 40 h 40"/>
                  <a:gd name="T12" fmla="*/ 12 w 12"/>
                  <a:gd name="T13" fmla="*/ 37 h 40"/>
                  <a:gd name="T14" fmla="*/ 12 w 12"/>
                  <a:gd name="T15" fmla="*/ 3 h 40"/>
                  <a:gd name="T16" fmla="*/ 9 w 12"/>
                  <a:gd name="T17" fmla="*/ 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40">
                    <a:moveTo>
                      <a:pt x="9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1" y="40"/>
                      <a:pt x="3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11" y="40"/>
                      <a:pt x="12" y="39"/>
                      <a:pt x="12" y="37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9" y="0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lt1"/>
                  </a:solidFill>
                </a:endParaRPr>
              </a:p>
            </p:txBody>
          </p:sp>
        </p:grpSp>
      </p:grpSp>
      <p:grpSp>
        <p:nvGrpSpPr>
          <p:cNvPr id="2" name="Grupo 1"/>
          <p:cNvGrpSpPr/>
          <p:nvPr/>
        </p:nvGrpSpPr>
        <p:grpSpPr>
          <a:xfrm>
            <a:off x="3339634" y="3048960"/>
            <a:ext cx="1137683" cy="1137683"/>
            <a:chOff x="3339634" y="3048960"/>
            <a:chExt cx="1137683" cy="1137683"/>
          </a:xfrm>
        </p:grpSpPr>
        <p:sp>
          <p:nvSpPr>
            <p:cNvPr id="23" name="Oval 30"/>
            <p:cNvSpPr/>
            <p:nvPr/>
          </p:nvSpPr>
          <p:spPr>
            <a:xfrm>
              <a:off x="3339634" y="3048960"/>
              <a:ext cx="1137683" cy="1137683"/>
            </a:xfrm>
            <a:prstGeom prst="ellipse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81" name="Group 57"/>
            <p:cNvGrpSpPr/>
            <p:nvPr/>
          </p:nvGrpSpPr>
          <p:grpSpPr>
            <a:xfrm>
              <a:off x="3690089" y="3415214"/>
              <a:ext cx="420688" cy="422275"/>
              <a:chOff x="1298575" y="588963"/>
              <a:chExt cx="420688" cy="422275"/>
            </a:xfrm>
            <a:solidFill>
              <a:schemeClr val="bg1"/>
            </a:solidFill>
          </p:grpSpPr>
          <p:sp>
            <p:nvSpPr>
              <p:cNvPr id="82" name="Freeform 9"/>
              <p:cNvSpPr>
                <a:spLocks noEditPoints="1"/>
              </p:cNvSpPr>
              <p:nvPr/>
            </p:nvSpPr>
            <p:spPr bwMode="auto">
              <a:xfrm>
                <a:off x="1298575" y="588963"/>
                <a:ext cx="420688" cy="422275"/>
              </a:xfrm>
              <a:custGeom>
                <a:avLst/>
                <a:gdLst>
                  <a:gd name="T0" fmla="*/ 64 w 112"/>
                  <a:gd name="T1" fmla="*/ 12 h 112"/>
                  <a:gd name="T2" fmla="*/ 78 w 112"/>
                  <a:gd name="T3" fmla="*/ 23 h 112"/>
                  <a:gd name="T4" fmla="*/ 84 w 112"/>
                  <a:gd name="T5" fmla="*/ 18 h 112"/>
                  <a:gd name="T6" fmla="*/ 93 w 112"/>
                  <a:gd name="T7" fmla="*/ 25 h 112"/>
                  <a:gd name="T8" fmla="*/ 89 w 112"/>
                  <a:gd name="T9" fmla="*/ 34 h 112"/>
                  <a:gd name="T10" fmla="*/ 100 w 112"/>
                  <a:gd name="T11" fmla="*/ 48 h 112"/>
                  <a:gd name="T12" fmla="*/ 104 w 112"/>
                  <a:gd name="T13" fmla="*/ 60 h 112"/>
                  <a:gd name="T14" fmla="*/ 95 w 112"/>
                  <a:gd name="T15" fmla="*/ 64 h 112"/>
                  <a:gd name="T16" fmla="*/ 93 w 112"/>
                  <a:gd name="T17" fmla="*/ 81 h 112"/>
                  <a:gd name="T18" fmla="*/ 87 w 112"/>
                  <a:gd name="T19" fmla="*/ 93 h 112"/>
                  <a:gd name="T20" fmla="*/ 81 w 112"/>
                  <a:gd name="T21" fmla="*/ 93 h 112"/>
                  <a:gd name="T22" fmla="*/ 64 w 112"/>
                  <a:gd name="T23" fmla="*/ 95 h 112"/>
                  <a:gd name="T24" fmla="*/ 60 w 112"/>
                  <a:gd name="T25" fmla="*/ 104 h 112"/>
                  <a:gd name="T26" fmla="*/ 48 w 112"/>
                  <a:gd name="T27" fmla="*/ 100 h 112"/>
                  <a:gd name="T28" fmla="*/ 34 w 112"/>
                  <a:gd name="T29" fmla="*/ 89 h 112"/>
                  <a:gd name="T30" fmla="*/ 28 w 112"/>
                  <a:gd name="T31" fmla="*/ 94 h 112"/>
                  <a:gd name="T32" fmla="*/ 19 w 112"/>
                  <a:gd name="T33" fmla="*/ 87 h 112"/>
                  <a:gd name="T34" fmla="*/ 23 w 112"/>
                  <a:gd name="T35" fmla="*/ 78 h 112"/>
                  <a:gd name="T36" fmla="*/ 12 w 112"/>
                  <a:gd name="T37" fmla="*/ 64 h 112"/>
                  <a:gd name="T38" fmla="*/ 8 w 112"/>
                  <a:gd name="T39" fmla="*/ 52 h 112"/>
                  <a:gd name="T40" fmla="*/ 17 w 112"/>
                  <a:gd name="T41" fmla="*/ 48 h 112"/>
                  <a:gd name="T42" fmla="*/ 19 w 112"/>
                  <a:gd name="T43" fmla="*/ 31 h 112"/>
                  <a:gd name="T44" fmla="*/ 25 w 112"/>
                  <a:gd name="T45" fmla="*/ 19 h 112"/>
                  <a:gd name="T46" fmla="*/ 31 w 112"/>
                  <a:gd name="T47" fmla="*/ 19 h 112"/>
                  <a:gd name="T48" fmla="*/ 48 w 112"/>
                  <a:gd name="T49" fmla="*/ 17 h 112"/>
                  <a:gd name="T50" fmla="*/ 52 w 112"/>
                  <a:gd name="T51" fmla="*/ 8 h 112"/>
                  <a:gd name="T52" fmla="*/ 60 w 112"/>
                  <a:gd name="T53" fmla="*/ 0 h 112"/>
                  <a:gd name="T54" fmla="*/ 40 w 112"/>
                  <a:gd name="T55" fmla="*/ 11 h 112"/>
                  <a:gd name="T56" fmla="*/ 28 w 112"/>
                  <a:gd name="T57" fmla="*/ 10 h 112"/>
                  <a:gd name="T58" fmla="*/ 14 w 112"/>
                  <a:gd name="T59" fmla="*/ 19 h 112"/>
                  <a:gd name="T60" fmla="*/ 13 w 112"/>
                  <a:gd name="T61" fmla="*/ 35 h 112"/>
                  <a:gd name="T62" fmla="*/ 0 w 112"/>
                  <a:gd name="T63" fmla="*/ 52 h 112"/>
                  <a:gd name="T64" fmla="*/ 11 w 112"/>
                  <a:gd name="T65" fmla="*/ 72 h 112"/>
                  <a:gd name="T66" fmla="*/ 10 w 112"/>
                  <a:gd name="T67" fmla="*/ 84 h 112"/>
                  <a:gd name="T68" fmla="*/ 19 w 112"/>
                  <a:gd name="T69" fmla="*/ 98 h 112"/>
                  <a:gd name="T70" fmla="*/ 35 w 112"/>
                  <a:gd name="T71" fmla="*/ 99 h 112"/>
                  <a:gd name="T72" fmla="*/ 52 w 112"/>
                  <a:gd name="T73" fmla="*/ 112 h 112"/>
                  <a:gd name="T74" fmla="*/ 72 w 112"/>
                  <a:gd name="T75" fmla="*/ 101 h 112"/>
                  <a:gd name="T76" fmla="*/ 84 w 112"/>
                  <a:gd name="T77" fmla="*/ 102 h 112"/>
                  <a:gd name="T78" fmla="*/ 98 w 112"/>
                  <a:gd name="T79" fmla="*/ 93 h 112"/>
                  <a:gd name="T80" fmla="*/ 99 w 112"/>
                  <a:gd name="T81" fmla="*/ 77 h 112"/>
                  <a:gd name="T82" fmla="*/ 112 w 112"/>
                  <a:gd name="T83" fmla="*/ 60 h 112"/>
                  <a:gd name="T84" fmla="*/ 101 w 112"/>
                  <a:gd name="T85" fmla="*/ 40 h 112"/>
                  <a:gd name="T86" fmla="*/ 102 w 112"/>
                  <a:gd name="T87" fmla="*/ 28 h 112"/>
                  <a:gd name="T88" fmla="*/ 93 w 112"/>
                  <a:gd name="T89" fmla="*/ 14 h 112"/>
                  <a:gd name="T90" fmla="*/ 77 w 112"/>
                  <a:gd name="T91" fmla="*/ 13 h 112"/>
                  <a:gd name="T92" fmla="*/ 60 w 112"/>
                  <a:gd name="T93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2" h="112">
                    <a:moveTo>
                      <a:pt x="60" y="8"/>
                    </a:moveTo>
                    <a:cubicBezTo>
                      <a:pt x="62" y="8"/>
                      <a:pt x="64" y="10"/>
                      <a:pt x="64" y="12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9" y="18"/>
                      <a:pt x="74" y="20"/>
                      <a:pt x="78" y="23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2" y="18"/>
                      <a:pt x="83" y="18"/>
                      <a:pt x="84" y="18"/>
                    </a:cubicBezTo>
                    <a:cubicBezTo>
                      <a:pt x="85" y="18"/>
                      <a:pt x="86" y="18"/>
                      <a:pt x="87" y="19"/>
                    </a:cubicBezTo>
                    <a:cubicBezTo>
                      <a:pt x="93" y="25"/>
                      <a:pt x="93" y="25"/>
                      <a:pt x="93" y="25"/>
                    </a:cubicBezTo>
                    <a:cubicBezTo>
                      <a:pt x="94" y="26"/>
                      <a:pt x="94" y="29"/>
                      <a:pt x="93" y="31"/>
                    </a:cubicBezTo>
                    <a:cubicBezTo>
                      <a:pt x="89" y="34"/>
                      <a:pt x="89" y="34"/>
                      <a:pt x="89" y="34"/>
                    </a:cubicBezTo>
                    <a:cubicBezTo>
                      <a:pt x="92" y="38"/>
                      <a:pt x="94" y="43"/>
                      <a:pt x="95" y="48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102" y="48"/>
                      <a:pt x="104" y="50"/>
                      <a:pt x="104" y="52"/>
                    </a:cubicBezTo>
                    <a:cubicBezTo>
                      <a:pt x="104" y="60"/>
                      <a:pt x="104" y="60"/>
                      <a:pt x="104" y="60"/>
                    </a:cubicBezTo>
                    <a:cubicBezTo>
                      <a:pt x="104" y="62"/>
                      <a:pt x="102" y="64"/>
                      <a:pt x="100" y="64"/>
                    </a:cubicBezTo>
                    <a:cubicBezTo>
                      <a:pt x="95" y="64"/>
                      <a:pt x="95" y="64"/>
                      <a:pt x="95" y="64"/>
                    </a:cubicBezTo>
                    <a:cubicBezTo>
                      <a:pt x="94" y="69"/>
                      <a:pt x="92" y="74"/>
                      <a:pt x="89" y="78"/>
                    </a:cubicBezTo>
                    <a:cubicBezTo>
                      <a:pt x="93" y="81"/>
                      <a:pt x="93" y="81"/>
                      <a:pt x="93" y="81"/>
                    </a:cubicBezTo>
                    <a:cubicBezTo>
                      <a:pt x="94" y="83"/>
                      <a:pt x="94" y="86"/>
                      <a:pt x="93" y="87"/>
                    </a:cubicBezTo>
                    <a:cubicBezTo>
                      <a:pt x="87" y="93"/>
                      <a:pt x="87" y="93"/>
                      <a:pt x="87" y="93"/>
                    </a:cubicBezTo>
                    <a:cubicBezTo>
                      <a:pt x="86" y="94"/>
                      <a:pt x="85" y="94"/>
                      <a:pt x="84" y="94"/>
                    </a:cubicBezTo>
                    <a:cubicBezTo>
                      <a:pt x="83" y="94"/>
                      <a:pt x="82" y="94"/>
                      <a:pt x="81" y="93"/>
                    </a:cubicBezTo>
                    <a:cubicBezTo>
                      <a:pt x="78" y="89"/>
                      <a:pt x="78" y="89"/>
                      <a:pt x="78" y="89"/>
                    </a:cubicBezTo>
                    <a:cubicBezTo>
                      <a:pt x="74" y="92"/>
                      <a:pt x="69" y="94"/>
                      <a:pt x="64" y="95"/>
                    </a:cubicBezTo>
                    <a:cubicBezTo>
                      <a:pt x="64" y="100"/>
                      <a:pt x="64" y="100"/>
                      <a:pt x="64" y="100"/>
                    </a:cubicBezTo>
                    <a:cubicBezTo>
                      <a:pt x="64" y="102"/>
                      <a:pt x="62" y="104"/>
                      <a:pt x="60" y="104"/>
                    </a:cubicBezTo>
                    <a:cubicBezTo>
                      <a:pt x="52" y="104"/>
                      <a:pt x="52" y="104"/>
                      <a:pt x="52" y="104"/>
                    </a:cubicBezTo>
                    <a:cubicBezTo>
                      <a:pt x="50" y="104"/>
                      <a:pt x="48" y="102"/>
                      <a:pt x="48" y="100"/>
                    </a:cubicBezTo>
                    <a:cubicBezTo>
                      <a:pt x="48" y="95"/>
                      <a:pt x="48" y="95"/>
                      <a:pt x="48" y="95"/>
                    </a:cubicBezTo>
                    <a:cubicBezTo>
                      <a:pt x="43" y="94"/>
                      <a:pt x="38" y="92"/>
                      <a:pt x="34" y="89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0" y="94"/>
                      <a:pt x="29" y="94"/>
                      <a:pt x="28" y="94"/>
                    </a:cubicBezTo>
                    <a:cubicBezTo>
                      <a:pt x="27" y="94"/>
                      <a:pt x="26" y="94"/>
                      <a:pt x="25" y="93"/>
                    </a:cubicBezTo>
                    <a:cubicBezTo>
                      <a:pt x="19" y="87"/>
                      <a:pt x="19" y="87"/>
                      <a:pt x="19" y="87"/>
                    </a:cubicBezTo>
                    <a:cubicBezTo>
                      <a:pt x="18" y="86"/>
                      <a:pt x="18" y="83"/>
                      <a:pt x="19" y="81"/>
                    </a:cubicBezTo>
                    <a:cubicBezTo>
                      <a:pt x="23" y="78"/>
                      <a:pt x="23" y="78"/>
                      <a:pt x="23" y="78"/>
                    </a:cubicBezTo>
                    <a:cubicBezTo>
                      <a:pt x="20" y="74"/>
                      <a:pt x="18" y="69"/>
                      <a:pt x="17" y="64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0" y="64"/>
                      <a:pt x="8" y="62"/>
                      <a:pt x="8" y="60"/>
                    </a:cubicBezTo>
                    <a:cubicBezTo>
                      <a:pt x="8" y="52"/>
                      <a:pt x="8" y="52"/>
                      <a:pt x="8" y="52"/>
                    </a:cubicBezTo>
                    <a:cubicBezTo>
                      <a:pt x="8" y="50"/>
                      <a:pt x="10" y="48"/>
                      <a:pt x="12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8" y="43"/>
                      <a:pt x="20" y="38"/>
                      <a:pt x="23" y="34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8" y="29"/>
                      <a:pt x="18" y="26"/>
                      <a:pt x="19" y="25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6" y="18"/>
                      <a:pt x="27" y="18"/>
                      <a:pt x="28" y="18"/>
                    </a:cubicBezTo>
                    <a:cubicBezTo>
                      <a:pt x="29" y="18"/>
                      <a:pt x="30" y="18"/>
                      <a:pt x="31" y="19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8" y="20"/>
                      <a:pt x="43" y="18"/>
                      <a:pt x="48" y="17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8" y="10"/>
                      <a:pt x="50" y="8"/>
                      <a:pt x="52" y="8"/>
                    </a:cubicBezTo>
                    <a:cubicBezTo>
                      <a:pt x="60" y="8"/>
                      <a:pt x="60" y="8"/>
                      <a:pt x="60" y="8"/>
                    </a:cubicBezTo>
                    <a:moveTo>
                      <a:pt x="60" y="0"/>
                    </a:moveTo>
                    <a:cubicBezTo>
                      <a:pt x="52" y="0"/>
                      <a:pt x="52" y="0"/>
                      <a:pt x="52" y="0"/>
                    </a:cubicBezTo>
                    <a:cubicBezTo>
                      <a:pt x="46" y="0"/>
                      <a:pt x="41" y="5"/>
                      <a:pt x="40" y="11"/>
                    </a:cubicBezTo>
                    <a:cubicBezTo>
                      <a:pt x="38" y="11"/>
                      <a:pt x="37" y="12"/>
                      <a:pt x="35" y="13"/>
                    </a:cubicBezTo>
                    <a:cubicBezTo>
                      <a:pt x="33" y="11"/>
                      <a:pt x="31" y="10"/>
                      <a:pt x="28" y="10"/>
                    </a:cubicBezTo>
                    <a:cubicBezTo>
                      <a:pt x="25" y="10"/>
                      <a:pt x="21" y="11"/>
                      <a:pt x="19" y="14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1" y="22"/>
                      <a:pt x="10" y="25"/>
                      <a:pt x="10" y="28"/>
                    </a:cubicBezTo>
                    <a:cubicBezTo>
                      <a:pt x="10" y="31"/>
                      <a:pt x="11" y="33"/>
                      <a:pt x="13" y="35"/>
                    </a:cubicBezTo>
                    <a:cubicBezTo>
                      <a:pt x="12" y="37"/>
                      <a:pt x="11" y="38"/>
                      <a:pt x="11" y="40"/>
                    </a:cubicBezTo>
                    <a:cubicBezTo>
                      <a:pt x="5" y="41"/>
                      <a:pt x="0" y="46"/>
                      <a:pt x="0" y="52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0" y="66"/>
                      <a:pt x="5" y="71"/>
                      <a:pt x="11" y="72"/>
                    </a:cubicBezTo>
                    <a:cubicBezTo>
                      <a:pt x="11" y="74"/>
                      <a:pt x="12" y="75"/>
                      <a:pt x="13" y="77"/>
                    </a:cubicBezTo>
                    <a:cubicBezTo>
                      <a:pt x="11" y="79"/>
                      <a:pt x="10" y="81"/>
                      <a:pt x="10" y="84"/>
                    </a:cubicBezTo>
                    <a:cubicBezTo>
                      <a:pt x="10" y="87"/>
                      <a:pt x="11" y="91"/>
                      <a:pt x="14" y="93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21" y="101"/>
                      <a:pt x="25" y="102"/>
                      <a:pt x="28" y="102"/>
                    </a:cubicBezTo>
                    <a:cubicBezTo>
                      <a:pt x="31" y="102"/>
                      <a:pt x="33" y="101"/>
                      <a:pt x="35" y="99"/>
                    </a:cubicBezTo>
                    <a:cubicBezTo>
                      <a:pt x="37" y="100"/>
                      <a:pt x="38" y="101"/>
                      <a:pt x="40" y="101"/>
                    </a:cubicBezTo>
                    <a:cubicBezTo>
                      <a:pt x="41" y="107"/>
                      <a:pt x="46" y="112"/>
                      <a:pt x="52" y="112"/>
                    </a:cubicBezTo>
                    <a:cubicBezTo>
                      <a:pt x="60" y="112"/>
                      <a:pt x="60" y="112"/>
                      <a:pt x="60" y="112"/>
                    </a:cubicBezTo>
                    <a:cubicBezTo>
                      <a:pt x="66" y="112"/>
                      <a:pt x="71" y="107"/>
                      <a:pt x="72" y="101"/>
                    </a:cubicBezTo>
                    <a:cubicBezTo>
                      <a:pt x="74" y="101"/>
                      <a:pt x="75" y="100"/>
                      <a:pt x="77" y="99"/>
                    </a:cubicBezTo>
                    <a:cubicBezTo>
                      <a:pt x="79" y="101"/>
                      <a:pt x="81" y="102"/>
                      <a:pt x="84" y="102"/>
                    </a:cubicBezTo>
                    <a:cubicBezTo>
                      <a:pt x="87" y="102"/>
                      <a:pt x="91" y="101"/>
                      <a:pt x="93" y="98"/>
                    </a:cubicBezTo>
                    <a:cubicBezTo>
                      <a:pt x="98" y="93"/>
                      <a:pt x="98" y="93"/>
                      <a:pt x="98" y="93"/>
                    </a:cubicBezTo>
                    <a:cubicBezTo>
                      <a:pt x="101" y="91"/>
                      <a:pt x="102" y="87"/>
                      <a:pt x="102" y="84"/>
                    </a:cubicBezTo>
                    <a:cubicBezTo>
                      <a:pt x="102" y="81"/>
                      <a:pt x="101" y="79"/>
                      <a:pt x="99" y="77"/>
                    </a:cubicBezTo>
                    <a:cubicBezTo>
                      <a:pt x="100" y="75"/>
                      <a:pt x="101" y="74"/>
                      <a:pt x="101" y="72"/>
                    </a:cubicBezTo>
                    <a:cubicBezTo>
                      <a:pt x="107" y="71"/>
                      <a:pt x="112" y="66"/>
                      <a:pt x="112" y="60"/>
                    </a:cubicBezTo>
                    <a:cubicBezTo>
                      <a:pt x="112" y="52"/>
                      <a:pt x="112" y="52"/>
                      <a:pt x="112" y="52"/>
                    </a:cubicBezTo>
                    <a:cubicBezTo>
                      <a:pt x="112" y="46"/>
                      <a:pt x="107" y="41"/>
                      <a:pt x="101" y="40"/>
                    </a:cubicBezTo>
                    <a:cubicBezTo>
                      <a:pt x="101" y="38"/>
                      <a:pt x="100" y="37"/>
                      <a:pt x="99" y="35"/>
                    </a:cubicBezTo>
                    <a:cubicBezTo>
                      <a:pt x="101" y="33"/>
                      <a:pt x="102" y="31"/>
                      <a:pt x="102" y="28"/>
                    </a:cubicBezTo>
                    <a:cubicBezTo>
                      <a:pt x="102" y="25"/>
                      <a:pt x="101" y="22"/>
                      <a:pt x="98" y="19"/>
                    </a:cubicBezTo>
                    <a:cubicBezTo>
                      <a:pt x="93" y="14"/>
                      <a:pt x="93" y="14"/>
                      <a:pt x="93" y="14"/>
                    </a:cubicBezTo>
                    <a:cubicBezTo>
                      <a:pt x="91" y="11"/>
                      <a:pt x="87" y="10"/>
                      <a:pt x="84" y="10"/>
                    </a:cubicBezTo>
                    <a:cubicBezTo>
                      <a:pt x="81" y="10"/>
                      <a:pt x="79" y="11"/>
                      <a:pt x="77" y="13"/>
                    </a:cubicBezTo>
                    <a:cubicBezTo>
                      <a:pt x="75" y="12"/>
                      <a:pt x="74" y="11"/>
                      <a:pt x="72" y="11"/>
                    </a:cubicBezTo>
                    <a:cubicBezTo>
                      <a:pt x="71" y="5"/>
                      <a:pt x="66" y="0"/>
                      <a:pt x="60" y="0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83" name="Freeform 10"/>
              <p:cNvSpPr>
                <a:spLocks noEditPoints="1"/>
              </p:cNvSpPr>
              <p:nvPr/>
            </p:nvSpPr>
            <p:spPr bwMode="auto">
              <a:xfrm>
                <a:off x="1411288" y="701675"/>
                <a:ext cx="195263" cy="196850"/>
              </a:xfrm>
              <a:custGeom>
                <a:avLst/>
                <a:gdLst>
                  <a:gd name="T0" fmla="*/ 26 w 52"/>
                  <a:gd name="T1" fmla="*/ 52 h 52"/>
                  <a:gd name="T2" fmla="*/ 0 w 52"/>
                  <a:gd name="T3" fmla="*/ 26 h 52"/>
                  <a:gd name="T4" fmla="*/ 26 w 52"/>
                  <a:gd name="T5" fmla="*/ 0 h 52"/>
                  <a:gd name="T6" fmla="*/ 52 w 52"/>
                  <a:gd name="T7" fmla="*/ 26 h 52"/>
                  <a:gd name="T8" fmla="*/ 26 w 52"/>
                  <a:gd name="T9" fmla="*/ 52 h 52"/>
                  <a:gd name="T10" fmla="*/ 26 w 52"/>
                  <a:gd name="T11" fmla="*/ 4 h 52"/>
                  <a:gd name="T12" fmla="*/ 4 w 52"/>
                  <a:gd name="T13" fmla="*/ 26 h 52"/>
                  <a:gd name="T14" fmla="*/ 26 w 52"/>
                  <a:gd name="T15" fmla="*/ 48 h 52"/>
                  <a:gd name="T16" fmla="*/ 48 w 52"/>
                  <a:gd name="T17" fmla="*/ 26 h 52"/>
                  <a:gd name="T18" fmla="*/ 26 w 52"/>
                  <a:gd name="T19" fmla="*/ 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52"/>
                    </a:moveTo>
                    <a:cubicBezTo>
                      <a:pt x="12" y="52"/>
                      <a:pt x="0" y="40"/>
                      <a:pt x="0" y="26"/>
                    </a:cubicBezTo>
                    <a:cubicBezTo>
                      <a:pt x="0" y="12"/>
                      <a:pt x="12" y="0"/>
                      <a:pt x="26" y="0"/>
                    </a:cubicBezTo>
                    <a:cubicBezTo>
                      <a:pt x="40" y="0"/>
                      <a:pt x="52" y="12"/>
                      <a:pt x="52" y="26"/>
                    </a:cubicBezTo>
                    <a:cubicBezTo>
                      <a:pt x="52" y="40"/>
                      <a:pt x="40" y="52"/>
                      <a:pt x="26" y="52"/>
                    </a:cubicBezTo>
                    <a:close/>
                    <a:moveTo>
                      <a:pt x="26" y="4"/>
                    </a:moveTo>
                    <a:cubicBezTo>
                      <a:pt x="14" y="4"/>
                      <a:pt x="4" y="14"/>
                      <a:pt x="4" y="26"/>
                    </a:cubicBezTo>
                    <a:cubicBezTo>
                      <a:pt x="4" y="38"/>
                      <a:pt x="14" y="48"/>
                      <a:pt x="26" y="48"/>
                    </a:cubicBezTo>
                    <a:cubicBezTo>
                      <a:pt x="38" y="48"/>
                      <a:pt x="48" y="38"/>
                      <a:pt x="48" y="26"/>
                    </a:cubicBezTo>
                    <a:cubicBezTo>
                      <a:pt x="48" y="14"/>
                      <a:pt x="38" y="4"/>
                      <a:pt x="26" y="4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  <p:sp>
            <p:nvSpPr>
              <p:cNvPr id="84" name="Freeform 11"/>
              <p:cNvSpPr>
                <a:spLocks noEditPoints="1"/>
              </p:cNvSpPr>
              <p:nvPr/>
            </p:nvSpPr>
            <p:spPr bwMode="auto">
              <a:xfrm>
                <a:off x="1455738" y="747713"/>
                <a:ext cx="106363" cy="106363"/>
              </a:xfrm>
              <a:custGeom>
                <a:avLst/>
                <a:gdLst>
                  <a:gd name="T0" fmla="*/ 14 w 28"/>
                  <a:gd name="T1" fmla="*/ 28 h 28"/>
                  <a:gd name="T2" fmla="*/ 0 w 28"/>
                  <a:gd name="T3" fmla="*/ 14 h 28"/>
                  <a:gd name="T4" fmla="*/ 14 w 28"/>
                  <a:gd name="T5" fmla="*/ 0 h 28"/>
                  <a:gd name="T6" fmla="*/ 28 w 28"/>
                  <a:gd name="T7" fmla="*/ 14 h 28"/>
                  <a:gd name="T8" fmla="*/ 14 w 28"/>
                  <a:gd name="T9" fmla="*/ 28 h 28"/>
                  <a:gd name="T10" fmla="*/ 14 w 28"/>
                  <a:gd name="T11" fmla="*/ 4 h 28"/>
                  <a:gd name="T12" fmla="*/ 4 w 28"/>
                  <a:gd name="T13" fmla="*/ 14 h 28"/>
                  <a:gd name="T14" fmla="*/ 14 w 28"/>
                  <a:gd name="T15" fmla="*/ 24 h 28"/>
                  <a:gd name="T16" fmla="*/ 24 w 28"/>
                  <a:gd name="T17" fmla="*/ 14 h 28"/>
                  <a:gd name="T18" fmla="*/ 14 w 28"/>
                  <a:gd name="T1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28">
                    <a:moveTo>
                      <a:pt x="14" y="28"/>
                    </a:moveTo>
                    <a:cubicBezTo>
                      <a:pt x="6" y="28"/>
                      <a:pt x="0" y="22"/>
                      <a:pt x="0" y="14"/>
                    </a:cubicBezTo>
                    <a:cubicBezTo>
                      <a:pt x="0" y="6"/>
                      <a:pt x="6" y="0"/>
                      <a:pt x="14" y="0"/>
                    </a:cubicBezTo>
                    <a:cubicBezTo>
                      <a:pt x="22" y="0"/>
                      <a:pt x="28" y="6"/>
                      <a:pt x="28" y="14"/>
                    </a:cubicBezTo>
                    <a:cubicBezTo>
                      <a:pt x="28" y="22"/>
                      <a:pt x="22" y="28"/>
                      <a:pt x="14" y="28"/>
                    </a:cubicBezTo>
                    <a:close/>
                    <a:moveTo>
                      <a:pt x="14" y="4"/>
                    </a:moveTo>
                    <a:cubicBezTo>
                      <a:pt x="8" y="4"/>
                      <a:pt x="4" y="8"/>
                      <a:pt x="4" y="14"/>
                    </a:cubicBezTo>
                    <a:cubicBezTo>
                      <a:pt x="4" y="20"/>
                      <a:pt x="8" y="24"/>
                      <a:pt x="14" y="24"/>
                    </a:cubicBezTo>
                    <a:cubicBezTo>
                      <a:pt x="20" y="24"/>
                      <a:pt x="24" y="20"/>
                      <a:pt x="24" y="14"/>
                    </a:cubicBezTo>
                    <a:cubicBezTo>
                      <a:pt x="24" y="8"/>
                      <a:pt x="20" y="4"/>
                      <a:pt x="14" y="4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3170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5723E-17 L 0.04193 -0.0669 C 0.04454 -0.06875 0.04714 -0.07106 0.04974 -0.07292 C 0.05092 -0.07384 0.05222 -0.07361 0.05326 -0.07454 C 0.06107 -0.08148 0.04662 -0.07384 0.05847 -0.07917 C 0.05938 -0.08032 0.06016 -0.08148 0.06107 -0.08241 C 0.06289 -0.08356 0.06849 -0.08495 0.0698 -0.08542 C 0.07084 -0.08588 0.07201 -0.08657 0.07318 -0.08704 C 0.07461 -0.0875 0.07618 -0.08773 0.07761 -0.08843 C 0.0793 -0.08935 0.08099 -0.09074 0.08282 -0.09167 C 0.08803 -0.09398 0.08516 -0.09236 0.09154 -0.0963 L 0.09414 -0.09769 C 0.10482 -0.09722 0.11563 -0.09769 0.12644 -0.0963 C 0.12813 -0.09606 0.13151 -0.09306 0.13151 -0.09282 C 0.13256 -0.09213 0.13334 -0.09074 0.13425 -0.09005 C 0.13529 -0.08912 0.13659 -0.08912 0.13776 -0.08843 C 0.13868 -0.08796 0.13946 -0.0875 0.14037 -0.08704 C 0.14688 -0.07917 0.13855 -0.08819 0.14649 -0.08241 C 0.1474 -0.08148 0.14818 -0.08009 0.14909 -0.07917 C 0.15209 -0.07616 0.15222 -0.07639 0.15521 -0.07454 C 0.15808 -0.0669 0.15612 -0.0713 0.1612 -0.06204 C 0.16211 -0.06065 0.16316 -0.05926 0.16394 -0.05741 C 0.16628 -0.05139 0.16472 -0.05394 0.16823 -0.04977 C 0.17357 -0.03542 0.1668 -0.05301 0.17175 -0.0419 C 0.1724 -0.04051 0.17279 -0.03866 0.17344 -0.03727 C 0.17422 -0.03611 0.17526 -0.03542 0.17605 -0.03426 C 0.17943 -0.02917 0.17787 -0.02917 0.18217 -0.025 C 0.18295 -0.02407 0.18386 -0.02384 0.18477 -0.02338 C 0.19141 -0.01551 0.18308 -0.02477 0.19089 -0.01875 C 0.19193 -0.01806 0.19258 -0.01644 0.19336 -0.01551 C 0.19519 -0.01435 0.19883 -0.0125 0.19883 -0.01227 C 0.20756 -0.01343 0.21237 -0.01227 0.21954 -0.01551 C 0.22513 -0.01806 0.21941 -0.01597 0.225 -0.02037 C 0.22657 -0.02153 0.22865 -0.02153 0.23021 -0.02338 C 0.23099 -0.02431 0.23178 -0.02569 0.23269 -0.02639 C 0.23451 -0.02778 0.2362 -0.02847 0.23803 -0.02963 C 0.23894 -0.03009 0.23985 -0.03032 0.24063 -0.03102 C 0.24441 -0.03565 0.24219 -0.0338 0.24766 -0.03588 C 0.24844 -0.03681 0.24909 -0.03819 0.25026 -0.03889 C 0.25183 -0.04028 0.25547 -0.0419 0.25547 -0.04167 C 0.25717 -0.04398 0.25925 -0.0456 0.26068 -0.04815 C 0.26263 -0.05162 0.26342 -0.0537 0.26576 -0.05602 C 0.26941 -0.05903 0.26784 -0.05556 0.27123 -0.06065 C 0.27305 -0.06343 0.27461 -0.0669 0.27644 -0.06991 L 0.27813 -0.07292 L 0.27969 -0.07616 C 0.28125 -0.0838 0.27969 -0.07824 0.28256 -0.0838 C 0.28529 -0.08981 0.28503 -0.0912 0.28855 -0.0963 C 0.29024 -0.09861 0.29388 -0.10255 0.29388 -0.10231 C 0.29401 -0.10394 0.29401 -0.10579 0.29467 -0.10718 C 0.29701 -0.11273 0.30026 -0.11574 0.30339 -0.11944 C 0.30964 -0.13796 0.30222 -0.12014 0.30951 -0.1287 C 0.31042 -0.12986 0.31055 -0.13218 0.31133 -0.13356 C 0.31198 -0.13472 0.31303 -0.13542 0.31394 -0.13657 C 0.31485 -0.13796 0.31537 -0.14005 0.31654 -0.1412 C 0.31758 -0.14236 0.31888 -0.14213 0.32006 -0.14282 C 0.32084 -0.14329 0.32175 -0.14375 0.32253 -0.14421 C 0.32344 -0.14537 0.32435 -0.1463 0.32526 -0.14745 C 0.32592 -0.14838 0.32631 -0.14977 0.32696 -0.15046 C 0.32774 -0.15139 0.32878 -0.15162 0.32956 -0.15208 C 0.33138 -0.15417 0.33282 -0.15764 0.33477 -0.15833 C 0.33972 -0.16042 0.33698 -0.15949 0.34271 -0.16134 C 0.34558 -0.16088 0.34857 -0.16088 0.35144 -0.15972 C 0.35248 -0.15949 0.35313 -0.15764 0.35404 -0.15694 C 0.35482 -0.15625 0.35573 -0.15579 0.35664 -0.15509 C 0.35756 -0.1537 0.35821 -0.15162 0.35925 -0.15046 C 0.36003 -0.14954 0.3612 -0.15 0.36185 -0.14907 C 0.36303 -0.14722 0.36368 -0.14491 0.36446 -0.14282 C 0.37344 -0.11991 0.36407 -0.14398 0.36967 -0.12731 C 0.37084 -0.12407 0.37201 -0.12106 0.37318 -0.11806 C 0.37461 -0.11412 0.3767 -0.10833 0.37839 -0.10556 C 0.38529 -0.09444 0.38125 -0.10231 0.38633 -0.09769 C 0.39532 -0.08981 0.38542 -0.09583 0.39675 -0.09005 C 0.4043 -0.08125 0.3948 -0.0919 0.40196 -0.08542 C 0.40287 -0.08449 0.40352 -0.0831 0.40456 -0.08241 C 0.40547 -0.08148 0.40638 -0.08148 0.40717 -0.08079 C 0.40821 -0.07986 0.40886 -0.07824 0.40977 -0.07755 C 0.4112 -0.07662 0.41276 -0.07662 0.4142 -0.07616 C 0.41511 -0.07569 0.41589 -0.075 0.4168 -0.07454 C 0.41967 -0.07338 0.42253 -0.07245 0.42553 -0.07153 C 0.4267 -0.07106 0.42787 -0.07037 0.42904 -0.06991 L 0.4655 -0.07153 C 0.46875 -0.07176 0.47019 -0.07269 0.47253 -0.07616 C 0.47357 -0.07755 0.47422 -0.0794 0.47513 -0.08079 C 0.47956 -0.08704 0.48112 -0.08866 0.48464 -0.09306 C 0.48516 -0.09468 0.48503 -0.09653 0.48568 -0.09769 C 0.48633 -0.09884 0.4875 -0.09861 0.48816 -0.09931 C 0.48907 -0.10023 0.49011 -0.10116 0.49089 -0.10255 C 0.49193 -0.10394 0.49271 -0.10532 0.49336 -0.10718 C 0.49414 -0.10856 0.49454 -0.11065 0.49532 -0.11181 C 0.49597 -0.11273 0.49701 -0.11273 0.49779 -0.11319 C 0.49935 -0.11528 0.50092 -0.11713 0.50222 -0.11944 C 0.50287 -0.12083 0.503 -0.12292 0.50404 -0.12407 C 0.50717 -0.1287 0.51446 -0.13657 0.51446 -0.13634 C 0.51602 -0.14514 0.51433 -0.13796 0.51888 -0.14745 C 0.51954 -0.14884 0.51993 -0.15046 0.52058 -0.15208 C 0.52162 -0.15486 0.52266 -0.15764 0.52409 -0.15972 C 0.52852 -0.16852 0.53073 -0.17222 0.53542 -0.17847 C 0.5362 -0.17963 0.53711 -0.18079 0.53803 -0.18148 C 0.54388 -0.19583 0.5375 -0.18171 0.54323 -0.19074 C 0.54506 -0.19375 0.54675 -0.19722 0.54844 -0.20023 L 0.55013 -0.20324 C 0.55105 -0.20486 0.55235 -0.20602 0.55287 -0.2081 C 0.55339 -0.21019 0.55378 -0.21227 0.55456 -0.21412 C 0.55521 -0.21551 0.55638 -0.2162 0.55717 -0.21713 L 0.56068 -0.22662 C 0.56133 -0.22801 0.56159 -0.23009 0.5625 -0.23125 L 0.56589 -0.23611 C 0.57032 -0.24745 0.56472 -0.2331 0.57032 -0.24514 C 0.57097 -0.24653 0.57136 -0.24838 0.57201 -0.24977 C 0.57279 -0.25116 0.57383 -0.25162 0.57461 -0.25278 C 0.57592 -0.25509 0.57683 -0.25833 0.57813 -0.26065 C 0.57878 -0.26181 0.57995 -0.2625 0.58073 -0.26366 C 0.58164 -0.26505 0.5823 -0.26713 0.58334 -0.26829 C 0.58464 -0.26991 0.58633 -0.27014 0.58776 -0.27153 C 0.58868 -0.27222 0.58946 -0.27361 0.59037 -0.27454 C 0.59323 -0.27731 0.59623 -0.2794 0.59909 -0.28241 C 0.60053 -0.2838 0.60196 -0.28542 0.60339 -0.28704 C 0.6043 -0.28796 0.60508 -0.28912 0.60599 -0.29005 C 0.6073 -0.2912 0.60899 -0.29213 0.61042 -0.29306 C 0.61159 -0.29514 0.6125 -0.29792 0.61394 -0.29931 C 0.62292 -0.30833 0.61446 -0.29444 0.62084 -0.30394 C 0.62188 -0.30532 0.62227 -0.3081 0.62344 -0.30856 C 0.62774 -0.31042 0.63217 -0.30972 0.63659 -0.31019 C 0.63946 -0.30972 0.64245 -0.30949 0.64519 -0.30856 C 0.64623 -0.30833 0.64701 -0.30764 0.64792 -0.30718 C 0.65013 -0.30602 0.65261 -0.30509 0.65482 -0.30394 C 0.65573 -0.30347 0.65664 -0.30301 0.65756 -0.30255 C 0.6586 -0.30185 0.65964 -0.30139 0.66094 -0.30093 C 0.66576 -0.29236 0.65821 -0.30532 0.66967 -0.29167 C 0.67058 -0.29051 0.67149 -0.28981 0.67227 -0.28843 C 0.67331 -0.28704 0.67383 -0.28519 0.675 -0.2838 C 0.67566 -0.28287 0.6767 -0.2831 0.67761 -0.28241 C 0.67904 -0.28102 0.68034 -0.27894 0.68191 -0.27755 C 0.68347 -0.27639 0.68711 -0.27454 0.68711 -0.27431 C 0.69414 -0.26528 0.6875 -0.27315 0.6931 -0.26829 C 0.69623 -0.26597 0.69896 -0.2625 0.70196 -0.26065 C 0.70378 -0.25949 0.70573 -0.25926 0.70704 -0.25741 L 0.7125 -0.25139 C 0.71329 -0.25023 0.71407 -0.24884 0.71511 -0.24815 C 0.71589 -0.24769 0.71667 -0.24745 0.71771 -0.24653 C 0.71862 -0.24583 0.71928 -0.24421 0.72032 -0.24352 C 0.72136 -0.24259 0.72266 -0.24236 0.72383 -0.2419 C 0.73008 -0.23958 0.72605 -0.24167 0.73073 -0.23889 C 0.73516 -0.23981 0.73946 -0.2412 0.74388 -0.2419 C 0.75664 -0.24444 0.75131 -0.2419 0.76303 -0.24653 C 0.76394 -0.24699 0.76485 -0.24745 0.76563 -0.24815 C 0.76654 -0.24907 0.76745 -0.25023 0.76823 -0.25139 C 0.76901 -0.2537 0.77032 -0.25718 0.77175 -0.25903 C 0.77279 -0.26042 0.77396 -0.26111 0.77526 -0.26204 C 0.77618 -0.26366 0.77683 -0.26551 0.77787 -0.2669 C 0.78204 -0.27222 0.78021 -0.26806 0.78399 -0.27153 C 0.79076 -0.27755 0.78256 -0.27222 0.7892 -0.27616 C 0.79024 -0.27894 0.79115 -0.28194 0.79271 -0.2838 C 0.79401 -0.28565 0.79558 -0.28704 0.79701 -0.28843 L 0.80404 -0.2963 C 0.80704 -0.29977 0.81094 -0.30231 0.81368 -0.30718 C 0.81511 -0.30972 0.81628 -0.31273 0.81797 -0.31481 C 0.81928 -0.31644 0.82097 -0.31667 0.82227 -0.31806 C 0.82331 -0.31875 0.82409 -0.32014 0.825 -0.32106 C 0.82553 -0.32269 0.82618 -0.32407 0.82657 -0.32569 C 0.82709 -0.32708 0.82709 -0.32894 0.82761 -0.33032 C 0.82826 -0.33218 0.82943 -0.33333 0.83021 -0.33495 C 0.83099 -0.33704 0.83191 -0.33912 0.83282 -0.3412 C 0.83425 -0.34444 0.83568 -0.34745 0.83711 -0.35046 C 0.83803 -0.35255 0.83881 -0.35486 0.83972 -0.35671 C 0.84115 -0.35949 0.84297 -0.36134 0.84414 -0.36458 C 0.84467 -0.36597 0.84519 -0.36759 0.84571 -0.36921 C 0.85391 -0.38634 0.84154 -0.35671 0.85196 -0.38148 C 0.85261 -0.3831 0.85313 -0.38472 0.85378 -0.38611 C 0.85638 -0.39213 0.86094 -0.40139 0.8642 -0.40625 C 0.86667 -0.41019 0.86941 -0.41343 0.87201 -0.41713 C 0.87305 -0.41852 0.87357 -0.42083 0.87461 -0.42176 C 0.87566 -0.42292 0.87696 -0.42292 0.87813 -0.42338 C 0.87891 -0.42384 0.87995 -0.42431 0.88073 -0.425 C 0.88334 -0.42685 0.88594 -0.42963 0.88855 -0.43125 C 0.92162 -0.45023 0.90691 -0.43727 0.91745 -0.44676 L 0.9724 -0.49306 L 0.9724 -0.49282 " pathEditMode="relative" rAng="0" ptsTypes="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19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20" y="-2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6" grpId="0" animBg="1"/>
      <p:bldP spid="47" grpId="0"/>
      <p:bldP spid="48" grpId="0"/>
      <p:bldP spid="49" grpId="0"/>
      <p:bldP spid="50" grpId="0"/>
      <p:bldP spid="51" grpId="0"/>
      <p:bldP spid="52" grpId="0"/>
      <p:bldP spid="6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49" y="5410200"/>
            <a:ext cx="1600200" cy="14478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8526" y="5508829"/>
            <a:ext cx="877330" cy="134917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8943" y="5508829"/>
            <a:ext cx="687311" cy="124439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246" y="5649533"/>
            <a:ext cx="1409700" cy="762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1518" y="5750026"/>
            <a:ext cx="1409700" cy="762000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0" y="4881093"/>
            <a:ext cx="12192000" cy="1976907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cxnSp>
        <p:nvCxnSpPr>
          <p:cNvPr id="46" name="Straight Connector 5"/>
          <p:cNvCxnSpPr/>
          <p:nvPr/>
        </p:nvCxnSpPr>
        <p:spPr>
          <a:xfrm>
            <a:off x="6107640" y="1229423"/>
            <a:ext cx="0" cy="4757327"/>
          </a:xfrm>
          <a:prstGeom prst="lin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47" name="Diamond 6"/>
          <p:cNvSpPr/>
          <p:nvPr/>
        </p:nvSpPr>
        <p:spPr>
          <a:xfrm>
            <a:off x="6035721" y="2311291"/>
            <a:ext cx="143838" cy="158222"/>
          </a:xfrm>
          <a:prstGeom prst="diamond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8" name="Diamond 7"/>
          <p:cNvSpPr/>
          <p:nvPr/>
        </p:nvSpPr>
        <p:spPr>
          <a:xfrm>
            <a:off x="6035721" y="4477426"/>
            <a:ext cx="143838" cy="158222"/>
          </a:xfrm>
          <a:prstGeom prst="diamond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cxnSp>
        <p:nvCxnSpPr>
          <p:cNvPr id="53" name="Straight Connector 15"/>
          <p:cNvCxnSpPr/>
          <p:nvPr/>
        </p:nvCxnSpPr>
        <p:spPr>
          <a:xfrm>
            <a:off x="5450094" y="2390403"/>
            <a:ext cx="1315092" cy="6708"/>
          </a:xfrm>
          <a:prstGeom prst="lin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cxnSp>
        <p:nvCxnSpPr>
          <p:cNvPr id="54" name="Straight Connector 17"/>
          <p:cNvCxnSpPr/>
          <p:nvPr/>
        </p:nvCxnSpPr>
        <p:spPr>
          <a:xfrm>
            <a:off x="5450094" y="4556537"/>
            <a:ext cx="1315092" cy="6708"/>
          </a:xfrm>
          <a:prstGeom prst="lin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cxnSp>
      <p:sp>
        <p:nvSpPr>
          <p:cNvPr id="55" name="TextBox 18"/>
          <p:cNvSpPr txBox="1"/>
          <p:nvPr/>
        </p:nvSpPr>
        <p:spPr>
          <a:xfrm>
            <a:off x="8373235" y="1972737"/>
            <a:ext cx="13102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Raleway" panose="020B0003030101060003" pitchFamily="34" charset="0"/>
              </a:rPr>
              <a:t>ATENDIMENTO</a:t>
            </a:r>
            <a:endParaRPr lang="id-ID" sz="1600" dirty="0">
              <a:solidFill>
                <a:schemeClr val="tx2">
                  <a:lumMod val="60000"/>
                  <a:lumOff val="40000"/>
                </a:schemeClr>
              </a:solidFill>
              <a:latin typeface="Raleway" panose="020B0003030101060003" pitchFamily="34" charset="0"/>
            </a:endParaRPr>
          </a:p>
        </p:txBody>
      </p:sp>
      <p:sp>
        <p:nvSpPr>
          <p:cNvPr id="56" name="Rectangle 19"/>
          <p:cNvSpPr/>
          <p:nvPr/>
        </p:nvSpPr>
        <p:spPr>
          <a:xfrm>
            <a:off x="8373234" y="2228167"/>
            <a:ext cx="30464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Com base nas informações colhidas, a URA direcionará o cliente, para o setor responsável.</a:t>
            </a:r>
          </a:p>
        </p:txBody>
      </p:sp>
      <p:sp>
        <p:nvSpPr>
          <p:cNvPr id="57" name="TextBox 20"/>
          <p:cNvSpPr txBox="1"/>
          <p:nvPr/>
        </p:nvSpPr>
        <p:spPr>
          <a:xfrm>
            <a:off x="8373235" y="4221996"/>
            <a:ext cx="1019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Raleway" panose="020B0003030101060003" pitchFamily="34" charset="0"/>
              </a:rPr>
              <a:t>HISTÓRICO</a:t>
            </a:r>
            <a:endParaRPr lang="id-ID" sz="1600" dirty="0">
              <a:solidFill>
                <a:schemeClr val="tx2">
                  <a:lumMod val="60000"/>
                  <a:lumOff val="40000"/>
                </a:schemeClr>
              </a:solidFill>
              <a:latin typeface="Raleway" panose="020B0003030101060003" pitchFamily="34" charset="0"/>
            </a:endParaRPr>
          </a:p>
        </p:txBody>
      </p:sp>
      <p:sp>
        <p:nvSpPr>
          <p:cNvPr id="58" name="Rectangle 21"/>
          <p:cNvSpPr/>
          <p:nvPr/>
        </p:nvSpPr>
        <p:spPr>
          <a:xfrm>
            <a:off x="8373234" y="4477426"/>
            <a:ext cx="304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Necessário sempre consultar o histórico das mensagens, para não solicitarmos informações já repassadas pelo cliente anteriormente.</a:t>
            </a:r>
            <a:endParaRPr lang="id-ID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9" name="TextBox 22"/>
          <p:cNvSpPr txBox="1"/>
          <p:nvPr/>
        </p:nvSpPr>
        <p:spPr>
          <a:xfrm>
            <a:off x="3266034" y="1972737"/>
            <a:ext cx="5132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Raleway" panose="020B0003030101060003" pitchFamily="34" charset="0"/>
              </a:rPr>
              <a:t>URA</a:t>
            </a:r>
            <a:endParaRPr lang="id-ID" sz="1600" dirty="0">
              <a:solidFill>
                <a:schemeClr val="tx2">
                  <a:lumMod val="60000"/>
                  <a:lumOff val="40000"/>
                </a:schemeClr>
              </a:solidFill>
              <a:latin typeface="Raleway" panose="020B0003030101060003" pitchFamily="34" charset="0"/>
            </a:endParaRPr>
          </a:p>
        </p:txBody>
      </p:sp>
      <p:sp>
        <p:nvSpPr>
          <p:cNvPr id="60" name="Rectangle 23"/>
          <p:cNvSpPr/>
          <p:nvPr/>
        </p:nvSpPr>
        <p:spPr>
          <a:xfrm>
            <a:off x="732870" y="2228167"/>
            <a:ext cx="30464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Qualquer interação do cliente através do WhatsApp, será automaticamente respondida pela URA.</a:t>
            </a:r>
          </a:p>
        </p:txBody>
      </p:sp>
      <p:sp>
        <p:nvSpPr>
          <p:cNvPr id="61" name="TextBox 24"/>
          <p:cNvSpPr txBox="1"/>
          <p:nvPr/>
        </p:nvSpPr>
        <p:spPr>
          <a:xfrm>
            <a:off x="2414839" y="4221996"/>
            <a:ext cx="13644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pt-BR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Raleway" panose="020B0003030101060003" pitchFamily="34" charset="0"/>
              </a:rPr>
              <a:t>IDENTIFICAÇÃO</a:t>
            </a:r>
            <a:endParaRPr lang="id-ID" sz="1600" dirty="0">
              <a:solidFill>
                <a:schemeClr val="tx2">
                  <a:lumMod val="60000"/>
                  <a:lumOff val="40000"/>
                </a:schemeClr>
              </a:solidFill>
              <a:latin typeface="Raleway" panose="020B0003030101060003" pitchFamily="34" charset="0"/>
            </a:endParaRPr>
          </a:p>
        </p:txBody>
      </p:sp>
      <p:sp>
        <p:nvSpPr>
          <p:cNvPr id="62" name="Rectangle 25"/>
          <p:cNvSpPr/>
          <p:nvPr/>
        </p:nvSpPr>
        <p:spPr>
          <a:xfrm>
            <a:off x="732870" y="4477426"/>
            <a:ext cx="304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 URA irá identificar o cliente através do CPF / CNPJ e posteriormente irá apresentar algumas opções para dar prosseguimento ao atendimento.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3957697" y="1687197"/>
            <a:ext cx="1419827" cy="1419828"/>
            <a:chOff x="3957697" y="2022051"/>
            <a:chExt cx="1419827" cy="1419828"/>
          </a:xfrm>
        </p:grpSpPr>
        <p:sp>
          <p:nvSpPr>
            <p:cNvPr id="50" name="Diamond 9"/>
            <p:cNvSpPr/>
            <p:nvPr/>
          </p:nvSpPr>
          <p:spPr>
            <a:xfrm>
              <a:off x="3957697" y="2022051"/>
              <a:ext cx="1419827" cy="1419828"/>
            </a:xfrm>
            <a:prstGeom prst="diamond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63" name="Group 27"/>
            <p:cNvGrpSpPr/>
            <p:nvPr/>
          </p:nvGrpSpPr>
          <p:grpSpPr>
            <a:xfrm>
              <a:off x="4466372" y="2505387"/>
              <a:ext cx="403225" cy="439738"/>
              <a:chOff x="9217025" y="1244600"/>
              <a:chExt cx="403225" cy="439738"/>
            </a:xfrm>
            <a:solidFill>
              <a:schemeClr val="bg1"/>
            </a:solidFill>
          </p:grpSpPr>
          <p:sp>
            <p:nvSpPr>
              <p:cNvPr id="64" name="Rectangle 5"/>
              <p:cNvSpPr>
                <a:spLocks noChangeArrowheads="1"/>
              </p:cNvSpPr>
              <p:nvPr/>
            </p:nvSpPr>
            <p:spPr bwMode="auto">
              <a:xfrm>
                <a:off x="9278938" y="1422400"/>
                <a:ext cx="46038" cy="46038"/>
              </a:xfrm>
              <a:prstGeom prst="rect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65" name="Rectangle 6"/>
              <p:cNvSpPr>
                <a:spLocks noChangeArrowheads="1"/>
              </p:cNvSpPr>
              <p:nvPr/>
            </p:nvSpPr>
            <p:spPr bwMode="auto">
              <a:xfrm>
                <a:off x="9278938" y="1498600"/>
                <a:ext cx="46038" cy="46038"/>
              </a:xfrm>
              <a:prstGeom prst="rect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66" name="Rectangle 7"/>
              <p:cNvSpPr>
                <a:spLocks noChangeArrowheads="1"/>
              </p:cNvSpPr>
              <p:nvPr/>
            </p:nvSpPr>
            <p:spPr bwMode="auto">
              <a:xfrm>
                <a:off x="9278938" y="1576388"/>
                <a:ext cx="46038" cy="46038"/>
              </a:xfrm>
              <a:prstGeom prst="rect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67" name="Rectangle 8"/>
              <p:cNvSpPr>
                <a:spLocks noChangeArrowheads="1"/>
              </p:cNvSpPr>
              <p:nvPr/>
            </p:nvSpPr>
            <p:spPr bwMode="auto">
              <a:xfrm>
                <a:off x="9356725" y="1452563"/>
                <a:ext cx="201613" cy="15875"/>
              </a:xfrm>
              <a:prstGeom prst="rect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68" name="Rectangle 9"/>
              <p:cNvSpPr>
                <a:spLocks noChangeArrowheads="1"/>
              </p:cNvSpPr>
              <p:nvPr/>
            </p:nvSpPr>
            <p:spPr bwMode="auto">
              <a:xfrm>
                <a:off x="9356725" y="1530350"/>
                <a:ext cx="201613" cy="14288"/>
              </a:xfrm>
              <a:prstGeom prst="rect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69" name="Rectangle 10"/>
              <p:cNvSpPr>
                <a:spLocks noChangeArrowheads="1"/>
              </p:cNvSpPr>
              <p:nvPr/>
            </p:nvSpPr>
            <p:spPr bwMode="auto">
              <a:xfrm>
                <a:off x="9356725" y="1606550"/>
                <a:ext cx="201613" cy="15875"/>
              </a:xfrm>
              <a:prstGeom prst="rect">
                <a:avLst/>
              </a:pr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70" name="Freeform 11"/>
              <p:cNvSpPr>
                <a:spLocks noEditPoints="1"/>
              </p:cNvSpPr>
              <p:nvPr/>
            </p:nvSpPr>
            <p:spPr bwMode="auto">
              <a:xfrm>
                <a:off x="9217025" y="1290638"/>
                <a:ext cx="403225" cy="393700"/>
              </a:xfrm>
              <a:custGeom>
                <a:avLst/>
                <a:gdLst>
                  <a:gd name="T0" fmla="*/ 92 w 104"/>
                  <a:gd name="T1" fmla="*/ 0 h 102"/>
                  <a:gd name="T2" fmla="*/ 84 w 104"/>
                  <a:gd name="T3" fmla="*/ 0 h 102"/>
                  <a:gd name="T4" fmla="*/ 84 w 104"/>
                  <a:gd name="T5" fmla="*/ 16 h 102"/>
                  <a:gd name="T6" fmla="*/ 80 w 104"/>
                  <a:gd name="T7" fmla="*/ 20 h 102"/>
                  <a:gd name="T8" fmla="*/ 72 w 104"/>
                  <a:gd name="T9" fmla="*/ 20 h 102"/>
                  <a:gd name="T10" fmla="*/ 68 w 104"/>
                  <a:gd name="T11" fmla="*/ 16 h 102"/>
                  <a:gd name="T12" fmla="*/ 68 w 104"/>
                  <a:gd name="T13" fmla="*/ 0 h 102"/>
                  <a:gd name="T14" fmla="*/ 36 w 104"/>
                  <a:gd name="T15" fmla="*/ 0 h 102"/>
                  <a:gd name="T16" fmla="*/ 36 w 104"/>
                  <a:gd name="T17" fmla="*/ 16 h 102"/>
                  <a:gd name="T18" fmla="*/ 32 w 104"/>
                  <a:gd name="T19" fmla="*/ 20 h 102"/>
                  <a:gd name="T20" fmla="*/ 24 w 104"/>
                  <a:gd name="T21" fmla="*/ 20 h 102"/>
                  <a:gd name="T22" fmla="*/ 20 w 104"/>
                  <a:gd name="T23" fmla="*/ 16 h 102"/>
                  <a:gd name="T24" fmla="*/ 20 w 104"/>
                  <a:gd name="T25" fmla="*/ 0 h 102"/>
                  <a:gd name="T26" fmla="*/ 12 w 104"/>
                  <a:gd name="T27" fmla="*/ 0 h 102"/>
                  <a:gd name="T28" fmla="*/ 0 w 104"/>
                  <a:gd name="T29" fmla="*/ 12 h 102"/>
                  <a:gd name="T30" fmla="*/ 0 w 104"/>
                  <a:gd name="T31" fmla="*/ 20 h 102"/>
                  <a:gd name="T32" fmla="*/ 0 w 104"/>
                  <a:gd name="T33" fmla="*/ 24 h 102"/>
                  <a:gd name="T34" fmla="*/ 0 w 104"/>
                  <a:gd name="T35" fmla="*/ 28 h 102"/>
                  <a:gd name="T36" fmla="*/ 0 w 104"/>
                  <a:gd name="T37" fmla="*/ 91 h 102"/>
                  <a:gd name="T38" fmla="*/ 12 w 104"/>
                  <a:gd name="T39" fmla="*/ 102 h 102"/>
                  <a:gd name="T40" fmla="*/ 92 w 104"/>
                  <a:gd name="T41" fmla="*/ 102 h 102"/>
                  <a:gd name="T42" fmla="*/ 104 w 104"/>
                  <a:gd name="T43" fmla="*/ 91 h 102"/>
                  <a:gd name="T44" fmla="*/ 104 w 104"/>
                  <a:gd name="T45" fmla="*/ 28 h 102"/>
                  <a:gd name="T46" fmla="*/ 104 w 104"/>
                  <a:gd name="T47" fmla="*/ 24 h 102"/>
                  <a:gd name="T48" fmla="*/ 104 w 104"/>
                  <a:gd name="T49" fmla="*/ 20 h 102"/>
                  <a:gd name="T50" fmla="*/ 104 w 104"/>
                  <a:gd name="T51" fmla="*/ 12 h 102"/>
                  <a:gd name="T52" fmla="*/ 92 w 104"/>
                  <a:gd name="T53" fmla="*/ 0 h 102"/>
                  <a:gd name="T54" fmla="*/ 96 w 104"/>
                  <a:gd name="T55" fmla="*/ 91 h 102"/>
                  <a:gd name="T56" fmla="*/ 92 w 104"/>
                  <a:gd name="T57" fmla="*/ 94 h 102"/>
                  <a:gd name="T58" fmla="*/ 12 w 104"/>
                  <a:gd name="T59" fmla="*/ 94 h 102"/>
                  <a:gd name="T60" fmla="*/ 8 w 104"/>
                  <a:gd name="T61" fmla="*/ 91 h 102"/>
                  <a:gd name="T62" fmla="*/ 8 w 104"/>
                  <a:gd name="T63" fmla="*/ 28 h 102"/>
                  <a:gd name="T64" fmla="*/ 96 w 104"/>
                  <a:gd name="T65" fmla="*/ 28 h 102"/>
                  <a:gd name="T66" fmla="*/ 96 w 104"/>
                  <a:gd name="T67" fmla="*/ 91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04" h="102">
                    <a:moveTo>
                      <a:pt x="92" y="0"/>
                    </a:moveTo>
                    <a:cubicBezTo>
                      <a:pt x="84" y="0"/>
                      <a:pt x="84" y="0"/>
                      <a:pt x="84" y="0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4" y="18"/>
                      <a:pt x="82" y="20"/>
                      <a:pt x="80" y="20"/>
                    </a:cubicBezTo>
                    <a:cubicBezTo>
                      <a:pt x="72" y="20"/>
                      <a:pt x="72" y="20"/>
                      <a:pt x="72" y="20"/>
                    </a:cubicBezTo>
                    <a:cubicBezTo>
                      <a:pt x="70" y="20"/>
                      <a:pt x="68" y="18"/>
                      <a:pt x="68" y="16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36" y="18"/>
                      <a:pt x="34" y="20"/>
                      <a:pt x="32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2" y="20"/>
                      <a:pt x="20" y="18"/>
                      <a:pt x="20" y="16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7"/>
                      <a:pt x="5" y="102"/>
                      <a:pt x="12" y="102"/>
                    </a:cubicBezTo>
                    <a:cubicBezTo>
                      <a:pt x="92" y="102"/>
                      <a:pt x="92" y="102"/>
                      <a:pt x="92" y="102"/>
                    </a:cubicBezTo>
                    <a:cubicBezTo>
                      <a:pt x="99" y="102"/>
                      <a:pt x="104" y="97"/>
                      <a:pt x="104" y="91"/>
                    </a:cubicBezTo>
                    <a:cubicBezTo>
                      <a:pt x="104" y="28"/>
                      <a:pt x="104" y="28"/>
                      <a:pt x="104" y="28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20"/>
                      <a:pt x="104" y="20"/>
                      <a:pt x="104" y="20"/>
                    </a:cubicBezTo>
                    <a:cubicBezTo>
                      <a:pt x="104" y="12"/>
                      <a:pt x="104" y="12"/>
                      <a:pt x="104" y="12"/>
                    </a:cubicBezTo>
                    <a:cubicBezTo>
                      <a:pt x="104" y="5"/>
                      <a:pt x="99" y="0"/>
                      <a:pt x="92" y="0"/>
                    </a:cubicBezTo>
                    <a:close/>
                    <a:moveTo>
                      <a:pt x="96" y="91"/>
                    </a:moveTo>
                    <a:cubicBezTo>
                      <a:pt x="96" y="92"/>
                      <a:pt x="94" y="94"/>
                      <a:pt x="92" y="94"/>
                    </a:cubicBezTo>
                    <a:cubicBezTo>
                      <a:pt x="12" y="94"/>
                      <a:pt x="12" y="94"/>
                      <a:pt x="12" y="94"/>
                    </a:cubicBezTo>
                    <a:cubicBezTo>
                      <a:pt x="10" y="94"/>
                      <a:pt x="8" y="92"/>
                      <a:pt x="8" y="91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96" y="28"/>
                      <a:pt x="96" y="28"/>
                      <a:pt x="96" y="28"/>
                    </a:cubicBezTo>
                    <a:lnTo>
                      <a:pt x="96" y="91"/>
                    </a:lnTo>
                    <a:close/>
                  </a:path>
                </a:pathLst>
              </a:cu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9310688" y="1244600"/>
                <a:ext cx="30163" cy="107950"/>
              </a:xfrm>
              <a:custGeom>
                <a:avLst/>
                <a:gdLst>
                  <a:gd name="T0" fmla="*/ 4 w 8"/>
                  <a:gd name="T1" fmla="*/ 28 h 28"/>
                  <a:gd name="T2" fmla="*/ 8 w 8"/>
                  <a:gd name="T3" fmla="*/ 24 h 28"/>
                  <a:gd name="T4" fmla="*/ 8 w 8"/>
                  <a:gd name="T5" fmla="*/ 4 h 28"/>
                  <a:gd name="T6" fmla="*/ 4 w 8"/>
                  <a:gd name="T7" fmla="*/ 0 h 28"/>
                  <a:gd name="T8" fmla="*/ 0 w 8"/>
                  <a:gd name="T9" fmla="*/ 4 h 28"/>
                  <a:gd name="T10" fmla="*/ 0 w 8"/>
                  <a:gd name="T11" fmla="*/ 24 h 28"/>
                  <a:gd name="T12" fmla="*/ 4 w 8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28">
                    <a:moveTo>
                      <a:pt x="4" y="28"/>
                    </a:moveTo>
                    <a:cubicBezTo>
                      <a:pt x="6" y="28"/>
                      <a:pt x="8" y="26"/>
                      <a:pt x="8" y="2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6"/>
                      <a:pt x="2" y="28"/>
                      <a:pt x="4" y="28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72" name="Freeform 13"/>
              <p:cNvSpPr>
                <a:spLocks/>
              </p:cNvSpPr>
              <p:nvPr/>
            </p:nvSpPr>
            <p:spPr bwMode="auto">
              <a:xfrm>
                <a:off x="9496425" y="1244600"/>
                <a:ext cx="30163" cy="107950"/>
              </a:xfrm>
              <a:custGeom>
                <a:avLst/>
                <a:gdLst>
                  <a:gd name="T0" fmla="*/ 4 w 8"/>
                  <a:gd name="T1" fmla="*/ 28 h 28"/>
                  <a:gd name="T2" fmla="*/ 8 w 8"/>
                  <a:gd name="T3" fmla="*/ 24 h 28"/>
                  <a:gd name="T4" fmla="*/ 8 w 8"/>
                  <a:gd name="T5" fmla="*/ 4 h 28"/>
                  <a:gd name="T6" fmla="*/ 4 w 8"/>
                  <a:gd name="T7" fmla="*/ 0 h 28"/>
                  <a:gd name="T8" fmla="*/ 0 w 8"/>
                  <a:gd name="T9" fmla="*/ 4 h 28"/>
                  <a:gd name="T10" fmla="*/ 0 w 8"/>
                  <a:gd name="T11" fmla="*/ 24 h 28"/>
                  <a:gd name="T12" fmla="*/ 4 w 8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28">
                    <a:moveTo>
                      <a:pt x="4" y="28"/>
                    </a:moveTo>
                    <a:cubicBezTo>
                      <a:pt x="6" y="28"/>
                      <a:pt x="8" y="26"/>
                      <a:pt x="8" y="2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6"/>
                      <a:pt x="2" y="28"/>
                      <a:pt x="4" y="28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sp>
        <p:nvSpPr>
          <p:cNvPr id="88" name="CaixaDeTexto 87"/>
          <p:cNvSpPr txBox="1"/>
          <p:nvPr/>
        </p:nvSpPr>
        <p:spPr>
          <a:xfrm>
            <a:off x="48255" y="0"/>
            <a:ext cx="34956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3957697" y="3834890"/>
            <a:ext cx="1419827" cy="1419828"/>
            <a:chOff x="3957697" y="4169744"/>
            <a:chExt cx="1419827" cy="1419828"/>
          </a:xfrm>
        </p:grpSpPr>
        <p:sp>
          <p:nvSpPr>
            <p:cNvPr id="52" name="Diamond 11"/>
            <p:cNvSpPr/>
            <p:nvPr/>
          </p:nvSpPr>
          <p:spPr>
            <a:xfrm>
              <a:off x="3957697" y="4169744"/>
              <a:ext cx="1419827" cy="1419828"/>
            </a:xfrm>
            <a:prstGeom prst="diamond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89" name="Group 104"/>
            <p:cNvGrpSpPr/>
            <p:nvPr/>
          </p:nvGrpSpPr>
          <p:grpSpPr>
            <a:xfrm>
              <a:off x="4429513" y="4745543"/>
              <a:ext cx="484188" cy="301625"/>
              <a:chOff x="8308975" y="-595313"/>
              <a:chExt cx="484188" cy="301625"/>
            </a:xfrm>
            <a:solidFill>
              <a:schemeClr val="accent1"/>
            </a:solidFill>
          </p:grpSpPr>
          <p:sp>
            <p:nvSpPr>
              <p:cNvPr id="90" name="Freeform 10"/>
              <p:cNvSpPr>
                <a:spLocks noEditPoints="1"/>
              </p:cNvSpPr>
              <p:nvPr/>
            </p:nvSpPr>
            <p:spPr bwMode="auto">
              <a:xfrm>
                <a:off x="8308975" y="-595313"/>
                <a:ext cx="484188" cy="301625"/>
              </a:xfrm>
              <a:custGeom>
                <a:avLst/>
                <a:gdLst>
                  <a:gd name="T0" fmla="*/ 128 w 128"/>
                  <a:gd name="T1" fmla="*/ 39 h 80"/>
                  <a:gd name="T2" fmla="*/ 128 w 128"/>
                  <a:gd name="T3" fmla="*/ 39 h 80"/>
                  <a:gd name="T4" fmla="*/ 127 w 128"/>
                  <a:gd name="T5" fmla="*/ 38 h 80"/>
                  <a:gd name="T6" fmla="*/ 127 w 128"/>
                  <a:gd name="T7" fmla="*/ 38 h 80"/>
                  <a:gd name="T8" fmla="*/ 64 w 128"/>
                  <a:gd name="T9" fmla="*/ 0 h 80"/>
                  <a:gd name="T10" fmla="*/ 0 w 128"/>
                  <a:gd name="T11" fmla="*/ 38 h 80"/>
                  <a:gd name="T12" fmla="*/ 0 w 128"/>
                  <a:gd name="T13" fmla="*/ 38 h 80"/>
                  <a:gd name="T14" fmla="*/ 0 w 128"/>
                  <a:gd name="T15" fmla="*/ 39 h 80"/>
                  <a:gd name="T16" fmla="*/ 0 w 128"/>
                  <a:gd name="T17" fmla="*/ 39 h 80"/>
                  <a:gd name="T18" fmla="*/ 0 w 128"/>
                  <a:gd name="T19" fmla="*/ 40 h 80"/>
                  <a:gd name="T20" fmla="*/ 0 w 128"/>
                  <a:gd name="T21" fmla="*/ 41 h 80"/>
                  <a:gd name="T22" fmla="*/ 0 w 128"/>
                  <a:gd name="T23" fmla="*/ 41 h 80"/>
                  <a:gd name="T24" fmla="*/ 0 w 128"/>
                  <a:gd name="T25" fmla="*/ 42 h 80"/>
                  <a:gd name="T26" fmla="*/ 0 w 128"/>
                  <a:gd name="T27" fmla="*/ 42 h 80"/>
                  <a:gd name="T28" fmla="*/ 64 w 128"/>
                  <a:gd name="T29" fmla="*/ 80 h 80"/>
                  <a:gd name="T30" fmla="*/ 127 w 128"/>
                  <a:gd name="T31" fmla="*/ 42 h 80"/>
                  <a:gd name="T32" fmla="*/ 127 w 128"/>
                  <a:gd name="T33" fmla="*/ 42 h 80"/>
                  <a:gd name="T34" fmla="*/ 128 w 128"/>
                  <a:gd name="T35" fmla="*/ 41 h 80"/>
                  <a:gd name="T36" fmla="*/ 128 w 128"/>
                  <a:gd name="T37" fmla="*/ 41 h 80"/>
                  <a:gd name="T38" fmla="*/ 128 w 128"/>
                  <a:gd name="T39" fmla="*/ 40 h 80"/>
                  <a:gd name="T40" fmla="*/ 128 w 128"/>
                  <a:gd name="T41" fmla="*/ 39 h 80"/>
                  <a:gd name="T42" fmla="*/ 64 w 128"/>
                  <a:gd name="T43" fmla="*/ 72 h 80"/>
                  <a:gd name="T44" fmla="*/ 9 w 128"/>
                  <a:gd name="T45" fmla="*/ 40 h 80"/>
                  <a:gd name="T46" fmla="*/ 64 w 128"/>
                  <a:gd name="T47" fmla="*/ 8 h 80"/>
                  <a:gd name="T48" fmla="*/ 119 w 128"/>
                  <a:gd name="T49" fmla="*/ 40 h 80"/>
                  <a:gd name="T50" fmla="*/ 64 w 128"/>
                  <a:gd name="T51" fmla="*/ 72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8" h="80">
                    <a:moveTo>
                      <a:pt x="128" y="39"/>
                    </a:moveTo>
                    <a:cubicBezTo>
                      <a:pt x="128" y="39"/>
                      <a:pt x="128" y="39"/>
                      <a:pt x="128" y="39"/>
                    </a:cubicBezTo>
                    <a:cubicBezTo>
                      <a:pt x="128" y="39"/>
                      <a:pt x="128" y="38"/>
                      <a:pt x="127" y="38"/>
                    </a:cubicBezTo>
                    <a:cubicBezTo>
                      <a:pt x="127" y="38"/>
                      <a:pt x="127" y="38"/>
                      <a:pt x="127" y="38"/>
                    </a:cubicBezTo>
                    <a:cubicBezTo>
                      <a:pt x="116" y="16"/>
                      <a:pt x="91" y="0"/>
                      <a:pt x="64" y="0"/>
                    </a:cubicBezTo>
                    <a:cubicBezTo>
                      <a:pt x="37" y="0"/>
                      <a:pt x="12" y="16"/>
                      <a:pt x="0" y="38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8"/>
                      <a:pt x="0" y="38"/>
                      <a:pt x="0" y="39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39"/>
                      <a:pt x="0" y="40"/>
                      <a:pt x="0" y="40"/>
                    </a:cubicBezTo>
                    <a:cubicBezTo>
                      <a:pt x="0" y="40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1"/>
                      <a:pt x="0" y="41"/>
                      <a:pt x="0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2" y="64"/>
                      <a:pt x="37" y="80"/>
                      <a:pt x="64" y="80"/>
                    </a:cubicBezTo>
                    <a:cubicBezTo>
                      <a:pt x="91" y="80"/>
                      <a:pt x="116" y="64"/>
                      <a:pt x="127" y="42"/>
                    </a:cubicBezTo>
                    <a:cubicBezTo>
                      <a:pt x="127" y="42"/>
                      <a:pt x="127" y="42"/>
                      <a:pt x="127" y="42"/>
                    </a:cubicBezTo>
                    <a:cubicBezTo>
                      <a:pt x="128" y="41"/>
                      <a:pt x="128" y="41"/>
                      <a:pt x="128" y="41"/>
                    </a:cubicBezTo>
                    <a:cubicBezTo>
                      <a:pt x="128" y="41"/>
                      <a:pt x="128" y="41"/>
                      <a:pt x="128" y="41"/>
                    </a:cubicBezTo>
                    <a:cubicBezTo>
                      <a:pt x="128" y="41"/>
                      <a:pt x="128" y="40"/>
                      <a:pt x="128" y="40"/>
                    </a:cubicBezTo>
                    <a:cubicBezTo>
                      <a:pt x="128" y="40"/>
                      <a:pt x="128" y="39"/>
                      <a:pt x="128" y="39"/>
                    </a:cubicBezTo>
                    <a:close/>
                    <a:moveTo>
                      <a:pt x="64" y="72"/>
                    </a:moveTo>
                    <a:cubicBezTo>
                      <a:pt x="41" y="72"/>
                      <a:pt x="19" y="59"/>
                      <a:pt x="9" y="40"/>
                    </a:cubicBezTo>
                    <a:cubicBezTo>
                      <a:pt x="20" y="21"/>
                      <a:pt x="41" y="8"/>
                      <a:pt x="64" y="8"/>
                    </a:cubicBezTo>
                    <a:cubicBezTo>
                      <a:pt x="86" y="8"/>
                      <a:pt x="108" y="21"/>
                      <a:pt x="119" y="40"/>
                    </a:cubicBezTo>
                    <a:cubicBezTo>
                      <a:pt x="108" y="59"/>
                      <a:pt x="86" y="72"/>
                      <a:pt x="64" y="72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dk1"/>
                  </a:solidFill>
                </a:endParaRPr>
              </a:p>
            </p:txBody>
          </p:sp>
          <p:sp>
            <p:nvSpPr>
              <p:cNvPr id="91" name="Freeform 11"/>
              <p:cNvSpPr>
                <a:spLocks/>
              </p:cNvSpPr>
              <p:nvPr/>
            </p:nvSpPr>
            <p:spPr bwMode="auto">
              <a:xfrm>
                <a:off x="8491538" y="-504825"/>
                <a:ext cx="68263" cy="68263"/>
              </a:xfrm>
              <a:custGeom>
                <a:avLst/>
                <a:gdLst>
                  <a:gd name="T0" fmla="*/ 16 w 18"/>
                  <a:gd name="T1" fmla="*/ 0 h 18"/>
                  <a:gd name="T2" fmla="*/ 16 w 18"/>
                  <a:gd name="T3" fmla="*/ 0 h 18"/>
                  <a:gd name="T4" fmla="*/ 0 w 18"/>
                  <a:gd name="T5" fmla="*/ 16 h 18"/>
                  <a:gd name="T6" fmla="*/ 2 w 18"/>
                  <a:gd name="T7" fmla="*/ 18 h 18"/>
                  <a:gd name="T8" fmla="*/ 4 w 18"/>
                  <a:gd name="T9" fmla="*/ 16 h 18"/>
                  <a:gd name="T10" fmla="*/ 16 w 18"/>
                  <a:gd name="T11" fmla="*/ 4 h 18"/>
                  <a:gd name="T12" fmla="*/ 16 w 18"/>
                  <a:gd name="T13" fmla="*/ 4 h 18"/>
                  <a:gd name="T14" fmla="*/ 18 w 18"/>
                  <a:gd name="T15" fmla="*/ 2 h 18"/>
                  <a:gd name="T16" fmla="*/ 16 w 18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" h="18">
                    <a:moveTo>
                      <a:pt x="16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7"/>
                      <a:pt x="1" y="18"/>
                      <a:pt x="2" y="18"/>
                    </a:cubicBezTo>
                    <a:cubicBezTo>
                      <a:pt x="3" y="18"/>
                      <a:pt x="4" y="17"/>
                      <a:pt x="4" y="16"/>
                    </a:cubicBezTo>
                    <a:cubicBezTo>
                      <a:pt x="4" y="9"/>
                      <a:pt x="9" y="4"/>
                      <a:pt x="16" y="4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7" y="4"/>
                      <a:pt x="18" y="3"/>
                      <a:pt x="18" y="2"/>
                    </a:cubicBezTo>
                    <a:cubicBezTo>
                      <a:pt x="18" y="1"/>
                      <a:pt x="17" y="0"/>
                      <a:pt x="16" y="0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dk1"/>
                  </a:solidFill>
                </a:endParaRPr>
              </a:p>
            </p:txBody>
          </p:sp>
          <p:sp>
            <p:nvSpPr>
              <p:cNvPr id="92" name="Freeform 12"/>
              <p:cNvSpPr>
                <a:spLocks noEditPoints="1"/>
              </p:cNvSpPr>
              <p:nvPr/>
            </p:nvSpPr>
            <p:spPr bwMode="auto">
              <a:xfrm>
                <a:off x="8445500" y="-549275"/>
                <a:ext cx="211138" cy="209550"/>
              </a:xfrm>
              <a:custGeom>
                <a:avLst/>
                <a:gdLst>
                  <a:gd name="T0" fmla="*/ 28 w 56"/>
                  <a:gd name="T1" fmla="*/ 0 h 56"/>
                  <a:gd name="T2" fmla="*/ 0 w 56"/>
                  <a:gd name="T3" fmla="*/ 28 h 56"/>
                  <a:gd name="T4" fmla="*/ 28 w 56"/>
                  <a:gd name="T5" fmla="*/ 56 h 56"/>
                  <a:gd name="T6" fmla="*/ 56 w 56"/>
                  <a:gd name="T7" fmla="*/ 28 h 56"/>
                  <a:gd name="T8" fmla="*/ 28 w 56"/>
                  <a:gd name="T9" fmla="*/ 0 h 56"/>
                  <a:gd name="T10" fmla="*/ 28 w 56"/>
                  <a:gd name="T11" fmla="*/ 52 h 56"/>
                  <a:gd name="T12" fmla="*/ 4 w 56"/>
                  <a:gd name="T13" fmla="*/ 28 h 56"/>
                  <a:gd name="T14" fmla="*/ 28 w 56"/>
                  <a:gd name="T15" fmla="*/ 4 h 56"/>
                  <a:gd name="T16" fmla="*/ 52 w 56"/>
                  <a:gd name="T17" fmla="*/ 28 h 56"/>
                  <a:gd name="T18" fmla="*/ 28 w 56"/>
                  <a:gd name="T19" fmla="*/ 52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56">
                    <a:moveTo>
                      <a:pt x="28" y="0"/>
                    </a:moveTo>
                    <a:cubicBezTo>
                      <a:pt x="12" y="0"/>
                      <a:pt x="0" y="13"/>
                      <a:pt x="0" y="28"/>
                    </a:cubicBezTo>
                    <a:cubicBezTo>
                      <a:pt x="0" y="43"/>
                      <a:pt x="12" y="56"/>
                      <a:pt x="28" y="56"/>
                    </a:cubicBezTo>
                    <a:cubicBezTo>
                      <a:pt x="43" y="56"/>
                      <a:pt x="56" y="43"/>
                      <a:pt x="56" y="28"/>
                    </a:cubicBezTo>
                    <a:cubicBezTo>
                      <a:pt x="56" y="13"/>
                      <a:pt x="43" y="0"/>
                      <a:pt x="28" y="0"/>
                    </a:cubicBezTo>
                    <a:close/>
                    <a:moveTo>
                      <a:pt x="28" y="52"/>
                    </a:moveTo>
                    <a:cubicBezTo>
                      <a:pt x="15" y="52"/>
                      <a:pt x="4" y="41"/>
                      <a:pt x="4" y="28"/>
                    </a:cubicBezTo>
                    <a:cubicBezTo>
                      <a:pt x="4" y="15"/>
                      <a:pt x="15" y="4"/>
                      <a:pt x="28" y="4"/>
                    </a:cubicBezTo>
                    <a:cubicBezTo>
                      <a:pt x="41" y="4"/>
                      <a:pt x="52" y="15"/>
                      <a:pt x="52" y="28"/>
                    </a:cubicBezTo>
                    <a:cubicBezTo>
                      <a:pt x="52" y="41"/>
                      <a:pt x="41" y="52"/>
                      <a:pt x="28" y="52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chemeClr val="dk1"/>
                  </a:solidFill>
                </a:endParaRPr>
              </a:p>
            </p:txBody>
          </p:sp>
        </p:grpSp>
      </p:grpSp>
      <p:grpSp>
        <p:nvGrpSpPr>
          <p:cNvPr id="5" name="Grupo 4"/>
          <p:cNvGrpSpPr/>
          <p:nvPr/>
        </p:nvGrpSpPr>
        <p:grpSpPr>
          <a:xfrm>
            <a:off x="6822040" y="1687197"/>
            <a:ext cx="1419827" cy="1419828"/>
            <a:chOff x="6822040" y="2022051"/>
            <a:chExt cx="1419827" cy="1419828"/>
          </a:xfrm>
        </p:grpSpPr>
        <p:sp>
          <p:nvSpPr>
            <p:cNvPr id="49" name="Diamond 8"/>
            <p:cNvSpPr/>
            <p:nvPr/>
          </p:nvSpPr>
          <p:spPr>
            <a:xfrm>
              <a:off x="6822040" y="2022051"/>
              <a:ext cx="1419827" cy="1419828"/>
            </a:xfrm>
            <a:prstGeom prst="diamond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93" name="Freeform 14"/>
            <p:cNvSpPr>
              <a:spLocks noEditPoints="1"/>
            </p:cNvSpPr>
            <p:nvPr/>
          </p:nvSpPr>
          <p:spPr bwMode="auto">
            <a:xfrm>
              <a:off x="7271826" y="2500777"/>
              <a:ext cx="541124" cy="489906"/>
            </a:xfrm>
            <a:custGeom>
              <a:avLst/>
              <a:gdLst>
                <a:gd name="T0" fmla="*/ 156 w 156"/>
                <a:gd name="T1" fmla="*/ 150 h 150"/>
                <a:gd name="T2" fmla="*/ 0 w 156"/>
                <a:gd name="T3" fmla="*/ 150 h 150"/>
                <a:gd name="T4" fmla="*/ 0 w 156"/>
                <a:gd name="T5" fmla="*/ 146 h 150"/>
                <a:gd name="T6" fmla="*/ 58 w 156"/>
                <a:gd name="T7" fmla="*/ 100 h 150"/>
                <a:gd name="T8" fmla="*/ 59 w 156"/>
                <a:gd name="T9" fmla="*/ 95 h 150"/>
                <a:gd name="T10" fmla="*/ 47 w 156"/>
                <a:gd name="T11" fmla="*/ 72 h 150"/>
                <a:gd name="T12" fmla="*/ 41 w 156"/>
                <a:gd name="T13" fmla="*/ 64 h 150"/>
                <a:gd name="T14" fmla="*/ 42 w 156"/>
                <a:gd name="T15" fmla="*/ 46 h 150"/>
                <a:gd name="T16" fmla="*/ 42 w 156"/>
                <a:gd name="T17" fmla="*/ 46 h 150"/>
                <a:gd name="T18" fmla="*/ 50 w 156"/>
                <a:gd name="T19" fmla="*/ 10 h 150"/>
                <a:gd name="T20" fmla="*/ 78 w 156"/>
                <a:gd name="T21" fmla="*/ 0 h 150"/>
                <a:gd name="T22" fmla="*/ 106 w 156"/>
                <a:gd name="T23" fmla="*/ 10 h 150"/>
                <a:gd name="T24" fmla="*/ 114 w 156"/>
                <a:gd name="T25" fmla="*/ 46 h 150"/>
                <a:gd name="T26" fmla="*/ 114 w 156"/>
                <a:gd name="T27" fmla="*/ 46 h 150"/>
                <a:gd name="T28" fmla="*/ 115 w 156"/>
                <a:gd name="T29" fmla="*/ 64 h 150"/>
                <a:gd name="T30" fmla="*/ 109 w 156"/>
                <a:gd name="T31" fmla="*/ 72 h 150"/>
                <a:gd name="T32" fmla="*/ 97 w 156"/>
                <a:gd name="T33" fmla="*/ 95 h 150"/>
                <a:gd name="T34" fmla="*/ 98 w 156"/>
                <a:gd name="T35" fmla="*/ 100 h 150"/>
                <a:gd name="T36" fmla="*/ 156 w 156"/>
                <a:gd name="T37" fmla="*/ 146 h 150"/>
                <a:gd name="T38" fmla="*/ 156 w 156"/>
                <a:gd name="T39" fmla="*/ 150 h 150"/>
                <a:gd name="T40" fmla="*/ 9 w 156"/>
                <a:gd name="T41" fmla="*/ 142 h 150"/>
                <a:gd name="T42" fmla="*/ 147 w 156"/>
                <a:gd name="T43" fmla="*/ 142 h 150"/>
                <a:gd name="T44" fmla="*/ 126 w 156"/>
                <a:gd name="T45" fmla="*/ 121 h 150"/>
                <a:gd name="T46" fmla="*/ 96 w 156"/>
                <a:gd name="T47" fmla="*/ 108 h 150"/>
                <a:gd name="T48" fmla="*/ 89 w 156"/>
                <a:gd name="T49" fmla="*/ 93 h 150"/>
                <a:gd name="T50" fmla="*/ 89 w 156"/>
                <a:gd name="T51" fmla="*/ 92 h 150"/>
                <a:gd name="T52" fmla="*/ 90 w 156"/>
                <a:gd name="T53" fmla="*/ 90 h 150"/>
                <a:gd name="T54" fmla="*/ 102 w 156"/>
                <a:gd name="T55" fmla="*/ 68 h 150"/>
                <a:gd name="T56" fmla="*/ 102 w 156"/>
                <a:gd name="T57" fmla="*/ 64 h 150"/>
                <a:gd name="T58" fmla="*/ 106 w 156"/>
                <a:gd name="T59" fmla="*/ 64 h 150"/>
                <a:gd name="T60" fmla="*/ 108 w 156"/>
                <a:gd name="T61" fmla="*/ 60 h 150"/>
                <a:gd name="T62" fmla="*/ 107 w 156"/>
                <a:gd name="T63" fmla="*/ 51 h 150"/>
                <a:gd name="T64" fmla="*/ 105 w 156"/>
                <a:gd name="T65" fmla="*/ 50 h 150"/>
                <a:gd name="T66" fmla="*/ 106 w 156"/>
                <a:gd name="T67" fmla="*/ 48 h 150"/>
                <a:gd name="T68" fmla="*/ 106 w 156"/>
                <a:gd name="T69" fmla="*/ 45 h 150"/>
                <a:gd name="T70" fmla="*/ 100 w 156"/>
                <a:gd name="T71" fmla="*/ 15 h 150"/>
                <a:gd name="T72" fmla="*/ 78 w 156"/>
                <a:gd name="T73" fmla="*/ 8 h 150"/>
                <a:gd name="T74" fmla="*/ 56 w 156"/>
                <a:gd name="T75" fmla="*/ 15 h 150"/>
                <a:gd name="T76" fmla="*/ 50 w 156"/>
                <a:gd name="T77" fmla="*/ 45 h 150"/>
                <a:gd name="T78" fmla="*/ 50 w 156"/>
                <a:gd name="T79" fmla="*/ 48 h 150"/>
                <a:gd name="T80" fmla="*/ 51 w 156"/>
                <a:gd name="T81" fmla="*/ 50 h 150"/>
                <a:gd name="T82" fmla="*/ 49 w 156"/>
                <a:gd name="T83" fmla="*/ 51 h 150"/>
                <a:gd name="T84" fmla="*/ 48 w 156"/>
                <a:gd name="T85" fmla="*/ 60 h 150"/>
                <a:gd name="T86" fmla="*/ 50 w 156"/>
                <a:gd name="T87" fmla="*/ 64 h 150"/>
                <a:gd name="T88" fmla="*/ 54 w 156"/>
                <a:gd name="T89" fmla="*/ 64 h 150"/>
                <a:gd name="T90" fmla="*/ 54 w 156"/>
                <a:gd name="T91" fmla="*/ 68 h 150"/>
                <a:gd name="T92" fmla="*/ 66 w 156"/>
                <a:gd name="T93" fmla="*/ 90 h 150"/>
                <a:gd name="T94" fmla="*/ 67 w 156"/>
                <a:gd name="T95" fmla="*/ 92 h 150"/>
                <a:gd name="T96" fmla="*/ 67 w 156"/>
                <a:gd name="T97" fmla="*/ 93 h 150"/>
                <a:gd name="T98" fmla="*/ 60 w 156"/>
                <a:gd name="T99" fmla="*/ 108 h 150"/>
                <a:gd name="T100" fmla="*/ 30 w 156"/>
                <a:gd name="T101" fmla="*/ 121 h 150"/>
                <a:gd name="T102" fmla="*/ 9 w 156"/>
                <a:gd name="T103" fmla="*/ 14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6" h="150">
                  <a:moveTo>
                    <a:pt x="156" y="15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22"/>
                    <a:pt x="46" y="103"/>
                    <a:pt x="58" y="100"/>
                  </a:cubicBezTo>
                  <a:cubicBezTo>
                    <a:pt x="59" y="99"/>
                    <a:pt x="59" y="97"/>
                    <a:pt x="59" y="95"/>
                  </a:cubicBezTo>
                  <a:cubicBezTo>
                    <a:pt x="56" y="92"/>
                    <a:pt x="50" y="83"/>
                    <a:pt x="47" y="72"/>
                  </a:cubicBezTo>
                  <a:cubicBezTo>
                    <a:pt x="44" y="70"/>
                    <a:pt x="42" y="68"/>
                    <a:pt x="41" y="64"/>
                  </a:cubicBezTo>
                  <a:cubicBezTo>
                    <a:pt x="39" y="58"/>
                    <a:pt x="39" y="51"/>
                    <a:pt x="42" y="46"/>
                  </a:cubicBezTo>
                  <a:cubicBezTo>
                    <a:pt x="42" y="46"/>
                    <a:pt x="42" y="46"/>
                    <a:pt x="42" y="46"/>
                  </a:cubicBezTo>
                  <a:cubicBezTo>
                    <a:pt x="42" y="39"/>
                    <a:pt x="40" y="22"/>
                    <a:pt x="50" y="10"/>
                  </a:cubicBezTo>
                  <a:cubicBezTo>
                    <a:pt x="56" y="3"/>
                    <a:pt x="66" y="0"/>
                    <a:pt x="78" y="0"/>
                  </a:cubicBezTo>
                  <a:cubicBezTo>
                    <a:pt x="90" y="0"/>
                    <a:pt x="100" y="3"/>
                    <a:pt x="106" y="10"/>
                  </a:cubicBezTo>
                  <a:cubicBezTo>
                    <a:pt x="116" y="22"/>
                    <a:pt x="114" y="39"/>
                    <a:pt x="114" y="46"/>
                  </a:cubicBezTo>
                  <a:cubicBezTo>
                    <a:pt x="114" y="46"/>
                    <a:pt x="114" y="46"/>
                    <a:pt x="114" y="46"/>
                  </a:cubicBezTo>
                  <a:cubicBezTo>
                    <a:pt x="117" y="51"/>
                    <a:pt x="117" y="58"/>
                    <a:pt x="115" y="64"/>
                  </a:cubicBezTo>
                  <a:cubicBezTo>
                    <a:pt x="114" y="68"/>
                    <a:pt x="112" y="70"/>
                    <a:pt x="109" y="72"/>
                  </a:cubicBezTo>
                  <a:cubicBezTo>
                    <a:pt x="106" y="83"/>
                    <a:pt x="100" y="92"/>
                    <a:pt x="97" y="95"/>
                  </a:cubicBezTo>
                  <a:cubicBezTo>
                    <a:pt x="97" y="97"/>
                    <a:pt x="97" y="99"/>
                    <a:pt x="98" y="100"/>
                  </a:cubicBezTo>
                  <a:cubicBezTo>
                    <a:pt x="110" y="103"/>
                    <a:pt x="156" y="122"/>
                    <a:pt x="156" y="146"/>
                  </a:cubicBezTo>
                  <a:lnTo>
                    <a:pt x="156" y="150"/>
                  </a:lnTo>
                  <a:close/>
                  <a:moveTo>
                    <a:pt x="9" y="142"/>
                  </a:moveTo>
                  <a:cubicBezTo>
                    <a:pt x="147" y="142"/>
                    <a:pt x="147" y="142"/>
                    <a:pt x="147" y="142"/>
                  </a:cubicBezTo>
                  <a:cubicBezTo>
                    <a:pt x="145" y="136"/>
                    <a:pt x="138" y="128"/>
                    <a:pt x="126" y="121"/>
                  </a:cubicBezTo>
                  <a:cubicBezTo>
                    <a:pt x="114" y="114"/>
                    <a:pt x="101" y="109"/>
                    <a:pt x="96" y="108"/>
                  </a:cubicBezTo>
                  <a:cubicBezTo>
                    <a:pt x="89" y="107"/>
                    <a:pt x="89" y="97"/>
                    <a:pt x="89" y="93"/>
                  </a:cubicBezTo>
                  <a:cubicBezTo>
                    <a:pt x="89" y="92"/>
                    <a:pt x="89" y="92"/>
                    <a:pt x="89" y="92"/>
                  </a:cubicBezTo>
                  <a:cubicBezTo>
                    <a:pt x="90" y="90"/>
                    <a:pt x="90" y="90"/>
                    <a:pt x="90" y="90"/>
                  </a:cubicBezTo>
                  <a:cubicBezTo>
                    <a:pt x="90" y="90"/>
                    <a:pt x="100" y="80"/>
                    <a:pt x="102" y="68"/>
                  </a:cubicBezTo>
                  <a:cubicBezTo>
                    <a:pt x="102" y="64"/>
                    <a:pt x="102" y="64"/>
                    <a:pt x="102" y="64"/>
                  </a:cubicBezTo>
                  <a:cubicBezTo>
                    <a:pt x="106" y="64"/>
                    <a:pt x="106" y="64"/>
                    <a:pt x="106" y="64"/>
                  </a:cubicBezTo>
                  <a:cubicBezTo>
                    <a:pt x="106" y="64"/>
                    <a:pt x="107" y="63"/>
                    <a:pt x="108" y="60"/>
                  </a:cubicBezTo>
                  <a:cubicBezTo>
                    <a:pt x="109" y="56"/>
                    <a:pt x="109" y="52"/>
                    <a:pt x="107" y="51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106" y="48"/>
                    <a:pt x="106" y="48"/>
                    <a:pt x="106" y="48"/>
                  </a:cubicBezTo>
                  <a:cubicBezTo>
                    <a:pt x="106" y="47"/>
                    <a:pt x="106" y="46"/>
                    <a:pt x="106" y="45"/>
                  </a:cubicBezTo>
                  <a:cubicBezTo>
                    <a:pt x="106" y="39"/>
                    <a:pt x="108" y="24"/>
                    <a:pt x="100" y="15"/>
                  </a:cubicBezTo>
                  <a:cubicBezTo>
                    <a:pt x="95" y="10"/>
                    <a:pt x="88" y="8"/>
                    <a:pt x="78" y="8"/>
                  </a:cubicBezTo>
                  <a:cubicBezTo>
                    <a:pt x="68" y="8"/>
                    <a:pt x="61" y="10"/>
                    <a:pt x="56" y="15"/>
                  </a:cubicBezTo>
                  <a:cubicBezTo>
                    <a:pt x="48" y="24"/>
                    <a:pt x="50" y="39"/>
                    <a:pt x="50" y="45"/>
                  </a:cubicBezTo>
                  <a:cubicBezTo>
                    <a:pt x="50" y="46"/>
                    <a:pt x="50" y="47"/>
                    <a:pt x="50" y="48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7" y="52"/>
                    <a:pt x="47" y="56"/>
                    <a:pt x="48" y="60"/>
                  </a:cubicBezTo>
                  <a:cubicBezTo>
                    <a:pt x="49" y="63"/>
                    <a:pt x="50" y="64"/>
                    <a:pt x="50" y="64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6" y="80"/>
                    <a:pt x="66" y="90"/>
                    <a:pt x="66" y="90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7"/>
                    <a:pt x="67" y="107"/>
                    <a:pt x="60" y="108"/>
                  </a:cubicBezTo>
                  <a:cubicBezTo>
                    <a:pt x="55" y="109"/>
                    <a:pt x="42" y="114"/>
                    <a:pt x="30" y="121"/>
                  </a:cubicBezTo>
                  <a:cubicBezTo>
                    <a:pt x="18" y="128"/>
                    <a:pt x="11" y="136"/>
                    <a:pt x="9" y="142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dk1"/>
                </a:solidFill>
              </a:endParaRPr>
            </a:p>
          </p:txBody>
        </p:sp>
      </p:grpSp>
      <p:grpSp>
        <p:nvGrpSpPr>
          <p:cNvPr id="6" name="Grupo 5"/>
          <p:cNvGrpSpPr/>
          <p:nvPr/>
        </p:nvGrpSpPr>
        <p:grpSpPr>
          <a:xfrm>
            <a:off x="6822040" y="3834890"/>
            <a:ext cx="1419827" cy="1419828"/>
            <a:chOff x="6822040" y="4169744"/>
            <a:chExt cx="1419827" cy="1419828"/>
          </a:xfrm>
        </p:grpSpPr>
        <p:sp>
          <p:nvSpPr>
            <p:cNvPr id="51" name="Diamond 10"/>
            <p:cNvSpPr/>
            <p:nvPr/>
          </p:nvSpPr>
          <p:spPr>
            <a:xfrm>
              <a:off x="6822040" y="4169744"/>
              <a:ext cx="1419827" cy="1419828"/>
            </a:xfrm>
            <a:prstGeom prst="diamond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grpSp>
          <p:nvGrpSpPr>
            <p:cNvPr id="94" name="Group 63"/>
            <p:cNvGrpSpPr/>
            <p:nvPr/>
          </p:nvGrpSpPr>
          <p:grpSpPr>
            <a:xfrm>
              <a:off x="7343412" y="4685962"/>
              <a:ext cx="403766" cy="405040"/>
              <a:chOff x="1727201" y="319088"/>
              <a:chExt cx="503237" cy="504825"/>
            </a:xfrm>
            <a:solidFill>
              <a:schemeClr val="bg1"/>
            </a:solidFill>
          </p:grpSpPr>
          <p:sp>
            <p:nvSpPr>
              <p:cNvPr id="95" name="Freeform 15"/>
              <p:cNvSpPr>
                <a:spLocks/>
              </p:cNvSpPr>
              <p:nvPr/>
            </p:nvSpPr>
            <p:spPr bwMode="auto">
              <a:xfrm>
                <a:off x="1812925" y="406400"/>
                <a:ext cx="120650" cy="119062"/>
              </a:xfrm>
              <a:custGeom>
                <a:avLst/>
                <a:gdLst>
                  <a:gd name="T0" fmla="*/ 30 w 32"/>
                  <a:gd name="T1" fmla="*/ 0 h 32"/>
                  <a:gd name="T2" fmla="*/ 0 w 32"/>
                  <a:gd name="T3" fmla="*/ 30 h 32"/>
                  <a:gd name="T4" fmla="*/ 2 w 32"/>
                  <a:gd name="T5" fmla="*/ 32 h 32"/>
                  <a:gd name="T6" fmla="*/ 4 w 32"/>
                  <a:gd name="T7" fmla="*/ 30 h 32"/>
                  <a:gd name="T8" fmla="*/ 30 w 32"/>
                  <a:gd name="T9" fmla="*/ 4 h 32"/>
                  <a:gd name="T10" fmla="*/ 32 w 32"/>
                  <a:gd name="T11" fmla="*/ 2 h 32"/>
                  <a:gd name="T12" fmla="*/ 30 w 32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32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31"/>
                      <a:pt x="1" y="32"/>
                      <a:pt x="2" y="32"/>
                    </a:cubicBezTo>
                    <a:cubicBezTo>
                      <a:pt x="3" y="32"/>
                      <a:pt x="4" y="31"/>
                      <a:pt x="4" y="30"/>
                    </a:cubicBezTo>
                    <a:cubicBezTo>
                      <a:pt x="4" y="15"/>
                      <a:pt x="15" y="4"/>
                      <a:pt x="30" y="4"/>
                    </a:cubicBezTo>
                    <a:cubicBezTo>
                      <a:pt x="31" y="4"/>
                      <a:pt x="32" y="3"/>
                      <a:pt x="32" y="2"/>
                    </a:cubicBezTo>
                    <a:cubicBezTo>
                      <a:pt x="32" y="1"/>
                      <a:pt x="31" y="0"/>
                      <a:pt x="30" y="0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96" name="Freeform 16"/>
              <p:cNvSpPr>
                <a:spLocks noEditPoints="1"/>
              </p:cNvSpPr>
              <p:nvPr/>
            </p:nvSpPr>
            <p:spPr bwMode="auto">
              <a:xfrm>
                <a:off x="1727201" y="319088"/>
                <a:ext cx="503237" cy="504825"/>
              </a:xfrm>
              <a:custGeom>
                <a:avLst/>
                <a:gdLst>
                  <a:gd name="T0" fmla="*/ 131 w 134"/>
                  <a:gd name="T1" fmla="*/ 120 h 134"/>
                  <a:gd name="T2" fmla="*/ 102 w 134"/>
                  <a:gd name="T3" fmla="*/ 91 h 134"/>
                  <a:gd name="T4" fmla="*/ 95 w 134"/>
                  <a:gd name="T5" fmla="*/ 90 h 134"/>
                  <a:gd name="T6" fmla="*/ 89 w 134"/>
                  <a:gd name="T7" fmla="*/ 84 h 134"/>
                  <a:gd name="T8" fmla="*/ 89 w 134"/>
                  <a:gd name="T9" fmla="*/ 84 h 134"/>
                  <a:gd name="T10" fmla="*/ 87 w 134"/>
                  <a:gd name="T11" fmla="*/ 19 h 134"/>
                  <a:gd name="T12" fmla="*/ 19 w 134"/>
                  <a:gd name="T13" fmla="*/ 19 h 134"/>
                  <a:gd name="T14" fmla="*/ 19 w 134"/>
                  <a:gd name="T15" fmla="*/ 87 h 134"/>
                  <a:gd name="T16" fmla="*/ 84 w 134"/>
                  <a:gd name="T17" fmla="*/ 89 h 134"/>
                  <a:gd name="T18" fmla="*/ 84 w 134"/>
                  <a:gd name="T19" fmla="*/ 89 h 134"/>
                  <a:gd name="T20" fmla="*/ 90 w 134"/>
                  <a:gd name="T21" fmla="*/ 95 h 134"/>
                  <a:gd name="T22" fmla="*/ 91 w 134"/>
                  <a:gd name="T23" fmla="*/ 102 h 134"/>
                  <a:gd name="T24" fmla="*/ 120 w 134"/>
                  <a:gd name="T25" fmla="*/ 131 h 134"/>
                  <a:gd name="T26" fmla="*/ 130 w 134"/>
                  <a:gd name="T27" fmla="*/ 130 h 134"/>
                  <a:gd name="T28" fmla="*/ 131 w 134"/>
                  <a:gd name="T29" fmla="*/ 120 h 134"/>
                  <a:gd name="T30" fmla="*/ 81 w 134"/>
                  <a:gd name="T31" fmla="*/ 81 h 134"/>
                  <a:gd name="T32" fmla="*/ 24 w 134"/>
                  <a:gd name="T33" fmla="*/ 81 h 134"/>
                  <a:gd name="T34" fmla="*/ 24 w 134"/>
                  <a:gd name="T35" fmla="*/ 24 h 134"/>
                  <a:gd name="T36" fmla="*/ 81 w 134"/>
                  <a:gd name="T37" fmla="*/ 24 h 134"/>
                  <a:gd name="T38" fmla="*/ 81 w 134"/>
                  <a:gd name="T39" fmla="*/ 81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34" h="134">
                    <a:moveTo>
                      <a:pt x="131" y="120"/>
                    </a:moveTo>
                    <a:cubicBezTo>
                      <a:pt x="102" y="91"/>
                      <a:pt x="102" y="91"/>
                      <a:pt x="102" y="91"/>
                    </a:cubicBezTo>
                    <a:cubicBezTo>
                      <a:pt x="100" y="89"/>
                      <a:pt x="98" y="89"/>
                      <a:pt x="95" y="90"/>
                    </a:cubicBezTo>
                    <a:cubicBezTo>
                      <a:pt x="89" y="84"/>
                      <a:pt x="89" y="84"/>
                      <a:pt x="89" y="84"/>
                    </a:cubicBezTo>
                    <a:cubicBezTo>
                      <a:pt x="89" y="84"/>
                      <a:pt x="89" y="84"/>
                      <a:pt x="89" y="84"/>
                    </a:cubicBezTo>
                    <a:cubicBezTo>
                      <a:pt x="105" y="65"/>
                      <a:pt x="104" y="36"/>
                      <a:pt x="87" y="19"/>
                    </a:cubicBezTo>
                    <a:cubicBezTo>
                      <a:pt x="68" y="0"/>
                      <a:pt x="38" y="0"/>
                      <a:pt x="19" y="19"/>
                    </a:cubicBezTo>
                    <a:cubicBezTo>
                      <a:pt x="0" y="37"/>
                      <a:pt x="0" y="68"/>
                      <a:pt x="19" y="87"/>
                    </a:cubicBezTo>
                    <a:cubicBezTo>
                      <a:pt x="37" y="104"/>
                      <a:pt x="65" y="105"/>
                      <a:pt x="84" y="89"/>
                    </a:cubicBezTo>
                    <a:cubicBezTo>
                      <a:pt x="84" y="89"/>
                      <a:pt x="84" y="89"/>
                      <a:pt x="84" y="89"/>
                    </a:cubicBezTo>
                    <a:cubicBezTo>
                      <a:pt x="90" y="95"/>
                      <a:pt x="90" y="95"/>
                      <a:pt x="90" y="95"/>
                    </a:cubicBezTo>
                    <a:cubicBezTo>
                      <a:pt x="89" y="98"/>
                      <a:pt x="89" y="100"/>
                      <a:pt x="91" y="102"/>
                    </a:cubicBezTo>
                    <a:cubicBezTo>
                      <a:pt x="120" y="131"/>
                      <a:pt x="120" y="131"/>
                      <a:pt x="120" y="131"/>
                    </a:cubicBezTo>
                    <a:cubicBezTo>
                      <a:pt x="122" y="134"/>
                      <a:pt x="127" y="133"/>
                      <a:pt x="130" y="130"/>
                    </a:cubicBezTo>
                    <a:cubicBezTo>
                      <a:pt x="133" y="127"/>
                      <a:pt x="134" y="122"/>
                      <a:pt x="131" y="120"/>
                    </a:cubicBezTo>
                    <a:close/>
                    <a:moveTo>
                      <a:pt x="81" y="81"/>
                    </a:moveTo>
                    <a:cubicBezTo>
                      <a:pt x="65" y="97"/>
                      <a:pt x="40" y="97"/>
                      <a:pt x="24" y="81"/>
                    </a:cubicBezTo>
                    <a:cubicBezTo>
                      <a:pt x="9" y="65"/>
                      <a:pt x="9" y="40"/>
                      <a:pt x="24" y="24"/>
                    </a:cubicBezTo>
                    <a:cubicBezTo>
                      <a:pt x="40" y="9"/>
                      <a:pt x="65" y="9"/>
                      <a:pt x="81" y="24"/>
                    </a:cubicBezTo>
                    <a:cubicBezTo>
                      <a:pt x="97" y="40"/>
                      <a:pt x="97" y="65"/>
                      <a:pt x="81" y="81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47951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49" y="5410200"/>
            <a:ext cx="1600200" cy="14478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8526" y="5508829"/>
            <a:ext cx="877330" cy="134917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8943" y="5508829"/>
            <a:ext cx="687311" cy="124439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246" y="5649533"/>
            <a:ext cx="1409700" cy="762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1518" y="5750026"/>
            <a:ext cx="1409700" cy="762000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0" y="4881093"/>
            <a:ext cx="12192000" cy="1976907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322596" y="-1292471"/>
            <a:ext cx="11546808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r>
              <a:rPr lang="pt-BR" sz="2400" dirty="0">
                <a:solidFill>
                  <a:srgbClr val="0070C0"/>
                </a:solidFill>
              </a:rPr>
              <a:t> </a:t>
            </a:r>
          </a:p>
          <a:p>
            <a:r>
              <a:rPr lang="pt-BR" sz="2400" dirty="0">
                <a:solidFill>
                  <a:srgbClr val="0070C0"/>
                </a:solidFill>
              </a:rPr>
              <a:t>  </a:t>
            </a:r>
          </a:p>
          <a:p>
            <a:r>
              <a:rPr lang="pt-BR" sz="2400" dirty="0">
                <a:solidFill>
                  <a:srgbClr val="0070C0"/>
                </a:solidFill>
              </a:rPr>
              <a:t> </a:t>
            </a:r>
          </a:p>
          <a:p>
            <a:endParaRPr lang="pt-BR" sz="2400" dirty="0">
              <a:solidFill>
                <a:srgbClr val="0070C0"/>
              </a:solidFill>
            </a:endParaRPr>
          </a:p>
          <a:p>
            <a:endParaRPr lang="pt-BR" sz="2400" dirty="0">
              <a:solidFill>
                <a:srgbClr val="0070C0"/>
              </a:solidFill>
            </a:endParaRPr>
          </a:p>
          <a:p>
            <a:br>
              <a:rPr lang="pt-BR" dirty="0"/>
            </a:br>
            <a:endParaRPr lang="pt-BR" dirty="0"/>
          </a:p>
          <a:p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F4F5F0D-1AE2-47C3-B756-5A75A078CD8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915" y="2412170"/>
            <a:ext cx="4341365" cy="2991882"/>
          </a:xfrm>
          <a:prstGeom prst="rect">
            <a:avLst/>
          </a:prstGeom>
        </p:spPr>
      </p:pic>
      <p:sp>
        <p:nvSpPr>
          <p:cNvPr id="9" name="Balão de Pensamento: Nuvem 8">
            <a:extLst>
              <a:ext uri="{FF2B5EF4-FFF2-40B4-BE49-F238E27FC236}">
                <a16:creationId xmlns:a16="http://schemas.microsoft.com/office/drawing/2014/main" id="{0C567E8B-FD47-4947-BB91-897FBECDCEAA}"/>
              </a:ext>
            </a:extLst>
          </p:cNvPr>
          <p:cNvSpPr/>
          <p:nvPr/>
        </p:nvSpPr>
        <p:spPr>
          <a:xfrm rot="816721">
            <a:off x="5608624" y="513517"/>
            <a:ext cx="3803663" cy="276606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121BB948-03D8-4A94-A903-B1EBB667A890}"/>
              </a:ext>
            </a:extLst>
          </p:cNvPr>
          <p:cNvSpPr txBox="1"/>
          <p:nvPr/>
        </p:nvSpPr>
        <p:spPr>
          <a:xfrm>
            <a:off x="6246254" y="892743"/>
            <a:ext cx="274982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Consultar o histórico das mensagens nos tornará mais objetivos e isso consequentemente contribuirá para redução do nosso TMO.</a:t>
            </a:r>
          </a:p>
          <a:p>
            <a:endParaRPr lang="pt-BR" dirty="0"/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sp>
        <p:nvSpPr>
          <p:cNvPr id="22" name="CaixaDeTexto 21"/>
          <p:cNvSpPr txBox="1"/>
          <p:nvPr/>
        </p:nvSpPr>
        <p:spPr>
          <a:xfrm>
            <a:off x="48255" y="0"/>
            <a:ext cx="34956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649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49" y="5410200"/>
            <a:ext cx="1600200" cy="14478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8526" y="5508829"/>
            <a:ext cx="877330" cy="134917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8943" y="5508829"/>
            <a:ext cx="687311" cy="124439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246" y="5649533"/>
            <a:ext cx="1409700" cy="762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1518" y="5750026"/>
            <a:ext cx="1409700" cy="762000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0" y="4881093"/>
            <a:ext cx="12192000" cy="1976907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CaixaDeTexto 27"/>
          <p:cNvSpPr txBox="1"/>
          <p:nvPr/>
        </p:nvSpPr>
        <p:spPr>
          <a:xfrm>
            <a:off x="2396536" y="2084444"/>
            <a:ext cx="721877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8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ATENDIMENTO</a:t>
            </a:r>
          </a:p>
          <a:p>
            <a:pPr algn="ctr"/>
            <a:r>
              <a:rPr lang="pt-BR" sz="7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DD22D8F-121C-45C1-B5B9-1C9DB80E79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04762" cy="120952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EE6413D-65F3-43C0-969B-0E07E522E1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381" y="176077"/>
            <a:ext cx="2505425" cy="85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248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aixaDeTexto 27"/>
          <p:cNvSpPr txBox="1"/>
          <p:nvPr/>
        </p:nvSpPr>
        <p:spPr>
          <a:xfrm>
            <a:off x="129194" y="1086887"/>
            <a:ext cx="119383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casos em que o contato for estabelecido após </a:t>
            </a:r>
            <a:r>
              <a:rPr lang="pt-BR" sz="2400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transferência via URA</a:t>
            </a:r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é preciso que você se identifique como </a:t>
            </a:r>
            <a:r>
              <a:rPr lang="pt-BR" sz="2400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Assistente Cielo.</a:t>
            </a: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Veja nos exemplos a seguir: 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sp>
        <p:nvSpPr>
          <p:cNvPr id="20" name="CaixaDeTexto 19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" name="Freeform 18"/>
          <p:cNvSpPr>
            <a:spLocks noEditPoints="1"/>
          </p:cNvSpPr>
          <p:nvPr/>
        </p:nvSpPr>
        <p:spPr bwMode="auto">
          <a:xfrm flipH="1">
            <a:off x="1618333" y="5301414"/>
            <a:ext cx="1450913" cy="1555169"/>
          </a:xfrm>
          <a:custGeom>
            <a:avLst/>
            <a:gdLst>
              <a:gd name="T0" fmla="*/ 453 w 633"/>
              <a:gd name="T1" fmla="*/ 483 h 679"/>
              <a:gd name="T2" fmla="*/ 408 w 633"/>
              <a:gd name="T3" fmla="*/ 435 h 679"/>
              <a:gd name="T4" fmla="*/ 440 w 633"/>
              <a:gd name="T5" fmla="*/ 461 h 679"/>
              <a:gd name="T6" fmla="*/ 401 w 633"/>
              <a:gd name="T7" fmla="*/ 34 h 679"/>
              <a:gd name="T8" fmla="*/ 319 w 633"/>
              <a:gd name="T9" fmla="*/ 3 h 679"/>
              <a:gd name="T10" fmla="*/ 112 w 633"/>
              <a:gd name="T11" fmla="*/ 244 h 679"/>
              <a:gd name="T12" fmla="*/ 190 w 633"/>
              <a:gd name="T13" fmla="*/ 459 h 679"/>
              <a:gd name="T14" fmla="*/ 226 w 633"/>
              <a:gd name="T15" fmla="*/ 430 h 679"/>
              <a:gd name="T16" fmla="*/ 180 w 633"/>
              <a:gd name="T17" fmla="*/ 483 h 679"/>
              <a:gd name="T18" fmla="*/ 3 w 633"/>
              <a:gd name="T19" fmla="*/ 616 h 679"/>
              <a:gd name="T20" fmla="*/ 24 w 633"/>
              <a:gd name="T21" fmla="*/ 679 h 679"/>
              <a:gd name="T22" fmla="*/ 319 w 633"/>
              <a:gd name="T23" fmla="*/ 679 h 679"/>
              <a:gd name="T24" fmla="*/ 610 w 633"/>
              <a:gd name="T25" fmla="*/ 679 h 679"/>
              <a:gd name="T26" fmla="*/ 631 w 633"/>
              <a:gd name="T27" fmla="*/ 616 h 679"/>
              <a:gd name="T28" fmla="*/ 453 w 633"/>
              <a:gd name="T29" fmla="*/ 483 h 679"/>
              <a:gd name="T30" fmla="*/ 189 w 633"/>
              <a:gd name="T31" fmla="*/ 332 h 679"/>
              <a:gd name="T32" fmla="*/ 173 w 633"/>
              <a:gd name="T33" fmla="*/ 325 h 679"/>
              <a:gd name="T34" fmla="*/ 319 w 633"/>
              <a:gd name="T35" fmla="*/ 191 h 679"/>
              <a:gd name="T36" fmla="*/ 354 w 633"/>
              <a:gd name="T37" fmla="*/ 159 h 679"/>
              <a:gd name="T38" fmla="*/ 319 w 633"/>
              <a:gd name="T39" fmla="*/ 211 h 679"/>
              <a:gd name="T40" fmla="*/ 219 w 633"/>
              <a:gd name="T41" fmla="*/ 314 h 679"/>
              <a:gd name="T42" fmla="*/ 319 w 633"/>
              <a:gd name="T43" fmla="*/ 279 h 679"/>
              <a:gd name="T44" fmla="*/ 413 w 633"/>
              <a:gd name="T45" fmla="*/ 192 h 679"/>
              <a:gd name="T46" fmla="*/ 464 w 633"/>
              <a:gd name="T47" fmla="*/ 321 h 679"/>
              <a:gd name="T48" fmla="*/ 444 w 633"/>
              <a:gd name="T49" fmla="*/ 332 h 679"/>
              <a:gd name="T50" fmla="*/ 319 w 633"/>
              <a:gd name="T51" fmla="*/ 431 h 679"/>
              <a:gd name="T52" fmla="*/ 317 w 633"/>
              <a:gd name="T53" fmla="*/ 431 h 679"/>
              <a:gd name="T54" fmla="*/ 189 w 633"/>
              <a:gd name="T55" fmla="*/ 332 h 679"/>
              <a:gd name="T56" fmla="*/ 319 w 633"/>
              <a:gd name="T57" fmla="*/ 640 h 679"/>
              <a:gd name="T58" fmla="*/ 83 w 633"/>
              <a:gd name="T59" fmla="*/ 540 h 679"/>
              <a:gd name="T60" fmla="*/ 197 w 633"/>
              <a:gd name="T61" fmla="*/ 501 h 679"/>
              <a:gd name="T62" fmla="*/ 248 w 633"/>
              <a:gd name="T63" fmla="*/ 433 h 679"/>
              <a:gd name="T64" fmla="*/ 317 w 633"/>
              <a:gd name="T65" fmla="*/ 451 h 679"/>
              <a:gd name="T66" fmla="*/ 319 w 633"/>
              <a:gd name="T67" fmla="*/ 451 h 679"/>
              <a:gd name="T68" fmla="*/ 385 w 633"/>
              <a:gd name="T69" fmla="*/ 433 h 679"/>
              <a:gd name="T70" fmla="*/ 432 w 633"/>
              <a:gd name="T71" fmla="*/ 501 h 679"/>
              <a:gd name="T72" fmla="*/ 555 w 633"/>
              <a:gd name="T73" fmla="*/ 543 h 679"/>
              <a:gd name="T74" fmla="*/ 319 w 633"/>
              <a:gd name="T75" fmla="*/ 640 h 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33" h="679">
                <a:moveTo>
                  <a:pt x="453" y="483"/>
                </a:moveTo>
                <a:cubicBezTo>
                  <a:pt x="427" y="472"/>
                  <a:pt x="414" y="455"/>
                  <a:pt x="408" y="435"/>
                </a:cubicBezTo>
                <a:cubicBezTo>
                  <a:pt x="419" y="442"/>
                  <a:pt x="429" y="451"/>
                  <a:pt x="440" y="461"/>
                </a:cubicBezTo>
                <a:cubicBezTo>
                  <a:pt x="540" y="369"/>
                  <a:pt x="587" y="34"/>
                  <a:pt x="401" y="34"/>
                </a:cubicBezTo>
                <a:cubicBezTo>
                  <a:pt x="380" y="15"/>
                  <a:pt x="351" y="4"/>
                  <a:pt x="319" y="3"/>
                </a:cubicBezTo>
                <a:cubicBezTo>
                  <a:pt x="226" y="0"/>
                  <a:pt x="110" y="75"/>
                  <a:pt x="112" y="244"/>
                </a:cubicBezTo>
                <a:cubicBezTo>
                  <a:pt x="113" y="347"/>
                  <a:pt x="141" y="397"/>
                  <a:pt x="190" y="459"/>
                </a:cubicBezTo>
                <a:cubicBezTo>
                  <a:pt x="202" y="448"/>
                  <a:pt x="214" y="439"/>
                  <a:pt x="226" y="430"/>
                </a:cubicBezTo>
                <a:cubicBezTo>
                  <a:pt x="221" y="453"/>
                  <a:pt x="209" y="471"/>
                  <a:pt x="180" y="483"/>
                </a:cubicBezTo>
                <a:cubicBezTo>
                  <a:pt x="106" y="514"/>
                  <a:pt x="0" y="522"/>
                  <a:pt x="3" y="616"/>
                </a:cubicBezTo>
                <a:cubicBezTo>
                  <a:pt x="3" y="637"/>
                  <a:pt x="11" y="658"/>
                  <a:pt x="24" y="679"/>
                </a:cubicBezTo>
                <a:cubicBezTo>
                  <a:pt x="319" y="679"/>
                  <a:pt x="319" y="679"/>
                  <a:pt x="319" y="679"/>
                </a:cubicBezTo>
                <a:cubicBezTo>
                  <a:pt x="610" y="679"/>
                  <a:pt x="610" y="679"/>
                  <a:pt x="610" y="679"/>
                </a:cubicBezTo>
                <a:cubicBezTo>
                  <a:pt x="622" y="658"/>
                  <a:pt x="630" y="637"/>
                  <a:pt x="631" y="616"/>
                </a:cubicBezTo>
                <a:cubicBezTo>
                  <a:pt x="633" y="522"/>
                  <a:pt x="528" y="514"/>
                  <a:pt x="453" y="483"/>
                </a:cubicBezTo>
                <a:close/>
                <a:moveTo>
                  <a:pt x="189" y="332"/>
                </a:moveTo>
                <a:cubicBezTo>
                  <a:pt x="183" y="331"/>
                  <a:pt x="178" y="329"/>
                  <a:pt x="173" y="325"/>
                </a:cubicBezTo>
                <a:cubicBezTo>
                  <a:pt x="212" y="302"/>
                  <a:pt x="247" y="258"/>
                  <a:pt x="319" y="191"/>
                </a:cubicBezTo>
                <a:cubicBezTo>
                  <a:pt x="330" y="181"/>
                  <a:pt x="341" y="170"/>
                  <a:pt x="354" y="159"/>
                </a:cubicBezTo>
                <a:cubicBezTo>
                  <a:pt x="347" y="171"/>
                  <a:pt x="337" y="188"/>
                  <a:pt x="319" y="211"/>
                </a:cubicBezTo>
                <a:cubicBezTo>
                  <a:pt x="299" y="237"/>
                  <a:pt x="268" y="270"/>
                  <a:pt x="219" y="314"/>
                </a:cubicBezTo>
                <a:cubicBezTo>
                  <a:pt x="245" y="318"/>
                  <a:pt x="282" y="303"/>
                  <a:pt x="319" y="279"/>
                </a:cubicBezTo>
                <a:cubicBezTo>
                  <a:pt x="354" y="256"/>
                  <a:pt x="388" y="225"/>
                  <a:pt x="413" y="192"/>
                </a:cubicBezTo>
                <a:cubicBezTo>
                  <a:pt x="425" y="239"/>
                  <a:pt x="442" y="291"/>
                  <a:pt x="464" y="321"/>
                </a:cubicBezTo>
                <a:cubicBezTo>
                  <a:pt x="458" y="327"/>
                  <a:pt x="452" y="331"/>
                  <a:pt x="444" y="332"/>
                </a:cubicBezTo>
                <a:cubicBezTo>
                  <a:pt x="421" y="388"/>
                  <a:pt x="378" y="430"/>
                  <a:pt x="319" y="431"/>
                </a:cubicBezTo>
                <a:cubicBezTo>
                  <a:pt x="317" y="431"/>
                  <a:pt x="317" y="431"/>
                  <a:pt x="317" y="431"/>
                </a:cubicBezTo>
                <a:cubicBezTo>
                  <a:pt x="257" y="431"/>
                  <a:pt x="213" y="389"/>
                  <a:pt x="189" y="332"/>
                </a:cubicBezTo>
                <a:close/>
                <a:moveTo>
                  <a:pt x="319" y="640"/>
                </a:moveTo>
                <a:cubicBezTo>
                  <a:pt x="229" y="642"/>
                  <a:pt x="142" y="608"/>
                  <a:pt x="83" y="540"/>
                </a:cubicBezTo>
                <a:cubicBezTo>
                  <a:pt x="115" y="525"/>
                  <a:pt x="157" y="515"/>
                  <a:pt x="197" y="501"/>
                </a:cubicBezTo>
                <a:cubicBezTo>
                  <a:pt x="224" y="490"/>
                  <a:pt x="239" y="464"/>
                  <a:pt x="248" y="433"/>
                </a:cubicBezTo>
                <a:cubicBezTo>
                  <a:pt x="268" y="444"/>
                  <a:pt x="291" y="451"/>
                  <a:pt x="317" y="451"/>
                </a:cubicBezTo>
                <a:cubicBezTo>
                  <a:pt x="319" y="451"/>
                  <a:pt x="319" y="451"/>
                  <a:pt x="319" y="451"/>
                </a:cubicBezTo>
                <a:cubicBezTo>
                  <a:pt x="343" y="451"/>
                  <a:pt x="365" y="444"/>
                  <a:pt x="385" y="433"/>
                </a:cubicBezTo>
                <a:cubicBezTo>
                  <a:pt x="393" y="463"/>
                  <a:pt x="407" y="490"/>
                  <a:pt x="432" y="501"/>
                </a:cubicBezTo>
                <a:cubicBezTo>
                  <a:pt x="466" y="515"/>
                  <a:pt x="518" y="525"/>
                  <a:pt x="555" y="543"/>
                </a:cubicBezTo>
                <a:cubicBezTo>
                  <a:pt x="488" y="607"/>
                  <a:pt x="402" y="639"/>
                  <a:pt x="319" y="640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22" name="Freeform 6"/>
          <p:cNvSpPr>
            <a:spLocks noEditPoints="1"/>
          </p:cNvSpPr>
          <p:nvPr/>
        </p:nvSpPr>
        <p:spPr bwMode="auto">
          <a:xfrm flipH="1">
            <a:off x="5160580" y="5239747"/>
            <a:ext cx="1484033" cy="1581571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23" name="Texto explicativo retangular com cantos arredondados 22"/>
          <p:cNvSpPr/>
          <p:nvPr/>
        </p:nvSpPr>
        <p:spPr>
          <a:xfrm>
            <a:off x="281675" y="3013655"/>
            <a:ext cx="3015318" cy="2128623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 tarde! Eu sou a Raissa, Assistente Cielo responsável pelo seu atendimento. Para dar continuidade a nossa conversa, preciso que me confirme a razão social e o nome fantasia.</a:t>
            </a:r>
            <a:endParaRPr lang="pt-BR" dirty="0"/>
          </a:p>
        </p:txBody>
      </p:sp>
      <p:sp>
        <p:nvSpPr>
          <p:cNvPr id="24" name="Freeform 34"/>
          <p:cNvSpPr>
            <a:spLocks noEditPoints="1"/>
          </p:cNvSpPr>
          <p:nvPr/>
        </p:nvSpPr>
        <p:spPr bwMode="auto">
          <a:xfrm flipH="1">
            <a:off x="8929924" y="5184793"/>
            <a:ext cx="1419204" cy="1636525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/>
          </a:p>
        </p:txBody>
      </p:sp>
      <p:sp>
        <p:nvSpPr>
          <p:cNvPr id="25" name="Texto explicativo retangular com cantos arredondados 20">
            <a:extLst>
              <a:ext uri="{FF2B5EF4-FFF2-40B4-BE49-F238E27FC236}">
                <a16:creationId xmlns:a16="http://schemas.microsoft.com/office/drawing/2014/main" id="{19150E48-899B-4E24-A1B1-1F5E89AD9097}"/>
              </a:ext>
            </a:extLst>
          </p:cNvPr>
          <p:cNvSpPr/>
          <p:nvPr/>
        </p:nvSpPr>
        <p:spPr>
          <a:xfrm>
            <a:off x="3957361" y="3150999"/>
            <a:ext cx="3127435" cy="1991279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Olá, meu nome é Hector sou Assistente Cielo, estou aqui para te ajudar. Primeiramente preciso que me confirme o nome fantasia e razão social</a:t>
            </a:r>
          </a:p>
        </p:txBody>
      </p:sp>
      <p:sp>
        <p:nvSpPr>
          <p:cNvPr id="26" name="Texto explicativo retangular com cantos arredondados 20">
            <a:extLst>
              <a:ext uri="{FF2B5EF4-FFF2-40B4-BE49-F238E27FC236}">
                <a16:creationId xmlns:a16="http://schemas.microsoft.com/office/drawing/2014/main" id="{5F758124-D3DF-4540-9289-B6A84B312963}"/>
              </a:ext>
            </a:extLst>
          </p:cNvPr>
          <p:cNvSpPr/>
          <p:nvPr/>
        </p:nvSpPr>
        <p:spPr>
          <a:xfrm>
            <a:off x="7633048" y="3013655"/>
            <a:ext cx="3485059" cy="2128623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Oi, aqui é o Milton, sou Assistente Cielo, estou à disposição para atender sua demanda. Para dar continuidade a nossa conversa, preciso que me confirme a razão social e nome fantasia.</a:t>
            </a:r>
          </a:p>
        </p:txBody>
      </p:sp>
    </p:spTree>
    <p:extLst>
      <p:ext uri="{BB962C8B-B14F-4D97-AF65-F5344CB8AC3E}">
        <p14:creationId xmlns:p14="http://schemas.microsoft.com/office/powerpoint/2010/main" val="66171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FB5DBD32-438E-476E-AD6B-EBFFD7F191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83" y="269328"/>
            <a:ext cx="2505425" cy="857370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pic>
        <p:nvPicPr>
          <p:cNvPr id="21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911" y="661012"/>
            <a:ext cx="2703328" cy="5434170"/>
          </a:xfrm>
          <a:prstGeom prst="rect">
            <a:avLst/>
          </a:prstGeom>
          <a:effectLst>
            <a:outerShdw blurRad="114300" dist="177800" dir="2700000" algn="tl" rotWithShape="0">
              <a:prstClr val="black">
                <a:alpha val="20000"/>
              </a:prstClr>
            </a:outerShdw>
          </a:effectLst>
        </p:spPr>
      </p:pic>
      <p:sp>
        <p:nvSpPr>
          <p:cNvPr id="2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33811" y="545146"/>
            <a:ext cx="425067" cy="365125"/>
          </a:xfrm>
        </p:spPr>
        <p:txBody>
          <a:bodyPr/>
          <a:lstStyle/>
          <a:p>
            <a:fld id="{06BF0A5B-CA18-47D2-801E-5D97420A52F4}" type="slidenum">
              <a:rPr lang="id-ID" smtClean="0"/>
              <a:pPr/>
              <a:t>8</a:t>
            </a:fld>
            <a:endParaRPr lang="id-ID" dirty="0"/>
          </a:p>
        </p:txBody>
      </p:sp>
      <p:sp>
        <p:nvSpPr>
          <p:cNvPr id="23" name="Rectangle 4"/>
          <p:cNvSpPr/>
          <p:nvPr/>
        </p:nvSpPr>
        <p:spPr>
          <a:xfrm>
            <a:off x="0" y="4404508"/>
            <a:ext cx="12192000" cy="24534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3" name="Oval 13"/>
          <p:cNvSpPr/>
          <p:nvPr/>
        </p:nvSpPr>
        <p:spPr>
          <a:xfrm>
            <a:off x="7850437" y="2799625"/>
            <a:ext cx="637120" cy="63712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sz="2000" b="1" dirty="0">
              <a:solidFill>
                <a:schemeClr val="tx1"/>
              </a:solidFill>
            </a:endParaRPr>
          </a:p>
        </p:txBody>
      </p:sp>
      <p:sp>
        <p:nvSpPr>
          <p:cNvPr id="34" name="Rectangle 14"/>
          <p:cNvSpPr/>
          <p:nvPr/>
        </p:nvSpPr>
        <p:spPr>
          <a:xfrm>
            <a:off x="8586828" y="2277337"/>
            <a:ext cx="36051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Nos casos em que a transferência tenha sido feita via função hold por outro operador, não é preciso se identificar como Assistente Cielo, basta fazer uma breve apresentação e informar ao cliente que você irá prosseguir com o atendimento. </a:t>
            </a:r>
          </a:p>
          <a:p>
            <a:endParaRPr lang="pt-BR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Veja o exemplo a seguir: </a:t>
            </a:r>
          </a:p>
        </p:txBody>
      </p:sp>
      <p:grpSp>
        <p:nvGrpSpPr>
          <p:cNvPr id="36" name="Group 16"/>
          <p:cNvGrpSpPr/>
          <p:nvPr/>
        </p:nvGrpSpPr>
        <p:grpSpPr>
          <a:xfrm>
            <a:off x="8001252" y="2950983"/>
            <a:ext cx="335491" cy="334405"/>
            <a:chOff x="9053513" y="484188"/>
            <a:chExt cx="490538" cy="488950"/>
          </a:xfrm>
          <a:solidFill>
            <a:schemeClr val="accent4"/>
          </a:solidFill>
        </p:grpSpPr>
        <p:sp>
          <p:nvSpPr>
            <p:cNvPr id="37" name="Freeform 5"/>
            <p:cNvSpPr>
              <a:spLocks noEditPoints="1"/>
            </p:cNvSpPr>
            <p:nvPr/>
          </p:nvSpPr>
          <p:spPr bwMode="auto">
            <a:xfrm>
              <a:off x="9053513" y="484188"/>
              <a:ext cx="152400" cy="488950"/>
            </a:xfrm>
            <a:custGeom>
              <a:avLst/>
              <a:gdLst>
                <a:gd name="T0" fmla="*/ 32 w 40"/>
                <a:gd name="T1" fmla="*/ 24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24 h 128"/>
                <a:gd name="T10" fmla="*/ 0 w 40"/>
                <a:gd name="T11" fmla="*/ 40 h 128"/>
                <a:gd name="T12" fmla="*/ 8 w 40"/>
                <a:gd name="T13" fmla="*/ 56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56 h 128"/>
                <a:gd name="T22" fmla="*/ 40 w 40"/>
                <a:gd name="T23" fmla="*/ 40 h 128"/>
                <a:gd name="T24" fmla="*/ 32 w 40"/>
                <a:gd name="T25" fmla="*/ 24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20 h 128"/>
                <a:gd name="T34" fmla="*/ 20 w 40"/>
                <a:gd name="T35" fmla="*/ 20 h 128"/>
                <a:gd name="T36" fmla="*/ 16 w 40"/>
                <a:gd name="T37" fmla="*/ 20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60 h 128"/>
                <a:gd name="T48" fmla="*/ 20 w 40"/>
                <a:gd name="T49" fmla="*/ 60 h 128"/>
                <a:gd name="T50" fmla="*/ 24 w 40"/>
                <a:gd name="T51" fmla="*/ 60 h 128"/>
                <a:gd name="T52" fmla="*/ 24 w 40"/>
                <a:gd name="T53" fmla="*/ 116 h 128"/>
                <a:gd name="T54" fmla="*/ 31 w 40"/>
                <a:gd name="T55" fmla="*/ 43 h 128"/>
                <a:gd name="T56" fmla="*/ 31 w 40"/>
                <a:gd name="T57" fmla="*/ 44 h 128"/>
                <a:gd name="T58" fmla="*/ 30 w 40"/>
                <a:gd name="T59" fmla="*/ 47 h 128"/>
                <a:gd name="T60" fmla="*/ 30 w 40"/>
                <a:gd name="T61" fmla="*/ 47 h 128"/>
                <a:gd name="T62" fmla="*/ 27 w 40"/>
                <a:gd name="T63" fmla="*/ 50 h 128"/>
                <a:gd name="T64" fmla="*/ 27 w 40"/>
                <a:gd name="T65" fmla="*/ 50 h 128"/>
                <a:gd name="T66" fmla="*/ 24 w 40"/>
                <a:gd name="T67" fmla="*/ 51 h 128"/>
                <a:gd name="T68" fmla="*/ 20 w 40"/>
                <a:gd name="T69" fmla="*/ 52 h 128"/>
                <a:gd name="T70" fmla="*/ 16 w 40"/>
                <a:gd name="T71" fmla="*/ 51 h 128"/>
                <a:gd name="T72" fmla="*/ 13 w 40"/>
                <a:gd name="T73" fmla="*/ 50 h 128"/>
                <a:gd name="T74" fmla="*/ 13 w 40"/>
                <a:gd name="T75" fmla="*/ 50 h 128"/>
                <a:gd name="T76" fmla="*/ 10 w 40"/>
                <a:gd name="T77" fmla="*/ 47 h 128"/>
                <a:gd name="T78" fmla="*/ 10 w 40"/>
                <a:gd name="T79" fmla="*/ 47 h 128"/>
                <a:gd name="T80" fmla="*/ 9 w 40"/>
                <a:gd name="T81" fmla="*/ 44 h 128"/>
                <a:gd name="T82" fmla="*/ 9 w 40"/>
                <a:gd name="T83" fmla="*/ 43 h 128"/>
                <a:gd name="T84" fmla="*/ 8 w 40"/>
                <a:gd name="T85" fmla="*/ 40 h 128"/>
                <a:gd name="T86" fmla="*/ 9 w 40"/>
                <a:gd name="T87" fmla="*/ 37 h 128"/>
                <a:gd name="T88" fmla="*/ 9 w 40"/>
                <a:gd name="T89" fmla="*/ 36 h 128"/>
                <a:gd name="T90" fmla="*/ 10 w 40"/>
                <a:gd name="T91" fmla="*/ 33 h 128"/>
                <a:gd name="T92" fmla="*/ 10 w 40"/>
                <a:gd name="T93" fmla="*/ 33 h 128"/>
                <a:gd name="T94" fmla="*/ 13 w 40"/>
                <a:gd name="T95" fmla="*/ 30 h 128"/>
                <a:gd name="T96" fmla="*/ 13 w 40"/>
                <a:gd name="T97" fmla="*/ 30 h 128"/>
                <a:gd name="T98" fmla="*/ 16 w 40"/>
                <a:gd name="T99" fmla="*/ 29 h 128"/>
                <a:gd name="T100" fmla="*/ 20 w 40"/>
                <a:gd name="T101" fmla="*/ 28 h 128"/>
                <a:gd name="T102" fmla="*/ 24 w 40"/>
                <a:gd name="T103" fmla="*/ 29 h 128"/>
                <a:gd name="T104" fmla="*/ 27 w 40"/>
                <a:gd name="T105" fmla="*/ 30 h 128"/>
                <a:gd name="T106" fmla="*/ 27 w 40"/>
                <a:gd name="T107" fmla="*/ 30 h 128"/>
                <a:gd name="T108" fmla="*/ 30 w 40"/>
                <a:gd name="T109" fmla="*/ 33 h 128"/>
                <a:gd name="T110" fmla="*/ 30 w 40"/>
                <a:gd name="T111" fmla="*/ 33 h 128"/>
                <a:gd name="T112" fmla="*/ 31 w 40"/>
                <a:gd name="T113" fmla="*/ 36 h 128"/>
                <a:gd name="T114" fmla="*/ 31 w 40"/>
                <a:gd name="T115" fmla="*/ 37 h 128"/>
                <a:gd name="T116" fmla="*/ 32 w 40"/>
                <a:gd name="T117" fmla="*/ 40 h 128"/>
                <a:gd name="T118" fmla="*/ 31 w 40"/>
                <a:gd name="T11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24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8"/>
                    <a:pt x="0" y="33"/>
                    <a:pt x="0" y="40"/>
                  </a:cubicBezTo>
                  <a:cubicBezTo>
                    <a:pt x="0" y="47"/>
                    <a:pt x="3" y="52"/>
                    <a:pt x="8" y="5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7" y="52"/>
                    <a:pt x="40" y="47"/>
                    <a:pt x="40" y="40"/>
                  </a:cubicBezTo>
                  <a:cubicBezTo>
                    <a:pt x="40" y="33"/>
                    <a:pt x="37" y="28"/>
                    <a:pt x="32" y="24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0"/>
                    <a:pt x="21" y="20"/>
                    <a:pt x="20" y="20"/>
                  </a:cubicBezTo>
                  <a:cubicBezTo>
                    <a:pt x="19" y="20"/>
                    <a:pt x="17" y="20"/>
                    <a:pt x="16" y="20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7" y="60"/>
                    <a:pt x="19" y="60"/>
                    <a:pt x="20" y="60"/>
                  </a:cubicBezTo>
                  <a:cubicBezTo>
                    <a:pt x="21" y="60"/>
                    <a:pt x="23" y="60"/>
                    <a:pt x="24" y="60"/>
                  </a:cubicBezTo>
                  <a:lnTo>
                    <a:pt x="24" y="116"/>
                  </a:lnTo>
                  <a:close/>
                  <a:moveTo>
                    <a:pt x="31" y="43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0" y="4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9" y="48"/>
                    <a:pt x="28" y="4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6" y="50"/>
                    <a:pt x="25" y="51"/>
                    <a:pt x="24" y="51"/>
                  </a:cubicBezTo>
                  <a:cubicBezTo>
                    <a:pt x="23" y="52"/>
                    <a:pt x="21" y="52"/>
                    <a:pt x="20" y="52"/>
                  </a:cubicBezTo>
                  <a:cubicBezTo>
                    <a:pt x="19" y="52"/>
                    <a:pt x="17" y="52"/>
                    <a:pt x="16" y="51"/>
                  </a:cubicBezTo>
                  <a:cubicBezTo>
                    <a:pt x="15" y="51"/>
                    <a:pt x="14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49"/>
                    <a:pt x="11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4"/>
                    <a:pt x="9" y="44"/>
                    <a:pt x="9" y="43"/>
                  </a:cubicBezTo>
                  <a:cubicBezTo>
                    <a:pt x="8" y="42"/>
                    <a:pt x="8" y="41"/>
                    <a:pt x="8" y="40"/>
                  </a:cubicBezTo>
                  <a:cubicBezTo>
                    <a:pt x="8" y="39"/>
                    <a:pt x="8" y="38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5"/>
                    <a:pt x="10" y="34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17" y="28"/>
                    <a:pt x="19" y="28"/>
                    <a:pt x="20" y="28"/>
                  </a:cubicBezTo>
                  <a:cubicBezTo>
                    <a:pt x="21" y="28"/>
                    <a:pt x="23" y="28"/>
                    <a:pt x="24" y="29"/>
                  </a:cubicBezTo>
                  <a:cubicBezTo>
                    <a:pt x="25" y="29"/>
                    <a:pt x="26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8" y="31"/>
                    <a:pt x="29" y="32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4"/>
                    <a:pt x="31" y="35"/>
                    <a:pt x="31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2" y="38"/>
                    <a:pt x="32" y="39"/>
                    <a:pt x="32" y="40"/>
                  </a:cubicBezTo>
                  <a:cubicBezTo>
                    <a:pt x="32" y="41"/>
                    <a:pt x="32" y="42"/>
                    <a:pt x="31" y="43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9390063" y="484188"/>
              <a:ext cx="153988" cy="488950"/>
            </a:xfrm>
            <a:custGeom>
              <a:avLst/>
              <a:gdLst>
                <a:gd name="T0" fmla="*/ 32 w 40"/>
                <a:gd name="T1" fmla="*/ 24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24 h 128"/>
                <a:gd name="T10" fmla="*/ 0 w 40"/>
                <a:gd name="T11" fmla="*/ 40 h 128"/>
                <a:gd name="T12" fmla="*/ 8 w 40"/>
                <a:gd name="T13" fmla="*/ 56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56 h 128"/>
                <a:gd name="T22" fmla="*/ 40 w 40"/>
                <a:gd name="T23" fmla="*/ 40 h 128"/>
                <a:gd name="T24" fmla="*/ 32 w 40"/>
                <a:gd name="T25" fmla="*/ 24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20 h 128"/>
                <a:gd name="T34" fmla="*/ 20 w 40"/>
                <a:gd name="T35" fmla="*/ 20 h 128"/>
                <a:gd name="T36" fmla="*/ 16 w 40"/>
                <a:gd name="T37" fmla="*/ 20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60 h 128"/>
                <a:gd name="T48" fmla="*/ 20 w 40"/>
                <a:gd name="T49" fmla="*/ 60 h 128"/>
                <a:gd name="T50" fmla="*/ 24 w 40"/>
                <a:gd name="T51" fmla="*/ 60 h 128"/>
                <a:gd name="T52" fmla="*/ 24 w 40"/>
                <a:gd name="T53" fmla="*/ 116 h 128"/>
                <a:gd name="T54" fmla="*/ 31 w 40"/>
                <a:gd name="T55" fmla="*/ 43 h 128"/>
                <a:gd name="T56" fmla="*/ 31 w 40"/>
                <a:gd name="T57" fmla="*/ 44 h 128"/>
                <a:gd name="T58" fmla="*/ 30 w 40"/>
                <a:gd name="T59" fmla="*/ 47 h 128"/>
                <a:gd name="T60" fmla="*/ 30 w 40"/>
                <a:gd name="T61" fmla="*/ 47 h 128"/>
                <a:gd name="T62" fmla="*/ 27 w 40"/>
                <a:gd name="T63" fmla="*/ 50 h 128"/>
                <a:gd name="T64" fmla="*/ 27 w 40"/>
                <a:gd name="T65" fmla="*/ 50 h 128"/>
                <a:gd name="T66" fmla="*/ 24 w 40"/>
                <a:gd name="T67" fmla="*/ 51 h 128"/>
                <a:gd name="T68" fmla="*/ 20 w 40"/>
                <a:gd name="T69" fmla="*/ 52 h 128"/>
                <a:gd name="T70" fmla="*/ 16 w 40"/>
                <a:gd name="T71" fmla="*/ 51 h 128"/>
                <a:gd name="T72" fmla="*/ 13 w 40"/>
                <a:gd name="T73" fmla="*/ 50 h 128"/>
                <a:gd name="T74" fmla="*/ 13 w 40"/>
                <a:gd name="T75" fmla="*/ 50 h 128"/>
                <a:gd name="T76" fmla="*/ 10 w 40"/>
                <a:gd name="T77" fmla="*/ 47 h 128"/>
                <a:gd name="T78" fmla="*/ 10 w 40"/>
                <a:gd name="T79" fmla="*/ 47 h 128"/>
                <a:gd name="T80" fmla="*/ 9 w 40"/>
                <a:gd name="T81" fmla="*/ 44 h 128"/>
                <a:gd name="T82" fmla="*/ 9 w 40"/>
                <a:gd name="T83" fmla="*/ 43 h 128"/>
                <a:gd name="T84" fmla="*/ 8 w 40"/>
                <a:gd name="T85" fmla="*/ 40 h 128"/>
                <a:gd name="T86" fmla="*/ 9 w 40"/>
                <a:gd name="T87" fmla="*/ 37 h 128"/>
                <a:gd name="T88" fmla="*/ 9 w 40"/>
                <a:gd name="T89" fmla="*/ 36 h 128"/>
                <a:gd name="T90" fmla="*/ 10 w 40"/>
                <a:gd name="T91" fmla="*/ 33 h 128"/>
                <a:gd name="T92" fmla="*/ 10 w 40"/>
                <a:gd name="T93" fmla="*/ 33 h 128"/>
                <a:gd name="T94" fmla="*/ 13 w 40"/>
                <a:gd name="T95" fmla="*/ 30 h 128"/>
                <a:gd name="T96" fmla="*/ 13 w 40"/>
                <a:gd name="T97" fmla="*/ 30 h 128"/>
                <a:gd name="T98" fmla="*/ 16 w 40"/>
                <a:gd name="T99" fmla="*/ 29 h 128"/>
                <a:gd name="T100" fmla="*/ 20 w 40"/>
                <a:gd name="T101" fmla="*/ 28 h 128"/>
                <a:gd name="T102" fmla="*/ 24 w 40"/>
                <a:gd name="T103" fmla="*/ 29 h 128"/>
                <a:gd name="T104" fmla="*/ 27 w 40"/>
                <a:gd name="T105" fmla="*/ 30 h 128"/>
                <a:gd name="T106" fmla="*/ 27 w 40"/>
                <a:gd name="T107" fmla="*/ 30 h 128"/>
                <a:gd name="T108" fmla="*/ 30 w 40"/>
                <a:gd name="T109" fmla="*/ 33 h 128"/>
                <a:gd name="T110" fmla="*/ 30 w 40"/>
                <a:gd name="T111" fmla="*/ 33 h 128"/>
                <a:gd name="T112" fmla="*/ 31 w 40"/>
                <a:gd name="T113" fmla="*/ 36 h 128"/>
                <a:gd name="T114" fmla="*/ 31 w 40"/>
                <a:gd name="T115" fmla="*/ 37 h 128"/>
                <a:gd name="T116" fmla="*/ 32 w 40"/>
                <a:gd name="T117" fmla="*/ 40 h 128"/>
                <a:gd name="T118" fmla="*/ 31 w 40"/>
                <a:gd name="T11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24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8"/>
                    <a:pt x="0" y="33"/>
                    <a:pt x="0" y="40"/>
                  </a:cubicBezTo>
                  <a:cubicBezTo>
                    <a:pt x="0" y="47"/>
                    <a:pt x="3" y="52"/>
                    <a:pt x="8" y="5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7" y="52"/>
                    <a:pt x="40" y="47"/>
                    <a:pt x="40" y="40"/>
                  </a:cubicBezTo>
                  <a:cubicBezTo>
                    <a:pt x="40" y="33"/>
                    <a:pt x="37" y="28"/>
                    <a:pt x="32" y="24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0"/>
                    <a:pt x="21" y="20"/>
                    <a:pt x="20" y="20"/>
                  </a:cubicBezTo>
                  <a:cubicBezTo>
                    <a:pt x="19" y="20"/>
                    <a:pt x="17" y="20"/>
                    <a:pt x="16" y="20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7" y="60"/>
                    <a:pt x="19" y="60"/>
                    <a:pt x="20" y="60"/>
                  </a:cubicBezTo>
                  <a:cubicBezTo>
                    <a:pt x="21" y="60"/>
                    <a:pt x="23" y="60"/>
                    <a:pt x="24" y="60"/>
                  </a:cubicBezTo>
                  <a:lnTo>
                    <a:pt x="24" y="116"/>
                  </a:lnTo>
                  <a:close/>
                  <a:moveTo>
                    <a:pt x="31" y="43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0" y="4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9" y="48"/>
                    <a:pt x="28" y="4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6" y="50"/>
                    <a:pt x="25" y="51"/>
                    <a:pt x="24" y="51"/>
                  </a:cubicBezTo>
                  <a:cubicBezTo>
                    <a:pt x="23" y="52"/>
                    <a:pt x="21" y="52"/>
                    <a:pt x="20" y="52"/>
                  </a:cubicBezTo>
                  <a:cubicBezTo>
                    <a:pt x="19" y="52"/>
                    <a:pt x="17" y="52"/>
                    <a:pt x="16" y="51"/>
                  </a:cubicBezTo>
                  <a:cubicBezTo>
                    <a:pt x="15" y="51"/>
                    <a:pt x="14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49"/>
                    <a:pt x="11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4"/>
                    <a:pt x="9" y="44"/>
                    <a:pt x="9" y="43"/>
                  </a:cubicBezTo>
                  <a:cubicBezTo>
                    <a:pt x="8" y="42"/>
                    <a:pt x="8" y="41"/>
                    <a:pt x="8" y="40"/>
                  </a:cubicBezTo>
                  <a:cubicBezTo>
                    <a:pt x="8" y="39"/>
                    <a:pt x="8" y="38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5"/>
                    <a:pt x="10" y="34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17" y="28"/>
                    <a:pt x="19" y="28"/>
                    <a:pt x="20" y="28"/>
                  </a:cubicBezTo>
                  <a:cubicBezTo>
                    <a:pt x="21" y="28"/>
                    <a:pt x="23" y="28"/>
                    <a:pt x="24" y="29"/>
                  </a:cubicBezTo>
                  <a:cubicBezTo>
                    <a:pt x="25" y="29"/>
                    <a:pt x="26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8" y="31"/>
                    <a:pt x="29" y="32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4"/>
                    <a:pt x="31" y="35"/>
                    <a:pt x="31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2" y="38"/>
                    <a:pt x="32" y="39"/>
                    <a:pt x="32" y="40"/>
                  </a:cubicBezTo>
                  <a:cubicBezTo>
                    <a:pt x="32" y="41"/>
                    <a:pt x="32" y="42"/>
                    <a:pt x="31" y="43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39" name="Freeform 7"/>
            <p:cNvSpPr>
              <a:spLocks noEditPoints="1"/>
            </p:cNvSpPr>
            <p:nvPr/>
          </p:nvSpPr>
          <p:spPr bwMode="auto">
            <a:xfrm>
              <a:off x="9221788" y="484188"/>
              <a:ext cx="153988" cy="488950"/>
            </a:xfrm>
            <a:custGeom>
              <a:avLst/>
              <a:gdLst>
                <a:gd name="T0" fmla="*/ 32 w 40"/>
                <a:gd name="T1" fmla="*/ 72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72 h 128"/>
                <a:gd name="T10" fmla="*/ 0 w 40"/>
                <a:gd name="T11" fmla="*/ 88 h 128"/>
                <a:gd name="T12" fmla="*/ 8 w 40"/>
                <a:gd name="T13" fmla="*/ 104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104 h 128"/>
                <a:gd name="T22" fmla="*/ 40 w 40"/>
                <a:gd name="T23" fmla="*/ 88 h 128"/>
                <a:gd name="T24" fmla="*/ 32 w 40"/>
                <a:gd name="T25" fmla="*/ 72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68 h 128"/>
                <a:gd name="T34" fmla="*/ 20 w 40"/>
                <a:gd name="T35" fmla="*/ 68 h 128"/>
                <a:gd name="T36" fmla="*/ 16 w 40"/>
                <a:gd name="T37" fmla="*/ 68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108 h 128"/>
                <a:gd name="T48" fmla="*/ 20 w 40"/>
                <a:gd name="T49" fmla="*/ 108 h 128"/>
                <a:gd name="T50" fmla="*/ 24 w 40"/>
                <a:gd name="T51" fmla="*/ 108 h 128"/>
                <a:gd name="T52" fmla="*/ 24 w 40"/>
                <a:gd name="T53" fmla="*/ 116 h 128"/>
                <a:gd name="T54" fmla="*/ 31 w 40"/>
                <a:gd name="T55" fmla="*/ 91 h 128"/>
                <a:gd name="T56" fmla="*/ 31 w 40"/>
                <a:gd name="T57" fmla="*/ 92 h 128"/>
                <a:gd name="T58" fmla="*/ 30 w 40"/>
                <a:gd name="T59" fmla="*/ 95 h 128"/>
                <a:gd name="T60" fmla="*/ 30 w 40"/>
                <a:gd name="T61" fmla="*/ 95 h 128"/>
                <a:gd name="T62" fmla="*/ 27 w 40"/>
                <a:gd name="T63" fmla="*/ 98 h 128"/>
                <a:gd name="T64" fmla="*/ 27 w 40"/>
                <a:gd name="T65" fmla="*/ 98 h 128"/>
                <a:gd name="T66" fmla="*/ 24 w 40"/>
                <a:gd name="T67" fmla="*/ 99 h 128"/>
                <a:gd name="T68" fmla="*/ 20 w 40"/>
                <a:gd name="T69" fmla="*/ 100 h 128"/>
                <a:gd name="T70" fmla="*/ 16 w 40"/>
                <a:gd name="T71" fmla="*/ 99 h 128"/>
                <a:gd name="T72" fmla="*/ 13 w 40"/>
                <a:gd name="T73" fmla="*/ 98 h 128"/>
                <a:gd name="T74" fmla="*/ 13 w 40"/>
                <a:gd name="T75" fmla="*/ 98 h 128"/>
                <a:gd name="T76" fmla="*/ 10 w 40"/>
                <a:gd name="T77" fmla="*/ 95 h 128"/>
                <a:gd name="T78" fmla="*/ 10 w 40"/>
                <a:gd name="T79" fmla="*/ 95 h 128"/>
                <a:gd name="T80" fmla="*/ 9 w 40"/>
                <a:gd name="T81" fmla="*/ 92 h 128"/>
                <a:gd name="T82" fmla="*/ 9 w 40"/>
                <a:gd name="T83" fmla="*/ 91 h 128"/>
                <a:gd name="T84" fmla="*/ 8 w 40"/>
                <a:gd name="T85" fmla="*/ 88 h 128"/>
                <a:gd name="T86" fmla="*/ 9 w 40"/>
                <a:gd name="T87" fmla="*/ 85 h 128"/>
                <a:gd name="T88" fmla="*/ 9 w 40"/>
                <a:gd name="T89" fmla="*/ 84 h 128"/>
                <a:gd name="T90" fmla="*/ 10 w 40"/>
                <a:gd name="T91" fmla="*/ 81 h 128"/>
                <a:gd name="T92" fmla="*/ 10 w 40"/>
                <a:gd name="T93" fmla="*/ 81 h 128"/>
                <a:gd name="T94" fmla="*/ 13 w 40"/>
                <a:gd name="T95" fmla="*/ 78 h 128"/>
                <a:gd name="T96" fmla="*/ 13 w 40"/>
                <a:gd name="T97" fmla="*/ 78 h 128"/>
                <a:gd name="T98" fmla="*/ 16 w 40"/>
                <a:gd name="T99" fmla="*/ 77 h 128"/>
                <a:gd name="T100" fmla="*/ 20 w 40"/>
                <a:gd name="T101" fmla="*/ 76 h 128"/>
                <a:gd name="T102" fmla="*/ 24 w 40"/>
                <a:gd name="T103" fmla="*/ 77 h 128"/>
                <a:gd name="T104" fmla="*/ 27 w 40"/>
                <a:gd name="T105" fmla="*/ 78 h 128"/>
                <a:gd name="T106" fmla="*/ 27 w 40"/>
                <a:gd name="T107" fmla="*/ 78 h 128"/>
                <a:gd name="T108" fmla="*/ 30 w 40"/>
                <a:gd name="T109" fmla="*/ 81 h 128"/>
                <a:gd name="T110" fmla="*/ 30 w 40"/>
                <a:gd name="T111" fmla="*/ 81 h 128"/>
                <a:gd name="T112" fmla="*/ 31 w 40"/>
                <a:gd name="T113" fmla="*/ 84 h 128"/>
                <a:gd name="T114" fmla="*/ 31 w 40"/>
                <a:gd name="T115" fmla="*/ 85 h 128"/>
                <a:gd name="T116" fmla="*/ 32 w 40"/>
                <a:gd name="T117" fmla="*/ 88 h 128"/>
                <a:gd name="T118" fmla="*/ 31 w 40"/>
                <a:gd name="T119" fmla="*/ 9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72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3" y="76"/>
                    <a:pt x="0" y="81"/>
                    <a:pt x="0" y="88"/>
                  </a:cubicBezTo>
                  <a:cubicBezTo>
                    <a:pt x="0" y="95"/>
                    <a:pt x="3" y="100"/>
                    <a:pt x="8" y="104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7" y="100"/>
                    <a:pt x="40" y="95"/>
                    <a:pt x="40" y="88"/>
                  </a:cubicBezTo>
                  <a:cubicBezTo>
                    <a:pt x="40" y="81"/>
                    <a:pt x="37" y="76"/>
                    <a:pt x="32" y="72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3" y="68"/>
                    <a:pt x="21" y="68"/>
                    <a:pt x="20" y="68"/>
                  </a:cubicBezTo>
                  <a:cubicBezTo>
                    <a:pt x="19" y="68"/>
                    <a:pt x="17" y="68"/>
                    <a:pt x="16" y="68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7" y="108"/>
                    <a:pt x="19" y="108"/>
                    <a:pt x="20" y="108"/>
                  </a:cubicBezTo>
                  <a:cubicBezTo>
                    <a:pt x="21" y="108"/>
                    <a:pt x="23" y="108"/>
                    <a:pt x="24" y="108"/>
                  </a:cubicBezTo>
                  <a:lnTo>
                    <a:pt x="24" y="116"/>
                  </a:lnTo>
                  <a:close/>
                  <a:moveTo>
                    <a:pt x="31" y="91"/>
                  </a:moveTo>
                  <a:cubicBezTo>
                    <a:pt x="31" y="92"/>
                    <a:pt x="31" y="92"/>
                    <a:pt x="31" y="92"/>
                  </a:cubicBezTo>
                  <a:cubicBezTo>
                    <a:pt x="31" y="93"/>
                    <a:pt x="30" y="94"/>
                    <a:pt x="30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29" y="96"/>
                    <a:pt x="28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6" y="98"/>
                    <a:pt x="25" y="99"/>
                    <a:pt x="24" y="99"/>
                  </a:cubicBezTo>
                  <a:cubicBezTo>
                    <a:pt x="23" y="100"/>
                    <a:pt x="21" y="100"/>
                    <a:pt x="20" y="100"/>
                  </a:cubicBezTo>
                  <a:cubicBezTo>
                    <a:pt x="19" y="100"/>
                    <a:pt x="17" y="100"/>
                    <a:pt x="16" y="99"/>
                  </a:cubicBezTo>
                  <a:cubicBezTo>
                    <a:pt x="15" y="99"/>
                    <a:pt x="14" y="98"/>
                    <a:pt x="13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2" y="97"/>
                    <a:pt x="11" y="96"/>
                    <a:pt x="10" y="95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10" y="94"/>
                    <a:pt x="9" y="93"/>
                    <a:pt x="9" y="92"/>
                  </a:cubicBezTo>
                  <a:cubicBezTo>
                    <a:pt x="9" y="92"/>
                    <a:pt x="9" y="92"/>
                    <a:pt x="9" y="91"/>
                  </a:cubicBezTo>
                  <a:cubicBezTo>
                    <a:pt x="8" y="90"/>
                    <a:pt x="8" y="89"/>
                    <a:pt x="8" y="88"/>
                  </a:cubicBezTo>
                  <a:cubicBezTo>
                    <a:pt x="8" y="87"/>
                    <a:pt x="8" y="86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10" y="82"/>
                    <a:pt x="10" y="81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11" y="80"/>
                    <a:pt x="12" y="79"/>
                    <a:pt x="13" y="78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8"/>
                    <a:pt x="15" y="77"/>
                    <a:pt x="16" y="77"/>
                  </a:cubicBezTo>
                  <a:cubicBezTo>
                    <a:pt x="17" y="76"/>
                    <a:pt x="19" y="76"/>
                    <a:pt x="20" y="76"/>
                  </a:cubicBezTo>
                  <a:cubicBezTo>
                    <a:pt x="21" y="76"/>
                    <a:pt x="23" y="76"/>
                    <a:pt x="24" y="77"/>
                  </a:cubicBezTo>
                  <a:cubicBezTo>
                    <a:pt x="25" y="77"/>
                    <a:pt x="26" y="78"/>
                    <a:pt x="27" y="78"/>
                  </a:cubicBezTo>
                  <a:cubicBezTo>
                    <a:pt x="27" y="78"/>
                    <a:pt x="27" y="78"/>
                    <a:pt x="27" y="78"/>
                  </a:cubicBezTo>
                  <a:cubicBezTo>
                    <a:pt x="28" y="79"/>
                    <a:pt x="29" y="80"/>
                    <a:pt x="30" y="8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82"/>
                    <a:pt x="31" y="83"/>
                    <a:pt x="31" y="84"/>
                  </a:cubicBezTo>
                  <a:cubicBezTo>
                    <a:pt x="31" y="84"/>
                    <a:pt x="31" y="84"/>
                    <a:pt x="31" y="85"/>
                  </a:cubicBezTo>
                  <a:cubicBezTo>
                    <a:pt x="32" y="86"/>
                    <a:pt x="32" y="87"/>
                    <a:pt x="32" y="88"/>
                  </a:cubicBezTo>
                  <a:cubicBezTo>
                    <a:pt x="32" y="89"/>
                    <a:pt x="32" y="90"/>
                    <a:pt x="31" y="91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0" name="Oval 20"/>
          <p:cNvSpPr/>
          <p:nvPr/>
        </p:nvSpPr>
        <p:spPr>
          <a:xfrm>
            <a:off x="7850437" y="1347652"/>
            <a:ext cx="637120" cy="63712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sz="2000" b="1" dirty="0">
              <a:solidFill>
                <a:schemeClr val="tx1"/>
              </a:solidFill>
            </a:endParaRPr>
          </a:p>
        </p:txBody>
      </p:sp>
      <p:sp>
        <p:nvSpPr>
          <p:cNvPr id="41" name="Rectangle 21"/>
          <p:cNvSpPr/>
          <p:nvPr/>
        </p:nvSpPr>
        <p:spPr>
          <a:xfrm>
            <a:off x="8531463" y="965476"/>
            <a:ext cx="332063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Lembre-se:</a:t>
            </a:r>
            <a:endParaRPr lang="pt-BR" sz="1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pt-BR" sz="1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Execute os mesmos processos que são realizados no atendimento a voz.</a:t>
            </a:r>
          </a:p>
          <a:p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Após todas as constatações solicite o POS da maquina em questão.</a:t>
            </a:r>
            <a:endParaRPr lang="pt-BR" sz="2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43" name="Group 23"/>
          <p:cNvGrpSpPr/>
          <p:nvPr/>
        </p:nvGrpSpPr>
        <p:grpSpPr>
          <a:xfrm>
            <a:off x="7979956" y="1477781"/>
            <a:ext cx="378083" cy="376863"/>
            <a:chOff x="8224838" y="646113"/>
            <a:chExt cx="492125" cy="490537"/>
          </a:xfrm>
          <a:solidFill>
            <a:schemeClr val="accent1"/>
          </a:solidFill>
        </p:grpSpPr>
        <p:sp>
          <p:nvSpPr>
            <p:cNvPr id="44" name="Freeform 5"/>
            <p:cNvSpPr>
              <a:spLocks noEditPoints="1"/>
            </p:cNvSpPr>
            <p:nvPr/>
          </p:nvSpPr>
          <p:spPr bwMode="auto">
            <a:xfrm>
              <a:off x="8356601" y="646113"/>
              <a:ext cx="225425" cy="325437"/>
            </a:xfrm>
            <a:custGeom>
              <a:avLst/>
              <a:gdLst>
                <a:gd name="T0" fmla="*/ 29 w 59"/>
                <a:gd name="T1" fmla="*/ 85 h 85"/>
                <a:gd name="T2" fmla="*/ 59 w 59"/>
                <a:gd name="T3" fmla="*/ 30 h 85"/>
                <a:gd name="T4" fmla="*/ 29 w 59"/>
                <a:gd name="T5" fmla="*/ 0 h 85"/>
                <a:gd name="T6" fmla="*/ 0 w 59"/>
                <a:gd name="T7" fmla="*/ 30 h 85"/>
                <a:gd name="T8" fmla="*/ 11 w 59"/>
                <a:gd name="T9" fmla="*/ 63 h 85"/>
                <a:gd name="T10" fmla="*/ 29 w 59"/>
                <a:gd name="T11" fmla="*/ 85 h 85"/>
                <a:gd name="T12" fmla="*/ 29 w 59"/>
                <a:gd name="T13" fmla="*/ 8 h 85"/>
                <a:gd name="T14" fmla="*/ 51 w 59"/>
                <a:gd name="T15" fmla="*/ 30 h 85"/>
                <a:gd name="T16" fmla="*/ 29 w 59"/>
                <a:gd name="T17" fmla="*/ 77 h 85"/>
                <a:gd name="T18" fmla="*/ 8 w 59"/>
                <a:gd name="T19" fmla="*/ 30 h 85"/>
                <a:gd name="T20" fmla="*/ 29 w 59"/>
                <a:gd name="T21" fmla="*/ 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85">
                  <a:moveTo>
                    <a:pt x="29" y="85"/>
                  </a:moveTo>
                  <a:cubicBezTo>
                    <a:pt x="40" y="85"/>
                    <a:pt x="59" y="44"/>
                    <a:pt x="59" y="30"/>
                  </a:cubicBezTo>
                  <a:cubicBezTo>
                    <a:pt x="59" y="13"/>
                    <a:pt x="46" y="0"/>
                    <a:pt x="29" y="0"/>
                  </a:cubicBezTo>
                  <a:cubicBezTo>
                    <a:pt x="13" y="0"/>
                    <a:pt x="0" y="13"/>
                    <a:pt x="0" y="30"/>
                  </a:cubicBezTo>
                  <a:cubicBezTo>
                    <a:pt x="0" y="41"/>
                    <a:pt x="8" y="58"/>
                    <a:pt x="11" y="63"/>
                  </a:cubicBezTo>
                  <a:cubicBezTo>
                    <a:pt x="18" y="78"/>
                    <a:pt x="24" y="85"/>
                    <a:pt x="29" y="85"/>
                  </a:cubicBezTo>
                  <a:close/>
                  <a:moveTo>
                    <a:pt x="29" y="8"/>
                  </a:moveTo>
                  <a:cubicBezTo>
                    <a:pt x="41" y="8"/>
                    <a:pt x="51" y="18"/>
                    <a:pt x="51" y="30"/>
                  </a:cubicBezTo>
                  <a:cubicBezTo>
                    <a:pt x="51" y="44"/>
                    <a:pt x="35" y="73"/>
                    <a:pt x="29" y="77"/>
                  </a:cubicBezTo>
                  <a:cubicBezTo>
                    <a:pt x="24" y="73"/>
                    <a:pt x="8" y="44"/>
                    <a:pt x="8" y="30"/>
                  </a:cubicBezTo>
                  <a:cubicBezTo>
                    <a:pt x="8" y="18"/>
                    <a:pt x="18" y="8"/>
                    <a:pt x="29" y="8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5" name="Freeform 6"/>
            <p:cNvSpPr>
              <a:spLocks noEditPoints="1"/>
            </p:cNvSpPr>
            <p:nvPr/>
          </p:nvSpPr>
          <p:spPr bwMode="auto">
            <a:xfrm>
              <a:off x="8413751" y="700088"/>
              <a:ext cx="111125" cy="111125"/>
            </a:xfrm>
            <a:custGeom>
              <a:avLst/>
              <a:gdLst>
                <a:gd name="T0" fmla="*/ 29 w 29"/>
                <a:gd name="T1" fmla="*/ 15 h 29"/>
                <a:gd name="T2" fmla="*/ 14 w 29"/>
                <a:gd name="T3" fmla="*/ 0 h 29"/>
                <a:gd name="T4" fmla="*/ 0 w 29"/>
                <a:gd name="T5" fmla="*/ 15 h 29"/>
                <a:gd name="T6" fmla="*/ 14 w 29"/>
                <a:gd name="T7" fmla="*/ 29 h 29"/>
                <a:gd name="T8" fmla="*/ 29 w 29"/>
                <a:gd name="T9" fmla="*/ 15 h 29"/>
                <a:gd name="T10" fmla="*/ 4 w 29"/>
                <a:gd name="T11" fmla="*/ 15 h 29"/>
                <a:gd name="T12" fmla="*/ 14 w 29"/>
                <a:gd name="T13" fmla="*/ 4 h 29"/>
                <a:gd name="T14" fmla="*/ 25 w 29"/>
                <a:gd name="T15" fmla="*/ 15 h 29"/>
                <a:gd name="T16" fmla="*/ 14 w 29"/>
                <a:gd name="T17" fmla="*/ 25 h 29"/>
                <a:gd name="T18" fmla="*/ 4 w 29"/>
                <a:gd name="T19" fmla="*/ 1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" h="29">
                  <a:moveTo>
                    <a:pt x="29" y="15"/>
                  </a:moveTo>
                  <a:cubicBezTo>
                    <a:pt x="29" y="6"/>
                    <a:pt x="23" y="0"/>
                    <a:pt x="14" y="0"/>
                  </a:cubicBezTo>
                  <a:cubicBezTo>
                    <a:pt x="6" y="0"/>
                    <a:pt x="0" y="6"/>
                    <a:pt x="0" y="15"/>
                  </a:cubicBezTo>
                  <a:cubicBezTo>
                    <a:pt x="0" y="23"/>
                    <a:pt x="6" y="29"/>
                    <a:pt x="14" y="29"/>
                  </a:cubicBezTo>
                  <a:cubicBezTo>
                    <a:pt x="23" y="29"/>
                    <a:pt x="29" y="23"/>
                    <a:pt x="29" y="15"/>
                  </a:cubicBezTo>
                  <a:close/>
                  <a:moveTo>
                    <a:pt x="4" y="15"/>
                  </a:moveTo>
                  <a:cubicBezTo>
                    <a:pt x="4" y="8"/>
                    <a:pt x="9" y="4"/>
                    <a:pt x="14" y="4"/>
                  </a:cubicBezTo>
                  <a:cubicBezTo>
                    <a:pt x="20" y="4"/>
                    <a:pt x="25" y="8"/>
                    <a:pt x="25" y="15"/>
                  </a:cubicBezTo>
                  <a:cubicBezTo>
                    <a:pt x="25" y="21"/>
                    <a:pt x="20" y="25"/>
                    <a:pt x="14" y="25"/>
                  </a:cubicBezTo>
                  <a:cubicBezTo>
                    <a:pt x="9" y="25"/>
                    <a:pt x="4" y="21"/>
                    <a:pt x="4" y="15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46" name="Freeform 7"/>
            <p:cNvSpPr>
              <a:spLocks/>
            </p:cNvSpPr>
            <p:nvPr/>
          </p:nvSpPr>
          <p:spPr bwMode="auto">
            <a:xfrm>
              <a:off x="8224838" y="768350"/>
              <a:ext cx="492125" cy="368300"/>
            </a:xfrm>
            <a:custGeom>
              <a:avLst/>
              <a:gdLst>
                <a:gd name="T0" fmla="*/ 126 w 128"/>
                <a:gd name="T1" fmla="*/ 1 h 96"/>
                <a:gd name="T2" fmla="*/ 123 w 128"/>
                <a:gd name="T3" fmla="*/ 1 h 96"/>
                <a:gd name="T4" fmla="*/ 97 w 128"/>
                <a:gd name="T5" fmla="*/ 7 h 96"/>
                <a:gd name="T6" fmla="*/ 94 w 128"/>
                <a:gd name="T7" fmla="*/ 12 h 96"/>
                <a:gd name="T8" fmla="*/ 99 w 128"/>
                <a:gd name="T9" fmla="*/ 15 h 96"/>
                <a:gd name="T10" fmla="*/ 120 w 128"/>
                <a:gd name="T11" fmla="*/ 10 h 96"/>
                <a:gd name="T12" fmla="*/ 120 w 128"/>
                <a:gd name="T13" fmla="*/ 80 h 96"/>
                <a:gd name="T14" fmla="*/ 87 w 128"/>
                <a:gd name="T15" fmla="*/ 87 h 96"/>
                <a:gd name="T16" fmla="*/ 87 w 128"/>
                <a:gd name="T17" fmla="*/ 38 h 96"/>
                <a:gd name="T18" fmla="*/ 85 w 128"/>
                <a:gd name="T19" fmla="*/ 36 h 96"/>
                <a:gd name="T20" fmla="*/ 83 w 128"/>
                <a:gd name="T21" fmla="*/ 38 h 96"/>
                <a:gd name="T22" fmla="*/ 83 w 128"/>
                <a:gd name="T23" fmla="*/ 87 h 96"/>
                <a:gd name="T24" fmla="*/ 43 w 128"/>
                <a:gd name="T25" fmla="*/ 73 h 96"/>
                <a:gd name="T26" fmla="*/ 43 w 128"/>
                <a:gd name="T27" fmla="*/ 38 h 96"/>
                <a:gd name="T28" fmla="*/ 41 w 128"/>
                <a:gd name="T29" fmla="*/ 36 h 96"/>
                <a:gd name="T30" fmla="*/ 39 w 128"/>
                <a:gd name="T31" fmla="*/ 38 h 96"/>
                <a:gd name="T32" fmla="*/ 39 w 128"/>
                <a:gd name="T33" fmla="*/ 73 h 96"/>
                <a:gd name="T34" fmla="*/ 8 w 128"/>
                <a:gd name="T35" fmla="*/ 86 h 96"/>
                <a:gd name="T36" fmla="*/ 8 w 128"/>
                <a:gd name="T37" fmla="*/ 16 h 96"/>
                <a:gd name="T38" fmla="*/ 29 w 128"/>
                <a:gd name="T39" fmla="*/ 8 h 96"/>
                <a:gd name="T40" fmla="*/ 31 w 128"/>
                <a:gd name="T41" fmla="*/ 3 h 96"/>
                <a:gd name="T42" fmla="*/ 26 w 128"/>
                <a:gd name="T43" fmla="*/ 0 h 96"/>
                <a:gd name="T44" fmla="*/ 3 w 128"/>
                <a:gd name="T45" fmla="*/ 10 h 96"/>
                <a:gd name="T46" fmla="*/ 0 w 128"/>
                <a:gd name="T47" fmla="*/ 14 h 96"/>
                <a:gd name="T48" fmla="*/ 0 w 128"/>
                <a:gd name="T49" fmla="*/ 92 h 96"/>
                <a:gd name="T50" fmla="*/ 2 w 128"/>
                <a:gd name="T51" fmla="*/ 95 h 96"/>
                <a:gd name="T52" fmla="*/ 4 w 128"/>
                <a:gd name="T53" fmla="*/ 96 h 96"/>
                <a:gd name="T54" fmla="*/ 6 w 128"/>
                <a:gd name="T55" fmla="*/ 96 h 96"/>
                <a:gd name="T56" fmla="*/ 41 w 128"/>
                <a:gd name="T57" fmla="*/ 81 h 96"/>
                <a:gd name="T58" fmla="*/ 84 w 128"/>
                <a:gd name="T59" fmla="*/ 96 h 96"/>
                <a:gd name="T60" fmla="*/ 87 w 128"/>
                <a:gd name="T61" fmla="*/ 96 h 96"/>
                <a:gd name="T62" fmla="*/ 125 w 128"/>
                <a:gd name="T63" fmla="*/ 87 h 96"/>
                <a:gd name="T64" fmla="*/ 128 w 128"/>
                <a:gd name="T65" fmla="*/ 83 h 96"/>
                <a:gd name="T66" fmla="*/ 128 w 128"/>
                <a:gd name="T67" fmla="*/ 4 h 96"/>
                <a:gd name="T68" fmla="*/ 126 w 128"/>
                <a:gd name="T69" fmla="*/ 1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8" h="96">
                  <a:moveTo>
                    <a:pt x="126" y="1"/>
                  </a:moveTo>
                  <a:cubicBezTo>
                    <a:pt x="125" y="1"/>
                    <a:pt x="124" y="0"/>
                    <a:pt x="123" y="1"/>
                  </a:cubicBezTo>
                  <a:cubicBezTo>
                    <a:pt x="97" y="7"/>
                    <a:pt x="97" y="7"/>
                    <a:pt x="97" y="7"/>
                  </a:cubicBezTo>
                  <a:cubicBezTo>
                    <a:pt x="95" y="7"/>
                    <a:pt x="94" y="10"/>
                    <a:pt x="94" y="12"/>
                  </a:cubicBezTo>
                  <a:cubicBezTo>
                    <a:pt x="95" y="14"/>
                    <a:pt x="97" y="15"/>
                    <a:pt x="99" y="15"/>
                  </a:cubicBezTo>
                  <a:cubicBezTo>
                    <a:pt x="120" y="10"/>
                    <a:pt x="120" y="10"/>
                    <a:pt x="120" y="10"/>
                  </a:cubicBezTo>
                  <a:cubicBezTo>
                    <a:pt x="120" y="80"/>
                    <a:pt x="120" y="80"/>
                    <a:pt x="120" y="80"/>
                  </a:cubicBezTo>
                  <a:cubicBezTo>
                    <a:pt x="87" y="87"/>
                    <a:pt x="87" y="87"/>
                    <a:pt x="87" y="87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87" y="37"/>
                    <a:pt x="86" y="36"/>
                    <a:pt x="85" y="36"/>
                  </a:cubicBezTo>
                  <a:cubicBezTo>
                    <a:pt x="84" y="36"/>
                    <a:pt x="83" y="37"/>
                    <a:pt x="83" y="38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3" y="37"/>
                    <a:pt x="42" y="36"/>
                    <a:pt x="41" y="36"/>
                  </a:cubicBezTo>
                  <a:cubicBezTo>
                    <a:pt x="40" y="36"/>
                    <a:pt x="39" y="37"/>
                    <a:pt x="39" y="38"/>
                  </a:cubicBezTo>
                  <a:cubicBezTo>
                    <a:pt x="39" y="73"/>
                    <a:pt x="39" y="73"/>
                    <a:pt x="39" y="73"/>
                  </a:cubicBezTo>
                  <a:cubicBezTo>
                    <a:pt x="8" y="86"/>
                    <a:pt x="8" y="86"/>
                    <a:pt x="8" y="8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7"/>
                    <a:pt x="32" y="5"/>
                    <a:pt x="31" y="3"/>
                  </a:cubicBezTo>
                  <a:cubicBezTo>
                    <a:pt x="30" y="1"/>
                    <a:pt x="28" y="0"/>
                    <a:pt x="26" y="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1" y="11"/>
                    <a:pt x="0" y="12"/>
                    <a:pt x="0" y="14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1" y="95"/>
                    <a:pt x="2" y="95"/>
                  </a:cubicBezTo>
                  <a:cubicBezTo>
                    <a:pt x="2" y="96"/>
                    <a:pt x="3" y="96"/>
                    <a:pt x="4" y="96"/>
                  </a:cubicBezTo>
                  <a:cubicBezTo>
                    <a:pt x="5" y="96"/>
                    <a:pt x="5" y="96"/>
                    <a:pt x="6" y="96"/>
                  </a:cubicBezTo>
                  <a:cubicBezTo>
                    <a:pt x="41" y="81"/>
                    <a:pt x="41" y="81"/>
                    <a:pt x="41" y="81"/>
                  </a:cubicBezTo>
                  <a:cubicBezTo>
                    <a:pt x="84" y="96"/>
                    <a:pt x="84" y="96"/>
                    <a:pt x="84" y="96"/>
                  </a:cubicBezTo>
                  <a:cubicBezTo>
                    <a:pt x="85" y="96"/>
                    <a:pt x="86" y="96"/>
                    <a:pt x="87" y="96"/>
                  </a:cubicBezTo>
                  <a:cubicBezTo>
                    <a:pt x="125" y="87"/>
                    <a:pt x="125" y="87"/>
                    <a:pt x="125" y="87"/>
                  </a:cubicBezTo>
                  <a:cubicBezTo>
                    <a:pt x="127" y="86"/>
                    <a:pt x="128" y="85"/>
                    <a:pt x="128" y="83"/>
                  </a:cubicBezTo>
                  <a:cubicBezTo>
                    <a:pt x="128" y="4"/>
                    <a:pt x="128" y="4"/>
                    <a:pt x="128" y="4"/>
                  </a:cubicBezTo>
                  <a:cubicBezTo>
                    <a:pt x="128" y="3"/>
                    <a:pt x="127" y="2"/>
                    <a:pt x="126" y="1"/>
                  </a:cubicBezTo>
                  <a:close/>
                </a:path>
              </a:pathLst>
            </a:cu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sp>
        <p:nvSpPr>
          <p:cNvPr id="47" name="Oval 27"/>
          <p:cNvSpPr/>
          <p:nvPr/>
        </p:nvSpPr>
        <p:spPr>
          <a:xfrm>
            <a:off x="3702948" y="1347652"/>
            <a:ext cx="637120" cy="63712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sz="2000" b="1" dirty="0">
              <a:solidFill>
                <a:schemeClr val="tx1"/>
              </a:solidFill>
            </a:endParaRPr>
          </a:p>
        </p:txBody>
      </p:sp>
      <p:sp>
        <p:nvSpPr>
          <p:cNvPr id="48" name="Rectangle 28"/>
          <p:cNvSpPr/>
          <p:nvPr/>
        </p:nvSpPr>
        <p:spPr>
          <a:xfrm>
            <a:off x="845391" y="1263245"/>
            <a:ext cx="27689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Confirme sempre as informações necessárias, antes de dar prosseguimento:</a:t>
            </a:r>
          </a:p>
        </p:txBody>
      </p:sp>
      <p:sp>
        <p:nvSpPr>
          <p:cNvPr id="50" name="Freeform 11"/>
          <p:cNvSpPr>
            <a:spLocks noEditPoints="1"/>
          </p:cNvSpPr>
          <p:nvPr/>
        </p:nvSpPr>
        <p:spPr bwMode="auto">
          <a:xfrm>
            <a:off x="3886571" y="1439993"/>
            <a:ext cx="269875" cy="452438"/>
          </a:xfrm>
          <a:custGeom>
            <a:avLst/>
            <a:gdLst>
              <a:gd name="T0" fmla="*/ 40 w 72"/>
              <a:gd name="T1" fmla="*/ 8 h 120"/>
              <a:gd name="T2" fmla="*/ 40 w 72"/>
              <a:gd name="T3" fmla="*/ 48 h 120"/>
              <a:gd name="T4" fmla="*/ 64 w 72"/>
              <a:gd name="T5" fmla="*/ 48 h 120"/>
              <a:gd name="T6" fmla="*/ 32 w 72"/>
              <a:gd name="T7" fmla="*/ 112 h 120"/>
              <a:gd name="T8" fmla="*/ 32 w 72"/>
              <a:gd name="T9" fmla="*/ 72 h 120"/>
              <a:gd name="T10" fmla="*/ 8 w 72"/>
              <a:gd name="T11" fmla="*/ 72 h 120"/>
              <a:gd name="T12" fmla="*/ 40 w 72"/>
              <a:gd name="T13" fmla="*/ 8 h 120"/>
              <a:gd name="T14" fmla="*/ 40 w 72"/>
              <a:gd name="T15" fmla="*/ 0 h 120"/>
              <a:gd name="T16" fmla="*/ 33 w 72"/>
              <a:gd name="T17" fmla="*/ 4 h 120"/>
              <a:gd name="T18" fmla="*/ 1 w 72"/>
              <a:gd name="T19" fmla="*/ 68 h 120"/>
              <a:gd name="T20" fmla="*/ 1 w 72"/>
              <a:gd name="T21" fmla="*/ 76 h 120"/>
              <a:gd name="T22" fmla="*/ 8 w 72"/>
              <a:gd name="T23" fmla="*/ 80 h 120"/>
              <a:gd name="T24" fmla="*/ 24 w 72"/>
              <a:gd name="T25" fmla="*/ 80 h 120"/>
              <a:gd name="T26" fmla="*/ 24 w 72"/>
              <a:gd name="T27" fmla="*/ 112 h 120"/>
              <a:gd name="T28" fmla="*/ 30 w 72"/>
              <a:gd name="T29" fmla="*/ 120 h 120"/>
              <a:gd name="T30" fmla="*/ 32 w 72"/>
              <a:gd name="T31" fmla="*/ 120 h 120"/>
              <a:gd name="T32" fmla="*/ 39 w 72"/>
              <a:gd name="T33" fmla="*/ 116 h 120"/>
              <a:gd name="T34" fmla="*/ 71 w 72"/>
              <a:gd name="T35" fmla="*/ 52 h 120"/>
              <a:gd name="T36" fmla="*/ 71 w 72"/>
              <a:gd name="T37" fmla="*/ 44 h 120"/>
              <a:gd name="T38" fmla="*/ 64 w 72"/>
              <a:gd name="T39" fmla="*/ 40 h 120"/>
              <a:gd name="T40" fmla="*/ 48 w 72"/>
              <a:gd name="T41" fmla="*/ 40 h 120"/>
              <a:gd name="T42" fmla="*/ 48 w 72"/>
              <a:gd name="T43" fmla="*/ 8 h 120"/>
              <a:gd name="T44" fmla="*/ 42 w 72"/>
              <a:gd name="T45" fmla="*/ 0 h 120"/>
              <a:gd name="T46" fmla="*/ 40 w 72"/>
              <a:gd name="T47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72" h="120">
                <a:moveTo>
                  <a:pt x="40" y="8"/>
                </a:moveTo>
                <a:cubicBezTo>
                  <a:pt x="40" y="48"/>
                  <a:pt x="40" y="48"/>
                  <a:pt x="40" y="48"/>
                </a:cubicBezTo>
                <a:cubicBezTo>
                  <a:pt x="64" y="48"/>
                  <a:pt x="64" y="48"/>
                  <a:pt x="64" y="48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32" y="72"/>
                  <a:pt x="32" y="72"/>
                  <a:pt x="32" y="72"/>
                </a:cubicBezTo>
                <a:cubicBezTo>
                  <a:pt x="8" y="72"/>
                  <a:pt x="8" y="72"/>
                  <a:pt x="8" y="72"/>
                </a:cubicBezTo>
                <a:cubicBezTo>
                  <a:pt x="40" y="8"/>
                  <a:pt x="40" y="8"/>
                  <a:pt x="40" y="8"/>
                </a:cubicBezTo>
                <a:moveTo>
                  <a:pt x="40" y="0"/>
                </a:moveTo>
                <a:cubicBezTo>
                  <a:pt x="37" y="0"/>
                  <a:pt x="34" y="2"/>
                  <a:pt x="33" y="4"/>
                </a:cubicBezTo>
                <a:cubicBezTo>
                  <a:pt x="1" y="68"/>
                  <a:pt x="1" y="68"/>
                  <a:pt x="1" y="68"/>
                </a:cubicBezTo>
                <a:cubicBezTo>
                  <a:pt x="0" y="71"/>
                  <a:pt x="0" y="74"/>
                  <a:pt x="1" y="76"/>
                </a:cubicBezTo>
                <a:cubicBezTo>
                  <a:pt x="3" y="79"/>
                  <a:pt x="5" y="80"/>
                  <a:pt x="8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4" y="116"/>
                  <a:pt x="27" y="119"/>
                  <a:pt x="30" y="120"/>
                </a:cubicBezTo>
                <a:cubicBezTo>
                  <a:pt x="31" y="120"/>
                  <a:pt x="31" y="120"/>
                  <a:pt x="32" y="120"/>
                </a:cubicBezTo>
                <a:cubicBezTo>
                  <a:pt x="35" y="120"/>
                  <a:pt x="38" y="118"/>
                  <a:pt x="39" y="116"/>
                </a:cubicBezTo>
                <a:cubicBezTo>
                  <a:pt x="71" y="52"/>
                  <a:pt x="71" y="52"/>
                  <a:pt x="71" y="52"/>
                </a:cubicBezTo>
                <a:cubicBezTo>
                  <a:pt x="72" y="49"/>
                  <a:pt x="72" y="46"/>
                  <a:pt x="71" y="44"/>
                </a:cubicBezTo>
                <a:cubicBezTo>
                  <a:pt x="69" y="41"/>
                  <a:pt x="67" y="40"/>
                  <a:pt x="64" y="40"/>
                </a:cubicBezTo>
                <a:cubicBezTo>
                  <a:pt x="48" y="40"/>
                  <a:pt x="48" y="40"/>
                  <a:pt x="48" y="40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4"/>
                  <a:pt x="45" y="1"/>
                  <a:pt x="42" y="0"/>
                </a:cubicBezTo>
                <a:cubicBezTo>
                  <a:pt x="41" y="0"/>
                  <a:pt x="41" y="0"/>
                  <a:pt x="40" y="0"/>
                </a:cubicBezTo>
                <a:close/>
              </a:path>
            </a:pathLst>
          </a:cu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51" name="Oval 31"/>
          <p:cNvSpPr/>
          <p:nvPr/>
        </p:nvSpPr>
        <p:spPr>
          <a:xfrm>
            <a:off x="3702948" y="2799625"/>
            <a:ext cx="637120" cy="637120"/>
          </a:xfrm>
          <a:prstGeom prst="ellips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sz="2000" b="1" dirty="0">
              <a:solidFill>
                <a:schemeClr val="tx1"/>
              </a:solidFill>
            </a:endParaRPr>
          </a:p>
        </p:txBody>
      </p:sp>
      <p:sp>
        <p:nvSpPr>
          <p:cNvPr id="52" name="Rectangle 32"/>
          <p:cNvSpPr/>
          <p:nvPr/>
        </p:nvSpPr>
        <p:spPr>
          <a:xfrm>
            <a:off x="309093" y="3011435"/>
            <a:ext cx="330522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RAZÃO SOCIAL e NOME FANTASIA.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Status do EC passível de atendimento. (ABERTO/REABERTO)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 segmento do cliente. (6, 7 ou 8)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Modalidade (balcão ou mobile)</a:t>
            </a:r>
          </a:p>
        </p:txBody>
      </p:sp>
      <p:sp>
        <p:nvSpPr>
          <p:cNvPr id="54" name="Freeform 12"/>
          <p:cNvSpPr>
            <a:spLocks noEditPoints="1"/>
          </p:cNvSpPr>
          <p:nvPr/>
        </p:nvSpPr>
        <p:spPr bwMode="auto">
          <a:xfrm>
            <a:off x="3811164" y="2907048"/>
            <a:ext cx="420688" cy="422275"/>
          </a:xfrm>
          <a:custGeom>
            <a:avLst/>
            <a:gdLst>
              <a:gd name="T0" fmla="*/ 14 w 112"/>
              <a:gd name="T1" fmla="*/ 93 h 112"/>
              <a:gd name="T2" fmla="*/ 19 w 112"/>
              <a:gd name="T3" fmla="*/ 99 h 112"/>
              <a:gd name="T4" fmla="*/ 25 w 112"/>
              <a:gd name="T5" fmla="*/ 99 h 112"/>
              <a:gd name="T6" fmla="*/ 25 w 112"/>
              <a:gd name="T7" fmla="*/ 98 h 112"/>
              <a:gd name="T8" fmla="*/ 82 w 112"/>
              <a:gd name="T9" fmla="*/ 101 h 112"/>
              <a:gd name="T10" fmla="*/ 87 w 112"/>
              <a:gd name="T11" fmla="*/ 98 h 112"/>
              <a:gd name="T12" fmla="*/ 87 w 112"/>
              <a:gd name="T13" fmla="*/ 98 h 112"/>
              <a:gd name="T14" fmla="*/ 93 w 112"/>
              <a:gd name="T15" fmla="*/ 98 h 112"/>
              <a:gd name="T16" fmla="*/ 99 w 112"/>
              <a:gd name="T17" fmla="*/ 93 h 112"/>
              <a:gd name="T18" fmla="*/ 99 w 112"/>
              <a:gd name="T19" fmla="*/ 87 h 112"/>
              <a:gd name="T20" fmla="*/ 98 w 112"/>
              <a:gd name="T21" fmla="*/ 87 h 112"/>
              <a:gd name="T22" fmla="*/ 101 w 112"/>
              <a:gd name="T23" fmla="*/ 30 h 112"/>
              <a:gd name="T24" fmla="*/ 98 w 112"/>
              <a:gd name="T25" fmla="*/ 25 h 112"/>
              <a:gd name="T26" fmla="*/ 98 w 112"/>
              <a:gd name="T27" fmla="*/ 24 h 112"/>
              <a:gd name="T28" fmla="*/ 98 w 112"/>
              <a:gd name="T29" fmla="*/ 19 h 112"/>
              <a:gd name="T30" fmla="*/ 93 w 112"/>
              <a:gd name="T31" fmla="*/ 13 h 112"/>
              <a:gd name="T32" fmla="*/ 87 w 112"/>
              <a:gd name="T33" fmla="*/ 13 h 112"/>
              <a:gd name="T34" fmla="*/ 86 w 112"/>
              <a:gd name="T35" fmla="*/ 14 h 112"/>
              <a:gd name="T36" fmla="*/ 30 w 112"/>
              <a:gd name="T37" fmla="*/ 11 h 112"/>
              <a:gd name="T38" fmla="*/ 25 w 112"/>
              <a:gd name="T39" fmla="*/ 14 h 112"/>
              <a:gd name="T40" fmla="*/ 24 w 112"/>
              <a:gd name="T41" fmla="*/ 14 h 112"/>
              <a:gd name="T42" fmla="*/ 19 w 112"/>
              <a:gd name="T43" fmla="*/ 14 h 112"/>
              <a:gd name="T44" fmla="*/ 13 w 112"/>
              <a:gd name="T45" fmla="*/ 19 h 112"/>
              <a:gd name="T46" fmla="*/ 13 w 112"/>
              <a:gd name="T47" fmla="*/ 25 h 112"/>
              <a:gd name="T48" fmla="*/ 14 w 112"/>
              <a:gd name="T49" fmla="*/ 26 h 112"/>
              <a:gd name="T50" fmla="*/ 11 w 112"/>
              <a:gd name="T51" fmla="*/ 82 h 112"/>
              <a:gd name="T52" fmla="*/ 14 w 112"/>
              <a:gd name="T53" fmla="*/ 87 h 112"/>
              <a:gd name="T54" fmla="*/ 14 w 112"/>
              <a:gd name="T55" fmla="*/ 87 h 112"/>
              <a:gd name="T56" fmla="*/ 14 w 112"/>
              <a:gd name="T57" fmla="*/ 93 h 112"/>
              <a:gd name="T58" fmla="*/ 78 w 112"/>
              <a:gd name="T59" fmla="*/ 94 h 112"/>
              <a:gd name="T60" fmla="*/ 31 w 112"/>
              <a:gd name="T61" fmla="*/ 92 h 112"/>
              <a:gd name="T62" fmla="*/ 46 w 112"/>
              <a:gd name="T63" fmla="*/ 78 h 112"/>
              <a:gd name="T64" fmla="*/ 66 w 112"/>
              <a:gd name="T65" fmla="*/ 78 h 112"/>
              <a:gd name="T66" fmla="*/ 81 w 112"/>
              <a:gd name="T67" fmla="*/ 92 h 112"/>
              <a:gd name="T68" fmla="*/ 78 w 112"/>
              <a:gd name="T69" fmla="*/ 94 h 112"/>
              <a:gd name="T70" fmla="*/ 42 w 112"/>
              <a:gd name="T71" fmla="*/ 64 h 112"/>
              <a:gd name="T72" fmla="*/ 48 w 112"/>
              <a:gd name="T73" fmla="*/ 42 h 112"/>
              <a:gd name="T74" fmla="*/ 70 w 112"/>
              <a:gd name="T75" fmla="*/ 48 h 112"/>
              <a:gd name="T76" fmla="*/ 67 w 112"/>
              <a:gd name="T77" fmla="*/ 68 h 112"/>
              <a:gd name="T78" fmla="*/ 67 w 112"/>
              <a:gd name="T79" fmla="*/ 68 h 112"/>
              <a:gd name="T80" fmla="*/ 64 w 112"/>
              <a:gd name="T81" fmla="*/ 70 h 112"/>
              <a:gd name="T82" fmla="*/ 44 w 112"/>
              <a:gd name="T83" fmla="*/ 67 h 112"/>
              <a:gd name="T84" fmla="*/ 44 w 112"/>
              <a:gd name="T85" fmla="*/ 67 h 112"/>
              <a:gd name="T86" fmla="*/ 42 w 112"/>
              <a:gd name="T87" fmla="*/ 64 h 112"/>
              <a:gd name="T88" fmla="*/ 94 w 112"/>
              <a:gd name="T89" fmla="*/ 34 h 112"/>
              <a:gd name="T90" fmla="*/ 92 w 112"/>
              <a:gd name="T91" fmla="*/ 81 h 112"/>
              <a:gd name="T92" fmla="*/ 78 w 112"/>
              <a:gd name="T93" fmla="*/ 66 h 112"/>
              <a:gd name="T94" fmla="*/ 78 w 112"/>
              <a:gd name="T95" fmla="*/ 46 h 112"/>
              <a:gd name="T96" fmla="*/ 92 w 112"/>
              <a:gd name="T97" fmla="*/ 31 h 112"/>
              <a:gd name="T98" fmla="*/ 94 w 112"/>
              <a:gd name="T99" fmla="*/ 34 h 112"/>
              <a:gd name="T100" fmla="*/ 34 w 112"/>
              <a:gd name="T101" fmla="*/ 18 h 112"/>
              <a:gd name="T102" fmla="*/ 81 w 112"/>
              <a:gd name="T103" fmla="*/ 20 h 112"/>
              <a:gd name="T104" fmla="*/ 66 w 112"/>
              <a:gd name="T105" fmla="*/ 34 h 112"/>
              <a:gd name="T106" fmla="*/ 45 w 112"/>
              <a:gd name="T107" fmla="*/ 34 h 112"/>
              <a:gd name="T108" fmla="*/ 31 w 112"/>
              <a:gd name="T109" fmla="*/ 20 h 112"/>
              <a:gd name="T110" fmla="*/ 34 w 112"/>
              <a:gd name="T111" fmla="*/ 18 h 112"/>
              <a:gd name="T112" fmla="*/ 18 w 112"/>
              <a:gd name="T113" fmla="*/ 78 h 112"/>
              <a:gd name="T114" fmla="*/ 20 w 112"/>
              <a:gd name="T115" fmla="*/ 31 h 112"/>
              <a:gd name="T116" fmla="*/ 34 w 112"/>
              <a:gd name="T117" fmla="*/ 46 h 112"/>
              <a:gd name="T118" fmla="*/ 34 w 112"/>
              <a:gd name="T119" fmla="*/ 66 h 112"/>
              <a:gd name="T120" fmla="*/ 20 w 112"/>
              <a:gd name="T121" fmla="*/ 81 h 112"/>
              <a:gd name="T122" fmla="*/ 18 w 112"/>
              <a:gd name="T123" fmla="*/ 7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" h="112">
                <a:moveTo>
                  <a:pt x="14" y="93"/>
                </a:moveTo>
                <a:cubicBezTo>
                  <a:pt x="19" y="99"/>
                  <a:pt x="19" y="99"/>
                  <a:pt x="19" y="99"/>
                </a:cubicBezTo>
                <a:cubicBezTo>
                  <a:pt x="21" y="100"/>
                  <a:pt x="23" y="100"/>
                  <a:pt x="25" y="99"/>
                </a:cubicBezTo>
                <a:cubicBezTo>
                  <a:pt x="25" y="98"/>
                  <a:pt x="25" y="98"/>
                  <a:pt x="25" y="98"/>
                </a:cubicBezTo>
                <a:cubicBezTo>
                  <a:pt x="42" y="110"/>
                  <a:pt x="64" y="112"/>
                  <a:pt x="82" y="101"/>
                </a:cubicBezTo>
                <a:cubicBezTo>
                  <a:pt x="84" y="100"/>
                  <a:pt x="85" y="99"/>
                  <a:pt x="87" y="98"/>
                </a:cubicBezTo>
                <a:cubicBezTo>
                  <a:pt x="87" y="98"/>
                  <a:pt x="87" y="98"/>
                  <a:pt x="87" y="98"/>
                </a:cubicBezTo>
                <a:cubicBezTo>
                  <a:pt x="89" y="100"/>
                  <a:pt x="91" y="100"/>
                  <a:pt x="93" y="98"/>
                </a:cubicBezTo>
                <a:cubicBezTo>
                  <a:pt x="99" y="93"/>
                  <a:pt x="99" y="93"/>
                  <a:pt x="99" y="93"/>
                </a:cubicBezTo>
                <a:cubicBezTo>
                  <a:pt x="100" y="91"/>
                  <a:pt x="100" y="89"/>
                  <a:pt x="99" y="87"/>
                </a:cubicBezTo>
                <a:cubicBezTo>
                  <a:pt x="98" y="87"/>
                  <a:pt x="98" y="87"/>
                  <a:pt x="98" y="87"/>
                </a:cubicBezTo>
                <a:cubicBezTo>
                  <a:pt x="110" y="70"/>
                  <a:pt x="112" y="48"/>
                  <a:pt x="101" y="30"/>
                </a:cubicBezTo>
                <a:cubicBezTo>
                  <a:pt x="100" y="28"/>
                  <a:pt x="99" y="27"/>
                  <a:pt x="98" y="25"/>
                </a:cubicBezTo>
                <a:cubicBezTo>
                  <a:pt x="98" y="24"/>
                  <a:pt x="98" y="24"/>
                  <a:pt x="98" y="24"/>
                </a:cubicBezTo>
                <a:cubicBezTo>
                  <a:pt x="100" y="23"/>
                  <a:pt x="100" y="21"/>
                  <a:pt x="98" y="19"/>
                </a:cubicBezTo>
                <a:cubicBezTo>
                  <a:pt x="93" y="13"/>
                  <a:pt x="93" y="13"/>
                  <a:pt x="93" y="13"/>
                </a:cubicBezTo>
                <a:cubicBezTo>
                  <a:pt x="91" y="12"/>
                  <a:pt x="89" y="12"/>
                  <a:pt x="87" y="13"/>
                </a:cubicBezTo>
                <a:cubicBezTo>
                  <a:pt x="86" y="14"/>
                  <a:pt x="86" y="14"/>
                  <a:pt x="86" y="14"/>
                </a:cubicBezTo>
                <a:cubicBezTo>
                  <a:pt x="70" y="2"/>
                  <a:pt x="48" y="0"/>
                  <a:pt x="30" y="11"/>
                </a:cubicBezTo>
                <a:cubicBezTo>
                  <a:pt x="28" y="12"/>
                  <a:pt x="27" y="13"/>
                  <a:pt x="25" y="14"/>
                </a:cubicBezTo>
                <a:cubicBezTo>
                  <a:pt x="24" y="14"/>
                  <a:pt x="24" y="14"/>
                  <a:pt x="24" y="14"/>
                </a:cubicBezTo>
                <a:cubicBezTo>
                  <a:pt x="23" y="12"/>
                  <a:pt x="21" y="12"/>
                  <a:pt x="19" y="14"/>
                </a:cubicBezTo>
                <a:cubicBezTo>
                  <a:pt x="13" y="19"/>
                  <a:pt x="13" y="19"/>
                  <a:pt x="13" y="19"/>
                </a:cubicBezTo>
                <a:cubicBezTo>
                  <a:pt x="12" y="21"/>
                  <a:pt x="12" y="23"/>
                  <a:pt x="13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2" y="42"/>
                  <a:pt x="0" y="64"/>
                  <a:pt x="11" y="82"/>
                </a:cubicBezTo>
                <a:cubicBezTo>
                  <a:pt x="12" y="84"/>
                  <a:pt x="13" y="85"/>
                  <a:pt x="14" y="87"/>
                </a:cubicBezTo>
                <a:cubicBezTo>
                  <a:pt x="14" y="87"/>
                  <a:pt x="14" y="87"/>
                  <a:pt x="14" y="87"/>
                </a:cubicBezTo>
                <a:cubicBezTo>
                  <a:pt x="12" y="89"/>
                  <a:pt x="12" y="91"/>
                  <a:pt x="14" y="93"/>
                </a:cubicBezTo>
                <a:close/>
                <a:moveTo>
                  <a:pt x="78" y="94"/>
                </a:moveTo>
                <a:cubicBezTo>
                  <a:pt x="63" y="103"/>
                  <a:pt x="45" y="102"/>
                  <a:pt x="31" y="92"/>
                </a:cubicBezTo>
                <a:cubicBezTo>
                  <a:pt x="46" y="78"/>
                  <a:pt x="46" y="78"/>
                  <a:pt x="46" y="78"/>
                </a:cubicBezTo>
                <a:cubicBezTo>
                  <a:pt x="52" y="81"/>
                  <a:pt x="60" y="81"/>
                  <a:pt x="66" y="78"/>
                </a:cubicBezTo>
                <a:cubicBezTo>
                  <a:pt x="81" y="92"/>
                  <a:pt x="81" y="92"/>
                  <a:pt x="81" y="92"/>
                </a:cubicBezTo>
                <a:cubicBezTo>
                  <a:pt x="80" y="93"/>
                  <a:pt x="79" y="93"/>
                  <a:pt x="78" y="94"/>
                </a:cubicBezTo>
                <a:close/>
                <a:moveTo>
                  <a:pt x="42" y="64"/>
                </a:moveTo>
                <a:cubicBezTo>
                  <a:pt x="38" y="56"/>
                  <a:pt x="40" y="47"/>
                  <a:pt x="48" y="42"/>
                </a:cubicBezTo>
                <a:cubicBezTo>
                  <a:pt x="56" y="38"/>
                  <a:pt x="65" y="40"/>
                  <a:pt x="70" y="48"/>
                </a:cubicBezTo>
                <a:cubicBezTo>
                  <a:pt x="74" y="55"/>
                  <a:pt x="72" y="63"/>
                  <a:pt x="67" y="68"/>
                </a:cubicBezTo>
                <a:cubicBezTo>
                  <a:pt x="67" y="68"/>
                  <a:pt x="67" y="68"/>
                  <a:pt x="67" y="68"/>
                </a:cubicBezTo>
                <a:cubicBezTo>
                  <a:pt x="66" y="69"/>
                  <a:pt x="65" y="69"/>
                  <a:pt x="64" y="70"/>
                </a:cubicBezTo>
                <a:cubicBezTo>
                  <a:pt x="57" y="74"/>
                  <a:pt x="49" y="72"/>
                  <a:pt x="44" y="67"/>
                </a:cubicBezTo>
                <a:cubicBezTo>
                  <a:pt x="44" y="67"/>
                  <a:pt x="44" y="67"/>
                  <a:pt x="44" y="67"/>
                </a:cubicBezTo>
                <a:cubicBezTo>
                  <a:pt x="43" y="66"/>
                  <a:pt x="43" y="65"/>
                  <a:pt x="42" y="64"/>
                </a:cubicBezTo>
                <a:close/>
                <a:moveTo>
                  <a:pt x="94" y="34"/>
                </a:moveTo>
                <a:cubicBezTo>
                  <a:pt x="103" y="49"/>
                  <a:pt x="102" y="67"/>
                  <a:pt x="92" y="81"/>
                </a:cubicBezTo>
                <a:cubicBezTo>
                  <a:pt x="78" y="66"/>
                  <a:pt x="78" y="66"/>
                  <a:pt x="78" y="66"/>
                </a:cubicBezTo>
                <a:cubicBezTo>
                  <a:pt x="81" y="60"/>
                  <a:pt x="81" y="52"/>
                  <a:pt x="78" y="46"/>
                </a:cubicBezTo>
                <a:cubicBezTo>
                  <a:pt x="92" y="31"/>
                  <a:pt x="92" y="31"/>
                  <a:pt x="92" y="31"/>
                </a:cubicBezTo>
                <a:cubicBezTo>
                  <a:pt x="93" y="32"/>
                  <a:pt x="93" y="33"/>
                  <a:pt x="94" y="34"/>
                </a:cubicBezTo>
                <a:close/>
                <a:moveTo>
                  <a:pt x="34" y="18"/>
                </a:moveTo>
                <a:cubicBezTo>
                  <a:pt x="49" y="9"/>
                  <a:pt x="67" y="10"/>
                  <a:pt x="81" y="20"/>
                </a:cubicBezTo>
                <a:cubicBezTo>
                  <a:pt x="66" y="34"/>
                  <a:pt x="66" y="34"/>
                  <a:pt x="66" y="34"/>
                </a:cubicBezTo>
                <a:cubicBezTo>
                  <a:pt x="60" y="31"/>
                  <a:pt x="52" y="31"/>
                  <a:pt x="45" y="34"/>
                </a:cubicBezTo>
                <a:cubicBezTo>
                  <a:pt x="31" y="20"/>
                  <a:pt x="31" y="20"/>
                  <a:pt x="31" y="20"/>
                </a:cubicBezTo>
                <a:cubicBezTo>
                  <a:pt x="32" y="19"/>
                  <a:pt x="33" y="19"/>
                  <a:pt x="34" y="18"/>
                </a:cubicBezTo>
                <a:close/>
                <a:moveTo>
                  <a:pt x="18" y="78"/>
                </a:moveTo>
                <a:cubicBezTo>
                  <a:pt x="9" y="63"/>
                  <a:pt x="10" y="45"/>
                  <a:pt x="20" y="31"/>
                </a:cubicBezTo>
                <a:cubicBezTo>
                  <a:pt x="34" y="46"/>
                  <a:pt x="34" y="46"/>
                  <a:pt x="34" y="46"/>
                </a:cubicBezTo>
                <a:cubicBezTo>
                  <a:pt x="31" y="52"/>
                  <a:pt x="31" y="60"/>
                  <a:pt x="34" y="66"/>
                </a:cubicBezTo>
                <a:cubicBezTo>
                  <a:pt x="20" y="81"/>
                  <a:pt x="20" y="81"/>
                  <a:pt x="20" y="81"/>
                </a:cubicBezTo>
                <a:cubicBezTo>
                  <a:pt x="19" y="80"/>
                  <a:pt x="19" y="79"/>
                  <a:pt x="18" y="78"/>
                </a:cubicBezTo>
                <a:close/>
              </a:path>
            </a:pathLst>
          </a:cu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71" name="Freeform 6"/>
          <p:cNvSpPr>
            <a:spLocks noEditPoints="1"/>
          </p:cNvSpPr>
          <p:nvPr/>
        </p:nvSpPr>
        <p:spPr bwMode="auto">
          <a:xfrm flipH="1">
            <a:off x="3702948" y="5244019"/>
            <a:ext cx="1484033" cy="1581571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72" name="Texto explicativo retangular com cantos arredondados 20">
            <a:extLst>
              <a:ext uri="{FF2B5EF4-FFF2-40B4-BE49-F238E27FC236}">
                <a16:creationId xmlns:a16="http://schemas.microsoft.com/office/drawing/2014/main" id="{F450B4B1-905C-4FD8-BF9F-DAB97D2A9E34}"/>
              </a:ext>
            </a:extLst>
          </p:cNvPr>
          <p:cNvSpPr/>
          <p:nvPr/>
        </p:nvSpPr>
        <p:spPr>
          <a:xfrm>
            <a:off x="5429486" y="4452295"/>
            <a:ext cx="4207506" cy="1842644"/>
          </a:xfrm>
          <a:prstGeom prst="wedgeRoundRectCallout">
            <a:avLst>
              <a:gd name="adj1" fmla="val -62197"/>
              <a:gd name="adj2" fmla="val 35591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Olá, meu nome é Hector</a:t>
            </a:r>
          </a:p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Vou prosseguir com seu atendimento.</a:t>
            </a:r>
          </a:p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Estou checando o histórico das mensagens para entender sua demanda.</a:t>
            </a:r>
          </a:p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Aguarde uns instantes por gentileza, logo mais lhe darei um retorno.</a:t>
            </a:r>
          </a:p>
        </p:txBody>
      </p:sp>
      <p:sp>
        <p:nvSpPr>
          <p:cNvPr id="73" name="CaixaDeTexto 72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76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3" grpId="0" animBg="1"/>
      <p:bldP spid="34" grpId="0"/>
      <p:bldP spid="40" grpId="0" animBg="1"/>
      <p:bldP spid="41" grpId="0"/>
      <p:bldP spid="47" grpId="0" animBg="1"/>
      <p:bldP spid="48" grpId="0"/>
      <p:bldP spid="50" grpId="0" animBg="1"/>
      <p:bldP spid="51" grpId="0" animBg="1"/>
      <p:bldP spid="52" grpId="0"/>
      <p:bldP spid="54" grpId="0" animBg="1"/>
      <p:bldP spid="71" grpId="0" animBg="1"/>
      <p:bldP spid="7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aixaDeTexto 27"/>
          <p:cNvSpPr txBox="1"/>
          <p:nvPr/>
        </p:nvSpPr>
        <p:spPr>
          <a:xfrm>
            <a:off x="152126" y="1368407"/>
            <a:ext cx="682879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necessário informar ao cliente que você está checando o histórico e na maioria dos casos, você precisará se ausentar por um período de tempo para entender a demanda do cliente. Por isso, assim como no exemplo, peça um momento ao cliente. </a:t>
            </a:r>
          </a:p>
          <a:p>
            <a:endParaRPr lang="pt-BR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Vale ressaltar que devemos conferir as seguintes informações:</a:t>
            </a: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Razão Social e Nome Fantasia foram confirmados anteriormente?</a:t>
            </a: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cliente informou o POS da maquina em questão?</a:t>
            </a: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Qual a solicitação do cliente?</a:t>
            </a: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Operador anterior estava realizando algum procedimento?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2" name="Picture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99875" y="920941"/>
            <a:ext cx="5142042" cy="5937059"/>
          </a:xfrm>
          <a:prstGeom prst="rect">
            <a:avLst/>
          </a:prstGeom>
          <a:effectLst>
            <a:outerShdw blurRad="139700" dist="76200" dir="10800000" sx="99000" sy="99000" algn="r" rotWithShape="0">
              <a:prstClr val="black">
                <a:alpha val="29000"/>
              </a:prstClr>
            </a:outerShdw>
          </a:effectLst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73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tângulo 28"/>
          <p:cNvSpPr/>
          <p:nvPr/>
        </p:nvSpPr>
        <p:spPr>
          <a:xfrm>
            <a:off x="0" y="-521665"/>
            <a:ext cx="12192000" cy="1976907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Freeform 18">
            <a:extLst>
              <a:ext uri="{FF2B5EF4-FFF2-40B4-BE49-F238E27FC236}">
                <a16:creationId xmlns:a16="http://schemas.microsoft.com/office/drawing/2014/main" id="{5ED86D7F-43EA-4136-ADAD-EC1EF8829E86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1618333" y="5301414"/>
            <a:ext cx="1450913" cy="1555169"/>
          </a:xfrm>
          <a:custGeom>
            <a:avLst/>
            <a:gdLst>
              <a:gd name="T0" fmla="*/ 453 w 633"/>
              <a:gd name="T1" fmla="*/ 483 h 679"/>
              <a:gd name="T2" fmla="*/ 408 w 633"/>
              <a:gd name="T3" fmla="*/ 435 h 679"/>
              <a:gd name="T4" fmla="*/ 440 w 633"/>
              <a:gd name="T5" fmla="*/ 461 h 679"/>
              <a:gd name="T6" fmla="*/ 401 w 633"/>
              <a:gd name="T7" fmla="*/ 34 h 679"/>
              <a:gd name="T8" fmla="*/ 319 w 633"/>
              <a:gd name="T9" fmla="*/ 3 h 679"/>
              <a:gd name="T10" fmla="*/ 112 w 633"/>
              <a:gd name="T11" fmla="*/ 244 h 679"/>
              <a:gd name="T12" fmla="*/ 190 w 633"/>
              <a:gd name="T13" fmla="*/ 459 h 679"/>
              <a:gd name="T14" fmla="*/ 226 w 633"/>
              <a:gd name="T15" fmla="*/ 430 h 679"/>
              <a:gd name="T16" fmla="*/ 180 w 633"/>
              <a:gd name="T17" fmla="*/ 483 h 679"/>
              <a:gd name="T18" fmla="*/ 3 w 633"/>
              <a:gd name="T19" fmla="*/ 616 h 679"/>
              <a:gd name="T20" fmla="*/ 24 w 633"/>
              <a:gd name="T21" fmla="*/ 679 h 679"/>
              <a:gd name="T22" fmla="*/ 319 w 633"/>
              <a:gd name="T23" fmla="*/ 679 h 679"/>
              <a:gd name="T24" fmla="*/ 610 w 633"/>
              <a:gd name="T25" fmla="*/ 679 h 679"/>
              <a:gd name="T26" fmla="*/ 631 w 633"/>
              <a:gd name="T27" fmla="*/ 616 h 679"/>
              <a:gd name="T28" fmla="*/ 453 w 633"/>
              <a:gd name="T29" fmla="*/ 483 h 679"/>
              <a:gd name="T30" fmla="*/ 189 w 633"/>
              <a:gd name="T31" fmla="*/ 332 h 679"/>
              <a:gd name="T32" fmla="*/ 173 w 633"/>
              <a:gd name="T33" fmla="*/ 325 h 679"/>
              <a:gd name="T34" fmla="*/ 319 w 633"/>
              <a:gd name="T35" fmla="*/ 191 h 679"/>
              <a:gd name="T36" fmla="*/ 354 w 633"/>
              <a:gd name="T37" fmla="*/ 159 h 679"/>
              <a:gd name="T38" fmla="*/ 319 w 633"/>
              <a:gd name="T39" fmla="*/ 211 h 679"/>
              <a:gd name="T40" fmla="*/ 219 w 633"/>
              <a:gd name="T41" fmla="*/ 314 h 679"/>
              <a:gd name="T42" fmla="*/ 319 w 633"/>
              <a:gd name="T43" fmla="*/ 279 h 679"/>
              <a:gd name="T44" fmla="*/ 413 w 633"/>
              <a:gd name="T45" fmla="*/ 192 h 679"/>
              <a:gd name="T46" fmla="*/ 464 w 633"/>
              <a:gd name="T47" fmla="*/ 321 h 679"/>
              <a:gd name="T48" fmla="*/ 444 w 633"/>
              <a:gd name="T49" fmla="*/ 332 h 679"/>
              <a:gd name="T50" fmla="*/ 319 w 633"/>
              <a:gd name="T51" fmla="*/ 431 h 679"/>
              <a:gd name="T52" fmla="*/ 317 w 633"/>
              <a:gd name="T53" fmla="*/ 431 h 679"/>
              <a:gd name="T54" fmla="*/ 189 w 633"/>
              <a:gd name="T55" fmla="*/ 332 h 679"/>
              <a:gd name="T56" fmla="*/ 319 w 633"/>
              <a:gd name="T57" fmla="*/ 640 h 679"/>
              <a:gd name="T58" fmla="*/ 83 w 633"/>
              <a:gd name="T59" fmla="*/ 540 h 679"/>
              <a:gd name="T60" fmla="*/ 197 w 633"/>
              <a:gd name="T61" fmla="*/ 501 h 679"/>
              <a:gd name="T62" fmla="*/ 248 w 633"/>
              <a:gd name="T63" fmla="*/ 433 h 679"/>
              <a:gd name="T64" fmla="*/ 317 w 633"/>
              <a:gd name="T65" fmla="*/ 451 h 679"/>
              <a:gd name="T66" fmla="*/ 319 w 633"/>
              <a:gd name="T67" fmla="*/ 451 h 679"/>
              <a:gd name="T68" fmla="*/ 385 w 633"/>
              <a:gd name="T69" fmla="*/ 433 h 679"/>
              <a:gd name="T70" fmla="*/ 432 w 633"/>
              <a:gd name="T71" fmla="*/ 501 h 679"/>
              <a:gd name="T72" fmla="*/ 555 w 633"/>
              <a:gd name="T73" fmla="*/ 543 h 679"/>
              <a:gd name="T74" fmla="*/ 319 w 633"/>
              <a:gd name="T75" fmla="*/ 640 h 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33" h="679">
                <a:moveTo>
                  <a:pt x="453" y="483"/>
                </a:moveTo>
                <a:cubicBezTo>
                  <a:pt x="427" y="472"/>
                  <a:pt x="414" y="455"/>
                  <a:pt x="408" y="435"/>
                </a:cubicBezTo>
                <a:cubicBezTo>
                  <a:pt x="419" y="442"/>
                  <a:pt x="429" y="451"/>
                  <a:pt x="440" y="461"/>
                </a:cubicBezTo>
                <a:cubicBezTo>
                  <a:pt x="540" y="369"/>
                  <a:pt x="587" y="34"/>
                  <a:pt x="401" y="34"/>
                </a:cubicBezTo>
                <a:cubicBezTo>
                  <a:pt x="380" y="15"/>
                  <a:pt x="351" y="4"/>
                  <a:pt x="319" y="3"/>
                </a:cubicBezTo>
                <a:cubicBezTo>
                  <a:pt x="226" y="0"/>
                  <a:pt x="110" y="75"/>
                  <a:pt x="112" y="244"/>
                </a:cubicBezTo>
                <a:cubicBezTo>
                  <a:pt x="113" y="347"/>
                  <a:pt x="141" y="397"/>
                  <a:pt x="190" y="459"/>
                </a:cubicBezTo>
                <a:cubicBezTo>
                  <a:pt x="202" y="448"/>
                  <a:pt x="214" y="439"/>
                  <a:pt x="226" y="430"/>
                </a:cubicBezTo>
                <a:cubicBezTo>
                  <a:pt x="221" y="453"/>
                  <a:pt x="209" y="471"/>
                  <a:pt x="180" y="483"/>
                </a:cubicBezTo>
                <a:cubicBezTo>
                  <a:pt x="106" y="514"/>
                  <a:pt x="0" y="522"/>
                  <a:pt x="3" y="616"/>
                </a:cubicBezTo>
                <a:cubicBezTo>
                  <a:pt x="3" y="637"/>
                  <a:pt x="11" y="658"/>
                  <a:pt x="24" y="679"/>
                </a:cubicBezTo>
                <a:cubicBezTo>
                  <a:pt x="319" y="679"/>
                  <a:pt x="319" y="679"/>
                  <a:pt x="319" y="679"/>
                </a:cubicBezTo>
                <a:cubicBezTo>
                  <a:pt x="610" y="679"/>
                  <a:pt x="610" y="679"/>
                  <a:pt x="610" y="679"/>
                </a:cubicBezTo>
                <a:cubicBezTo>
                  <a:pt x="622" y="658"/>
                  <a:pt x="630" y="637"/>
                  <a:pt x="631" y="616"/>
                </a:cubicBezTo>
                <a:cubicBezTo>
                  <a:pt x="633" y="522"/>
                  <a:pt x="528" y="514"/>
                  <a:pt x="453" y="483"/>
                </a:cubicBezTo>
                <a:close/>
                <a:moveTo>
                  <a:pt x="189" y="332"/>
                </a:moveTo>
                <a:cubicBezTo>
                  <a:pt x="183" y="331"/>
                  <a:pt x="178" y="329"/>
                  <a:pt x="173" y="325"/>
                </a:cubicBezTo>
                <a:cubicBezTo>
                  <a:pt x="212" y="302"/>
                  <a:pt x="247" y="258"/>
                  <a:pt x="319" y="191"/>
                </a:cubicBezTo>
                <a:cubicBezTo>
                  <a:pt x="330" y="181"/>
                  <a:pt x="341" y="170"/>
                  <a:pt x="354" y="159"/>
                </a:cubicBezTo>
                <a:cubicBezTo>
                  <a:pt x="347" y="171"/>
                  <a:pt x="337" y="188"/>
                  <a:pt x="319" y="211"/>
                </a:cubicBezTo>
                <a:cubicBezTo>
                  <a:pt x="299" y="237"/>
                  <a:pt x="268" y="270"/>
                  <a:pt x="219" y="314"/>
                </a:cubicBezTo>
                <a:cubicBezTo>
                  <a:pt x="245" y="318"/>
                  <a:pt x="282" y="303"/>
                  <a:pt x="319" y="279"/>
                </a:cubicBezTo>
                <a:cubicBezTo>
                  <a:pt x="354" y="256"/>
                  <a:pt x="388" y="225"/>
                  <a:pt x="413" y="192"/>
                </a:cubicBezTo>
                <a:cubicBezTo>
                  <a:pt x="425" y="239"/>
                  <a:pt x="442" y="291"/>
                  <a:pt x="464" y="321"/>
                </a:cubicBezTo>
                <a:cubicBezTo>
                  <a:pt x="458" y="327"/>
                  <a:pt x="452" y="331"/>
                  <a:pt x="444" y="332"/>
                </a:cubicBezTo>
                <a:cubicBezTo>
                  <a:pt x="421" y="388"/>
                  <a:pt x="378" y="430"/>
                  <a:pt x="319" y="431"/>
                </a:cubicBezTo>
                <a:cubicBezTo>
                  <a:pt x="317" y="431"/>
                  <a:pt x="317" y="431"/>
                  <a:pt x="317" y="431"/>
                </a:cubicBezTo>
                <a:cubicBezTo>
                  <a:pt x="257" y="431"/>
                  <a:pt x="213" y="389"/>
                  <a:pt x="189" y="332"/>
                </a:cubicBezTo>
                <a:close/>
                <a:moveTo>
                  <a:pt x="319" y="640"/>
                </a:moveTo>
                <a:cubicBezTo>
                  <a:pt x="229" y="642"/>
                  <a:pt x="142" y="608"/>
                  <a:pt x="83" y="540"/>
                </a:cubicBezTo>
                <a:cubicBezTo>
                  <a:pt x="115" y="525"/>
                  <a:pt x="157" y="515"/>
                  <a:pt x="197" y="501"/>
                </a:cubicBezTo>
                <a:cubicBezTo>
                  <a:pt x="224" y="490"/>
                  <a:pt x="239" y="464"/>
                  <a:pt x="248" y="433"/>
                </a:cubicBezTo>
                <a:cubicBezTo>
                  <a:pt x="268" y="444"/>
                  <a:pt x="291" y="451"/>
                  <a:pt x="317" y="451"/>
                </a:cubicBezTo>
                <a:cubicBezTo>
                  <a:pt x="319" y="451"/>
                  <a:pt x="319" y="451"/>
                  <a:pt x="319" y="451"/>
                </a:cubicBezTo>
                <a:cubicBezTo>
                  <a:pt x="343" y="451"/>
                  <a:pt x="365" y="444"/>
                  <a:pt x="385" y="433"/>
                </a:cubicBezTo>
                <a:cubicBezTo>
                  <a:pt x="393" y="463"/>
                  <a:pt x="407" y="490"/>
                  <a:pt x="432" y="501"/>
                </a:cubicBezTo>
                <a:cubicBezTo>
                  <a:pt x="466" y="515"/>
                  <a:pt x="518" y="525"/>
                  <a:pt x="555" y="543"/>
                </a:cubicBezTo>
                <a:cubicBezTo>
                  <a:pt x="488" y="607"/>
                  <a:pt x="402" y="639"/>
                  <a:pt x="319" y="640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33" name="Freeform 34">
            <a:extLst>
              <a:ext uri="{FF2B5EF4-FFF2-40B4-BE49-F238E27FC236}">
                <a16:creationId xmlns:a16="http://schemas.microsoft.com/office/drawing/2014/main" id="{D94AE9AD-95BD-447C-9953-82665D64FFAE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8929924" y="5184793"/>
            <a:ext cx="1419204" cy="1636525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/>
          </a:p>
        </p:txBody>
      </p:sp>
      <p:sp>
        <p:nvSpPr>
          <p:cNvPr id="35" name="Texto explicativo retangular com cantos arredondados 20">
            <a:extLst>
              <a:ext uri="{FF2B5EF4-FFF2-40B4-BE49-F238E27FC236}">
                <a16:creationId xmlns:a16="http://schemas.microsoft.com/office/drawing/2014/main" id="{B7ADE102-D62B-40A3-A44E-A83B1DDCFBA5}"/>
              </a:ext>
            </a:extLst>
          </p:cNvPr>
          <p:cNvSpPr/>
          <p:nvPr/>
        </p:nvSpPr>
        <p:spPr>
          <a:xfrm>
            <a:off x="165764" y="3410406"/>
            <a:ext cx="3916839" cy="1615574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Certo, por favor aguarde que irei verificar e em seguida darei retorno.</a:t>
            </a:r>
          </a:p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Neste período que estarei tratando sua solicitação, continuarei online caso precise, pode me acionar.</a:t>
            </a:r>
            <a:endParaRPr lang="pt-BR" dirty="0"/>
          </a:p>
        </p:txBody>
      </p:sp>
      <p:sp>
        <p:nvSpPr>
          <p:cNvPr id="37" name="Texto explicativo retangular com cantos arredondados 20">
            <a:extLst>
              <a:ext uri="{FF2B5EF4-FFF2-40B4-BE49-F238E27FC236}">
                <a16:creationId xmlns:a16="http://schemas.microsoft.com/office/drawing/2014/main" id="{DF7AF228-14AF-4E4F-ACD5-C2E5A620876D}"/>
              </a:ext>
            </a:extLst>
          </p:cNvPr>
          <p:cNvSpPr/>
          <p:nvPr/>
        </p:nvSpPr>
        <p:spPr>
          <a:xfrm>
            <a:off x="6459468" y="3492354"/>
            <a:ext cx="4021824" cy="1540589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Entendi, por favor aguarde que irei verificar e darei retorno.</a:t>
            </a:r>
          </a:p>
          <a:p>
            <a:pPr algn="ctr"/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Neste período que estarei tratando sua solicitação, continuarei online caso precise, pode me acionar.</a:t>
            </a:r>
          </a:p>
        </p:txBody>
      </p:sp>
      <p:sp>
        <p:nvSpPr>
          <p:cNvPr id="19" name="CaixaDeTexto 18"/>
          <p:cNvSpPr txBox="1"/>
          <p:nvPr/>
        </p:nvSpPr>
        <p:spPr>
          <a:xfrm>
            <a:off x="322596" y="1390560"/>
            <a:ext cx="1154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alguns casos você precisará se ausentar para buscar no PORTAL TUDO NOSSO o procedimento necessário, de acordo com a solicitação do cliente.</a:t>
            </a:r>
          </a:p>
          <a:p>
            <a:pPr algn="just"/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de suma importância informar esta “ausência” ao cliente. Veja o exemplo a seguir: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694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  <p:bldP spid="35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tângulo 28"/>
          <p:cNvSpPr/>
          <p:nvPr/>
        </p:nvSpPr>
        <p:spPr>
          <a:xfrm>
            <a:off x="6709" y="1705525"/>
            <a:ext cx="12192000" cy="1976907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049" y="5410200"/>
            <a:ext cx="1600200" cy="14478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8526" y="5508829"/>
            <a:ext cx="877330" cy="134917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8943" y="5508829"/>
            <a:ext cx="687311" cy="124439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246" y="5649533"/>
            <a:ext cx="1409700" cy="762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1518" y="5750026"/>
            <a:ext cx="1409700" cy="762000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0" y="4881093"/>
            <a:ext cx="12192000" cy="1976907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Freeform 18">
            <a:extLst>
              <a:ext uri="{FF2B5EF4-FFF2-40B4-BE49-F238E27FC236}">
                <a16:creationId xmlns:a16="http://schemas.microsoft.com/office/drawing/2014/main" id="{63AACB14-51A0-4147-8F02-25E584F60164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1618333" y="5301414"/>
            <a:ext cx="1450913" cy="1555169"/>
          </a:xfrm>
          <a:custGeom>
            <a:avLst/>
            <a:gdLst>
              <a:gd name="T0" fmla="*/ 453 w 633"/>
              <a:gd name="T1" fmla="*/ 483 h 679"/>
              <a:gd name="T2" fmla="*/ 408 w 633"/>
              <a:gd name="T3" fmla="*/ 435 h 679"/>
              <a:gd name="T4" fmla="*/ 440 w 633"/>
              <a:gd name="T5" fmla="*/ 461 h 679"/>
              <a:gd name="T6" fmla="*/ 401 w 633"/>
              <a:gd name="T7" fmla="*/ 34 h 679"/>
              <a:gd name="T8" fmla="*/ 319 w 633"/>
              <a:gd name="T9" fmla="*/ 3 h 679"/>
              <a:gd name="T10" fmla="*/ 112 w 633"/>
              <a:gd name="T11" fmla="*/ 244 h 679"/>
              <a:gd name="T12" fmla="*/ 190 w 633"/>
              <a:gd name="T13" fmla="*/ 459 h 679"/>
              <a:gd name="T14" fmla="*/ 226 w 633"/>
              <a:gd name="T15" fmla="*/ 430 h 679"/>
              <a:gd name="T16" fmla="*/ 180 w 633"/>
              <a:gd name="T17" fmla="*/ 483 h 679"/>
              <a:gd name="T18" fmla="*/ 3 w 633"/>
              <a:gd name="T19" fmla="*/ 616 h 679"/>
              <a:gd name="T20" fmla="*/ 24 w 633"/>
              <a:gd name="T21" fmla="*/ 679 h 679"/>
              <a:gd name="T22" fmla="*/ 319 w 633"/>
              <a:gd name="T23" fmla="*/ 679 h 679"/>
              <a:gd name="T24" fmla="*/ 610 w 633"/>
              <a:gd name="T25" fmla="*/ 679 h 679"/>
              <a:gd name="T26" fmla="*/ 631 w 633"/>
              <a:gd name="T27" fmla="*/ 616 h 679"/>
              <a:gd name="T28" fmla="*/ 453 w 633"/>
              <a:gd name="T29" fmla="*/ 483 h 679"/>
              <a:gd name="T30" fmla="*/ 189 w 633"/>
              <a:gd name="T31" fmla="*/ 332 h 679"/>
              <a:gd name="T32" fmla="*/ 173 w 633"/>
              <a:gd name="T33" fmla="*/ 325 h 679"/>
              <a:gd name="T34" fmla="*/ 319 w 633"/>
              <a:gd name="T35" fmla="*/ 191 h 679"/>
              <a:gd name="T36" fmla="*/ 354 w 633"/>
              <a:gd name="T37" fmla="*/ 159 h 679"/>
              <a:gd name="T38" fmla="*/ 319 w 633"/>
              <a:gd name="T39" fmla="*/ 211 h 679"/>
              <a:gd name="T40" fmla="*/ 219 w 633"/>
              <a:gd name="T41" fmla="*/ 314 h 679"/>
              <a:gd name="T42" fmla="*/ 319 w 633"/>
              <a:gd name="T43" fmla="*/ 279 h 679"/>
              <a:gd name="T44" fmla="*/ 413 w 633"/>
              <a:gd name="T45" fmla="*/ 192 h 679"/>
              <a:gd name="T46" fmla="*/ 464 w 633"/>
              <a:gd name="T47" fmla="*/ 321 h 679"/>
              <a:gd name="T48" fmla="*/ 444 w 633"/>
              <a:gd name="T49" fmla="*/ 332 h 679"/>
              <a:gd name="T50" fmla="*/ 319 w 633"/>
              <a:gd name="T51" fmla="*/ 431 h 679"/>
              <a:gd name="T52" fmla="*/ 317 w 633"/>
              <a:gd name="T53" fmla="*/ 431 h 679"/>
              <a:gd name="T54" fmla="*/ 189 w 633"/>
              <a:gd name="T55" fmla="*/ 332 h 679"/>
              <a:gd name="T56" fmla="*/ 319 w 633"/>
              <a:gd name="T57" fmla="*/ 640 h 679"/>
              <a:gd name="T58" fmla="*/ 83 w 633"/>
              <a:gd name="T59" fmla="*/ 540 h 679"/>
              <a:gd name="T60" fmla="*/ 197 w 633"/>
              <a:gd name="T61" fmla="*/ 501 h 679"/>
              <a:gd name="T62" fmla="*/ 248 w 633"/>
              <a:gd name="T63" fmla="*/ 433 h 679"/>
              <a:gd name="T64" fmla="*/ 317 w 633"/>
              <a:gd name="T65" fmla="*/ 451 h 679"/>
              <a:gd name="T66" fmla="*/ 319 w 633"/>
              <a:gd name="T67" fmla="*/ 451 h 679"/>
              <a:gd name="T68" fmla="*/ 385 w 633"/>
              <a:gd name="T69" fmla="*/ 433 h 679"/>
              <a:gd name="T70" fmla="*/ 432 w 633"/>
              <a:gd name="T71" fmla="*/ 501 h 679"/>
              <a:gd name="T72" fmla="*/ 555 w 633"/>
              <a:gd name="T73" fmla="*/ 543 h 679"/>
              <a:gd name="T74" fmla="*/ 319 w 633"/>
              <a:gd name="T75" fmla="*/ 640 h 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33" h="679">
                <a:moveTo>
                  <a:pt x="453" y="483"/>
                </a:moveTo>
                <a:cubicBezTo>
                  <a:pt x="427" y="472"/>
                  <a:pt x="414" y="455"/>
                  <a:pt x="408" y="435"/>
                </a:cubicBezTo>
                <a:cubicBezTo>
                  <a:pt x="419" y="442"/>
                  <a:pt x="429" y="451"/>
                  <a:pt x="440" y="461"/>
                </a:cubicBezTo>
                <a:cubicBezTo>
                  <a:pt x="540" y="369"/>
                  <a:pt x="587" y="34"/>
                  <a:pt x="401" y="34"/>
                </a:cubicBezTo>
                <a:cubicBezTo>
                  <a:pt x="380" y="15"/>
                  <a:pt x="351" y="4"/>
                  <a:pt x="319" y="3"/>
                </a:cubicBezTo>
                <a:cubicBezTo>
                  <a:pt x="226" y="0"/>
                  <a:pt x="110" y="75"/>
                  <a:pt x="112" y="244"/>
                </a:cubicBezTo>
                <a:cubicBezTo>
                  <a:pt x="113" y="347"/>
                  <a:pt x="141" y="397"/>
                  <a:pt x="190" y="459"/>
                </a:cubicBezTo>
                <a:cubicBezTo>
                  <a:pt x="202" y="448"/>
                  <a:pt x="214" y="439"/>
                  <a:pt x="226" y="430"/>
                </a:cubicBezTo>
                <a:cubicBezTo>
                  <a:pt x="221" y="453"/>
                  <a:pt x="209" y="471"/>
                  <a:pt x="180" y="483"/>
                </a:cubicBezTo>
                <a:cubicBezTo>
                  <a:pt x="106" y="514"/>
                  <a:pt x="0" y="522"/>
                  <a:pt x="3" y="616"/>
                </a:cubicBezTo>
                <a:cubicBezTo>
                  <a:pt x="3" y="637"/>
                  <a:pt x="11" y="658"/>
                  <a:pt x="24" y="679"/>
                </a:cubicBezTo>
                <a:cubicBezTo>
                  <a:pt x="319" y="679"/>
                  <a:pt x="319" y="679"/>
                  <a:pt x="319" y="679"/>
                </a:cubicBezTo>
                <a:cubicBezTo>
                  <a:pt x="610" y="679"/>
                  <a:pt x="610" y="679"/>
                  <a:pt x="610" y="679"/>
                </a:cubicBezTo>
                <a:cubicBezTo>
                  <a:pt x="622" y="658"/>
                  <a:pt x="630" y="637"/>
                  <a:pt x="631" y="616"/>
                </a:cubicBezTo>
                <a:cubicBezTo>
                  <a:pt x="633" y="522"/>
                  <a:pt x="528" y="514"/>
                  <a:pt x="453" y="483"/>
                </a:cubicBezTo>
                <a:close/>
                <a:moveTo>
                  <a:pt x="189" y="332"/>
                </a:moveTo>
                <a:cubicBezTo>
                  <a:pt x="183" y="331"/>
                  <a:pt x="178" y="329"/>
                  <a:pt x="173" y="325"/>
                </a:cubicBezTo>
                <a:cubicBezTo>
                  <a:pt x="212" y="302"/>
                  <a:pt x="247" y="258"/>
                  <a:pt x="319" y="191"/>
                </a:cubicBezTo>
                <a:cubicBezTo>
                  <a:pt x="330" y="181"/>
                  <a:pt x="341" y="170"/>
                  <a:pt x="354" y="159"/>
                </a:cubicBezTo>
                <a:cubicBezTo>
                  <a:pt x="347" y="171"/>
                  <a:pt x="337" y="188"/>
                  <a:pt x="319" y="211"/>
                </a:cubicBezTo>
                <a:cubicBezTo>
                  <a:pt x="299" y="237"/>
                  <a:pt x="268" y="270"/>
                  <a:pt x="219" y="314"/>
                </a:cubicBezTo>
                <a:cubicBezTo>
                  <a:pt x="245" y="318"/>
                  <a:pt x="282" y="303"/>
                  <a:pt x="319" y="279"/>
                </a:cubicBezTo>
                <a:cubicBezTo>
                  <a:pt x="354" y="256"/>
                  <a:pt x="388" y="225"/>
                  <a:pt x="413" y="192"/>
                </a:cubicBezTo>
                <a:cubicBezTo>
                  <a:pt x="425" y="239"/>
                  <a:pt x="442" y="291"/>
                  <a:pt x="464" y="321"/>
                </a:cubicBezTo>
                <a:cubicBezTo>
                  <a:pt x="458" y="327"/>
                  <a:pt x="452" y="331"/>
                  <a:pt x="444" y="332"/>
                </a:cubicBezTo>
                <a:cubicBezTo>
                  <a:pt x="421" y="388"/>
                  <a:pt x="378" y="430"/>
                  <a:pt x="319" y="431"/>
                </a:cubicBezTo>
                <a:cubicBezTo>
                  <a:pt x="317" y="431"/>
                  <a:pt x="317" y="431"/>
                  <a:pt x="317" y="431"/>
                </a:cubicBezTo>
                <a:cubicBezTo>
                  <a:pt x="257" y="431"/>
                  <a:pt x="213" y="389"/>
                  <a:pt x="189" y="332"/>
                </a:cubicBezTo>
                <a:close/>
                <a:moveTo>
                  <a:pt x="319" y="640"/>
                </a:moveTo>
                <a:cubicBezTo>
                  <a:pt x="229" y="642"/>
                  <a:pt x="142" y="608"/>
                  <a:pt x="83" y="540"/>
                </a:cubicBezTo>
                <a:cubicBezTo>
                  <a:pt x="115" y="525"/>
                  <a:pt x="157" y="515"/>
                  <a:pt x="197" y="501"/>
                </a:cubicBezTo>
                <a:cubicBezTo>
                  <a:pt x="224" y="490"/>
                  <a:pt x="239" y="464"/>
                  <a:pt x="248" y="433"/>
                </a:cubicBezTo>
                <a:cubicBezTo>
                  <a:pt x="268" y="444"/>
                  <a:pt x="291" y="451"/>
                  <a:pt x="317" y="451"/>
                </a:cubicBezTo>
                <a:cubicBezTo>
                  <a:pt x="319" y="451"/>
                  <a:pt x="319" y="451"/>
                  <a:pt x="319" y="451"/>
                </a:cubicBezTo>
                <a:cubicBezTo>
                  <a:pt x="343" y="451"/>
                  <a:pt x="365" y="444"/>
                  <a:pt x="385" y="433"/>
                </a:cubicBezTo>
                <a:cubicBezTo>
                  <a:pt x="393" y="463"/>
                  <a:pt x="407" y="490"/>
                  <a:pt x="432" y="501"/>
                </a:cubicBezTo>
                <a:cubicBezTo>
                  <a:pt x="466" y="515"/>
                  <a:pt x="518" y="525"/>
                  <a:pt x="555" y="543"/>
                </a:cubicBezTo>
                <a:cubicBezTo>
                  <a:pt x="488" y="607"/>
                  <a:pt x="402" y="639"/>
                  <a:pt x="319" y="640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31" name="Texto explicativo retangular com cantos arredondados 20">
            <a:extLst>
              <a:ext uri="{FF2B5EF4-FFF2-40B4-BE49-F238E27FC236}">
                <a16:creationId xmlns:a16="http://schemas.microsoft.com/office/drawing/2014/main" id="{2473651C-C686-4663-B6BF-19BA5470743C}"/>
              </a:ext>
            </a:extLst>
          </p:cNvPr>
          <p:cNvSpPr/>
          <p:nvPr/>
        </p:nvSpPr>
        <p:spPr>
          <a:xfrm>
            <a:off x="389049" y="3168203"/>
            <a:ext cx="3020060" cy="1795531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Espero ter conseguido resolver a sua demanda da melhor forma possível. Precisa de mais alguma informação ou posso finalizar a nossa conversa?</a:t>
            </a:r>
          </a:p>
        </p:txBody>
      </p:sp>
      <p:sp>
        <p:nvSpPr>
          <p:cNvPr id="32" name="Freeform 6">
            <a:extLst>
              <a:ext uri="{FF2B5EF4-FFF2-40B4-BE49-F238E27FC236}">
                <a16:creationId xmlns:a16="http://schemas.microsoft.com/office/drawing/2014/main" id="{FD19DF14-8E37-43AE-991A-71778BC4CEA3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5160580" y="5239747"/>
            <a:ext cx="1484033" cy="1581571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34" name="Texto explicativo retangular com cantos arredondados 20">
            <a:extLst>
              <a:ext uri="{FF2B5EF4-FFF2-40B4-BE49-F238E27FC236}">
                <a16:creationId xmlns:a16="http://schemas.microsoft.com/office/drawing/2014/main" id="{100F5BB8-649B-46DA-821E-3AD4A4E84247}"/>
              </a:ext>
            </a:extLst>
          </p:cNvPr>
          <p:cNvSpPr/>
          <p:nvPr/>
        </p:nvSpPr>
        <p:spPr>
          <a:xfrm>
            <a:off x="3957361" y="3682431"/>
            <a:ext cx="3127435" cy="1459847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Sua solicitação foi concluída com sucesso, te ajudo em algo mais ou já posso finalizar a nossa conversa?</a:t>
            </a:r>
          </a:p>
        </p:txBody>
      </p:sp>
      <p:sp>
        <p:nvSpPr>
          <p:cNvPr id="36" name="Freeform 34">
            <a:extLst>
              <a:ext uri="{FF2B5EF4-FFF2-40B4-BE49-F238E27FC236}">
                <a16:creationId xmlns:a16="http://schemas.microsoft.com/office/drawing/2014/main" id="{437F70AC-EF18-4DD3-9813-2FFA7F110623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8929924" y="5184793"/>
            <a:ext cx="1419204" cy="1636525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/>
          </a:p>
        </p:txBody>
      </p:sp>
      <p:sp>
        <p:nvSpPr>
          <p:cNvPr id="37" name="Texto explicativo retangular com cantos arredondados 20">
            <a:extLst>
              <a:ext uri="{FF2B5EF4-FFF2-40B4-BE49-F238E27FC236}">
                <a16:creationId xmlns:a16="http://schemas.microsoft.com/office/drawing/2014/main" id="{109D36A6-E552-49C7-83D0-D4993F2052F2}"/>
              </a:ext>
            </a:extLst>
          </p:cNvPr>
          <p:cNvSpPr/>
          <p:nvPr/>
        </p:nvSpPr>
        <p:spPr>
          <a:xfrm>
            <a:off x="7881518" y="3642370"/>
            <a:ext cx="2716079" cy="1459848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Espero ter conseguido te ajudar. Precisa de mais alguma informação ou posso finalizar a nossa conversa?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80194" y="1310744"/>
            <a:ext cx="11831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Após conclusão de atendimento, a fraseologia para o encerramento deverá seguir no seguinte formato: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sp>
        <p:nvSpPr>
          <p:cNvPr id="22" name="CaixaDeTexto 21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40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4" grpId="0" animBg="1"/>
      <p:bldP spid="36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aixaDeTexto 27"/>
          <p:cNvSpPr txBox="1"/>
          <p:nvPr/>
        </p:nvSpPr>
        <p:spPr>
          <a:xfrm>
            <a:off x="108245" y="1211621"/>
            <a:ext cx="118562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Encerre o atendimento apenas nos casos em que o cliente deixar claro que não necessita mais de auxilio. </a:t>
            </a:r>
          </a:p>
          <a:p>
            <a:endParaRPr lang="pt-BR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-Não se esqueça de gerar o evento e tabulação antes da finalização. </a:t>
            </a: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-Sempre informe ao cliente a respeito da pesquisa de satisfação.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sp>
        <p:nvSpPr>
          <p:cNvPr id="20" name="CaixaDeTexto 19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" name="Freeform 18">
            <a:extLst>
              <a:ext uri="{FF2B5EF4-FFF2-40B4-BE49-F238E27FC236}">
                <a16:creationId xmlns:a16="http://schemas.microsoft.com/office/drawing/2014/main" id="{AA41937D-C60E-4E48-96B5-D3DB4694607F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1618333" y="5301414"/>
            <a:ext cx="1450913" cy="1555169"/>
          </a:xfrm>
          <a:custGeom>
            <a:avLst/>
            <a:gdLst>
              <a:gd name="T0" fmla="*/ 453 w 633"/>
              <a:gd name="T1" fmla="*/ 483 h 679"/>
              <a:gd name="T2" fmla="*/ 408 w 633"/>
              <a:gd name="T3" fmla="*/ 435 h 679"/>
              <a:gd name="T4" fmla="*/ 440 w 633"/>
              <a:gd name="T5" fmla="*/ 461 h 679"/>
              <a:gd name="T6" fmla="*/ 401 w 633"/>
              <a:gd name="T7" fmla="*/ 34 h 679"/>
              <a:gd name="T8" fmla="*/ 319 w 633"/>
              <a:gd name="T9" fmla="*/ 3 h 679"/>
              <a:gd name="T10" fmla="*/ 112 w 633"/>
              <a:gd name="T11" fmla="*/ 244 h 679"/>
              <a:gd name="T12" fmla="*/ 190 w 633"/>
              <a:gd name="T13" fmla="*/ 459 h 679"/>
              <a:gd name="T14" fmla="*/ 226 w 633"/>
              <a:gd name="T15" fmla="*/ 430 h 679"/>
              <a:gd name="T16" fmla="*/ 180 w 633"/>
              <a:gd name="T17" fmla="*/ 483 h 679"/>
              <a:gd name="T18" fmla="*/ 3 w 633"/>
              <a:gd name="T19" fmla="*/ 616 h 679"/>
              <a:gd name="T20" fmla="*/ 24 w 633"/>
              <a:gd name="T21" fmla="*/ 679 h 679"/>
              <a:gd name="T22" fmla="*/ 319 w 633"/>
              <a:gd name="T23" fmla="*/ 679 h 679"/>
              <a:gd name="T24" fmla="*/ 610 w 633"/>
              <a:gd name="T25" fmla="*/ 679 h 679"/>
              <a:gd name="T26" fmla="*/ 631 w 633"/>
              <a:gd name="T27" fmla="*/ 616 h 679"/>
              <a:gd name="T28" fmla="*/ 453 w 633"/>
              <a:gd name="T29" fmla="*/ 483 h 679"/>
              <a:gd name="T30" fmla="*/ 189 w 633"/>
              <a:gd name="T31" fmla="*/ 332 h 679"/>
              <a:gd name="T32" fmla="*/ 173 w 633"/>
              <a:gd name="T33" fmla="*/ 325 h 679"/>
              <a:gd name="T34" fmla="*/ 319 w 633"/>
              <a:gd name="T35" fmla="*/ 191 h 679"/>
              <a:gd name="T36" fmla="*/ 354 w 633"/>
              <a:gd name="T37" fmla="*/ 159 h 679"/>
              <a:gd name="T38" fmla="*/ 319 w 633"/>
              <a:gd name="T39" fmla="*/ 211 h 679"/>
              <a:gd name="T40" fmla="*/ 219 w 633"/>
              <a:gd name="T41" fmla="*/ 314 h 679"/>
              <a:gd name="T42" fmla="*/ 319 w 633"/>
              <a:gd name="T43" fmla="*/ 279 h 679"/>
              <a:gd name="T44" fmla="*/ 413 w 633"/>
              <a:gd name="T45" fmla="*/ 192 h 679"/>
              <a:gd name="T46" fmla="*/ 464 w 633"/>
              <a:gd name="T47" fmla="*/ 321 h 679"/>
              <a:gd name="T48" fmla="*/ 444 w 633"/>
              <a:gd name="T49" fmla="*/ 332 h 679"/>
              <a:gd name="T50" fmla="*/ 319 w 633"/>
              <a:gd name="T51" fmla="*/ 431 h 679"/>
              <a:gd name="T52" fmla="*/ 317 w 633"/>
              <a:gd name="T53" fmla="*/ 431 h 679"/>
              <a:gd name="T54" fmla="*/ 189 w 633"/>
              <a:gd name="T55" fmla="*/ 332 h 679"/>
              <a:gd name="T56" fmla="*/ 319 w 633"/>
              <a:gd name="T57" fmla="*/ 640 h 679"/>
              <a:gd name="T58" fmla="*/ 83 w 633"/>
              <a:gd name="T59" fmla="*/ 540 h 679"/>
              <a:gd name="T60" fmla="*/ 197 w 633"/>
              <a:gd name="T61" fmla="*/ 501 h 679"/>
              <a:gd name="T62" fmla="*/ 248 w 633"/>
              <a:gd name="T63" fmla="*/ 433 h 679"/>
              <a:gd name="T64" fmla="*/ 317 w 633"/>
              <a:gd name="T65" fmla="*/ 451 h 679"/>
              <a:gd name="T66" fmla="*/ 319 w 633"/>
              <a:gd name="T67" fmla="*/ 451 h 679"/>
              <a:gd name="T68" fmla="*/ 385 w 633"/>
              <a:gd name="T69" fmla="*/ 433 h 679"/>
              <a:gd name="T70" fmla="*/ 432 w 633"/>
              <a:gd name="T71" fmla="*/ 501 h 679"/>
              <a:gd name="T72" fmla="*/ 555 w 633"/>
              <a:gd name="T73" fmla="*/ 543 h 679"/>
              <a:gd name="T74" fmla="*/ 319 w 633"/>
              <a:gd name="T75" fmla="*/ 640 h 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33" h="679">
                <a:moveTo>
                  <a:pt x="453" y="483"/>
                </a:moveTo>
                <a:cubicBezTo>
                  <a:pt x="427" y="472"/>
                  <a:pt x="414" y="455"/>
                  <a:pt x="408" y="435"/>
                </a:cubicBezTo>
                <a:cubicBezTo>
                  <a:pt x="419" y="442"/>
                  <a:pt x="429" y="451"/>
                  <a:pt x="440" y="461"/>
                </a:cubicBezTo>
                <a:cubicBezTo>
                  <a:pt x="540" y="369"/>
                  <a:pt x="587" y="34"/>
                  <a:pt x="401" y="34"/>
                </a:cubicBezTo>
                <a:cubicBezTo>
                  <a:pt x="380" y="15"/>
                  <a:pt x="351" y="4"/>
                  <a:pt x="319" y="3"/>
                </a:cubicBezTo>
                <a:cubicBezTo>
                  <a:pt x="226" y="0"/>
                  <a:pt x="110" y="75"/>
                  <a:pt x="112" y="244"/>
                </a:cubicBezTo>
                <a:cubicBezTo>
                  <a:pt x="113" y="347"/>
                  <a:pt x="141" y="397"/>
                  <a:pt x="190" y="459"/>
                </a:cubicBezTo>
                <a:cubicBezTo>
                  <a:pt x="202" y="448"/>
                  <a:pt x="214" y="439"/>
                  <a:pt x="226" y="430"/>
                </a:cubicBezTo>
                <a:cubicBezTo>
                  <a:pt x="221" y="453"/>
                  <a:pt x="209" y="471"/>
                  <a:pt x="180" y="483"/>
                </a:cubicBezTo>
                <a:cubicBezTo>
                  <a:pt x="106" y="514"/>
                  <a:pt x="0" y="522"/>
                  <a:pt x="3" y="616"/>
                </a:cubicBezTo>
                <a:cubicBezTo>
                  <a:pt x="3" y="637"/>
                  <a:pt x="11" y="658"/>
                  <a:pt x="24" y="679"/>
                </a:cubicBezTo>
                <a:cubicBezTo>
                  <a:pt x="319" y="679"/>
                  <a:pt x="319" y="679"/>
                  <a:pt x="319" y="679"/>
                </a:cubicBezTo>
                <a:cubicBezTo>
                  <a:pt x="610" y="679"/>
                  <a:pt x="610" y="679"/>
                  <a:pt x="610" y="679"/>
                </a:cubicBezTo>
                <a:cubicBezTo>
                  <a:pt x="622" y="658"/>
                  <a:pt x="630" y="637"/>
                  <a:pt x="631" y="616"/>
                </a:cubicBezTo>
                <a:cubicBezTo>
                  <a:pt x="633" y="522"/>
                  <a:pt x="528" y="514"/>
                  <a:pt x="453" y="483"/>
                </a:cubicBezTo>
                <a:close/>
                <a:moveTo>
                  <a:pt x="189" y="332"/>
                </a:moveTo>
                <a:cubicBezTo>
                  <a:pt x="183" y="331"/>
                  <a:pt x="178" y="329"/>
                  <a:pt x="173" y="325"/>
                </a:cubicBezTo>
                <a:cubicBezTo>
                  <a:pt x="212" y="302"/>
                  <a:pt x="247" y="258"/>
                  <a:pt x="319" y="191"/>
                </a:cubicBezTo>
                <a:cubicBezTo>
                  <a:pt x="330" y="181"/>
                  <a:pt x="341" y="170"/>
                  <a:pt x="354" y="159"/>
                </a:cubicBezTo>
                <a:cubicBezTo>
                  <a:pt x="347" y="171"/>
                  <a:pt x="337" y="188"/>
                  <a:pt x="319" y="211"/>
                </a:cubicBezTo>
                <a:cubicBezTo>
                  <a:pt x="299" y="237"/>
                  <a:pt x="268" y="270"/>
                  <a:pt x="219" y="314"/>
                </a:cubicBezTo>
                <a:cubicBezTo>
                  <a:pt x="245" y="318"/>
                  <a:pt x="282" y="303"/>
                  <a:pt x="319" y="279"/>
                </a:cubicBezTo>
                <a:cubicBezTo>
                  <a:pt x="354" y="256"/>
                  <a:pt x="388" y="225"/>
                  <a:pt x="413" y="192"/>
                </a:cubicBezTo>
                <a:cubicBezTo>
                  <a:pt x="425" y="239"/>
                  <a:pt x="442" y="291"/>
                  <a:pt x="464" y="321"/>
                </a:cubicBezTo>
                <a:cubicBezTo>
                  <a:pt x="458" y="327"/>
                  <a:pt x="452" y="331"/>
                  <a:pt x="444" y="332"/>
                </a:cubicBezTo>
                <a:cubicBezTo>
                  <a:pt x="421" y="388"/>
                  <a:pt x="378" y="430"/>
                  <a:pt x="319" y="431"/>
                </a:cubicBezTo>
                <a:cubicBezTo>
                  <a:pt x="317" y="431"/>
                  <a:pt x="317" y="431"/>
                  <a:pt x="317" y="431"/>
                </a:cubicBezTo>
                <a:cubicBezTo>
                  <a:pt x="257" y="431"/>
                  <a:pt x="213" y="389"/>
                  <a:pt x="189" y="332"/>
                </a:cubicBezTo>
                <a:close/>
                <a:moveTo>
                  <a:pt x="319" y="640"/>
                </a:moveTo>
                <a:cubicBezTo>
                  <a:pt x="229" y="642"/>
                  <a:pt x="142" y="608"/>
                  <a:pt x="83" y="540"/>
                </a:cubicBezTo>
                <a:cubicBezTo>
                  <a:pt x="115" y="525"/>
                  <a:pt x="157" y="515"/>
                  <a:pt x="197" y="501"/>
                </a:cubicBezTo>
                <a:cubicBezTo>
                  <a:pt x="224" y="490"/>
                  <a:pt x="239" y="464"/>
                  <a:pt x="248" y="433"/>
                </a:cubicBezTo>
                <a:cubicBezTo>
                  <a:pt x="268" y="444"/>
                  <a:pt x="291" y="451"/>
                  <a:pt x="317" y="451"/>
                </a:cubicBezTo>
                <a:cubicBezTo>
                  <a:pt x="319" y="451"/>
                  <a:pt x="319" y="451"/>
                  <a:pt x="319" y="451"/>
                </a:cubicBezTo>
                <a:cubicBezTo>
                  <a:pt x="343" y="451"/>
                  <a:pt x="365" y="444"/>
                  <a:pt x="385" y="433"/>
                </a:cubicBezTo>
                <a:cubicBezTo>
                  <a:pt x="393" y="463"/>
                  <a:pt x="407" y="490"/>
                  <a:pt x="432" y="501"/>
                </a:cubicBezTo>
                <a:cubicBezTo>
                  <a:pt x="466" y="515"/>
                  <a:pt x="518" y="525"/>
                  <a:pt x="555" y="543"/>
                </a:cubicBezTo>
                <a:cubicBezTo>
                  <a:pt x="488" y="607"/>
                  <a:pt x="402" y="639"/>
                  <a:pt x="319" y="640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id="{A45CE377-4758-46DB-8922-B58C0EA7BF1C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5160580" y="5239747"/>
            <a:ext cx="1484033" cy="1581571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23" name="Freeform 34">
            <a:extLst>
              <a:ext uri="{FF2B5EF4-FFF2-40B4-BE49-F238E27FC236}">
                <a16:creationId xmlns:a16="http://schemas.microsoft.com/office/drawing/2014/main" id="{51C19F8E-95A6-4688-92E1-767B1DC3B015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8929924" y="5184793"/>
            <a:ext cx="1419204" cy="1636525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/>
          </a:p>
        </p:txBody>
      </p:sp>
      <p:sp>
        <p:nvSpPr>
          <p:cNvPr id="24" name="Texto explicativo retangular com cantos arredondados 20">
            <a:extLst>
              <a:ext uri="{FF2B5EF4-FFF2-40B4-BE49-F238E27FC236}">
                <a16:creationId xmlns:a16="http://schemas.microsoft.com/office/drawing/2014/main" id="{25E53558-D523-4266-A3E1-4DE18317CF99}"/>
              </a:ext>
            </a:extLst>
          </p:cNvPr>
          <p:cNvSpPr/>
          <p:nvPr/>
        </p:nvSpPr>
        <p:spPr>
          <a:xfrm>
            <a:off x="281674" y="3335629"/>
            <a:ext cx="3491836" cy="1806650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Seu feedback é muito importante pra mim, só assim conseguiremos melhorar a cada dia o nosso atendimento. Irei te transferir e peço que responda nossa pesquisa, ficarei muito grata!</a:t>
            </a:r>
          </a:p>
        </p:txBody>
      </p:sp>
      <p:sp>
        <p:nvSpPr>
          <p:cNvPr id="25" name="Texto explicativo retangular com cantos arredondados 20">
            <a:extLst>
              <a:ext uri="{FF2B5EF4-FFF2-40B4-BE49-F238E27FC236}">
                <a16:creationId xmlns:a16="http://schemas.microsoft.com/office/drawing/2014/main" id="{6753341C-6DED-4258-AB32-6C65752D99A5}"/>
              </a:ext>
            </a:extLst>
          </p:cNvPr>
          <p:cNvSpPr/>
          <p:nvPr/>
        </p:nvSpPr>
        <p:spPr>
          <a:xfrm>
            <a:off x="4536910" y="3475362"/>
            <a:ext cx="3769963" cy="1265738"/>
          </a:xfrm>
          <a:prstGeom prst="wedgeRoundRectCallout">
            <a:avLst>
              <a:gd name="adj1" fmla="val -18302"/>
              <a:gd name="adj2" fmla="val 78997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Irei transferir seu atendimento para a pesquisa e reforço que sua opinião é muito importante. Assim, poderemos melhorar a cada dia.</a:t>
            </a:r>
          </a:p>
        </p:txBody>
      </p:sp>
      <p:sp>
        <p:nvSpPr>
          <p:cNvPr id="26" name="Texto explicativo retangular com cantos arredondados 20">
            <a:extLst>
              <a:ext uri="{FF2B5EF4-FFF2-40B4-BE49-F238E27FC236}">
                <a16:creationId xmlns:a16="http://schemas.microsoft.com/office/drawing/2014/main" id="{F0BC8C57-AC2B-4E14-9E81-7044356A0109}"/>
              </a:ext>
            </a:extLst>
          </p:cNvPr>
          <p:cNvSpPr/>
          <p:nvPr/>
        </p:nvSpPr>
        <p:spPr>
          <a:xfrm>
            <a:off x="8822028" y="3141627"/>
            <a:ext cx="3287781" cy="1717217"/>
          </a:xfrm>
          <a:prstGeom prst="wedgeRoundRectCallout">
            <a:avLst>
              <a:gd name="adj1" fmla="val -21302"/>
              <a:gd name="adj2" fmla="val 7208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Preciso que nos ajude a melhorar, respondendo a pesquisa de satisfação. É muito importante pra nós, peço gentilmente que responda. Desde já agradeço!</a:t>
            </a:r>
          </a:p>
        </p:txBody>
      </p:sp>
    </p:spTree>
    <p:extLst>
      <p:ext uri="{BB962C8B-B14F-4D97-AF65-F5344CB8AC3E}">
        <p14:creationId xmlns:p14="http://schemas.microsoft.com/office/powerpoint/2010/main" val="283538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aixaDeTexto 27"/>
          <p:cNvSpPr txBox="1"/>
          <p:nvPr/>
        </p:nvSpPr>
        <p:spPr>
          <a:xfrm>
            <a:off x="180304" y="1574133"/>
            <a:ext cx="1190007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algumas situações atípicas, você não conseguirá dar prosseguimento no atendimento, seja decorrente do EC estar com status fechado, também por ser dos seguimentos de 1 a 5 ou até mesmo pelo simples fato da demanda do cliente não ser de sua alçada.</a:t>
            </a:r>
          </a:p>
          <a:p>
            <a:endParaRPr lang="pt-BR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Nestes casos você deverá checar se existe possibilidade de transferência, caso seja necessário a transferência, informe ao cliente que você irá transferi-lo para o setor responsável.</a:t>
            </a: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os casos que não for possível realizar a transferência, será necessário informar ao cliente o número da central de atendimento pertinente a situação. </a:t>
            </a:r>
          </a:p>
          <a:p>
            <a:endParaRPr lang="pt-BR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Dúvidas sobre o número da central, consulte as informações no PORTAL TUDO NOSSO de acordo com o exemplo: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sp>
        <p:nvSpPr>
          <p:cNvPr id="20" name="CaixaDeTexto 19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3322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C664F28-55B7-4388-90D9-8B6A07FA8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90" y="1642781"/>
            <a:ext cx="2882155" cy="35244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C0A30BC-3932-444B-A26E-782AE0ECDE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9571" y="3352065"/>
            <a:ext cx="2847963" cy="35059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CaixaDeTexto 20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Elipse 1"/>
          <p:cNvSpPr/>
          <p:nvPr/>
        </p:nvSpPr>
        <p:spPr>
          <a:xfrm>
            <a:off x="2448237" y="1631795"/>
            <a:ext cx="640908" cy="57562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F03B3810-091F-4203-9D0C-08D387A6C584}"/>
              </a:ext>
            </a:extLst>
          </p:cNvPr>
          <p:cNvSpPr txBox="1"/>
          <p:nvPr/>
        </p:nvSpPr>
        <p:spPr>
          <a:xfrm>
            <a:off x="2559339" y="159024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pic>
        <p:nvPicPr>
          <p:cNvPr id="25" name="Imagem 24">
            <a:extLst>
              <a:ext uri="{FF2B5EF4-FFF2-40B4-BE49-F238E27FC236}">
                <a16:creationId xmlns:a16="http://schemas.microsoft.com/office/drawing/2014/main" id="{7249AE73-E47F-474E-BBDF-EB4ED1671F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3320" y="862473"/>
            <a:ext cx="2885034" cy="30963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Imagem 25">
            <a:extLst>
              <a:ext uri="{FF2B5EF4-FFF2-40B4-BE49-F238E27FC236}">
                <a16:creationId xmlns:a16="http://schemas.microsoft.com/office/drawing/2014/main" id="{5ED1488B-8A82-4AA8-A47A-042DBCBEA5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15727" y="3748241"/>
            <a:ext cx="2464235" cy="28379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Elipse 34"/>
          <p:cNvSpPr/>
          <p:nvPr/>
        </p:nvSpPr>
        <p:spPr>
          <a:xfrm>
            <a:off x="5523523" y="3339186"/>
            <a:ext cx="640908" cy="57562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F03B3810-091F-4203-9D0C-08D387A6C584}"/>
              </a:ext>
            </a:extLst>
          </p:cNvPr>
          <p:cNvSpPr txBox="1"/>
          <p:nvPr/>
        </p:nvSpPr>
        <p:spPr>
          <a:xfrm>
            <a:off x="5634625" y="3297631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</p:txBody>
      </p:sp>
      <p:sp>
        <p:nvSpPr>
          <p:cNvPr id="37" name="Elipse 36"/>
          <p:cNvSpPr/>
          <p:nvPr/>
        </p:nvSpPr>
        <p:spPr>
          <a:xfrm>
            <a:off x="8639904" y="859145"/>
            <a:ext cx="640908" cy="57562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F03B3810-091F-4203-9D0C-08D387A6C584}"/>
              </a:ext>
            </a:extLst>
          </p:cNvPr>
          <p:cNvSpPr txBox="1"/>
          <p:nvPr/>
        </p:nvSpPr>
        <p:spPr>
          <a:xfrm>
            <a:off x="8751006" y="81759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</p:txBody>
      </p:sp>
      <p:sp>
        <p:nvSpPr>
          <p:cNvPr id="39" name="Elipse 38"/>
          <p:cNvSpPr/>
          <p:nvPr/>
        </p:nvSpPr>
        <p:spPr>
          <a:xfrm>
            <a:off x="11334751" y="3690051"/>
            <a:ext cx="640908" cy="57562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0" name="CaixaDeTexto 39">
            <a:extLst>
              <a:ext uri="{FF2B5EF4-FFF2-40B4-BE49-F238E27FC236}">
                <a16:creationId xmlns:a16="http://schemas.microsoft.com/office/drawing/2014/main" id="{F03B3810-091F-4203-9D0C-08D387A6C584}"/>
              </a:ext>
            </a:extLst>
          </p:cNvPr>
          <p:cNvSpPr txBox="1"/>
          <p:nvPr/>
        </p:nvSpPr>
        <p:spPr>
          <a:xfrm>
            <a:off x="11445853" y="3648496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</a:p>
        </p:txBody>
      </p:sp>
      <p:pic>
        <p:nvPicPr>
          <p:cNvPr id="41" name="Imagem 40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308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 18">
            <a:extLst>
              <a:ext uri="{FF2B5EF4-FFF2-40B4-BE49-F238E27FC236}">
                <a16:creationId xmlns:a16="http://schemas.microsoft.com/office/drawing/2014/main" id="{C62E42D7-C56B-49E9-ACC2-16D439D1BE34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1618333" y="5301414"/>
            <a:ext cx="1450913" cy="1555169"/>
          </a:xfrm>
          <a:custGeom>
            <a:avLst/>
            <a:gdLst>
              <a:gd name="T0" fmla="*/ 453 w 633"/>
              <a:gd name="T1" fmla="*/ 483 h 679"/>
              <a:gd name="T2" fmla="*/ 408 w 633"/>
              <a:gd name="T3" fmla="*/ 435 h 679"/>
              <a:gd name="T4" fmla="*/ 440 w 633"/>
              <a:gd name="T5" fmla="*/ 461 h 679"/>
              <a:gd name="T6" fmla="*/ 401 w 633"/>
              <a:gd name="T7" fmla="*/ 34 h 679"/>
              <a:gd name="T8" fmla="*/ 319 w 633"/>
              <a:gd name="T9" fmla="*/ 3 h 679"/>
              <a:gd name="T10" fmla="*/ 112 w 633"/>
              <a:gd name="T11" fmla="*/ 244 h 679"/>
              <a:gd name="T12" fmla="*/ 190 w 633"/>
              <a:gd name="T13" fmla="*/ 459 h 679"/>
              <a:gd name="T14" fmla="*/ 226 w 633"/>
              <a:gd name="T15" fmla="*/ 430 h 679"/>
              <a:gd name="T16" fmla="*/ 180 w 633"/>
              <a:gd name="T17" fmla="*/ 483 h 679"/>
              <a:gd name="T18" fmla="*/ 3 w 633"/>
              <a:gd name="T19" fmla="*/ 616 h 679"/>
              <a:gd name="T20" fmla="*/ 24 w 633"/>
              <a:gd name="T21" fmla="*/ 679 h 679"/>
              <a:gd name="T22" fmla="*/ 319 w 633"/>
              <a:gd name="T23" fmla="*/ 679 h 679"/>
              <a:gd name="T24" fmla="*/ 610 w 633"/>
              <a:gd name="T25" fmla="*/ 679 h 679"/>
              <a:gd name="T26" fmla="*/ 631 w 633"/>
              <a:gd name="T27" fmla="*/ 616 h 679"/>
              <a:gd name="T28" fmla="*/ 453 w 633"/>
              <a:gd name="T29" fmla="*/ 483 h 679"/>
              <a:gd name="T30" fmla="*/ 189 w 633"/>
              <a:gd name="T31" fmla="*/ 332 h 679"/>
              <a:gd name="T32" fmla="*/ 173 w 633"/>
              <a:gd name="T33" fmla="*/ 325 h 679"/>
              <a:gd name="T34" fmla="*/ 319 w 633"/>
              <a:gd name="T35" fmla="*/ 191 h 679"/>
              <a:gd name="T36" fmla="*/ 354 w 633"/>
              <a:gd name="T37" fmla="*/ 159 h 679"/>
              <a:gd name="T38" fmla="*/ 319 w 633"/>
              <a:gd name="T39" fmla="*/ 211 h 679"/>
              <a:gd name="T40" fmla="*/ 219 w 633"/>
              <a:gd name="T41" fmla="*/ 314 h 679"/>
              <a:gd name="T42" fmla="*/ 319 w 633"/>
              <a:gd name="T43" fmla="*/ 279 h 679"/>
              <a:gd name="T44" fmla="*/ 413 w 633"/>
              <a:gd name="T45" fmla="*/ 192 h 679"/>
              <a:gd name="T46" fmla="*/ 464 w 633"/>
              <a:gd name="T47" fmla="*/ 321 h 679"/>
              <a:gd name="T48" fmla="*/ 444 w 633"/>
              <a:gd name="T49" fmla="*/ 332 h 679"/>
              <a:gd name="T50" fmla="*/ 319 w 633"/>
              <a:gd name="T51" fmla="*/ 431 h 679"/>
              <a:gd name="T52" fmla="*/ 317 w 633"/>
              <a:gd name="T53" fmla="*/ 431 h 679"/>
              <a:gd name="T54" fmla="*/ 189 w 633"/>
              <a:gd name="T55" fmla="*/ 332 h 679"/>
              <a:gd name="T56" fmla="*/ 319 w 633"/>
              <a:gd name="T57" fmla="*/ 640 h 679"/>
              <a:gd name="T58" fmla="*/ 83 w 633"/>
              <a:gd name="T59" fmla="*/ 540 h 679"/>
              <a:gd name="T60" fmla="*/ 197 w 633"/>
              <a:gd name="T61" fmla="*/ 501 h 679"/>
              <a:gd name="T62" fmla="*/ 248 w 633"/>
              <a:gd name="T63" fmla="*/ 433 h 679"/>
              <a:gd name="T64" fmla="*/ 317 w 633"/>
              <a:gd name="T65" fmla="*/ 451 h 679"/>
              <a:gd name="T66" fmla="*/ 319 w 633"/>
              <a:gd name="T67" fmla="*/ 451 h 679"/>
              <a:gd name="T68" fmla="*/ 385 w 633"/>
              <a:gd name="T69" fmla="*/ 433 h 679"/>
              <a:gd name="T70" fmla="*/ 432 w 633"/>
              <a:gd name="T71" fmla="*/ 501 h 679"/>
              <a:gd name="T72" fmla="*/ 555 w 633"/>
              <a:gd name="T73" fmla="*/ 543 h 679"/>
              <a:gd name="T74" fmla="*/ 319 w 633"/>
              <a:gd name="T75" fmla="*/ 640 h 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33" h="679">
                <a:moveTo>
                  <a:pt x="453" y="483"/>
                </a:moveTo>
                <a:cubicBezTo>
                  <a:pt x="427" y="472"/>
                  <a:pt x="414" y="455"/>
                  <a:pt x="408" y="435"/>
                </a:cubicBezTo>
                <a:cubicBezTo>
                  <a:pt x="419" y="442"/>
                  <a:pt x="429" y="451"/>
                  <a:pt x="440" y="461"/>
                </a:cubicBezTo>
                <a:cubicBezTo>
                  <a:pt x="540" y="369"/>
                  <a:pt x="587" y="34"/>
                  <a:pt x="401" y="34"/>
                </a:cubicBezTo>
                <a:cubicBezTo>
                  <a:pt x="380" y="15"/>
                  <a:pt x="351" y="4"/>
                  <a:pt x="319" y="3"/>
                </a:cubicBezTo>
                <a:cubicBezTo>
                  <a:pt x="226" y="0"/>
                  <a:pt x="110" y="75"/>
                  <a:pt x="112" y="244"/>
                </a:cubicBezTo>
                <a:cubicBezTo>
                  <a:pt x="113" y="347"/>
                  <a:pt x="141" y="397"/>
                  <a:pt x="190" y="459"/>
                </a:cubicBezTo>
                <a:cubicBezTo>
                  <a:pt x="202" y="448"/>
                  <a:pt x="214" y="439"/>
                  <a:pt x="226" y="430"/>
                </a:cubicBezTo>
                <a:cubicBezTo>
                  <a:pt x="221" y="453"/>
                  <a:pt x="209" y="471"/>
                  <a:pt x="180" y="483"/>
                </a:cubicBezTo>
                <a:cubicBezTo>
                  <a:pt x="106" y="514"/>
                  <a:pt x="0" y="522"/>
                  <a:pt x="3" y="616"/>
                </a:cubicBezTo>
                <a:cubicBezTo>
                  <a:pt x="3" y="637"/>
                  <a:pt x="11" y="658"/>
                  <a:pt x="24" y="679"/>
                </a:cubicBezTo>
                <a:cubicBezTo>
                  <a:pt x="319" y="679"/>
                  <a:pt x="319" y="679"/>
                  <a:pt x="319" y="679"/>
                </a:cubicBezTo>
                <a:cubicBezTo>
                  <a:pt x="610" y="679"/>
                  <a:pt x="610" y="679"/>
                  <a:pt x="610" y="679"/>
                </a:cubicBezTo>
                <a:cubicBezTo>
                  <a:pt x="622" y="658"/>
                  <a:pt x="630" y="637"/>
                  <a:pt x="631" y="616"/>
                </a:cubicBezTo>
                <a:cubicBezTo>
                  <a:pt x="633" y="522"/>
                  <a:pt x="528" y="514"/>
                  <a:pt x="453" y="483"/>
                </a:cubicBezTo>
                <a:close/>
                <a:moveTo>
                  <a:pt x="189" y="332"/>
                </a:moveTo>
                <a:cubicBezTo>
                  <a:pt x="183" y="331"/>
                  <a:pt x="178" y="329"/>
                  <a:pt x="173" y="325"/>
                </a:cubicBezTo>
                <a:cubicBezTo>
                  <a:pt x="212" y="302"/>
                  <a:pt x="247" y="258"/>
                  <a:pt x="319" y="191"/>
                </a:cubicBezTo>
                <a:cubicBezTo>
                  <a:pt x="330" y="181"/>
                  <a:pt x="341" y="170"/>
                  <a:pt x="354" y="159"/>
                </a:cubicBezTo>
                <a:cubicBezTo>
                  <a:pt x="347" y="171"/>
                  <a:pt x="337" y="188"/>
                  <a:pt x="319" y="211"/>
                </a:cubicBezTo>
                <a:cubicBezTo>
                  <a:pt x="299" y="237"/>
                  <a:pt x="268" y="270"/>
                  <a:pt x="219" y="314"/>
                </a:cubicBezTo>
                <a:cubicBezTo>
                  <a:pt x="245" y="318"/>
                  <a:pt x="282" y="303"/>
                  <a:pt x="319" y="279"/>
                </a:cubicBezTo>
                <a:cubicBezTo>
                  <a:pt x="354" y="256"/>
                  <a:pt x="388" y="225"/>
                  <a:pt x="413" y="192"/>
                </a:cubicBezTo>
                <a:cubicBezTo>
                  <a:pt x="425" y="239"/>
                  <a:pt x="442" y="291"/>
                  <a:pt x="464" y="321"/>
                </a:cubicBezTo>
                <a:cubicBezTo>
                  <a:pt x="458" y="327"/>
                  <a:pt x="452" y="331"/>
                  <a:pt x="444" y="332"/>
                </a:cubicBezTo>
                <a:cubicBezTo>
                  <a:pt x="421" y="388"/>
                  <a:pt x="378" y="430"/>
                  <a:pt x="319" y="431"/>
                </a:cubicBezTo>
                <a:cubicBezTo>
                  <a:pt x="317" y="431"/>
                  <a:pt x="317" y="431"/>
                  <a:pt x="317" y="431"/>
                </a:cubicBezTo>
                <a:cubicBezTo>
                  <a:pt x="257" y="431"/>
                  <a:pt x="213" y="389"/>
                  <a:pt x="189" y="332"/>
                </a:cubicBezTo>
                <a:close/>
                <a:moveTo>
                  <a:pt x="319" y="640"/>
                </a:moveTo>
                <a:cubicBezTo>
                  <a:pt x="229" y="642"/>
                  <a:pt x="142" y="608"/>
                  <a:pt x="83" y="540"/>
                </a:cubicBezTo>
                <a:cubicBezTo>
                  <a:pt x="115" y="525"/>
                  <a:pt x="157" y="515"/>
                  <a:pt x="197" y="501"/>
                </a:cubicBezTo>
                <a:cubicBezTo>
                  <a:pt x="224" y="490"/>
                  <a:pt x="239" y="464"/>
                  <a:pt x="248" y="433"/>
                </a:cubicBezTo>
                <a:cubicBezTo>
                  <a:pt x="268" y="444"/>
                  <a:pt x="291" y="451"/>
                  <a:pt x="317" y="451"/>
                </a:cubicBezTo>
                <a:cubicBezTo>
                  <a:pt x="319" y="451"/>
                  <a:pt x="319" y="451"/>
                  <a:pt x="319" y="451"/>
                </a:cubicBezTo>
                <a:cubicBezTo>
                  <a:pt x="343" y="451"/>
                  <a:pt x="365" y="444"/>
                  <a:pt x="385" y="433"/>
                </a:cubicBezTo>
                <a:cubicBezTo>
                  <a:pt x="393" y="463"/>
                  <a:pt x="407" y="490"/>
                  <a:pt x="432" y="501"/>
                </a:cubicBezTo>
                <a:cubicBezTo>
                  <a:pt x="466" y="515"/>
                  <a:pt x="518" y="525"/>
                  <a:pt x="555" y="543"/>
                </a:cubicBezTo>
                <a:cubicBezTo>
                  <a:pt x="488" y="607"/>
                  <a:pt x="402" y="639"/>
                  <a:pt x="319" y="640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31" name="Texto explicativo retangular com cantos arredondados 20">
            <a:extLst>
              <a:ext uri="{FF2B5EF4-FFF2-40B4-BE49-F238E27FC236}">
                <a16:creationId xmlns:a16="http://schemas.microsoft.com/office/drawing/2014/main" id="{09F962B8-22F3-4FDC-81D9-96867A8AFD93}"/>
              </a:ext>
            </a:extLst>
          </p:cNvPr>
          <p:cNvSpPr/>
          <p:nvPr/>
        </p:nvSpPr>
        <p:spPr>
          <a:xfrm>
            <a:off x="281674" y="2984251"/>
            <a:ext cx="2976681" cy="2158028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Que pena, não conseguirei te ajudar. Será necessário que entre em contato no 40025472 (capitais e regiões metropolitanas) ou 08005708472 (interior), para ser atendido.</a:t>
            </a:r>
          </a:p>
        </p:txBody>
      </p:sp>
      <p:sp>
        <p:nvSpPr>
          <p:cNvPr id="32" name="Freeform 6">
            <a:extLst>
              <a:ext uri="{FF2B5EF4-FFF2-40B4-BE49-F238E27FC236}">
                <a16:creationId xmlns:a16="http://schemas.microsoft.com/office/drawing/2014/main" id="{4A6A21C1-8921-42FA-81FD-22244D6949CA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5160580" y="5239747"/>
            <a:ext cx="1484033" cy="1581571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33" name="Texto explicativo retangular com cantos arredondados 20">
            <a:extLst>
              <a:ext uri="{FF2B5EF4-FFF2-40B4-BE49-F238E27FC236}">
                <a16:creationId xmlns:a16="http://schemas.microsoft.com/office/drawing/2014/main" id="{2861AE76-E717-4292-B153-A5B3A6AC3128}"/>
              </a:ext>
            </a:extLst>
          </p:cNvPr>
          <p:cNvSpPr/>
          <p:nvPr/>
        </p:nvSpPr>
        <p:spPr>
          <a:xfrm>
            <a:off x="3957361" y="2984251"/>
            <a:ext cx="3241929" cy="2158027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Sinto muito, não conseguirei te ajudar. Será necessário que entre em contato através do número  40025472 (capitais e regiões metropolitanas) ou pelo 08005708472 (interior), para ser atendido.</a:t>
            </a:r>
          </a:p>
        </p:txBody>
      </p:sp>
      <p:sp>
        <p:nvSpPr>
          <p:cNvPr id="34" name="Texto explicativo retangular com cantos arredondados 20">
            <a:extLst>
              <a:ext uri="{FF2B5EF4-FFF2-40B4-BE49-F238E27FC236}">
                <a16:creationId xmlns:a16="http://schemas.microsoft.com/office/drawing/2014/main" id="{1D733CDB-46F6-4815-B61D-9726D456B584}"/>
              </a:ext>
            </a:extLst>
          </p:cNvPr>
          <p:cNvSpPr/>
          <p:nvPr/>
        </p:nvSpPr>
        <p:spPr>
          <a:xfrm>
            <a:off x="7633048" y="3245475"/>
            <a:ext cx="3700360" cy="1896803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Por aqui, não conseguirei te ajudar. Será necessário que entre em contato no 40025472 (capitais e regiões metropolitanas) ou 08005708472 (interior), para que sua demanda possa ser atendida.</a:t>
            </a:r>
          </a:p>
        </p:txBody>
      </p:sp>
      <p:sp>
        <p:nvSpPr>
          <p:cNvPr id="35" name="Freeform 34">
            <a:extLst>
              <a:ext uri="{FF2B5EF4-FFF2-40B4-BE49-F238E27FC236}">
                <a16:creationId xmlns:a16="http://schemas.microsoft.com/office/drawing/2014/main" id="{EAAA5E2C-950C-4A68-B418-64F9AB3605F7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8929924" y="5184793"/>
            <a:ext cx="1419204" cy="1636525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/>
          </a:p>
        </p:txBody>
      </p:sp>
      <p:sp>
        <p:nvSpPr>
          <p:cNvPr id="19" name="CaixaDeTexto 18"/>
          <p:cNvSpPr txBox="1"/>
          <p:nvPr/>
        </p:nvSpPr>
        <p:spPr>
          <a:xfrm>
            <a:off x="129192" y="1532445"/>
            <a:ext cx="11546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Cliente com status do EC fechado. Segue sugestão de fraseologia: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86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aixaDeTexto 27"/>
          <p:cNvSpPr txBox="1"/>
          <p:nvPr/>
        </p:nvSpPr>
        <p:spPr>
          <a:xfrm>
            <a:off x="296839" y="1226403"/>
            <a:ext cx="11546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o cliente se ausenta, devemos coloca-lo em HOLD.</a:t>
            </a:r>
          </a:p>
          <a:p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Pensando na experiência do cliente, para evitar que ele seja transferido de um atendente para outro sem a resolução de sua demanda, oriente da seguinte forma: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sp>
        <p:nvSpPr>
          <p:cNvPr id="21" name="Freeform 18">
            <a:extLst>
              <a:ext uri="{FF2B5EF4-FFF2-40B4-BE49-F238E27FC236}">
                <a16:creationId xmlns:a16="http://schemas.microsoft.com/office/drawing/2014/main" id="{8A1B147E-28F2-4DF5-95C1-388808A86806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2442580" y="5301414"/>
            <a:ext cx="1450913" cy="1555169"/>
          </a:xfrm>
          <a:custGeom>
            <a:avLst/>
            <a:gdLst>
              <a:gd name="T0" fmla="*/ 453 w 633"/>
              <a:gd name="T1" fmla="*/ 483 h 679"/>
              <a:gd name="T2" fmla="*/ 408 w 633"/>
              <a:gd name="T3" fmla="*/ 435 h 679"/>
              <a:gd name="T4" fmla="*/ 440 w 633"/>
              <a:gd name="T5" fmla="*/ 461 h 679"/>
              <a:gd name="T6" fmla="*/ 401 w 633"/>
              <a:gd name="T7" fmla="*/ 34 h 679"/>
              <a:gd name="T8" fmla="*/ 319 w 633"/>
              <a:gd name="T9" fmla="*/ 3 h 679"/>
              <a:gd name="T10" fmla="*/ 112 w 633"/>
              <a:gd name="T11" fmla="*/ 244 h 679"/>
              <a:gd name="T12" fmla="*/ 190 w 633"/>
              <a:gd name="T13" fmla="*/ 459 h 679"/>
              <a:gd name="T14" fmla="*/ 226 w 633"/>
              <a:gd name="T15" fmla="*/ 430 h 679"/>
              <a:gd name="T16" fmla="*/ 180 w 633"/>
              <a:gd name="T17" fmla="*/ 483 h 679"/>
              <a:gd name="T18" fmla="*/ 3 w 633"/>
              <a:gd name="T19" fmla="*/ 616 h 679"/>
              <a:gd name="T20" fmla="*/ 24 w 633"/>
              <a:gd name="T21" fmla="*/ 679 h 679"/>
              <a:gd name="T22" fmla="*/ 319 w 633"/>
              <a:gd name="T23" fmla="*/ 679 h 679"/>
              <a:gd name="T24" fmla="*/ 610 w 633"/>
              <a:gd name="T25" fmla="*/ 679 h 679"/>
              <a:gd name="T26" fmla="*/ 631 w 633"/>
              <a:gd name="T27" fmla="*/ 616 h 679"/>
              <a:gd name="T28" fmla="*/ 453 w 633"/>
              <a:gd name="T29" fmla="*/ 483 h 679"/>
              <a:gd name="T30" fmla="*/ 189 w 633"/>
              <a:gd name="T31" fmla="*/ 332 h 679"/>
              <a:gd name="T32" fmla="*/ 173 w 633"/>
              <a:gd name="T33" fmla="*/ 325 h 679"/>
              <a:gd name="T34" fmla="*/ 319 w 633"/>
              <a:gd name="T35" fmla="*/ 191 h 679"/>
              <a:gd name="T36" fmla="*/ 354 w 633"/>
              <a:gd name="T37" fmla="*/ 159 h 679"/>
              <a:gd name="T38" fmla="*/ 319 w 633"/>
              <a:gd name="T39" fmla="*/ 211 h 679"/>
              <a:gd name="T40" fmla="*/ 219 w 633"/>
              <a:gd name="T41" fmla="*/ 314 h 679"/>
              <a:gd name="T42" fmla="*/ 319 w 633"/>
              <a:gd name="T43" fmla="*/ 279 h 679"/>
              <a:gd name="T44" fmla="*/ 413 w 633"/>
              <a:gd name="T45" fmla="*/ 192 h 679"/>
              <a:gd name="T46" fmla="*/ 464 w 633"/>
              <a:gd name="T47" fmla="*/ 321 h 679"/>
              <a:gd name="T48" fmla="*/ 444 w 633"/>
              <a:gd name="T49" fmla="*/ 332 h 679"/>
              <a:gd name="T50" fmla="*/ 319 w 633"/>
              <a:gd name="T51" fmla="*/ 431 h 679"/>
              <a:gd name="T52" fmla="*/ 317 w 633"/>
              <a:gd name="T53" fmla="*/ 431 h 679"/>
              <a:gd name="T54" fmla="*/ 189 w 633"/>
              <a:gd name="T55" fmla="*/ 332 h 679"/>
              <a:gd name="T56" fmla="*/ 319 w 633"/>
              <a:gd name="T57" fmla="*/ 640 h 679"/>
              <a:gd name="T58" fmla="*/ 83 w 633"/>
              <a:gd name="T59" fmla="*/ 540 h 679"/>
              <a:gd name="T60" fmla="*/ 197 w 633"/>
              <a:gd name="T61" fmla="*/ 501 h 679"/>
              <a:gd name="T62" fmla="*/ 248 w 633"/>
              <a:gd name="T63" fmla="*/ 433 h 679"/>
              <a:gd name="T64" fmla="*/ 317 w 633"/>
              <a:gd name="T65" fmla="*/ 451 h 679"/>
              <a:gd name="T66" fmla="*/ 319 w 633"/>
              <a:gd name="T67" fmla="*/ 451 h 679"/>
              <a:gd name="T68" fmla="*/ 385 w 633"/>
              <a:gd name="T69" fmla="*/ 433 h 679"/>
              <a:gd name="T70" fmla="*/ 432 w 633"/>
              <a:gd name="T71" fmla="*/ 501 h 679"/>
              <a:gd name="T72" fmla="*/ 555 w 633"/>
              <a:gd name="T73" fmla="*/ 543 h 679"/>
              <a:gd name="T74" fmla="*/ 319 w 633"/>
              <a:gd name="T75" fmla="*/ 640 h 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33" h="679">
                <a:moveTo>
                  <a:pt x="453" y="483"/>
                </a:moveTo>
                <a:cubicBezTo>
                  <a:pt x="427" y="472"/>
                  <a:pt x="414" y="455"/>
                  <a:pt x="408" y="435"/>
                </a:cubicBezTo>
                <a:cubicBezTo>
                  <a:pt x="419" y="442"/>
                  <a:pt x="429" y="451"/>
                  <a:pt x="440" y="461"/>
                </a:cubicBezTo>
                <a:cubicBezTo>
                  <a:pt x="540" y="369"/>
                  <a:pt x="587" y="34"/>
                  <a:pt x="401" y="34"/>
                </a:cubicBezTo>
                <a:cubicBezTo>
                  <a:pt x="380" y="15"/>
                  <a:pt x="351" y="4"/>
                  <a:pt x="319" y="3"/>
                </a:cubicBezTo>
                <a:cubicBezTo>
                  <a:pt x="226" y="0"/>
                  <a:pt x="110" y="75"/>
                  <a:pt x="112" y="244"/>
                </a:cubicBezTo>
                <a:cubicBezTo>
                  <a:pt x="113" y="347"/>
                  <a:pt x="141" y="397"/>
                  <a:pt x="190" y="459"/>
                </a:cubicBezTo>
                <a:cubicBezTo>
                  <a:pt x="202" y="448"/>
                  <a:pt x="214" y="439"/>
                  <a:pt x="226" y="430"/>
                </a:cubicBezTo>
                <a:cubicBezTo>
                  <a:pt x="221" y="453"/>
                  <a:pt x="209" y="471"/>
                  <a:pt x="180" y="483"/>
                </a:cubicBezTo>
                <a:cubicBezTo>
                  <a:pt x="106" y="514"/>
                  <a:pt x="0" y="522"/>
                  <a:pt x="3" y="616"/>
                </a:cubicBezTo>
                <a:cubicBezTo>
                  <a:pt x="3" y="637"/>
                  <a:pt x="11" y="658"/>
                  <a:pt x="24" y="679"/>
                </a:cubicBezTo>
                <a:cubicBezTo>
                  <a:pt x="319" y="679"/>
                  <a:pt x="319" y="679"/>
                  <a:pt x="319" y="679"/>
                </a:cubicBezTo>
                <a:cubicBezTo>
                  <a:pt x="610" y="679"/>
                  <a:pt x="610" y="679"/>
                  <a:pt x="610" y="679"/>
                </a:cubicBezTo>
                <a:cubicBezTo>
                  <a:pt x="622" y="658"/>
                  <a:pt x="630" y="637"/>
                  <a:pt x="631" y="616"/>
                </a:cubicBezTo>
                <a:cubicBezTo>
                  <a:pt x="633" y="522"/>
                  <a:pt x="528" y="514"/>
                  <a:pt x="453" y="483"/>
                </a:cubicBezTo>
                <a:close/>
                <a:moveTo>
                  <a:pt x="189" y="332"/>
                </a:moveTo>
                <a:cubicBezTo>
                  <a:pt x="183" y="331"/>
                  <a:pt x="178" y="329"/>
                  <a:pt x="173" y="325"/>
                </a:cubicBezTo>
                <a:cubicBezTo>
                  <a:pt x="212" y="302"/>
                  <a:pt x="247" y="258"/>
                  <a:pt x="319" y="191"/>
                </a:cubicBezTo>
                <a:cubicBezTo>
                  <a:pt x="330" y="181"/>
                  <a:pt x="341" y="170"/>
                  <a:pt x="354" y="159"/>
                </a:cubicBezTo>
                <a:cubicBezTo>
                  <a:pt x="347" y="171"/>
                  <a:pt x="337" y="188"/>
                  <a:pt x="319" y="211"/>
                </a:cubicBezTo>
                <a:cubicBezTo>
                  <a:pt x="299" y="237"/>
                  <a:pt x="268" y="270"/>
                  <a:pt x="219" y="314"/>
                </a:cubicBezTo>
                <a:cubicBezTo>
                  <a:pt x="245" y="318"/>
                  <a:pt x="282" y="303"/>
                  <a:pt x="319" y="279"/>
                </a:cubicBezTo>
                <a:cubicBezTo>
                  <a:pt x="354" y="256"/>
                  <a:pt x="388" y="225"/>
                  <a:pt x="413" y="192"/>
                </a:cubicBezTo>
                <a:cubicBezTo>
                  <a:pt x="425" y="239"/>
                  <a:pt x="442" y="291"/>
                  <a:pt x="464" y="321"/>
                </a:cubicBezTo>
                <a:cubicBezTo>
                  <a:pt x="458" y="327"/>
                  <a:pt x="452" y="331"/>
                  <a:pt x="444" y="332"/>
                </a:cubicBezTo>
                <a:cubicBezTo>
                  <a:pt x="421" y="388"/>
                  <a:pt x="378" y="430"/>
                  <a:pt x="319" y="431"/>
                </a:cubicBezTo>
                <a:cubicBezTo>
                  <a:pt x="317" y="431"/>
                  <a:pt x="317" y="431"/>
                  <a:pt x="317" y="431"/>
                </a:cubicBezTo>
                <a:cubicBezTo>
                  <a:pt x="257" y="431"/>
                  <a:pt x="213" y="389"/>
                  <a:pt x="189" y="332"/>
                </a:cubicBezTo>
                <a:close/>
                <a:moveTo>
                  <a:pt x="319" y="640"/>
                </a:moveTo>
                <a:cubicBezTo>
                  <a:pt x="229" y="642"/>
                  <a:pt x="142" y="608"/>
                  <a:pt x="83" y="540"/>
                </a:cubicBezTo>
                <a:cubicBezTo>
                  <a:pt x="115" y="525"/>
                  <a:pt x="157" y="515"/>
                  <a:pt x="197" y="501"/>
                </a:cubicBezTo>
                <a:cubicBezTo>
                  <a:pt x="224" y="490"/>
                  <a:pt x="239" y="464"/>
                  <a:pt x="248" y="433"/>
                </a:cubicBezTo>
                <a:cubicBezTo>
                  <a:pt x="268" y="444"/>
                  <a:pt x="291" y="451"/>
                  <a:pt x="317" y="451"/>
                </a:cubicBezTo>
                <a:cubicBezTo>
                  <a:pt x="319" y="451"/>
                  <a:pt x="319" y="451"/>
                  <a:pt x="319" y="451"/>
                </a:cubicBezTo>
                <a:cubicBezTo>
                  <a:pt x="343" y="451"/>
                  <a:pt x="365" y="444"/>
                  <a:pt x="385" y="433"/>
                </a:cubicBezTo>
                <a:cubicBezTo>
                  <a:pt x="393" y="463"/>
                  <a:pt x="407" y="490"/>
                  <a:pt x="432" y="501"/>
                </a:cubicBezTo>
                <a:cubicBezTo>
                  <a:pt x="466" y="515"/>
                  <a:pt x="518" y="525"/>
                  <a:pt x="555" y="543"/>
                </a:cubicBezTo>
                <a:cubicBezTo>
                  <a:pt x="488" y="607"/>
                  <a:pt x="402" y="639"/>
                  <a:pt x="319" y="640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22" name="Freeform 34">
            <a:extLst>
              <a:ext uri="{FF2B5EF4-FFF2-40B4-BE49-F238E27FC236}">
                <a16:creationId xmlns:a16="http://schemas.microsoft.com/office/drawing/2014/main" id="{53F47A31-F861-4078-B0B7-E4B7BD69DF07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8260223" y="5184793"/>
            <a:ext cx="1419204" cy="1636525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/>
          </a:p>
        </p:txBody>
      </p:sp>
      <p:sp>
        <p:nvSpPr>
          <p:cNvPr id="23" name="Texto explicativo retangular com cantos arredondados 20">
            <a:extLst>
              <a:ext uri="{FF2B5EF4-FFF2-40B4-BE49-F238E27FC236}">
                <a16:creationId xmlns:a16="http://schemas.microsoft.com/office/drawing/2014/main" id="{8B481D59-2B53-45F3-95A1-7128F9C94E77}"/>
              </a:ext>
            </a:extLst>
          </p:cNvPr>
          <p:cNvSpPr/>
          <p:nvPr/>
        </p:nvSpPr>
        <p:spPr>
          <a:xfrm>
            <a:off x="1558343" y="3348508"/>
            <a:ext cx="2494709" cy="1639224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Peço por gentiliza que continue online, para que seu atendimento não seja direcionado para outro atendente.</a:t>
            </a:r>
          </a:p>
        </p:txBody>
      </p:sp>
      <p:sp>
        <p:nvSpPr>
          <p:cNvPr id="24" name="Texto explicativo retangular com cantos arredondados 20">
            <a:extLst>
              <a:ext uri="{FF2B5EF4-FFF2-40B4-BE49-F238E27FC236}">
                <a16:creationId xmlns:a16="http://schemas.microsoft.com/office/drawing/2014/main" id="{CCB9367E-B325-4BFA-B541-53293AB3E5D1}"/>
              </a:ext>
            </a:extLst>
          </p:cNvPr>
          <p:cNvSpPr/>
          <p:nvPr/>
        </p:nvSpPr>
        <p:spPr>
          <a:xfrm>
            <a:off x="6542468" y="3348508"/>
            <a:ext cx="2910626" cy="1484679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É Importante que Sr.(a) permaneça online para agilizar os retornos e seu caso não ser repassado para outro atendente. </a:t>
            </a:r>
          </a:p>
        </p:txBody>
      </p:sp>
    </p:spTree>
    <p:extLst>
      <p:ext uri="{BB962C8B-B14F-4D97-AF65-F5344CB8AC3E}">
        <p14:creationId xmlns:p14="http://schemas.microsoft.com/office/powerpoint/2010/main" val="402852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aixaDeTexto 27"/>
          <p:cNvSpPr txBox="1"/>
          <p:nvPr/>
        </p:nvSpPr>
        <p:spPr>
          <a:xfrm>
            <a:off x="48254" y="1118799"/>
            <a:ext cx="1217809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importante que você tenha fraseologias de situações corriqueiras, para agilizar o atendimento. Exemplo:</a:t>
            </a:r>
          </a:p>
          <a:p>
            <a:endParaRPr lang="pt-BR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-ATENDENTE: Por gentileza me informe o número do POS da maquina defeituosa.</a:t>
            </a:r>
          </a:p>
          <a:p>
            <a:r>
              <a:rPr lang="pt-BR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-CLIENTE: Onde consigo esse número?</a:t>
            </a:r>
          </a:p>
          <a:p>
            <a:endParaRPr lang="pt-BR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Caso você não possua uma fraseologia pronta, você perderá um tempo precioso digitando este tipo de informações.</a:t>
            </a:r>
          </a:p>
          <a:p>
            <a:r>
              <a:rPr lang="pt-BR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Utilize as sugestões de fraseologias disponíveis:</a:t>
            </a:r>
            <a:endParaRPr lang="pt-BR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48254" y="0"/>
            <a:ext cx="7036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FRASEOLOGIAS</a:t>
            </a:r>
            <a:endParaRPr lang="pt-BR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5802219B-CC91-4C29-AEF9-5DFFF43C23A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224"/>
          <a:stretch/>
        </p:blipFill>
        <p:spPr>
          <a:xfrm>
            <a:off x="11118107" y="9714"/>
            <a:ext cx="1073893" cy="532590"/>
          </a:xfrm>
          <a:prstGeom prst="rect">
            <a:avLst/>
          </a:prstGeom>
        </p:spPr>
      </p:pic>
      <p:sp>
        <p:nvSpPr>
          <p:cNvPr id="21" name="Freeform 18">
            <a:extLst>
              <a:ext uri="{FF2B5EF4-FFF2-40B4-BE49-F238E27FC236}">
                <a16:creationId xmlns:a16="http://schemas.microsoft.com/office/drawing/2014/main" id="{2E265ECA-7410-477D-B185-EBE028479B2B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1618333" y="5301414"/>
            <a:ext cx="1450913" cy="1555169"/>
          </a:xfrm>
          <a:custGeom>
            <a:avLst/>
            <a:gdLst>
              <a:gd name="T0" fmla="*/ 453 w 633"/>
              <a:gd name="T1" fmla="*/ 483 h 679"/>
              <a:gd name="T2" fmla="*/ 408 w 633"/>
              <a:gd name="T3" fmla="*/ 435 h 679"/>
              <a:gd name="T4" fmla="*/ 440 w 633"/>
              <a:gd name="T5" fmla="*/ 461 h 679"/>
              <a:gd name="T6" fmla="*/ 401 w 633"/>
              <a:gd name="T7" fmla="*/ 34 h 679"/>
              <a:gd name="T8" fmla="*/ 319 w 633"/>
              <a:gd name="T9" fmla="*/ 3 h 679"/>
              <a:gd name="T10" fmla="*/ 112 w 633"/>
              <a:gd name="T11" fmla="*/ 244 h 679"/>
              <a:gd name="T12" fmla="*/ 190 w 633"/>
              <a:gd name="T13" fmla="*/ 459 h 679"/>
              <a:gd name="T14" fmla="*/ 226 w 633"/>
              <a:gd name="T15" fmla="*/ 430 h 679"/>
              <a:gd name="T16" fmla="*/ 180 w 633"/>
              <a:gd name="T17" fmla="*/ 483 h 679"/>
              <a:gd name="T18" fmla="*/ 3 w 633"/>
              <a:gd name="T19" fmla="*/ 616 h 679"/>
              <a:gd name="T20" fmla="*/ 24 w 633"/>
              <a:gd name="T21" fmla="*/ 679 h 679"/>
              <a:gd name="T22" fmla="*/ 319 w 633"/>
              <a:gd name="T23" fmla="*/ 679 h 679"/>
              <a:gd name="T24" fmla="*/ 610 w 633"/>
              <a:gd name="T25" fmla="*/ 679 h 679"/>
              <a:gd name="T26" fmla="*/ 631 w 633"/>
              <a:gd name="T27" fmla="*/ 616 h 679"/>
              <a:gd name="T28" fmla="*/ 453 w 633"/>
              <a:gd name="T29" fmla="*/ 483 h 679"/>
              <a:gd name="T30" fmla="*/ 189 w 633"/>
              <a:gd name="T31" fmla="*/ 332 h 679"/>
              <a:gd name="T32" fmla="*/ 173 w 633"/>
              <a:gd name="T33" fmla="*/ 325 h 679"/>
              <a:gd name="T34" fmla="*/ 319 w 633"/>
              <a:gd name="T35" fmla="*/ 191 h 679"/>
              <a:gd name="T36" fmla="*/ 354 w 633"/>
              <a:gd name="T37" fmla="*/ 159 h 679"/>
              <a:gd name="T38" fmla="*/ 319 w 633"/>
              <a:gd name="T39" fmla="*/ 211 h 679"/>
              <a:gd name="T40" fmla="*/ 219 w 633"/>
              <a:gd name="T41" fmla="*/ 314 h 679"/>
              <a:gd name="T42" fmla="*/ 319 w 633"/>
              <a:gd name="T43" fmla="*/ 279 h 679"/>
              <a:gd name="T44" fmla="*/ 413 w 633"/>
              <a:gd name="T45" fmla="*/ 192 h 679"/>
              <a:gd name="T46" fmla="*/ 464 w 633"/>
              <a:gd name="T47" fmla="*/ 321 h 679"/>
              <a:gd name="T48" fmla="*/ 444 w 633"/>
              <a:gd name="T49" fmla="*/ 332 h 679"/>
              <a:gd name="T50" fmla="*/ 319 w 633"/>
              <a:gd name="T51" fmla="*/ 431 h 679"/>
              <a:gd name="T52" fmla="*/ 317 w 633"/>
              <a:gd name="T53" fmla="*/ 431 h 679"/>
              <a:gd name="T54" fmla="*/ 189 w 633"/>
              <a:gd name="T55" fmla="*/ 332 h 679"/>
              <a:gd name="T56" fmla="*/ 319 w 633"/>
              <a:gd name="T57" fmla="*/ 640 h 679"/>
              <a:gd name="T58" fmla="*/ 83 w 633"/>
              <a:gd name="T59" fmla="*/ 540 h 679"/>
              <a:gd name="T60" fmla="*/ 197 w 633"/>
              <a:gd name="T61" fmla="*/ 501 h 679"/>
              <a:gd name="T62" fmla="*/ 248 w 633"/>
              <a:gd name="T63" fmla="*/ 433 h 679"/>
              <a:gd name="T64" fmla="*/ 317 w 633"/>
              <a:gd name="T65" fmla="*/ 451 h 679"/>
              <a:gd name="T66" fmla="*/ 319 w 633"/>
              <a:gd name="T67" fmla="*/ 451 h 679"/>
              <a:gd name="T68" fmla="*/ 385 w 633"/>
              <a:gd name="T69" fmla="*/ 433 h 679"/>
              <a:gd name="T70" fmla="*/ 432 w 633"/>
              <a:gd name="T71" fmla="*/ 501 h 679"/>
              <a:gd name="T72" fmla="*/ 555 w 633"/>
              <a:gd name="T73" fmla="*/ 543 h 679"/>
              <a:gd name="T74" fmla="*/ 319 w 633"/>
              <a:gd name="T75" fmla="*/ 640 h 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633" h="679">
                <a:moveTo>
                  <a:pt x="453" y="483"/>
                </a:moveTo>
                <a:cubicBezTo>
                  <a:pt x="427" y="472"/>
                  <a:pt x="414" y="455"/>
                  <a:pt x="408" y="435"/>
                </a:cubicBezTo>
                <a:cubicBezTo>
                  <a:pt x="419" y="442"/>
                  <a:pt x="429" y="451"/>
                  <a:pt x="440" y="461"/>
                </a:cubicBezTo>
                <a:cubicBezTo>
                  <a:pt x="540" y="369"/>
                  <a:pt x="587" y="34"/>
                  <a:pt x="401" y="34"/>
                </a:cubicBezTo>
                <a:cubicBezTo>
                  <a:pt x="380" y="15"/>
                  <a:pt x="351" y="4"/>
                  <a:pt x="319" y="3"/>
                </a:cubicBezTo>
                <a:cubicBezTo>
                  <a:pt x="226" y="0"/>
                  <a:pt x="110" y="75"/>
                  <a:pt x="112" y="244"/>
                </a:cubicBezTo>
                <a:cubicBezTo>
                  <a:pt x="113" y="347"/>
                  <a:pt x="141" y="397"/>
                  <a:pt x="190" y="459"/>
                </a:cubicBezTo>
                <a:cubicBezTo>
                  <a:pt x="202" y="448"/>
                  <a:pt x="214" y="439"/>
                  <a:pt x="226" y="430"/>
                </a:cubicBezTo>
                <a:cubicBezTo>
                  <a:pt x="221" y="453"/>
                  <a:pt x="209" y="471"/>
                  <a:pt x="180" y="483"/>
                </a:cubicBezTo>
                <a:cubicBezTo>
                  <a:pt x="106" y="514"/>
                  <a:pt x="0" y="522"/>
                  <a:pt x="3" y="616"/>
                </a:cubicBezTo>
                <a:cubicBezTo>
                  <a:pt x="3" y="637"/>
                  <a:pt x="11" y="658"/>
                  <a:pt x="24" y="679"/>
                </a:cubicBezTo>
                <a:cubicBezTo>
                  <a:pt x="319" y="679"/>
                  <a:pt x="319" y="679"/>
                  <a:pt x="319" y="679"/>
                </a:cubicBezTo>
                <a:cubicBezTo>
                  <a:pt x="610" y="679"/>
                  <a:pt x="610" y="679"/>
                  <a:pt x="610" y="679"/>
                </a:cubicBezTo>
                <a:cubicBezTo>
                  <a:pt x="622" y="658"/>
                  <a:pt x="630" y="637"/>
                  <a:pt x="631" y="616"/>
                </a:cubicBezTo>
                <a:cubicBezTo>
                  <a:pt x="633" y="522"/>
                  <a:pt x="528" y="514"/>
                  <a:pt x="453" y="483"/>
                </a:cubicBezTo>
                <a:close/>
                <a:moveTo>
                  <a:pt x="189" y="332"/>
                </a:moveTo>
                <a:cubicBezTo>
                  <a:pt x="183" y="331"/>
                  <a:pt x="178" y="329"/>
                  <a:pt x="173" y="325"/>
                </a:cubicBezTo>
                <a:cubicBezTo>
                  <a:pt x="212" y="302"/>
                  <a:pt x="247" y="258"/>
                  <a:pt x="319" y="191"/>
                </a:cubicBezTo>
                <a:cubicBezTo>
                  <a:pt x="330" y="181"/>
                  <a:pt x="341" y="170"/>
                  <a:pt x="354" y="159"/>
                </a:cubicBezTo>
                <a:cubicBezTo>
                  <a:pt x="347" y="171"/>
                  <a:pt x="337" y="188"/>
                  <a:pt x="319" y="211"/>
                </a:cubicBezTo>
                <a:cubicBezTo>
                  <a:pt x="299" y="237"/>
                  <a:pt x="268" y="270"/>
                  <a:pt x="219" y="314"/>
                </a:cubicBezTo>
                <a:cubicBezTo>
                  <a:pt x="245" y="318"/>
                  <a:pt x="282" y="303"/>
                  <a:pt x="319" y="279"/>
                </a:cubicBezTo>
                <a:cubicBezTo>
                  <a:pt x="354" y="256"/>
                  <a:pt x="388" y="225"/>
                  <a:pt x="413" y="192"/>
                </a:cubicBezTo>
                <a:cubicBezTo>
                  <a:pt x="425" y="239"/>
                  <a:pt x="442" y="291"/>
                  <a:pt x="464" y="321"/>
                </a:cubicBezTo>
                <a:cubicBezTo>
                  <a:pt x="458" y="327"/>
                  <a:pt x="452" y="331"/>
                  <a:pt x="444" y="332"/>
                </a:cubicBezTo>
                <a:cubicBezTo>
                  <a:pt x="421" y="388"/>
                  <a:pt x="378" y="430"/>
                  <a:pt x="319" y="431"/>
                </a:cubicBezTo>
                <a:cubicBezTo>
                  <a:pt x="317" y="431"/>
                  <a:pt x="317" y="431"/>
                  <a:pt x="317" y="431"/>
                </a:cubicBezTo>
                <a:cubicBezTo>
                  <a:pt x="257" y="431"/>
                  <a:pt x="213" y="389"/>
                  <a:pt x="189" y="332"/>
                </a:cubicBezTo>
                <a:close/>
                <a:moveTo>
                  <a:pt x="319" y="640"/>
                </a:moveTo>
                <a:cubicBezTo>
                  <a:pt x="229" y="642"/>
                  <a:pt x="142" y="608"/>
                  <a:pt x="83" y="540"/>
                </a:cubicBezTo>
                <a:cubicBezTo>
                  <a:pt x="115" y="525"/>
                  <a:pt x="157" y="515"/>
                  <a:pt x="197" y="501"/>
                </a:cubicBezTo>
                <a:cubicBezTo>
                  <a:pt x="224" y="490"/>
                  <a:pt x="239" y="464"/>
                  <a:pt x="248" y="433"/>
                </a:cubicBezTo>
                <a:cubicBezTo>
                  <a:pt x="268" y="444"/>
                  <a:pt x="291" y="451"/>
                  <a:pt x="317" y="451"/>
                </a:cubicBezTo>
                <a:cubicBezTo>
                  <a:pt x="319" y="451"/>
                  <a:pt x="319" y="451"/>
                  <a:pt x="319" y="451"/>
                </a:cubicBezTo>
                <a:cubicBezTo>
                  <a:pt x="343" y="451"/>
                  <a:pt x="365" y="444"/>
                  <a:pt x="385" y="433"/>
                </a:cubicBezTo>
                <a:cubicBezTo>
                  <a:pt x="393" y="463"/>
                  <a:pt x="407" y="490"/>
                  <a:pt x="432" y="501"/>
                </a:cubicBezTo>
                <a:cubicBezTo>
                  <a:pt x="466" y="515"/>
                  <a:pt x="518" y="525"/>
                  <a:pt x="555" y="543"/>
                </a:cubicBezTo>
                <a:cubicBezTo>
                  <a:pt x="488" y="607"/>
                  <a:pt x="402" y="639"/>
                  <a:pt x="319" y="640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22" name="Texto explicativo retangular com cantos arredondados 20">
            <a:extLst>
              <a:ext uri="{FF2B5EF4-FFF2-40B4-BE49-F238E27FC236}">
                <a16:creationId xmlns:a16="http://schemas.microsoft.com/office/drawing/2014/main" id="{BD1585F3-C07F-4CFB-9AF6-4A7BE3F3AF34}"/>
              </a:ext>
            </a:extLst>
          </p:cNvPr>
          <p:cNvSpPr/>
          <p:nvPr/>
        </p:nvSpPr>
        <p:spPr>
          <a:xfrm>
            <a:off x="48254" y="3468703"/>
            <a:ext cx="3171464" cy="1673575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Para localizar o registro da sua máquina, preciso do número de POS, se não souber, basta teclar o número “0” e me informar o numero que irá aparecer na maquininha.</a:t>
            </a:r>
          </a:p>
        </p:txBody>
      </p:sp>
      <p:sp>
        <p:nvSpPr>
          <p:cNvPr id="23" name="Freeform 6">
            <a:extLst>
              <a:ext uri="{FF2B5EF4-FFF2-40B4-BE49-F238E27FC236}">
                <a16:creationId xmlns:a16="http://schemas.microsoft.com/office/drawing/2014/main" id="{07ACE269-79FF-4E29-B323-CD38D215FF4B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5160580" y="5239747"/>
            <a:ext cx="1484033" cy="1581571"/>
          </a:xfrm>
          <a:custGeom>
            <a:avLst/>
            <a:gdLst>
              <a:gd name="T0" fmla="*/ 743 w 957"/>
              <a:gd name="T1" fmla="*/ 313 h 1020"/>
              <a:gd name="T2" fmla="*/ 756 w 957"/>
              <a:gd name="T3" fmla="*/ 428 h 1020"/>
              <a:gd name="T4" fmla="*/ 704 w 957"/>
              <a:gd name="T5" fmla="*/ 513 h 1020"/>
              <a:gd name="T6" fmla="*/ 724 w 957"/>
              <a:gd name="T7" fmla="*/ 341 h 1020"/>
              <a:gd name="T8" fmla="*/ 704 w 957"/>
              <a:gd name="T9" fmla="*/ 152 h 1020"/>
              <a:gd name="T10" fmla="*/ 953 w 957"/>
              <a:gd name="T11" fmla="*/ 925 h 1020"/>
              <a:gd name="T12" fmla="*/ 704 w 957"/>
              <a:gd name="T13" fmla="*/ 1020 h 1020"/>
              <a:gd name="T14" fmla="*/ 478 w 957"/>
              <a:gd name="T15" fmla="*/ 16 h 1020"/>
              <a:gd name="T16" fmla="*/ 704 w 957"/>
              <a:gd name="T17" fmla="*/ 308 h 1020"/>
              <a:gd name="T18" fmla="*/ 679 w 957"/>
              <a:gd name="T19" fmla="*/ 494 h 1020"/>
              <a:gd name="T20" fmla="*/ 704 w 957"/>
              <a:gd name="T21" fmla="*/ 513 h 1020"/>
              <a:gd name="T22" fmla="*/ 665 w 957"/>
              <a:gd name="T23" fmla="*/ 566 h 1020"/>
              <a:gd name="T24" fmla="*/ 684 w 957"/>
              <a:gd name="T25" fmla="*/ 723 h 1020"/>
              <a:gd name="T26" fmla="*/ 704 w 957"/>
              <a:gd name="T27" fmla="*/ 1020 h 1020"/>
              <a:gd name="T28" fmla="*/ 478 w 957"/>
              <a:gd name="T29" fmla="*/ 984 h 1020"/>
              <a:gd name="T30" fmla="*/ 493 w 957"/>
              <a:gd name="T31" fmla="*/ 969 h 1020"/>
              <a:gd name="T32" fmla="*/ 478 w 957"/>
              <a:gd name="T33" fmla="*/ 955 h 1020"/>
              <a:gd name="T34" fmla="*/ 480 w 957"/>
              <a:gd name="T35" fmla="*/ 945 h 1020"/>
              <a:gd name="T36" fmla="*/ 480 w 957"/>
              <a:gd name="T37" fmla="*/ 916 h 1020"/>
              <a:gd name="T38" fmla="*/ 478 w 957"/>
              <a:gd name="T39" fmla="*/ 901 h 1020"/>
              <a:gd name="T40" fmla="*/ 589 w 957"/>
              <a:gd name="T41" fmla="*/ 663 h 1020"/>
              <a:gd name="T42" fmla="*/ 479 w 957"/>
              <a:gd name="T43" fmla="*/ 709 h 1020"/>
              <a:gd name="T44" fmla="*/ 478 w 957"/>
              <a:gd name="T45" fmla="*/ 613 h 1020"/>
              <a:gd name="T46" fmla="*/ 519 w 957"/>
              <a:gd name="T47" fmla="*/ 628 h 1020"/>
              <a:gd name="T48" fmla="*/ 478 w 957"/>
              <a:gd name="T49" fmla="*/ 512 h 1020"/>
              <a:gd name="T50" fmla="*/ 587 w 957"/>
              <a:gd name="T51" fmla="*/ 502 h 1020"/>
              <a:gd name="T52" fmla="*/ 664 w 957"/>
              <a:gd name="T53" fmla="*/ 319 h 1020"/>
              <a:gd name="T54" fmla="*/ 478 w 957"/>
              <a:gd name="T55" fmla="*/ 16 h 1020"/>
              <a:gd name="T56" fmla="*/ 395 w 957"/>
              <a:gd name="T57" fmla="*/ 35 h 1020"/>
              <a:gd name="T58" fmla="*/ 478 w 957"/>
              <a:gd name="T59" fmla="*/ 16 h 1020"/>
              <a:gd name="T60" fmla="*/ 425 w 957"/>
              <a:gd name="T61" fmla="*/ 204 h 1020"/>
              <a:gd name="T62" fmla="*/ 294 w 957"/>
              <a:gd name="T63" fmla="*/ 284 h 1020"/>
              <a:gd name="T64" fmla="*/ 362 w 957"/>
              <a:gd name="T65" fmla="*/ 506 h 1020"/>
              <a:gd name="T66" fmla="*/ 477 w 957"/>
              <a:gd name="T67" fmla="*/ 478 h 1020"/>
              <a:gd name="T68" fmla="*/ 478 w 957"/>
              <a:gd name="T69" fmla="*/ 512 h 1020"/>
              <a:gd name="T70" fmla="*/ 438 w 957"/>
              <a:gd name="T71" fmla="*/ 628 h 1020"/>
              <a:gd name="T72" fmla="*/ 478 w 957"/>
              <a:gd name="T73" fmla="*/ 709 h 1020"/>
              <a:gd name="T74" fmla="*/ 370 w 957"/>
              <a:gd name="T75" fmla="*/ 665 h 1020"/>
              <a:gd name="T76" fmla="*/ 478 w 957"/>
              <a:gd name="T77" fmla="*/ 901 h 1020"/>
              <a:gd name="T78" fmla="*/ 478 w 957"/>
              <a:gd name="T79" fmla="*/ 916 h 1020"/>
              <a:gd name="T80" fmla="*/ 478 w 957"/>
              <a:gd name="T81" fmla="*/ 945 h 1020"/>
              <a:gd name="T82" fmla="*/ 466 w 957"/>
              <a:gd name="T83" fmla="*/ 969 h 1020"/>
              <a:gd name="T84" fmla="*/ 478 w 957"/>
              <a:gd name="T85" fmla="*/ 1020 h 1020"/>
              <a:gd name="T86" fmla="*/ 253 w 957"/>
              <a:gd name="T87" fmla="*/ 730 h 1020"/>
              <a:gd name="T88" fmla="*/ 342 w 957"/>
              <a:gd name="T89" fmla="*/ 640 h 1020"/>
              <a:gd name="T90" fmla="*/ 265 w 957"/>
              <a:gd name="T91" fmla="*/ 519 h 1020"/>
              <a:gd name="T92" fmla="*/ 253 w 957"/>
              <a:gd name="T93" fmla="*/ 477 h 1020"/>
              <a:gd name="T94" fmla="*/ 276 w 957"/>
              <a:gd name="T95" fmla="*/ 341 h 1020"/>
              <a:gd name="T96" fmla="*/ 253 w 957"/>
              <a:gd name="T97" fmla="*/ 143 h 1020"/>
              <a:gd name="T98" fmla="*/ 214 w 957"/>
              <a:gd name="T99" fmla="*/ 313 h 1020"/>
              <a:gd name="T100" fmla="*/ 253 w 957"/>
              <a:gd name="T101" fmla="*/ 310 h 1020"/>
              <a:gd name="T102" fmla="*/ 253 w 957"/>
              <a:gd name="T103" fmla="*/ 477 h 1020"/>
              <a:gd name="T104" fmla="*/ 227 w 957"/>
              <a:gd name="T105" fmla="*/ 490 h 1020"/>
              <a:gd name="T106" fmla="*/ 199 w 957"/>
              <a:gd name="T107" fmla="*/ 359 h 1020"/>
              <a:gd name="T108" fmla="*/ 253 w 957"/>
              <a:gd name="T109" fmla="*/ 1020 h 1020"/>
              <a:gd name="T110" fmla="*/ 3 w 957"/>
              <a:gd name="T111" fmla="*/ 925 h 1020"/>
              <a:gd name="T112" fmla="*/ 253 w 957"/>
              <a:gd name="T113" fmla="*/ 102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57" h="1020">
                <a:moveTo>
                  <a:pt x="704" y="152"/>
                </a:moveTo>
                <a:cubicBezTo>
                  <a:pt x="723" y="197"/>
                  <a:pt x="736" y="251"/>
                  <a:pt x="743" y="313"/>
                </a:cubicBezTo>
                <a:cubicBezTo>
                  <a:pt x="750" y="327"/>
                  <a:pt x="755" y="342"/>
                  <a:pt x="757" y="359"/>
                </a:cubicBezTo>
                <a:cubicBezTo>
                  <a:pt x="761" y="381"/>
                  <a:pt x="760" y="406"/>
                  <a:pt x="756" y="428"/>
                </a:cubicBezTo>
                <a:cubicBezTo>
                  <a:pt x="751" y="452"/>
                  <a:pt x="742" y="473"/>
                  <a:pt x="729" y="490"/>
                </a:cubicBezTo>
                <a:cubicBezTo>
                  <a:pt x="722" y="500"/>
                  <a:pt x="713" y="508"/>
                  <a:pt x="704" y="513"/>
                </a:cubicBezTo>
                <a:cubicBezTo>
                  <a:pt x="704" y="476"/>
                  <a:pt x="704" y="476"/>
                  <a:pt x="704" y="476"/>
                </a:cubicBezTo>
                <a:cubicBezTo>
                  <a:pt x="730" y="445"/>
                  <a:pt x="739" y="384"/>
                  <a:pt x="724" y="341"/>
                </a:cubicBezTo>
                <a:cubicBezTo>
                  <a:pt x="718" y="320"/>
                  <a:pt x="710" y="310"/>
                  <a:pt x="704" y="308"/>
                </a:cubicBezTo>
                <a:lnTo>
                  <a:pt x="704" y="152"/>
                </a:lnTo>
                <a:close/>
                <a:moveTo>
                  <a:pt x="704" y="731"/>
                </a:moveTo>
                <a:cubicBezTo>
                  <a:pt x="815" y="772"/>
                  <a:pt x="957" y="791"/>
                  <a:pt x="953" y="925"/>
                </a:cubicBezTo>
                <a:cubicBezTo>
                  <a:pt x="952" y="956"/>
                  <a:pt x="940" y="988"/>
                  <a:pt x="921" y="1020"/>
                </a:cubicBezTo>
                <a:cubicBezTo>
                  <a:pt x="704" y="1020"/>
                  <a:pt x="704" y="1020"/>
                  <a:pt x="704" y="1020"/>
                </a:cubicBezTo>
                <a:lnTo>
                  <a:pt x="704" y="731"/>
                </a:lnTo>
                <a:close/>
                <a:moveTo>
                  <a:pt x="478" y="16"/>
                </a:moveTo>
                <a:cubicBezTo>
                  <a:pt x="588" y="0"/>
                  <a:pt x="661" y="52"/>
                  <a:pt x="704" y="152"/>
                </a:cubicBezTo>
                <a:cubicBezTo>
                  <a:pt x="704" y="308"/>
                  <a:pt x="704" y="308"/>
                  <a:pt x="704" y="308"/>
                </a:cubicBezTo>
                <a:cubicBezTo>
                  <a:pt x="693" y="305"/>
                  <a:pt x="684" y="321"/>
                  <a:pt x="680" y="350"/>
                </a:cubicBezTo>
                <a:cubicBezTo>
                  <a:pt x="675" y="381"/>
                  <a:pt x="674" y="429"/>
                  <a:pt x="679" y="494"/>
                </a:cubicBezTo>
                <a:cubicBezTo>
                  <a:pt x="688" y="491"/>
                  <a:pt x="697" y="484"/>
                  <a:pt x="704" y="476"/>
                </a:cubicBezTo>
                <a:cubicBezTo>
                  <a:pt x="704" y="513"/>
                  <a:pt x="704" y="513"/>
                  <a:pt x="704" y="513"/>
                </a:cubicBezTo>
                <a:cubicBezTo>
                  <a:pt x="700" y="515"/>
                  <a:pt x="696" y="517"/>
                  <a:pt x="692" y="519"/>
                </a:cubicBezTo>
                <a:cubicBezTo>
                  <a:pt x="684" y="535"/>
                  <a:pt x="675" y="552"/>
                  <a:pt x="665" y="566"/>
                </a:cubicBezTo>
                <a:cubicBezTo>
                  <a:pt x="654" y="594"/>
                  <a:pt x="635" y="619"/>
                  <a:pt x="614" y="640"/>
                </a:cubicBezTo>
                <a:cubicBezTo>
                  <a:pt x="621" y="675"/>
                  <a:pt x="640" y="705"/>
                  <a:pt x="684" y="723"/>
                </a:cubicBezTo>
                <a:cubicBezTo>
                  <a:pt x="690" y="726"/>
                  <a:pt x="697" y="728"/>
                  <a:pt x="704" y="731"/>
                </a:cubicBezTo>
                <a:cubicBezTo>
                  <a:pt x="704" y="1020"/>
                  <a:pt x="704" y="1020"/>
                  <a:pt x="704" y="1020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478" y="984"/>
                  <a:pt x="478" y="984"/>
                  <a:pt x="478" y="984"/>
                </a:cubicBezTo>
                <a:cubicBezTo>
                  <a:pt x="479" y="984"/>
                  <a:pt x="479" y="984"/>
                  <a:pt x="480" y="984"/>
                </a:cubicBezTo>
                <a:cubicBezTo>
                  <a:pt x="487" y="984"/>
                  <a:pt x="493" y="977"/>
                  <a:pt x="493" y="969"/>
                </a:cubicBezTo>
                <a:cubicBezTo>
                  <a:pt x="493" y="961"/>
                  <a:pt x="487" y="955"/>
                  <a:pt x="480" y="955"/>
                </a:cubicBezTo>
                <a:cubicBezTo>
                  <a:pt x="479" y="955"/>
                  <a:pt x="479" y="955"/>
                  <a:pt x="478" y="955"/>
                </a:cubicBezTo>
                <a:cubicBezTo>
                  <a:pt x="478" y="945"/>
                  <a:pt x="478" y="945"/>
                  <a:pt x="478" y="945"/>
                </a:cubicBezTo>
                <a:cubicBezTo>
                  <a:pt x="479" y="945"/>
                  <a:pt x="479" y="945"/>
                  <a:pt x="480" y="945"/>
                </a:cubicBezTo>
                <a:cubicBezTo>
                  <a:pt x="487" y="945"/>
                  <a:pt x="493" y="938"/>
                  <a:pt x="493" y="930"/>
                </a:cubicBezTo>
                <a:cubicBezTo>
                  <a:pt x="493" y="922"/>
                  <a:pt x="487" y="916"/>
                  <a:pt x="480" y="916"/>
                </a:cubicBezTo>
                <a:cubicBezTo>
                  <a:pt x="479" y="916"/>
                  <a:pt x="479" y="916"/>
                  <a:pt x="478" y="916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556" y="871"/>
                  <a:pt x="598" y="831"/>
                  <a:pt x="661" y="751"/>
                </a:cubicBezTo>
                <a:cubicBezTo>
                  <a:pt x="625" y="737"/>
                  <a:pt x="602" y="703"/>
                  <a:pt x="589" y="663"/>
                </a:cubicBezTo>
                <a:cubicBezTo>
                  <a:pt x="553" y="691"/>
                  <a:pt x="514" y="709"/>
                  <a:pt x="485" y="709"/>
                </a:cubicBezTo>
                <a:cubicBezTo>
                  <a:pt x="483" y="709"/>
                  <a:pt x="481" y="709"/>
                  <a:pt x="479" y="709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8" y="613"/>
                  <a:pt x="478" y="613"/>
                  <a:pt x="478" y="613"/>
                </a:cubicBezTo>
                <a:cubicBezTo>
                  <a:pt x="479" y="613"/>
                  <a:pt x="479" y="613"/>
                  <a:pt x="479" y="613"/>
                </a:cubicBezTo>
                <a:cubicBezTo>
                  <a:pt x="493" y="613"/>
                  <a:pt x="503" y="634"/>
                  <a:pt x="519" y="628"/>
                </a:cubicBezTo>
                <a:cubicBezTo>
                  <a:pt x="555" y="615"/>
                  <a:pt x="571" y="591"/>
                  <a:pt x="571" y="565"/>
                </a:cubicBezTo>
                <a:cubicBezTo>
                  <a:pt x="571" y="529"/>
                  <a:pt x="525" y="512"/>
                  <a:pt x="478" y="512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531" y="470"/>
                  <a:pt x="566" y="485"/>
                  <a:pt x="587" y="502"/>
                </a:cubicBezTo>
                <a:cubicBezTo>
                  <a:pt x="588" y="503"/>
                  <a:pt x="590" y="504"/>
                  <a:pt x="591" y="506"/>
                </a:cubicBezTo>
                <a:cubicBezTo>
                  <a:pt x="644" y="538"/>
                  <a:pt x="663" y="405"/>
                  <a:pt x="664" y="319"/>
                </a:cubicBezTo>
                <a:cubicBezTo>
                  <a:pt x="580" y="314"/>
                  <a:pt x="531" y="271"/>
                  <a:pt x="478" y="235"/>
                </a:cubicBezTo>
                <a:lnTo>
                  <a:pt x="478" y="16"/>
                </a:lnTo>
                <a:close/>
                <a:moveTo>
                  <a:pt x="253" y="143"/>
                </a:moveTo>
                <a:cubicBezTo>
                  <a:pt x="281" y="83"/>
                  <a:pt x="325" y="38"/>
                  <a:pt x="395" y="35"/>
                </a:cubicBezTo>
                <a:cubicBezTo>
                  <a:pt x="408" y="31"/>
                  <a:pt x="422" y="27"/>
                  <a:pt x="437" y="25"/>
                </a:cubicBezTo>
                <a:cubicBezTo>
                  <a:pt x="451" y="21"/>
                  <a:pt x="465" y="18"/>
                  <a:pt x="478" y="16"/>
                </a:cubicBezTo>
                <a:cubicBezTo>
                  <a:pt x="478" y="235"/>
                  <a:pt x="478" y="235"/>
                  <a:pt x="478" y="235"/>
                </a:cubicBezTo>
                <a:cubicBezTo>
                  <a:pt x="461" y="223"/>
                  <a:pt x="444" y="212"/>
                  <a:pt x="425" y="204"/>
                </a:cubicBezTo>
                <a:cubicBezTo>
                  <a:pt x="378" y="183"/>
                  <a:pt x="333" y="179"/>
                  <a:pt x="316" y="207"/>
                </a:cubicBezTo>
                <a:cubicBezTo>
                  <a:pt x="303" y="228"/>
                  <a:pt x="296" y="254"/>
                  <a:pt x="294" y="284"/>
                </a:cubicBezTo>
                <a:cubicBezTo>
                  <a:pt x="294" y="285"/>
                  <a:pt x="294" y="287"/>
                  <a:pt x="294" y="289"/>
                </a:cubicBezTo>
                <a:cubicBezTo>
                  <a:pt x="290" y="370"/>
                  <a:pt x="303" y="542"/>
                  <a:pt x="362" y="506"/>
                </a:cubicBezTo>
                <a:cubicBezTo>
                  <a:pt x="364" y="504"/>
                  <a:pt x="365" y="503"/>
                  <a:pt x="367" y="502"/>
                </a:cubicBezTo>
                <a:cubicBezTo>
                  <a:pt x="388" y="485"/>
                  <a:pt x="423" y="469"/>
                  <a:pt x="477" y="478"/>
                </a:cubicBezTo>
                <a:cubicBezTo>
                  <a:pt x="478" y="478"/>
                  <a:pt x="478" y="478"/>
                  <a:pt x="478" y="478"/>
                </a:cubicBezTo>
                <a:cubicBezTo>
                  <a:pt x="478" y="512"/>
                  <a:pt x="478" y="512"/>
                  <a:pt x="478" y="512"/>
                </a:cubicBezTo>
                <a:cubicBezTo>
                  <a:pt x="432" y="512"/>
                  <a:pt x="384" y="529"/>
                  <a:pt x="382" y="561"/>
                </a:cubicBezTo>
                <a:cubicBezTo>
                  <a:pt x="380" y="588"/>
                  <a:pt x="400" y="615"/>
                  <a:pt x="438" y="628"/>
                </a:cubicBezTo>
                <a:cubicBezTo>
                  <a:pt x="454" y="634"/>
                  <a:pt x="464" y="613"/>
                  <a:pt x="478" y="613"/>
                </a:cubicBezTo>
                <a:cubicBezTo>
                  <a:pt x="478" y="709"/>
                  <a:pt x="478" y="709"/>
                  <a:pt x="478" y="709"/>
                </a:cubicBezTo>
                <a:cubicBezTo>
                  <a:pt x="477" y="709"/>
                  <a:pt x="475" y="709"/>
                  <a:pt x="472" y="709"/>
                </a:cubicBezTo>
                <a:cubicBezTo>
                  <a:pt x="444" y="709"/>
                  <a:pt x="405" y="692"/>
                  <a:pt x="370" y="665"/>
                </a:cubicBezTo>
                <a:cubicBezTo>
                  <a:pt x="357" y="704"/>
                  <a:pt x="334" y="737"/>
                  <a:pt x="298" y="751"/>
                </a:cubicBezTo>
                <a:cubicBezTo>
                  <a:pt x="358" y="841"/>
                  <a:pt x="407" y="878"/>
                  <a:pt x="478" y="901"/>
                </a:cubicBezTo>
                <a:cubicBezTo>
                  <a:pt x="478" y="901"/>
                  <a:pt x="478" y="901"/>
                  <a:pt x="478" y="901"/>
                </a:cubicBezTo>
                <a:cubicBezTo>
                  <a:pt x="478" y="916"/>
                  <a:pt x="478" y="916"/>
                  <a:pt x="478" y="916"/>
                </a:cubicBezTo>
                <a:cubicBezTo>
                  <a:pt x="471" y="916"/>
                  <a:pt x="466" y="923"/>
                  <a:pt x="466" y="930"/>
                </a:cubicBezTo>
                <a:cubicBezTo>
                  <a:pt x="466" y="938"/>
                  <a:pt x="471" y="944"/>
                  <a:pt x="478" y="945"/>
                </a:cubicBezTo>
                <a:cubicBezTo>
                  <a:pt x="478" y="955"/>
                  <a:pt x="478" y="955"/>
                  <a:pt x="478" y="955"/>
                </a:cubicBezTo>
                <a:cubicBezTo>
                  <a:pt x="471" y="956"/>
                  <a:pt x="466" y="962"/>
                  <a:pt x="466" y="969"/>
                </a:cubicBezTo>
                <a:cubicBezTo>
                  <a:pt x="466" y="977"/>
                  <a:pt x="471" y="983"/>
                  <a:pt x="478" y="984"/>
                </a:cubicBezTo>
                <a:cubicBezTo>
                  <a:pt x="478" y="1020"/>
                  <a:pt x="478" y="1020"/>
                  <a:pt x="478" y="1020"/>
                </a:cubicBezTo>
                <a:cubicBezTo>
                  <a:pt x="253" y="1020"/>
                  <a:pt x="253" y="1020"/>
                  <a:pt x="253" y="1020"/>
                </a:cubicBezTo>
                <a:cubicBezTo>
                  <a:pt x="253" y="730"/>
                  <a:pt x="253" y="730"/>
                  <a:pt x="253" y="730"/>
                </a:cubicBezTo>
                <a:cubicBezTo>
                  <a:pt x="260" y="728"/>
                  <a:pt x="266" y="726"/>
                  <a:pt x="272" y="723"/>
                </a:cubicBezTo>
                <a:cubicBezTo>
                  <a:pt x="317" y="704"/>
                  <a:pt x="336" y="675"/>
                  <a:pt x="342" y="640"/>
                </a:cubicBezTo>
                <a:cubicBezTo>
                  <a:pt x="322" y="619"/>
                  <a:pt x="304" y="595"/>
                  <a:pt x="293" y="569"/>
                </a:cubicBezTo>
                <a:cubicBezTo>
                  <a:pt x="282" y="554"/>
                  <a:pt x="273" y="537"/>
                  <a:pt x="265" y="519"/>
                </a:cubicBezTo>
                <a:cubicBezTo>
                  <a:pt x="261" y="517"/>
                  <a:pt x="257" y="516"/>
                  <a:pt x="253" y="513"/>
                </a:cubicBezTo>
                <a:cubicBezTo>
                  <a:pt x="253" y="477"/>
                  <a:pt x="253" y="477"/>
                  <a:pt x="253" y="477"/>
                </a:cubicBezTo>
                <a:cubicBezTo>
                  <a:pt x="260" y="485"/>
                  <a:pt x="269" y="491"/>
                  <a:pt x="278" y="494"/>
                </a:cubicBezTo>
                <a:cubicBezTo>
                  <a:pt x="283" y="431"/>
                  <a:pt x="283" y="374"/>
                  <a:pt x="276" y="341"/>
                </a:cubicBezTo>
                <a:cubicBezTo>
                  <a:pt x="271" y="317"/>
                  <a:pt x="262" y="308"/>
                  <a:pt x="253" y="310"/>
                </a:cubicBezTo>
                <a:lnTo>
                  <a:pt x="253" y="143"/>
                </a:lnTo>
                <a:close/>
                <a:moveTo>
                  <a:pt x="214" y="313"/>
                </a:moveTo>
                <a:cubicBezTo>
                  <a:pt x="214" y="313"/>
                  <a:pt x="214" y="313"/>
                  <a:pt x="214" y="313"/>
                </a:cubicBezTo>
                <a:cubicBezTo>
                  <a:pt x="218" y="258"/>
                  <a:pt x="229" y="195"/>
                  <a:pt x="253" y="143"/>
                </a:cubicBezTo>
                <a:cubicBezTo>
                  <a:pt x="253" y="310"/>
                  <a:pt x="253" y="310"/>
                  <a:pt x="253" y="310"/>
                </a:cubicBezTo>
                <a:cubicBezTo>
                  <a:pt x="246" y="312"/>
                  <a:pt x="238" y="323"/>
                  <a:pt x="233" y="339"/>
                </a:cubicBezTo>
                <a:cubicBezTo>
                  <a:pt x="217" y="383"/>
                  <a:pt x="226" y="445"/>
                  <a:pt x="253" y="477"/>
                </a:cubicBezTo>
                <a:cubicBezTo>
                  <a:pt x="253" y="513"/>
                  <a:pt x="253" y="513"/>
                  <a:pt x="253" y="513"/>
                </a:cubicBezTo>
                <a:cubicBezTo>
                  <a:pt x="243" y="508"/>
                  <a:pt x="235" y="500"/>
                  <a:pt x="227" y="490"/>
                </a:cubicBezTo>
                <a:cubicBezTo>
                  <a:pt x="214" y="473"/>
                  <a:pt x="206" y="452"/>
                  <a:pt x="201" y="428"/>
                </a:cubicBezTo>
                <a:cubicBezTo>
                  <a:pt x="196" y="406"/>
                  <a:pt x="195" y="381"/>
                  <a:pt x="199" y="359"/>
                </a:cubicBezTo>
                <a:cubicBezTo>
                  <a:pt x="202" y="342"/>
                  <a:pt x="206" y="326"/>
                  <a:pt x="214" y="313"/>
                </a:cubicBezTo>
                <a:moveTo>
                  <a:pt x="253" y="1020"/>
                </a:moveTo>
                <a:cubicBezTo>
                  <a:pt x="35" y="1020"/>
                  <a:pt x="35" y="1020"/>
                  <a:pt x="35" y="1020"/>
                </a:cubicBezTo>
                <a:cubicBezTo>
                  <a:pt x="16" y="988"/>
                  <a:pt x="4" y="956"/>
                  <a:pt x="3" y="925"/>
                </a:cubicBezTo>
                <a:cubicBezTo>
                  <a:pt x="0" y="791"/>
                  <a:pt x="142" y="772"/>
                  <a:pt x="253" y="730"/>
                </a:cubicBezTo>
                <a:lnTo>
                  <a:pt x="253" y="1020"/>
                </a:ln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 dirty="0"/>
          </a:p>
        </p:txBody>
      </p:sp>
      <p:sp>
        <p:nvSpPr>
          <p:cNvPr id="24" name="Texto explicativo retangular com cantos arredondados 20">
            <a:extLst>
              <a:ext uri="{FF2B5EF4-FFF2-40B4-BE49-F238E27FC236}">
                <a16:creationId xmlns:a16="http://schemas.microsoft.com/office/drawing/2014/main" id="{8899624A-7632-4669-90BF-B38583FF720F}"/>
              </a:ext>
            </a:extLst>
          </p:cNvPr>
          <p:cNvSpPr/>
          <p:nvPr/>
        </p:nvSpPr>
        <p:spPr>
          <a:xfrm>
            <a:off x="3541691" y="3365567"/>
            <a:ext cx="3786388" cy="1776711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Preciso do número POS, para identificar o registro da máquina no sistema. Se não souber, basta digitar o numero 0 na maquininha, que aparecerá o número POS.</a:t>
            </a:r>
          </a:p>
        </p:txBody>
      </p:sp>
      <p:sp>
        <p:nvSpPr>
          <p:cNvPr id="25" name="Freeform 34">
            <a:extLst>
              <a:ext uri="{FF2B5EF4-FFF2-40B4-BE49-F238E27FC236}">
                <a16:creationId xmlns:a16="http://schemas.microsoft.com/office/drawing/2014/main" id="{883B73BA-C34C-4537-B450-8BFC53E15CC3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8929924" y="5184793"/>
            <a:ext cx="1419204" cy="1636525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id-ID" sz="2400"/>
          </a:p>
        </p:txBody>
      </p:sp>
      <p:sp>
        <p:nvSpPr>
          <p:cNvPr id="26" name="Texto explicativo retangular com cantos arredondados 20">
            <a:extLst>
              <a:ext uri="{FF2B5EF4-FFF2-40B4-BE49-F238E27FC236}">
                <a16:creationId xmlns:a16="http://schemas.microsoft.com/office/drawing/2014/main" id="{7E2A202E-FFD5-4507-8DFC-791FCA8BA25D}"/>
              </a:ext>
            </a:extLst>
          </p:cNvPr>
          <p:cNvSpPr/>
          <p:nvPr/>
        </p:nvSpPr>
        <p:spPr>
          <a:xfrm>
            <a:off x="7633048" y="3129565"/>
            <a:ext cx="3661724" cy="2012713"/>
          </a:xfrm>
          <a:prstGeom prst="wedgeRoundRectCallout">
            <a:avLst>
              <a:gd name="adj1" fmla="val -7712"/>
              <a:gd name="adj2" fmla="val 69839"/>
              <a:gd name="adj3" fmla="val 16667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/>
              <a:t>Agora preciso </a:t>
            </a:r>
            <a:r>
              <a:rPr lang="pt-BR"/>
              <a:t>do número </a:t>
            </a:r>
            <a:r>
              <a:rPr lang="pt-BR" dirty="0"/>
              <a:t>POS, este número aparece quando digita o número 0 na maquininha. Ele também pode ser localizado no comprovante de vendas.</a:t>
            </a:r>
          </a:p>
          <a:p>
            <a:pPr algn="ctr"/>
            <a:r>
              <a:rPr lang="pt-BR" dirty="0"/>
              <a:t> Peço que que me informe.</a:t>
            </a:r>
          </a:p>
        </p:txBody>
      </p:sp>
    </p:spTree>
    <p:extLst>
      <p:ext uri="{BB962C8B-B14F-4D97-AF65-F5344CB8AC3E}">
        <p14:creationId xmlns:p14="http://schemas.microsoft.com/office/powerpoint/2010/main" val="3015867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aixaDeTexto 27"/>
          <p:cNvSpPr txBox="1"/>
          <p:nvPr/>
        </p:nvSpPr>
        <p:spPr>
          <a:xfrm>
            <a:off x="3360885" y="2807594"/>
            <a:ext cx="529100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8800" b="1" dirty="0">
                <a:solidFill>
                  <a:schemeClr val="accent1">
                    <a:lumMod val="75000"/>
                  </a:schemeClr>
                </a:solidFill>
              </a:rPr>
              <a:t>OBRIGADA</a:t>
            </a:r>
          </a:p>
        </p:txBody>
      </p:sp>
    </p:spTree>
    <p:extLst>
      <p:ext uri="{BB962C8B-B14F-4D97-AF65-F5344CB8AC3E}">
        <p14:creationId xmlns:p14="http://schemas.microsoft.com/office/powerpoint/2010/main" val="241567786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1018</TotalTime>
  <Words>1338</Words>
  <Application>Microsoft Office PowerPoint</Application>
  <PresentationFormat>Widescreen</PresentationFormat>
  <Paragraphs>135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Diva d</cp:lastModifiedBy>
  <cp:revision>87</cp:revision>
  <dcterms:created xsi:type="dcterms:W3CDTF">2022-03-14T17:14:45Z</dcterms:created>
  <dcterms:modified xsi:type="dcterms:W3CDTF">2022-03-16T20:48:38Z</dcterms:modified>
</cp:coreProperties>
</file>