
<file path=[Content_Types].xml><?xml version="1.0" encoding="utf-8"?>
<Types xmlns="http://schemas.openxmlformats.org/package/2006/content-types">
  <Default Extension="rels" ContentType="application/vnd.openxmlformats-package.relationships+xml"/>
  <Default Extension="xml" ContentType="application/xml"/>
  <Default Extension="emf" ContentType="image/x-emf"/>
  <Default Extension="xls" ContentType="application/vnd.ms-excel"/>
  <Default Extension="png" ContentType="image/png"/>
  <Default Extension="wmf" ContentType="image/x-wmf"/>
  <Default Extension="bin" ContentType="application/vnd.openxmlformats-officedocument.oleObject"/>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slideMasters/slideMaster2.xml" ContentType="application/vnd.openxmlformats-officedocument.presentationml.slideMaster+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handoutMasters/handoutMaster1.xml" ContentType="application/vnd.openxmlformats-officedocument.presentationml.handoutMaster+xml"/>
  <Override PartName="/ppt/theme/theme4.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Slides/notesSlide1.xml" ContentType="application/vnd.openxmlformats-officedocument.presentationml.notesSlide+xml"/>
  <Override PartName="/ppt/slides/slide4.xml" ContentType="application/vnd.openxmlformats-officedocument.presentationml.slide+xml"/>
  <Override PartName="/ppt/notesSlides/notesSlide2.xml" ContentType="application/vnd.openxmlformats-officedocument.presentationml.notesSlide+xml"/>
  <Override PartName="/ppt/slides/slide5.xml" ContentType="application/vnd.openxmlformats-officedocument.presentationml.slide+xml"/>
  <Override PartName="/ppt/notesSlides/notesSlide3.xml" ContentType="application/vnd.openxmlformats-officedocument.presentationml.notesSlide+xml"/>
  <Override PartName="/ppt/slides/slide6.xml" ContentType="application/vnd.openxmlformats-officedocument.presentationml.slide+xml"/>
  <Override PartName="/ppt/notesSlides/notesSlide4.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notesSlides/notesSlide5.xml" ContentType="application/vnd.openxmlformats-officedocument.presentationml.notesSlide+xml"/>
  <Override PartName="/ppt/slides/slide9.xml" ContentType="application/vnd.openxmlformats-officedocument.presentationml.slide+xml"/>
  <Override PartName="/ppt/notesSlides/notesSlide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Slides/notesSlide7.xml" ContentType="application/vnd.openxmlformats-officedocument.presentationml.notesSlide+xml"/>
  <Override PartName="/ppt/slides/slide18.xml" ContentType="application/vnd.openxmlformats-officedocument.presentationml.slide+xml"/>
  <Override PartName="/ppt/slides/slide19.xml" ContentType="application/vnd.openxmlformats-officedocument.presentationml.slide+xml"/>
  <Override PartName="/ppt/notesSlides/notesSlide8.xml" ContentType="application/vnd.openxmlformats-officedocument.presentationml.notesSlide+xml"/>
  <Override PartName="/ppt/slides/slide20.xml" ContentType="application/vnd.openxmlformats-officedocument.presentationml.slide+xml"/>
  <Override PartName="/ppt/notesSlides/notesSlide9.xml" ContentType="application/vnd.openxmlformats-officedocument.presentationml.notesSlide+xml"/>
  <Override PartName="/ppt/slides/slide21.xml" ContentType="application/vnd.openxmlformats-officedocument.presentationml.slide+xml"/>
  <Override PartName="/ppt/slides/slide22.xml" ContentType="application/vnd.openxmlformats-officedocument.presentationml.slide+xml"/>
  <Override PartName="/ppt/notesSlides/notesSlide10.xml" ContentType="application/vnd.openxmlformats-officedocument.presentationml.notesSlide+xml"/>
  <Override PartName="/ppt/slides/slide23.xml" ContentType="application/vnd.openxmlformats-officedocument.presentationml.slide+xml"/>
  <Override PartName="/ppt/notesSlides/notesSlide11.xml" ContentType="application/vnd.openxmlformats-officedocument.presentationml.notesSlide+xml"/>
  <Override PartName="/ppt/slides/slide24.xml" ContentType="application/vnd.openxmlformats-officedocument.presentationml.slide+xml"/>
  <Override PartName="/ppt/notesSlides/notesSlide12.xml" ContentType="application/vnd.openxmlformats-officedocument.presentationml.notesSlide+xml"/>
  <Override PartName="/ppt/slides/slide25.xml" ContentType="application/vnd.openxmlformats-officedocument.presentationml.slide+xml"/>
  <Override PartName="/ppt/notesSlides/notesSlide13.xml" ContentType="application/vnd.openxmlformats-officedocument.presentationml.notesSlide+xml"/>
  <Override PartName="/ppt/slides/slide26.xml" ContentType="application/vnd.openxmlformats-officedocument.presentationml.slide+xml"/>
  <Override PartName="/ppt/slides/slide27.xml" ContentType="application/vnd.openxmlformats-officedocument.presentationml.slide+xml"/>
  <Override PartName="/ppt/notesSlides/notesSlide14.xml" ContentType="application/vnd.openxmlformats-officedocument.presentationml.notesSlide+xml"/>
  <Override PartName="/ppt/slides/slide28.xml" ContentType="application/vnd.openxmlformats-officedocument.presentationml.slide+xml"/>
  <Override PartName="/ppt/notesSlides/notesSlide15.xml" ContentType="application/vnd.openxmlformats-officedocument.presentationml.notesSlide+xml"/>
  <Override PartName="/ppt/slides/slide29.xml" ContentType="application/vnd.openxmlformats-officedocument.presentationml.slide+xml"/>
  <Override PartName="/ppt/slides/slide30.xml" ContentType="application/vnd.openxmlformats-officedocument.presentationml.slide+xml"/>
  <Override PartName="/ppt/notesSlides/notesSlide16.xml" ContentType="application/vnd.openxmlformats-officedocument.presentationml.notes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Slides/notesSlide17.xml" ContentType="application/vnd.openxmlformats-officedocument.presentationml.notes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Slides/notesSlide18.xml" ContentType="application/vnd.openxmlformats-officedocument.presentationml.notes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Slides/notesSlide19.xml" ContentType="application/vnd.openxmlformats-officedocument.presentationml.notesSlide+xml"/>
  <Override PartName="/ppt/slides/slide40.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theme/theme5.xml" ContentType="application/vnd.openxmlformats-officedocument.theme+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firstSlideNum="1" rtl="0" saveSubsetFonts="0" serverZoom="0" showSpecialPlsOnTitleSld="1">
  <p:sldMasterIdLst>
    <p:sldMasterId id="2147483662" r:id="rId1"/>
    <p:sldMasterId id="2147483663" r:id="rId2"/>
  </p:sldMasterIdLst>
  <p:notesMasterIdLst>
    <p:notesMasterId r:id="rId3"/>
  </p:notesMasterIdLst>
  <p:handoutMasterIdLst>
    <p:handoutMasterId r:id="rId4"/>
  </p:handoutMasterIdLst>
  <p:sldIdLst>
    <p:sldId id="409" r:id="rId5"/>
    <p:sldId id="410" r:id="rId6"/>
    <p:sldId id="411" r:id="rId7"/>
    <p:sldId id="412" r:id="rId8"/>
    <p:sldId id="413" r:id="rId9"/>
    <p:sldId id="414" r:id="rId10"/>
    <p:sldId id="415" r:id="rId11"/>
    <p:sldId id="416" r:id="rId12"/>
    <p:sldId id="417" r:id="rId13"/>
    <p:sldId id="418" r:id="rId14"/>
    <p:sldId id="419" r:id="rId15"/>
    <p:sldId id="420" r:id="rId16"/>
    <p:sldId id="421" r:id="rId17"/>
    <p:sldId id="422" r:id="rId18"/>
    <p:sldId id="423" r:id="rId19"/>
    <p:sldId id="424" r:id="rId20"/>
    <p:sldId id="425" r:id="rId21"/>
    <p:sldId id="426" r:id="rId22"/>
    <p:sldId id="427" r:id="rId23"/>
    <p:sldId id="428" r:id="rId24"/>
    <p:sldId id="429" r:id="rId25"/>
    <p:sldId id="430" r:id="rId26"/>
    <p:sldId id="431" r:id="rId27"/>
    <p:sldId id="432" r:id="rId28"/>
    <p:sldId id="433" r:id="rId29"/>
    <p:sldId id="434" r:id="rId30"/>
    <p:sldId id="435" r:id="rId31"/>
    <p:sldId id="436" r:id="rId32"/>
    <p:sldId id="437" r:id="rId33"/>
    <p:sldId id="438" r:id="rId34"/>
    <p:sldId id="439" r:id="rId35"/>
    <p:sldId id="440" r:id="rId36"/>
    <p:sldId id="441" r:id="rId37"/>
    <p:sldId id="442" r:id="rId38"/>
    <p:sldId id="443" r:id="rId39"/>
    <p:sldId id="444" r:id="rId40"/>
    <p:sldId id="445" r:id="rId41"/>
    <p:sldId id="446" r:id="rId42"/>
    <p:sldId id="447" r:id="rId43"/>
    <p:sldId id="448" r:id="rId44"/>
  </p:sldIdLst>
  <p:sldSz type="screen4x3" cy="6858000" cx="9144000"/>
  <p:notesSz cx="7000875" cy="9286875"/>
  <p:defaultTex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lastView="sldView">
  <p:normalViewPr showOutlineIcons="0" snapVertSplitter="0" vertBarState="restored" horzBarState="restored" preferSingleView="0">
    <p:restoredLeft sz="24287" autoAdjust="0"/>
    <p:restoredTop sz="84982" autoAdjust="0"/>
  </p:normalViewPr>
  <p:slideViewPr>
    <p:cSldViewPr showGuides="0" snapToGrid="0" snapToObjects="0">
      <p:cViewPr>
        <p:scale>
          <a:sx n="75" d="100"/>
          <a:sy n="75" d="100"/>
        </p:scale>
        <p:origin x="0" y="0"/>
      </p:cViewPr>
      <p:guideLst>
        <p:guide orient="horz" pos="2306"/>
        <p:guide orient="vert" pos="4137"/>
      </p:guideLst>
    </p:cSldViewPr>
  </p:slideViewPr>
  <p:gridSpacing cx="0" cy="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30" Type="http://schemas.openxmlformats.org/officeDocument/2006/relationships/slide" Target="slides/slide26.xml"/><Relationship Id="rId31" Type="http://schemas.openxmlformats.org/officeDocument/2006/relationships/slide" Target="slides/slide27.xml"/><Relationship Id="rId32" Type="http://schemas.openxmlformats.org/officeDocument/2006/relationships/slide" Target="slides/slide28.xml"/><Relationship Id="rId33" Type="http://schemas.openxmlformats.org/officeDocument/2006/relationships/slide" Target="slides/slide29.xml"/><Relationship Id="rId34" Type="http://schemas.openxmlformats.org/officeDocument/2006/relationships/slide" Target="slides/slide30.xml"/><Relationship Id="rId35" Type="http://schemas.openxmlformats.org/officeDocument/2006/relationships/slide" Target="slides/slide31.xml"/><Relationship Id="rId36" Type="http://schemas.openxmlformats.org/officeDocument/2006/relationships/slide" Target="slides/slide32.xml"/><Relationship Id="rId37" Type="http://schemas.openxmlformats.org/officeDocument/2006/relationships/slide" Target="slides/slide33.xml"/><Relationship Id="rId38" Type="http://schemas.openxmlformats.org/officeDocument/2006/relationships/slide" Target="slides/slide34.xml"/><Relationship Id="rId39" Type="http://schemas.openxmlformats.org/officeDocument/2006/relationships/slide" Target="slides/slide35.xml"/><Relationship Id="rId40" Type="http://schemas.openxmlformats.org/officeDocument/2006/relationships/slide" Target="slides/slide36.xml"/><Relationship Id="rId41" Type="http://schemas.openxmlformats.org/officeDocument/2006/relationships/slide" Target="slides/slide37.xml"/><Relationship Id="rId42" Type="http://schemas.openxmlformats.org/officeDocument/2006/relationships/slide" Target="slides/slide38.xml"/><Relationship Id="rId43" Type="http://schemas.openxmlformats.org/officeDocument/2006/relationships/slide" Target="slides/slide39.xml"/><Relationship Id="rId44" Type="http://schemas.openxmlformats.org/officeDocument/2006/relationships/slide" Target="slides/slide40.xml"/><Relationship Id="rId45" Type="http://schemas.openxmlformats.org/officeDocument/2006/relationships/tableStyles" Target="tableStyles.xml"/><Relationship Id="rId46" Type="http://schemas.openxmlformats.org/officeDocument/2006/relationships/presProps" Target="presProps.xml"/><Relationship Id="rId47" Type="http://schemas.openxmlformats.org/officeDocument/2006/relationships/viewProps" Target="viewProps.xml"/><Relationship Id="rId48" Type="http://schemas.openxmlformats.org/officeDocument/2006/relationships/theme" Target="theme/them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bwMode="white">
      <p:bgPr>
        <a:solidFill>
          <a:srgbClr val="FFFFFF"/>
        </a:solidFill>
      </p:bgPr>
    </p:bg>
    <p:spTree>
      <p:nvGrpSpPr>
        <p:cNvPr id="173" name=""/>
        <p:cNvGrpSpPr/>
        <p:nvPr/>
      </p:nvGrpSpPr>
      <p:grpSpPr>
        <a:xfrm rot="0">
          <a:off x="0" y="0"/>
          <a:ext cx="0" cy="0"/>
          <a:chOff x="0" y="0"/>
          <a:chExt cx="0" cy="0"/>
        </a:xfrm>
      </p:grpSpPr>
      <p:sp>
        <p:nvSpPr>
          <p:cNvPr id="1048962" name=""/>
          <p:cNvSpPr/>
          <p:nvPr>
            <p:ph type="hdr" sz="quarter" idx="0"/>
          </p:nvPr>
        </p:nvSpPr>
        <p:spPr>
          <a:xfrm rot="0">
            <a:off x="0" y="0"/>
            <a:ext cx="3033712" cy="465137"/>
          </a:xfrm>
          <a:prstGeom prst="rect"/>
          <a:noFill/>
          <a:ln>
            <a:noFill/>
          </a:ln>
        </p:spPr>
        <p:txBody>
          <a:bodyPr anchor="t" bIns="46527" lIns="93055" rIns="93055" tIns="46527" vert="horz"/>
          <a:p>
            <a:pPr lvl="0"/>
            <a:endParaRPr altLang="en-US" sz="1200" lang="en-US">
              <a:latin typeface="GEsans55" pitchFamily="2" charset="0"/>
            </a:endParaRPr>
          </a:p>
        </p:txBody>
      </p:sp>
      <p:sp>
        <p:nvSpPr>
          <p:cNvPr id="1048963" name=""/>
          <p:cNvSpPr/>
          <p:nvPr>
            <p:ph type="dt" sz="quarter" idx="1"/>
          </p:nvPr>
        </p:nvSpPr>
        <p:spPr>
          <a:xfrm rot="0">
            <a:off x="3967162" y="0"/>
            <a:ext cx="3033712" cy="465137"/>
          </a:xfrm>
          <a:prstGeom prst="rect"/>
          <a:noFill/>
          <a:ln>
            <a:noFill/>
          </a:ln>
        </p:spPr>
        <p:txBody>
          <a:bodyPr anchor="t" bIns="46527" lIns="93055" rIns="93055" tIns="46527" vert="horz"/>
          <a:p>
            <a:pPr algn="r" lvl="0"/>
            <a:endParaRPr altLang="en-US" sz="1200" lang="en-US">
              <a:latin typeface="GEsans55" pitchFamily="2" charset="0"/>
            </a:endParaRPr>
          </a:p>
        </p:txBody>
      </p:sp>
      <p:sp>
        <p:nvSpPr>
          <p:cNvPr id="1048964" name=""/>
          <p:cNvSpPr/>
          <p:nvPr>
            <p:ph type="ftr" sz="quarter" idx="2"/>
          </p:nvPr>
        </p:nvSpPr>
        <p:spPr>
          <a:xfrm rot="0">
            <a:off x="0" y="8823325"/>
            <a:ext cx="3033712" cy="463550"/>
          </a:xfrm>
          <a:prstGeom prst="rect"/>
          <a:noFill/>
          <a:ln>
            <a:noFill/>
          </a:ln>
        </p:spPr>
        <p:txBody>
          <a:bodyPr anchor="b" bIns="46527" lIns="93055" rIns="93055" tIns="46527" vert="horz"/>
          <a:p>
            <a:pPr lvl="0"/>
            <a:endParaRPr altLang="en-US" sz="1200" lang="en-US">
              <a:latin typeface="GEsans55" pitchFamily="2" charset="0"/>
            </a:endParaRPr>
          </a:p>
        </p:txBody>
      </p:sp>
      <p:sp>
        <p:nvSpPr>
          <p:cNvPr id="1048965" name=""/>
          <p:cNvSpPr/>
          <p:nvPr>
            <p:ph type="sldNum" sz="quarter" idx="3"/>
          </p:nvPr>
        </p:nvSpPr>
        <p:spPr>
          <a:xfrm rot="0">
            <a:off x="3967162" y="8823325"/>
            <a:ext cx="3033712" cy="463550"/>
          </a:xfrm>
          <a:prstGeom prst="rect"/>
          <a:noFill/>
          <a:ln>
            <a:noFill/>
          </a:ln>
        </p:spPr>
        <p:txBody>
          <a:bodyPr anchor="b" bIns="46527" lIns="93055" rIns="93055" tIns="46527" vert="horz"/>
          <a:p>
            <a:pPr algn="r" lvl="0"/>
            <a:fld id="{566ABCEB-ACFC-4714-9973-3DA970169C29}" type="slidenum">
              <a:rPr altLang="en-US" sz="1200" lang="en-US">
                <a:latin typeface="GEsans55" pitchFamily="2" charset="0"/>
              </a:rPr>
              <a:pPr algn="r" lvl="0"/>
            </a:fld>
            <a:endParaRPr altLang="en-US" sz="1200" lang="en-US">
              <a:latin typeface="GEsans55" pitchFamily="2" charset="0"/>
            </a:endParaRPr>
          </a:p>
        </p:txBody>
      </p:sp>
    </p:spTree>
  </p:cSld>
  <p:clrMap accent1="dk1" accent2="dk1" accent3="dk1" accent4="dk1" accent5="dk1" accent6="dk1" bg1="dk1" bg2="dk1" tx1="dk1" tx2="dk1" hlink="dk1" folHlink="dk1"/>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spTree>
      <p:nvGrpSpPr>
        <p:cNvPr id="171" name=""/>
        <p:cNvGrpSpPr/>
        <p:nvPr/>
      </p:nvGrpSpPr>
      <p:grpSpPr>
        <a:xfrm rot="0">
          <a:off x="0" y="0"/>
          <a:ext cx="0" cy="0"/>
          <a:chOff x="0" y="0"/>
          <a:chExt cx="0" cy="0"/>
        </a:xfrm>
      </p:grpSpPr>
      <p:sp>
        <p:nvSpPr>
          <p:cNvPr id="1048956" name=""/>
          <p:cNvSpPr/>
          <p:nvPr>
            <p:ph type="hdr" sz="quarter" idx="0"/>
          </p:nvPr>
        </p:nvSpPr>
        <p:spPr>
          <a:xfrm rot="0">
            <a:off x="0" y="0"/>
            <a:ext cx="3033712" cy="465137"/>
          </a:xfrm>
          <a:prstGeom prst="rect"/>
          <a:noFill/>
          <a:ln>
            <a:noFill/>
          </a:ln>
        </p:spPr>
        <p:txBody>
          <a:bodyPr anchor="t" bIns="46527" lIns="93055" rIns="93055" tIns="46527" vert="horz"/>
          <a:p>
            <a:pPr lvl="0"/>
            <a:endParaRPr altLang="en-US" sz="1200" lang="en-US">
              <a:latin typeface="GEsans55" pitchFamily="2" charset="0"/>
            </a:endParaRPr>
          </a:p>
        </p:txBody>
      </p:sp>
      <p:sp>
        <p:nvSpPr>
          <p:cNvPr id="1048957" name=""/>
          <p:cNvSpPr/>
          <p:nvPr>
            <p:ph type="dt" sz="full" idx="1"/>
          </p:nvPr>
        </p:nvSpPr>
        <p:spPr>
          <a:xfrm rot="0">
            <a:off x="3967162" y="0"/>
            <a:ext cx="3033712" cy="465137"/>
          </a:xfrm>
          <a:prstGeom prst="rect"/>
          <a:noFill/>
          <a:ln>
            <a:noFill/>
          </a:ln>
        </p:spPr>
        <p:txBody>
          <a:bodyPr anchor="t" bIns="46527" lIns="93055" rIns="93055" tIns="46527" vert="horz"/>
          <a:p>
            <a:pPr algn="r" lvl="0"/>
            <a:endParaRPr altLang="en-US" sz="1200" lang="en-US">
              <a:latin typeface="GEsans55" pitchFamily="2" charset="0"/>
            </a:endParaRPr>
          </a:p>
        </p:txBody>
      </p:sp>
      <p:sp>
        <p:nvSpPr>
          <p:cNvPr id="1048958" name=""/>
          <p:cNvSpPr/>
          <p:nvPr>
            <p:ph type="sldImg" sz="full" idx="2"/>
          </p:nvPr>
        </p:nvSpPr>
        <p:spPr>
          <a:xfrm rot="0">
            <a:off x="1179512" y="696912"/>
            <a:ext cx="4645025" cy="3482975"/>
          </a:xfrm>
          <a:prstGeom prst="rect"/>
          <a:solidFill>
            <a:srgbClr val="FFFFFF"/>
          </a:solidFill>
          <a:ln w="9525" cap="flat" cmpd="sng">
            <a:solidFill>
              <a:srgbClr val="000000">
                <a:alpha val="100000"/>
              </a:srgbClr>
            </a:solidFill>
            <a:prstDash val="solid"/>
            <a:round/>
          </a:ln>
        </p:spPr>
        <p:txBody>
          <a:bodyPr anchor="ctr" bIns="45720" lIns="91440" rIns="91440" tIns="45720" vert="horz"/>
          <a:p/>
        </p:txBody>
      </p:sp>
      <p:sp>
        <p:nvSpPr>
          <p:cNvPr id="1048959" name=""/>
          <p:cNvSpPr/>
          <p:nvPr>
            <p:ph type="body" sz="quarter" idx="3"/>
          </p:nvPr>
        </p:nvSpPr>
        <p:spPr>
          <a:xfrm rot="0">
            <a:off x="933450" y="4411662"/>
            <a:ext cx="5133975" cy="4178300"/>
          </a:xfrm>
          <a:prstGeom prst="rect"/>
          <a:noFill/>
          <a:ln>
            <a:noFill/>
          </a:ln>
        </p:spPr>
        <p:txBody>
          <a:bodyPr anchor="t" bIns="46527" lIns="93055" rIns="93055" tIns="46527" vert="horz"/>
          <a:p>
            <a:pPr lvl="0"/>
            <a:r>
              <a:rPr altLang="en-US" lang="en-US"/>
              <a:t>Click to edit Master text styles</a:t>
            </a:r>
          </a:p>
          <a:p>
            <a:pPr lvl="1"/>
            <a:r>
              <a:rPr altLang="en-US" lang="en-US"/>
              <a:t>Second level</a:t>
            </a:r>
          </a:p>
          <a:p>
            <a:pPr lvl="2"/>
            <a:r>
              <a:rPr altLang="en-US" lang="en-US"/>
              <a:t>Third level</a:t>
            </a:r>
          </a:p>
          <a:p>
            <a:pPr lvl="3"/>
            <a:r>
              <a:rPr altLang="en-US" lang="en-US"/>
              <a:t>Fourth level</a:t>
            </a:r>
          </a:p>
          <a:p>
            <a:pPr lvl="4"/>
            <a:r>
              <a:rPr altLang="en-US" lang="en-US"/>
              <a:t>Fifth level</a:t>
            </a:r>
          </a:p>
        </p:txBody>
      </p:sp>
      <p:sp>
        <p:nvSpPr>
          <p:cNvPr id="1048960" name=""/>
          <p:cNvSpPr/>
          <p:nvPr>
            <p:ph type="ftr" sz="quarter" idx="4"/>
          </p:nvPr>
        </p:nvSpPr>
        <p:spPr>
          <a:xfrm rot="0">
            <a:off x="0" y="8823325"/>
            <a:ext cx="3033712" cy="463550"/>
          </a:xfrm>
          <a:prstGeom prst="rect"/>
          <a:noFill/>
          <a:ln>
            <a:noFill/>
          </a:ln>
        </p:spPr>
        <p:txBody>
          <a:bodyPr anchor="b" bIns="46527" lIns="93055" rIns="93055" tIns="46527" vert="horz"/>
          <a:p>
            <a:pPr lvl="0"/>
            <a:endParaRPr altLang="en-US" sz="1200" lang="en-US">
              <a:latin typeface="GEsans55" pitchFamily="2" charset="0"/>
            </a:endParaRPr>
          </a:p>
        </p:txBody>
      </p:sp>
      <p:sp>
        <p:nvSpPr>
          <p:cNvPr id="1048961" name=""/>
          <p:cNvSpPr/>
          <p:nvPr>
            <p:ph type="sldNum" sz="quarter" idx="5"/>
          </p:nvPr>
        </p:nvSpPr>
        <p:spPr>
          <a:xfrm rot="0">
            <a:off x="3967162" y="8823325"/>
            <a:ext cx="3033712" cy="463550"/>
          </a:xfrm>
          <a:prstGeom prst="rect"/>
          <a:noFill/>
          <a:ln>
            <a:noFill/>
          </a:ln>
        </p:spPr>
        <p:txBody>
          <a:bodyPr anchor="b" bIns="46527" lIns="93055" rIns="93055" tIns="46527" vert="horz"/>
          <a:p>
            <a:pPr algn="r" lvl="0"/>
            <a:fld id="{566ABCEB-ACFC-4714-9973-3DA970169C29}" type="slidenum">
              <a:rPr altLang="en-US" sz="1200" lang="en-US">
                <a:latin typeface="GEsans55" pitchFamily="2" charset="0"/>
              </a:rPr>
              <a:pPr algn="r" lvl="0"/>
            </a:fld>
            <a:endParaRPr altLang="en-US" sz="1200" lang="en-US">
              <a:latin typeface="GEsans55" pitchFamily="2" charset="0"/>
            </a:endParaRPr>
          </a:p>
        </p:txBody>
      </p:sp>
    </p:spTree>
  </p:cSld>
  <p:clrMap accent1="dk1" accent2="dk1" accent3="dk1" accent4="dk1" accent5="dk1" accent6="dk1" bg1="dk1" bg2="dk1" tx1="dk1" tx2="dk1" hlink="dk1" folHlink="dk1"/>
  <p:notesStyle>
    <a:lvl1pPr algn="l" fontAlgn="base" indent="0" latinLnBrk="1" marL="0">
      <a:lnSpc>
        <a:spcPct val="100000"/>
      </a:lnSpc>
      <a:spcBef>
        <a:spcPct val="30000"/>
      </a:spcBef>
      <a:spcAft>
        <a:spcPct val="0"/>
      </a:spcAft>
      <a:buFontTx/>
      <a:buNone/>
      <a:defRPr baseline="0" b="0" sz="12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30000"/>
      </a:spcBef>
      <a:spcAft>
        <a:spcPct val="0"/>
      </a:spcAft>
      <a:buFontTx/>
      <a:buNone/>
      <a:defRPr baseline="0" b="0" sz="12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30000"/>
      </a:spcBef>
      <a:spcAft>
        <a:spcPct val="0"/>
      </a:spcAft>
      <a:buFontTx/>
      <a:buNone/>
      <a:defRPr baseline="0" b="0" sz="12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30000"/>
      </a:spcBef>
      <a:spcAft>
        <a:spcPct val="0"/>
      </a:spcAft>
      <a:buFontTx/>
      <a:buNone/>
      <a:defRPr baseline="0" b="0" sz="12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30000"/>
      </a:spcBef>
      <a:spcAft>
        <a:spcPct val="0"/>
      </a:spcAft>
      <a:buFontTx/>
      <a:buNone/>
      <a:defRPr baseline="0" b="0" sz="1200" i="0" u="none">
        <a:solidFill>
          <a:srgbClr val="FFFFFF"/>
        </a:solidFill>
        <a:latin typeface="Times New Roman" pitchFamily="18" charset="0"/>
        <a:sym typeface="Times New Roman" pitchFamily="18" charset="0"/>
      </a:defRPr>
    </a:lvl5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slide" Target="../slides/slide22.xml"/><Relationship Id="rId2"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slide" Target="../slides/slide23.xml"/><Relationship Id="rId2"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slide" Target="../slides/slide24.xml"/><Relationship Id="rId2"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slide" Target="../slides/slide25.xml"/><Relationship Id="rId2"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slide" Target="../slides/slide27.xml"/><Relationship Id="rId2"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slide" Target="../slides/slide28.xml"/><Relationship Id="rId2"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slide" Target="../slides/slide30.xml"/><Relationship Id="rId2"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slide" Target="../slides/slide33.xml"/><Relationship Id="rId2"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slide" Target="../slides/slide36.xml"/><Relationship Id="rId2"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slide" Target="../slides/slide39.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69" name=""/>
        <p:cNvGrpSpPr/>
        <p:nvPr/>
      </p:nvGrpSpPr>
      <p:grpSpPr>
        <a:xfrm rot="0">
          <a:off x="0" y="0"/>
          <a:ext cx="0" cy="0"/>
          <a:chOff x="0" y="0"/>
          <a:chExt cx="0" cy="0"/>
        </a:xfrm>
      </p:grpSpPr>
      <p:sp>
        <p:nvSpPr>
          <p:cNvPr id="1048657"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658" name=""/>
          <p:cNvSpPr/>
          <p:nvPr>
            <p:ph type="body" sz="full" idx="1"/>
          </p:nvPr>
        </p:nvSpPr>
        <p:spPr>
          <a:xfrm rot="0">
            <a:off x="933450" y="4411662"/>
            <a:ext cx="5133975" cy="4178300"/>
          </a:xfrm>
          <a:prstGeom prst="rect"/>
          <a:noFill/>
          <a:ln>
            <a:noFill/>
          </a:ln>
        </p:spPr>
        <p:txBody>
          <a:bodyPr anchor="t" bIns="45720" lIns="91440" rIns="91440" tIns="45720" vert="horz"/>
          <a:p>
            <a:pPr lvl="0"/>
            <a:r>
              <a:rPr altLang="en-US" sz="1400" lang="en-US"/>
              <a:t>Why are we doing this?</a:t>
            </a:r>
          </a:p>
          <a:p>
            <a:pPr lvl="0"/>
            <a:r>
              <a:rPr altLang="en-US" sz="1400" lang="en-US"/>
              <a:t>Because companies with quality programs make more profit.  Return on investment is increased.</a:t>
            </a:r>
          </a:p>
          <a:p>
            <a:pPr lvl="0"/>
            <a:endParaRPr altLang="en-US"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72" name=""/>
        <p:cNvGrpSpPr/>
        <p:nvPr/>
      </p:nvGrpSpPr>
      <p:grpSpPr>
        <a:xfrm rot="0">
          <a:off x="0" y="0"/>
          <a:ext cx="0" cy="0"/>
          <a:chOff x="0" y="0"/>
          <a:chExt cx="0" cy="0"/>
        </a:xfrm>
      </p:grpSpPr>
      <p:sp>
        <p:nvSpPr>
          <p:cNvPr id="1048660"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661" name=""/>
          <p:cNvSpPr/>
          <p:nvPr>
            <p:ph type="body" sz="full" idx="1"/>
          </p:nvPr>
        </p:nvSpPr>
        <p:spPr>
          <a:xfrm rot="0">
            <a:off x="933450" y="4411662"/>
            <a:ext cx="5133975" cy="4178300"/>
          </a:xfrm>
          <a:prstGeom prst="rect"/>
          <a:noFill/>
          <a:ln>
            <a:noFill/>
          </a:ln>
        </p:spPr>
        <p:txBody>
          <a:bodyPr anchor="t" bIns="45720" lIns="91440" rIns="91440" tIns="45720" vert="horz"/>
          <a:p>
            <a:pPr lvl="0"/>
            <a:r>
              <a:rPr altLang="en-US" sz="1600" lang="en-US"/>
              <a:t>Identify – must be hands on to recognize the problem</a:t>
            </a:r>
          </a:p>
          <a:p>
            <a:pPr lvl="0"/>
            <a:r>
              <a:rPr altLang="en-US" sz="1600" lang="en-US"/>
              <a:t>Define – Knowing that there is a problem, set up the conditions to sole it</a:t>
            </a:r>
          </a:p>
          <a:p>
            <a:pPr lvl="0"/>
            <a:r>
              <a:rPr altLang="en-US" sz="1600" lang="en-US"/>
              <a:t>Investigate – perform tests and collect data so you can react to facts.  Seat of the pants decision making is forbidden.</a:t>
            </a:r>
          </a:p>
          <a:p>
            <a:pPr lvl="0"/>
            <a:r>
              <a:rPr altLang="en-US" sz="1600" lang="en-US"/>
              <a:t>Analyze – Use the quality tools to aid in understanding the problem</a:t>
            </a:r>
          </a:p>
          <a:p>
            <a:pPr lvl="0"/>
            <a:r>
              <a:rPr altLang="en-US" sz="1600" lang="en-US"/>
              <a:t>Solve – Using the data and quality tools come up with the solution and implement it.  When implementing the solution it is imperative that the management monitor the implementation at every step.  People are resistant to change and must be hounded to ensure it is implemented as envisioned.  This is why it is good to have employees involved in the process integral to the solution.  It is also the idea behind suggestion programs.</a:t>
            </a:r>
          </a:p>
          <a:p>
            <a:pPr lvl="0"/>
            <a:r>
              <a:rPr altLang="en-US" b="1" sz="1600" lang="en-US"/>
              <a:t>Confirm</a:t>
            </a:r>
            <a:r>
              <a:rPr altLang="en-US" sz="1600" lang="en-US"/>
              <a:t> – Follow up!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75" name=""/>
        <p:cNvGrpSpPr/>
        <p:nvPr/>
      </p:nvGrpSpPr>
      <p:grpSpPr>
        <a:xfrm rot="0">
          <a:off x="0" y="0"/>
          <a:ext cx="0" cy="0"/>
          <a:chOff x="0" y="0"/>
          <a:chExt cx="0" cy="0"/>
        </a:xfrm>
      </p:grpSpPr>
      <p:sp>
        <p:nvSpPr>
          <p:cNvPr id="1048664"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665" name=""/>
          <p:cNvSpPr/>
          <p:nvPr>
            <p:ph type="body" sz="full" idx="1"/>
          </p:nvPr>
        </p:nvSpPr>
        <p:spPr>
          <a:xfrm rot="0">
            <a:off x="933450" y="4411662"/>
            <a:ext cx="5133975" cy="4178300"/>
          </a:xfrm>
          <a:prstGeom prst="rect"/>
          <a:noFill/>
          <a:ln>
            <a:noFill/>
          </a:ln>
        </p:spPr>
        <p:txBody>
          <a:bodyPr anchor="t" bIns="45720" lIns="91440" rIns="91440" tIns="45720" vert="horz"/>
          <a:p>
            <a:r>
              <a:t>Cause and Effect diagrams – Ishikawa diagrams of Fishbone diagrams</a:t>
            </a:r>
          </a:p>
          <a:p/>
          <a:p>
            <a:r>
              <a:t>Top down and Linear flow</a:t>
            </a:r>
          </a:p>
          <a:p/>
          <a:p>
            <a:r>
              <a:t>Simple check sheets which lead to Histograms</a:t>
            </a:r>
          </a:p>
          <a:p/>
          <a:p>
            <a:r>
              <a:t>Histograms leading to Pareto charts</a:t>
            </a:r>
          </a:p>
          <a:p/>
          <a:p>
            <a:r>
              <a:t>Pareto charts </a:t>
            </a:r>
          </a:p>
          <a:p/>
          <a:p>
            <a:r>
              <a:t>Scatter charts</a:t>
            </a:r>
          </a:p>
          <a:p/>
          <a:p>
            <a:r>
              <a:t>All of these tools are related</a:t>
            </a:r>
          </a:p>
          <a:p/>
          <a:p/>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78" name=""/>
        <p:cNvGrpSpPr/>
        <p:nvPr/>
      </p:nvGrpSpPr>
      <p:grpSpPr>
        <a:xfrm rot="0">
          <a:off x="0" y="0"/>
          <a:ext cx="0" cy="0"/>
          <a:chOff x="0" y="0"/>
          <a:chExt cx="0" cy="0"/>
        </a:xfrm>
      </p:grpSpPr>
      <p:sp>
        <p:nvSpPr>
          <p:cNvPr id="1048669"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670" name=""/>
          <p:cNvSpPr/>
          <p:nvPr>
            <p:ph type="body" sz="full" idx="1"/>
          </p:nvPr>
        </p:nvSpPr>
        <p:spPr>
          <a:xfrm rot="0">
            <a:off x="933450" y="4411662"/>
            <a:ext cx="5133975" cy="4178300"/>
          </a:xfrm>
          <a:prstGeom prst="rect"/>
          <a:noFill/>
          <a:ln>
            <a:noFill/>
          </a:ln>
        </p:spPr>
        <p:txBody>
          <a:bodyPr anchor="t" bIns="45720" lIns="91440" rIns="91440" tIns="45720" vert="horz"/>
          <a:p>
            <a:pPr lvl="0"/>
            <a:r>
              <a:rPr altLang="en-US" sz="1400" lang="en-US"/>
              <a:t>Brainstorming Rules</a:t>
            </a:r>
          </a:p>
          <a:p>
            <a:pPr lvl="0">
              <a:buFontTx/>
              <a:buChar char="-"/>
            </a:pPr>
            <a:r>
              <a:rPr altLang="en-US" sz="1400" lang="en-US"/>
              <a:t>Best in a diverse group of people</a:t>
            </a:r>
          </a:p>
          <a:p>
            <a:pPr lvl="0">
              <a:buFontTx/>
              <a:buChar char="-"/>
            </a:pPr>
            <a:r>
              <a:rPr altLang="en-US" sz="1400" lang="en-US"/>
              <a:t>Record ideas in a visible way – black board, easel… </a:t>
            </a:r>
          </a:p>
          <a:p>
            <a:pPr lvl="0">
              <a:buFontTx/>
              <a:buChar char="-"/>
            </a:pPr>
            <a:r>
              <a:rPr altLang="en-US" sz="1400" lang="en-US"/>
              <a:t>All ideas are valid</a:t>
            </a:r>
          </a:p>
          <a:p>
            <a:pPr lvl="0">
              <a:buFontTx/>
              <a:buChar char="-"/>
            </a:pPr>
            <a:r>
              <a:rPr altLang="en-US" sz="1400" lang="en-US"/>
              <a:t>Go around room until ideas are exhausted</a:t>
            </a:r>
          </a:p>
          <a:p>
            <a:pPr lvl="0">
              <a:buFontTx/>
              <a:buChar char="-"/>
            </a:pPr>
            <a:r>
              <a:rPr altLang="en-US" sz="1400" lang="en-US"/>
              <a:t>Discuss ideas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82" name=""/>
        <p:cNvGrpSpPr/>
        <p:nvPr/>
      </p:nvGrpSpPr>
      <p:grpSpPr>
        <a:xfrm rot="0">
          <a:off x="0" y="0"/>
          <a:ext cx="0" cy="0"/>
          <a:chOff x="0" y="0"/>
          <a:chExt cx="0" cy="0"/>
        </a:xfrm>
      </p:grpSpPr>
      <p:sp>
        <p:nvSpPr>
          <p:cNvPr id="1048677"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678" name=""/>
          <p:cNvSpPr/>
          <p:nvPr>
            <p:ph type="body" sz="full" idx="1"/>
          </p:nvPr>
        </p:nvSpPr>
        <p:spPr>
          <a:xfrm rot="0">
            <a:off x="933450" y="4411662"/>
            <a:ext cx="5133975" cy="4178300"/>
          </a:xfrm>
          <a:prstGeom prst="rect"/>
          <a:noFill/>
          <a:ln>
            <a:noFill/>
          </a:ln>
        </p:spPr>
        <p:txBody>
          <a:bodyPr anchor="t" bIns="45720" lIns="91440" rIns="91440" tIns="45720" vert="horz"/>
          <a:p>
            <a:pPr lvl="0"/>
            <a:r>
              <a:rPr altLang="en-US" sz="1400" lang="en-US"/>
              <a:t>Man, material, machine, method, environment, measurement (sometimes)</a:t>
            </a:r>
          </a:p>
          <a:p>
            <a:pPr lvl="0"/>
            <a:r>
              <a:rPr altLang="en-US" sz="1600" lang="en-US"/>
              <a:t>Separate various causes into identifiable groups</a:t>
            </a:r>
          </a:p>
          <a:p>
            <a:pPr lvl="0"/>
            <a:r>
              <a:rPr altLang="en-US" sz="1600" lang="en-US"/>
              <a:t>Good basis for showing you where data should be collected</a:t>
            </a:r>
          </a:p>
          <a:p>
            <a:pPr lvl="0"/>
            <a:endParaRPr altLang="en-US" sz="1600"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85" name=""/>
        <p:cNvGrpSpPr/>
        <p:nvPr/>
      </p:nvGrpSpPr>
      <p:grpSpPr>
        <a:xfrm rot="0">
          <a:off x="0" y="0"/>
          <a:ext cx="0" cy="0"/>
          <a:chOff x="0" y="0"/>
          <a:chExt cx="0" cy="0"/>
        </a:xfrm>
      </p:grpSpPr>
      <p:sp>
        <p:nvSpPr>
          <p:cNvPr id="1048682"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683" name=""/>
          <p:cNvSpPr/>
          <p:nvPr>
            <p:ph type="body" sz="full" idx="1"/>
          </p:nvPr>
        </p:nvSpPr>
        <p:spPr>
          <a:xfrm rot="0">
            <a:off x="933450" y="4411662"/>
            <a:ext cx="5133975" cy="4178300"/>
          </a:xfrm>
          <a:prstGeom prst="rect"/>
          <a:noFill/>
          <a:ln>
            <a:noFill/>
          </a:ln>
        </p:spPr>
        <p:txBody>
          <a:bodyPr anchor="t" bIns="45720" lIns="91440" rIns="91440" tIns="45720" vert="horz"/>
          <a:p>
            <a:pPr lvl="0"/>
            <a:r>
              <a:rPr altLang="en-US" sz="1400" lang="en-US"/>
              <a:t>Brainstorm</a:t>
            </a:r>
            <a:r>
              <a:rPr altLang="en-US" sz="1400" lang="en-US"/>
              <a:t> the causes under each category</a:t>
            </a:r>
          </a:p>
          <a:p>
            <a:pPr lvl="0"/>
            <a:r>
              <a:rPr altLang="en-US" sz="1400" lang="en-US"/>
              <a:t>Sometimes just performing the fishbone diagram will enable the problem to be resolved by understanding</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95" name=""/>
        <p:cNvGrpSpPr/>
        <p:nvPr/>
      </p:nvGrpSpPr>
      <p:grpSpPr>
        <a:xfrm rot="0">
          <a:off x="0" y="0"/>
          <a:ext cx="0" cy="0"/>
          <a:chOff x="0" y="0"/>
          <a:chExt cx="0" cy="0"/>
        </a:xfrm>
      </p:grpSpPr>
      <p:sp>
        <p:nvSpPr>
          <p:cNvPr id="1048752"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753" name=""/>
          <p:cNvSpPr/>
          <p:nvPr>
            <p:ph type="body" sz="full" idx="1"/>
          </p:nvPr>
        </p:nvSpPr>
        <p:spPr>
          <a:xfrm rot="0">
            <a:off x="933450" y="4411662"/>
            <a:ext cx="5133975" cy="4178300"/>
          </a:xfrm>
          <a:prstGeom prst="rect"/>
          <a:noFill/>
          <a:ln>
            <a:noFill/>
          </a:ln>
        </p:spPr>
        <p:txBody>
          <a:bodyPr anchor="t" bIns="45720" lIns="91440" rIns="91440" tIns="45720" vert="horz"/>
          <a:p>
            <a:pPr lvl="2">
              <a:buFontTx/>
              <a:buAutoNum type="arabicPeriod" startAt="1"/>
            </a:pPr>
            <a:r>
              <a:rPr altLang="en-US" sz="1400" lang="en-US"/>
              <a:t>In the top chart we see two operators and two machines.  In the morning both operators and both machines seem to be working well.  However in the afternoon we see both operators are more prone to defects and the machine two is very prone to problems.  We conclude there may be some operator fatigue involved  AND that there is some condition on machine two that needs to be investigated.  Look for something that affects on machine but not the other like sun glare…</a:t>
            </a:r>
          </a:p>
          <a:p>
            <a:pPr lvl="2">
              <a:buFontTx/>
              <a:buAutoNum type="arabicPeriod" startAt="1"/>
            </a:pPr>
            <a:endParaRPr altLang="en-US" sz="1400" lang="en-US"/>
          </a:p>
          <a:p>
            <a:pPr lvl="2">
              <a:buFontTx/>
              <a:buAutoNum type="arabicPeriod" startAt="1"/>
            </a:pPr>
            <a:r>
              <a:rPr altLang="en-US" sz="1000" lang="en-US"/>
              <a:t>Conditions</a:t>
            </a:r>
          </a:p>
          <a:p>
            <a:pPr lvl="2">
              <a:buFontTx/>
              <a:buAutoNum type="arabicPeriod" startAt="1"/>
            </a:pPr>
            <a:r>
              <a:rPr altLang="en-US" sz="1000" lang="en-US"/>
              <a:t>Workers</a:t>
            </a:r>
          </a:p>
          <a:p>
            <a:pPr lvl="2">
              <a:buFontTx/>
              <a:buAutoNum type="arabicPeriod" startAt="1"/>
            </a:pPr>
            <a:r>
              <a:rPr altLang="en-US" sz="1000" lang="en-US"/>
              <a:t>Material</a:t>
            </a:r>
          </a:p>
          <a:p>
            <a:pPr lvl="0"/>
            <a:endParaRPr altLang="en-US" sz="1000" lang="en-US"/>
          </a:p>
          <a:p>
            <a:pPr lvl="0"/>
            <a:endParaRPr altLang="en-US"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99" name=""/>
        <p:cNvGrpSpPr/>
        <p:nvPr/>
      </p:nvGrpSpPr>
      <p:grpSpPr>
        <a:xfrm rot="0">
          <a:off x="0" y="0"/>
          <a:ext cx="0" cy="0"/>
          <a:chOff x="0" y="0"/>
          <a:chExt cx="0" cy="0"/>
        </a:xfrm>
      </p:grpSpPr>
      <p:sp>
        <p:nvSpPr>
          <p:cNvPr id="1048763"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764" name=""/>
          <p:cNvSpPr/>
          <p:nvPr>
            <p:ph type="body" sz="full" idx="1"/>
          </p:nvPr>
        </p:nvSpPr>
        <p:spPr>
          <a:xfrm rot="0">
            <a:off x="933450" y="4411662"/>
            <a:ext cx="5133975" cy="4178300"/>
          </a:xfrm>
          <a:prstGeom prst="rect"/>
          <a:noFill/>
          <a:ln>
            <a:noFill/>
          </a:ln>
        </p:spPr>
        <p:txBody>
          <a:bodyPr anchor="t" bIns="45720" lIns="91440" rIns="91440" tIns="45720" vert="horz"/>
          <a:p>
            <a:r>
              <a:t>Displays distributions </a:t>
            </a:r>
          </a:p>
          <a:p/>
          <a:p>
            <a:r>
              <a:t>Remember the bell curve from school… a few Fs many Bs and Cs a few As.</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102" name=""/>
        <p:cNvGrpSpPr/>
        <p:nvPr/>
      </p:nvGrpSpPr>
      <p:grpSpPr>
        <a:xfrm rot="0">
          <a:off x="0" y="0"/>
          <a:ext cx="0" cy="0"/>
          <a:chOff x="0" y="0"/>
          <a:chExt cx="0" cy="0"/>
        </a:xfrm>
      </p:grpSpPr>
      <p:sp>
        <p:nvSpPr>
          <p:cNvPr id="1048776"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777" name=""/>
          <p:cNvSpPr/>
          <p:nvPr>
            <p:ph type="body" sz="full" idx="1"/>
          </p:nvPr>
        </p:nvSpPr>
        <p:spPr>
          <a:xfrm rot="0">
            <a:off x="933450" y="4411662"/>
            <a:ext cx="5133975" cy="4178300"/>
          </a:xfrm>
          <a:prstGeom prst="rect"/>
          <a:noFill/>
          <a:ln>
            <a:noFill/>
          </a:ln>
        </p:spPr>
        <p:txBody>
          <a:bodyPr anchor="t" bIns="45720" lIns="91440" rIns="91440" tIns="45720" vert="horz"/>
          <a:p>
            <a:pPr lvl="0">
              <a:spcBef>
                <a:spcPct val="50000"/>
              </a:spcBef>
            </a:pPr>
            <a:r>
              <a:rPr altLang="en-US" sz="1400" lang="zh-CN">
                <a:latin typeface="Arial" pitchFamily="34" charset="0"/>
                <a:ea typeface="Times New Roman" pitchFamily="18" charset="0"/>
              </a:rPr>
              <a:t>A histogram is a picture of the statistical variation in your process. Not only can histograms help you know which processes need improvement they can also help you track that improvement</a:t>
            </a:r>
          </a:p>
          <a:p>
            <a:pPr lvl="0">
              <a:spcBef>
                <a:spcPct val="50000"/>
              </a:spcBef>
            </a:pPr>
            <a:r>
              <a:rPr altLang="en-US" sz="1400" lang="zh-CN">
                <a:ea typeface="Times New Roman" pitchFamily="18" charset="0"/>
              </a:rPr>
              <a:t>This is a process that has too much variation to meet specifications no matter how it is centered. Action must be taken to reduce variation in this process</a:t>
            </a:r>
          </a:p>
          <a:p>
            <a:pPr lvl="0"/>
            <a:endParaRPr altLang="en-US"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106" name=""/>
        <p:cNvGrpSpPr/>
        <p:nvPr/>
      </p:nvGrpSpPr>
      <p:grpSpPr>
        <a:xfrm rot="0">
          <a:off x="0" y="0"/>
          <a:ext cx="0" cy="0"/>
          <a:chOff x="0" y="0"/>
          <a:chExt cx="0" cy="0"/>
        </a:xfrm>
      </p:grpSpPr>
      <p:sp>
        <p:nvSpPr>
          <p:cNvPr id="1048783"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784" name=""/>
          <p:cNvSpPr/>
          <p:nvPr>
            <p:ph type="body" sz="full" idx="1"/>
          </p:nvPr>
        </p:nvSpPr>
        <p:spPr>
          <a:xfrm rot="0">
            <a:off x="933450" y="4411662"/>
            <a:ext cx="5133975" cy="4178300"/>
          </a:xfrm>
          <a:prstGeom prst="rect"/>
          <a:noFill/>
          <a:ln>
            <a:noFill/>
          </a:ln>
        </p:spPr>
        <p:txBody>
          <a:bodyPr anchor="t" bIns="45720" lIns="91440" rIns="91440" tIns="45720" vert="horz"/>
          <a:p>
            <a:pPr lvl="0"/>
            <a:r>
              <a:rPr altLang="en-US" sz="1600" lang="en-US"/>
              <a:t>Column graph in rank order</a:t>
            </a:r>
          </a:p>
          <a:p>
            <a:pPr lvl="0"/>
            <a:r>
              <a:rPr altLang="en-US" sz="1600" lang="en-US"/>
              <a:t>80% of problems related by 20% of causes</a:t>
            </a:r>
          </a:p>
          <a:p>
            <a:pPr lvl="0"/>
            <a:r>
              <a:rPr altLang="en-US" sz="1600" lang="en-US"/>
              <a:t>The vital few and the trivial many – Dr. Juran</a:t>
            </a:r>
          </a:p>
          <a:p>
            <a:pPr lvl="0"/>
            <a:r>
              <a:rPr altLang="en-US" sz="1600" lang="en-US"/>
              <a:t>Identifies problems to be worked first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109" name=""/>
        <p:cNvGrpSpPr/>
        <p:nvPr/>
      </p:nvGrpSpPr>
      <p:grpSpPr>
        <a:xfrm rot="0">
          <a:off x="0" y="0"/>
          <a:ext cx="0" cy="0"/>
          <a:chOff x="0" y="0"/>
          <a:chExt cx="0" cy="0"/>
        </a:xfrm>
      </p:grpSpPr>
      <p:sp>
        <p:nvSpPr>
          <p:cNvPr id="1048788"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789" name=""/>
          <p:cNvSpPr/>
          <p:nvPr>
            <p:ph type="body" sz="full" idx="1"/>
          </p:nvPr>
        </p:nvSpPr>
        <p:spPr>
          <a:xfrm rot="0">
            <a:off x="933450" y="4411662"/>
            <a:ext cx="5133975" cy="4178300"/>
          </a:xfrm>
          <a:prstGeom prst="rect"/>
          <a:noFill/>
          <a:ln>
            <a:noFill/>
          </a:ln>
        </p:spPr>
        <p:txBody>
          <a:bodyPr anchor="t" bIns="45720" lIns="91440" rIns="91440" tIns="45720" vert="horz"/>
          <a:p>
            <a:pPr lvl="0"/>
            <a:r>
              <a:rPr altLang="en-US" sz="1600" lang="en-US"/>
              <a:t>Conclusion:</a:t>
            </a:r>
          </a:p>
          <a:p>
            <a:pPr lvl="0"/>
            <a:r>
              <a:rPr altLang="en-US" sz="1600" lang="en-US"/>
              <a:t>We need to concentrate on dents</a:t>
            </a:r>
          </a:p>
          <a:p>
            <a:pPr lvl="0"/>
            <a:r>
              <a:rPr altLang="en-US" sz="1600" lang="en-US"/>
              <a:t>Its good that there are not many gaps because they are very expensive.</a:t>
            </a:r>
          </a:p>
          <a:p>
            <a:pPr lvl="0"/>
            <a:r>
              <a:rPr altLang="en-US" sz="1600" lang="en-US"/>
              <a:t>TRAP</a:t>
            </a:r>
          </a:p>
          <a:p>
            <a:pPr lvl="0"/>
            <a:r>
              <a:rPr altLang="en-US" sz="1600" lang="en-US"/>
              <a:t>This works sometimes but another type of chart is frequently better</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112" name=""/>
        <p:cNvGrpSpPr/>
        <p:nvPr/>
      </p:nvGrpSpPr>
      <p:grpSpPr>
        <a:xfrm rot="0">
          <a:off x="0" y="0"/>
          <a:ext cx="0" cy="0"/>
          <a:chOff x="0" y="0"/>
          <a:chExt cx="0" cy="0"/>
        </a:xfrm>
      </p:grpSpPr>
      <p:sp>
        <p:nvSpPr>
          <p:cNvPr id="1048794"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795" name=""/>
          <p:cNvSpPr/>
          <p:nvPr>
            <p:ph type="body" sz="full" idx="1"/>
          </p:nvPr>
        </p:nvSpPr>
        <p:spPr>
          <a:xfrm rot="0">
            <a:off x="933450" y="4411662"/>
            <a:ext cx="5133975" cy="4178300"/>
          </a:xfrm>
          <a:prstGeom prst="rect"/>
          <a:noFill/>
          <a:ln>
            <a:noFill/>
          </a:ln>
        </p:spPr>
        <p:txBody>
          <a:bodyPr anchor="t" bIns="45720" lIns="91440" rIns="91440" tIns="45720" vert="horz"/>
          <a:p>
            <a:pPr lvl="0"/>
            <a:r>
              <a:rPr altLang="en-US" sz="1600" lang="en-US"/>
              <a:t>Defects times cost</a:t>
            </a:r>
          </a:p>
          <a:p>
            <a:pPr lvl="0"/>
            <a:r>
              <a:rPr altLang="en-US" sz="1600" lang="en-US"/>
              <a:t>Gap becomes the obvious place to start corrective actions</a:t>
            </a:r>
          </a:p>
          <a:p>
            <a:pPr lvl="0"/>
            <a:r>
              <a:rPr altLang="en-US" sz="1600" lang="en-US"/>
              <a:t>Costs more than all others put together!!!</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115" name=""/>
        <p:cNvGrpSpPr/>
        <p:nvPr/>
      </p:nvGrpSpPr>
      <p:grpSpPr>
        <a:xfrm rot="0">
          <a:off x="0" y="0"/>
          <a:ext cx="0" cy="0"/>
          <a:chOff x="0" y="0"/>
          <a:chExt cx="0" cy="0"/>
        </a:xfrm>
      </p:grpSpPr>
      <p:sp>
        <p:nvSpPr>
          <p:cNvPr id="1048799"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800" name=""/>
          <p:cNvSpPr/>
          <p:nvPr>
            <p:ph type="body" sz="full" idx="1"/>
          </p:nvPr>
        </p:nvSpPr>
        <p:spPr>
          <a:xfrm rot="0">
            <a:off x="933450" y="4411662"/>
            <a:ext cx="5133975" cy="4178300"/>
          </a:xfrm>
          <a:prstGeom prst="rect"/>
          <a:noFill/>
          <a:ln>
            <a:noFill/>
          </a:ln>
        </p:spPr>
        <p:txBody>
          <a:bodyPr anchor="t" bIns="45720" lIns="91440" rIns="91440" tIns="45720" vert="horz"/>
          <a:p>
            <a:pPr lvl="0"/>
            <a:r>
              <a:rPr altLang="en-US" sz="1600" lang="en-US"/>
              <a:t>Now that you know which area to look from the Cause and Effect Diagrams</a:t>
            </a:r>
          </a:p>
          <a:p>
            <a:pPr lvl="0"/>
            <a:r>
              <a:rPr altLang="en-US" sz="1600" lang="en-US"/>
              <a:t>Brainstorming</a:t>
            </a:r>
          </a:p>
          <a:p>
            <a:pPr lvl="0"/>
            <a:r>
              <a:rPr altLang="en-US" sz="1600" lang="en-US"/>
              <a:t>Flow Charts</a:t>
            </a:r>
          </a:p>
          <a:p>
            <a:pPr lvl="0"/>
            <a:r>
              <a:rPr altLang="en-US" sz="1600" lang="en-US"/>
              <a:t>Check sheets</a:t>
            </a:r>
          </a:p>
          <a:p>
            <a:pPr lvl="0"/>
            <a:r>
              <a:rPr altLang="en-US" sz="1600" lang="en-US"/>
              <a:t>Histograms</a:t>
            </a:r>
          </a:p>
          <a:p>
            <a:pPr lvl="0"/>
            <a:r>
              <a:rPr altLang="en-US" sz="1600" lang="en-US"/>
              <a:t>Pareto Charts</a:t>
            </a:r>
          </a:p>
          <a:p>
            <a:pPr lvl="0"/>
            <a:r>
              <a:rPr altLang="en-US" sz="1600" lang="en-US"/>
              <a:t> you need some basic information on how to monitor processes.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119" name=""/>
        <p:cNvGrpSpPr/>
        <p:nvPr/>
      </p:nvGrpSpPr>
      <p:grpSpPr>
        <a:xfrm rot="0">
          <a:off x="0" y="0"/>
          <a:ext cx="0" cy="0"/>
          <a:chOff x="0" y="0"/>
          <a:chExt cx="0" cy="0"/>
        </a:xfrm>
      </p:grpSpPr>
      <p:sp>
        <p:nvSpPr>
          <p:cNvPr id="1048806"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807" name=""/>
          <p:cNvSpPr/>
          <p:nvPr>
            <p:ph type="body" sz="full" idx="1"/>
          </p:nvPr>
        </p:nvSpPr>
        <p:spPr>
          <a:xfrm rot="0">
            <a:off x="933450" y="4411662"/>
            <a:ext cx="5133975" cy="4178300"/>
          </a:xfrm>
          <a:prstGeom prst="rect"/>
          <a:noFill/>
          <a:ln>
            <a:noFill/>
          </a:ln>
        </p:spPr>
        <p:txBody>
          <a:bodyPr anchor="t" bIns="45720" lIns="91440" rIns="91440" tIns="45720" vert="horz"/>
          <a:p>
            <a:pPr lvl="0"/>
            <a:r>
              <a:rPr altLang="en-US" lang="en-US"/>
              <a:t>Assignable cause – also known as special cause</a:t>
            </a:r>
          </a:p>
          <a:p>
            <a:pPr lvl="0"/>
            <a:r>
              <a:rPr altLang="en-US" lang="en-US"/>
              <a:t>	Specific problems</a:t>
            </a:r>
          </a:p>
          <a:p>
            <a:pPr lvl="0"/>
            <a:r>
              <a:rPr altLang="en-US" lang="en-US"/>
              <a:t>	Need to be identified quickly to stabilize process</a:t>
            </a:r>
          </a:p>
          <a:p>
            <a:pPr lvl="0"/>
            <a:r>
              <a:rPr altLang="en-US" lang="en-US"/>
              <a:t>	Dull/broken drill, incorrect tool…</a:t>
            </a:r>
          </a:p>
          <a:p>
            <a:pPr lvl="0"/>
            <a:r>
              <a:rPr altLang="en-US" lang="en-US"/>
              <a:t>Common cause</a:t>
            </a:r>
          </a:p>
          <a:p>
            <a:pPr lvl="0"/>
            <a:r>
              <a:rPr altLang="en-US" lang="en-US"/>
              <a:t>	Normal</a:t>
            </a:r>
          </a:p>
          <a:p>
            <a:pPr lvl="0"/>
            <a:r>
              <a:rPr altLang="en-US" lang="en-US"/>
              <a:t>	Hard to eliminate</a:t>
            </a:r>
          </a:p>
          <a:p>
            <a:pPr lvl="0"/>
            <a:r>
              <a:rPr altLang="en-US" lang="en-US"/>
              <a:t>	Fixed by changes to process</a:t>
            </a:r>
          </a:p>
          <a:p>
            <a:pPr lvl="0"/>
            <a:r>
              <a:rPr altLang="en-US" lang="en-US"/>
              <a:t>	Example is run out in a drill press.</a:t>
            </a:r>
          </a:p>
          <a:p>
            <a:pPr lvl="0"/>
            <a:r>
              <a:rPr altLang="en-US" lang="en-US"/>
              <a:t>	</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122" name=""/>
        <p:cNvGrpSpPr/>
        <p:nvPr/>
      </p:nvGrpSpPr>
      <p:grpSpPr>
        <a:xfrm rot="0">
          <a:off x="0" y="0"/>
          <a:ext cx="0" cy="0"/>
          <a:chOff x="0" y="0"/>
          <a:chExt cx="0" cy="0"/>
        </a:xfrm>
      </p:grpSpPr>
      <p:sp>
        <p:nvSpPr>
          <p:cNvPr id="1048811"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812" name=""/>
          <p:cNvSpPr/>
          <p:nvPr>
            <p:ph type="body" sz="full" idx="1"/>
          </p:nvPr>
        </p:nvSpPr>
        <p:spPr>
          <a:xfrm rot="0">
            <a:off x="933450" y="4411662"/>
            <a:ext cx="5133975" cy="4178300"/>
          </a:xfrm>
          <a:prstGeom prst="rect"/>
          <a:noFill/>
          <a:ln>
            <a:noFill/>
          </a:ln>
        </p:spPr>
        <p:txBody>
          <a:bodyPr anchor="t" bIns="45720" lIns="91440" rIns="91440" tIns="45720" vert="horz"/>
          <a:p>
            <a:pPr lvl="0"/>
            <a:r>
              <a:rPr altLang="en-US" b="1" lang="en-US"/>
              <a:t>There are many types of control charts.  Based on the type of data you collect there is a chart for you.</a:t>
            </a:r>
          </a:p>
          <a:p>
            <a:pPr lvl="0"/>
            <a:endParaRPr altLang="en-US" b="1" lang="en-US"/>
          </a:p>
          <a:p>
            <a:pPr lvl="0"/>
            <a:r>
              <a:rPr altLang="en-US" b="1" lang="en-US"/>
              <a:t>Make decisions based on type of data and sample size.</a:t>
            </a:r>
          </a:p>
          <a:p>
            <a:pPr lvl="0"/>
            <a:endParaRPr altLang="en-US" b="1" lang="en-US"/>
          </a:p>
          <a:p>
            <a:pPr lvl="0"/>
            <a:r>
              <a:rPr altLang="en-US" b="1" lang="en-US"/>
              <a:t>VARIABLE CHARTS</a:t>
            </a:r>
          </a:p>
          <a:p>
            <a:pPr lvl="0"/>
            <a:r>
              <a:rPr altLang="en-US" lang="en-US"/>
              <a:t>X bar using R   - small sample size – 3 to 5 &lt;7  controls </a:t>
            </a:r>
          </a:p>
          <a:p>
            <a:pPr lvl="0"/>
            <a:r>
              <a:rPr altLang="en-US" lang="en-US"/>
              <a:t>X bar using S – large sample size - &gt;7</a:t>
            </a:r>
          </a:p>
          <a:p>
            <a:pPr lvl="0"/>
            <a:r>
              <a:rPr altLang="en-US" lang="en-US"/>
              <a:t>IndX using MR	- when rational subgroups are not possible</a:t>
            </a:r>
          </a:p>
          <a:p>
            <a:pPr lvl="0"/>
            <a:r>
              <a:rPr altLang="en-US" b="1" lang="en-US"/>
              <a:t>ATTRIBUTE CHARTS</a:t>
            </a:r>
          </a:p>
          <a:p>
            <a:pPr lvl="0"/>
            <a:r>
              <a:rPr altLang="en-US" lang="en-US"/>
              <a:t>P chart – sample is large and changeable</a:t>
            </a:r>
          </a:p>
          <a:p>
            <a:pPr lvl="0"/>
            <a:r>
              <a:rPr altLang="en-US" lang="en-US"/>
              <a:t>Np chart	 - sample is large constant</a:t>
            </a:r>
          </a:p>
          <a:p>
            <a:pPr lvl="0"/>
            <a:r>
              <a:rPr altLang="en-US" lang="en-US"/>
              <a:t>C chart – constant unit – one item – defects per unit</a:t>
            </a:r>
          </a:p>
          <a:p>
            <a:pPr lvl="0"/>
            <a:r>
              <a:rPr altLang="en-US" lang="en-US"/>
              <a:t>U chart – changeable  average defects per unit</a:t>
            </a:r>
          </a:p>
          <a:p>
            <a:pPr lvl="0"/>
            <a:endParaRPr altLang="en-US"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126" name=""/>
        <p:cNvGrpSpPr/>
        <p:nvPr/>
      </p:nvGrpSpPr>
      <p:grpSpPr>
        <a:xfrm rot="0">
          <a:off x="0" y="0"/>
          <a:ext cx="0" cy="0"/>
          <a:chOff x="0" y="0"/>
          <a:chExt cx="0" cy="0"/>
        </a:xfrm>
      </p:grpSpPr>
      <p:sp>
        <p:nvSpPr>
          <p:cNvPr id="1048863"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864" name=""/>
          <p:cNvSpPr/>
          <p:nvPr>
            <p:ph type="body" sz="full" idx="1"/>
          </p:nvPr>
        </p:nvSpPr>
        <p:spPr>
          <a:xfrm rot="0">
            <a:off x="933450" y="4411662"/>
            <a:ext cx="5133975" cy="4178300"/>
          </a:xfrm>
          <a:prstGeom prst="rect"/>
          <a:noFill/>
          <a:ln>
            <a:noFill/>
          </a:ln>
        </p:spPr>
        <p:txBody>
          <a:bodyPr anchor="t" bIns="45720" lIns="91440" rIns="91440" tIns="45720" vert="horz"/>
          <a:p>
            <a:pPr lvl="0">
              <a:spcBef>
                <a:spcPct val="50000"/>
              </a:spcBef>
              <a:buFontTx/>
              <a:buChar char="•"/>
            </a:pPr>
            <a:r>
              <a:rPr altLang="en-US" sz="2000" lang="zh-CN">
                <a:effectLst>
                  <a:outerShdw algn="tl" blurRad="38100" dir="2700000" dist="38100">
                    <a:srgbClr val="C0C0C0"/>
                  </a:outerShdw>
                </a:effectLst>
                <a:ea typeface="Times New Roman" pitchFamily="18" charset="0"/>
              </a:rPr>
              <a:t>The patterns in the run chart can help you find where to look for assignable causes of variation. </a:t>
            </a:r>
          </a:p>
          <a:p>
            <a:pPr lvl="0">
              <a:spcBef>
                <a:spcPct val="50000"/>
              </a:spcBef>
              <a:buFontTx/>
              <a:buChar char="•"/>
            </a:pPr>
            <a:r>
              <a:rPr altLang="en-US" sz="2000" lang="zh-CN">
                <a:effectLst>
                  <a:outerShdw algn="tl" blurRad="38100" dir="2700000" dist="38100">
                    <a:srgbClr val="C0C0C0"/>
                  </a:outerShdw>
                </a:effectLst>
                <a:ea typeface="Times New Roman" pitchFamily="18" charset="0"/>
              </a:rPr>
              <a:t>A Run Chart can show you trends or help pinpoint unusual events. </a:t>
            </a:r>
          </a:p>
          <a:p>
            <a:pPr lvl="0"/>
            <a:endParaRPr altLang="en-US"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131" name=""/>
        <p:cNvGrpSpPr/>
        <p:nvPr/>
      </p:nvGrpSpPr>
      <p:grpSpPr>
        <a:xfrm rot="0">
          <a:off x="0" y="0"/>
          <a:ext cx="0" cy="0"/>
          <a:chOff x="0" y="0"/>
          <a:chExt cx="0" cy="0"/>
        </a:xfrm>
      </p:grpSpPr>
      <p:sp>
        <p:nvSpPr>
          <p:cNvPr id="1048878"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879" name=""/>
          <p:cNvSpPr/>
          <p:nvPr>
            <p:ph type="body" sz="full" idx="1"/>
          </p:nvPr>
        </p:nvSpPr>
        <p:spPr>
          <a:xfrm rot="0">
            <a:off x="933450" y="4411662"/>
            <a:ext cx="5133975" cy="4178300"/>
          </a:xfrm>
          <a:prstGeom prst="rect"/>
          <a:noFill/>
          <a:ln>
            <a:noFill/>
          </a:ln>
        </p:spPr>
        <p:txBody>
          <a:bodyPr anchor="t" bIns="45720" lIns="91440" rIns="91440" tIns="45720" vert="horz"/>
          <a:p>
            <a:pPr lvl="0"/>
            <a:r>
              <a:rPr altLang="en-US" lang="zh-CN">
                <a:ea typeface="Times New Roman" pitchFamily="18" charset="0"/>
              </a:rPr>
              <a:t>Trends indicate that the process may not be in control</a:t>
            </a:r>
          </a:p>
          <a:p>
            <a:pPr lvl="0"/>
            <a:r>
              <a:rPr altLang="en-US" sz="1600" lang="en-US"/>
              <a:t>One point beyond 3 sigma</a:t>
            </a:r>
          </a:p>
          <a:p>
            <a:pPr lvl="0"/>
            <a:r>
              <a:rPr altLang="en-US" sz="1600" lang="en-US"/>
              <a:t>2 of 3 points between 2 and 3 sigma</a:t>
            </a:r>
          </a:p>
          <a:p>
            <a:pPr lvl="0"/>
            <a:r>
              <a:rPr altLang="en-US" sz="1600" lang="en-US"/>
              <a:t>4 of 5 points above2 sigma</a:t>
            </a:r>
          </a:p>
          <a:p>
            <a:pPr lvl="0"/>
            <a:r>
              <a:rPr altLang="en-US" sz="1600" lang="en-US"/>
              <a:t>8 points in a row in any zone</a:t>
            </a:r>
          </a:p>
          <a:p>
            <a:pPr lvl="0"/>
            <a:endParaRPr altLang="en-US" sz="1600" lang="en-US"/>
          </a:p>
          <a:p>
            <a:pPr lvl="0"/>
            <a:endParaRPr altLang="en-US" sz="1600"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136" name=""/>
        <p:cNvGrpSpPr/>
        <p:nvPr/>
      </p:nvGrpSpPr>
      <p:grpSpPr>
        <a:xfrm rot="0">
          <a:off x="0" y="0"/>
          <a:ext cx="0" cy="0"/>
          <a:chOff x="0" y="0"/>
          <a:chExt cx="0" cy="0"/>
        </a:xfrm>
      </p:grpSpPr>
      <p:sp>
        <p:nvSpPr>
          <p:cNvPr id="1048891"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892" name=""/>
          <p:cNvSpPr/>
          <p:nvPr>
            <p:ph type="body" sz="full" idx="1"/>
          </p:nvPr>
        </p:nvSpPr>
        <p:spPr>
          <a:xfrm rot="0">
            <a:off x="933450" y="4411662"/>
            <a:ext cx="5133975" cy="4178300"/>
          </a:xfrm>
          <a:prstGeom prst="rect"/>
          <a:noFill/>
          <a:ln>
            <a:noFill/>
          </a:ln>
        </p:spPr>
        <p:txBody>
          <a:bodyPr anchor="t" bIns="45720" lIns="91440" rIns="91440" tIns="45720" vert="horz"/>
          <a:p>
            <a:pPr lvl="0"/>
            <a:r>
              <a:rPr altLang="en-US" sz="1600" lang="en-US"/>
              <a:t>Shows relationship between two variables</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bwMode="white">
      <p:bgPr>
        <a:solidFill>
          <a:srgbClr val="000000"/>
        </a:solidFill>
      </p:bgPr>
    </p:bg>
    <p:spTree>
      <p:nvGrpSpPr>
        <p:cNvPr id="141" name=""/>
        <p:cNvGrpSpPr/>
        <p:nvPr/>
      </p:nvGrpSpPr>
      <p:grpSpPr>
        <a:xfrm rot="0">
          <a:off x="0" y="0"/>
          <a:ext cx="0" cy="0"/>
          <a:chOff x="0" y="0"/>
          <a:chExt cx="0" cy="0"/>
        </a:xfrm>
      </p:grpSpPr>
      <p:sp>
        <p:nvSpPr>
          <p:cNvPr id="1048905" name=""/>
          <p:cNvSpPr/>
          <p:nvPr>
            <p:ph type="sldImg" sz="full" idx="0"/>
          </p:nvPr>
        </p:nvSpPr>
        <p:spPr>
          <a:xfrm rot="0">
            <a:off x="1179512" y="696912"/>
            <a:ext cx="4645025" cy="3482975"/>
          </a:xfrm>
          <a:prstGeom prst="rect"/>
          <a:noFill/>
          <a:ln>
            <a:noFill/>
          </a:ln>
        </p:spPr>
        <p:txBody>
          <a:bodyPr anchor="t" bIns="45720" lIns="91440" rIns="91440" tIns="45720" vert="horz"/>
          <a:p/>
        </p:txBody>
      </p:sp>
      <p:sp>
        <p:nvSpPr>
          <p:cNvPr id="1048906" name=""/>
          <p:cNvSpPr/>
          <p:nvPr>
            <p:ph type="body" sz="full" idx="1"/>
          </p:nvPr>
        </p:nvSpPr>
        <p:spPr>
          <a:xfrm rot="0">
            <a:off x="933450" y="4411662"/>
            <a:ext cx="5133975" cy="4178300"/>
          </a:xfrm>
          <a:prstGeom prst="rect"/>
          <a:noFill/>
          <a:ln>
            <a:noFill/>
          </a:ln>
        </p:spPr>
        <p:txBody>
          <a:bodyPr anchor="t" bIns="45720" lIns="91440" rIns="91440" tIns="45720" vert="horz"/>
          <a:p>
            <a:pPr lvl="0">
              <a:spcBef>
                <a:spcPct val="50000"/>
              </a:spcBef>
              <a:buFontTx/>
              <a:buChar char="•"/>
            </a:pPr>
            <a:r>
              <a:rPr altLang="en-US" sz="1600" lang="en-US">
                <a:latin typeface="Arial" pitchFamily="34" charset="0"/>
                <a:ea typeface="Times New Roman" pitchFamily="18" charset="0"/>
              </a:rPr>
              <a:t>To control variation in any process -it is absolutely essential that you understand which causes are generating which effects. </a:t>
            </a:r>
          </a:p>
          <a:p>
            <a:pPr lvl="0"/>
            <a:endParaRPr altLang="en-US"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157" name=""/>
        <p:cNvGrpSpPr/>
        <p:nvPr/>
      </p:nvGrpSpPr>
      <p:grpSpPr>
        <a:xfrm>
          <a:off x="0" y="0"/>
          <a:ext cx="0" cy="0"/>
          <a:chOff x="0" y="0"/>
          <a:chExt cx="0" cy="0"/>
        </a:xfrm>
      </p:grpSpPr>
      <p:sp>
        <p:nvSpPr>
          <p:cNvPr id="1048933" name="Title 1"/>
          <p:cNvSpPr>
            <a:spLocks noGrp="1"/>
          </p:cNvSpPr>
          <p:nvPr>
            <p:ph type="ctrTitle"/>
          </p:nvPr>
        </p:nvSpPr>
        <p:spPr>
          <a:xfrm>
            <a:off x="1143000" y="1122363"/>
            <a:ext cx="6858000" cy="2387600"/>
          </a:xfrm>
        </p:spPr>
        <p:txBody>
          <a:bodyPr anchor="b"/>
          <a:lstStyle>
            <a:lvl1pPr>
              <a:defRPr sz="6000"/>
            </a:lvl1pPr>
          </a:lstStyle>
          <a:p>
            <a:r>
              <a:rPr altLang="zh-CN" lang="en-US" smtClean="0"/>
              <a:t>Click to edit Master title style</a:t>
            </a:r>
            <a:endParaRPr altLang="en-US" lang="zh-CN"/>
          </a:p>
        </p:txBody>
      </p:sp>
      <p:sp>
        <p:nvSpPr>
          <p:cNvPr id="1048934" name="Subtitle 2"/>
          <p:cNvSpPr>
            <a:spLocks noGrp="1"/>
          </p:cNvSpPr>
          <p:nvPr>
            <p:ph type="subTitle" idx="1"/>
          </p:nvPr>
        </p:nvSpPr>
        <p:spPr>
          <a:xfrm>
            <a:off x="1143000" y="3602038"/>
            <a:ext cx="6858000" cy="1655762"/>
          </a:xfrm>
        </p:spPr>
        <p:txBody>
          <a:bodyPr/>
          <a:lstStyle>
            <a:lvl1pPr algn="ctr" indent="0" marL="0">
              <a:buNone/>
              <a:defRPr sz="2400"/>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altLang="zh-CN" lang="en-US" smtClean="0"/>
              <a:t>Click to edit Master subtitle style</a:t>
            </a:r>
            <a:endParaRPr altLang="en-US" lang="zh-CN"/>
          </a:p>
        </p:txBody>
      </p:sp>
      <p:sp>
        <p:nvSpPr>
          <p:cNvPr id="1048646"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48"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47"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60" name=""/>
        <p:cNvGrpSpPr/>
        <p:nvPr/>
      </p:nvGrpSpPr>
      <p:grpSpPr>
        <a:xfrm>
          <a:off x="0" y="0"/>
          <a:ext cx="0" cy="0"/>
          <a:chOff x="0" y="0"/>
          <a:chExt cx="0" cy="0"/>
        </a:xfrm>
      </p:grpSpPr>
      <p:sp>
        <p:nvSpPr>
          <p:cNvPr id="1048652" name="Title 1"/>
          <p:cNvSpPr>
            <a:spLocks noGrp="1"/>
          </p:cNvSpPr>
          <p:nvPr>
            <p:ph type="title"/>
          </p:nvPr>
        </p:nvSpPr>
        <p:spPr/>
        <p:txBody>
          <a:bodyPr/>
          <a:p>
            <a:r>
              <a:rPr altLang="zh-CN" lang="en-US" smtClean="0"/>
              <a:t>Click to edit Master title style</a:t>
            </a:r>
            <a:endParaRPr altLang="en-US" lang="zh-CN"/>
          </a:p>
        </p:txBody>
      </p:sp>
      <p:sp>
        <p:nvSpPr>
          <p:cNvPr id="1048653" name="Content Placeholder 2"/>
          <p:cNvSpPr>
            <a:spLocks noGrp="1"/>
          </p:cNvSpPr>
          <p:nvPr>
            <p:ph idx="1"/>
          </p:nvPr>
        </p:nvSpPr>
        <p:spPr/>
        <p:txBody>
          <a:bodyPr/>
          <a:p>
            <a:pPr lvl="0"/>
            <a:r>
              <a:rPr altLang="zh-CN" lang="en-US" smtClean="0"/>
              <a:t>Click to edit Master text styles</a:t>
            </a:r>
          </a:p>
          <a:p>
            <a:pPr lvl="1"/>
            <a:r>
              <a:rPr altLang="zh-CN" lang="en-US" smtClean="0"/>
              <a:t>Second level</a:t>
            </a:r>
          </a:p>
          <a:p>
            <a:pPr lvl="2"/>
            <a:r>
              <a:rPr altLang="zh-CN" lang="en-US" smtClean="0"/>
              <a:t>Third level</a:t>
            </a:r>
          </a:p>
          <a:p>
            <a:pPr lvl="3"/>
            <a:r>
              <a:rPr altLang="zh-CN" lang="en-US" smtClean="0"/>
              <a:t>Fourth level</a:t>
            </a:r>
          </a:p>
          <a:p>
            <a:pPr lvl="4"/>
            <a:r>
              <a:rPr altLang="zh-CN" lang="en-US" smtClean="0"/>
              <a:t>Fifth level</a:t>
            </a:r>
          </a:p>
        </p:txBody>
      </p:sp>
      <p:sp>
        <p:nvSpPr>
          <p:cNvPr id="1048646"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48"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47"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158" name=""/>
        <p:cNvGrpSpPr/>
        <p:nvPr/>
      </p:nvGrpSpPr>
      <p:grpSpPr>
        <a:xfrm>
          <a:off x="0" y="0"/>
          <a:ext cx="0" cy="0"/>
          <a:chOff x="0" y="0"/>
          <a:chExt cx="0" cy="0"/>
        </a:xfrm>
      </p:grpSpPr>
      <p:sp>
        <p:nvSpPr>
          <p:cNvPr id="1048935" name="Title 1"/>
          <p:cNvSpPr>
            <a:spLocks noGrp="1"/>
          </p:cNvSpPr>
          <p:nvPr>
            <p:ph type="title"/>
          </p:nvPr>
        </p:nvSpPr>
        <p:spPr>
          <a:xfrm>
            <a:off x="623887" y="1709738"/>
            <a:ext cx="7886700" cy="2852737"/>
          </a:xfrm>
        </p:spPr>
        <p:txBody>
          <a:bodyPr anchor="b"/>
          <a:lstStyle>
            <a:lvl1pPr>
              <a:defRPr sz="6000"/>
            </a:lvl1pPr>
          </a:lstStyle>
          <a:p>
            <a:r>
              <a:rPr altLang="zh-CN" lang="en-US" smtClean="0"/>
              <a:t>Click to edit Master title style</a:t>
            </a:r>
            <a:endParaRPr altLang="en-US" lang="zh-CN"/>
          </a:p>
        </p:txBody>
      </p:sp>
      <p:sp>
        <p:nvSpPr>
          <p:cNvPr id="1048936" name="Text Placeholder 2"/>
          <p:cNvSpPr>
            <a:spLocks noGrp="1"/>
          </p:cNvSpPr>
          <p:nvPr>
            <p:ph type="body" idx="1"/>
          </p:nvPr>
        </p:nvSpPr>
        <p:spPr>
          <a:xfrm>
            <a:off x="623887" y="4589463"/>
            <a:ext cx="7886700" cy="1500187"/>
          </a:xfrm>
        </p:spPr>
        <p:txBody>
          <a:bodyPr/>
          <a:lstStyle>
            <a:lvl1pPr indent="0" marL="0">
              <a:buNone/>
              <a:defRPr sz="2400"/>
            </a:lvl1pPr>
            <a:lvl2pPr indent="0" marL="457200">
              <a:buNone/>
              <a:defRPr sz="2000"/>
            </a:lvl2pPr>
            <a:lvl3pPr indent="0" marL="914400">
              <a:buNone/>
              <a:defRPr sz="1800"/>
            </a:lvl3pPr>
            <a:lvl4pPr indent="0" marL="1371600">
              <a:buNone/>
              <a:defRPr sz="1600"/>
            </a:lvl4pPr>
            <a:lvl5pPr indent="0" marL="1828800">
              <a:buNone/>
              <a:defRPr sz="1600"/>
            </a:lvl5pPr>
            <a:lvl6pPr indent="0" marL="2286000">
              <a:buNone/>
              <a:defRPr sz="1600"/>
            </a:lvl6pPr>
            <a:lvl7pPr indent="0" marL="2743200">
              <a:buNone/>
              <a:defRPr sz="1600"/>
            </a:lvl7pPr>
            <a:lvl8pPr indent="0" marL="3200400">
              <a:buNone/>
              <a:defRPr sz="1600"/>
            </a:lvl8pPr>
            <a:lvl9pPr indent="0" marL="3657600">
              <a:buNone/>
              <a:defRPr sz="1600"/>
            </a:lvl9pPr>
          </a:lstStyle>
          <a:p>
            <a:pPr lvl="0"/>
            <a:r>
              <a:rPr altLang="zh-CN" lang="en-US" smtClean="0"/>
              <a:t>Click to edit Master text styles</a:t>
            </a:r>
          </a:p>
        </p:txBody>
      </p:sp>
      <p:sp>
        <p:nvSpPr>
          <p:cNvPr id="1048646"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48"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47"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159" name=""/>
        <p:cNvGrpSpPr/>
        <p:nvPr/>
      </p:nvGrpSpPr>
      <p:grpSpPr>
        <a:xfrm>
          <a:off x="0" y="0"/>
          <a:ext cx="0" cy="0"/>
          <a:chOff x="0" y="0"/>
          <a:chExt cx="0" cy="0"/>
        </a:xfrm>
      </p:grpSpPr>
      <p:sp>
        <p:nvSpPr>
          <p:cNvPr id="1048937" name="Title 1"/>
          <p:cNvSpPr>
            <a:spLocks noGrp="1"/>
          </p:cNvSpPr>
          <p:nvPr>
            <p:ph type="title"/>
          </p:nvPr>
        </p:nvSpPr>
        <p:spPr/>
        <p:txBody>
          <a:bodyPr/>
          <a:p>
            <a:r>
              <a:rPr altLang="zh-CN" lang="en-US" smtClean="0"/>
              <a:t>Click to edit Master title style</a:t>
            </a:r>
            <a:endParaRPr altLang="en-US" lang="zh-CN"/>
          </a:p>
        </p:txBody>
      </p:sp>
      <p:sp>
        <p:nvSpPr>
          <p:cNvPr id="1048938" name="Content Placeholder 2"/>
          <p:cNvSpPr>
            <a:spLocks noGrp="1"/>
          </p:cNvSpPr>
          <p:nvPr>
            <p:ph sz="half" idx="1"/>
          </p:nvPr>
        </p:nvSpPr>
        <p:spPr>
          <a:xfrm>
            <a:off x="628650" y="1825625"/>
            <a:ext cx="3886200" cy="4351338"/>
          </a:xfrm>
        </p:spPr>
        <p:txBody>
          <a:bodyPr/>
          <a:p>
            <a:pPr lvl="0"/>
            <a:r>
              <a:rPr altLang="zh-CN" lang="en-US" smtClean="0"/>
              <a:t>Click to edit Master text styles</a:t>
            </a:r>
          </a:p>
          <a:p>
            <a:pPr lvl="1"/>
            <a:r>
              <a:rPr altLang="zh-CN" lang="en-US" smtClean="0"/>
              <a:t>Second level</a:t>
            </a:r>
          </a:p>
          <a:p>
            <a:pPr lvl="2"/>
            <a:r>
              <a:rPr altLang="zh-CN" lang="en-US" smtClean="0"/>
              <a:t>Third level</a:t>
            </a:r>
          </a:p>
          <a:p>
            <a:pPr lvl="3"/>
            <a:r>
              <a:rPr altLang="zh-CN" lang="en-US" smtClean="0"/>
              <a:t>Fourth level</a:t>
            </a:r>
          </a:p>
          <a:p>
            <a:pPr lvl="4"/>
            <a:r>
              <a:rPr altLang="zh-CN" lang="en-US" smtClean="0"/>
              <a:t>Fifth level</a:t>
            </a:r>
          </a:p>
        </p:txBody>
      </p:sp>
      <p:sp>
        <p:nvSpPr>
          <p:cNvPr id="1048939" name="Content Placeholder 3"/>
          <p:cNvSpPr>
            <a:spLocks noGrp="1"/>
          </p:cNvSpPr>
          <p:nvPr>
            <p:ph sz="half" idx="2"/>
          </p:nvPr>
        </p:nvSpPr>
        <p:spPr>
          <a:xfrm>
            <a:off x="4629150" y="1825625"/>
            <a:ext cx="3886200" cy="4351338"/>
          </a:xfrm>
        </p:spPr>
        <p:txBody>
          <a:bodyPr/>
          <a:p>
            <a:pPr lvl="0"/>
            <a:r>
              <a:rPr altLang="zh-CN" lang="en-US" smtClean="0"/>
              <a:t>Click to edit Master text styles</a:t>
            </a:r>
          </a:p>
          <a:p>
            <a:pPr lvl="1"/>
            <a:r>
              <a:rPr altLang="zh-CN" lang="en-US" smtClean="0"/>
              <a:t>Second level</a:t>
            </a:r>
          </a:p>
          <a:p>
            <a:pPr lvl="2"/>
            <a:r>
              <a:rPr altLang="zh-CN" lang="en-US" smtClean="0"/>
              <a:t>Third level</a:t>
            </a:r>
          </a:p>
          <a:p>
            <a:pPr lvl="3"/>
            <a:r>
              <a:rPr altLang="zh-CN" lang="en-US" smtClean="0"/>
              <a:t>Fourth level</a:t>
            </a:r>
          </a:p>
          <a:p>
            <a:pPr lvl="4"/>
            <a:r>
              <a:rPr altLang="zh-CN" lang="en-US" smtClean="0"/>
              <a:t>Fifth level</a:t>
            </a:r>
          </a:p>
        </p:txBody>
      </p:sp>
      <p:sp>
        <p:nvSpPr>
          <p:cNvPr id="1048646"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48"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47"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160" name=""/>
        <p:cNvGrpSpPr/>
        <p:nvPr/>
      </p:nvGrpSpPr>
      <p:grpSpPr>
        <a:xfrm>
          <a:off x="0" y="0"/>
          <a:ext cx="0" cy="0"/>
          <a:chOff x="0" y="0"/>
          <a:chExt cx="0" cy="0"/>
        </a:xfrm>
      </p:grpSpPr>
      <p:sp>
        <p:nvSpPr>
          <p:cNvPr id="1048940" name="Title 1"/>
          <p:cNvSpPr>
            <a:spLocks noGrp="1"/>
          </p:cNvSpPr>
          <p:nvPr>
            <p:ph type="title"/>
          </p:nvPr>
        </p:nvSpPr>
        <p:spPr>
          <a:xfrm>
            <a:off x="629841" y="365125"/>
            <a:ext cx="7886700" cy="1325563"/>
          </a:xfrm>
        </p:spPr>
        <p:txBody>
          <a:bodyPr/>
          <a:p>
            <a:r>
              <a:rPr altLang="zh-CN" lang="en-US" smtClean="0"/>
              <a:t>Click to edit Master title style</a:t>
            </a:r>
            <a:endParaRPr altLang="en-US" lang="zh-CN"/>
          </a:p>
        </p:txBody>
      </p:sp>
      <p:sp>
        <p:nvSpPr>
          <p:cNvPr id="1048941" name="Text Placeholder 2"/>
          <p:cNvSpPr>
            <a:spLocks noGrp="1"/>
          </p:cNvSpPr>
          <p:nvPr>
            <p:ph type="body" idx="1"/>
          </p:nvPr>
        </p:nvSpPr>
        <p:spPr>
          <a:xfrm>
            <a:off x="629841" y="1681163"/>
            <a:ext cx="3868340"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altLang="zh-CN" lang="en-US" smtClean="0"/>
              <a:t>Click to edit Master text styles</a:t>
            </a:r>
          </a:p>
        </p:txBody>
      </p:sp>
      <p:sp>
        <p:nvSpPr>
          <p:cNvPr id="1048942" name="Content Placeholder 3"/>
          <p:cNvSpPr>
            <a:spLocks noGrp="1"/>
          </p:cNvSpPr>
          <p:nvPr>
            <p:ph sz="half" idx="2"/>
          </p:nvPr>
        </p:nvSpPr>
        <p:spPr>
          <a:xfrm>
            <a:off x="629841" y="2505075"/>
            <a:ext cx="3868340" cy="3684588"/>
          </a:xfrm>
        </p:spPr>
        <p:txBody>
          <a:bodyPr/>
          <a:p>
            <a:pPr lvl="0"/>
            <a:r>
              <a:rPr altLang="zh-CN" lang="en-US" smtClean="0"/>
              <a:t>Click to edit Master text styles</a:t>
            </a:r>
          </a:p>
          <a:p>
            <a:pPr lvl="1"/>
            <a:r>
              <a:rPr altLang="zh-CN" lang="en-US" smtClean="0"/>
              <a:t>Second level</a:t>
            </a:r>
          </a:p>
          <a:p>
            <a:pPr lvl="2"/>
            <a:r>
              <a:rPr altLang="zh-CN" lang="en-US" smtClean="0"/>
              <a:t>Third level</a:t>
            </a:r>
          </a:p>
          <a:p>
            <a:pPr lvl="3"/>
            <a:r>
              <a:rPr altLang="zh-CN" lang="en-US" smtClean="0"/>
              <a:t>Fourth level</a:t>
            </a:r>
          </a:p>
          <a:p>
            <a:pPr lvl="4"/>
            <a:r>
              <a:rPr altLang="zh-CN" lang="en-US" smtClean="0"/>
              <a:t>Fifth level</a:t>
            </a:r>
          </a:p>
        </p:txBody>
      </p:sp>
      <p:sp>
        <p:nvSpPr>
          <p:cNvPr id="1048943" name="Text Placeholder 4"/>
          <p:cNvSpPr>
            <a:spLocks noGrp="1"/>
          </p:cNvSpPr>
          <p:nvPr>
            <p:ph type="body" sz="quarter" idx="3"/>
          </p:nvPr>
        </p:nvSpPr>
        <p:spPr>
          <a:xfrm>
            <a:off x="4629150" y="1681163"/>
            <a:ext cx="3887391"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altLang="zh-CN" lang="en-US" smtClean="0"/>
              <a:t>Click to edit Master text styles</a:t>
            </a:r>
          </a:p>
        </p:txBody>
      </p:sp>
      <p:sp>
        <p:nvSpPr>
          <p:cNvPr id="1048944" name="Content Placeholder 5"/>
          <p:cNvSpPr>
            <a:spLocks noGrp="1"/>
          </p:cNvSpPr>
          <p:nvPr>
            <p:ph sz="quarter" idx="4"/>
          </p:nvPr>
        </p:nvSpPr>
        <p:spPr>
          <a:xfrm>
            <a:off x="4629150" y="2505075"/>
            <a:ext cx="3887391" cy="3684588"/>
          </a:xfrm>
        </p:spPr>
        <p:txBody>
          <a:bodyPr/>
          <a:p>
            <a:pPr lvl="0"/>
            <a:r>
              <a:rPr altLang="zh-CN" lang="en-US" smtClean="0"/>
              <a:t>Click to edit Master text styles</a:t>
            </a:r>
          </a:p>
          <a:p>
            <a:pPr lvl="1"/>
            <a:r>
              <a:rPr altLang="zh-CN" lang="en-US" smtClean="0"/>
              <a:t>Second level</a:t>
            </a:r>
          </a:p>
          <a:p>
            <a:pPr lvl="2"/>
            <a:r>
              <a:rPr altLang="zh-CN" lang="en-US" smtClean="0"/>
              <a:t>Third level</a:t>
            </a:r>
          </a:p>
          <a:p>
            <a:pPr lvl="3"/>
            <a:r>
              <a:rPr altLang="zh-CN" lang="en-US" smtClean="0"/>
              <a:t>Fourth level</a:t>
            </a:r>
          </a:p>
          <a:p>
            <a:pPr lvl="4"/>
            <a:r>
              <a:rPr altLang="zh-CN" lang="en-US" smtClean="0"/>
              <a:t>Fifth level</a:t>
            </a:r>
          </a:p>
        </p:txBody>
      </p:sp>
      <p:sp>
        <p:nvSpPr>
          <p:cNvPr id="1048646"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48"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47"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161" name=""/>
        <p:cNvGrpSpPr/>
        <p:nvPr/>
      </p:nvGrpSpPr>
      <p:grpSpPr>
        <a:xfrm>
          <a:off x="0" y="0"/>
          <a:ext cx="0" cy="0"/>
          <a:chOff x="0" y="0"/>
          <a:chExt cx="0" cy="0"/>
        </a:xfrm>
      </p:grpSpPr>
      <p:sp>
        <p:nvSpPr>
          <p:cNvPr id="1048945" name="Title 1"/>
          <p:cNvSpPr>
            <a:spLocks noGrp="1"/>
          </p:cNvSpPr>
          <p:nvPr>
            <p:ph type="title"/>
          </p:nvPr>
        </p:nvSpPr>
        <p:spPr/>
        <p:txBody>
          <a:bodyPr/>
          <a:p>
            <a:r>
              <a:rPr altLang="zh-CN" lang="en-US" smtClean="0"/>
              <a:t>Click to edit Master title style</a:t>
            </a:r>
            <a:endParaRPr altLang="en-US" lang="zh-CN"/>
          </a:p>
        </p:txBody>
      </p:sp>
      <p:sp>
        <p:nvSpPr>
          <p:cNvPr id="1048646"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48"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47"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67" name=""/>
        <p:cNvGrpSpPr/>
        <p:nvPr/>
      </p:nvGrpSpPr>
      <p:grpSpPr>
        <a:xfrm>
          <a:off x="0" y="0"/>
          <a:ext cx="0" cy="0"/>
          <a:chOff x="0" y="0"/>
          <a:chExt cx="0" cy="0"/>
        </a:xfrm>
      </p:grpSpPr>
      <p:sp>
        <p:nvSpPr>
          <p:cNvPr id="1048646"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48"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47"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163" name=""/>
        <p:cNvGrpSpPr/>
        <p:nvPr/>
      </p:nvGrpSpPr>
      <p:grpSpPr>
        <a:xfrm>
          <a:off x="0" y="0"/>
          <a:ext cx="0" cy="0"/>
          <a:chOff x="0" y="0"/>
          <a:chExt cx="0" cy="0"/>
        </a:xfrm>
      </p:grpSpPr>
      <p:sp>
        <p:nvSpPr>
          <p:cNvPr id="1048946" name="Title 1"/>
          <p:cNvSpPr>
            <a:spLocks noGrp="1"/>
          </p:cNvSpPr>
          <p:nvPr>
            <p:ph type="title"/>
          </p:nvPr>
        </p:nvSpPr>
        <p:spPr>
          <a:xfrm>
            <a:off x="629841" y="457200"/>
            <a:ext cx="2949177" cy="1600200"/>
          </a:xfrm>
        </p:spPr>
        <p:txBody>
          <a:bodyPr anchor="b"/>
          <a:lstStyle>
            <a:lvl1pPr>
              <a:defRPr sz="3200"/>
            </a:lvl1pPr>
          </a:lstStyle>
          <a:p>
            <a:r>
              <a:rPr altLang="zh-CN" lang="en-US" smtClean="0"/>
              <a:t>Click to edit Master title style</a:t>
            </a:r>
            <a:endParaRPr altLang="en-US" lang="zh-CN"/>
          </a:p>
        </p:txBody>
      </p:sp>
      <p:sp>
        <p:nvSpPr>
          <p:cNvPr id="1048947" name="Text Placeholder 3"/>
          <p:cNvSpPr>
            <a:spLocks noGrp="1"/>
          </p:cNvSpPr>
          <p:nvPr>
            <p:ph type="body" sz="half" idx="2"/>
          </p:nvPr>
        </p:nvSpPr>
        <p:spPr>
          <a:xfrm>
            <a:off x="629841" y="2057400"/>
            <a:ext cx="294917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altLang="zh-CN" lang="en-US" smtClean="0"/>
              <a:t>Click to edit Master text styles</a:t>
            </a:r>
          </a:p>
        </p:txBody>
      </p:sp>
      <p:sp>
        <p:nvSpPr>
          <p:cNvPr id="1048948" name="Content Placeholder 2"/>
          <p:cNvSpPr>
            <a:spLocks noGrp="1"/>
          </p:cNvSpPr>
          <p:nvPr>
            <p:ph idx="1"/>
          </p:nvPr>
        </p:nvSpPr>
        <p:spPr>
          <a:xfrm>
            <a:off x="3887391" y="987424"/>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altLang="zh-CN" lang="en-US" smtClean="0"/>
              <a:t>Click to edit Master text styles</a:t>
            </a:r>
          </a:p>
          <a:p>
            <a:pPr lvl="1"/>
            <a:r>
              <a:rPr altLang="zh-CN" lang="en-US" smtClean="0"/>
              <a:t>Second level</a:t>
            </a:r>
          </a:p>
          <a:p>
            <a:pPr lvl="2"/>
            <a:r>
              <a:rPr altLang="zh-CN" lang="en-US" smtClean="0"/>
              <a:t>Third level</a:t>
            </a:r>
          </a:p>
          <a:p>
            <a:pPr lvl="3"/>
            <a:r>
              <a:rPr altLang="zh-CN" lang="en-US" smtClean="0"/>
              <a:t>Fourth level</a:t>
            </a:r>
          </a:p>
          <a:p>
            <a:pPr lvl="4"/>
            <a:r>
              <a:rPr altLang="zh-CN" lang="en-US" smtClean="0"/>
              <a:t>Fifth level</a:t>
            </a:r>
          </a:p>
        </p:txBody>
      </p:sp>
      <p:sp>
        <p:nvSpPr>
          <p:cNvPr id="1048646"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48"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47"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165" name=""/>
        <p:cNvGrpSpPr/>
        <p:nvPr/>
      </p:nvGrpSpPr>
      <p:grpSpPr>
        <a:xfrm>
          <a:off x="0" y="0"/>
          <a:ext cx="0" cy="0"/>
          <a:chOff x="0" y="0"/>
          <a:chExt cx="0" cy="0"/>
        </a:xfrm>
      </p:grpSpPr>
      <p:sp>
        <p:nvSpPr>
          <p:cNvPr id="1048949" name="Title 1"/>
          <p:cNvSpPr>
            <a:spLocks noGrp="1"/>
          </p:cNvSpPr>
          <p:nvPr>
            <p:ph type="title"/>
          </p:nvPr>
        </p:nvSpPr>
        <p:spPr>
          <a:xfrm>
            <a:off x="629841" y="457200"/>
            <a:ext cx="2949177" cy="1600200"/>
          </a:xfrm>
        </p:spPr>
        <p:txBody>
          <a:bodyPr anchor="b"/>
          <a:lstStyle>
            <a:lvl1pPr>
              <a:defRPr sz="3200"/>
            </a:lvl1pPr>
          </a:lstStyle>
          <a:p>
            <a:r>
              <a:rPr altLang="zh-CN" lang="en-US" smtClean="0"/>
              <a:t>Click to edit Master title style</a:t>
            </a:r>
            <a:endParaRPr altLang="en-US" lang="zh-CN"/>
          </a:p>
        </p:txBody>
      </p:sp>
      <p:sp>
        <p:nvSpPr>
          <p:cNvPr id="1048950" name="Text Placeholder 3"/>
          <p:cNvSpPr>
            <a:spLocks noGrp="1"/>
          </p:cNvSpPr>
          <p:nvPr>
            <p:ph type="body" sz="half" idx="2"/>
          </p:nvPr>
        </p:nvSpPr>
        <p:spPr>
          <a:xfrm>
            <a:off x="629841" y="2057400"/>
            <a:ext cx="294917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altLang="zh-CN" lang="en-US" smtClean="0"/>
              <a:t>Click to edit Master text styles</a:t>
            </a:r>
          </a:p>
        </p:txBody>
      </p:sp>
      <p:sp>
        <p:nvSpPr>
          <p:cNvPr id="1048951" name="Picture Placeholder 2"/>
          <p:cNvSpPr>
            <a:spLocks noGrp="1"/>
          </p:cNvSpPr>
          <p:nvPr>
            <p:ph type="pic" idx="1"/>
          </p:nvPr>
        </p:nvSpPr>
        <p:spPr>
          <a:xfrm>
            <a:off x="3887391" y="987424"/>
            <a:ext cx="4629150" cy="4873625"/>
          </a:xfrm>
        </p:spPr>
        <p:txBody>
          <a:bodyPr/>
          <a:lstStyle>
            <a:lvl1pPr indent="0" marL="0">
              <a:buNone/>
              <a:defRPr sz="3200"/>
            </a:lvl1pPr>
            <a:lvl2pPr indent="0" marL="457200">
              <a:buNone/>
              <a:defRPr sz="2800"/>
            </a:lvl2pPr>
            <a:lvl3pPr indent="0" marL="914400">
              <a:buNone/>
              <a:defRPr sz="20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endParaRPr altLang="en-US" lang="zh-CN"/>
          </a:p>
        </p:txBody>
      </p:sp>
      <p:sp>
        <p:nvSpPr>
          <p:cNvPr id="1048646"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48"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47"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167" name=""/>
        <p:cNvGrpSpPr/>
        <p:nvPr/>
      </p:nvGrpSpPr>
      <p:grpSpPr>
        <a:xfrm>
          <a:off x="0" y="0"/>
          <a:ext cx="0" cy="0"/>
          <a:chOff x="0" y="0"/>
          <a:chExt cx="0" cy="0"/>
        </a:xfrm>
      </p:grpSpPr>
      <p:sp>
        <p:nvSpPr>
          <p:cNvPr id="1048952" name="Title 1"/>
          <p:cNvSpPr>
            <a:spLocks noGrp="1"/>
          </p:cNvSpPr>
          <p:nvPr>
            <p:ph type="title"/>
          </p:nvPr>
        </p:nvSpPr>
        <p:spPr/>
        <p:txBody>
          <a:bodyPr/>
          <a:p>
            <a:r>
              <a:rPr altLang="zh-CN" lang="en-US" smtClean="0"/>
              <a:t>Click to edit Master title style</a:t>
            </a:r>
            <a:endParaRPr altLang="en-US" lang="zh-CN"/>
          </a:p>
        </p:txBody>
      </p:sp>
      <p:sp>
        <p:nvSpPr>
          <p:cNvPr id="1048953" name="Vertical Text Placeholder 2"/>
          <p:cNvSpPr>
            <a:spLocks noGrp="1"/>
          </p:cNvSpPr>
          <p:nvPr>
            <p:ph type="body" orient="vert" idx="1"/>
          </p:nvPr>
        </p:nvSpPr>
        <p:spPr/>
        <p:txBody>
          <a:bodyPr vert="eaVert"/>
          <a:p>
            <a:pPr lvl="0"/>
            <a:r>
              <a:rPr altLang="zh-CN" lang="en-US" smtClean="0"/>
              <a:t>Click to edit Master text styles</a:t>
            </a:r>
          </a:p>
          <a:p>
            <a:pPr lvl="1"/>
            <a:r>
              <a:rPr altLang="zh-CN" lang="en-US" smtClean="0"/>
              <a:t>Second level</a:t>
            </a:r>
          </a:p>
          <a:p>
            <a:pPr lvl="2"/>
            <a:r>
              <a:rPr altLang="zh-CN" lang="en-US" smtClean="0"/>
              <a:t>Third level</a:t>
            </a:r>
          </a:p>
          <a:p>
            <a:pPr lvl="3"/>
            <a:r>
              <a:rPr altLang="zh-CN" lang="en-US" smtClean="0"/>
              <a:t>Fourth level</a:t>
            </a:r>
          </a:p>
          <a:p>
            <a:pPr lvl="4"/>
            <a:r>
              <a:rPr altLang="zh-CN" lang="en-US" smtClean="0"/>
              <a:t>Fifth level</a:t>
            </a:r>
          </a:p>
        </p:txBody>
      </p:sp>
      <p:sp>
        <p:nvSpPr>
          <p:cNvPr id="1048646"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48"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47"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169" name=""/>
        <p:cNvGrpSpPr/>
        <p:nvPr/>
      </p:nvGrpSpPr>
      <p:grpSpPr>
        <a:xfrm>
          <a:off x="0" y="0"/>
          <a:ext cx="0" cy="0"/>
          <a:chOff x="0" y="0"/>
          <a:chExt cx="0" cy="0"/>
        </a:xfrm>
      </p:grpSpPr>
      <p:sp>
        <p:nvSpPr>
          <p:cNvPr id="1048954" name="Vertical Title 1"/>
          <p:cNvSpPr>
            <a:spLocks noGrp="1"/>
          </p:cNvSpPr>
          <p:nvPr>
            <p:ph type="title" orient="vert"/>
          </p:nvPr>
        </p:nvSpPr>
        <p:spPr>
          <a:xfrm>
            <a:off x="6543675" y="365125"/>
            <a:ext cx="1971675" cy="5811838"/>
          </a:xfrm>
        </p:spPr>
        <p:txBody>
          <a:bodyPr vert="eaVert"/>
          <a:p>
            <a:r>
              <a:rPr altLang="zh-CN" lang="en-US" smtClean="0"/>
              <a:t>Click to edit Master title style</a:t>
            </a:r>
            <a:endParaRPr altLang="en-US" lang="zh-CN"/>
          </a:p>
        </p:txBody>
      </p:sp>
      <p:sp>
        <p:nvSpPr>
          <p:cNvPr id="1048955" name="Vertical Text Placeholder 2"/>
          <p:cNvSpPr>
            <a:spLocks noGrp="1"/>
          </p:cNvSpPr>
          <p:nvPr>
            <p:ph type="body" orient="vert" idx="1"/>
          </p:nvPr>
        </p:nvSpPr>
        <p:spPr>
          <a:xfrm>
            <a:off x="628650" y="365125"/>
            <a:ext cx="5800725" cy="5811838"/>
          </a:xfrm>
        </p:spPr>
        <p:txBody>
          <a:bodyPr vert="eaVert"/>
          <a:p>
            <a:pPr lvl="0"/>
            <a:r>
              <a:rPr altLang="zh-CN" lang="en-US" smtClean="0"/>
              <a:t>Click to edit Master text styles</a:t>
            </a:r>
          </a:p>
          <a:p>
            <a:pPr lvl="1"/>
            <a:r>
              <a:rPr altLang="zh-CN" lang="en-US" smtClean="0"/>
              <a:t>Second level</a:t>
            </a:r>
          </a:p>
          <a:p>
            <a:pPr lvl="2"/>
            <a:r>
              <a:rPr altLang="zh-CN" lang="en-US" smtClean="0"/>
              <a:t>Third level</a:t>
            </a:r>
          </a:p>
          <a:p>
            <a:pPr lvl="3"/>
            <a:r>
              <a:rPr altLang="zh-CN" lang="en-US" smtClean="0"/>
              <a:t>Fourth level</a:t>
            </a:r>
          </a:p>
          <a:p>
            <a:pPr lvl="4"/>
            <a:r>
              <a:rPr altLang="zh-CN" lang="en-US" smtClean="0"/>
              <a:t>Fifth level</a:t>
            </a:r>
          </a:p>
        </p:txBody>
      </p:sp>
      <p:sp>
        <p:nvSpPr>
          <p:cNvPr id="1048646"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48"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47"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143" name=""/>
        <p:cNvGrpSpPr/>
        <p:nvPr/>
      </p:nvGrpSpPr>
      <p:grpSpPr>
        <a:xfrm>
          <a:off x="0" y="0"/>
          <a:ext cx="0" cy="0"/>
          <a:chOff x="0" y="0"/>
          <a:chExt cx="0" cy="0"/>
        </a:xfrm>
      </p:grpSpPr>
      <p:sp>
        <p:nvSpPr>
          <p:cNvPr id="1048908" name="Title 1"/>
          <p:cNvSpPr>
            <a:spLocks noGrp="1"/>
          </p:cNvSpPr>
          <p:nvPr>
            <p:ph type="ctrTitle"/>
          </p:nvPr>
        </p:nvSpPr>
        <p:spPr>
          <a:xfrm>
            <a:off x="1143000" y="1122363"/>
            <a:ext cx="6858000" cy="2387600"/>
          </a:xfrm>
        </p:spPr>
        <p:txBody>
          <a:bodyPr anchor="b"/>
          <a:lstStyle>
            <a:lvl1pPr>
              <a:defRPr sz="6000"/>
            </a:lvl1pPr>
          </a:lstStyle>
          <a:p>
            <a:r>
              <a:rPr altLang="zh-CN" lang="en-US" smtClean="0"/>
              <a:t>Click to edit Master title style</a:t>
            </a:r>
            <a:endParaRPr altLang="en-US" lang="zh-CN"/>
          </a:p>
        </p:txBody>
      </p:sp>
      <p:sp>
        <p:nvSpPr>
          <p:cNvPr id="1048909" name="Subtitle 2"/>
          <p:cNvSpPr>
            <a:spLocks noGrp="1"/>
          </p:cNvSpPr>
          <p:nvPr>
            <p:ph type="subTitle" idx="1"/>
          </p:nvPr>
        </p:nvSpPr>
        <p:spPr>
          <a:xfrm>
            <a:off x="1143000" y="3602038"/>
            <a:ext cx="6858000" cy="1655762"/>
          </a:xfrm>
        </p:spPr>
        <p:txBody>
          <a:bodyPr/>
          <a:lstStyle>
            <a:lvl1pPr algn="ctr" indent="0" marL="0">
              <a:buNone/>
              <a:defRPr sz="2400"/>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altLang="zh-CN" lang="en-US" smtClean="0"/>
              <a:t>Click to edit Master subtitle style</a:t>
            </a:r>
            <a:endParaRPr altLang="en-US" lang="zh-CN"/>
          </a:p>
        </p:txBody>
      </p:sp>
      <p:sp>
        <p:nvSpPr>
          <p:cNvPr id="1048607"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09"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08"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144" name=""/>
        <p:cNvGrpSpPr/>
        <p:nvPr/>
      </p:nvGrpSpPr>
      <p:grpSpPr>
        <a:xfrm>
          <a:off x="0" y="0"/>
          <a:ext cx="0" cy="0"/>
          <a:chOff x="0" y="0"/>
          <a:chExt cx="0" cy="0"/>
        </a:xfrm>
      </p:grpSpPr>
      <p:sp>
        <p:nvSpPr>
          <p:cNvPr id="1048910" name="Title 1"/>
          <p:cNvSpPr>
            <a:spLocks noGrp="1"/>
          </p:cNvSpPr>
          <p:nvPr>
            <p:ph type="title"/>
          </p:nvPr>
        </p:nvSpPr>
        <p:spPr/>
        <p:txBody>
          <a:bodyPr/>
          <a:p>
            <a:r>
              <a:rPr altLang="zh-CN" lang="en-US" smtClean="0"/>
              <a:t>Click to edit Master title style</a:t>
            </a:r>
            <a:endParaRPr altLang="en-US" lang="zh-CN"/>
          </a:p>
        </p:txBody>
      </p:sp>
      <p:sp>
        <p:nvSpPr>
          <p:cNvPr id="1048911" name="Content Placeholder 2"/>
          <p:cNvSpPr>
            <a:spLocks noGrp="1"/>
          </p:cNvSpPr>
          <p:nvPr>
            <p:ph idx="1"/>
          </p:nvPr>
        </p:nvSpPr>
        <p:spPr/>
        <p:txBody>
          <a:bodyPr/>
          <a:p>
            <a:pPr lvl="0"/>
            <a:r>
              <a:rPr altLang="zh-CN" lang="en-US" smtClean="0"/>
              <a:t>Click to edit Master text styles</a:t>
            </a:r>
          </a:p>
          <a:p>
            <a:pPr lvl="1"/>
            <a:r>
              <a:rPr altLang="zh-CN" lang="en-US" smtClean="0"/>
              <a:t>Second level</a:t>
            </a:r>
          </a:p>
          <a:p>
            <a:pPr lvl="2"/>
            <a:r>
              <a:rPr altLang="zh-CN" lang="en-US" smtClean="0"/>
              <a:t>Third level</a:t>
            </a:r>
          </a:p>
          <a:p>
            <a:pPr lvl="3"/>
            <a:r>
              <a:rPr altLang="zh-CN" lang="en-US" smtClean="0"/>
              <a:t>Fourth level</a:t>
            </a:r>
          </a:p>
          <a:p>
            <a:pPr lvl="4"/>
            <a:r>
              <a:rPr altLang="zh-CN" lang="en-US" smtClean="0"/>
              <a:t>Fifth level</a:t>
            </a:r>
          </a:p>
        </p:txBody>
      </p:sp>
      <p:sp>
        <p:nvSpPr>
          <p:cNvPr id="1048607"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09"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08"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145" name=""/>
        <p:cNvGrpSpPr/>
        <p:nvPr/>
      </p:nvGrpSpPr>
      <p:grpSpPr>
        <a:xfrm>
          <a:off x="0" y="0"/>
          <a:ext cx="0" cy="0"/>
          <a:chOff x="0" y="0"/>
          <a:chExt cx="0" cy="0"/>
        </a:xfrm>
      </p:grpSpPr>
      <p:sp>
        <p:nvSpPr>
          <p:cNvPr id="1048912" name="Title 1"/>
          <p:cNvSpPr>
            <a:spLocks noGrp="1"/>
          </p:cNvSpPr>
          <p:nvPr>
            <p:ph type="title"/>
          </p:nvPr>
        </p:nvSpPr>
        <p:spPr>
          <a:xfrm>
            <a:off x="623887" y="1709738"/>
            <a:ext cx="7886700" cy="2852737"/>
          </a:xfrm>
        </p:spPr>
        <p:txBody>
          <a:bodyPr anchor="b"/>
          <a:lstStyle>
            <a:lvl1pPr>
              <a:defRPr sz="6000"/>
            </a:lvl1pPr>
          </a:lstStyle>
          <a:p>
            <a:r>
              <a:rPr altLang="zh-CN" lang="en-US" smtClean="0"/>
              <a:t>Click to edit Master title style</a:t>
            </a:r>
            <a:endParaRPr altLang="en-US" lang="zh-CN"/>
          </a:p>
        </p:txBody>
      </p:sp>
      <p:sp>
        <p:nvSpPr>
          <p:cNvPr id="1048913" name="Text Placeholder 2"/>
          <p:cNvSpPr>
            <a:spLocks noGrp="1"/>
          </p:cNvSpPr>
          <p:nvPr>
            <p:ph type="body" idx="1"/>
          </p:nvPr>
        </p:nvSpPr>
        <p:spPr>
          <a:xfrm>
            <a:off x="623887" y="4589463"/>
            <a:ext cx="7886700" cy="1500187"/>
          </a:xfrm>
        </p:spPr>
        <p:txBody>
          <a:bodyPr/>
          <a:lstStyle>
            <a:lvl1pPr indent="0" marL="0">
              <a:buNone/>
              <a:defRPr sz="2400"/>
            </a:lvl1pPr>
            <a:lvl2pPr indent="0" marL="457200">
              <a:buNone/>
              <a:defRPr sz="2000"/>
            </a:lvl2pPr>
            <a:lvl3pPr indent="0" marL="914400">
              <a:buNone/>
              <a:defRPr sz="1800"/>
            </a:lvl3pPr>
            <a:lvl4pPr indent="0" marL="1371600">
              <a:buNone/>
              <a:defRPr sz="1600"/>
            </a:lvl4pPr>
            <a:lvl5pPr indent="0" marL="1828800">
              <a:buNone/>
              <a:defRPr sz="1600"/>
            </a:lvl5pPr>
            <a:lvl6pPr indent="0" marL="2286000">
              <a:buNone/>
              <a:defRPr sz="1600"/>
            </a:lvl6pPr>
            <a:lvl7pPr indent="0" marL="2743200">
              <a:buNone/>
              <a:defRPr sz="1600"/>
            </a:lvl7pPr>
            <a:lvl8pPr indent="0" marL="3200400">
              <a:buNone/>
              <a:defRPr sz="1600"/>
            </a:lvl8pPr>
            <a:lvl9pPr indent="0" marL="3657600">
              <a:buNone/>
              <a:defRPr sz="1600"/>
            </a:lvl9pPr>
          </a:lstStyle>
          <a:p>
            <a:pPr lvl="0"/>
            <a:r>
              <a:rPr altLang="zh-CN" lang="en-US" smtClean="0"/>
              <a:t>Click to edit Master text styles</a:t>
            </a:r>
          </a:p>
        </p:txBody>
      </p:sp>
      <p:sp>
        <p:nvSpPr>
          <p:cNvPr id="1048607"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09"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08"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146" name=""/>
        <p:cNvGrpSpPr/>
        <p:nvPr/>
      </p:nvGrpSpPr>
      <p:grpSpPr>
        <a:xfrm>
          <a:off x="0" y="0"/>
          <a:ext cx="0" cy="0"/>
          <a:chOff x="0" y="0"/>
          <a:chExt cx="0" cy="0"/>
        </a:xfrm>
      </p:grpSpPr>
      <p:sp>
        <p:nvSpPr>
          <p:cNvPr id="1048914" name="Title 1"/>
          <p:cNvSpPr>
            <a:spLocks noGrp="1"/>
          </p:cNvSpPr>
          <p:nvPr>
            <p:ph type="title"/>
          </p:nvPr>
        </p:nvSpPr>
        <p:spPr/>
        <p:txBody>
          <a:bodyPr/>
          <a:p>
            <a:r>
              <a:rPr altLang="zh-CN" lang="en-US" smtClean="0"/>
              <a:t>Click to edit Master title style</a:t>
            </a:r>
            <a:endParaRPr altLang="en-US" lang="zh-CN"/>
          </a:p>
        </p:txBody>
      </p:sp>
      <p:sp>
        <p:nvSpPr>
          <p:cNvPr id="1048915" name="Content Placeholder 2"/>
          <p:cNvSpPr>
            <a:spLocks noGrp="1"/>
          </p:cNvSpPr>
          <p:nvPr>
            <p:ph sz="half" idx="1"/>
          </p:nvPr>
        </p:nvSpPr>
        <p:spPr>
          <a:xfrm>
            <a:off x="628650" y="1825625"/>
            <a:ext cx="3886200" cy="4351338"/>
          </a:xfrm>
        </p:spPr>
        <p:txBody>
          <a:bodyPr/>
          <a:p>
            <a:pPr lvl="0"/>
            <a:r>
              <a:rPr altLang="zh-CN" lang="en-US" smtClean="0"/>
              <a:t>Click to edit Master text styles</a:t>
            </a:r>
          </a:p>
          <a:p>
            <a:pPr lvl="1"/>
            <a:r>
              <a:rPr altLang="zh-CN" lang="en-US" smtClean="0"/>
              <a:t>Second level</a:t>
            </a:r>
          </a:p>
          <a:p>
            <a:pPr lvl="2"/>
            <a:r>
              <a:rPr altLang="zh-CN" lang="en-US" smtClean="0"/>
              <a:t>Third level</a:t>
            </a:r>
          </a:p>
          <a:p>
            <a:pPr lvl="3"/>
            <a:r>
              <a:rPr altLang="zh-CN" lang="en-US" smtClean="0"/>
              <a:t>Fourth level</a:t>
            </a:r>
          </a:p>
          <a:p>
            <a:pPr lvl="4"/>
            <a:r>
              <a:rPr altLang="zh-CN" lang="en-US" smtClean="0"/>
              <a:t>Fifth level</a:t>
            </a:r>
          </a:p>
        </p:txBody>
      </p:sp>
      <p:sp>
        <p:nvSpPr>
          <p:cNvPr id="1048916" name="Content Placeholder 3"/>
          <p:cNvSpPr>
            <a:spLocks noGrp="1"/>
          </p:cNvSpPr>
          <p:nvPr>
            <p:ph sz="half" idx="2"/>
          </p:nvPr>
        </p:nvSpPr>
        <p:spPr>
          <a:xfrm>
            <a:off x="4629150" y="1825625"/>
            <a:ext cx="3886200" cy="4351338"/>
          </a:xfrm>
        </p:spPr>
        <p:txBody>
          <a:bodyPr/>
          <a:p>
            <a:pPr lvl="0"/>
            <a:r>
              <a:rPr altLang="zh-CN" lang="en-US" smtClean="0"/>
              <a:t>Click to edit Master text styles</a:t>
            </a:r>
          </a:p>
          <a:p>
            <a:pPr lvl="1"/>
            <a:r>
              <a:rPr altLang="zh-CN" lang="en-US" smtClean="0"/>
              <a:t>Second level</a:t>
            </a:r>
          </a:p>
          <a:p>
            <a:pPr lvl="2"/>
            <a:r>
              <a:rPr altLang="zh-CN" lang="en-US" smtClean="0"/>
              <a:t>Third level</a:t>
            </a:r>
          </a:p>
          <a:p>
            <a:pPr lvl="3"/>
            <a:r>
              <a:rPr altLang="zh-CN" lang="en-US" smtClean="0"/>
              <a:t>Fourth level</a:t>
            </a:r>
          </a:p>
          <a:p>
            <a:pPr lvl="4"/>
            <a:r>
              <a:rPr altLang="zh-CN" lang="en-US" smtClean="0"/>
              <a:t>Fifth level</a:t>
            </a:r>
          </a:p>
        </p:txBody>
      </p:sp>
      <p:sp>
        <p:nvSpPr>
          <p:cNvPr id="1048607"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09"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08"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147" name=""/>
        <p:cNvGrpSpPr/>
        <p:nvPr/>
      </p:nvGrpSpPr>
      <p:grpSpPr>
        <a:xfrm>
          <a:off x="0" y="0"/>
          <a:ext cx="0" cy="0"/>
          <a:chOff x="0" y="0"/>
          <a:chExt cx="0" cy="0"/>
        </a:xfrm>
      </p:grpSpPr>
      <p:sp>
        <p:nvSpPr>
          <p:cNvPr id="1048917" name="Title 1"/>
          <p:cNvSpPr>
            <a:spLocks noGrp="1"/>
          </p:cNvSpPr>
          <p:nvPr>
            <p:ph type="title"/>
          </p:nvPr>
        </p:nvSpPr>
        <p:spPr>
          <a:xfrm>
            <a:off x="629841" y="365125"/>
            <a:ext cx="7886700" cy="1325563"/>
          </a:xfrm>
        </p:spPr>
        <p:txBody>
          <a:bodyPr/>
          <a:p>
            <a:r>
              <a:rPr altLang="zh-CN" lang="en-US" smtClean="0"/>
              <a:t>Click to edit Master title style</a:t>
            </a:r>
            <a:endParaRPr altLang="en-US" lang="zh-CN"/>
          </a:p>
        </p:txBody>
      </p:sp>
      <p:sp>
        <p:nvSpPr>
          <p:cNvPr id="1048918" name="Text Placeholder 2"/>
          <p:cNvSpPr>
            <a:spLocks noGrp="1"/>
          </p:cNvSpPr>
          <p:nvPr>
            <p:ph type="body" idx="1"/>
          </p:nvPr>
        </p:nvSpPr>
        <p:spPr>
          <a:xfrm>
            <a:off x="629841" y="1681163"/>
            <a:ext cx="3868340"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altLang="zh-CN" lang="en-US" smtClean="0"/>
              <a:t>Click to edit Master text styles</a:t>
            </a:r>
          </a:p>
        </p:txBody>
      </p:sp>
      <p:sp>
        <p:nvSpPr>
          <p:cNvPr id="1048919" name="Content Placeholder 3"/>
          <p:cNvSpPr>
            <a:spLocks noGrp="1"/>
          </p:cNvSpPr>
          <p:nvPr>
            <p:ph sz="half" idx="2"/>
          </p:nvPr>
        </p:nvSpPr>
        <p:spPr>
          <a:xfrm>
            <a:off x="629841" y="2505075"/>
            <a:ext cx="3868340" cy="3684588"/>
          </a:xfrm>
        </p:spPr>
        <p:txBody>
          <a:bodyPr/>
          <a:p>
            <a:pPr lvl="0"/>
            <a:r>
              <a:rPr altLang="zh-CN" lang="en-US" smtClean="0"/>
              <a:t>Click to edit Master text styles</a:t>
            </a:r>
          </a:p>
          <a:p>
            <a:pPr lvl="1"/>
            <a:r>
              <a:rPr altLang="zh-CN" lang="en-US" smtClean="0"/>
              <a:t>Second level</a:t>
            </a:r>
          </a:p>
          <a:p>
            <a:pPr lvl="2"/>
            <a:r>
              <a:rPr altLang="zh-CN" lang="en-US" smtClean="0"/>
              <a:t>Third level</a:t>
            </a:r>
          </a:p>
          <a:p>
            <a:pPr lvl="3"/>
            <a:r>
              <a:rPr altLang="zh-CN" lang="en-US" smtClean="0"/>
              <a:t>Fourth level</a:t>
            </a:r>
          </a:p>
          <a:p>
            <a:pPr lvl="4"/>
            <a:r>
              <a:rPr altLang="zh-CN" lang="en-US" smtClean="0"/>
              <a:t>Fifth level</a:t>
            </a:r>
          </a:p>
        </p:txBody>
      </p:sp>
      <p:sp>
        <p:nvSpPr>
          <p:cNvPr id="1048920" name="Text Placeholder 4"/>
          <p:cNvSpPr>
            <a:spLocks noGrp="1"/>
          </p:cNvSpPr>
          <p:nvPr>
            <p:ph type="body" sz="quarter" idx="3"/>
          </p:nvPr>
        </p:nvSpPr>
        <p:spPr>
          <a:xfrm>
            <a:off x="4629150" y="1681163"/>
            <a:ext cx="3887391"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altLang="zh-CN" lang="en-US" smtClean="0"/>
              <a:t>Click to edit Master text styles</a:t>
            </a:r>
          </a:p>
        </p:txBody>
      </p:sp>
      <p:sp>
        <p:nvSpPr>
          <p:cNvPr id="1048921" name="Content Placeholder 5"/>
          <p:cNvSpPr>
            <a:spLocks noGrp="1"/>
          </p:cNvSpPr>
          <p:nvPr>
            <p:ph sz="quarter" idx="4"/>
          </p:nvPr>
        </p:nvSpPr>
        <p:spPr>
          <a:xfrm>
            <a:off x="4629150" y="2505075"/>
            <a:ext cx="3887391" cy="3684588"/>
          </a:xfrm>
        </p:spPr>
        <p:txBody>
          <a:bodyPr/>
          <a:p>
            <a:pPr lvl="0"/>
            <a:r>
              <a:rPr altLang="zh-CN" lang="en-US" smtClean="0"/>
              <a:t>Click to edit Master text styles</a:t>
            </a:r>
          </a:p>
          <a:p>
            <a:pPr lvl="1"/>
            <a:r>
              <a:rPr altLang="zh-CN" lang="en-US" smtClean="0"/>
              <a:t>Second level</a:t>
            </a:r>
          </a:p>
          <a:p>
            <a:pPr lvl="2"/>
            <a:r>
              <a:rPr altLang="zh-CN" lang="en-US" smtClean="0"/>
              <a:t>Third level</a:t>
            </a:r>
          </a:p>
          <a:p>
            <a:pPr lvl="3"/>
            <a:r>
              <a:rPr altLang="zh-CN" lang="en-US" smtClean="0"/>
              <a:t>Fourth level</a:t>
            </a:r>
          </a:p>
          <a:p>
            <a:pPr lvl="4"/>
            <a:r>
              <a:rPr altLang="zh-CN" lang="en-US" smtClean="0"/>
              <a:t>Fifth level</a:t>
            </a:r>
          </a:p>
        </p:txBody>
      </p:sp>
      <p:sp>
        <p:nvSpPr>
          <p:cNvPr id="1048607"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09"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08"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148" name=""/>
        <p:cNvGrpSpPr/>
        <p:nvPr/>
      </p:nvGrpSpPr>
      <p:grpSpPr>
        <a:xfrm>
          <a:off x="0" y="0"/>
          <a:ext cx="0" cy="0"/>
          <a:chOff x="0" y="0"/>
          <a:chExt cx="0" cy="0"/>
        </a:xfrm>
      </p:grpSpPr>
      <p:sp>
        <p:nvSpPr>
          <p:cNvPr id="1048922" name="Title 1"/>
          <p:cNvSpPr>
            <a:spLocks noGrp="1"/>
          </p:cNvSpPr>
          <p:nvPr>
            <p:ph type="title"/>
          </p:nvPr>
        </p:nvSpPr>
        <p:spPr/>
        <p:txBody>
          <a:bodyPr/>
          <a:p>
            <a:r>
              <a:rPr altLang="zh-CN" lang="en-US" smtClean="0"/>
              <a:t>Click to edit Master title style</a:t>
            </a:r>
            <a:endParaRPr altLang="en-US" lang="zh-CN"/>
          </a:p>
        </p:txBody>
      </p:sp>
      <p:sp>
        <p:nvSpPr>
          <p:cNvPr id="1048607"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09"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08"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23" name=""/>
        <p:cNvGrpSpPr/>
        <p:nvPr/>
      </p:nvGrpSpPr>
      <p:grpSpPr>
        <a:xfrm>
          <a:off x="0" y="0"/>
          <a:ext cx="0" cy="0"/>
          <a:chOff x="0" y="0"/>
          <a:chExt cx="0" cy="0"/>
        </a:xfrm>
      </p:grpSpPr>
      <p:sp>
        <p:nvSpPr>
          <p:cNvPr id="1048607"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09"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08"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150" name=""/>
        <p:cNvGrpSpPr/>
        <p:nvPr/>
      </p:nvGrpSpPr>
      <p:grpSpPr>
        <a:xfrm>
          <a:off x="0" y="0"/>
          <a:ext cx="0" cy="0"/>
          <a:chOff x="0" y="0"/>
          <a:chExt cx="0" cy="0"/>
        </a:xfrm>
      </p:grpSpPr>
      <p:sp>
        <p:nvSpPr>
          <p:cNvPr id="1048923" name="Title 1"/>
          <p:cNvSpPr>
            <a:spLocks noGrp="1"/>
          </p:cNvSpPr>
          <p:nvPr>
            <p:ph type="title"/>
          </p:nvPr>
        </p:nvSpPr>
        <p:spPr>
          <a:xfrm>
            <a:off x="629841" y="457200"/>
            <a:ext cx="2949177" cy="1600200"/>
          </a:xfrm>
        </p:spPr>
        <p:txBody>
          <a:bodyPr anchor="b"/>
          <a:lstStyle>
            <a:lvl1pPr>
              <a:defRPr sz="3200"/>
            </a:lvl1pPr>
          </a:lstStyle>
          <a:p>
            <a:r>
              <a:rPr altLang="zh-CN" lang="en-US" smtClean="0"/>
              <a:t>Click to edit Master title style</a:t>
            </a:r>
            <a:endParaRPr altLang="en-US" lang="zh-CN"/>
          </a:p>
        </p:txBody>
      </p:sp>
      <p:sp>
        <p:nvSpPr>
          <p:cNvPr id="1048924" name="Text Placeholder 3"/>
          <p:cNvSpPr>
            <a:spLocks noGrp="1"/>
          </p:cNvSpPr>
          <p:nvPr>
            <p:ph type="body" sz="half" idx="2"/>
          </p:nvPr>
        </p:nvSpPr>
        <p:spPr>
          <a:xfrm>
            <a:off x="629841" y="2057400"/>
            <a:ext cx="294917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altLang="zh-CN" lang="en-US" smtClean="0"/>
              <a:t>Click to edit Master text styles</a:t>
            </a:r>
          </a:p>
        </p:txBody>
      </p:sp>
      <p:sp>
        <p:nvSpPr>
          <p:cNvPr id="1048925" name="Content Placeholder 2"/>
          <p:cNvSpPr>
            <a:spLocks noGrp="1"/>
          </p:cNvSpPr>
          <p:nvPr>
            <p:ph idx="1"/>
          </p:nvPr>
        </p:nvSpPr>
        <p:spPr>
          <a:xfrm>
            <a:off x="3887391" y="987424"/>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altLang="zh-CN" lang="en-US" smtClean="0"/>
              <a:t>Click to edit Master text styles</a:t>
            </a:r>
          </a:p>
          <a:p>
            <a:pPr lvl="1"/>
            <a:r>
              <a:rPr altLang="zh-CN" lang="en-US" smtClean="0"/>
              <a:t>Second level</a:t>
            </a:r>
          </a:p>
          <a:p>
            <a:pPr lvl="2"/>
            <a:r>
              <a:rPr altLang="zh-CN" lang="en-US" smtClean="0"/>
              <a:t>Third level</a:t>
            </a:r>
          </a:p>
          <a:p>
            <a:pPr lvl="3"/>
            <a:r>
              <a:rPr altLang="zh-CN" lang="en-US" smtClean="0"/>
              <a:t>Fourth level</a:t>
            </a:r>
          </a:p>
          <a:p>
            <a:pPr lvl="4"/>
            <a:r>
              <a:rPr altLang="zh-CN" lang="en-US" smtClean="0"/>
              <a:t>Fifth level</a:t>
            </a:r>
          </a:p>
        </p:txBody>
      </p:sp>
      <p:sp>
        <p:nvSpPr>
          <p:cNvPr id="1048607"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09"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08"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152" name=""/>
        <p:cNvGrpSpPr/>
        <p:nvPr/>
      </p:nvGrpSpPr>
      <p:grpSpPr>
        <a:xfrm>
          <a:off x="0" y="0"/>
          <a:ext cx="0" cy="0"/>
          <a:chOff x="0" y="0"/>
          <a:chExt cx="0" cy="0"/>
        </a:xfrm>
      </p:grpSpPr>
      <p:sp>
        <p:nvSpPr>
          <p:cNvPr id="1048926" name="Title 1"/>
          <p:cNvSpPr>
            <a:spLocks noGrp="1"/>
          </p:cNvSpPr>
          <p:nvPr>
            <p:ph type="title"/>
          </p:nvPr>
        </p:nvSpPr>
        <p:spPr>
          <a:xfrm>
            <a:off x="629841" y="457200"/>
            <a:ext cx="2949177" cy="1600200"/>
          </a:xfrm>
        </p:spPr>
        <p:txBody>
          <a:bodyPr anchor="b"/>
          <a:lstStyle>
            <a:lvl1pPr>
              <a:defRPr sz="3200"/>
            </a:lvl1pPr>
          </a:lstStyle>
          <a:p>
            <a:r>
              <a:rPr altLang="zh-CN" lang="en-US" smtClean="0"/>
              <a:t>Click to edit Master title style</a:t>
            </a:r>
            <a:endParaRPr altLang="en-US" lang="zh-CN"/>
          </a:p>
        </p:txBody>
      </p:sp>
      <p:sp>
        <p:nvSpPr>
          <p:cNvPr id="1048927" name="Text Placeholder 3"/>
          <p:cNvSpPr>
            <a:spLocks noGrp="1"/>
          </p:cNvSpPr>
          <p:nvPr>
            <p:ph type="body" sz="half" idx="2"/>
          </p:nvPr>
        </p:nvSpPr>
        <p:spPr>
          <a:xfrm>
            <a:off x="629841" y="2057400"/>
            <a:ext cx="294917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altLang="zh-CN" lang="en-US" smtClean="0"/>
              <a:t>Click to edit Master text styles</a:t>
            </a:r>
          </a:p>
        </p:txBody>
      </p:sp>
      <p:sp>
        <p:nvSpPr>
          <p:cNvPr id="1048928" name="Picture Placeholder 2"/>
          <p:cNvSpPr>
            <a:spLocks noGrp="1"/>
          </p:cNvSpPr>
          <p:nvPr>
            <p:ph type="pic" idx="1"/>
          </p:nvPr>
        </p:nvSpPr>
        <p:spPr>
          <a:xfrm>
            <a:off x="3887391" y="987424"/>
            <a:ext cx="4629150" cy="4873625"/>
          </a:xfrm>
        </p:spPr>
        <p:txBody>
          <a:bodyPr/>
          <a:lstStyle>
            <a:lvl1pPr indent="0" marL="0">
              <a:buNone/>
              <a:defRPr sz="3200"/>
            </a:lvl1pPr>
            <a:lvl2pPr indent="0" marL="457200">
              <a:buNone/>
              <a:defRPr sz="2800"/>
            </a:lvl2pPr>
            <a:lvl3pPr indent="0" marL="914400">
              <a:buNone/>
              <a:defRPr sz="20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endParaRPr altLang="en-US" lang="zh-CN"/>
          </a:p>
        </p:txBody>
      </p:sp>
      <p:sp>
        <p:nvSpPr>
          <p:cNvPr id="1048607"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09"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08"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154" name=""/>
        <p:cNvGrpSpPr/>
        <p:nvPr/>
      </p:nvGrpSpPr>
      <p:grpSpPr>
        <a:xfrm>
          <a:off x="0" y="0"/>
          <a:ext cx="0" cy="0"/>
          <a:chOff x="0" y="0"/>
          <a:chExt cx="0" cy="0"/>
        </a:xfrm>
      </p:grpSpPr>
      <p:sp>
        <p:nvSpPr>
          <p:cNvPr id="1048929" name="Title 1"/>
          <p:cNvSpPr>
            <a:spLocks noGrp="1"/>
          </p:cNvSpPr>
          <p:nvPr>
            <p:ph type="title"/>
          </p:nvPr>
        </p:nvSpPr>
        <p:spPr/>
        <p:txBody>
          <a:bodyPr/>
          <a:p>
            <a:r>
              <a:rPr altLang="zh-CN" lang="en-US" smtClean="0"/>
              <a:t>Click to edit Master title style</a:t>
            </a:r>
            <a:endParaRPr altLang="en-US" lang="zh-CN"/>
          </a:p>
        </p:txBody>
      </p:sp>
      <p:sp>
        <p:nvSpPr>
          <p:cNvPr id="1048930" name="Vertical Text Placeholder 2"/>
          <p:cNvSpPr>
            <a:spLocks noGrp="1"/>
          </p:cNvSpPr>
          <p:nvPr>
            <p:ph type="body" orient="vert" idx="1"/>
          </p:nvPr>
        </p:nvSpPr>
        <p:spPr/>
        <p:txBody>
          <a:bodyPr vert="eaVert"/>
          <a:p>
            <a:pPr lvl="0"/>
            <a:r>
              <a:rPr altLang="zh-CN" lang="en-US" smtClean="0"/>
              <a:t>Click to edit Master text styles</a:t>
            </a:r>
          </a:p>
          <a:p>
            <a:pPr lvl="1"/>
            <a:r>
              <a:rPr altLang="zh-CN" lang="en-US" smtClean="0"/>
              <a:t>Second level</a:t>
            </a:r>
          </a:p>
          <a:p>
            <a:pPr lvl="2"/>
            <a:r>
              <a:rPr altLang="zh-CN" lang="en-US" smtClean="0"/>
              <a:t>Third level</a:t>
            </a:r>
          </a:p>
          <a:p>
            <a:pPr lvl="3"/>
            <a:r>
              <a:rPr altLang="zh-CN" lang="en-US" smtClean="0"/>
              <a:t>Fourth level</a:t>
            </a:r>
          </a:p>
          <a:p>
            <a:pPr lvl="4"/>
            <a:r>
              <a:rPr altLang="zh-CN" lang="en-US" smtClean="0"/>
              <a:t>Fifth level</a:t>
            </a:r>
          </a:p>
        </p:txBody>
      </p:sp>
      <p:sp>
        <p:nvSpPr>
          <p:cNvPr id="1048607"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09"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08"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156" name=""/>
        <p:cNvGrpSpPr/>
        <p:nvPr/>
      </p:nvGrpSpPr>
      <p:grpSpPr>
        <a:xfrm>
          <a:off x="0" y="0"/>
          <a:ext cx="0" cy="0"/>
          <a:chOff x="0" y="0"/>
          <a:chExt cx="0" cy="0"/>
        </a:xfrm>
      </p:grpSpPr>
      <p:sp>
        <p:nvSpPr>
          <p:cNvPr id="1048931" name="Vertical Title 1"/>
          <p:cNvSpPr>
            <a:spLocks noGrp="1"/>
          </p:cNvSpPr>
          <p:nvPr>
            <p:ph type="title" orient="vert"/>
          </p:nvPr>
        </p:nvSpPr>
        <p:spPr>
          <a:xfrm>
            <a:off x="6543675" y="365125"/>
            <a:ext cx="1971675" cy="5811838"/>
          </a:xfrm>
        </p:spPr>
        <p:txBody>
          <a:bodyPr vert="eaVert"/>
          <a:p>
            <a:r>
              <a:rPr altLang="zh-CN" lang="en-US" smtClean="0"/>
              <a:t>Click to edit Master title style</a:t>
            </a:r>
            <a:endParaRPr altLang="en-US" lang="zh-CN"/>
          </a:p>
        </p:txBody>
      </p:sp>
      <p:sp>
        <p:nvSpPr>
          <p:cNvPr id="1048932" name="Vertical Text Placeholder 2"/>
          <p:cNvSpPr>
            <a:spLocks noGrp="1"/>
          </p:cNvSpPr>
          <p:nvPr>
            <p:ph type="body" orient="vert" idx="1"/>
          </p:nvPr>
        </p:nvSpPr>
        <p:spPr>
          <a:xfrm>
            <a:off x="628650" y="365125"/>
            <a:ext cx="5800725" cy="5811838"/>
          </a:xfrm>
        </p:spPr>
        <p:txBody>
          <a:bodyPr vert="eaVert"/>
          <a:p>
            <a:pPr lvl="0"/>
            <a:r>
              <a:rPr altLang="zh-CN" lang="en-US" smtClean="0"/>
              <a:t>Click to edit Master text styles</a:t>
            </a:r>
          </a:p>
          <a:p>
            <a:pPr lvl="1"/>
            <a:r>
              <a:rPr altLang="zh-CN" lang="en-US" smtClean="0"/>
              <a:t>Second level</a:t>
            </a:r>
          </a:p>
          <a:p>
            <a:pPr lvl="2"/>
            <a:r>
              <a:rPr altLang="zh-CN" lang="en-US" smtClean="0"/>
              <a:t>Third level</a:t>
            </a:r>
          </a:p>
          <a:p>
            <a:pPr lvl="3"/>
            <a:r>
              <a:rPr altLang="zh-CN" lang="en-US" smtClean="0"/>
              <a:t>Fourth level</a:t>
            </a:r>
          </a:p>
          <a:p>
            <a:pPr lvl="4"/>
            <a:r>
              <a:rPr altLang="zh-CN" lang="en-US" smtClean="0"/>
              <a:t>Fifth level</a:t>
            </a:r>
          </a:p>
        </p:txBody>
      </p:sp>
      <p:sp>
        <p:nvSpPr>
          <p:cNvPr id="1048607"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09"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08"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white">
      <p:bgPr>
        <a:gradFill rotWithShape="0">
          <a:gsLst>
            <a:gs pos="0">
              <a:srgbClr val="466BB5">
                <a:alpha val="100000"/>
              </a:srgbClr>
            </a:gs>
            <a:gs pos="0">
              <a:srgbClr val="466BB5">
                <a:alpha val="100000"/>
              </a:srgbClr>
            </a:gs>
            <a:gs pos="100000">
              <a:srgbClr val="6699FF">
                <a:alpha val="100000"/>
              </a:srgbClr>
            </a:gs>
          </a:gsLst>
          <a:lin ang="5400000" scaled="1"/>
        </a:gradFill>
      </p:bgPr>
    </p:bg>
    <p:spTree>
      <p:nvGrpSpPr>
        <p:cNvPr id="54" name=""/>
        <p:cNvGrpSpPr/>
        <p:nvPr/>
      </p:nvGrpSpPr>
      <p:grpSpPr>
        <a:xfrm rot="0">
          <a:off x="0" y="0"/>
          <a:ext cx="0" cy="0"/>
          <a:chOff x="0" y="0"/>
          <a:chExt cx="0" cy="0"/>
        </a:xfrm>
      </p:grpSpPr>
      <p:grpSp>
        <p:nvGrpSpPr>
          <p:cNvPr id="55" name=""/>
          <p:cNvGrpSpPr/>
          <p:nvPr/>
        </p:nvGrpSpPr>
        <p:grpSpPr>
          <a:xfrm rot="0">
            <a:off x="0" y="0"/>
            <a:ext cx="1085850" cy="6854825"/>
            <a:chOff x="0" y="0"/>
            <a:chExt cx="684" cy="4318"/>
          </a:xfrm>
        </p:grpSpPr>
        <p:sp>
          <p:nvSpPr>
            <p:cNvPr id="1048615" name=""/>
            <p:cNvSpPr/>
            <p:nvPr/>
          </p:nvSpPr>
          <p:spPr>
            <a:xfrm rot="0">
              <a:off x="0" y="0"/>
              <a:ext cx="684" cy="4318"/>
            </a:xfrm>
            <a:prstGeom prst="rect"/>
            <a:gradFill rotWithShape="0">
              <a:gsLst>
                <a:gs pos="0">
                  <a:srgbClr val="3333FF">
                    <a:alpha val="100000"/>
                  </a:srgbClr>
                </a:gs>
                <a:gs pos="0">
                  <a:srgbClr val="3333FF">
                    <a:alpha val="100000"/>
                  </a:srgbClr>
                </a:gs>
                <a:gs pos="50000">
                  <a:srgbClr val="000000">
                    <a:alpha val="100000"/>
                  </a:srgbClr>
                </a:gs>
                <a:gs pos="100000">
                  <a:srgbClr val="3333FF">
                    <a:alpha val="100000"/>
                  </a:srgbClr>
                </a:gs>
              </a:gsLst>
              <a:lin ang="5400000" scaled="1"/>
            </a:gradFill>
            <a:ln>
              <a:noFill/>
            </a:ln>
          </p:spPr>
        </p:sp>
        <p:grpSp>
          <p:nvGrpSpPr>
            <p:cNvPr id="56" name=""/>
            <p:cNvGrpSpPr/>
            <p:nvPr/>
          </p:nvGrpSpPr>
          <p:grpSpPr>
            <a:xfrm rot="0">
              <a:off x="48" y="102"/>
              <a:ext cx="96" cy="4128"/>
              <a:chOff x="48" y="102"/>
              <a:chExt cx="96" cy="4128"/>
            </a:xfrm>
          </p:grpSpPr>
          <p:sp>
            <p:nvSpPr>
              <p:cNvPr id="1048616" name=""/>
              <p:cNvSpPr/>
              <p:nvPr/>
            </p:nvSpPr>
            <p:spPr>
              <a:xfrm rot="0">
                <a:off x="48" y="1105"/>
                <a:ext cx="96" cy="97"/>
              </a:xfrm>
              <a:prstGeom prst="rect"/>
              <a:solidFill>
                <a:srgbClr val="3333FF">
                  <a:alpha val="50000"/>
                </a:srgbClr>
              </a:solidFill>
              <a:ln>
                <a:noFill/>
              </a:ln>
            </p:spPr>
          </p:sp>
          <p:sp>
            <p:nvSpPr>
              <p:cNvPr id="1048617" name=""/>
              <p:cNvSpPr/>
              <p:nvPr/>
            </p:nvSpPr>
            <p:spPr>
              <a:xfrm rot="0">
                <a:off x="48" y="1250"/>
                <a:ext cx="96" cy="96"/>
              </a:xfrm>
              <a:prstGeom prst="rect"/>
              <a:solidFill>
                <a:srgbClr val="3333FF">
                  <a:alpha val="50000"/>
                </a:srgbClr>
              </a:solidFill>
              <a:ln>
                <a:noFill/>
              </a:ln>
            </p:spPr>
          </p:sp>
          <p:sp>
            <p:nvSpPr>
              <p:cNvPr id="1048618" name=""/>
              <p:cNvSpPr/>
              <p:nvPr/>
            </p:nvSpPr>
            <p:spPr>
              <a:xfrm rot="0">
                <a:off x="48" y="1393"/>
                <a:ext cx="96" cy="97"/>
              </a:xfrm>
              <a:prstGeom prst="rect"/>
              <a:solidFill>
                <a:srgbClr val="3333FF">
                  <a:alpha val="50000"/>
                </a:srgbClr>
              </a:solidFill>
              <a:ln>
                <a:noFill/>
              </a:ln>
            </p:spPr>
          </p:sp>
          <p:sp>
            <p:nvSpPr>
              <p:cNvPr id="1048619" name=""/>
              <p:cNvSpPr/>
              <p:nvPr/>
            </p:nvSpPr>
            <p:spPr>
              <a:xfrm rot="0">
                <a:off x="48" y="1538"/>
                <a:ext cx="96" cy="96"/>
              </a:xfrm>
              <a:prstGeom prst="rect"/>
              <a:solidFill>
                <a:srgbClr val="3333FF">
                  <a:alpha val="50000"/>
                </a:srgbClr>
              </a:solidFill>
              <a:ln>
                <a:noFill/>
              </a:ln>
            </p:spPr>
          </p:sp>
          <p:sp>
            <p:nvSpPr>
              <p:cNvPr id="1048620" name=""/>
              <p:cNvSpPr/>
              <p:nvPr/>
            </p:nvSpPr>
            <p:spPr>
              <a:xfrm rot="0">
                <a:off x="48" y="1683"/>
                <a:ext cx="96" cy="95"/>
              </a:xfrm>
              <a:prstGeom prst="rect"/>
              <a:solidFill>
                <a:srgbClr val="3333FF">
                  <a:alpha val="50000"/>
                </a:srgbClr>
              </a:solidFill>
              <a:ln>
                <a:noFill/>
              </a:ln>
            </p:spPr>
          </p:sp>
          <p:sp>
            <p:nvSpPr>
              <p:cNvPr id="1048621" name=""/>
              <p:cNvSpPr/>
              <p:nvPr/>
            </p:nvSpPr>
            <p:spPr>
              <a:xfrm rot="0">
                <a:off x="48" y="1826"/>
                <a:ext cx="96" cy="97"/>
              </a:xfrm>
              <a:prstGeom prst="rect"/>
              <a:solidFill>
                <a:srgbClr val="3333FF">
                  <a:alpha val="50000"/>
                </a:srgbClr>
              </a:solidFill>
              <a:ln>
                <a:noFill/>
              </a:ln>
            </p:spPr>
          </p:sp>
          <p:sp>
            <p:nvSpPr>
              <p:cNvPr id="1048622" name=""/>
              <p:cNvSpPr/>
              <p:nvPr/>
            </p:nvSpPr>
            <p:spPr>
              <a:xfrm rot="0">
                <a:off x="48" y="1971"/>
                <a:ext cx="96" cy="96"/>
              </a:xfrm>
              <a:prstGeom prst="rect"/>
              <a:solidFill>
                <a:srgbClr val="3333FF">
                  <a:alpha val="50000"/>
                </a:srgbClr>
              </a:solidFill>
              <a:ln>
                <a:noFill/>
              </a:ln>
            </p:spPr>
          </p:sp>
          <p:sp>
            <p:nvSpPr>
              <p:cNvPr id="1048623" name=""/>
              <p:cNvSpPr/>
              <p:nvPr/>
            </p:nvSpPr>
            <p:spPr>
              <a:xfrm rot="0">
                <a:off x="48" y="2115"/>
                <a:ext cx="96" cy="96"/>
              </a:xfrm>
              <a:prstGeom prst="rect"/>
              <a:solidFill>
                <a:srgbClr val="3333FF">
                  <a:alpha val="50000"/>
                </a:srgbClr>
              </a:solidFill>
              <a:ln>
                <a:noFill/>
              </a:ln>
            </p:spPr>
          </p:sp>
          <p:sp>
            <p:nvSpPr>
              <p:cNvPr id="1048624" name=""/>
              <p:cNvSpPr/>
              <p:nvPr/>
            </p:nvSpPr>
            <p:spPr>
              <a:xfrm rot="0">
                <a:off x="48" y="2259"/>
                <a:ext cx="96" cy="96"/>
              </a:xfrm>
              <a:prstGeom prst="rect"/>
              <a:solidFill>
                <a:srgbClr val="3333FF">
                  <a:alpha val="50000"/>
                </a:srgbClr>
              </a:solidFill>
              <a:ln>
                <a:noFill/>
              </a:ln>
            </p:spPr>
          </p:sp>
          <p:sp>
            <p:nvSpPr>
              <p:cNvPr id="1048625" name=""/>
              <p:cNvSpPr/>
              <p:nvPr/>
            </p:nvSpPr>
            <p:spPr>
              <a:xfrm rot="0">
                <a:off x="48" y="2403"/>
                <a:ext cx="96" cy="97"/>
              </a:xfrm>
              <a:prstGeom prst="rect"/>
              <a:solidFill>
                <a:srgbClr val="3333FF">
                  <a:alpha val="50000"/>
                </a:srgbClr>
              </a:solidFill>
              <a:ln>
                <a:noFill/>
              </a:ln>
            </p:spPr>
          </p:sp>
          <p:sp>
            <p:nvSpPr>
              <p:cNvPr id="1048626" name=""/>
              <p:cNvSpPr/>
              <p:nvPr/>
            </p:nvSpPr>
            <p:spPr>
              <a:xfrm rot="0">
                <a:off x="48" y="2548"/>
                <a:ext cx="96" cy="95"/>
              </a:xfrm>
              <a:prstGeom prst="rect"/>
              <a:solidFill>
                <a:srgbClr val="3333FF">
                  <a:alpha val="50000"/>
                </a:srgbClr>
              </a:solidFill>
              <a:ln>
                <a:noFill/>
              </a:ln>
            </p:spPr>
          </p:sp>
          <p:sp>
            <p:nvSpPr>
              <p:cNvPr id="1048627" name=""/>
              <p:cNvSpPr/>
              <p:nvPr/>
            </p:nvSpPr>
            <p:spPr>
              <a:xfrm rot="0">
                <a:off x="48" y="2692"/>
                <a:ext cx="96" cy="96"/>
              </a:xfrm>
              <a:prstGeom prst="rect"/>
              <a:solidFill>
                <a:srgbClr val="3333FF">
                  <a:alpha val="50000"/>
                </a:srgbClr>
              </a:solidFill>
              <a:ln>
                <a:noFill/>
              </a:ln>
            </p:spPr>
          </p:sp>
          <p:sp>
            <p:nvSpPr>
              <p:cNvPr id="1048628" name=""/>
              <p:cNvSpPr/>
              <p:nvPr/>
            </p:nvSpPr>
            <p:spPr>
              <a:xfrm rot="0">
                <a:off x="48" y="2836"/>
                <a:ext cx="96" cy="97"/>
              </a:xfrm>
              <a:prstGeom prst="rect"/>
              <a:solidFill>
                <a:srgbClr val="3333FF">
                  <a:alpha val="50000"/>
                </a:srgbClr>
              </a:solidFill>
              <a:ln>
                <a:noFill/>
              </a:ln>
            </p:spPr>
          </p:sp>
          <p:sp>
            <p:nvSpPr>
              <p:cNvPr id="1048629" name=""/>
              <p:cNvSpPr/>
              <p:nvPr/>
            </p:nvSpPr>
            <p:spPr>
              <a:xfrm rot="0">
                <a:off x="48" y="2980"/>
                <a:ext cx="96" cy="96"/>
              </a:xfrm>
              <a:prstGeom prst="rect"/>
              <a:solidFill>
                <a:srgbClr val="3333FF">
                  <a:alpha val="50000"/>
                </a:srgbClr>
              </a:solidFill>
              <a:ln>
                <a:noFill/>
              </a:ln>
            </p:spPr>
          </p:sp>
          <p:sp>
            <p:nvSpPr>
              <p:cNvPr id="1048630" name=""/>
              <p:cNvSpPr/>
              <p:nvPr/>
            </p:nvSpPr>
            <p:spPr>
              <a:xfrm rot="0">
                <a:off x="48" y="3124"/>
                <a:ext cx="96" cy="97"/>
              </a:xfrm>
              <a:prstGeom prst="rect"/>
              <a:solidFill>
                <a:srgbClr val="3333FF">
                  <a:alpha val="50000"/>
                </a:srgbClr>
              </a:solidFill>
              <a:ln>
                <a:noFill/>
              </a:ln>
            </p:spPr>
          </p:sp>
          <p:sp>
            <p:nvSpPr>
              <p:cNvPr id="1048631" name=""/>
              <p:cNvSpPr/>
              <p:nvPr/>
            </p:nvSpPr>
            <p:spPr>
              <a:xfrm rot="0">
                <a:off x="48" y="3269"/>
                <a:ext cx="96" cy="95"/>
              </a:xfrm>
              <a:prstGeom prst="rect"/>
              <a:solidFill>
                <a:srgbClr val="3333FF">
                  <a:alpha val="50000"/>
                </a:srgbClr>
              </a:solidFill>
              <a:ln>
                <a:noFill/>
              </a:ln>
            </p:spPr>
          </p:sp>
          <p:sp>
            <p:nvSpPr>
              <p:cNvPr id="1048632" name=""/>
              <p:cNvSpPr/>
              <p:nvPr/>
            </p:nvSpPr>
            <p:spPr>
              <a:xfrm rot="0">
                <a:off x="48" y="3412"/>
                <a:ext cx="96" cy="97"/>
              </a:xfrm>
              <a:prstGeom prst="rect"/>
              <a:solidFill>
                <a:srgbClr val="3333FF">
                  <a:alpha val="50000"/>
                </a:srgbClr>
              </a:solidFill>
              <a:ln>
                <a:noFill/>
              </a:ln>
            </p:spPr>
          </p:sp>
          <p:sp>
            <p:nvSpPr>
              <p:cNvPr id="1048633" name=""/>
              <p:cNvSpPr/>
              <p:nvPr/>
            </p:nvSpPr>
            <p:spPr>
              <a:xfrm rot="0">
                <a:off x="48" y="3557"/>
                <a:ext cx="96" cy="96"/>
              </a:xfrm>
              <a:prstGeom prst="rect"/>
              <a:solidFill>
                <a:srgbClr val="3333FF">
                  <a:alpha val="50000"/>
                </a:srgbClr>
              </a:solidFill>
              <a:ln>
                <a:noFill/>
              </a:ln>
            </p:spPr>
          </p:sp>
          <p:sp>
            <p:nvSpPr>
              <p:cNvPr id="1048634" name=""/>
              <p:cNvSpPr/>
              <p:nvPr/>
            </p:nvSpPr>
            <p:spPr>
              <a:xfrm rot="0">
                <a:off x="48" y="3702"/>
                <a:ext cx="96" cy="95"/>
              </a:xfrm>
              <a:prstGeom prst="rect"/>
              <a:solidFill>
                <a:srgbClr val="3333FF">
                  <a:alpha val="50000"/>
                </a:srgbClr>
              </a:solidFill>
              <a:ln>
                <a:noFill/>
              </a:ln>
            </p:spPr>
          </p:sp>
          <p:sp>
            <p:nvSpPr>
              <p:cNvPr id="1048635" name=""/>
              <p:cNvSpPr/>
              <p:nvPr/>
            </p:nvSpPr>
            <p:spPr>
              <a:xfrm rot="0">
                <a:off x="48" y="3845"/>
                <a:ext cx="96" cy="97"/>
              </a:xfrm>
              <a:prstGeom prst="rect"/>
              <a:solidFill>
                <a:srgbClr val="3333FF">
                  <a:alpha val="50000"/>
                </a:srgbClr>
              </a:solidFill>
              <a:ln>
                <a:noFill/>
              </a:ln>
            </p:spPr>
          </p:sp>
          <p:sp>
            <p:nvSpPr>
              <p:cNvPr id="1048636" name=""/>
              <p:cNvSpPr/>
              <p:nvPr/>
            </p:nvSpPr>
            <p:spPr>
              <a:xfrm rot="0">
                <a:off x="48" y="3990"/>
                <a:ext cx="96" cy="96"/>
              </a:xfrm>
              <a:prstGeom prst="rect"/>
              <a:solidFill>
                <a:srgbClr val="3333FF">
                  <a:alpha val="50000"/>
                </a:srgbClr>
              </a:solidFill>
              <a:ln>
                <a:noFill/>
              </a:ln>
            </p:spPr>
          </p:sp>
          <p:sp>
            <p:nvSpPr>
              <p:cNvPr id="1048637" name=""/>
              <p:cNvSpPr/>
              <p:nvPr/>
            </p:nvSpPr>
            <p:spPr>
              <a:xfrm rot="0">
                <a:off x="48" y="4133"/>
                <a:ext cx="96" cy="97"/>
              </a:xfrm>
              <a:prstGeom prst="rect"/>
              <a:solidFill>
                <a:srgbClr val="3333FF">
                  <a:alpha val="50000"/>
                </a:srgbClr>
              </a:solidFill>
              <a:ln>
                <a:noFill/>
              </a:ln>
            </p:spPr>
          </p:sp>
          <p:sp>
            <p:nvSpPr>
              <p:cNvPr id="1048638" name=""/>
              <p:cNvSpPr/>
              <p:nvPr/>
            </p:nvSpPr>
            <p:spPr>
              <a:xfrm rot="0">
                <a:off x="48" y="102"/>
                <a:ext cx="96" cy="96"/>
              </a:xfrm>
              <a:prstGeom prst="rect"/>
              <a:solidFill>
                <a:srgbClr val="3333FF">
                  <a:alpha val="50000"/>
                </a:srgbClr>
              </a:solidFill>
              <a:ln>
                <a:noFill/>
              </a:ln>
            </p:spPr>
          </p:sp>
          <p:sp>
            <p:nvSpPr>
              <p:cNvPr id="1048639" name=""/>
              <p:cNvSpPr/>
              <p:nvPr/>
            </p:nvSpPr>
            <p:spPr>
              <a:xfrm rot="0">
                <a:off x="48" y="246"/>
                <a:ext cx="96" cy="96"/>
              </a:xfrm>
              <a:prstGeom prst="rect"/>
              <a:solidFill>
                <a:srgbClr val="3333FF">
                  <a:alpha val="50000"/>
                </a:srgbClr>
              </a:solidFill>
              <a:ln>
                <a:noFill/>
              </a:ln>
            </p:spPr>
          </p:sp>
          <p:sp>
            <p:nvSpPr>
              <p:cNvPr id="1048640" name=""/>
              <p:cNvSpPr/>
              <p:nvPr/>
            </p:nvSpPr>
            <p:spPr>
              <a:xfrm rot="0">
                <a:off x="48" y="391"/>
                <a:ext cx="96" cy="96"/>
              </a:xfrm>
              <a:prstGeom prst="rect"/>
              <a:solidFill>
                <a:srgbClr val="3333FF">
                  <a:alpha val="50000"/>
                </a:srgbClr>
              </a:solidFill>
              <a:ln>
                <a:noFill/>
              </a:ln>
            </p:spPr>
          </p:sp>
          <p:sp>
            <p:nvSpPr>
              <p:cNvPr id="1048641" name=""/>
              <p:cNvSpPr/>
              <p:nvPr/>
            </p:nvSpPr>
            <p:spPr>
              <a:xfrm rot="0">
                <a:off x="48" y="535"/>
                <a:ext cx="96" cy="95"/>
              </a:xfrm>
              <a:prstGeom prst="rect"/>
              <a:solidFill>
                <a:srgbClr val="3333FF">
                  <a:alpha val="50000"/>
                </a:srgbClr>
              </a:solidFill>
              <a:ln>
                <a:noFill/>
              </a:ln>
            </p:spPr>
          </p:sp>
          <p:sp>
            <p:nvSpPr>
              <p:cNvPr id="1048642" name=""/>
              <p:cNvSpPr/>
              <p:nvPr/>
            </p:nvSpPr>
            <p:spPr>
              <a:xfrm rot="0">
                <a:off x="48" y="679"/>
                <a:ext cx="96" cy="96"/>
              </a:xfrm>
              <a:prstGeom prst="rect"/>
              <a:solidFill>
                <a:srgbClr val="3333FF">
                  <a:alpha val="50000"/>
                </a:srgbClr>
              </a:solidFill>
              <a:ln>
                <a:noFill/>
              </a:ln>
            </p:spPr>
          </p:sp>
          <p:sp>
            <p:nvSpPr>
              <p:cNvPr id="1048643" name=""/>
              <p:cNvSpPr/>
              <p:nvPr/>
            </p:nvSpPr>
            <p:spPr>
              <a:xfrm rot="0">
                <a:off x="48" y="823"/>
                <a:ext cx="96" cy="97"/>
              </a:xfrm>
              <a:prstGeom prst="rect"/>
              <a:solidFill>
                <a:srgbClr val="3333FF">
                  <a:alpha val="50000"/>
                </a:srgbClr>
              </a:solidFill>
              <a:ln>
                <a:noFill/>
              </a:ln>
            </p:spPr>
          </p:sp>
          <p:sp>
            <p:nvSpPr>
              <p:cNvPr id="1048644" name=""/>
              <p:cNvSpPr/>
              <p:nvPr/>
            </p:nvSpPr>
            <p:spPr>
              <a:xfrm rot="0">
                <a:off x="48" y="968"/>
                <a:ext cx="96" cy="95"/>
              </a:xfrm>
              <a:prstGeom prst="rect"/>
              <a:solidFill>
                <a:srgbClr val="3333FF">
                  <a:alpha val="50000"/>
                </a:srgbClr>
              </a:solidFill>
              <a:ln>
                <a:noFill/>
              </a:ln>
            </p:spPr>
          </p:sp>
        </p:grpSp>
      </p:grpSp>
      <p:sp>
        <p:nvSpPr>
          <p:cNvPr id="1048645" name=""/>
          <p:cNvSpPr/>
          <p:nvPr>
            <p:ph type="title" sz="full" idx="0"/>
          </p:nvPr>
        </p:nvSpPr>
        <p:spPr>
          <a:xfrm rot="0">
            <a:off x="1143000" y="609600"/>
            <a:ext cx="7772400" cy="1143000"/>
          </a:xfrm>
          <a:prstGeom prst="rect"/>
          <a:noFill/>
          <a:ln>
            <a:noFill/>
          </a:ln>
        </p:spPr>
        <p:txBody>
          <a:bodyPr anchor="ctr" bIns="46038" lIns="92075" rIns="92075" tIns="46038" vert="horz"/>
          <a:p>
            <a:pPr lvl="0"/>
            <a:r>
              <a:rPr altLang="en-US" lang="en-US"/>
              <a:t>Click to edit Master title style</a:t>
            </a:r>
          </a:p>
        </p:txBody>
      </p:sp>
      <p:sp>
        <p:nvSpPr>
          <p:cNvPr id="1048646"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47"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48"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49" name=""/>
          <p:cNvSpPr/>
          <p:nvPr>
            <p:ph type="body" sz="full" idx="1"/>
          </p:nvPr>
        </p:nvSpPr>
        <p:spPr>
          <a:xfrm rot="0">
            <a:off x="1169987" y="1946275"/>
            <a:ext cx="7772400" cy="4114800"/>
          </a:xfrm>
          <a:prstGeom prst="rect"/>
          <a:noFill/>
          <a:ln>
            <a:noFill/>
          </a:ln>
        </p:spPr>
        <p:txBody>
          <a:bodyPr anchor="t" bIns="45720" lIns="91440" rIns="91440" tIns="45720" vert="horz"/>
          <a:p>
            <a:pPr lvl="0"/>
            <a:r>
              <a:rPr altLang="en-US" lang="en-US"/>
              <a:t>Click to edit Master text styles</a:t>
            </a:r>
          </a:p>
          <a:p>
            <a:pPr lvl="1"/>
            <a:r>
              <a:rPr altLang="en-US" lang="en-US"/>
              <a:t>Second level</a:t>
            </a:r>
          </a:p>
          <a:p>
            <a:pPr lvl="2"/>
            <a:r>
              <a:rPr altLang="en-US" lang="en-US"/>
              <a:t>Third level</a:t>
            </a:r>
          </a:p>
          <a:p>
            <a:pPr lvl="3"/>
            <a:r>
              <a:rPr altLang="en-US" lang="en-US"/>
              <a:t>Fourth level</a:t>
            </a:r>
          </a:p>
          <a:p>
            <a:pPr lvl="4"/>
            <a:r>
              <a:rPr altLang="en-US" lang="en-US"/>
              <a:t>Fifth level</a:t>
            </a:r>
          </a:p>
        </p:txBody>
      </p:sp>
    </p:spTree>
  </p:cSld>
  <p:clrMap accent1="accent1" accent2="accent2" accent3="accent3" accent4="accent4" accent5="accent5" accent6="accent6" bg1="lt1" bg2="dk2" tx1="dk1" tx2="lt2"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82" r:id="rId8"/>
    <p:sldLayoutId id="2147483683" r:id="rId9"/>
    <p:sldLayoutId id="2147483684" r:id="rId10"/>
    <p:sldLayoutId id="2147483685" r:id="rId11"/>
  </p:sldLayoutIdLst>
  <p:hf dt="0" ftr="0" hdr="0" sldNum="0"/>
  <p:txStyles>
    <p:title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p:titleStyle>
    <p:body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p:bodyStyle>
    <p:other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white">
      <p:bgPr>
        <a:gradFill rotWithShape="0">
          <a:gsLst>
            <a:gs pos="0">
              <a:srgbClr val="466BB5">
                <a:alpha val="100000"/>
              </a:srgbClr>
            </a:gs>
            <a:gs pos="0">
              <a:srgbClr val="466BB5">
                <a:alpha val="100000"/>
              </a:srgbClr>
            </a:gs>
            <a:gs pos="100000">
              <a:srgbClr val="6699FF">
                <a:alpha val="100000"/>
              </a:srgbClr>
            </a:gs>
          </a:gsLst>
          <a:lin ang="5400000" scaled="1"/>
        </a:gradFill>
      </p:bgPr>
    </p:bg>
    <p:spTree>
      <p:nvGrpSpPr>
        <p:cNvPr id="12" name=""/>
        <p:cNvGrpSpPr/>
        <p:nvPr/>
      </p:nvGrpSpPr>
      <p:grpSpPr>
        <a:xfrm rot="0">
          <a:off x="0" y="0"/>
          <a:ext cx="0" cy="0"/>
          <a:chOff x="0" y="0"/>
          <a:chExt cx="0" cy="0"/>
        </a:xfrm>
      </p:grpSpPr>
      <p:grpSp>
        <p:nvGrpSpPr>
          <p:cNvPr id="13" name=""/>
          <p:cNvGrpSpPr/>
          <p:nvPr/>
        </p:nvGrpSpPr>
        <p:grpSpPr>
          <a:xfrm rot="0">
            <a:off x="0" y="0"/>
            <a:ext cx="1085850" cy="6854825"/>
            <a:chOff x="0" y="0"/>
            <a:chExt cx="684" cy="4318"/>
          </a:xfrm>
        </p:grpSpPr>
        <p:sp>
          <p:nvSpPr>
            <p:cNvPr id="1048576" name=""/>
            <p:cNvSpPr/>
            <p:nvPr/>
          </p:nvSpPr>
          <p:spPr>
            <a:xfrm rot="0">
              <a:off x="0" y="0"/>
              <a:ext cx="684" cy="4318"/>
            </a:xfrm>
            <a:prstGeom prst="rect"/>
            <a:gradFill rotWithShape="0">
              <a:gsLst>
                <a:gs pos="0">
                  <a:srgbClr val="3333FF">
                    <a:alpha val="100000"/>
                  </a:srgbClr>
                </a:gs>
                <a:gs pos="0">
                  <a:srgbClr val="3333FF">
                    <a:alpha val="100000"/>
                  </a:srgbClr>
                </a:gs>
                <a:gs pos="50000">
                  <a:srgbClr val="000000">
                    <a:alpha val="100000"/>
                  </a:srgbClr>
                </a:gs>
                <a:gs pos="100000">
                  <a:srgbClr val="3333FF">
                    <a:alpha val="100000"/>
                  </a:srgbClr>
                </a:gs>
              </a:gsLst>
              <a:lin ang="5400000" scaled="1"/>
            </a:gradFill>
            <a:ln>
              <a:noFill/>
            </a:ln>
          </p:spPr>
        </p:sp>
        <p:grpSp>
          <p:nvGrpSpPr>
            <p:cNvPr id="14" name=""/>
            <p:cNvGrpSpPr/>
            <p:nvPr/>
          </p:nvGrpSpPr>
          <p:grpSpPr>
            <a:xfrm rot="0">
              <a:off x="48" y="103"/>
              <a:ext cx="96" cy="4126"/>
              <a:chOff x="48" y="103"/>
              <a:chExt cx="96" cy="4126"/>
            </a:xfrm>
          </p:grpSpPr>
          <p:sp>
            <p:nvSpPr>
              <p:cNvPr id="1048577" name=""/>
              <p:cNvSpPr/>
              <p:nvPr/>
            </p:nvSpPr>
            <p:spPr>
              <a:xfrm rot="0">
                <a:off x="48" y="1105"/>
                <a:ext cx="96" cy="97"/>
              </a:xfrm>
              <a:prstGeom prst="rect"/>
              <a:solidFill>
                <a:srgbClr val="3333FF">
                  <a:alpha val="50000"/>
                </a:srgbClr>
              </a:solidFill>
              <a:ln>
                <a:noFill/>
              </a:ln>
            </p:spPr>
          </p:sp>
          <p:sp>
            <p:nvSpPr>
              <p:cNvPr id="1048578" name=""/>
              <p:cNvSpPr/>
              <p:nvPr/>
            </p:nvSpPr>
            <p:spPr>
              <a:xfrm rot="0">
                <a:off x="48" y="1250"/>
                <a:ext cx="96" cy="97"/>
              </a:xfrm>
              <a:prstGeom prst="rect"/>
              <a:solidFill>
                <a:srgbClr val="3333FF">
                  <a:alpha val="50000"/>
                </a:srgbClr>
              </a:solidFill>
              <a:ln>
                <a:noFill/>
              </a:ln>
            </p:spPr>
          </p:sp>
          <p:sp>
            <p:nvSpPr>
              <p:cNvPr id="1048579" name=""/>
              <p:cNvSpPr/>
              <p:nvPr/>
            </p:nvSpPr>
            <p:spPr>
              <a:xfrm rot="0">
                <a:off x="48" y="1393"/>
                <a:ext cx="96" cy="97"/>
              </a:xfrm>
              <a:prstGeom prst="rect"/>
              <a:solidFill>
                <a:srgbClr val="3333FF">
                  <a:alpha val="50000"/>
                </a:srgbClr>
              </a:solidFill>
              <a:ln>
                <a:noFill/>
              </a:ln>
            </p:spPr>
          </p:sp>
          <p:sp>
            <p:nvSpPr>
              <p:cNvPr id="1048580" name=""/>
              <p:cNvSpPr/>
              <p:nvPr/>
            </p:nvSpPr>
            <p:spPr>
              <a:xfrm rot="0">
                <a:off x="48" y="1538"/>
                <a:ext cx="96" cy="97"/>
              </a:xfrm>
              <a:prstGeom prst="rect"/>
              <a:solidFill>
                <a:srgbClr val="3333FF">
                  <a:alpha val="50000"/>
                </a:srgbClr>
              </a:solidFill>
              <a:ln>
                <a:noFill/>
              </a:ln>
            </p:spPr>
          </p:sp>
          <p:sp>
            <p:nvSpPr>
              <p:cNvPr id="1048581" name=""/>
              <p:cNvSpPr/>
              <p:nvPr/>
            </p:nvSpPr>
            <p:spPr>
              <a:xfrm rot="0">
                <a:off x="48" y="1683"/>
                <a:ext cx="96" cy="95"/>
              </a:xfrm>
              <a:prstGeom prst="rect"/>
              <a:solidFill>
                <a:srgbClr val="3333FF">
                  <a:alpha val="50000"/>
                </a:srgbClr>
              </a:solidFill>
              <a:ln>
                <a:noFill/>
              </a:ln>
            </p:spPr>
          </p:sp>
          <p:sp>
            <p:nvSpPr>
              <p:cNvPr id="1048582" name=""/>
              <p:cNvSpPr/>
              <p:nvPr/>
            </p:nvSpPr>
            <p:spPr>
              <a:xfrm rot="0">
                <a:off x="48" y="1826"/>
                <a:ext cx="96" cy="96"/>
              </a:xfrm>
              <a:prstGeom prst="rect"/>
              <a:solidFill>
                <a:srgbClr val="3333FF">
                  <a:alpha val="50000"/>
                </a:srgbClr>
              </a:solidFill>
              <a:ln>
                <a:noFill/>
              </a:ln>
            </p:spPr>
          </p:sp>
          <p:sp>
            <p:nvSpPr>
              <p:cNvPr id="1048583" name=""/>
              <p:cNvSpPr/>
              <p:nvPr/>
            </p:nvSpPr>
            <p:spPr>
              <a:xfrm rot="0">
                <a:off x="48" y="1971"/>
                <a:ext cx="96" cy="96"/>
              </a:xfrm>
              <a:prstGeom prst="rect"/>
              <a:solidFill>
                <a:srgbClr val="3333FF">
                  <a:alpha val="50000"/>
                </a:srgbClr>
              </a:solidFill>
              <a:ln>
                <a:noFill/>
              </a:ln>
            </p:spPr>
          </p:sp>
          <p:sp>
            <p:nvSpPr>
              <p:cNvPr id="1048584" name=""/>
              <p:cNvSpPr/>
              <p:nvPr/>
            </p:nvSpPr>
            <p:spPr>
              <a:xfrm rot="0">
                <a:off x="48" y="2116"/>
                <a:ext cx="96" cy="94"/>
              </a:xfrm>
              <a:prstGeom prst="rect"/>
              <a:solidFill>
                <a:srgbClr val="3333FF">
                  <a:alpha val="50000"/>
                </a:srgbClr>
              </a:solidFill>
              <a:ln>
                <a:noFill/>
              </a:ln>
            </p:spPr>
          </p:sp>
          <p:sp>
            <p:nvSpPr>
              <p:cNvPr id="1048585" name=""/>
              <p:cNvSpPr/>
              <p:nvPr/>
            </p:nvSpPr>
            <p:spPr>
              <a:xfrm rot="0">
                <a:off x="48" y="2259"/>
                <a:ext cx="96" cy="96"/>
              </a:xfrm>
              <a:prstGeom prst="rect"/>
              <a:solidFill>
                <a:srgbClr val="3333FF">
                  <a:alpha val="50000"/>
                </a:srgbClr>
              </a:solidFill>
              <a:ln>
                <a:noFill/>
              </a:ln>
            </p:spPr>
          </p:sp>
          <p:sp>
            <p:nvSpPr>
              <p:cNvPr id="1048586" name=""/>
              <p:cNvSpPr/>
              <p:nvPr/>
            </p:nvSpPr>
            <p:spPr>
              <a:xfrm rot="0">
                <a:off x="48" y="2404"/>
                <a:ext cx="96" cy="96"/>
              </a:xfrm>
              <a:prstGeom prst="rect"/>
              <a:solidFill>
                <a:srgbClr val="3333FF">
                  <a:alpha val="50000"/>
                </a:srgbClr>
              </a:solidFill>
              <a:ln>
                <a:noFill/>
              </a:ln>
            </p:spPr>
          </p:sp>
          <p:sp>
            <p:nvSpPr>
              <p:cNvPr id="1048587" name=""/>
              <p:cNvSpPr/>
              <p:nvPr/>
            </p:nvSpPr>
            <p:spPr>
              <a:xfrm rot="0">
                <a:off x="48" y="2549"/>
                <a:ext cx="96" cy="94"/>
              </a:xfrm>
              <a:prstGeom prst="rect"/>
              <a:solidFill>
                <a:srgbClr val="3333FF">
                  <a:alpha val="50000"/>
                </a:srgbClr>
              </a:solidFill>
              <a:ln>
                <a:noFill/>
              </a:ln>
            </p:spPr>
          </p:sp>
          <p:sp>
            <p:nvSpPr>
              <p:cNvPr id="1048588" name=""/>
              <p:cNvSpPr/>
              <p:nvPr/>
            </p:nvSpPr>
            <p:spPr>
              <a:xfrm rot="0">
                <a:off x="48" y="2691"/>
                <a:ext cx="96" cy="97"/>
              </a:xfrm>
              <a:prstGeom prst="rect"/>
              <a:solidFill>
                <a:srgbClr val="3333FF">
                  <a:alpha val="50000"/>
                </a:srgbClr>
              </a:solidFill>
              <a:ln>
                <a:noFill/>
              </a:ln>
            </p:spPr>
          </p:sp>
          <p:sp>
            <p:nvSpPr>
              <p:cNvPr id="1048589" name=""/>
              <p:cNvSpPr/>
              <p:nvPr/>
            </p:nvSpPr>
            <p:spPr>
              <a:xfrm rot="0">
                <a:off x="48" y="2836"/>
                <a:ext cx="96" cy="97"/>
              </a:xfrm>
              <a:prstGeom prst="rect"/>
              <a:solidFill>
                <a:srgbClr val="3333FF">
                  <a:alpha val="50000"/>
                </a:srgbClr>
              </a:solidFill>
              <a:ln>
                <a:noFill/>
              </a:ln>
            </p:spPr>
          </p:sp>
          <p:sp>
            <p:nvSpPr>
              <p:cNvPr id="1048590" name=""/>
              <p:cNvSpPr/>
              <p:nvPr/>
            </p:nvSpPr>
            <p:spPr>
              <a:xfrm rot="0">
                <a:off x="48" y="2979"/>
                <a:ext cx="96" cy="97"/>
              </a:xfrm>
              <a:prstGeom prst="rect"/>
              <a:solidFill>
                <a:srgbClr val="3333FF">
                  <a:alpha val="50000"/>
                </a:srgbClr>
              </a:solidFill>
              <a:ln>
                <a:noFill/>
              </a:ln>
            </p:spPr>
          </p:sp>
          <p:sp>
            <p:nvSpPr>
              <p:cNvPr id="1048591" name=""/>
              <p:cNvSpPr/>
              <p:nvPr/>
            </p:nvSpPr>
            <p:spPr>
              <a:xfrm rot="0">
                <a:off x="48" y="3124"/>
                <a:ext cx="96" cy="97"/>
              </a:xfrm>
              <a:prstGeom prst="rect"/>
              <a:solidFill>
                <a:srgbClr val="3333FF">
                  <a:alpha val="50000"/>
                </a:srgbClr>
              </a:solidFill>
              <a:ln>
                <a:noFill/>
              </a:ln>
            </p:spPr>
          </p:sp>
          <p:sp>
            <p:nvSpPr>
              <p:cNvPr id="1048592" name=""/>
              <p:cNvSpPr/>
              <p:nvPr/>
            </p:nvSpPr>
            <p:spPr>
              <a:xfrm rot="0">
                <a:off x="48" y="3269"/>
                <a:ext cx="96" cy="95"/>
              </a:xfrm>
              <a:prstGeom prst="rect"/>
              <a:solidFill>
                <a:srgbClr val="3333FF">
                  <a:alpha val="50000"/>
                </a:srgbClr>
              </a:solidFill>
              <a:ln>
                <a:noFill/>
              </a:ln>
            </p:spPr>
          </p:sp>
          <p:sp>
            <p:nvSpPr>
              <p:cNvPr id="1048593" name=""/>
              <p:cNvSpPr/>
              <p:nvPr/>
            </p:nvSpPr>
            <p:spPr>
              <a:xfrm rot="0">
                <a:off x="48" y="3412"/>
                <a:ext cx="96" cy="97"/>
              </a:xfrm>
              <a:prstGeom prst="rect"/>
              <a:solidFill>
                <a:srgbClr val="3333FF">
                  <a:alpha val="50000"/>
                </a:srgbClr>
              </a:solidFill>
              <a:ln>
                <a:noFill/>
              </a:ln>
            </p:spPr>
          </p:sp>
          <p:sp>
            <p:nvSpPr>
              <p:cNvPr id="1048594" name=""/>
              <p:cNvSpPr/>
              <p:nvPr/>
            </p:nvSpPr>
            <p:spPr>
              <a:xfrm rot="0">
                <a:off x="48" y="3557"/>
                <a:ext cx="96" cy="97"/>
              </a:xfrm>
              <a:prstGeom prst="rect"/>
              <a:solidFill>
                <a:srgbClr val="3333FF">
                  <a:alpha val="50000"/>
                </a:srgbClr>
              </a:solidFill>
              <a:ln>
                <a:noFill/>
              </a:ln>
            </p:spPr>
          </p:sp>
          <p:sp>
            <p:nvSpPr>
              <p:cNvPr id="1048595" name=""/>
              <p:cNvSpPr/>
              <p:nvPr/>
            </p:nvSpPr>
            <p:spPr>
              <a:xfrm rot="0">
                <a:off x="48" y="3702"/>
                <a:ext cx="96" cy="95"/>
              </a:xfrm>
              <a:prstGeom prst="rect"/>
              <a:solidFill>
                <a:srgbClr val="3333FF">
                  <a:alpha val="50000"/>
                </a:srgbClr>
              </a:solidFill>
              <a:ln>
                <a:noFill/>
              </a:ln>
            </p:spPr>
          </p:sp>
          <p:sp>
            <p:nvSpPr>
              <p:cNvPr id="1048596" name=""/>
              <p:cNvSpPr/>
              <p:nvPr/>
            </p:nvSpPr>
            <p:spPr>
              <a:xfrm rot="0">
                <a:off x="48" y="3845"/>
                <a:ext cx="96" cy="97"/>
              </a:xfrm>
              <a:prstGeom prst="rect"/>
              <a:solidFill>
                <a:srgbClr val="3333FF">
                  <a:alpha val="50000"/>
                </a:srgbClr>
              </a:solidFill>
              <a:ln>
                <a:noFill/>
              </a:ln>
            </p:spPr>
          </p:sp>
          <p:sp>
            <p:nvSpPr>
              <p:cNvPr id="1048597" name=""/>
              <p:cNvSpPr/>
              <p:nvPr/>
            </p:nvSpPr>
            <p:spPr>
              <a:xfrm rot="0">
                <a:off x="48" y="3990"/>
                <a:ext cx="96" cy="96"/>
              </a:xfrm>
              <a:prstGeom prst="rect"/>
              <a:solidFill>
                <a:srgbClr val="3333FF">
                  <a:alpha val="50000"/>
                </a:srgbClr>
              </a:solidFill>
              <a:ln>
                <a:noFill/>
              </a:ln>
            </p:spPr>
          </p:sp>
          <p:sp>
            <p:nvSpPr>
              <p:cNvPr id="1048598" name=""/>
              <p:cNvSpPr/>
              <p:nvPr/>
            </p:nvSpPr>
            <p:spPr>
              <a:xfrm rot="0">
                <a:off x="48" y="4134"/>
                <a:ext cx="96" cy="95"/>
              </a:xfrm>
              <a:prstGeom prst="rect"/>
              <a:solidFill>
                <a:srgbClr val="3333FF">
                  <a:alpha val="50000"/>
                </a:srgbClr>
              </a:solidFill>
              <a:ln>
                <a:noFill/>
              </a:ln>
            </p:spPr>
          </p:sp>
          <p:sp>
            <p:nvSpPr>
              <p:cNvPr id="1048599" name=""/>
              <p:cNvSpPr/>
              <p:nvPr/>
            </p:nvSpPr>
            <p:spPr>
              <a:xfrm rot="0">
                <a:off x="48" y="103"/>
                <a:ext cx="96" cy="94"/>
              </a:xfrm>
              <a:prstGeom prst="rect"/>
              <a:solidFill>
                <a:srgbClr val="3333FF">
                  <a:alpha val="50000"/>
                </a:srgbClr>
              </a:solidFill>
              <a:ln>
                <a:noFill/>
              </a:ln>
            </p:spPr>
          </p:sp>
          <p:sp>
            <p:nvSpPr>
              <p:cNvPr id="1048600" name=""/>
              <p:cNvSpPr/>
              <p:nvPr/>
            </p:nvSpPr>
            <p:spPr>
              <a:xfrm rot="0">
                <a:off x="48" y="246"/>
                <a:ext cx="96" cy="96"/>
              </a:xfrm>
              <a:prstGeom prst="rect"/>
              <a:solidFill>
                <a:srgbClr val="3333FF">
                  <a:alpha val="50000"/>
                </a:srgbClr>
              </a:solidFill>
              <a:ln>
                <a:noFill/>
              </a:ln>
            </p:spPr>
          </p:sp>
          <p:sp>
            <p:nvSpPr>
              <p:cNvPr id="1048601" name=""/>
              <p:cNvSpPr/>
              <p:nvPr/>
            </p:nvSpPr>
            <p:spPr>
              <a:xfrm rot="0">
                <a:off x="48" y="391"/>
                <a:ext cx="96" cy="96"/>
              </a:xfrm>
              <a:prstGeom prst="rect"/>
              <a:solidFill>
                <a:srgbClr val="3333FF">
                  <a:alpha val="50000"/>
                </a:srgbClr>
              </a:solidFill>
              <a:ln>
                <a:noFill/>
              </a:ln>
            </p:spPr>
          </p:sp>
          <p:sp>
            <p:nvSpPr>
              <p:cNvPr id="1048602" name=""/>
              <p:cNvSpPr/>
              <p:nvPr/>
            </p:nvSpPr>
            <p:spPr>
              <a:xfrm rot="0">
                <a:off x="48" y="535"/>
                <a:ext cx="96" cy="95"/>
              </a:xfrm>
              <a:prstGeom prst="rect"/>
              <a:solidFill>
                <a:srgbClr val="3333FF">
                  <a:alpha val="50000"/>
                </a:srgbClr>
              </a:solidFill>
              <a:ln>
                <a:noFill/>
              </a:ln>
            </p:spPr>
          </p:sp>
          <p:sp>
            <p:nvSpPr>
              <p:cNvPr id="1048603" name=""/>
              <p:cNvSpPr/>
              <p:nvPr/>
            </p:nvSpPr>
            <p:spPr>
              <a:xfrm rot="0">
                <a:off x="48" y="678"/>
                <a:ext cx="96" cy="97"/>
              </a:xfrm>
              <a:prstGeom prst="rect"/>
              <a:solidFill>
                <a:srgbClr val="3333FF">
                  <a:alpha val="50000"/>
                </a:srgbClr>
              </a:solidFill>
              <a:ln>
                <a:noFill/>
              </a:ln>
            </p:spPr>
          </p:sp>
          <p:sp>
            <p:nvSpPr>
              <p:cNvPr id="1048604" name=""/>
              <p:cNvSpPr/>
              <p:nvPr/>
            </p:nvSpPr>
            <p:spPr>
              <a:xfrm rot="0">
                <a:off x="48" y="823"/>
                <a:ext cx="96" cy="97"/>
              </a:xfrm>
              <a:prstGeom prst="rect"/>
              <a:solidFill>
                <a:srgbClr val="3333FF">
                  <a:alpha val="50000"/>
                </a:srgbClr>
              </a:solidFill>
              <a:ln>
                <a:noFill/>
              </a:ln>
            </p:spPr>
          </p:sp>
          <p:sp>
            <p:nvSpPr>
              <p:cNvPr id="1048605" name=""/>
              <p:cNvSpPr/>
              <p:nvPr/>
            </p:nvSpPr>
            <p:spPr>
              <a:xfrm rot="0">
                <a:off x="48" y="968"/>
                <a:ext cx="96" cy="95"/>
              </a:xfrm>
              <a:prstGeom prst="rect"/>
              <a:solidFill>
                <a:srgbClr val="3333FF">
                  <a:alpha val="50000"/>
                </a:srgbClr>
              </a:solidFill>
              <a:ln>
                <a:noFill/>
              </a:ln>
            </p:spPr>
          </p:sp>
        </p:grpSp>
      </p:grpSp>
      <p:sp>
        <p:nvSpPr>
          <p:cNvPr id="1048606" name=""/>
          <p:cNvSpPr/>
          <p:nvPr>
            <p:ph type="title" sz="full" idx="0"/>
          </p:nvPr>
        </p:nvSpPr>
        <p:spPr>
          <a:xfrm rot="0">
            <a:off x="1143000" y="609600"/>
            <a:ext cx="7772400" cy="1143000"/>
          </a:xfrm>
          <a:prstGeom prst="rect"/>
          <a:noFill/>
          <a:ln>
            <a:noFill/>
          </a:ln>
        </p:spPr>
        <p:txBody>
          <a:bodyPr anchor="ctr" bIns="46038" lIns="92075" rIns="92075" tIns="46038" vert="horz"/>
          <a:p>
            <a:pPr lvl="0"/>
            <a:r>
              <a:rPr altLang="en-US" lang="en-US"/>
              <a:t>Click to edit Master title style</a:t>
            </a:r>
          </a:p>
        </p:txBody>
      </p:sp>
      <p:sp>
        <p:nvSpPr>
          <p:cNvPr id="1048607" name=""/>
          <p:cNvSpPr/>
          <p:nvPr>
            <p:ph type="dt" sz="half" idx="2"/>
          </p:nvPr>
        </p:nvSpPr>
        <p:spPr>
          <a:xfrm rot="0">
            <a:off x="11430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08" name=""/>
          <p:cNvSpPr/>
          <p:nvPr>
            <p:ph type="ftr" sz="quarter" idx="3"/>
          </p:nvPr>
        </p:nvSpPr>
        <p:spPr>
          <a:xfrm rot="0">
            <a:off x="3581400" y="6248400"/>
            <a:ext cx="28956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ctr" eaLnBrk="1" fontAlgn="base" hangingPunct="1" indent="0" latinLnBrk="1" lvl="0" marL="0">
              <a:lnSpc>
                <a:spcPct val="100000"/>
              </a:lnSpc>
              <a:spcBef>
                <a:spcPct val="0"/>
              </a:spcBef>
              <a:spcAft>
                <a:spcPct val="0"/>
              </a:spcAft>
              <a:buFontTx/>
              <a:buNone/>
            </a:pPr>
            <a:endParaRPr altLang="en-US" baseline="0" b="0" sz="1400" i="0" lang="en-US" u="none">
              <a:solidFill>
                <a:srgbClr val="FFFFFF"/>
              </a:solidFill>
              <a:latin typeface="Times New Roman" pitchFamily="18" charset="0"/>
              <a:sym typeface="Times New Roman" pitchFamily="18" charset="0"/>
            </a:endParaRPr>
          </a:p>
        </p:txBody>
      </p:sp>
      <p:sp>
        <p:nvSpPr>
          <p:cNvPr id="1048609" name=""/>
          <p:cNvSpPr/>
          <p:nvPr>
            <p:ph type="sldNum" sz="quarter" idx="4"/>
          </p:nvPr>
        </p:nvSpPr>
        <p:spPr>
          <a:xfrm rot="0">
            <a:off x="7010400" y="6248400"/>
            <a:ext cx="1905000" cy="4572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a:lstStyle>
          <a:p>
            <a:pPr algn="r" eaLnBrk="1" fontAlgn="base" hangingPunct="1" indent="0" latinLnBrk="1" lvl="0" marL="0">
              <a:lnSpc>
                <a:spcPct val="100000"/>
              </a:lnSpc>
              <a:spcBef>
                <a:spcPct val="0"/>
              </a:spcBef>
              <a:spcAft>
                <a:spcPct val="0"/>
              </a:spcAft>
              <a:buFontTx/>
              <a:buNone/>
            </a:pPr>
            <a:fld id="{566ABCEB-ACFC-4714-9973-3DA970169C29}" type="slidenum">
              <a:rPr altLang="en-US" baseline="0" b="0" sz="1400" i="0" lang="en-US" u="none">
                <a:solidFill>
                  <a:srgbClr val="FFFFFF"/>
                </a:solidFill>
                <a:latin typeface="Times New Roman" pitchFamily="18" charset="0"/>
                <a:sym typeface="Times New Roman" pitchFamily="18" charset="0"/>
              </a:rPr>
              <a:pPr algn="r" eaLnBrk="1" fontAlgn="base" hangingPunct="1" indent="0" latinLnBrk="1" lvl="0" marL="0">
                <a:lnSpc>
                  <a:spcPct val="100000"/>
                </a:lnSpc>
                <a:spcBef>
                  <a:spcPct val="0"/>
                </a:spcBef>
                <a:spcAft>
                  <a:spcPct val="0"/>
                </a:spcAft>
                <a:buFontTx/>
                <a:buNone/>
              </a:pPr>
            </a:fld>
            <a:endParaRPr altLang="en-US" baseline="0" b="0" sz="1400" i="0" lang="en-US" u="none">
              <a:solidFill>
                <a:srgbClr val="FFFFFF"/>
              </a:solidFill>
              <a:latin typeface="Times New Roman" pitchFamily="18" charset="0"/>
              <a:sym typeface="Times New Roman" pitchFamily="18" charset="0"/>
            </a:endParaRPr>
          </a:p>
        </p:txBody>
      </p:sp>
      <p:sp>
        <p:nvSpPr>
          <p:cNvPr id="1048610" name=""/>
          <p:cNvSpPr/>
          <p:nvPr>
            <p:ph type="body" sz="full" idx="1"/>
          </p:nvPr>
        </p:nvSpPr>
        <p:spPr>
          <a:xfrm rot="0">
            <a:off x="1169987" y="1946275"/>
            <a:ext cx="7772400" cy="4114800"/>
          </a:xfrm>
          <a:prstGeom prst="rect"/>
          <a:noFill/>
          <a:ln>
            <a:noFill/>
          </a:ln>
        </p:spPr>
        <p:txBody>
          <a:bodyPr anchor="t" bIns="45720" lIns="91440" rIns="91440" tIns="45720" vert="horz"/>
          <a:p>
            <a:pPr lvl="0"/>
            <a:r>
              <a:rPr altLang="en-US" lang="en-US"/>
              <a:t>Click to edit Master text styles</a:t>
            </a:r>
          </a:p>
          <a:p>
            <a:pPr lvl="1"/>
            <a:r>
              <a:rPr altLang="en-US" lang="en-US"/>
              <a:t>Second level</a:t>
            </a:r>
          </a:p>
          <a:p>
            <a:pPr lvl="2"/>
            <a:r>
              <a:rPr altLang="en-US" lang="en-US"/>
              <a:t>Third level</a:t>
            </a:r>
          </a:p>
          <a:p>
            <a:pPr lvl="3"/>
            <a:r>
              <a:rPr altLang="en-US" lang="en-US"/>
              <a:t>Fourth level</a:t>
            </a:r>
          </a:p>
          <a:p>
            <a:pPr lvl="4"/>
            <a:r>
              <a:rPr altLang="en-US" lang="en-US"/>
              <a:t>Fifth level</a:t>
            </a:r>
          </a:p>
        </p:txBody>
      </p:sp>
    </p:spTree>
  </p:cSld>
  <p:clrMap accent1="accent1" accent2="accent2" accent3="accent3" accent4="accent4" accent5="accent5" accent6="accent6" bg1="lt1" bg2="dk2" tx1="dk1" tx2="lt2"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8" r:id="rId8"/>
    <p:sldLayoutId id="2147483679" r:id="rId9"/>
    <p:sldLayoutId id="2147483680" r:id="rId10"/>
    <p:sldLayoutId id="2147483681" r:id="rId11"/>
  </p:sldLayoutIdLst>
  <p:hf dt="0" ftr="0" hdr="0" sldNum="0"/>
  <p:txStyles>
    <p:title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p:titleStyle>
    <p:body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p:bodyStyle>
    <p:otherStyle>
      <a:lvl1pPr algn="l" fontAlgn="base" indent="0" latinLnBrk="1" marL="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FFFFFF"/>
          </a:solidFill>
          <a:latin typeface="Times New Roman" pitchFamily="18" charset="0"/>
          <a:sym typeface="Times New Roman" pitchFamily="18" charset="0"/>
        </a:defRPr>
      </a:lvl5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slideLayout" Target="../slideLayouts/slideLayout2.xml"/><Relationship Id="rId3"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image" Target="../media/image2.wmf"/><Relationship Id="rId2"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image" Target="../media/image3.jpeg"/><Relationship Id="rId2"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oleObject" Target="../embeddings/oleObject0.bin"/><Relationship Id="rId2" Type="http://schemas.openxmlformats.org/officeDocument/2006/relationships/image" Target="../media/image4.wmf"/><Relationship Id="rId3"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image" Target="../media/image5.png"/><Relationship Id="rId2" Type="http://schemas.openxmlformats.org/officeDocument/2006/relationships/image" Target="../media/image6.png"/><Relationship Id="rId3" Type="http://schemas.openxmlformats.org/officeDocument/2006/relationships/slideLayout" Target="../slideLayouts/slideLayout2.xml"/><Relationship Id="rId4" Type="http://schemas.openxmlformats.org/officeDocument/2006/relationships/notesSlide" Target="../notesSlides/notesSlide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image" Target="../media/image7.jpeg"/><Relationship Id="rId2" Type="http://schemas.openxmlformats.org/officeDocument/2006/relationships/slideLayout" Target="../slideLayouts/slideLayout2.xml"/><Relationship Id="rId3" Type="http://schemas.openxmlformats.org/officeDocument/2006/relationships/notesSlide" Target="../notesSlides/notesSlide8.xml"/></Relationships>
</file>

<file path=ppt/slides/_rels/slide20.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2.xml"/><Relationship Id="rId3" Type="http://schemas.openxmlformats.org/officeDocument/2006/relationships/notesSlide" Target="../notesSlides/notesSlide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image" Target="../media/image9.png"/><Relationship Id="rId2" Type="http://schemas.openxmlformats.org/officeDocument/2006/relationships/slideLayout" Target="../slideLayouts/slideLayout2.xml"/><Relationship Id="rId3" Type="http://schemas.openxmlformats.org/officeDocument/2006/relationships/notesSlide" Target="../notesSlides/notesSlide10.xml"/></Relationships>
</file>

<file path=ppt/slides/_rels/slide23.xml.rels><?xml version="1.0" encoding="UTF-8" standalone="yes"?>
<Relationships xmlns="http://schemas.openxmlformats.org/package/2006/relationships"><Relationship Id="rId1" Type="http://schemas.openxmlformats.org/officeDocument/2006/relationships/oleObject" Target="../embeddings/oleObject1.bin"/><Relationship Id="rId2" Type="http://schemas.openxmlformats.org/officeDocument/2006/relationships/image" Target="../media/image10.emf"/><Relationship Id="rId3" Type="http://schemas.openxmlformats.org/officeDocument/2006/relationships/slideLayout" Target="../slideLayouts/slideLayout2.xml"/><Relationship Id="rId4" Type="http://schemas.openxmlformats.org/officeDocument/2006/relationships/notesSlide" Target="../notesSlides/notesSlide11.xml"/></Relationships>
</file>

<file path=ppt/slides/_rels/slide24.xml.rels><?xml version="1.0" encoding="UTF-8" standalone="yes"?>
<Relationships xmlns="http://schemas.openxmlformats.org/package/2006/relationships"><Relationship Id="rId1" Type="http://schemas.openxmlformats.org/officeDocument/2006/relationships/oleObject" Target="../embeddings/oleObject2.bin"/><Relationship Id="rId2" Type="http://schemas.openxmlformats.org/officeDocument/2006/relationships/image" Target="../media/image11.emf"/><Relationship Id="rId3" Type="http://schemas.openxmlformats.org/officeDocument/2006/relationships/oleObject" Target="../embeddings/Microsoft_Excel_97-2003____3.xls"/><Relationship Id="rId4" Type="http://schemas.openxmlformats.org/officeDocument/2006/relationships/image" Target="../media/image12.emf"/><Relationship Id="rId5" Type="http://schemas.openxmlformats.org/officeDocument/2006/relationships/slideLayout" Target="../slideLayouts/slideLayout7.xml"/><Relationship Id="rId6" Type="http://schemas.openxmlformats.org/officeDocument/2006/relationships/notesSlide" Target="../notesSlides/notesSlide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image" Target="../media/image13.png"/><Relationship Id="rId2" Type="http://schemas.openxmlformats.org/officeDocument/2006/relationships/slideLayout" Target="../slideLayouts/slideLayout2.xml"/><Relationship Id="rId3" Type="http://schemas.openxmlformats.org/officeDocument/2006/relationships/notesSlide" Target="../notesSlides/notesSlide1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slideLayout" Target="../slideLayouts/slideLayout2.xml"/><Relationship Id="rId4" Type="http://schemas.openxmlformats.org/officeDocument/2006/relationships/notesSlide" Target="../notesSlides/notesSlide17.xml"/></Relationships>
</file>

<file path=ppt/slides/_rels/slide34.xml.rels><?xml version="1.0" encoding="UTF-8" standalone="yes"?>
<Relationships xmlns="http://schemas.openxmlformats.org/package/2006/relationships"><Relationship Id="rId1" Type="http://schemas.openxmlformats.org/officeDocument/2006/relationships/image" Target="../media/image16.png"/><Relationship Id="rId2" Type="http://schemas.openxmlformats.org/officeDocument/2006/relationships/image" Target="../media/image17.png"/><Relationship Id="rId3"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image" Target="../media/image18.png"/><Relationship Id="rId2" Type="http://schemas.openxmlformats.org/officeDocument/2006/relationships/slideLayout" Target="../slideLayouts/slideLayout2.xml"/><Relationship Id="rId3" Type="http://schemas.openxmlformats.org/officeDocument/2006/relationships/notesSlide" Target="../notesSlides/notesSlide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image" Target="../media/image19.png"/><Relationship Id="rId2" Type="http://schemas.openxmlformats.org/officeDocument/2006/relationships/image" Target="../media/image20.png"/><Relationship Id="rId3"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slideLayout" Target="../slideLayouts/slideLayout2.xml"/><Relationship Id="rId3" Type="http://schemas.openxmlformats.org/officeDocument/2006/relationships/notesSlide" Target="../notesSlides/notesSlide1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1" showMasterSp="0">
  <p:cSld>
    <p:spTree>
      <p:nvGrpSpPr>
        <p:cNvPr id="15" name=""/>
        <p:cNvGrpSpPr/>
        <p:nvPr/>
      </p:nvGrpSpPr>
      <p:grpSpPr>
        <a:xfrm rot="0">
          <a:off x="0" y="0"/>
          <a:ext cx="0" cy="0"/>
          <a:chOff x="0" y="0"/>
          <a:chExt cx="0" cy="0"/>
        </a:xfrm>
      </p:grpSpPr>
      <p:sp>
        <p:nvSpPr>
          <p:cNvPr id="1048611" name=""/>
          <p:cNvSpPr/>
          <p:nvPr/>
        </p:nvSpPr>
        <p:spPr>
          <a:xfrm rot="0">
            <a:off x="6350" y="1720850"/>
            <a:ext cx="6038850" cy="0"/>
          </a:xfrm>
          <a:prstGeom prst="line"/>
          <a:noFill/>
          <a:ln w="25400" cap="flat" cmpd="sng">
            <a:solidFill>
              <a:srgbClr val="6666FF">
                <a:alpha val="100000"/>
              </a:srgbClr>
            </a:solidFill>
            <a:prstDash val="solid"/>
            <a:round/>
          </a:ln>
        </p:spPr>
      </p:sp>
      <p:sp>
        <p:nvSpPr>
          <p:cNvPr id="1048612" name=""/>
          <p:cNvSpPr/>
          <p:nvPr/>
        </p:nvSpPr>
        <p:spPr>
          <a:xfrm rot="0">
            <a:off x="9523412" y="6556375"/>
            <a:ext cx="206375" cy="196850"/>
          </a:xfrm>
          <a:prstGeom prst="rect"/>
          <a:noFill/>
          <a:ln>
            <a:noFill/>
          </a:ln>
        </p:spPr>
        <p:txBody>
          <a:bodyPr anchor="t" bIns="28575" lIns="71438" rIns="71438" tIns="28575" vert="horz" wrap="none">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fontAlgn="base" indent="0" latinLnBrk="1" lvl="0" marL="0">
              <a:lnSpc>
                <a:spcPct val="93000"/>
              </a:lnSpc>
              <a:spcBef>
                <a:spcPct val="0"/>
              </a:spcBef>
              <a:spcAft>
                <a:spcPct val="0"/>
              </a:spcAft>
              <a:buFontTx/>
              <a:buNone/>
            </a:pPr>
            <a:r>
              <a:rPr altLang="en-US" baseline="0" b="1" sz="1000" i="1" lang="en-US" u="none">
                <a:solidFill>
                  <a:srgbClr val="FFFFFF"/>
                </a:solidFill>
                <a:latin typeface="Geneva" pitchFamily="0" charset="0"/>
                <a:sym typeface="Times New Roman" pitchFamily="18" charset="0"/>
              </a:rPr>
              <a:t> </a:t>
            </a:r>
          </a:p>
        </p:txBody>
      </p:sp>
      <p:sp>
        <p:nvSpPr>
          <p:cNvPr id="1048613" name=""/>
          <p:cNvSpPr/>
          <p:nvPr>
            <p:ph type="ctrTitle" sz="full" idx="0"/>
          </p:nvPr>
        </p:nvSpPr>
        <p:spPr>
          <a:xfrm rot="0">
            <a:off x="1066800" y="2252662"/>
            <a:ext cx="6731000" cy="823912"/>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ctr" lvl="0"/>
            <a:r>
              <a:rPr altLang="en-US" lang="en-US">
                <a:solidFill>
                  <a:srgbClr val="00FFFF"/>
                </a:solidFill>
              </a:rPr>
              <a:t>Seven Quality Tools</a:t>
            </a:r>
          </a:p>
        </p:txBody>
      </p:sp>
      <p:sp>
        <p:nvSpPr>
          <p:cNvPr id="1048614" name=""/>
          <p:cNvSpPr/>
          <p:nvPr/>
        </p:nvSpPr>
        <p:spPr>
          <a:xfrm rot="0">
            <a:off x="4630737" y="5795962"/>
            <a:ext cx="4248150" cy="4572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lang="en-US" u="none">
                <a:solidFill>
                  <a:srgbClr val="FF0000"/>
                </a:solidFill>
                <a:latin typeface="Times New Roman" pitchFamily="18" charset="0"/>
                <a:sym typeface="Times New Roman" pitchFamily="18" charset="0"/>
              </a:rPr>
              <a:t>Presented by: </a:t>
            </a:r>
            <a:r>
              <a:rPr altLang="en-US" baseline="0" lang="en-US" u="none">
                <a:solidFill>
                  <a:srgbClr val="FF0000"/>
                </a:solidFill>
                <a:latin typeface="Times New Roman" pitchFamily="18" charset="0"/>
                <a:sym typeface="Times New Roman" pitchFamily="18" charset="0"/>
              </a:rPr>
              <a:t>A</a:t>
            </a:r>
            <a:r>
              <a:rPr altLang="en-US" baseline="0" lang="en-US" u="none">
                <a:solidFill>
                  <a:srgbClr val="FF0000"/>
                </a:solidFill>
                <a:latin typeface="Times New Roman" pitchFamily="18" charset="0"/>
                <a:sym typeface="Times New Roman" pitchFamily="18" charset="0"/>
              </a:rPr>
              <a:t>j</a:t>
            </a:r>
            <a:r>
              <a:rPr altLang="en-US" baseline="0" lang="en-US" u="none">
                <a:solidFill>
                  <a:srgbClr val="FF0000"/>
                </a:solidFill>
                <a:latin typeface="Times New Roman" pitchFamily="18" charset="0"/>
                <a:sym typeface="Times New Roman" pitchFamily="18" charset="0"/>
              </a:rPr>
              <a:t>a</a:t>
            </a:r>
            <a:r>
              <a:rPr altLang="en-US" baseline="0" lang="en-US" u="none">
                <a:solidFill>
                  <a:srgbClr val="FF0000"/>
                </a:solidFill>
                <a:latin typeface="Times New Roman" pitchFamily="18" charset="0"/>
                <a:sym typeface="Times New Roman" pitchFamily="18" charset="0"/>
              </a:rPr>
              <a:t>y</a:t>
            </a:r>
            <a:r>
              <a:rPr altLang="en-US" baseline="0" lang="en-US" u="none">
                <a:solidFill>
                  <a:srgbClr val="FF0000"/>
                </a:solidFill>
                <a:latin typeface="Times New Roman" pitchFamily="18" charset="0"/>
                <a:sym typeface="Times New Roman" pitchFamily="18" charset="0"/>
              </a:rPr>
              <a:t> </a:t>
            </a:r>
            <a:r>
              <a:rPr altLang="en-US" baseline="0" lang="en-US" u="none">
                <a:solidFill>
                  <a:srgbClr val="FF0000"/>
                </a:solidFill>
                <a:latin typeface="Times New Roman" pitchFamily="18" charset="0"/>
                <a:sym typeface="Times New Roman" pitchFamily="18" charset="0"/>
              </a:rPr>
              <a:t>Guleria</a:t>
            </a:r>
          </a:p>
        </p:txBody>
      </p:sp>
    </p:spTree>
  </p:cSld>
  <p:clrMapOvr>
    <a:masterClrMapping/>
  </p:clrMapOvr>
  <p:transition spd="fast" advClick="1"/>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57" name=""/>
        <p:cNvGrpSpPr/>
        <p:nvPr/>
      </p:nvGrpSpPr>
      <p:grpSpPr>
        <a:xfrm rot="0">
          <a:off x="0" y="0"/>
          <a:ext cx="0" cy="0"/>
          <a:chOff x="0" y="0"/>
          <a:chExt cx="0" cy="0"/>
        </a:xfrm>
      </p:grpSpPr>
      <p:sp>
        <p:nvSpPr>
          <p:cNvPr id="1048650" name=""/>
          <p:cNvSpPr/>
          <p:nvPr>
            <p:ph type="title" sz="full" idx="0"/>
          </p:nvPr>
        </p:nvSpPr>
        <p:spPr>
          <a:xfrm rot="0">
            <a:off x="1143000" y="609600"/>
            <a:ext cx="7772400"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ctr"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Objective</a:t>
            </a:r>
          </a:p>
        </p:txBody>
      </p:sp>
      <p:sp>
        <p:nvSpPr>
          <p:cNvPr id="1048651" name=""/>
          <p:cNvSpPr/>
          <p:nvPr>
            <p:ph type="body" sz="half" idx="1"/>
          </p:nvPr>
        </p:nvSpPr>
        <p:spPr>
          <a:xfrm rot="0">
            <a:off x="1095375" y="1800225"/>
            <a:ext cx="7370762" cy="3436937"/>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ctr" eaLnBrk="1" fontAlgn="base" hangingPunct="1" indent="-342900" latinLnBrk="1" lvl="0" marL="342900">
              <a:lnSpc>
                <a:spcPct val="100000"/>
              </a:lnSpc>
              <a:spcBef>
                <a:spcPct val="20000"/>
              </a:spcBef>
              <a:spcAft>
                <a:spcPct val="0"/>
              </a:spcAft>
              <a:buClr>
                <a:srgbClr val="00FFFF"/>
              </a:buClr>
              <a:buSzPct val="75000"/>
              <a:buFontTx/>
              <a:buNone/>
            </a:pPr>
            <a:endPar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fontAlgn="base" indent="-342900" lvl="0" marL="342900">
              <a:lnSpc>
                <a:spcPct val="160000"/>
              </a:lnSpc>
              <a:spcBef>
                <a:spcPct val="20000"/>
              </a:spcBef>
              <a:spcAft>
                <a:spcPct val="0"/>
              </a:spcAft>
              <a:buClr>
                <a:srgbClr val="00FFFF"/>
              </a:buClr>
              <a:buSzPct val="75000"/>
              <a:buFont typeface="Wingdings" pitchFamily="2" charset="2"/>
              <a:buChar char="n"/>
            </a:pPr>
            <a:r>
              <a:rPr altLang="en-US" baseline="0" sz="2800" lang="en-US" u="none">
                <a:solidFill>
                  <a:srgbClr val="FFFFFF"/>
                </a:solidFill>
                <a:effectLst>
                  <a:outerShdw algn="tl" blurRad="38100" dir="2700000" dist="38100">
                    <a:srgbClr val="C0C0C0"/>
                  </a:outerShdw>
                </a:effectLst>
                <a:latin typeface="Times New Roman" pitchFamily="18" charset="0"/>
                <a:sym typeface="Times New Roman" pitchFamily="18" charset="0"/>
              </a:rPr>
              <a:t>Present an overview of Seven Quality Tools</a:t>
            </a:r>
          </a:p>
          <a:p>
            <a:pPr algn="l" fontAlgn="base" indent="-342900" lvl="0" marL="342900">
              <a:lnSpc>
                <a:spcPct val="160000"/>
              </a:lnSpc>
              <a:spcBef>
                <a:spcPct val="20000"/>
              </a:spcBef>
              <a:spcAft>
                <a:spcPct val="0"/>
              </a:spcAft>
              <a:buClr>
                <a:srgbClr val="00FFFF"/>
              </a:buClr>
              <a:buSzPct val="75000"/>
              <a:buFont typeface="Wingdings" pitchFamily="2" charset="2"/>
              <a:buChar char="n"/>
            </a:pPr>
            <a:r>
              <a:rPr altLang="en-US" baseline="0" sz="2800" lang="en-US" u="none">
                <a:solidFill>
                  <a:srgbClr val="FFFFFF"/>
                </a:solidFill>
                <a:effectLst>
                  <a:outerShdw algn="tl" blurRad="38100" dir="2700000" dist="38100">
                    <a:srgbClr val="C0C0C0"/>
                  </a:outerShdw>
                </a:effectLst>
                <a:latin typeface="Times New Roman" pitchFamily="18" charset="0"/>
                <a:sym typeface="Times New Roman" pitchFamily="18" charset="0"/>
              </a:rPr>
              <a:t>Address purpose and applications</a:t>
            </a:r>
          </a:p>
          <a:p>
            <a:pPr algn="l" fontAlgn="base" indent="-342900" lvl="0" marL="342900">
              <a:lnSpc>
                <a:spcPct val="160000"/>
              </a:lnSpc>
              <a:spcBef>
                <a:spcPct val="20000"/>
              </a:spcBef>
              <a:spcAft>
                <a:spcPct val="0"/>
              </a:spcAft>
              <a:buClr>
                <a:srgbClr val="00FFFF"/>
              </a:buClr>
              <a:buSzPct val="75000"/>
              <a:buFont typeface="Wingdings" pitchFamily="2" charset="2"/>
              <a:buChar char="n"/>
            </a:pPr>
            <a:r>
              <a:rPr altLang="en-US" baseline="0" sz="2800" lang="en-US" u="none">
                <a:solidFill>
                  <a:srgbClr val="FFFFFF"/>
                </a:solidFill>
                <a:effectLst>
                  <a:outerShdw algn="tl" blurRad="38100" dir="2700000" dist="38100">
                    <a:srgbClr val="C0C0C0"/>
                  </a:outerShdw>
                </a:effectLst>
                <a:latin typeface="Times New Roman" pitchFamily="18" charset="0"/>
                <a:sym typeface="Times New Roman" pitchFamily="18" charset="0"/>
              </a:rPr>
              <a:t>Highlight benefits</a:t>
            </a:r>
          </a:p>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baseline="0" sz="280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61" name=""/>
        <p:cNvGrpSpPr/>
        <p:nvPr/>
      </p:nvGrpSpPr>
      <p:grpSpPr>
        <a:xfrm rot="0">
          <a:off x="0" y="0"/>
          <a:ext cx="0" cy="0"/>
          <a:chOff x="0" y="0"/>
          <a:chExt cx="0" cy="0"/>
        </a:xfrm>
      </p:grpSpPr>
      <p:sp>
        <p:nvSpPr>
          <p:cNvPr id="1048654" name=""/>
          <p:cNvSpPr/>
          <p:nvPr>
            <p:ph type="body" sz="full" idx="4294967295"/>
          </p:nvPr>
        </p:nvSpPr>
        <p:spPr>
          <a:xfrm rot="0">
            <a:off x="793750" y="1481137"/>
            <a:ext cx="7961312" cy="4752975"/>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eaLnBrk="1" fontAlgn="base" hangingPunct="1" indent="-342900" latinLnBrk="1" lvl="0" marL="342900">
              <a:lnSpc>
                <a:spcPct val="90000"/>
              </a:lnSpc>
              <a:spcBef>
                <a:spcPct val="20000"/>
              </a:spcBef>
              <a:spcAft>
                <a:spcPct val="0"/>
              </a:spcAft>
              <a:buClr>
                <a:srgbClr val="003366"/>
              </a:buClr>
              <a:buSzPct val="75000"/>
              <a:buFontTx/>
              <a:buNone/>
              <a:tabLst>
                <a:tab algn="l" pos="1022350"/>
                <a:tab algn="l" pos="1371600"/>
                <a:tab algn="l" pos="1717675"/>
                <a:tab algn="l" pos="2063750"/>
                <a:tab algn="l" pos="2393950"/>
                <a:tab algn="l" pos="1022350"/>
                <a:tab algn="l" pos="1371600"/>
                <a:tab algn="l" pos="1717675"/>
                <a:tab algn="l" pos="2063750"/>
                <a:tab algn="l" pos="2393950"/>
              </a:tabLst>
            </a:pPr>
            <a:r>
              <a:rPr altLang="en-US" baseline="0" sz="3600" lang="en-US" u="none">
                <a:solidFill>
                  <a:srgbClr val="FFFFFF"/>
                </a:solidFill>
                <a:effectLst>
                  <a:outerShdw algn="tl" blurRad="38100" dir="2700000" dist="38100">
                    <a:srgbClr val="C0C0C0"/>
                  </a:outerShdw>
                </a:effectLst>
                <a:latin typeface="Times New Roman" pitchFamily="18" charset="0"/>
                <a:sym typeface="Times New Roman" pitchFamily="18" charset="0"/>
              </a:rPr>
              <a:t>The Deming Chain</a:t>
            </a:r>
          </a:p>
          <a:p>
            <a:pPr algn="l" eaLnBrk="1" fontAlgn="base" hangingPunct="1" indent="-342900" latinLnBrk="1" lvl="0" marL="342900">
              <a:lnSpc>
                <a:spcPct val="90000"/>
              </a:lnSpc>
              <a:spcBef>
                <a:spcPct val="20000"/>
              </a:spcBef>
              <a:spcAft>
                <a:spcPct val="0"/>
              </a:spcAft>
              <a:buClr>
                <a:srgbClr val="003366"/>
              </a:buClr>
              <a:buSzPct val="75000"/>
              <a:buFontTx/>
              <a:buNone/>
            </a:pPr>
            <a:endParaRPr altLang="en-US" baseline="0" sz="360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eaLnBrk="1" fontAlgn="base" hangingPunct="1" indent="-285750" latinLnBrk="1" lvl="1" marL="742950">
              <a:lnSpc>
                <a:spcPct val="90000"/>
              </a:lnSpc>
              <a:spcBef>
                <a:spcPct val="20000"/>
              </a:spcBef>
              <a:spcAft>
                <a:spcPct val="0"/>
              </a:spcAft>
              <a:buClr>
                <a:srgbClr val="FF0000"/>
              </a:buClr>
              <a:buSzPct val="60000"/>
              <a:buFontTx/>
              <a:buNone/>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Improve Quality</a:t>
            </a:r>
          </a:p>
          <a:p>
            <a:pPr algn="l" eaLnBrk="1" fontAlgn="base" hangingPunct="1" indent="-285750" latinLnBrk="1" lvl="1" marL="742950">
              <a:lnSpc>
                <a:spcPct val="90000"/>
              </a:lnSpc>
              <a:spcBef>
                <a:spcPct val="20000"/>
              </a:spcBef>
              <a:spcAft>
                <a:spcPct val="0"/>
              </a:spcAft>
              <a:buClr>
                <a:srgbClr val="FF0000"/>
              </a:buClr>
              <a:buSzPct val="60000"/>
              <a:buFontTx/>
              <a:buNone/>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	Decrease Costs</a:t>
            </a:r>
          </a:p>
          <a:p>
            <a:pPr algn="l" eaLnBrk="1" fontAlgn="base" hangingPunct="1" indent="-285750" latinLnBrk="1" lvl="1" marL="742950">
              <a:lnSpc>
                <a:spcPct val="90000"/>
              </a:lnSpc>
              <a:spcBef>
                <a:spcPct val="20000"/>
              </a:spcBef>
              <a:spcAft>
                <a:spcPct val="0"/>
              </a:spcAft>
              <a:buClr>
                <a:srgbClr val="FF0000"/>
              </a:buClr>
              <a:buSzPct val="60000"/>
              <a:buFontTx/>
              <a:buNone/>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		Improve Productivity</a:t>
            </a:r>
          </a:p>
          <a:p>
            <a:pPr algn="l" eaLnBrk="1" fontAlgn="base" hangingPunct="1" indent="-285750" latinLnBrk="1" lvl="1" marL="742950">
              <a:lnSpc>
                <a:spcPct val="90000"/>
              </a:lnSpc>
              <a:spcBef>
                <a:spcPct val="20000"/>
              </a:spcBef>
              <a:spcAft>
                <a:spcPct val="0"/>
              </a:spcAft>
              <a:buClr>
                <a:srgbClr val="FF0000"/>
              </a:buClr>
              <a:buSzPct val="60000"/>
              <a:buFontTx/>
              <a:buNone/>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			Decrease Price</a:t>
            </a:r>
          </a:p>
          <a:p>
            <a:pPr algn="l" eaLnBrk="1" fontAlgn="base" hangingPunct="1" indent="-285750" latinLnBrk="1" lvl="1" marL="742950">
              <a:lnSpc>
                <a:spcPct val="90000"/>
              </a:lnSpc>
              <a:spcBef>
                <a:spcPct val="20000"/>
              </a:spcBef>
              <a:spcAft>
                <a:spcPct val="0"/>
              </a:spcAft>
              <a:buClr>
                <a:srgbClr val="FF0000"/>
              </a:buClr>
              <a:buSzPct val="60000"/>
              <a:buFontTx/>
              <a:buNone/>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				Increase Market</a:t>
            </a:r>
          </a:p>
          <a:p>
            <a:pPr algn="l" eaLnBrk="1" fontAlgn="base" hangingPunct="1" indent="-285750" latinLnBrk="1" lvl="1" marL="742950">
              <a:lnSpc>
                <a:spcPct val="90000"/>
              </a:lnSpc>
              <a:spcBef>
                <a:spcPct val="20000"/>
              </a:spcBef>
              <a:spcAft>
                <a:spcPct val="0"/>
              </a:spcAft>
              <a:buClr>
                <a:srgbClr val="FF0000"/>
              </a:buClr>
              <a:buSzPct val="60000"/>
              <a:buFontTx/>
              <a:buNone/>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					Stay in Business</a:t>
            </a:r>
          </a:p>
          <a:p>
            <a:pPr algn="l" eaLnBrk="1" fontAlgn="base" hangingPunct="1" indent="-285750" latinLnBrk="1" lvl="1" marL="742950">
              <a:lnSpc>
                <a:spcPct val="90000"/>
              </a:lnSpc>
              <a:spcBef>
                <a:spcPct val="20000"/>
              </a:spcBef>
              <a:spcAft>
                <a:spcPct val="0"/>
              </a:spcAft>
              <a:buClr>
                <a:srgbClr val="FF0000"/>
              </a:buClr>
              <a:buSzPct val="60000"/>
              <a:buFontTx/>
              <a:buNone/>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						Provide More Jobs</a:t>
            </a:r>
          </a:p>
          <a:p>
            <a:pPr algn="l" eaLnBrk="1" fontAlgn="base" hangingPunct="1" indent="-285750" latinLnBrk="1" lvl="1" marL="742950">
              <a:lnSpc>
                <a:spcPct val="90000"/>
              </a:lnSpc>
              <a:spcBef>
                <a:spcPct val="20000"/>
              </a:spcBef>
              <a:spcAft>
                <a:spcPct val="0"/>
              </a:spcAft>
              <a:buClr>
                <a:srgbClr val="FF0000"/>
              </a:buClr>
              <a:buSzPct val="60000"/>
              <a:buFontTx/>
              <a:buNone/>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							Return on Investment</a:t>
            </a:r>
          </a:p>
          <a:p>
            <a:pPr algn="l" eaLnBrk="1" fontAlgn="base" hangingPunct="1" indent="-342900" latinLnBrk="1" lvl="0" marL="342900">
              <a:lnSpc>
                <a:spcPct val="90000"/>
              </a:lnSpc>
              <a:spcBef>
                <a:spcPct val="20000"/>
              </a:spcBef>
              <a:spcAft>
                <a:spcPct val="0"/>
              </a:spcAft>
              <a:buClr>
                <a:srgbClr val="00FFFF"/>
              </a:buClr>
              <a:buSzPct val="75000"/>
              <a:buFontTx/>
              <a:buNone/>
            </a:pPr>
            <a:endPar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fontAlgn="base" indent="-342900" lvl="0" marL="342900">
              <a:lnSpc>
                <a:spcPct val="90000"/>
              </a:lnSpc>
              <a:spcBef>
                <a:spcPct val="20000"/>
              </a:spcBef>
              <a:spcAft>
                <a:spcPct val="0"/>
              </a:spcAft>
              <a:buClr>
                <a:srgbClr val="00FFFF"/>
              </a:buClr>
              <a:buSzPct val="75000"/>
              <a:buFont typeface="Wingdings" pitchFamily="2" charset="2"/>
              <a:buChar char="n"/>
            </a:pPr>
            <a:endParaRPr altLang="en-US" baseline="0" sz="280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p:txBody>
      </p:sp>
      <p:sp>
        <p:nvSpPr>
          <p:cNvPr id="1048655" name=""/>
          <p:cNvSpPr/>
          <p:nvPr/>
        </p:nvSpPr>
        <p:spPr>
          <a:xfrm rot="0">
            <a:off x="434975" y="290512"/>
            <a:ext cx="8274050" cy="7620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r" eaLnBrk="1" fontAlgn="base" hangingPunct="1" indent="0" latinLnBrk="1" lvl="0" marL="0">
              <a:lnSpc>
                <a:spcPct val="100000"/>
              </a:lnSpc>
              <a:spcBef>
                <a:spcPct val="50000"/>
              </a:spcBef>
              <a:spcAft>
                <a:spcPct val="0"/>
              </a:spcAft>
              <a:buFontTx/>
              <a:buNone/>
            </a:pPr>
            <a:r>
              <a:rPr altLang="en-US" baseline="0" sz="4400" lang="en-US" u="none">
                <a:solidFill>
                  <a:srgbClr val="00FFFF"/>
                </a:solidFill>
                <a:latin typeface="Times New Roman" pitchFamily="18" charset="0"/>
                <a:sym typeface="Times New Roman" pitchFamily="18" charset="0"/>
              </a:rPr>
              <a:t>Why Do This?</a:t>
            </a:r>
          </a:p>
        </p:txBody>
      </p:sp>
      <p:sp>
        <p:nvSpPr>
          <p:cNvPr id="1048656" name=""/>
          <p:cNvSpPr/>
          <p:nvPr/>
        </p:nvSpPr>
        <p:spPr>
          <a:xfrm rot="0">
            <a:off x="4559300" y="2713037"/>
            <a:ext cx="1843087" cy="2598737"/>
          </a:xfrm>
          <a:prstGeom prst="line"/>
          <a:noFill/>
          <a:ln w="28575" cap="flat" cmpd="sng">
            <a:solidFill>
              <a:srgbClr val="FF0000">
                <a:alpha val="100000"/>
              </a:srgbClr>
            </a:solidFill>
            <a:prstDash val="solid"/>
            <a:round/>
            <a:tailEnd type="triangle" w="med" len="med"/>
          </a:ln>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70" name=""/>
        <p:cNvGrpSpPr/>
        <p:nvPr/>
      </p:nvGrpSpPr>
      <p:grpSpPr>
        <a:xfrm rot="0">
          <a:off x="0" y="0"/>
          <a:ext cx="0" cy="0"/>
          <a:chOff x="0" y="0"/>
          <a:chExt cx="0" cy="0"/>
        </a:xfrm>
      </p:grpSpPr>
      <p:sp>
        <p:nvSpPr>
          <p:cNvPr id="1048659" name=""/>
          <p:cNvSpPr/>
          <p:nvPr>
            <p:ph type="body" sz="half" idx="1"/>
          </p:nvPr>
        </p:nvSpPr>
        <p:spPr>
          <a:xfrm rot="0">
            <a:off x="754062" y="182562"/>
            <a:ext cx="7950200" cy="586105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r" eaLnBrk="1" fontAlgn="base" hangingPunct="1" indent="-342900" latinLnBrk="1" lvl="0" marL="342900">
              <a:lnSpc>
                <a:spcPct val="90000"/>
              </a:lnSpc>
              <a:spcBef>
                <a:spcPct val="20000"/>
              </a:spcBef>
              <a:spcAft>
                <a:spcPct val="0"/>
              </a:spcAft>
              <a:buClr>
                <a:srgbClr val="00FFFF"/>
              </a:buClr>
              <a:buSzPct val="75000"/>
              <a:buFontTx/>
              <a:buNone/>
            </a:pPr>
            <a:r>
              <a:rPr altLang="en-US" baseline="0" sz="4400" lang="en-US" u="none">
                <a:solidFill>
                  <a:srgbClr val="00FFFF"/>
                </a:solidFill>
                <a:effectLst>
                  <a:outerShdw algn="tl" blurRad="38100" dir="2700000" dist="38100">
                    <a:srgbClr val="C0C0C0"/>
                  </a:outerShdw>
                </a:effectLst>
                <a:latin typeface="Times New Roman" pitchFamily="18" charset="0"/>
                <a:sym typeface="Times New Roman" pitchFamily="18" charset="0"/>
              </a:rPr>
              <a:t>Six Problem Solving Steps</a:t>
            </a:r>
          </a:p>
          <a:p>
            <a:pPr algn="ctr" eaLnBrk="1" fontAlgn="base" hangingPunct="1" indent="-342900" latinLnBrk="1" lvl="0" marL="342900">
              <a:lnSpc>
                <a:spcPct val="90000"/>
              </a:lnSpc>
              <a:spcBef>
                <a:spcPct val="20000"/>
              </a:spcBef>
              <a:spcAft>
                <a:spcPct val="0"/>
              </a:spcAft>
              <a:buClr>
                <a:srgbClr val="00FFFF"/>
              </a:buClr>
              <a:buSzPct val="75000"/>
              <a:buFontTx/>
              <a:buNone/>
            </a:pPr>
            <a:endParaRPr altLang="en-US" baseline="0" sz="1800" lang="en-US" u="none">
              <a:solidFill>
                <a:srgbClr val="000066"/>
              </a:solidFill>
              <a:effectLst>
                <a:outerShdw algn="tl" blurRad="38100" dir="2700000" dist="38100">
                  <a:srgbClr val="C0C0C0"/>
                </a:outerShdw>
              </a:effectLst>
              <a:latin typeface="Times New Roman" pitchFamily="18" charset="0"/>
              <a:sym typeface="Times New Roman" pitchFamily="18" charset="0"/>
            </a:endParaRPr>
          </a:p>
          <a:p>
            <a:pPr algn="l" fontAlgn="base" indent="-342900" lvl="0" marL="342900">
              <a:lnSpc>
                <a:spcPct val="90000"/>
              </a:lnSpc>
              <a:spcBef>
                <a:spcPct val="20000"/>
              </a:spcBef>
              <a:spcAft>
                <a:spcPct val="0"/>
              </a:spcAft>
              <a:buClr>
                <a:srgbClr val="00FFFF"/>
              </a:buClr>
              <a:buSzPct val="75000"/>
              <a:buFont typeface="Wingdings" pitchFamily="2" charset="2"/>
              <a:buChar char="n"/>
            </a:pPr>
            <a:r>
              <a:rPr altLang="en-US" baseline="0" b="1"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Identify </a:t>
            </a:r>
          </a:p>
          <a:p>
            <a:pPr algn="l" fontAlgn="base" indent="-285750" lvl="1" marL="742950">
              <a:lnSpc>
                <a:spcPct val="90000"/>
              </a:lnSpc>
              <a:spcBef>
                <a:spcPct val="20000"/>
              </a:spcBef>
              <a:spcAft>
                <a:spcPct val="0"/>
              </a:spcAft>
              <a:buClr>
                <a:srgbClr val="CC99FF"/>
              </a:buClr>
              <a:buSzPct val="60000"/>
              <a:buFont typeface="Wingdings" pitchFamily="2" charset="2"/>
              <a:buChar char="u"/>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recognize the symptoms </a:t>
            </a:r>
          </a:p>
          <a:p>
            <a:pPr algn="l" fontAlgn="base" indent="-342900" lvl="0" marL="342900">
              <a:lnSpc>
                <a:spcPct val="90000"/>
              </a:lnSpc>
              <a:spcBef>
                <a:spcPct val="20000"/>
              </a:spcBef>
              <a:spcAft>
                <a:spcPct val="0"/>
              </a:spcAft>
              <a:buClr>
                <a:srgbClr val="00FFFF"/>
              </a:buClr>
              <a:buSzPct val="75000"/>
              <a:buFont typeface="Wingdings" pitchFamily="2" charset="2"/>
              <a:buChar char="n"/>
            </a:pPr>
            <a:r>
              <a:rPr altLang="en-US" baseline="0" b="1"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Define</a:t>
            </a:r>
          </a:p>
          <a:p>
            <a:pPr algn="l" fontAlgn="base" indent="-285750" lvl="1" marL="742950">
              <a:lnSpc>
                <a:spcPct val="90000"/>
              </a:lnSpc>
              <a:spcBef>
                <a:spcPct val="20000"/>
              </a:spcBef>
              <a:spcAft>
                <a:spcPct val="0"/>
              </a:spcAft>
              <a:buClr>
                <a:srgbClr val="CC99FF"/>
              </a:buClr>
              <a:buSzPct val="60000"/>
              <a:buFont typeface="Wingdings" pitchFamily="2" charset="2"/>
              <a:buChar char="u"/>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Agree on the problem and set boundaries</a:t>
            </a:r>
            <a:r>
              <a:rPr altLang="en-US" baseline="0" sz="2400" i="1" lang="en-US" u="none">
                <a:solidFill>
                  <a:srgbClr val="FFFFFF"/>
                </a:solidFill>
                <a:effectLst>
                  <a:outerShdw algn="tl" blurRad="38100" dir="2700000" dist="38100">
                    <a:srgbClr val="C0C0C0"/>
                  </a:outerShdw>
                </a:effectLst>
                <a:latin typeface="Times New Roman" pitchFamily="18" charset="0"/>
                <a:sym typeface="Times New Roman" pitchFamily="18" charset="0"/>
              </a:rPr>
              <a:t>  </a:t>
            </a:r>
          </a:p>
          <a:p>
            <a:pPr algn="l" fontAlgn="base" indent="-342900" lvl="0" marL="342900">
              <a:lnSpc>
                <a:spcPct val="90000"/>
              </a:lnSpc>
              <a:spcBef>
                <a:spcPct val="20000"/>
              </a:spcBef>
              <a:spcAft>
                <a:spcPct val="0"/>
              </a:spcAft>
              <a:buClr>
                <a:srgbClr val="00FFFF"/>
              </a:buClr>
              <a:buSzPct val="75000"/>
              <a:buFont typeface="Wingdings" pitchFamily="2" charset="2"/>
              <a:buChar char="n"/>
            </a:pPr>
            <a:r>
              <a:rPr altLang="en-US" baseline="0" b="1"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Investigate</a:t>
            </a:r>
          </a:p>
          <a:p>
            <a:pPr algn="l" fontAlgn="base" indent="-285750" lvl="1" marL="742950">
              <a:lnSpc>
                <a:spcPct val="90000"/>
              </a:lnSpc>
              <a:spcBef>
                <a:spcPct val="20000"/>
              </a:spcBef>
              <a:spcAft>
                <a:spcPct val="0"/>
              </a:spcAft>
              <a:buClr>
                <a:srgbClr val="CC99FF"/>
              </a:buClr>
              <a:buSzPct val="60000"/>
              <a:buFont typeface="Wingdings" pitchFamily="2" charset="2"/>
              <a:buChar char="u"/>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Collect data</a:t>
            </a:r>
          </a:p>
          <a:p>
            <a:pPr algn="l" fontAlgn="base" indent="-342900" lvl="0" marL="342900">
              <a:lnSpc>
                <a:spcPct val="90000"/>
              </a:lnSpc>
              <a:spcBef>
                <a:spcPct val="20000"/>
              </a:spcBef>
              <a:spcAft>
                <a:spcPct val="0"/>
              </a:spcAft>
              <a:buClr>
                <a:srgbClr val="00FFFF"/>
              </a:buClr>
              <a:buSzPct val="75000"/>
              <a:buFont typeface="Wingdings" pitchFamily="2" charset="2"/>
              <a:buChar char="n"/>
            </a:pPr>
            <a:r>
              <a:rPr altLang="en-US" baseline="0" b="1"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Analyze</a:t>
            </a:r>
          </a:p>
          <a:p>
            <a:pPr algn="l" fontAlgn="base" indent="-285750" lvl="1" marL="742950">
              <a:lnSpc>
                <a:spcPct val="90000"/>
              </a:lnSpc>
              <a:spcBef>
                <a:spcPct val="20000"/>
              </a:spcBef>
              <a:spcAft>
                <a:spcPct val="0"/>
              </a:spcAft>
              <a:buClr>
                <a:srgbClr val="CC99FF"/>
              </a:buClr>
              <a:buSzPct val="60000"/>
              <a:buFont typeface="Wingdings" pitchFamily="2" charset="2"/>
              <a:buChar char="u"/>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Use quality tools to aid </a:t>
            </a:r>
          </a:p>
          <a:p>
            <a:pPr algn="l" fontAlgn="base" indent="-342900" lvl="0" marL="342900">
              <a:lnSpc>
                <a:spcPct val="90000"/>
              </a:lnSpc>
              <a:spcBef>
                <a:spcPct val="20000"/>
              </a:spcBef>
              <a:spcAft>
                <a:spcPct val="0"/>
              </a:spcAft>
              <a:buClr>
                <a:srgbClr val="00FFFF"/>
              </a:buClr>
              <a:buSzPct val="75000"/>
              <a:buFont typeface="Wingdings" pitchFamily="2" charset="2"/>
              <a:buChar char="n"/>
            </a:pPr>
            <a:r>
              <a:rPr altLang="en-US" baseline="0" b="1"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Solve</a:t>
            </a:r>
          </a:p>
          <a:p>
            <a:pPr algn="l" fontAlgn="base" indent="-285750" lvl="1" marL="742950">
              <a:lnSpc>
                <a:spcPct val="90000"/>
              </a:lnSpc>
              <a:spcBef>
                <a:spcPct val="20000"/>
              </a:spcBef>
              <a:spcAft>
                <a:spcPct val="0"/>
              </a:spcAft>
              <a:buClr>
                <a:srgbClr val="CC99FF"/>
              </a:buClr>
              <a:buSzPct val="60000"/>
              <a:buFont typeface="Wingdings" pitchFamily="2" charset="2"/>
              <a:buChar char="u"/>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Develop the solution and implement</a:t>
            </a:r>
          </a:p>
          <a:p>
            <a:pPr algn="l" fontAlgn="base" indent="-342900" lvl="0" marL="342900">
              <a:lnSpc>
                <a:spcPct val="90000"/>
              </a:lnSpc>
              <a:spcBef>
                <a:spcPct val="20000"/>
              </a:spcBef>
              <a:spcAft>
                <a:spcPct val="0"/>
              </a:spcAft>
              <a:buClr>
                <a:srgbClr val="00FFFF"/>
              </a:buClr>
              <a:buSzPct val="75000"/>
              <a:buFont typeface="Wingdings" pitchFamily="2" charset="2"/>
              <a:buChar char="n"/>
            </a:pPr>
            <a:r>
              <a:rPr altLang="en-US" baseline="0" b="1"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Confirm</a:t>
            </a:r>
          </a:p>
          <a:p>
            <a:pPr algn="l" fontAlgn="base" indent="-285750" lvl="1" marL="742950">
              <a:lnSpc>
                <a:spcPct val="90000"/>
              </a:lnSpc>
              <a:spcBef>
                <a:spcPct val="20000"/>
              </a:spcBef>
              <a:spcAft>
                <a:spcPct val="0"/>
              </a:spcAft>
              <a:buClr>
                <a:srgbClr val="CC99FF"/>
              </a:buClr>
              <a:buSzPct val="60000"/>
              <a:buFont typeface="Wingdings" pitchFamily="2" charset="2"/>
              <a:buChar char="u"/>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Follow up to ensure that the solution is effective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73" name=""/>
        <p:cNvGrpSpPr/>
        <p:nvPr/>
      </p:nvGrpSpPr>
      <p:grpSpPr>
        <a:xfrm rot="0">
          <a:off x="0" y="0"/>
          <a:ext cx="0" cy="0"/>
          <a:chOff x="0" y="0"/>
          <a:chExt cx="0" cy="0"/>
        </a:xfrm>
      </p:grpSpPr>
      <p:sp>
        <p:nvSpPr>
          <p:cNvPr id="1048662" name=""/>
          <p:cNvSpPr/>
          <p:nvPr>
            <p:ph type="title" sz="full" idx="0"/>
          </p:nvPr>
        </p:nvSpPr>
        <p:spPr>
          <a:xfrm rot="0">
            <a:off x="1493837" y="685800"/>
            <a:ext cx="6370637" cy="4318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r" eaLnBrk="1" fontAlgn="base" hangingPunct="1" indent="0" latinLnBrk="1" lvl="0" marL="0">
              <a:lnSpc>
                <a:spcPct val="100000"/>
              </a:lnSpc>
              <a:spcBef>
                <a:spcPct val="0"/>
              </a:spcBef>
              <a:spcAft>
                <a:spcPct val="0"/>
              </a:spcAft>
              <a:buFontTx/>
              <a:buNone/>
            </a:pPr>
            <a:r>
              <a:rPr altLang="en-US" baseline="0" b="1" sz="4800" lang="en-US" u="none">
                <a:solidFill>
                  <a:srgbClr val="00FFFF"/>
                </a:solidFill>
                <a:latin typeface="Times New Roman" pitchFamily="18" charset="0"/>
                <a:sym typeface="Times New Roman" pitchFamily="18" charset="0"/>
              </a:rPr>
              <a:t>Seven Quality Tools</a:t>
            </a:r>
          </a:p>
        </p:txBody>
      </p:sp>
      <p:sp>
        <p:nvSpPr>
          <p:cNvPr id="1048663" name=""/>
          <p:cNvSpPr/>
          <p:nvPr>
            <p:ph type="body" sz="half" idx="1"/>
          </p:nvPr>
        </p:nvSpPr>
        <p:spPr>
          <a:xfrm rot="0">
            <a:off x="1546225" y="1644650"/>
            <a:ext cx="6369050" cy="411480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eaLnBrk="1" fontAlgn="base" hangingPunct="1" indent="-577850" latinLnBrk="1" lvl="0" marL="577850">
              <a:lnSpc>
                <a:spcPct val="90000"/>
              </a:lnSpc>
              <a:spcBef>
                <a:spcPct val="20000"/>
              </a:spcBef>
              <a:spcAft>
                <a:spcPct val="0"/>
              </a:spcAft>
              <a:buClr>
                <a:srgbClr val="00FFFF"/>
              </a:buClr>
              <a:buSzPct val="75000"/>
              <a:buFontTx/>
              <a:buNone/>
            </a:pPr>
            <a:endPar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fontAlgn="base" indent="-577850" lvl="0" marL="577850">
              <a:lnSpc>
                <a:spcPct val="90000"/>
              </a:lnSpc>
              <a:spcBef>
                <a:spcPct val="20000"/>
              </a:spcBef>
              <a:spcAft>
                <a:spcPct val="0"/>
              </a:spcAft>
              <a:buClr>
                <a:srgbClr val="00FFFF"/>
              </a:buClr>
              <a:buSzPct val="75000"/>
              <a:buFont typeface="Wingdings" pitchFamily="2" charset="2"/>
              <a:buChar char="n"/>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Cause and Effect Diagrams</a:t>
            </a:r>
          </a:p>
          <a:p>
            <a:pPr algn="l" fontAlgn="base" indent="-577850" lvl="0" marL="577850">
              <a:lnSpc>
                <a:spcPct val="90000"/>
              </a:lnSpc>
              <a:spcBef>
                <a:spcPct val="20000"/>
              </a:spcBef>
              <a:spcAft>
                <a:spcPct val="0"/>
              </a:spcAft>
              <a:buClr>
                <a:srgbClr val="00FFFF"/>
              </a:buClr>
              <a:buSzPct val="75000"/>
              <a:buFont typeface="Wingdings" pitchFamily="2" charset="2"/>
              <a:buChar char="n"/>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Flow Charts</a:t>
            </a:r>
          </a:p>
          <a:p>
            <a:pPr algn="l" fontAlgn="base" indent="-577850" lvl="0" marL="577850">
              <a:lnSpc>
                <a:spcPct val="90000"/>
              </a:lnSpc>
              <a:spcBef>
                <a:spcPct val="20000"/>
              </a:spcBef>
              <a:spcAft>
                <a:spcPct val="0"/>
              </a:spcAft>
              <a:buClr>
                <a:srgbClr val="00FFFF"/>
              </a:buClr>
              <a:buSzPct val="75000"/>
              <a:buFont typeface="Wingdings" pitchFamily="2" charset="2"/>
              <a:buChar char="n"/>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Checksheets</a:t>
            </a:r>
          </a:p>
          <a:p>
            <a:pPr algn="l" fontAlgn="base" indent="-577850" lvl="0" marL="577850">
              <a:lnSpc>
                <a:spcPct val="90000"/>
              </a:lnSpc>
              <a:spcBef>
                <a:spcPct val="20000"/>
              </a:spcBef>
              <a:spcAft>
                <a:spcPct val="0"/>
              </a:spcAft>
              <a:buClr>
                <a:srgbClr val="00FFFF"/>
              </a:buClr>
              <a:buSzPct val="75000"/>
              <a:buFont typeface="Wingdings" pitchFamily="2" charset="2"/>
              <a:buChar char="n"/>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Histograms</a:t>
            </a:r>
          </a:p>
          <a:p>
            <a:pPr algn="l" fontAlgn="base" indent="-577850" lvl="0" marL="577850">
              <a:lnSpc>
                <a:spcPct val="90000"/>
              </a:lnSpc>
              <a:spcBef>
                <a:spcPct val="20000"/>
              </a:spcBef>
              <a:spcAft>
                <a:spcPct val="0"/>
              </a:spcAft>
              <a:buClr>
                <a:srgbClr val="00FFFF"/>
              </a:buClr>
              <a:buSzPct val="75000"/>
              <a:buFont typeface="Wingdings" pitchFamily="2" charset="2"/>
              <a:buChar char="n"/>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Pareto Charts </a:t>
            </a:r>
          </a:p>
          <a:p>
            <a:pPr algn="l" fontAlgn="base" indent="-577850" lvl="0" marL="577850">
              <a:lnSpc>
                <a:spcPct val="90000"/>
              </a:lnSpc>
              <a:spcBef>
                <a:spcPct val="20000"/>
              </a:spcBef>
              <a:spcAft>
                <a:spcPct val="0"/>
              </a:spcAft>
              <a:buClr>
                <a:srgbClr val="00FFFF"/>
              </a:buClr>
              <a:buSzPct val="75000"/>
              <a:buFont typeface="Wingdings" pitchFamily="2" charset="2"/>
              <a:buChar char="n"/>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Control Charts</a:t>
            </a:r>
          </a:p>
          <a:p>
            <a:pPr algn="l" fontAlgn="base" indent="-577850" lvl="0" marL="577850">
              <a:lnSpc>
                <a:spcPct val="90000"/>
              </a:lnSpc>
              <a:spcBef>
                <a:spcPct val="20000"/>
              </a:spcBef>
              <a:spcAft>
                <a:spcPct val="0"/>
              </a:spcAft>
              <a:buClr>
                <a:srgbClr val="00FFFF"/>
              </a:buClr>
              <a:buSzPct val="75000"/>
              <a:buFont typeface="Wingdings" pitchFamily="2" charset="2"/>
              <a:buChar char="n"/>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Scatter Diagrams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76" name=""/>
        <p:cNvGrpSpPr/>
        <p:nvPr/>
      </p:nvGrpSpPr>
      <p:grpSpPr>
        <a:xfrm rot="0">
          <a:off x="0" y="0"/>
          <a:ext cx="0" cy="0"/>
          <a:chOff x="0" y="0"/>
          <a:chExt cx="0" cy="0"/>
        </a:xfrm>
      </p:grpSpPr>
      <p:sp>
        <p:nvSpPr>
          <p:cNvPr id="1048666" name=""/>
          <p:cNvSpPr/>
          <p:nvPr>
            <p:ph type="title" sz="full" idx="0"/>
          </p:nvPr>
        </p:nvSpPr>
        <p:spPr>
          <a:xfrm rot="0">
            <a:off x="3384550" y="609600"/>
            <a:ext cx="5095875"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r"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Quality Tool</a:t>
            </a:r>
            <a:br/>
            <a:r>
              <a:rPr altLang="en-US" baseline="0" sz="2800" lang="en-US" u="none">
                <a:solidFill>
                  <a:srgbClr val="00FFFF"/>
                </a:solidFill>
                <a:latin typeface="Times New Roman" pitchFamily="18" charset="0"/>
                <a:sym typeface="Times New Roman" pitchFamily="18" charset="0"/>
              </a:rPr>
              <a:t>Brainstorming</a:t>
            </a:r>
          </a:p>
        </p:txBody>
      </p:sp>
      <p:sp>
        <p:nvSpPr>
          <p:cNvPr id="1048667" name=""/>
          <p:cNvSpPr/>
          <p:nvPr>
            <p:ph type="body" sz="half" idx="1"/>
          </p:nvPr>
        </p:nvSpPr>
        <p:spPr>
          <a:xfrm rot="0">
            <a:off x="460375" y="1122362"/>
            <a:ext cx="8005762" cy="411480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lang="en-US"/>
          </a:p>
        </p:txBody>
      </p:sp>
      <p:sp>
        <p:nvSpPr>
          <p:cNvPr id="1048668" name=""/>
          <p:cNvSpPr/>
          <p:nvPr/>
        </p:nvSpPr>
        <p:spPr>
          <a:xfrm rot="0">
            <a:off x="657225" y="2052637"/>
            <a:ext cx="6704012" cy="4211637"/>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fontAlgn="base" indent="-457200" latinLnBrk="1" lvl="0" marL="457200">
              <a:lnSpc>
                <a:spcPct val="100000"/>
              </a:lnSpc>
              <a:spcBef>
                <a:spcPct val="50000"/>
              </a:spcBef>
              <a:spcAft>
                <a:spcPct val="0"/>
              </a:spcAft>
              <a:buFontTx/>
              <a:buNone/>
            </a:pPr>
            <a:r>
              <a:rPr altLang="en-US" baseline="0" sz="3600" lang="en-US" u="none">
                <a:solidFill>
                  <a:srgbClr val="FF0000"/>
                </a:solidFill>
                <a:effectLst>
                  <a:outerShdw algn="tl" blurRad="38100" dir="2700000" dist="38100">
                    <a:srgbClr val="C0C0C0"/>
                  </a:outerShdw>
                </a:effectLst>
                <a:latin typeface="Times New Roman" pitchFamily="18" charset="0"/>
                <a:sym typeface="Times New Roman" pitchFamily="18" charset="0"/>
              </a:rPr>
              <a:t>Rules</a:t>
            </a:r>
          </a:p>
          <a:p>
            <a:pPr algn="l" fontAlgn="base" indent="-457200" latinLnBrk="1" lvl="0" marL="457200">
              <a:lnSpc>
                <a:spcPct val="100000"/>
              </a:lnSpc>
              <a:spcBef>
                <a:spcPct val="50000"/>
              </a:spcBef>
              <a:spcAft>
                <a:spcPct val="0"/>
              </a:spcAft>
              <a:buFontTx/>
              <a:buChar char="•"/>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Diverse group</a:t>
            </a:r>
          </a:p>
          <a:p>
            <a:pPr algn="l" fontAlgn="base" indent="-457200" latinLnBrk="1" lvl="0" marL="457200">
              <a:lnSpc>
                <a:spcPct val="100000"/>
              </a:lnSpc>
              <a:spcBef>
                <a:spcPct val="50000"/>
              </a:spcBef>
              <a:spcAft>
                <a:spcPct val="0"/>
              </a:spcAft>
              <a:buFontTx/>
              <a:buChar char="•"/>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Go around room and get input from all – one idea per turn</a:t>
            </a:r>
          </a:p>
          <a:p>
            <a:pPr algn="l" fontAlgn="base" indent="-457200" latinLnBrk="1" lvl="0" marL="457200">
              <a:lnSpc>
                <a:spcPct val="100000"/>
              </a:lnSpc>
              <a:spcBef>
                <a:spcPct val="50000"/>
              </a:spcBef>
              <a:spcAft>
                <a:spcPct val="0"/>
              </a:spcAft>
              <a:buFontTx/>
              <a:buChar char="•"/>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Continue until ideas are exhausted</a:t>
            </a:r>
          </a:p>
          <a:p>
            <a:pPr algn="l" fontAlgn="base" indent="-457200" latinLnBrk="1" lvl="0" marL="457200">
              <a:lnSpc>
                <a:spcPct val="100000"/>
              </a:lnSpc>
              <a:spcBef>
                <a:spcPct val="50000"/>
              </a:spcBef>
              <a:spcAft>
                <a:spcPct val="0"/>
              </a:spcAft>
              <a:buFontTx/>
              <a:buChar char="•"/>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No criticism</a:t>
            </a:r>
          </a:p>
          <a:p>
            <a:pPr algn="l" fontAlgn="base" indent="-457200" latinLnBrk="1" lvl="0" marL="457200">
              <a:lnSpc>
                <a:spcPct val="100000"/>
              </a:lnSpc>
              <a:spcBef>
                <a:spcPct val="50000"/>
              </a:spcBef>
              <a:spcAft>
                <a:spcPct val="0"/>
              </a:spcAft>
              <a:buFontTx/>
              <a:buChar char="•"/>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Group ideas that go together</a:t>
            </a:r>
          </a:p>
          <a:p>
            <a:pPr algn="l" fontAlgn="base" indent="-457200" latinLnBrk="1" lvl="0" marL="457200">
              <a:lnSpc>
                <a:spcPct val="100000"/>
              </a:lnSpc>
              <a:spcBef>
                <a:spcPct val="50000"/>
              </a:spcBef>
              <a:spcAft>
                <a:spcPct val="0"/>
              </a:spcAft>
              <a:buFontTx/>
              <a:buChar char="•"/>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Look for answers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79" name=""/>
        <p:cNvGrpSpPr/>
        <p:nvPr/>
      </p:nvGrpSpPr>
      <p:grpSpPr>
        <a:xfrm rot="0">
          <a:off x="0" y="0"/>
          <a:ext cx="0" cy="0"/>
          <a:chOff x="0" y="0"/>
          <a:chExt cx="0" cy="0"/>
        </a:xfrm>
      </p:grpSpPr>
      <p:sp>
        <p:nvSpPr>
          <p:cNvPr id="1048671" name=""/>
          <p:cNvSpPr/>
          <p:nvPr>
            <p:ph type="title" sz="full" idx="0"/>
          </p:nvPr>
        </p:nvSpPr>
        <p:spPr>
          <a:xfrm rot="0">
            <a:off x="3384550" y="609600"/>
            <a:ext cx="5095875"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r"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Quality Tool</a:t>
            </a:r>
          </a:p>
        </p:txBody>
      </p:sp>
      <p:sp>
        <p:nvSpPr>
          <p:cNvPr id="1048672" name=""/>
          <p:cNvSpPr/>
          <p:nvPr>
            <p:ph type="body" sz="half" idx="1"/>
          </p:nvPr>
        </p:nvSpPr>
        <p:spPr>
          <a:xfrm rot="0">
            <a:off x="460375" y="1122362"/>
            <a:ext cx="8005762" cy="411480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lang="en-US"/>
          </a:p>
        </p:txBody>
      </p:sp>
      <p:sp>
        <p:nvSpPr>
          <p:cNvPr id="1048673" name=""/>
          <p:cNvSpPr/>
          <p:nvPr/>
        </p:nvSpPr>
        <p:spPr>
          <a:xfrm rot="0">
            <a:off x="104775" y="2520950"/>
            <a:ext cx="9039225" cy="828675"/>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ctr" fontAlgn="base" indent="0" latinLnBrk="1" lvl="0" marL="0">
              <a:lnSpc>
                <a:spcPct val="100000"/>
              </a:lnSpc>
              <a:spcBef>
                <a:spcPct val="50000"/>
              </a:spcBef>
              <a:spcAft>
                <a:spcPct val="0"/>
              </a:spcAft>
              <a:buFontTx/>
              <a:buNone/>
            </a:pPr>
            <a:r>
              <a:rPr altLang="en-US" baseline="0" sz="5000" lang="en-US" u="none">
                <a:solidFill>
                  <a:srgbClr val="FFFFFF"/>
                </a:solidFill>
                <a:latin typeface="Arial" pitchFamily="34" charset="0"/>
                <a:sym typeface="Times New Roman" pitchFamily="18" charset="0"/>
              </a:rPr>
              <a:t>Cause and Effect Diagrams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80" name=""/>
        <p:cNvGrpSpPr/>
        <p:nvPr/>
      </p:nvGrpSpPr>
      <p:grpSpPr>
        <a:xfrm rot="0">
          <a:off x="0" y="0"/>
          <a:ext cx="0" cy="0"/>
          <a:chOff x="0" y="0"/>
          <a:chExt cx="0" cy="0"/>
        </a:xfrm>
      </p:grpSpPr>
      <p:sp>
        <p:nvSpPr>
          <p:cNvPr id="1048674" name=""/>
          <p:cNvSpPr/>
          <p:nvPr>
            <p:ph type="title" sz="full" idx="0"/>
          </p:nvPr>
        </p:nvSpPr>
        <p:spPr>
          <a:xfrm rot="0">
            <a:off x="4000500" y="0"/>
            <a:ext cx="5143500"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Fishbone Diagram</a:t>
            </a:r>
          </a:p>
        </p:txBody>
      </p:sp>
      <p:sp>
        <p:nvSpPr>
          <p:cNvPr id="1048675" name=""/>
          <p:cNvSpPr/>
          <p:nvPr/>
        </p:nvSpPr>
        <p:spPr>
          <a:xfrm rot="0">
            <a:off x="2457450" y="1827212"/>
            <a:ext cx="9144000" cy="0"/>
          </a:xfrm>
          <a:prstGeom prst="rect"/>
          <a:noFill/>
          <a:ln>
            <a:noFill/>
          </a:ln>
        </p:spPr>
      </p:sp>
      <p:sp>
        <p:nvSpPr>
          <p:cNvPr id="1048676" name=""/>
          <p:cNvSpPr/>
          <p:nvPr/>
        </p:nvSpPr>
        <p:spPr>
          <a:xfrm rot="0">
            <a:off x="227012" y="1327150"/>
            <a:ext cx="4192587" cy="5100637"/>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fontAlgn="base" indent="0" latinLnBrk="1" lvl="0" marL="0">
              <a:lnSpc>
                <a:spcPct val="100000"/>
              </a:lnSpc>
              <a:spcBef>
                <a:spcPct val="50000"/>
              </a:spcBef>
              <a:spcAft>
                <a:spcPct val="0"/>
              </a:spcAft>
              <a:buFontTx/>
              <a:buNone/>
            </a:pPr>
            <a:r>
              <a:rPr altLang="en-US" baseline="0" b="1" lang="en-US" u="none">
                <a:solidFill>
                  <a:srgbClr val="FF0000"/>
                </a:solidFill>
                <a:effectLst>
                  <a:outerShdw algn="tl" blurRad="38100" dir="2700000" dist="38100">
                    <a:srgbClr val="C0C0C0"/>
                  </a:outerShdw>
                </a:effectLst>
                <a:latin typeface="Times New Roman" pitchFamily="18" charset="0"/>
                <a:sym typeface="Times New Roman" pitchFamily="18" charset="0"/>
              </a:rPr>
              <a:t>Purpose: </a:t>
            </a: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Graphical representation of the trail leading to the root cause of a problem</a:t>
            </a:r>
          </a:p>
          <a:p>
            <a:pPr algn="l" fontAlgn="base" indent="0" latinLnBrk="1" lvl="0" marL="0">
              <a:lnSpc>
                <a:spcPct val="100000"/>
              </a:lnSpc>
              <a:spcBef>
                <a:spcPct val="50000"/>
              </a:spcBef>
              <a:spcAft>
                <a:spcPct val="0"/>
              </a:spcAft>
              <a:buFontTx/>
              <a:buNone/>
            </a:pPr>
            <a:r>
              <a:rPr altLang="en-US" baseline="0" b="1" lang="en-US" u="none">
                <a:solidFill>
                  <a:srgbClr val="FF0000"/>
                </a:solidFill>
                <a:effectLst>
                  <a:outerShdw algn="tl" blurRad="38100" dir="2700000" dist="38100">
                    <a:srgbClr val="C0C0C0"/>
                  </a:outerShdw>
                </a:effectLst>
                <a:latin typeface="Times New Roman" pitchFamily="18" charset="0"/>
                <a:sym typeface="Times New Roman" pitchFamily="18" charset="0"/>
              </a:rPr>
              <a:t>How is it done?</a:t>
            </a:r>
          </a:p>
          <a:p>
            <a:pPr algn="l" fontAlgn="base" indent="-173037" latinLnBrk="1" lvl="1" marL="346075">
              <a:lnSpc>
                <a:spcPct val="100000"/>
              </a:lnSpc>
              <a:spcBef>
                <a:spcPct val="50000"/>
              </a:spcBef>
              <a:spcAft>
                <a:spcPct val="0"/>
              </a:spcAft>
              <a:buFontTx/>
              <a:buChar char="•"/>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Decide which quality characteristic, outcome or effect you want to examine (may use Pareto chart)</a:t>
            </a:r>
          </a:p>
          <a:p>
            <a:pPr algn="l" fontAlgn="base" indent="-173037" latinLnBrk="1" lvl="1" marL="346075">
              <a:lnSpc>
                <a:spcPct val="100000"/>
              </a:lnSpc>
              <a:spcBef>
                <a:spcPct val="50000"/>
              </a:spcBef>
              <a:spcAft>
                <a:spcPct val="0"/>
              </a:spcAft>
              <a:buFontTx/>
              <a:buChar char="•"/>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Backbone –draw straight line</a:t>
            </a:r>
          </a:p>
          <a:p>
            <a:pPr algn="l" fontAlgn="base" indent="-173037" latinLnBrk="1" lvl="1" marL="346075">
              <a:lnSpc>
                <a:spcPct val="100000"/>
              </a:lnSpc>
              <a:spcBef>
                <a:spcPct val="50000"/>
              </a:spcBef>
              <a:spcAft>
                <a:spcPct val="0"/>
              </a:spcAft>
              <a:buFontTx/>
              <a:buChar char="•"/>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Ribs – categories</a:t>
            </a:r>
          </a:p>
          <a:p>
            <a:pPr algn="l" fontAlgn="base" indent="-173037" latinLnBrk="1" lvl="1" marL="346075">
              <a:lnSpc>
                <a:spcPct val="100000"/>
              </a:lnSpc>
              <a:spcBef>
                <a:spcPct val="50000"/>
              </a:spcBef>
              <a:spcAft>
                <a:spcPct val="0"/>
              </a:spcAft>
              <a:buFontTx/>
              <a:buChar char="•"/>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Medium size bones –secondary causes</a:t>
            </a:r>
          </a:p>
          <a:p>
            <a:pPr algn="l" fontAlgn="base" indent="-173037" latinLnBrk="1" lvl="1" marL="346075">
              <a:lnSpc>
                <a:spcPct val="100000"/>
              </a:lnSpc>
              <a:spcBef>
                <a:spcPct val="50000"/>
              </a:spcBef>
              <a:spcAft>
                <a:spcPct val="0"/>
              </a:spcAft>
              <a:buFontTx/>
              <a:buChar char="•"/>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Small bones – root causes</a:t>
            </a:r>
          </a:p>
        </p:txBody>
      </p:sp>
      <p:pic>
        <p:nvPicPr>
          <p:cNvPr id="2097152" name=""/>
          <p:cNvPicPr>
            <a:picLocks/>
          </p:cNvPicPr>
          <p:nvPr/>
        </p:nvPicPr>
        <p:blipFill>
          <a:blip xmlns:r="http://schemas.openxmlformats.org/officeDocument/2006/relationships" r:embed="rId1"/>
          <a:srcRect l="0" t="0" r="0" b="0"/>
          <a:stretch>
            <a:fillRect/>
          </a:stretch>
        </p:blipFill>
        <p:spPr>
          <a:xfrm rot="0">
            <a:off x="4595812" y="2238375"/>
            <a:ext cx="4027487" cy="3082925"/>
          </a:xfrm>
          <a:prstGeom prst="rect"/>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83" name=""/>
        <p:cNvGrpSpPr/>
        <p:nvPr/>
      </p:nvGrpSpPr>
      <p:grpSpPr>
        <a:xfrm rot="0">
          <a:off x="0" y="0"/>
          <a:ext cx="0" cy="0"/>
          <a:chOff x="0" y="0"/>
          <a:chExt cx="0" cy="0"/>
        </a:xfrm>
      </p:grpSpPr>
      <p:sp>
        <p:nvSpPr>
          <p:cNvPr id="1048679" name=""/>
          <p:cNvSpPr/>
          <p:nvPr>
            <p:ph type="title" sz="full" idx="0"/>
          </p:nvPr>
        </p:nvSpPr>
        <p:spPr>
          <a:xfrm rot="0">
            <a:off x="2216150" y="0"/>
            <a:ext cx="6927850"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Cause &amp; Effect Diagrams</a:t>
            </a:r>
          </a:p>
        </p:txBody>
      </p:sp>
      <p:sp>
        <p:nvSpPr>
          <p:cNvPr id="1048680" name=""/>
          <p:cNvSpPr/>
          <p:nvPr/>
        </p:nvSpPr>
        <p:spPr>
          <a:xfrm rot="0">
            <a:off x="3314700" y="2771775"/>
            <a:ext cx="9144000" cy="0"/>
          </a:xfrm>
          <a:prstGeom prst="rect"/>
          <a:noFill/>
          <a:ln>
            <a:noFill/>
          </a:ln>
        </p:spPr>
      </p:sp>
      <p:sp>
        <p:nvSpPr>
          <p:cNvPr id="1048681" name=""/>
          <p:cNvSpPr/>
          <p:nvPr>
            <p:ph type="body" sz="full" idx="1"/>
          </p:nvPr>
        </p:nvSpPr>
        <p:spPr>
          <a:xfrm rot="0">
            <a:off x="273050" y="1311275"/>
            <a:ext cx="8083550" cy="4948237"/>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eaLnBrk="1" fontAlgn="base" hangingPunct="1" indent="-342900" latinLnBrk="1" lvl="0" marL="342900">
              <a:lnSpc>
                <a:spcPct val="100000"/>
              </a:lnSpc>
              <a:spcBef>
                <a:spcPct val="20000"/>
              </a:spcBef>
              <a:spcAft>
                <a:spcPct val="0"/>
              </a:spcAft>
              <a:buClr>
                <a:srgbClr val="00FFFF"/>
              </a:buClr>
              <a:buSzPct val="75000"/>
              <a:buFontTx/>
              <a:buNone/>
            </a:pPr>
            <a:r>
              <a:rPr altLang="en-US" baseline="0" b="1" sz="3600" lang="en-US" u="none">
                <a:solidFill>
                  <a:srgbClr val="FF0000"/>
                </a:solidFill>
                <a:effectLst>
                  <a:outerShdw algn="tl" blurRad="38100" dir="2700000" dist="38100">
                    <a:srgbClr val="C0C0C0"/>
                  </a:outerShdw>
                </a:effectLst>
                <a:latin typeface="Times New Roman" pitchFamily="18" charset="0"/>
                <a:sym typeface="Times New Roman" pitchFamily="18" charset="0"/>
              </a:rPr>
              <a:t>Benefits:</a:t>
            </a:r>
          </a:p>
          <a:p>
            <a:pPr algn="l" fontAlgn="base" indent="-342900" lvl="0" marL="342900">
              <a:lnSpc>
                <a:spcPct val="170000"/>
              </a:lnSpc>
              <a:spcBef>
                <a:spcPct val="20000"/>
              </a:spcBef>
              <a:spcAft>
                <a:spcPct val="0"/>
              </a:spcAft>
              <a:buClr>
                <a:srgbClr val="00FFFF"/>
              </a:buClr>
              <a:buSzPct val="75000"/>
              <a:buFont typeface="Wingdings" pitchFamily="2" charset="2"/>
              <a:buChar char="n"/>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Breaks problems down into bite-size pieces to find root cause</a:t>
            </a:r>
          </a:p>
          <a:p>
            <a:pPr algn="l" fontAlgn="base" indent="-342900" lvl="0" marL="342900">
              <a:lnSpc>
                <a:spcPct val="170000"/>
              </a:lnSpc>
              <a:spcBef>
                <a:spcPct val="20000"/>
              </a:spcBef>
              <a:spcAft>
                <a:spcPct val="0"/>
              </a:spcAft>
              <a:buClr>
                <a:srgbClr val="00FFFF"/>
              </a:buClr>
              <a:buSzPct val="75000"/>
              <a:buFont typeface="Wingdings" pitchFamily="2" charset="2"/>
              <a:buChar char="n"/>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Fosters team work</a:t>
            </a:r>
          </a:p>
          <a:p>
            <a:pPr algn="l" fontAlgn="base" indent="-342900" lvl="0" marL="342900">
              <a:lnSpc>
                <a:spcPct val="170000"/>
              </a:lnSpc>
              <a:spcBef>
                <a:spcPct val="20000"/>
              </a:spcBef>
              <a:spcAft>
                <a:spcPct val="0"/>
              </a:spcAft>
              <a:buClr>
                <a:srgbClr val="00FFFF"/>
              </a:buClr>
              <a:buSzPct val="75000"/>
              <a:buFont typeface="Wingdings" pitchFamily="2" charset="2"/>
              <a:buChar char="n"/>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Common understanding of factors causing the problem</a:t>
            </a:r>
          </a:p>
          <a:p>
            <a:pPr algn="l" fontAlgn="base" indent="-342900" lvl="0" marL="342900">
              <a:lnSpc>
                <a:spcPct val="170000"/>
              </a:lnSpc>
              <a:spcBef>
                <a:spcPct val="20000"/>
              </a:spcBef>
              <a:spcAft>
                <a:spcPct val="0"/>
              </a:spcAft>
              <a:buClr>
                <a:srgbClr val="00FFFF"/>
              </a:buClr>
              <a:buSzPct val="75000"/>
              <a:buFont typeface="Wingdings" pitchFamily="2" charset="2"/>
              <a:buChar char="n"/>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Road map to verify picture of the process</a:t>
            </a:r>
          </a:p>
          <a:p>
            <a:pPr algn="l" fontAlgn="base" indent="-342900" lvl="0" marL="342900">
              <a:lnSpc>
                <a:spcPct val="170000"/>
              </a:lnSpc>
              <a:spcBef>
                <a:spcPct val="20000"/>
              </a:spcBef>
              <a:spcAft>
                <a:spcPct val="0"/>
              </a:spcAft>
              <a:buClr>
                <a:srgbClr val="00FFFF"/>
              </a:buClr>
              <a:buSzPct val="75000"/>
              <a:buFont typeface="Wingdings" pitchFamily="2" charset="2"/>
              <a:buChar char="n"/>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Follows brainstorming relationship</a:t>
            </a:r>
          </a:p>
          <a:p>
            <a:pPr algn="l" eaLnBrk="1" fontAlgn="base" hangingPunct="1" indent="-285750" latinLnBrk="1" lvl="1" marL="742950">
              <a:lnSpc>
                <a:spcPct val="100000"/>
              </a:lnSpc>
              <a:spcBef>
                <a:spcPct val="10000"/>
              </a:spcBef>
              <a:spcAft>
                <a:spcPct val="0"/>
              </a:spcAft>
              <a:buClr>
                <a:srgbClr val="CC99FF"/>
              </a:buClr>
              <a:buSzPct val="60000"/>
              <a:buFontTx/>
              <a:buNone/>
            </a:pPr>
            <a:endPar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86" name=""/>
        <p:cNvGrpSpPr/>
        <p:nvPr/>
      </p:nvGrpSpPr>
      <p:grpSpPr>
        <a:xfrm rot="0">
          <a:off x="0" y="0"/>
          <a:ext cx="0" cy="0"/>
          <a:chOff x="0" y="0"/>
          <a:chExt cx="0" cy="0"/>
        </a:xfrm>
      </p:grpSpPr>
      <p:sp>
        <p:nvSpPr>
          <p:cNvPr id="1048684" name=""/>
          <p:cNvSpPr/>
          <p:nvPr/>
        </p:nvSpPr>
        <p:spPr>
          <a:xfrm rot="0">
            <a:off x="2724150" y="217487"/>
            <a:ext cx="5956300" cy="11430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r>
              <a:rPr altLang="en-US" baseline="0" sz="4400" lang="en-US" u="none">
                <a:solidFill>
                  <a:srgbClr val="00FFFF"/>
                </a:solidFill>
                <a:latin typeface="Times New Roman" pitchFamily="18" charset="0"/>
                <a:sym typeface="Times New Roman" pitchFamily="18" charset="0"/>
              </a:rPr>
              <a:t>Cause &amp; Effect Diagrams</a:t>
            </a:r>
          </a:p>
          <a:p>
            <a:pPr algn="r" eaLnBrk="1" fontAlgn="base" hangingPunct="1" indent="0" latinLnBrk="1" lvl="0" marL="0">
              <a:lnSpc>
                <a:spcPct val="100000"/>
              </a:lnSpc>
              <a:spcBef>
                <a:spcPct val="0"/>
              </a:spcBef>
              <a:spcAft>
                <a:spcPct val="0"/>
              </a:spcAft>
              <a:buFontTx/>
              <a:buNone/>
            </a:pPr>
            <a:r>
              <a:rPr altLang="en-US" baseline="0" sz="2800" lang="en-US" u="none">
                <a:solidFill>
                  <a:srgbClr val="00FFFF"/>
                </a:solidFill>
                <a:latin typeface="Times New Roman" pitchFamily="18" charset="0"/>
                <a:sym typeface="Times New Roman" pitchFamily="18" charset="0"/>
              </a:rPr>
              <a:t>Sample</a:t>
            </a:r>
          </a:p>
        </p:txBody>
      </p:sp>
      <p:sp>
        <p:nvSpPr>
          <p:cNvPr id="1048685" name=""/>
          <p:cNvSpPr/>
          <p:nvPr/>
        </p:nvSpPr>
        <p:spPr>
          <a:xfrm rot="0">
            <a:off x="1001712" y="3949700"/>
            <a:ext cx="6064250" cy="0"/>
          </a:xfrm>
          <a:prstGeom prst="line"/>
          <a:noFill/>
          <a:ln w="9525" cap="flat" cmpd="sng">
            <a:solidFill>
              <a:srgbClr val="FFFFFF">
                <a:alpha val="100000"/>
              </a:srgbClr>
            </a:solidFill>
            <a:prstDash val="solid"/>
            <a:round/>
            <a:tailEnd type="triangle" w="med" len="med"/>
          </a:ln>
        </p:spPr>
      </p:sp>
      <p:sp>
        <p:nvSpPr>
          <p:cNvPr id="1048686" name=""/>
          <p:cNvSpPr/>
          <p:nvPr/>
        </p:nvSpPr>
        <p:spPr>
          <a:xfrm rot="0" flipV="1">
            <a:off x="2146300" y="3963987"/>
            <a:ext cx="1731962" cy="2182812"/>
          </a:xfrm>
          <a:prstGeom prst="line"/>
          <a:noFill/>
          <a:ln w="9525" cap="flat" cmpd="sng">
            <a:solidFill>
              <a:srgbClr val="FFFFFF">
                <a:alpha val="100000"/>
              </a:srgbClr>
            </a:solidFill>
            <a:prstDash val="solid"/>
            <a:round/>
            <a:tailEnd type="triangle" w="med" len="med"/>
          </a:ln>
        </p:spPr>
      </p:sp>
      <p:sp>
        <p:nvSpPr>
          <p:cNvPr id="1048687" name=""/>
          <p:cNvSpPr/>
          <p:nvPr/>
        </p:nvSpPr>
        <p:spPr>
          <a:xfrm rot="0" flipV="1">
            <a:off x="4932362" y="3949700"/>
            <a:ext cx="1427162" cy="2325687"/>
          </a:xfrm>
          <a:prstGeom prst="line"/>
          <a:noFill/>
          <a:ln w="9525" cap="flat" cmpd="sng">
            <a:solidFill>
              <a:srgbClr val="FFFFFF">
                <a:alpha val="100000"/>
              </a:srgbClr>
            </a:solidFill>
            <a:prstDash val="solid"/>
            <a:round/>
            <a:tailEnd type="triangle" w="med" len="med"/>
          </a:ln>
        </p:spPr>
      </p:sp>
      <p:sp>
        <p:nvSpPr>
          <p:cNvPr id="1048688" name=""/>
          <p:cNvSpPr/>
          <p:nvPr/>
        </p:nvSpPr>
        <p:spPr>
          <a:xfrm rot="0">
            <a:off x="4514850" y="1800225"/>
            <a:ext cx="1460500" cy="2149475"/>
          </a:xfrm>
          <a:prstGeom prst="line"/>
          <a:noFill/>
          <a:ln w="9525" cap="flat" cmpd="sng">
            <a:solidFill>
              <a:srgbClr val="FFFFFF">
                <a:alpha val="100000"/>
              </a:srgbClr>
            </a:solidFill>
            <a:prstDash val="solid"/>
            <a:round/>
            <a:tailEnd type="triangle" w="med" len="med"/>
          </a:ln>
        </p:spPr>
      </p:sp>
      <p:sp>
        <p:nvSpPr>
          <p:cNvPr id="1048689" name=""/>
          <p:cNvSpPr/>
          <p:nvPr/>
        </p:nvSpPr>
        <p:spPr>
          <a:xfrm rot="0">
            <a:off x="1868487" y="1847850"/>
            <a:ext cx="1555750" cy="2101850"/>
          </a:xfrm>
          <a:prstGeom prst="line"/>
          <a:noFill/>
          <a:ln w="9525" cap="flat" cmpd="sng">
            <a:solidFill>
              <a:srgbClr val="FFFFFF">
                <a:alpha val="100000"/>
              </a:srgbClr>
            </a:solidFill>
            <a:prstDash val="solid"/>
            <a:round/>
            <a:tailEnd type="triangle" w="med" len="med"/>
          </a:ln>
        </p:spPr>
      </p:sp>
      <p:sp>
        <p:nvSpPr>
          <p:cNvPr id="1048690" name=""/>
          <p:cNvSpPr/>
          <p:nvPr/>
        </p:nvSpPr>
        <p:spPr>
          <a:xfrm rot="0">
            <a:off x="7194550" y="3692525"/>
            <a:ext cx="1266825" cy="642937"/>
          </a:xfrm>
          <a:prstGeom prst="ellipse"/>
          <a:solidFill>
            <a:srgbClr val="FF0000"/>
          </a:solidFill>
          <a:ln w="9525" cap="flat" cmpd="sng">
            <a:solidFill>
              <a:srgbClr val="000000">
                <a:alpha val="100000"/>
              </a:srgbClr>
            </a:solidFill>
            <a:prstDash val="solid"/>
            <a:round/>
          </a:ln>
        </p:spPr>
      </p:sp>
      <p:sp>
        <p:nvSpPr>
          <p:cNvPr id="1048691" name=""/>
          <p:cNvSpPr/>
          <p:nvPr/>
        </p:nvSpPr>
        <p:spPr>
          <a:xfrm rot="0">
            <a:off x="7250112" y="3819525"/>
            <a:ext cx="1123950" cy="511175"/>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000" lang="en-US" u="none">
                <a:solidFill>
                  <a:srgbClr val="FFFFFF"/>
                </a:solidFill>
                <a:latin typeface="Times New Roman" pitchFamily="18" charset="0"/>
                <a:sym typeface="Times New Roman" pitchFamily="18" charset="0"/>
              </a:rPr>
              <a:t>Incorrect shipping documents</a:t>
            </a:r>
          </a:p>
        </p:txBody>
      </p:sp>
      <p:sp>
        <p:nvSpPr>
          <p:cNvPr id="1048692" name=""/>
          <p:cNvSpPr/>
          <p:nvPr/>
        </p:nvSpPr>
        <p:spPr>
          <a:xfrm rot="0">
            <a:off x="1292225" y="1609725"/>
            <a:ext cx="973137" cy="498475"/>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Manpower</a:t>
            </a:r>
          </a:p>
        </p:txBody>
      </p:sp>
      <p:sp>
        <p:nvSpPr>
          <p:cNvPr id="1048693" name=""/>
          <p:cNvSpPr/>
          <p:nvPr/>
        </p:nvSpPr>
        <p:spPr>
          <a:xfrm rot="0">
            <a:off x="4033837" y="1639887"/>
            <a:ext cx="1582737" cy="3048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Materials</a:t>
            </a:r>
          </a:p>
        </p:txBody>
      </p:sp>
      <p:sp>
        <p:nvSpPr>
          <p:cNvPr id="1048694" name=""/>
          <p:cNvSpPr/>
          <p:nvPr/>
        </p:nvSpPr>
        <p:spPr>
          <a:xfrm rot="0">
            <a:off x="1581150" y="6153150"/>
            <a:ext cx="928687" cy="3048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Methods</a:t>
            </a:r>
          </a:p>
        </p:txBody>
      </p:sp>
      <p:sp>
        <p:nvSpPr>
          <p:cNvPr id="1048695" name=""/>
          <p:cNvSpPr/>
          <p:nvPr/>
        </p:nvSpPr>
        <p:spPr>
          <a:xfrm rot="0">
            <a:off x="4367212" y="6196012"/>
            <a:ext cx="1263650" cy="3048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Machine</a:t>
            </a:r>
          </a:p>
        </p:txBody>
      </p:sp>
      <p:sp>
        <p:nvSpPr>
          <p:cNvPr id="1048696" name=""/>
          <p:cNvSpPr/>
          <p:nvPr/>
        </p:nvSpPr>
        <p:spPr>
          <a:xfrm rot="0" flipV="1">
            <a:off x="1117600" y="3948112"/>
            <a:ext cx="711200" cy="711200"/>
          </a:xfrm>
          <a:prstGeom prst="line"/>
          <a:noFill/>
          <a:ln w="9525" cap="flat" cmpd="sng">
            <a:solidFill>
              <a:srgbClr val="FFFFFF">
                <a:alpha val="100000"/>
              </a:srgbClr>
            </a:solidFill>
            <a:prstDash val="solid"/>
            <a:round/>
            <a:tailEnd type="triangle" w="med" len="med"/>
          </a:ln>
        </p:spPr>
      </p:sp>
      <p:sp>
        <p:nvSpPr>
          <p:cNvPr id="1048697" name=""/>
          <p:cNvSpPr/>
          <p:nvPr/>
        </p:nvSpPr>
        <p:spPr>
          <a:xfrm rot="0">
            <a:off x="536575" y="4672012"/>
            <a:ext cx="1160462" cy="498475"/>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Environment</a:t>
            </a:r>
          </a:p>
        </p:txBody>
      </p:sp>
      <p:sp>
        <p:nvSpPr>
          <p:cNvPr id="1048698" name=""/>
          <p:cNvSpPr/>
          <p:nvPr/>
        </p:nvSpPr>
        <p:spPr>
          <a:xfrm rot="0">
            <a:off x="2163762" y="4832350"/>
            <a:ext cx="1044575" cy="0"/>
          </a:xfrm>
          <a:prstGeom prst="line"/>
          <a:noFill/>
          <a:ln w="9525" cap="flat" cmpd="sng">
            <a:solidFill>
              <a:srgbClr val="FFFFFF">
                <a:alpha val="100000"/>
              </a:srgbClr>
            </a:solidFill>
            <a:prstDash val="solid"/>
            <a:round/>
          </a:ln>
        </p:spPr>
      </p:sp>
      <p:sp>
        <p:nvSpPr>
          <p:cNvPr id="1048699" name=""/>
          <p:cNvSpPr/>
          <p:nvPr/>
        </p:nvSpPr>
        <p:spPr>
          <a:xfrm rot="0">
            <a:off x="1141412" y="2298700"/>
            <a:ext cx="1044575" cy="0"/>
          </a:xfrm>
          <a:prstGeom prst="line"/>
          <a:noFill/>
          <a:ln w="9525" cap="flat" cmpd="sng">
            <a:solidFill>
              <a:srgbClr val="FFFFFF">
                <a:alpha val="100000"/>
              </a:srgbClr>
            </a:solidFill>
            <a:prstDash val="solid"/>
            <a:round/>
          </a:ln>
        </p:spPr>
      </p:sp>
      <p:sp>
        <p:nvSpPr>
          <p:cNvPr id="1048700" name=""/>
          <p:cNvSpPr/>
          <p:nvPr/>
        </p:nvSpPr>
        <p:spPr>
          <a:xfrm rot="0">
            <a:off x="1871662" y="3249612"/>
            <a:ext cx="1044575" cy="0"/>
          </a:xfrm>
          <a:prstGeom prst="line"/>
          <a:noFill/>
          <a:ln w="9525" cap="flat" cmpd="sng">
            <a:solidFill>
              <a:srgbClr val="FFFFFF">
                <a:alpha val="100000"/>
              </a:srgbClr>
            </a:solidFill>
            <a:prstDash val="solid"/>
            <a:round/>
          </a:ln>
        </p:spPr>
      </p:sp>
      <p:sp>
        <p:nvSpPr>
          <p:cNvPr id="1048701" name=""/>
          <p:cNvSpPr/>
          <p:nvPr/>
        </p:nvSpPr>
        <p:spPr>
          <a:xfrm rot="0">
            <a:off x="2330450" y="2432050"/>
            <a:ext cx="1044575" cy="0"/>
          </a:xfrm>
          <a:prstGeom prst="line"/>
          <a:noFill/>
          <a:ln w="9525" cap="flat" cmpd="sng">
            <a:solidFill>
              <a:srgbClr val="FFFFFF">
                <a:alpha val="100000"/>
              </a:srgbClr>
            </a:solidFill>
            <a:prstDash val="solid"/>
            <a:round/>
          </a:ln>
        </p:spPr>
      </p:sp>
      <p:sp>
        <p:nvSpPr>
          <p:cNvPr id="1048702" name=""/>
          <p:cNvSpPr/>
          <p:nvPr/>
        </p:nvSpPr>
        <p:spPr>
          <a:xfrm rot="0">
            <a:off x="4252912" y="2959100"/>
            <a:ext cx="1058862" cy="0"/>
          </a:xfrm>
          <a:prstGeom prst="line"/>
          <a:noFill/>
          <a:ln w="9525" cap="flat" cmpd="sng">
            <a:solidFill>
              <a:srgbClr val="FFFFFF">
                <a:alpha val="100000"/>
              </a:srgbClr>
            </a:solidFill>
            <a:prstDash val="solid"/>
            <a:round/>
          </a:ln>
        </p:spPr>
      </p:sp>
      <p:sp>
        <p:nvSpPr>
          <p:cNvPr id="1048703" name=""/>
          <p:cNvSpPr/>
          <p:nvPr/>
        </p:nvSpPr>
        <p:spPr>
          <a:xfrm rot="0">
            <a:off x="5640387" y="3387725"/>
            <a:ext cx="1044575" cy="0"/>
          </a:xfrm>
          <a:prstGeom prst="line"/>
          <a:noFill/>
          <a:ln w="9525" cap="flat" cmpd="sng">
            <a:solidFill>
              <a:srgbClr val="FFFFFF">
                <a:alpha val="100000"/>
              </a:srgbClr>
            </a:solidFill>
            <a:prstDash val="solid"/>
            <a:round/>
          </a:ln>
        </p:spPr>
      </p:sp>
      <p:sp>
        <p:nvSpPr>
          <p:cNvPr id="1048704" name=""/>
          <p:cNvSpPr/>
          <p:nvPr/>
        </p:nvSpPr>
        <p:spPr>
          <a:xfrm rot="0">
            <a:off x="5080000" y="2554287"/>
            <a:ext cx="1044575" cy="0"/>
          </a:xfrm>
          <a:prstGeom prst="line"/>
          <a:noFill/>
          <a:ln w="9525" cap="flat" cmpd="sng">
            <a:solidFill>
              <a:srgbClr val="FFFFFF">
                <a:alpha val="100000"/>
              </a:srgbClr>
            </a:solidFill>
            <a:prstDash val="solid"/>
            <a:round/>
          </a:ln>
        </p:spPr>
      </p:sp>
      <p:sp>
        <p:nvSpPr>
          <p:cNvPr id="1048705" name=""/>
          <p:cNvSpPr/>
          <p:nvPr/>
        </p:nvSpPr>
        <p:spPr>
          <a:xfrm rot="0">
            <a:off x="1690687" y="5434012"/>
            <a:ext cx="1044575" cy="0"/>
          </a:xfrm>
          <a:prstGeom prst="line"/>
          <a:noFill/>
          <a:ln w="9525" cap="flat" cmpd="sng">
            <a:solidFill>
              <a:srgbClr val="FFFFFF">
                <a:alpha val="100000"/>
              </a:srgbClr>
            </a:solidFill>
            <a:prstDash val="solid"/>
            <a:round/>
          </a:ln>
        </p:spPr>
      </p:sp>
      <p:sp>
        <p:nvSpPr>
          <p:cNvPr id="1048706" name=""/>
          <p:cNvSpPr/>
          <p:nvPr/>
        </p:nvSpPr>
        <p:spPr>
          <a:xfrm rot="0">
            <a:off x="3033712" y="5080000"/>
            <a:ext cx="1044575" cy="0"/>
          </a:xfrm>
          <a:prstGeom prst="line"/>
          <a:noFill/>
          <a:ln w="9525" cap="flat" cmpd="sng">
            <a:solidFill>
              <a:srgbClr val="FFFFFF">
                <a:alpha val="100000"/>
              </a:srgbClr>
            </a:solidFill>
            <a:prstDash val="solid"/>
            <a:round/>
          </a:ln>
        </p:spPr>
      </p:sp>
      <p:sp>
        <p:nvSpPr>
          <p:cNvPr id="1048707" name=""/>
          <p:cNvSpPr/>
          <p:nvPr/>
        </p:nvSpPr>
        <p:spPr>
          <a:xfrm rot="0">
            <a:off x="4956175" y="4549775"/>
            <a:ext cx="1044575" cy="0"/>
          </a:xfrm>
          <a:prstGeom prst="line"/>
          <a:noFill/>
          <a:ln w="9525" cap="flat" cmpd="sng">
            <a:solidFill>
              <a:srgbClr val="FFFFFF">
                <a:alpha val="100000"/>
              </a:srgbClr>
            </a:solidFill>
            <a:prstDash val="solid"/>
            <a:round/>
          </a:ln>
        </p:spPr>
      </p:sp>
      <p:sp>
        <p:nvSpPr>
          <p:cNvPr id="1048708" name=""/>
          <p:cNvSpPr/>
          <p:nvPr/>
        </p:nvSpPr>
        <p:spPr>
          <a:xfrm rot="0">
            <a:off x="4194175" y="5805487"/>
            <a:ext cx="1044575" cy="0"/>
          </a:xfrm>
          <a:prstGeom prst="line"/>
          <a:noFill/>
          <a:ln w="9525" cap="flat" cmpd="sng">
            <a:solidFill>
              <a:srgbClr val="FFFFFF">
                <a:alpha val="100000"/>
              </a:srgbClr>
            </a:solidFill>
            <a:prstDash val="solid"/>
            <a:round/>
          </a:ln>
        </p:spPr>
      </p:sp>
      <p:sp>
        <p:nvSpPr>
          <p:cNvPr id="1048709" name=""/>
          <p:cNvSpPr/>
          <p:nvPr/>
        </p:nvSpPr>
        <p:spPr>
          <a:xfrm rot="0">
            <a:off x="5595937" y="5187950"/>
            <a:ext cx="1044575" cy="0"/>
          </a:xfrm>
          <a:prstGeom prst="line"/>
          <a:noFill/>
          <a:ln w="9525" cap="flat" cmpd="sng">
            <a:solidFill>
              <a:srgbClr val="FFFFFF">
                <a:alpha val="100000"/>
              </a:srgbClr>
            </a:solidFill>
            <a:prstDash val="solid"/>
            <a:round/>
          </a:ln>
        </p:spPr>
      </p:sp>
      <p:sp>
        <p:nvSpPr>
          <p:cNvPr id="1048710" name=""/>
          <p:cNvSpPr/>
          <p:nvPr/>
        </p:nvSpPr>
        <p:spPr>
          <a:xfrm rot="0">
            <a:off x="1590675" y="4244975"/>
            <a:ext cx="1044575" cy="0"/>
          </a:xfrm>
          <a:prstGeom prst="line"/>
          <a:noFill/>
          <a:ln w="9525" cap="flat" cmpd="sng">
            <a:solidFill>
              <a:srgbClr val="FFFFFF">
                <a:alpha val="100000"/>
              </a:srgbClr>
            </a:solidFill>
            <a:prstDash val="solid"/>
            <a:round/>
          </a:ln>
        </p:spPr>
      </p:sp>
      <p:sp>
        <p:nvSpPr>
          <p:cNvPr id="1048711" name=""/>
          <p:cNvSpPr/>
          <p:nvPr/>
        </p:nvSpPr>
        <p:spPr>
          <a:xfrm rot="0">
            <a:off x="333375" y="4411662"/>
            <a:ext cx="1044575" cy="0"/>
          </a:xfrm>
          <a:prstGeom prst="line"/>
          <a:noFill/>
          <a:ln w="9525" cap="flat" cmpd="sng">
            <a:solidFill>
              <a:srgbClr val="FFFFFF">
                <a:alpha val="100000"/>
              </a:srgbClr>
            </a:solidFill>
            <a:prstDash val="solid"/>
            <a:round/>
          </a:ln>
        </p:spPr>
      </p:sp>
      <p:sp>
        <p:nvSpPr>
          <p:cNvPr id="1048712" name=""/>
          <p:cNvSpPr/>
          <p:nvPr/>
        </p:nvSpPr>
        <p:spPr>
          <a:xfrm rot="0">
            <a:off x="5921375" y="4919662"/>
            <a:ext cx="1538287" cy="3048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Keyboard sticks</a:t>
            </a:r>
          </a:p>
        </p:txBody>
      </p:sp>
      <p:sp>
        <p:nvSpPr>
          <p:cNvPr id="1048713" name=""/>
          <p:cNvSpPr/>
          <p:nvPr/>
        </p:nvSpPr>
        <p:spPr>
          <a:xfrm rot="0">
            <a:off x="5176837" y="2263775"/>
            <a:ext cx="1617662" cy="295275"/>
          </a:xfrm>
          <a:prstGeom prst="rect"/>
          <a:noFill/>
          <a:ln>
            <a:noFill/>
          </a:ln>
        </p:spPr>
        <p:txBody>
          <a:bodyPr anchor="t" bIns="45720" lIns="91440" rIns="91440" tIns="45720" vert="horz" wrap="none">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r>
              <a:rPr altLang="en-US" baseline="0" sz="1400" lang="en-US" u="none">
                <a:solidFill>
                  <a:srgbClr val="FFFFFF"/>
                </a:solidFill>
                <a:latin typeface="Times New Roman" pitchFamily="18" charset="0"/>
                <a:sym typeface="Times New Roman" pitchFamily="18" charset="0"/>
              </a:rPr>
              <a:t>Wrong source info</a:t>
            </a:r>
          </a:p>
        </p:txBody>
      </p:sp>
      <p:sp>
        <p:nvSpPr>
          <p:cNvPr id="1048714" name=""/>
          <p:cNvSpPr/>
          <p:nvPr/>
        </p:nvSpPr>
        <p:spPr>
          <a:xfrm rot="0">
            <a:off x="5602287" y="3121025"/>
            <a:ext cx="2033587" cy="3048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Wrong purchase order</a:t>
            </a:r>
          </a:p>
        </p:txBody>
      </p:sp>
      <p:sp>
        <p:nvSpPr>
          <p:cNvPr id="1048715" name=""/>
          <p:cNvSpPr/>
          <p:nvPr/>
        </p:nvSpPr>
        <p:spPr>
          <a:xfrm rot="0">
            <a:off x="1174750" y="2016125"/>
            <a:ext cx="784225" cy="3048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Typos</a:t>
            </a:r>
          </a:p>
        </p:txBody>
      </p:sp>
      <p:sp>
        <p:nvSpPr>
          <p:cNvPr id="1048716" name=""/>
          <p:cNvSpPr/>
          <p:nvPr/>
        </p:nvSpPr>
        <p:spPr>
          <a:xfrm rot="0">
            <a:off x="2408237" y="2147887"/>
            <a:ext cx="1828800" cy="3048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Source info incorrect</a:t>
            </a:r>
          </a:p>
        </p:txBody>
      </p:sp>
      <p:sp>
        <p:nvSpPr>
          <p:cNvPr id="1048717" name=""/>
          <p:cNvSpPr/>
          <p:nvPr/>
        </p:nvSpPr>
        <p:spPr>
          <a:xfrm rot="0">
            <a:off x="869950" y="3003550"/>
            <a:ext cx="1901825" cy="498475"/>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Dyslexic Transposition</a:t>
            </a:r>
          </a:p>
        </p:txBody>
      </p:sp>
      <p:sp>
        <p:nvSpPr>
          <p:cNvPr id="1048718" name=""/>
          <p:cNvSpPr/>
          <p:nvPr/>
        </p:nvSpPr>
        <p:spPr>
          <a:xfrm rot="0">
            <a:off x="2605087" y="2808287"/>
            <a:ext cx="1044575" cy="0"/>
          </a:xfrm>
          <a:prstGeom prst="line"/>
          <a:noFill/>
          <a:ln w="9525" cap="flat" cmpd="sng">
            <a:solidFill>
              <a:srgbClr val="FFFFFF">
                <a:alpha val="100000"/>
              </a:srgbClr>
            </a:solidFill>
            <a:prstDash val="solid"/>
            <a:round/>
          </a:ln>
        </p:spPr>
      </p:sp>
      <p:sp>
        <p:nvSpPr>
          <p:cNvPr id="1048719" name=""/>
          <p:cNvSpPr/>
          <p:nvPr/>
        </p:nvSpPr>
        <p:spPr>
          <a:xfrm rot="0">
            <a:off x="2147887" y="3627437"/>
            <a:ext cx="1044575" cy="0"/>
          </a:xfrm>
          <a:prstGeom prst="line"/>
          <a:noFill/>
          <a:ln w="9525" cap="flat" cmpd="sng">
            <a:solidFill>
              <a:srgbClr val="FFFFFF">
                <a:alpha val="100000"/>
              </a:srgbClr>
            </a:solidFill>
            <a:prstDash val="solid"/>
            <a:round/>
          </a:ln>
        </p:spPr>
      </p:sp>
      <p:sp>
        <p:nvSpPr>
          <p:cNvPr id="1048720" name=""/>
          <p:cNvSpPr/>
          <p:nvPr/>
        </p:nvSpPr>
        <p:spPr>
          <a:xfrm rot="0">
            <a:off x="2582862" y="2568575"/>
            <a:ext cx="1727200" cy="3048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Didn’t follow proc.</a:t>
            </a:r>
          </a:p>
        </p:txBody>
      </p:sp>
      <p:sp>
        <p:nvSpPr>
          <p:cNvPr id="1048721" name=""/>
          <p:cNvSpPr/>
          <p:nvPr/>
        </p:nvSpPr>
        <p:spPr>
          <a:xfrm rot="0">
            <a:off x="3143250" y="2808287"/>
            <a:ext cx="650875" cy="884237"/>
          </a:xfrm>
          <a:prstGeom prst="line"/>
          <a:noFill/>
          <a:ln w="9525" cap="flat" cmpd="sng">
            <a:solidFill>
              <a:srgbClr val="FFFFFF">
                <a:alpha val="100000"/>
              </a:srgbClr>
            </a:solidFill>
            <a:prstDash val="solid"/>
            <a:round/>
          </a:ln>
        </p:spPr>
      </p:sp>
      <p:sp>
        <p:nvSpPr>
          <p:cNvPr id="1048722" name=""/>
          <p:cNvSpPr/>
          <p:nvPr/>
        </p:nvSpPr>
        <p:spPr>
          <a:xfrm rot="3141374">
            <a:off x="3150394" y="3294856"/>
            <a:ext cx="1306512" cy="3048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Poor training</a:t>
            </a:r>
          </a:p>
        </p:txBody>
      </p:sp>
      <p:sp>
        <p:nvSpPr>
          <p:cNvPr id="1048723" name=""/>
          <p:cNvSpPr/>
          <p:nvPr/>
        </p:nvSpPr>
        <p:spPr>
          <a:xfrm rot="0">
            <a:off x="1771650" y="3992562"/>
            <a:ext cx="987425" cy="517525"/>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Glare on display</a:t>
            </a:r>
          </a:p>
        </p:txBody>
      </p:sp>
      <p:sp>
        <p:nvSpPr>
          <p:cNvPr id="1048724" name=""/>
          <p:cNvSpPr/>
          <p:nvPr/>
        </p:nvSpPr>
        <p:spPr>
          <a:xfrm rot="0">
            <a:off x="449262" y="4165600"/>
            <a:ext cx="769937" cy="3048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Temp.</a:t>
            </a:r>
          </a:p>
        </p:txBody>
      </p:sp>
      <p:sp>
        <p:nvSpPr>
          <p:cNvPr id="1048725" name=""/>
          <p:cNvSpPr/>
          <p:nvPr/>
        </p:nvSpPr>
        <p:spPr>
          <a:xfrm rot="0">
            <a:off x="3381375" y="4775200"/>
            <a:ext cx="1262062" cy="3048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No procedure</a:t>
            </a:r>
          </a:p>
        </p:txBody>
      </p:sp>
      <p:sp>
        <p:nvSpPr>
          <p:cNvPr id="1048726" name=""/>
          <p:cNvSpPr/>
          <p:nvPr/>
        </p:nvSpPr>
        <p:spPr>
          <a:xfrm rot="0">
            <a:off x="1235075" y="5165725"/>
            <a:ext cx="2046287" cy="3048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No communications</a:t>
            </a:r>
          </a:p>
        </p:txBody>
      </p:sp>
      <p:sp>
        <p:nvSpPr>
          <p:cNvPr id="1048727" name=""/>
          <p:cNvSpPr/>
          <p:nvPr/>
        </p:nvSpPr>
        <p:spPr>
          <a:xfrm rot="0">
            <a:off x="2189162" y="4570412"/>
            <a:ext cx="1219200" cy="3048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No training</a:t>
            </a:r>
          </a:p>
        </p:txBody>
      </p:sp>
      <p:sp>
        <p:nvSpPr>
          <p:cNvPr id="1048728" name=""/>
          <p:cNvSpPr/>
          <p:nvPr/>
        </p:nvSpPr>
        <p:spPr>
          <a:xfrm rot="0">
            <a:off x="3773487" y="5573712"/>
            <a:ext cx="1639887" cy="3048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Software problem</a:t>
            </a:r>
          </a:p>
        </p:txBody>
      </p:sp>
      <p:sp>
        <p:nvSpPr>
          <p:cNvPr id="1048729" name=""/>
          <p:cNvSpPr/>
          <p:nvPr/>
        </p:nvSpPr>
        <p:spPr>
          <a:xfrm rot="0">
            <a:off x="4905375" y="4267200"/>
            <a:ext cx="1103312" cy="498475"/>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400" lang="en-US" u="none">
                <a:solidFill>
                  <a:srgbClr val="FFFFFF"/>
                </a:solidFill>
                <a:latin typeface="Times New Roman" pitchFamily="18" charset="0"/>
                <a:sym typeface="Times New Roman" pitchFamily="18" charset="0"/>
              </a:rPr>
              <a:t>Corrupt data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87" name=""/>
        <p:cNvGrpSpPr/>
        <p:nvPr/>
      </p:nvGrpSpPr>
      <p:grpSpPr>
        <a:xfrm rot="0">
          <a:off x="0" y="0"/>
          <a:ext cx="0" cy="0"/>
          <a:chOff x="0" y="0"/>
          <a:chExt cx="0" cy="0"/>
        </a:xfrm>
      </p:grpSpPr>
      <p:sp>
        <p:nvSpPr>
          <p:cNvPr id="1048730" name=""/>
          <p:cNvSpPr/>
          <p:nvPr>
            <p:ph type="title" sz="full" idx="0"/>
          </p:nvPr>
        </p:nvSpPr>
        <p:spPr>
          <a:xfrm rot="0">
            <a:off x="3370262" y="196850"/>
            <a:ext cx="4906962"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r"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Quality Tool</a:t>
            </a:r>
          </a:p>
        </p:txBody>
      </p:sp>
      <p:sp>
        <p:nvSpPr>
          <p:cNvPr id="1048731" name=""/>
          <p:cNvSpPr/>
          <p:nvPr>
            <p:ph type="body" sz="half" idx="1"/>
          </p:nvPr>
        </p:nvSpPr>
        <p:spPr>
          <a:xfrm rot="0">
            <a:off x="401637" y="1314450"/>
            <a:ext cx="8005762" cy="411480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lang="en-US"/>
          </a:p>
        </p:txBody>
      </p:sp>
      <p:sp>
        <p:nvSpPr>
          <p:cNvPr id="1048732" name=""/>
          <p:cNvSpPr/>
          <p:nvPr/>
        </p:nvSpPr>
        <p:spPr>
          <a:xfrm rot="0">
            <a:off x="2930525" y="2351087"/>
            <a:ext cx="3573462" cy="828675"/>
          </a:xfrm>
          <a:prstGeom prst="rect"/>
          <a:noFill/>
          <a:ln>
            <a:noFill/>
          </a:ln>
        </p:spPr>
        <p:txBody>
          <a:bodyPr anchor="t" bIns="45720" lIns="91440" rIns="91440" tIns="45720" vert="horz" wrap="none">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ctr" fontAlgn="base" indent="0" latinLnBrk="1" lvl="0" marL="0">
              <a:lnSpc>
                <a:spcPct val="100000"/>
              </a:lnSpc>
              <a:spcBef>
                <a:spcPct val="0"/>
              </a:spcBef>
              <a:spcAft>
                <a:spcPct val="0"/>
              </a:spcAft>
              <a:buFontTx/>
              <a:buNone/>
            </a:pPr>
            <a:r>
              <a:rPr altLang="en-US" baseline="0" sz="5000" lang="en-US" u="none">
                <a:solidFill>
                  <a:srgbClr val="FFFFFF"/>
                </a:solidFill>
                <a:latin typeface="GEsans55" pitchFamily="2" charset="0"/>
                <a:sym typeface="Times New Roman" pitchFamily="18" charset="0"/>
              </a:rPr>
              <a:t>Flow Charts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88" name=""/>
        <p:cNvGrpSpPr/>
        <p:nvPr/>
      </p:nvGrpSpPr>
      <p:grpSpPr>
        <a:xfrm rot="0">
          <a:off x="0" y="0"/>
          <a:ext cx="0" cy="0"/>
          <a:chOff x="0" y="0"/>
          <a:chExt cx="0" cy="0"/>
        </a:xfrm>
      </p:grpSpPr>
      <p:sp>
        <p:nvSpPr>
          <p:cNvPr id="1048733" name=""/>
          <p:cNvSpPr/>
          <p:nvPr>
            <p:ph type="title" sz="full" idx="0"/>
          </p:nvPr>
        </p:nvSpPr>
        <p:spPr>
          <a:xfrm rot="0">
            <a:off x="5480050" y="211137"/>
            <a:ext cx="3479800"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Flow Charts</a:t>
            </a:r>
          </a:p>
        </p:txBody>
      </p:sp>
      <p:sp>
        <p:nvSpPr>
          <p:cNvPr id="1048734" name=""/>
          <p:cNvSpPr/>
          <p:nvPr>
            <p:ph type="body" sz="full" idx="1"/>
          </p:nvPr>
        </p:nvSpPr>
        <p:spPr>
          <a:xfrm rot="0">
            <a:off x="685800" y="954087"/>
            <a:ext cx="8145462" cy="5121275"/>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eaLnBrk="1" fontAlgn="base" hangingPunct="1" indent="-57150" latinLnBrk="1" lvl="0" marL="57150">
              <a:lnSpc>
                <a:spcPct val="100000"/>
              </a:lnSpc>
              <a:spcBef>
                <a:spcPct val="20000"/>
              </a:spcBef>
              <a:spcAft>
                <a:spcPct val="0"/>
              </a:spcAft>
              <a:buClr>
                <a:srgbClr val="00FFFF"/>
              </a:buClr>
              <a:buSzPct val="75000"/>
              <a:buFontTx/>
              <a:buNone/>
            </a:pPr>
            <a:r>
              <a:rPr altLang="en-US" baseline="0" b="1" sz="2800" lang="zh-CN" u="none">
                <a:solidFill>
                  <a:srgbClr val="FF0000"/>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Purpose:</a:t>
            </a:r>
          </a:p>
          <a:p>
            <a:pPr algn="l" eaLnBrk="1" fontAlgn="base" hangingPunct="1" indent="-57150" latinLnBrk="1" lvl="0" marL="57150">
              <a:lnSpc>
                <a:spcPct val="100000"/>
              </a:lnSpc>
              <a:spcBef>
                <a:spcPct val="20000"/>
              </a:spcBef>
              <a:spcAft>
                <a:spcPct val="0"/>
              </a:spcAft>
              <a:buClr>
                <a:srgbClr val="00FFFF"/>
              </a:buClr>
              <a:buSzPct val="75000"/>
              <a:buFontTx/>
              <a:buNone/>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Visual illustration of the sequence of operations required to complete a task</a:t>
            </a:r>
          </a:p>
          <a:p>
            <a:pPr algn="l" fontAlgn="base" indent="-274637" lvl="2" marL="965200">
              <a:lnSpc>
                <a:spcPct val="100000"/>
              </a:lnSpc>
              <a:spcBef>
                <a:spcPct val="20000"/>
              </a:spcBef>
              <a:spcAft>
                <a:spcPct val="0"/>
              </a:spcAft>
              <a:buClr>
                <a:srgbClr val="000000"/>
              </a:buClr>
              <a:buSzPct val="60000"/>
              <a:buFont typeface="Wingdings" pitchFamily="2" charset="2"/>
              <a:buChar char="ü"/>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Schematic drawing of the process to measure or improve.</a:t>
            </a:r>
          </a:p>
          <a:p>
            <a:pPr algn="l" fontAlgn="base" indent="-274637" lvl="2" marL="965200">
              <a:lnSpc>
                <a:spcPct val="100000"/>
              </a:lnSpc>
              <a:spcBef>
                <a:spcPct val="20000"/>
              </a:spcBef>
              <a:spcAft>
                <a:spcPct val="0"/>
              </a:spcAft>
              <a:buClr>
                <a:srgbClr val="000000"/>
              </a:buClr>
              <a:buSzPct val="60000"/>
              <a:buFont typeface="Wingdings" pitchFamily="2" charset="2"/>
              <a:buChar char="ü"/>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Starting point for process improvement</a:t>
            </a:r>
          </a:p>
          <a:p>
            <a:pPr algn="l" fontAlgn="base" indent="-274637" lvl="2" marL="965200">
              <a:lnSpc>
                <a:spcPct val="100000"/>
              </a:lnSpc>
              <a:spcBef>
                <a:spcPct val="20000"/>
              </a:spcBef>
              <a:spcAft>
                <a:spcPct val="0"/>
              </a:spcAft>
              <a:buClr>
                <a:srgbClr val="000000"/>
              </a:buClr>
              <a:buSzPct val="60000"/>
              <a:buFont typeface="Wingdings" pitchFamily="2" charset="2"/>
              <a:buChar char="ü"/>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Potential weakness in the process are made visual. </a:t>
            </a:r>
          </a:p>
          <a:p>
            <a:pPr algn="l" fontAlgn="base" indent="-274637" lvl="2" marL="965200">
              <a:lnSpc>
                <a:spcPct val="100000"/>
              </a:lnSpc>
              <a:spcBef>
                <a:spcPct val="20000"/>
              </a:spcBef>
              <a:spcAft>
                <a:spcPct val="0"/>
              </a:spcAft>
              <a:buClr>
                <a:srgbClr val="000000"/>
              </a:buClr>
              <a:buSzPct val="60000"/>
              <a:buFont typeface="Wingdings" pitchFamily="2" charset="2"/>
              <a:buChar char="ü"/>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Picture of </a:t>
            </a:r>
            <a:r>
              <a:rPr altLang="en-US" baseline="0" sz="2000" i="1"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 </a:t>
            </a: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process as it </a:t>
            </a:r>
            <a:r>
              <a:rPr altLang="en-US" baseline="0" sz="2000" i="1"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should</a:t>
            </a: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 be. </a:t>
            </a:r>
          </a:p>
          <a:p>
            <a:pPr algn="l" eaLnBrk="1" fontAlgn="base" hangingPunct="1" indent="-57150" latinLnBrk="1" lvl="0" marL="57150">
              <a:lnSpc>
                <a:spcPct val="100000"/>
              </a:lnSpc>
              <a:spcBef>
                <a:spcPct val="20000"/>
              </a:spcBef>
              <a:spcAft>
                <a:spcPct val="0"/>
              </a:spcAft>
              <a:buClr>
                <a:srgbClr val="00FFFF"/>
              </a:buClr>
              <a:buSzPct val="75000"/>
              <a:buFontTx/>
              <a:buNone/>
            </a:pPr>
            <a:r>
              <a:rPr altLang="en-US" baseline="0" b="1" sz="2800" lang="zh-CN" u="none">
                <a:solidFill>
                  <a:srgbClr val="FF0000"/>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Benefits:</a:t>
            </a: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 </a:t>
            </a:r>
          </a:p>
          <a:p>
            <a:pPr algn="l" fontAlgn="base" indent="-274637" lvl="2" marL="965200">
              <a:lnSpc>
                <a:spcPct val="100000"/>
              </a:lnSpc>
              <a:spcBef>
                <a:spcPct val="20000"/>
              </a:spcBef>
              <a:spcAft>
                <a:spcPct val="0"/>
              </a:spcAft>
              <a:buClr>
                <a:srgbClr val="000000"/>
              </a:buClr>
              <a:buSzPct val="60000"/>
              <a:buFont typeface="Wingdings" pitchFamily="2" charset="2"/>
              <a:buChar char="ü"/>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Identify process improvements</a:t>
            </a:r>
          </a:p>
          <a:p>
            <a:pPr algn="l" fontAlgn="base" indent="-274637" lvl="2" marL="965200">
              <a:lnSpc>
                <a:spcPct val="100000"/>
              </a:lnSpc>
              <a:spcBef>
                <a:spcPct val="20000"/>
              </a:spcBef>
              <a:spcAft>
                <a:spcPct val="0"/>
              </a:spcAft>
              <a:buClr>
                <a:srgbClr val="000000"/>
              </a:buClr>
              <a:buSzPct val="60000"/>
              <a:buFont typeface="Wingdings" pitchFamily="2" charset="2"/>
              <a:buChar char="ü"/>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Understand the process</a:t>
            </a:r>
          </a:p>
          <a:p>
            <a:pPr algn="l" fontAlgn="base" indent="-274637" lvl="2" marL="965200">
              <a:lnSpc>
                <a:spcPct val="100000"/>
              </a:lnSpc>
              <a:spcBef>
                <a:spcPct val="20000"/>
              </a:spcBef>
              <a:spcAft>
                <a:spcPct val="0"/>
              </a:spcAft>
              <a:buClr>
                <a:srgbClr val="000000"/>
              </a:buClr>
              <a:buSzPct val="60000"/>
              <a:buFont typeface="Wingdings" pitchFamily="2" charset="2"/>
              <a:buChar char="ü"/>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Shows duplicated effort and other non-value-added steps </a:t>
            </a:r>
          </a:p>
          <a:p>
            <a:pPr algn="l" fontAlgn="base" indent="-274637" lvl="2" marL="965200">
              <a:lnSpc>
                <a:spcPct val="100000"/>
              </a:lnSpc>
              <a:spcBef>
                <a:spcPct val="20000"/>
              </a:spcBef>
              <a:spcAft>
                <a:spcPct val="0"/>
              </a:spcAft>
              <a:buClr>
                <a:srgbClr val="000000"/>
              </a:buClr>
              <a:buSzPct val="60000"/>
              <a:buFont typeface="Wingdings" pitchFamily="2" charset="2"/>
              <a:buChar char="ü"/>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Clarify working relationships between people and organizations </a:t>
            </a:r>
          </a:p>
          <a:p>
            <a:pPr algn="l" fontAlgn="base" indent="-274637" lvl="2" marL="965200">
              <a:lnSpc>
                <a:spcPct val="100000"/>
              </a:lnSpc>
              <a:spcBef>
                <a:spcPct val="20000"/>
              </a:spcBef>
              <a:spcAft>
                <a:spcPct val="0"/>
              </a:spcAft>
              <a:buClr>
                <a:srgbClr val="000000"/>
              </a:buClr>
              <a:buSzPct val="60000"/>
              <a:buFont typeface="Wingdings" pitchFamily="2" charset="2"/>
              <a:buChar char="ü"/>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Target specific steps in the process for improvement.</a:t>
            </a:r>
            <a:r>
              <a:rPr altLang="en-US" baseline="0" sz="2000" lang="zh-CN" u="none">
                <a:solidFill>
                  <a:srgbClr val="000000"/>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 </a:t>
            </a:r>
          </a:p>
          <a:p>
            <a:pPr algn="l" eaLnBrk="1" fontAlgn="base" hangingPunct="1" indent="-57150" latinLnBrk="1" lvl="0" marL="57150">
              <a:lnSpc>
                <a:spcPct val="100000"/>
              </a:lnSpc>
              <a:spcBef>
                <a:spcPct val="20000"/>
              </a:spcBef>
              <a:spcAft>
                <a:spcPct val="0"/>
              </a:spcAft>
              <a:buClr>
                <a:srgbClr val="00FFFF"/>
              </a:buClr>
              <a:buSzPct val="75000"/>
              <a:buFontTx/>
              <a:buNone/>
            </a:pPr>
            <a:endPar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89" name=""/>
        <p:cNvGrpSpPr/>
        <p:nvPr/>
      </p:nvGrpSpPr>
      <p:grpSpPr>
        <a:xfrm rot="0">
          <a:off x="0" y="0"/>
          <a:ext cx="0" cy="0"/>
          <a:chOff x="0" y="0"/>
          <a:chExt cx="0" cy="0"/>
        </a:xfrm>
      </p:grpSpPr>
      <p:sp>
        <p:nvSpPr>
          <p:cNvPr id="1048735" name=""/>
          <p:cNvSpPr/>
          <p:nvPr>
            <p:ph type="title" sz="full" idx="0"/>
          </p:nvPr>
        </p:nvSpPr>
        <p:spPr>
          <a:xfrm rot="0">
            <a:off x="5435600" y="314325"/>
            <a:ext cx="3479800"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Flow Charts</a:t>
            </a:r>
            <a:br/>
            <a:r>
              <a:rPr altLang="en-US" baseline="0" sz="2400" lang="en-US" u="none">
                <a:solidFill>
                  <a:srgbClr val="00FFFF"/>
                </a:solidFill>
                <a:latin typeface="Times New Roman" pitchFamily="18" charset="0"/>
                <a:sym typeface="Times New Roman" pitchFamily="18" charset="0"/>
              </a:rPr>
              <a:t>Top Down</a:t>
            </a:r>
          </a:p>
        </p:txBody>
      </p:sp>
      <p:sp>
        <p:nvSpPr>
          <p:cNvPr id="1048736" name=""/>
          <p:cNvSpPr/>
          <p:nvPr/>
        </p:nvSpPr>
        <p:spPr>
          <a:xfrm rot="0">
            <a:off x="2690812" y="2457450"/>
            <a:ext cx="9144000" cy="0"/>
          </a:xfrm>
          <a:prstGeom prst="rect"/>
          <a:noFill/>
          <a:ln>
            <a:noFill/>
          </a:ln>
        </p:spPr>
      </p:sp>
      <p:sp>
        <p:nvSpPr>
          <p:cNvPr id="1048737" name=""/>
          <p:cNvSpPr/>
          <p:nvPr/>
        </p:nvSpPr>
        <p:spPr>
          <a:xfrm rot="0">
            <a:off x="238125" y="690562"/>
            <a:ext cx="3584575" cy="5964237"/>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fontAlgn="base" indent="0" latinLnBrk="1" lvl="0" marL="0">
              <a:lnSpc>
                <a:spcPct val="100000"/>
              </a:lnSpc>
              <a:spcBef>
                <a:spcPct val="50000"/>
              </a:spcBef>
              <a:spcAft>
                <a:spcPct val="0"/>
              </a:spcAft>
              <a:buFontTx/>
              <a:buNone/>
            </a:pPr>
            <a:r>
              <a:rPr altLang="en-US" baseline="0" b="1" lang="en-US" u="none">
                <a:solidFill>
                  <a:srgbClr val="FF0000"/>
                </a:solidFill>
                <a:effectLst>
                  <a:outerShdw algn="tl" blurRad="38100" dir="2700000" dist="38100">
                    <a:srgbClr val="C0C0C0"/>
                  </a:outerShdw>
                </a:effectLst>
                <a:latin typeface="Times New Roman" pitchFamily="18" charset="0"/>
                <a:sym typeface="Times New Roman" pitchFamily="18" charset="0"/>
              </a:rPr>
              <a:t>Benefits</a:t>
            </a:r>
          </a:p>
          <a:p>
            <a:pPr algn="l" fontAlgn="base" indent="-179387" latinLnBrk="1" lvl="1" marL="292100">
              <a:lnSpc>
                <a:spcPct val="100000"/>
              </a:lnSpc>
              <a:spcBef>
                <a:spcPct val="0"/>
              </a:spcBef>
              <a:spcAft>
                <a:spcPct val="0"/>
              </a:spcAft>
              <a:buFontTx/>
              <a:buChar char="•"/>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Simplest of all flowcharts</a:t>
            </a:r>
          </a:p>
          <a:p>
            <a:pPr algn="l" fontAlgn="base" indent="-179387" latinLnBrk="1" lvl="1" marL="292100">
              <a:lnSpc>
                <a:spcPct val="100000"/>
              </a:lnSpc>
              <a:spcBef>
                <a:spcPct val="0"/>
              </a:spcBef>
              <a:spcAft>
                <a:spcPct val="0"/>
              </a:spcAft>
              <a:buFontTx/>
              <a:buChar char="•"/>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Used for planning new processes or examining existing one</a:t>
            </a:r>
          </a:p>
          <a:p>
            <a:pPr algn="l" fontAlgn="base" indent="-179387" latinLnBrk="1" lvl="1" marL="292100">
              <a:lnSpc>
                <a:spcPct val="100000"/>
              </a:lnSpc>
              <a:spcBef>
                <a:spcPct val="0"/>
              </a:spcBef>
              <a:spcAft>
                <a:spcPct val="0"/>
              </a:spcAft>
              <a:buFontTx/>
              <a:buChar char="•"/>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Keep people focused on the whole process</a:t>
            </a:r>
          </a:p>
          <a:p>
            <a:pPr algn="l" fontAlgn="base" indent="0" latinLnBrk="1" lvl="0" marL="0">
              <a:lnSpc>
                <a:spcPct val="100000"/>
              </a:lnSpc>
              <a:spcBef>
                <a:spcPct val="50000"/>
              </a:spcBef>
              <a:spcAft>
                <a:spcPct val="0"/>
              </a:spcAft>
              <a:buFontTx/>
              <a:buNone/>
            </a:pPr>
            <a:r>
              <a:rPr altLang="en-US" baseline="0" b="1" lang="en-US" u="none">
                <a:solidFill>
                  <a:srgbClr val="FF0000"/>
                </a:solidFill>
                <a:effectLst>
                  <a:outerShdw algn="tl" blurRad="38100" dir="2700000" dist="38100">
                    <a:srgbClr val="C0C0C0"/>
                  </a:outerShdw>
                </a:effectLst>
                <a:latin typeface="Times New Roman" pitchFamily="18" charset="0"/>
                <a:sym typeface="Times New Roman" pitchFamily="18" charset="0"/>
              </a:rPr>
              <a:t>How is it done?</a:t>
            </a:r>
          </a:p>
          <a:p>
            <a:pPr algn="l" fontAlgn="base" indent="-179387" latinLnBrk="1" lvl="1" marL="292100">
              <a:lnSpc>
                <a:spcPct val="100000"/>
              </a:lnSpc>
              <a:spcBef>
                <a:spcPct val="0"/>
              </a:spcBef>
              <a:spcAft>
                <a:spcPct val="0"/>
              </a:spcAft>
              <a:buFontTx/>
              <a:buChar char="•"/>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List major steps </a:t>
            </a:r>
          </a:p>
          <a:p>
            <a:pPr algn="l" fontAlgn="base" indent="-179387" latinLnBrk="1" lvl="1" marL="292100">
              <a:lnSpc>
                <a:spcPct val="100000"/>
              </a:lnSpc>
              <a:spcBef>
                <a:spcPct val="0"/>
              </a:spcBef>
              <a:spcAft>
                <a:spcPct val="0"/>
              </a:spcAft>
              <a:buFontTx/>
              <a:buChar char="•"/>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Write them across top of the chart</a:t>
            </a:r>
          </a:p>
          <a:p>
            <a:pPr algn="l" fontAlgn="base" indent="-179387" latinLnBrk="1" lvl="1" marL="292100">
              <a:lnSpc>
                <a:spcPct val="100000"/>
              </a:lnSpc>
              <a:spcBef>
                <a:spcPct val="0"/>
              </a:spcBef>
              <a:spcAft>
                <a:spcPct val="0"/>
              </a:spcAft>
              <a:buFontTx/>
              <a:buChar char="•"/>
            </a:pPr>
            <a:r>
              <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rPr>
              <a:t>List sub-steps under each in order they occur</a:t>
            </a:r>
          </a:p>
        </p:txBody>
      </p:sp>
      <p:sp>
        <p:nvSpPr>
          <p:cNvPr id="1048738" name=""/>
          <p:cNvSpPr/>
          <p:nvPr/>
        </p:nvSpPr>
        <p:spPr>
          <a:xfrm rot="0">
            <a:off x="2090737" y="2190750"/>
            <a:ext cx="0" cy="0"/>
          </a:xfrm>
          <a:prstGeom prst="rect"/>
          <a:noFill/>
          <a:ln>
            <a:noFill/>
          </a:ln>
        </p:spPr>
      </p:sp>
      <p:pic>
        <p:nvPicPr>
          <p:cNvPr id="2097153" name=""/>
          <p:cNvPicPr>
            <a:picLocks/>
          </p:cNvPicPr>
          <p:nvPr/>
        </p:nvPicPr>
        <p:blipFill>
          <a:blip xmlns:r="http://schemas.openxmlformats.org/officeDocument/2006/relationships" r:embed="rId1"/>
          <a:srcRect l="0" t="0" r="0" b="0"/>
          <a:stretch>
            <a:fillRect/>
          </a:stretch>
        </p:blipFill>
        <p:spPr>
          <a:xfrm rot="0">
            <a:off x="3943350" y="2187575"/>
            <a:ext cx="5200650" cy="3184525"/>
          </a:xfrm>
          <a:prstGeom prst="rect"/>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90" name=""/>
        <p:cNvGrpSpPr/>
        <p:nvPr/>
      </p:nvGrpSpPr>
      <p:grpSpPr>
        <a:xfrm rot="0">
          <a:off x="0" y="0"/>
          <a:ext cx="0" cy="0"/>
          <a:chOff x="0" y="0"/>
          <a:chExt cx="0" cy="0"/>
        </a:xfrm>
      </p:grpSpPr>
      <p:sp>
        <p:nvSpPr>
          <p:cNvPr id="1048739" name=""/>
          <p:cNvSpPr/>
          <p:nvPr>
            <p:ph type="title" sz="full" idx="0"/>
          </p:nvPr>
        </p:nvSpPr>
        <p:spPr>
          <a:xfrm rot="0">
            <a:off x="5581650" y="211137"/>
            <a:ext cx="3348037"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Flow charts</a:t>
            </a:r>
            <a:br/>
            <a:r>
              <a:rPr altLang="en-US" baseline="0" sz="2400" lang="en-US" u="none">
                <a:solidFill>
                  <a:srgbClr val="00FFFF"/>
                </a:solidFill>
                <a:latin typeface="Times New Roman" pitchFamily="18" charset="0"/>
                <a:sym typeface="Times New Roman" pitchFamily="18" charset="0"/>
              </a:rPr>
              <a:t>Linear</a:t>
            </a:r>
          </a:p>
        </p:txBody>
      </p:sp>
      <p:sp>
        <p:nvSpPr>
          <p:cNvPr id="1048740" name=""/>
          <p:cNvSpPr/>
          <p:nvPr>
            <p:ph type="body" sz="half" idx="1"/>
          </p:nvPr>
        </p:nvSpPr>
        <p:spPr>
          <a:xfrm rot="0">
            <a:off x="249237" y="769937"/>
            <a:ext cx="3849687" cy="5421312"/>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eaLnBrk="1" fontAlgn="base" hangingPunct="1" indent="-342900" latinLnBrk="1" lvl="0" marL="342900">
              <a:lnSpc>
                <a:spcPct val="100000"/>
              </a:lnSpc>
              <a:spcBef>
                <a:spcPct val="20000"/>
              </a:spcBef>
              <a:spcAft>
                <a:spcPct val="0"/>
              </a:spcAft>
              <a:buClr>
                <a:srgbClr val="00FFFF"/>
              </a:buClr>
              <a:buSzPct val="75000"/>
              <a:buFontTx/>
              <a:buNone/>
            </a:pPr>
            <a:r>
              <a:rPr altLang="en-US" baseline="0" b="1" sz="2800" lang="en-US" u="none">
                <a:solidFill>
                  <a:srgbClr val="000066"/>
                </a:solidFill>
                <a:effectLst>
                  <a:outerShdw algn="tl" blurRad="38100" dir="2700000" dist="38100">
                    <a:srgbClr val="C0C0C0"/>
                  </a:outerShdw>
                </a:effectLst>
                <a:latin typeface="Times New Roman" pitchFamily="18" charset="0"/>
                <a:sym typeface="Times New Roman" pitchFamily="18" charset="0"/>
              </a:rPr>
              <a:t>Benefits</a:t>
            </a:r>
          </a:p>
          <a:p>
            <a:pPr algn="l" fontAlgn="base" indent="-342900" lvl="0" marL="342900">
              <a:lnSpc>
                <a:spcPct val="100000"/>
              </a:lnSpc>
              <a:spcBef>
                <a:spcPct val="20000"/>
              </a:spcBef>
              <a:spcAft>
                <a:spcPct val="0"/>
              </a:spcAft>
              <a:buClr>
                <a:srgbClr val="00FFFF"/>
              </a:buClr>
              <a:buSzPct val="75000"/>
              <a:buFont typeface="Wingdings" pitchFamily="2" charset="2"/>
              <a:buChar char="n"/>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Show what actually happens at each step in the process </a:t>
            </a:r>
          </a:p>
          <a:p>
            <a:pPr algn="l" fontAlgn="base" indent="-342900" lvl="0" marL="342900">
              <a:lnSpc>
                <a:spcPct val="100000"/>
              </a:lnSpc>
              <a:spcBef>
                <a:spcPct val="20000"/>
              </a:spcBef>
              <a:spcAft>
                <a:spcPct val="0"/>
              </a:spcAft>
              <a:buClr>
                <a:srgbClr val="00FFFF"/>
              </a:buClr>
              <a:buSzPct val="75000"/>
              <a:buFont typeface="Wingdings" pitchFamily="2" charset="2"/>
              <a:buChar char="n"/>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Show what happens when non-standard events occur </a:t>
            </a:r>
          </a:p>
          <a:p>
            <a:pPr algn="l" fontAlgn="base" indent="-342900" lvl="0" marL="342900">
              <a:lnSpc>
                <a:spcPct val="100000"/>
              </a:lnSpc>
              <a:spcBef>
                <a:spcPct val="20000"/>
              </a:spcBef>
              <a:spcAft>
                <a:spcPct val="0"/>
              </a:spcAft>
              <a:buClr>
                <a:srgbClr val="00FFFF"/>
              </a:buClr>
              <a:buSzPct val="75000"/>
              <a:buFont typeface="Wingdings" pitchFamily="2" charset="2"/>
              <a:buChar char="n"/>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Graphically display processes to identify redundancies and other wasted effort</a:t>
            </a:r>
          </a:p>
          <a:p>
            <a:pPr algn="l" eaLnBrk="1" fontAlgn="base" hangingPunct="1" indent="-342900" latinLnBrk="1" lvl="0" marL="342900">
              <a:lnSpc>
                <a:spcPct val="100000"/>
              </a:lnSpc>
              <a:spcBef>
                <a:spcPct val="20000"/>
              </a:spcBef>
              <a:spcAft>
                <a:spcPct val="0"/>
              </a:spcAft>
              <a:buClr>
                <a:srgbClr val="00FFFF"/>
              </a:buClr>
              <a:buSzPct val="75000"/>
              <a:buFontTx/>
              <a:buNone/>
            </a:pPr>
            <a:r>
              <a:rPr altLang="en-US" baseline="0" b="1" sz="2800" lang="zh-CN" u="none">
                <a:solidFill>
                  <a:srgbClr val="FF0000"/>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How is it done?</a:t>
            </a:r>
          </a:p>
          <a:p>
            <a:pPr algn="l" fontAlgn="base" indent="-342900" lvl="0" marL="342900">
              <a:lnSpc>
                <a:spcPct val="100000"/>
              </a:lnSpc>
              <a:spcBef>
                <a:spcPct val="20000"/>
              </a:spcBef>
              <a:spcAft>
                <a:spcPct val="0"/>
              </a:spcAft>
              <a:buClr>
                <a:srgbClr val="00FFFF"/>
              </a:buClr>
              <a:buSzPct val="75000"/>
              <a:buFont typeface="Wingdings" pitchFamily="2" charset="2"/>
              <a:buChar char="n"/>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Write the process step inside each symbol</a:t>
            </a:r>
          </a:p>
          <a:p>
            <a:pPr algn="l" fontAlgn="base" indent="-342900" lvl="0" marL="342900">
              <a:lnSpc>
                <a:spcPct val="100000"/>
              </a:lnSpc>
              <a:spcBef>
                <a:spcPct val="20000"/>
              </a:spcBef>
              <a:spcAft>
                <a:spcPct val="0"/>
              </a:spcAft>
              <a:buClr>
                <a:srgbClr val="00FFFF"/>
              </a:buClr>
              <a:buSzPct val="75000"/>
              <a:buFont typeface="Wingdings" pitchFamily="2" charset="2"/>
              <a:buChar char="n"/>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Connect the Symbols with arrows showing the direction of flow</a:t>
            </a:r>
          </a:p>
        </p:txBody>
      </p:sp>
      <p:pic>
        <p:nvPicPr>
          <p:cNvPr id="2097154" name=""/>
          <p:cNvPicPr>
            <a:picLocks/>
          </p:cNvPicPr>
          <p:nvPr/>
        </p:nvPicPr>
        <p:blipFill>
          <a:blip xmlns:r="http://schemas.openxmlformats.org/officeDocument/2006/relationships" r:embed="rId1"/>
          <a:srcRect l="0" t="0" r="0" b="0"/>
          <a:stretch>
            <a:fillRect/>
          </a:stretch>
        </p:blipFill>
        <p:spPr>
          <a:xfrm rot="0">
            <a:off x="4338637" y="2686050"/>
            <a:ext cx="4418012" cy="2505075"/>
          </a:xfrm>
          <a:prstGeom prst="rect"/>
          <a:noFill/>
          <a:ln>
            <a:noFill/>
          </a:ln>
        </p:spPr>
      </p:pic>
      <p:sp>
        <p:nvSpPr>
          <p:cNvPr id="1048741" name=""/>
          <p:cNvSpPr/>
          <p:nvPr/>
        </p:nvSpPr>
        <p:spPr>
          <a:xfrm rot="0">
            <a:off x="4919662" y="2206625"/>
            <a:ext cx="2889250" cy="519112"/>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ctr" eaLnBrk="1" fontAlgn="base" hangingPunct="1" indent="0" latinLnBrk="1" lvl="0" marL="0">
              <a:lnSpc>
                <a:spcPct val="100000"/>
              </a:lnSpc>
              <a:spcBef>
                <a:spcPct val="50000"/>
              </a:spcBef>
              <a:spcAft>
                <a:spcPct val="0"/>
              </a:spcAft>
              <a:buFontTx/>
              <a:buNone/>
            </a:pPr>
            <a:r>
              <a:rPr altLang="en-US" baseline="0" sz="2800" lang="en-US" u="none">
                <a:solidFill>
                  <a:srgbClr val="FFFFFF"/>
                </a:solidFill>
                <a:latin typeface="Times New Roman" pitchFamily="18" charset="0"/>
                <a:sym typeface="Times New Roman" pitchFamily="18" charset="0"/>
              </a:rPr>
              <a:t>Toolbox</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91" name=""/>
        <p:cNvGrpSpPr/>
        <p:nvPr/>
      </p:nvGrpSpPr>
      <p:grpSpPr>
        <a:xfrm rot="0">
          <a:off x="0" y="0"/>
          <a:ext cx="0" cy="0"/>
          <a:chOff x="0" y="0"/>
          <a:chExt cx="0" cy="0"/>
        </a:xfrm>
      </p:grpSpPr>
      <p:sp>
        <p:nvSpPr>
          <p:cNvPr id="1048742" name=""/>
          <p:cNvSpPr/>
          <p:nvPr>
            <p:ph type="title" sz="full" idx="0"/>
          </p:nvPr>
        </p:nvSpPr>
        <p:spPr>
          <a:xfrm rot="0">
            <a:off x="4633912" y="609600"/>
            <a:ext cx="3206750"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Quality Tool</a:t>
            </a:r>
            <a:br/>
            <a:r>
              <a:rPr altLang="en-US" baseline="0" sz="2400" lang="en-US" u="none">
                <a:solidFill>
                  <a:srgbClr val="00FFFF"/>
                </a:solidFill>
                <a:latin typeface="Times New Roman" pitchFamily="18" charset="0"/>
                <a:sym typeface="Times New Roman" pitchFamily="18" charset="0"/>
              </a:rPr>
              <a:t>Sample Linear Flow</a:t>
            </a:r>
          </a:p>
        </p:txBody>
      </p:sp>
      <p:sp>
        <p:nvSpPr>
          <p:cNvPr id="1048743" name=""/>
          <p:cNvSpPr/>
          <p:nvPr>
            <p:ph type="body" sz="half" idx="1"/>
          </p:nvPr>
        </p:nvSpPr>
        <p:spPr>
          <a:xfrm rot="0">
            <a:off x="460375" y="1122362"/>
            <a:ext cx="8005762" cy="411480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lang="en-US"/>
          </a:p>
        </p:txBody>
      </p:sp>
      <p:graphicFrame>
        <p:nvGraphicFramePr>
          <p:cNvPr id="4194304" name=""/>
          <p:cNvGraphicFramePr>
            <a:graphicFrameLocks/>
          </p:cNvGraphicFramePr>
          <p:nvPr/>
        </p:nvGraphicFramePr>
        <p:xfrm rot="0">
          <a:off x="1003300" y="1774825"/>
          <a:ext cx="6873875" cy="4889500"/>
        </p:xfrm>
        <a:graphic>
          <a:graphicData uri="http://schemas.openxmlformats.org/presentationml/2006/ole">
            <mc:AlternateContent xmlns:mc="http://schemas.openxmlformats.org/markup-compatibility/2006">
              <mc:Choice xmlns:v="urn:schemas-microsoft-com:vml" Requires="v">
                <p:oleObj name="Visio" r:id="rId1" spid="" imgH="4889500" imgW="6873875" showAsIcon="0" progId="Visio.Drawing.11">
                  <p:embed followColorScheme="full"/>
                  <p:pic>
                    <p:nvPicPr>
                      <p:cNvPr id="2097155" name=""/>
                      <p:cNvPicPr>
                        <a:picLocks/>
                      </p:cNvPicPr>
                      <p:nvPr/>
                    </p:nvPicPr>
                    <p:blipFill>
                      <a:blip xmlns:r="http://schemas.openxmlformats.org/officeDocument/2006/relationships" r:embed="rId2"/>
                      <a:srcRect l="0" t="0" r="0" b="0"/>
                      <a:stretch>
                        <a:fillRect/>
                      </a:stretch>
                    </p:blipFill>
                    <p:spPr>
                      <a:xfrm rot="0">
                        <a:off x="1003300" y="1774825"/>
                        <a:ext cx="6873875" cy="4889500"/>
                      </a:xfrm>
                      <a:prstGeom prst="rect"/>
                      <a:noFill/>
                      <a:ln>
                        <a:noFill/>
                      </a:ln>
                    </p:spPr>
                  </p:pic>
                </p:oleObj>
              </mc:Choice>
              <mc:Fallback>
                <p:oleObj name="Visio" r:id="rId1" spid="" imgH="4889500" imgW="6873875" showAsIcon="0" progId="Visio.Drawing.11">
                  <p:embed followColorScheme="full"/>
                  <p:pic>
                    <p:nvPicPr>
                      <p:cNvPr id="2097155" name=""/>
                      <p:cNvPicPr>
                        <a:picLocks/>
                      </p:cNvPicPr>
                      <p:nvPr/>
                    </p:nvPicPr>
                    <p:blipFill>
                      <a:blip xmlns:r="http://schemas.openxmlformats.org/officeDocument/2006/relationships" r:embed="rId2"/>
                      <a:srcRect l="0" t="0" r="0" b="0"/>
                      <a:stretch>
                        <a:fillRect/>
                      </a:stretch>
                    </p:blipFill>
                    <p:spPr>
                      <a:xfrm rot="0">
                        <a:off x="1003300" y="1774825"/>
                        <a:ext cx="6873875" cy="4889500"/>
                      </a:xfrm>
                      <a:prstGeom prst="rect"/>
                      <a:noFill/>
                      <a:ln>
                        <a:noFill/>
                      </a:ln>
                    </p:spPr>
                  </p:pic>
                </p:oleObj>
              </mc:Fallback>
            </mc:AlternateContent>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92" name=""/>
        <p:cNvGrpSpPr/>
        <p:nvPr/>
      </p:nvGrpSpPr>
      <p:grpSpPr>
        <a:xfrm rot="0">
          <a:off x="0" y="0"/>
          <a:ext cx="0" cy="0"/>
          <a:chOff x="0" y="0"/>
          <a:chExt cx="0" cy="0"/>
        </a:xfrm>
      </p:grpSpPr>
      <p:sp>
        <p:nvSpPr>
          <p:cNvPr id="1048744" name=""/>
          <p:cNvSpPr/>
          <p:nvPr>
            <p:ph type="title" sz="full" idx="0"/>
          </p:nvPr>
        </p:nvSpPr>
        <p:spPr>
          <a:xfrm rot="0">
            <a:off x="3384550" y="609600"/>
            <a:ext cx="4456112"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r"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Quality Tool</a:t>
            </a:r>
          </a:p>
        </p:txBody>
      </p:sp>
      <p:sp>
        <p:nvSpPr>
          <p:cNvPr id="1048745" name=""/>
          <p:cNvSpPr/>
          <p:nvPr>
            <p:ph type="body" sz="half" idx="1"/>
          </p:nvPr>
        </p:nvSpPr>
        <p:spPr>
          <a:xfrm rot="0">
            <a:off x="460375" y="1122362"/>
            <a:ext cx="8005762" cy="411480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lang="en-US"/>
          </a:p>
        </p:txBody>
      </p:sp>
      <p:sp>
        <p:nvSpPr>
          <p:cNvPr id="1048746" name=""/>
          <p:cNvSpPr/>
          <p:nvPr/>
        </p:nvSpPr>
        <p:spPr>
          <a:xfrm rot="0">
            <a:off x="2346325" y="2520950"/>
            <a:ext cx="4545012" cy="828675"/>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ctr" fontAlgn="base" indent="0" latinLnBrk="1" lvl="0" marL="0">
              <a:lnSpc>
                <a:spcPct val="100000"/>
              </a:lnSpc>
              <a:spcBef>
                <a:spcPct val="50000"/>
              </a:spcBef>
              <a:spcAft>
                <a:spcPct val="0"/>
              </a:spcAft>
              <a:buFontTx/>
              <a:buNone/>
            </a:pPr>
            <a:r>
              <a:rPr altLang="en-US" baseline="0" sz="5000" lang="en-US" u="none">
                <a:solidFill>
                  <a:srgbClr val="FFFFFF"/>
                </a:solidFill>
                <a:latin typeface="Arial" pitchFamily="34" charset="0"/>
                <a:sym typeface="Times New Roman" pitchFamily="18" charset="0"/>
              </a:rPr>
              <a:t>Checksheets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93" name=""/>
        <p:cNvGrpSpPr/>
        <p:nvPr/>
      </p:nvGrpSpPr>
      <p:grpSpPr>
        <a:xfrm rot="0">
          <a:off x="0" y="0"/>
          <a:ext cx="0" cy="0"/>
          <a:chOff x="0" y="0"/>
          <a:chExt cx="0" cy="0"/>
        </a:xfrm>
      </p:grpSpPr>
      <p:sp>
        <p:nvSpPr>
          <p:cNvPr id="1048747" name=""/>
          <p:cNvSpPr/>
          <p:nvPr>
            <p:ph type="title" sz="full" idx="0"/>
          </p:nvPr>
        </p:nvSpPr>
        <p:spPr>
          <a:xfrm rot="0">
            <a:off x="5402262" y="225425"/>
            <a:ext cx="3741737"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Checksheets</a:t>
            </a:r>
          </a:p>
        </p:txBody>
      </p:sp>
      <p:sp>
        <p:nvSpPr>
          <p:cNvPr id="1048748" name=""/>
          <p:cNvSpPr/>
          <p:nvPr>
            <p:ph type="body" sz="half" idx="1"/>
          </p:nvPr>
        </p:nvSpPr>
        <p:spPr>
          <a:xfrm rot="0">
            <a:off x="266700" y="969962"/>
            <a:ext cx="3986212" cy="502920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eaLnBrk="1" fontAlgn="base" hangingPunct="1" indent="-173037" latinLnBrk="1" lvl="0" marL="173037">
              <a:lnSpc>
                <a:spcPct val="100000"/>
              </a:lnSpc>
              <a:spcBef>
                <a:spcPct val="20000"/>
              </a:spcBef>
              <a:spcAft>
                <a:spcPct val="0"/>
              </a:spcAft>
              <a:buClr>
                <a:srgbClr val="00FFFF"/>
              </a:buClr>
              <a:buSzPct val="75000"/>
              <a:buFontTx/>
              <a:buNone/>
            </a:pPr>
            <a:r>
              <a:rPr altLang="en-US" baseline="0" b="1" sz="2800" lang="en-US" u="none">
                <a:solidFill>
                  <a:srgbClr val="FF0000"/>
                </a:solidFill>
                <a:effectLst>
                  <a:outerShdw algn="tl" blurRad="38100" dir="2700000" dist="38100">
                    <a:srgbClr val="C0C0C0"/>
                  </a:outerShdw>
                </a:effectLst>
                <a:latin typeface="Times New Roman" pitchFamily="18" charset="0"/>
                <a:sym typeface="Times New Roman" pitchFamily="18" charset="0"/>
              </a:rPr>
              <a:t>Purpose:</a:t>
            </a:r>
          </a:p>
          <a:p>
            <a:pPr algn="l" fontAlgn="base" indent="-173037" lvl="1" marL="460375">
              <a:lnSpc>
                <a:spcPct val="100000"/>
              </a:lnSpc>
              <a:spcBef>
                <a:spcPct val="20000"/>
              </a:spcBef>
              <a:spcAft>
                <a:spcPct val="0"/>
              </a:spcAft>
              <a:buClr>
                <a:srgbClr val="CC99FF"/>
              </a:buClr>
              <a:buSzPct val="60000"/>
              <a:buFont typeface="Wingdings" pitchFamily="2" charset="2"/>
              <a:buChar char="u"/>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Tool for collecting and organizing measured or counted data</a:t>
            </a:r>
          </a:p>
          <a:p>
            <a:pPr algn="l" fontAlgn="base" indent="-173037" lvl="1" marL="460375">
              <a:lnSpc>
                <a:spcPct val="100000"/>
              </a:lnSpc>
              <a:spcBef>
                <a:spcPct val="20000"/>
              </a:spcBef>
              <a:spcAft>
                <a:spcPct val="0"/>
              </a:spcAft>
              <a:buClr>
                <a:srgbClr val="CC99FF"/>
              </a:buClr>
              <a:buSzPct val="60000"/>
              <a:buFont typeface="Wingdings" pitchFamily="2" charset="2"/>
              <a:buChar char="u"/>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Data collected can be used as input data for other quality tools</a:t>
            </a:r>
          </a:p>
          <a:p>
            <a:pPr algn="l" eaLnBrk="1" fontAlgn="base" hangingPunct="1" indent="-173037" latinLnBrk="1" lvl="1" marL="460375">
              <a:lnSpc>
                <a:spcPct val="100000"/>
              </a:lnSpc>
              <a:spcBef>
                <a:spcPct val="20000"/>
              </a:spcBef>
              <a:spcAft>
                <a:spcPct val="0"/>
              </a:spcAft>
              <a:buClr>
                <a:srgbClr val="CC99FF"/>
              </a:buClr>
              <a:buSzPct val="60000"/>
              <a:buFontTx/>
              <a:buNone/>
            </a:pPr>
            <a:endPar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eaLnBrk="1" fontAlgn="base" hangingPunct="1" indent="-173037" latinLnBrk="1" lvl="0" marL="173037">
              <a:lnSpc>
                <a:spcPct val="100000"/>
              </a:lnSpc>
              <a:spcBef>
                <a:spcPct val="20000"/>
              </a:spcBef>
              <a:spcAft>
                <a:spcPct val="0"/>
              </a:spcAft>
              <a:buClr>
                <a:srgbClr val="00FFFF"/>
              </a:buClr>
              <a:buSzPct val="75000"/>
              <a:buFontTx/>
              <a:buNone/>
            </a:pPr>
            <a:r>
              <a:rPr altLang="en-US" baseline="0" b="1" sz="2800" lang="en-US" u="none">
                <a:solidFill>
                  <a:srgbClr val="FF0000"/>
                </a:solidFill>
                <a:effectLst>
                  <a:outerShdw algn="tl" blurRad="38100" dir="2700000" dist="38100">
                    <a:srgbClr val="C0C0C0"/>
                  </a:outerShdw>
                </a:effectLst>
                <a:latin typeface="Times New Roman" pitchFamily="18" charset="0"/>
                <a:sym typeface="Times New Roman" pitchFamily="18" charset="0"/>
              </a:rPr>
              <a:t>Benefits:</a:t>
            </a:r>
          </a:p>
          <a:p>
            <a:pPr algn="l" fontAlgn="base" indent="-173037" lvl="1" marL="460375">
              <a:lnSpc>
                <a:spcPct val="100000"/>
              </a:lnSpc>
              <a:spcBef>
                <a:spcPct val="20000"/>
              </a:spcBef>
              <a:spcAft>
                <a:spcPct val="0"/>
              </a:spcAft>
              <a:buClr>
                <a:srgbClr val="CC99FF"/>
              </a:buClr>
              <a:buSzPct val="60000"/>
              <a:buFont typeface="Wingdings" pitchFamily="2" charset="2"/>
              <a:buChar char="u"/>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Collect data in a systematic and organized manner</a:t>
            </a:r>
          </a:p>
          <a:p>
            <a:pPr algn="l" fontAlgn="base" indent="-173037" lvl="1" marL="460375">
              <a:lnSpc>
                <a:spcPct val="100000"/>
              </a:lnSpc>
              <a:spcBef>
                <a:spcPct val="20000"/>
              </a:spcBef>
              <a:spcAft>
                <a:spcPct val="0"/>
              </a:spcAft>
              <a:buClr>
                <a:srgbClr val="CC99FF"/>
              </a:buClr>
              <a:buSzPct val="60000"/>
              <a:buFont typeface="Wingdings" pitchFamily="2" charset="2"/>
              <a:buChar char="u"/>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To determine source of problem</a:t>
            </a:r>
          </a:p>
          <a:p>
            <a:pPr algn="l" fontAlgn="base" indent="-173037" lvl="1" marL="460375">
              <a:lnSpc>
                <a:spcPct val="100000"/>
              </a:lnSpc>
              <a:spcBef>
                <a:spcPct val="20000"/>
              </a:spcBef>
              <a:spcAft>
                <a:spcPct val="0"/>
              </a:spcAft>
              <a:buClr>
                <a:srgbClr val="CC99FF"/>
              </a:buClr>
              <a:buSzPct val="60000"/>
              <a:buFont typeface="Wingdings" pitchFamily="2" charset="2"/>
              <a:buChar char="u"/>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To facilitate classification of data (stratification)</a:t>
            </a:r>
          </a:p>
        </p:txBody>
      </p:sp>
      <p:sp>
        <p:nvSpPr>
          <p:cNvPr id="1048749" name=""/>
          <p:cNvSpPr/>
          <p:nvPr/>
        </p:nvSpPr>
        <p:spPr>
          <a:xfrm rot="0">
            <a:off x="2624137" y="2914650"/>
            <a:ext cx="9144000" cy="0"/>
          </a:xfrm>
          <a:prstGeom prst="rect"/>
          <a:noFill/>
          <a:ln>
            <a:noFill/>
          </a:ln>
        </p:spPr>
      </p:sp>
      <p:sp>
        <p:nvSpPr>
          <p:cNvPr id="1048750" name=""/>
          <p:cNvSpPr/>
          <p:nvPr/>
        </p:nvSpPr>
        <p:spPr>
          <a:xfrm rot="0">
            <a:off x="2624137" y="3028950"/>
            <a:ext cx="9144000" cy="0"/>
          </a:xfrm>
          <a:prstGeom prst="rect"/>
          <a:noFill/>
          <a:ln>
            <a:noFill/>
          </a:ln>
        </p:spPr>
      </p:sp>
      <p:pic>
        <p:nvPicPr>
          <p:cNvPr id="2097156" name=""/>
          <p:cNvPicPr>
            <a:picLocks/>
          </p:cNvPicPr>
          <p:nvPr/>
        </p:nvPicPr>
        <p:blipFill>
          <a:blip xmlns:r="http://schemas.openxmlformats.org/officeDocument/2006/relationships" r:embed="rId1"/>
          <a:srcRect l="14636" t="58382" r="14420" b="22130"/>
          <a:stretch>
            <a:fillRect/>
          </a:stretch>
        </p:blipFill>
        <p:spPr>
          <a:xfrm rot="0">
            <a:off x="4465637" y="4211637"/>
            <a:ext cx="4678362" cy="1854200"/>
          </a:xfrm>
          <a:prstGeom prst="rect"/>
          <a:noFill/>
          <a:ln>
            <a:noFill/>
          </a:ln>
        </p:spPr>
      </p:pic>
      <p:sp>
        <p:nvSpPr>
          <p:cNvPr id="1048751" name=""/>
          <p:cNvSpPr/>
          <p:nvPr/>
        </p:nvSpPr>
        <p:spPr>
          <a:xfrm rot="0">
            <a:off x="2971800" y="2833687"/>
            <a:ext cx="9144000" cy="0"/>
          </a:xfrm>
          <a:prstGeom prst="rect"/>
          <a:noFill/>
          <a:ln>
            <a:noFill/>
          </a:ln>
        </p:spPr>
      </p:sp>
      <p:pic>
        <p:nvPicPr>
          <p:cNvPr id="2097157" name=""/>
          <p:cNvPicPr>
            <a:picLocks/>
          </p:cNvPicPr>
          <p:nvPr/>
        </p:nvPicPr>
        <p:blipFill>
          <a:blip xmlns:r="http://schemas.openxmlformats.org/officeDocument/2006/relationships" r:embed="rId2"/>
          <a:srcRect l="16716" t="37294" r="24852" b="33734"/>
          <a:stretch>
            <a:fillRect/>
          </a:stretch>
        </p:blipFill>
        <p:spPr>
          <a:xfrm rot="0">
            <a:off x="4537075" y="1825625"/>
            <a:ext cx="4376737" cy="1925637"/>
          </a:xfrm>
          <a:prstGeom prst="rect"/>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96" name=""/>
        <p:cNvGrpSpPr/>
        <p:nvPr/>
      </p:nvGrpSpPr>
      <p:grpSpPr>
        <a:xfrm rot="0">
          <a:off x="0" y="0"/>
          <a:ext cx="0" cy="0"/>
          <a:chOff x="0" y="0"/>
          <a:chExt cx="0" cy="0"/>
        </a:xfrm>
      </p:grpSpPr>
      <p:sp>
        <p:nvSpPr>
          <p:cNvPr id="1048754" name=""/>
          <p:cNvSpPr/>
          <p:nvPr>
            <p:ph type="title" sz="full" idx="0"/>
          </p:nvPr>
        </p:nvSpPr>
        <p:spPr>
          <a:xfrm rot="0">
            <a:off x="3384550" y="609600"/>
            <a:ext cx="5530850"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Quality Control Tool</a:t>
            </a:r>
          </a:p>
        </p:txBody>
      </p:sp>
      <p:sp>
        <p:nvSpPr>
          <p:cNvPr id="1048755" name=""/>
          <p:cNvSpPr/>
          <p:nvPr>
            <p:ph type="body" sz="half" idx="1"/>
          </p:nvPr>
        </p:nvSpPr>
        <p:spPr>
          <a:xfrm rot="0">
            <a:off x="460375" y="1122362"/>
            <a:ext cx="8005762" cy="411480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lang="en-US"/>
          </a:p>
        </p:txBody>
      </p:sp>
      <p:sp>
        <p:nvSpPr>
          <p:cNvPr id="1048756" name=""/>
          <p:cNvSpPr/>
          <p:nvPr/>
        </p:nvSpPr>
        <p:spPr>
          <a:xfrm rot="0">
            <a:off x="1789112" y="2386012"/>
            <a:ext cx="5486400" cy="828675"/>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ctr" fontAlgn="base" indent="0" latinLnBrk="1" lvl="0" marL="0">
              <a:lnSpc>
                <a:spcPct val="100000"/>
              </a:lnSpc>
              <a:spcBef>
                <a:spcPct val="50000"/>
              </a:spcBef>
              <a:spcAft>
                <a:spcPct val="0"/>
              </a:spcAft>
              <a:buFontTx/>
              <a:buNone/>
            </a:pPr>
            <a:r>
              <a:rPr altLang="en-US" baseline="0" sz="5000" lang="en-US" u="none">
                <a:solidFill>
                  <a:srgbClr val="FFFFFF"/>
                </a:solidFill>
                <a:latin typeface="Arial" pitchFamily="34" charset="0"/>
                <a:sym typeface="Times New Roman" pitchFamily="18" charset="0"/>
              </a:rPr>
              <a:t>Histograms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97" name=""/>
        <p:cNvGrpSpPr/>
        <p:nvPr/>
      </p:nvGrpSpPr>
      <p:grpSpPr>
        <a:xfrm rot="0">
          <a:off x="0" y="0"/>
          <a:ext cx="0" cy="0"/>
          <a:chOff x="0" y="0"/>
          <a:chExt cx="0" cy="0"/>
        </a:xfrm>
      </p:grpSpPr>
      <p:sp>
        <p:nvSpPr>
          <p:cNvPr id="1048757" name=""/>
          <p:cNvSpPr/>
          <p:nvPr>
            <p:ph type="title" sz="full" idx="0"/>
          </p:nvPr>
        </p:nvSpPr>
        <p:spPr>
          <a:xfrm rot="0">
            <a:off x="5567362" y="0"/>
            <a:ext cx="3317875"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Histograms</a:t>
            </a:r>
          </a:p>
        </p:txBody>
      </p:sp>
      <p:sp>
        <p:nvSpPr>
          <p:cNvPr id="1048758" name=""/>
          <p:cNvSpPr/>
          <p:nvPr>
            <p:ph type="body" sz="half" idx="1"/>
          </p:nvPr>
        </p:nvSpPr>
        <p:spPr>
          <a:xfrm rot="0">
            <a:off x="444500" y="1066800"/>
            <a:ext cx="4349750" cy="495935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eaLnBrk="1" fontAlgn="base" hangingPunct="1" indent="-284162" latinLnBrk="1" lvl="0" marL="284162">
              <a:lnSpc>
                <a:spcPct val="100000"/>
              </a:lnSpc>
              <a:spcBef>
                <a:spcPct val="20000"/>
              </a:spcBef>
              <a:spcAft>
                <a:spcPct val="0"/>
              </a:spcAft>
              <a:buClr>
                <a:srgbClr val="00FFFF"/>
              </a:buClr>
              <a:buSzPct val="75000"/>
              <a:buFontTx/>
              <a:buNone/>
            </a:pPr>
            <a:r>
              <a:rPr altLang="en-US" baseline="0" b="1" sz="2400" lang="zh-CN" u="none">
                <a:solidFill>
                  <a:srgbClr val="FF0000"/>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Purpose:</a:t>
            </a:r>
          </a:p>
          <a:p>
            <a:pPr algn="l" eaLnBrk="1" fontAlgn="base" hangingPunct="1" indent="-284162" latinLnBrk="1" lvl="0" marL="284162">
              <a:lnSpc>
                <a:spcPct val="100000"/>
              </a:lnSpc>
              <a:spcBef>
                <a:spcPct val="20000"/>
              </a:spcBef>
              <a:spcAft>
                <a:spcPct val="0"/>
              </a:spcAft>
              <a:buClr>
                <a:srgbClr val="00FFFF"/>
              </a:buClr>
              <a:buSzPct val="75000"/>
              <a:buFontTx/>
              <a:buNone/>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To determine the spread or variation of a set of data points in a graphical form</a:t>
            </a:r>
          </a:p>
          <a:p>
            <a:pPr algn="l" eaLnBrk="1" fontAlgn="base" hangingPunct="1" indent="-284162" latinLnBrk="1" lvl="0" marL="284162">
              <a:lnSpc>
                <a:spcPct val="100000"/>
              </a:lnSpc>
              <a:spcBef>
                <a:spcPct val="20000"/>
              </a:spcBef>
              <a:spcAft>
                <a:spcPct val="0"/>
              </a:spcAft>
              <a:buClr>
                <a:srgbClr val="00FFFF"/>
              </a:buClr>
              <a:buSzPct val="75000"/>
              <a:buFontTx/>
              <a:buNone/>
            </a:pPr>
            <a:endPar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endParaRPr>
          </a:p>
          <a:p>
            <a:pPr algn="l" eaLnBrk="1" fontAlgn="base" hangingPunct="1" indent="-284162" latinLnBrk="1" lvl="0" marL="284162">
              <a:lnSpc>
                <a:spcPct val="100000"/>
              </a:lnSpc>
              <a:spcBef>
                <a:spcPct val="20000"/>
              </a:spcBef>
              <a:spcAft>
                <a:spcPct val="0"/>
              </a:spcAft>
              <a:buClr>
                <a:srgbClr val="00FFFF"/>
              </a:buClr>
              <a:buSzPct val="75000"/>
              <a:buFontTx/>
              <a:buNone/>
            </a:pPr>
            <a:r>
              <a:rPr altLang="en-US" baseline="0" b="1" sz="2400" lang="zh-CN" u="none">
                <a:solidFill>
                  <a:srgbClr val="FF0000"/>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How is it done?:</a:t>
            </a:r>
          </a:p>
          <a:p>
            <a:pPr algn="l" fontAlgn="base" indent="-284162" lvl="0" marL="284162">
              <a:lnSpc>
                <a:spcPct val="100000"/>
              </a:lnSpc>
              <a:spcBef>
                <a:spcPct val="20000"/>
              </a:spcBef>
              <a:spcAft>
                <a:spcPct val="0"/>
              </a:spcAft>
              <a:buClr>
                <a:srgbClr val="00FFFF"/>
              </a:buClr>
              <a:buSzPct val="75000"/>
              <a:buFont typeface="Wingdings" pitchFamily="2" charset="2"/>
              <a:buChar char="n"/>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Collect data, 50-100 data point</a:t>
            </a:r>
          </a:p>
          <a:p>
            <a:pPr algn="l" fontAlgn="base" indent="-284162" lvl="0" marL="284162">
              <a:lnSpc>
                <a:spcPct val="100000"/>
              </a:lnSpc>
              <a:spcBef>
                <a:spcPct val="20000"/>
              </a:spcBef>
              <a:spcAft>
                <a:spcPct val="0"/>
              </a:spcAft>
              <a:buClr>
                <a:srgbClr val="00FFFF"/>
              </a:buClr>
              <a:buSzPct val="75000"/>
              <a:buFont typeface="Wingdings" pitchFamily="2" charset="2"/>
              <a:buChar char="n"/>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Determine the range of the data</a:t>
            </a:r>
          </a:p>
          <a:p>
            <a:pPr algn="l" fontAlgn="base" indent="-284162" lvl="0" marL="284162">
              <a:lnSpc>
                <a:spcPct val="100000"/>
              </a:lnSpc>
              <a:spcBef>
                <a:spcPct val="20000"/>
              </a:spcBef>
              <a:spcAft>
                <a:spcPct val="0"/>
              </a:spcAft>
              <a:buClr>
                <a:srgbClr val="00FFFF"/>
              </a:buClr>
              <a:buSzPct val="75000"/>
              <a:buFont typeface="Wingdings" pitchFamily="2" charset="2"/>
              <a:buChar char="n"/>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Calculate the size of the class interval</a:t>
            </a:r>
          </a:p>
          <a:p>
            <a:pPr algn="l" fontAlgn="base" indent="-284162" lvl="0" marL="284162">
              <a:lnSpc>
                <a:spcPct val="100000"/>
              </a:lnSpc>
              <a:spcBef>
                <a:spcPct val="20000"/>
              </a:spcBef>
              <a:spcAft>
                <a:spcPct val="0"/>
              </a:spcAft>
              <a:buClr>
                <a:srgbClr val="00FFFF"/>
              </a:buClr>
              <a:buSzPct val="75000"/>
              <a:buFont typeface="Wingdings" pitchFamily="2" charset="2"/>
              <a:buChar char="n"/>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Divide data points into classes Determine the class boundary</a:t>
            </a:r>
          </a:p>
          <a:p>
            <a:pPr algn="l" fontAlgn="base" indent="-284162" lvl="0" marL="284162">
              <a:lnSpc>
                <a:spcPct val="100000"/>
              </a:lnSpc>
              <a:spcBef>
                <a:spcPct val="20000"/>
              </a:spcBef>
              <a:spcAft>
                <a:spcPct val="0"/>
              </a:spcAft>
              <a:buClr>
                <a:srgbClr val="00FFFF"/>
              </a:buClr>
              <a:buSzPct val="75000"/>
              <a:buFont typeface="Wingdings" pitchFamily="2" charset="2"/>
              <a:buChar char="n"/>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Count # of data points in each class</a:t>
            </a:r>
          </a:p>
          <a:p>
            <a:pPr algn="l" fontAlgn="base" indent="-284162" lvl="0" marL="284162">
              <a:lnSpc>
                <a:spcPct val="100000"/>
              </a:lnSpc>
              <a:spcBef>
                <a:spcPct val="20000"/>
              </a:spcBef>
              <a:spcAft>
                <a:spcPct val="0"/>
              </a:spcAft>
              <a:buClr>
                <a:srgbClr val="00FFFF"/>
              </a:buClr>
              <a:buSzPct val="75000"/>
              <a:buFont typeface="Wingdings" pitchFamily="2" charset="2"/>
              <a:buChar char="n"/>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Draw the histogram</a:t>
            </a:r>
          </a:p>
        </p:txBody>
      </p:sp>
      <p:sp>
        <p:nvSpPr>
          <p:cNvPr id="1048759" name=""/>
          <p:cNvSpPr/>
          <p:nvPr/>
        </p:nvSpPr>
        <p:spPr>
          <a:xfrm rot="0">
            <a:off x="3871912" y="2890837"/>
            <a:ext cx="9144000" cy="0"/>
          </a:xfrm>
          <a:prstGeom prst="rect"/>
          <a:noFill/>
          <a:ln>
            <a:noFill/>
          </a:ln>
        </p:spPr>
      </p:sp>
      <p:pic>
        <p:nvPicPr>
          <p:cNvPr id="2097158" name=""/>
          <p:cNvPicPr>
            <a:picLocks/>
          </p:cNvPicPr>
          <p:nvPr/>
        </p:nvPicPr>
        <p:blipFill>
          <a:blip xmlns:r="http://schemas.openxmlformats.org/officeDocument/2006/relationships" r:embed="rId1"/>
          <a:srcRect l="0" t="0" r="0" b="0"/>
          <a:stretch>
            <a:fillRect/>
          </a:stretch>
        </p:blipFill>
        <p:spPr>
          <a:xfrm rot="0">
            <a:off x="5668962" y="2784475"/>
            <a:ext cx="2198687" cy="1690687"/>
          </a:xfrm>
          <a:prstGeom prst="rect"/>
          <a:noFill/>
          <a:ln>
            <a:noFill/>
          </a:ln>
        </p:spPr>
      </p:pic>
      <p:sp>
        <p:nvSpPr>
          <p:cNvPr id="1048760" name=""/>
          <p:cNvSpPr/>
          <p:nvPr/>
        </p:nvSpPr>
        <p:spPr>
          <a:xfrm rot="0">
            <a:off x="3867150" y="2919412"/>
            <a:ext cx="9144000" cy="0"/>
          </a:xfrm>
          <a:prstGeom prst="rect"/>
          <a:noFill/>
          <a:ln>
            <a:noFill/>
          </a:ln>
        </p:spPr>
      </p:sp>
      <p:sp>
        <p:nvSpPr>
          <p:cNvPr id="1048761" name=""/>
          <p:cNvSpPr/>
          <p:nvPr/>
        </p:nvSpPr>
        <p:spPr>
          <a:xfrm rot="0">
            <a:off x="3962400" y="2995612"/>
            <a:ext cx="9144000" cy="0"/>
          </a:xfrm>
          <a:prstGeom prst="rect"/>
          <a:noFill/>
          <a:ln>
            <a:noFill/>
          </a:ln>
        </p:spPr>
      </p:sp>
      <p:sp>
        <p:nvSpPr>
          <p:cNvPr id="1048762" name=""/>
          <p:cNvSpPr/>
          <p:nvPr/>
        </p:nvSpPr>
        <p:spPr>
          <a:xfrm rot="0">
            <a:off x="5129212" y="4675187"/>
            <a:ext cx="3506787" cy="3048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fontAlgn="base" indent="0" latinLnBrk="1" lvl="0" marL="0">
              <a:lnSpc>
                <a:spcPct val="100000"/>
              </a:lnSpc>
              <a:spcBef>
                <a:spcPct val="50000"/>
              </a:spcBef>
              <a:spcAft>
                <a:spcPct val="0"/>
              </a:spcAft>
              <a:buFontTx/>
              <a:buNone/>
            </a:pPr>
            <a:r>
              <a:rPr altLang="en-US" baseline="0" sz="1400" i="1" lang="zh-CN" u="none">
                <a:solidFill>
                  <a:srgbClr val="FFFFFF"/>
                </a:solidFill>
                <a:latin typeface="Arial" pitchFamily="34" charset="0"/>
                <a:ea typeface="Times New Roman" pitchFamily="18" charset="0"/>
                <a:sym typeface="Times New Roman" pitchFamily="18" charset="0"/>
              </a:rPr>
              <a:t>Stable process, exhibiting bell shape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00" name=""/>
        <p:cNvGrpSpPr/>
        <p:nvPr/>
      </p:nvGrpSpPr>
      <p:grpSpPr>
        <a:xfrm rot="0">
          <a:off x="0" y="0"/>
          <a:ext cx="0" cy="0"/>
          <a:chOff x="0" y="0"/>
          <a:chExt cx="0" cy="0"/>
        </a:xfrm>
      </p:grpSpPr>
      <p:sp>
        <p:nvSpPr>
          <p:cNvPr id="1048765" name=""/>
          <p:cNvSpPr/>
          <p:nvPr>
            <p:ph type="title" sz="full" idx="0"/>
          </p:nvPr>
        </p:nvSpPr>
        <p:spPr>
          <a:xfrm rot="0">
            <a:off x="5505450" y="244475"/>
            <a:ext cx="3317875" cy="760412"/>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Histograms</a:t>
            </a:r>
          </a:p>
        </p:txBody>
      </p:sp>
      <p:sp>
        <p:nvSpPr>
          <p:cNvPr id="1048766" name=""/>
          <p:cNvSpPr/>
          <p:nvPr>
            <p:ph type="body" sz="half" idx="1"/>
          </p:nvPr>
        </p:nvSpPr>
        <p:spPr>
          <a:xfrm rot="0">
            <a:off x="1169987" y="1946275"/>
            <a:ext cx="4349750" cy="1001712"/>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eaLnBrk="1" fontAlgn="base" hangingPunct="1" indent="-342900" latinLnBrk="1" lvl="0" marL="342900">
              <a:lnSpc>
                <a:spcPct val="90000"/>
              </a:lnSpc>
              <a:spcBef>
                <a:spcPct val="20000"/>
              </a:spcBef>
              <a:spcAft>
                <a:spcPct val="0"/>
              </a:spcAft>
              <a:buClr>
                <a:srgbClr val="00FFFF"/>
              </a:buClr>
              <a:buSzPct val="75000"/>
              <a:buFontTx/>
              <a:buNone/>
            </a:pPr>
            <a:endPar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eaLnBrk="1" fontAlgn="base" hangingPunct="1" indent="-342900" latinLnBrk="1" lvl="0" marL="342900">
              <a:lnSpc>
                <a:spcPct val="90000"/>
              </a:lnSpc>
              <a:spcBef>
                <a:spcPct val="20000"/>
              </a:spcBef>
              <a:spcAft>
                <a:spcPct val="0"/>
              </a:spcAft>
              <a:buClr>
                <a:srgbClr val="00FFFF"/>
              </a:buClr>
              <a:buSzPct val="75000"/>
              <a:buFontTx/>
              <a:buNone/>
            </a:pPr>
            <a:endPar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fontAlgn="base" indent="-342900" lvl="0" marL="342900">
              <a:lnSpc>
                <a:spcPct val="90000"/>
              </a:lnSpc>
              <a:spcBef>
                <a:spcPct val="20000"/>
              </a:spcBef>
              <a:spcAft>
                <a:spcPct val="0"/>
              </a:spcAft>
              <a:buClr>
                <a:srgbClr val="00FFFF"/>
              </a:buClr>
              <a:buSzPct val="75000"/>
              <a:buFont typeface="Wingdings" pitchFamily="2" charset="2"/>
              <a:buChar char="n"/>
            </a:pPr>
            <a:endPar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p:txBody>
      </p:sp>
      <p:sp>
        <p:nvSpPr>
          <p:cNvPr id="1048767" name=""/>
          <p:cNvSpPr/>
          <p:nvPr/>
        </p:nvSpPr>
        <p:spPr>
          <a:xfrm rot="0">
            <a:off x="3962400" y="2995612"/>
            <a:ext cx="9144000" cy="0"/>
          </a:xfrm>
          <a:prstGeom prst="rect"/>
          <a:noFill/>
          <a:ln>
            <a:noFill/>
          </a:ln>
        </p:spPr>
      </p:sp>
      <p:sp>
        <p:nvSpPr>
          <p:cNvPr id="1048768" name=""/>
          <p:cNvSpPr/>
          <p:nvPr/>
        </p:nvSpPr>
        <p:spPr>
          <a:xfrm rot="0">
            <a:off x="4286250" y="2962275"/>
            <a:ext cx="9144000" cy="0"/>
          </a:xfrm>
          <a:prstGeom prst="rect"/>
          <a:noFill/>
          <a:ln>
            <a:noFill/>
          </a:ln>
        </p:spPr>
      </p:sp>
      <p:sp>
        <p:nvSpPr>
          <p:cNvPr id="1048769" name=""/>
          <p:cNvSpPr/>
          <p:nvPr/>
        </p:nvSpPr>
        <p:spPr>
          <a:xfrm rot="0">
            <a:off x="3624262" y="2871787"/>
            <a:ext cx="9144000" cy="0"/>
          </a:xfrm>
          <a:prstGeom prst="rect"/>
          <a:noFill/>
          <a:ln>
            <a:noFill/>
          </a:ln>
        </p:spPr>
      </p:sp>
      <p:sp>
        <p:nvSpPr>
          <p:cNvPr id="1048770" name=""/>
          <p:cNvSpPr/>
          <p:nvPr/>
        </p:nvSpPr>
        <p:spPr>
          <a:xfrm rot="0">
            <a:off x="4176712" y="2900362"/>
            <a:ext cx="9144000" cy="0"/>
          </a:xfrm>
          <a:prstGeom prst="rect"/>
          <a:noFill/>
          <a:ln>
            <a:noFill/>
          </a:ln>
        </p:spPr>
      </p:sp>
      <p:pic>
        <p:nvPicPr>
          <p:cNvPr id="2097159" name=""/>
          <p:cNvPicPr>
            <a:picLocks/>
          </p:cNvPicPr>
          <p:nvPr/>
        </p:nvPicPr>
        <p:blipFill>
          <a:blip xmlns:r="http://schemas.openxmlformats.org/officeDocument/2006/relationships" r:embed="rId1"/>
          <a:srcRect l="0" t="0" r="0" b="0"/>
          <a:stretch>
            <a:fillRect/>
          </a:stretch>
        </p:blipFill>
        <p:spPr>
          <a:xfrm rot="0">
            <a:off x="2790825" y="5224462"/>
            <a:ext cx="3967162" cy="1006475"/>
          </a:xfrm>
          <a:prstGeom prst="rect"/>
          <a:noFill/>
          <a:ln>
            <a:noFill/>
          </a:ln>
        </p:spPr>
      </p:pic>
      <p:sp>
        <p:nvSpPr>
          <p:cNvPr id="1048771" name=""/>
          <p:cNvSpPr/>
          <p:nvPr/>
        </p:nvSpPr>
        <p:spPr>
          <a:xfrm rot="0">
            <a:off x="3543300" y="2628900"/>
            <a:ext cx="9144000" cy="0"/>
          </a:xfrm>
          <a:prstGeom prst="rect"/>
          <a:noFill/>
          <a:ln>
            <a:noFill/>
          </a:ln>
        </p:spPr>
      </p:sp>
      <p:sp>
        <p:nvSpPr>
          <p:cNvPr id="1048772" name=""/>
          <p:cNvSpPr/>
          <p:nvPr/>
        </p:nvSpPr>
        <p:spPr>
          <a:xfrm rot="0">
            <a:off x="4354512" y="3441700"/>
            <a:ext cx="4394200" cy="3048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fontAlgn="base" indent="0" latinLnBrk="1" lvl="0" marL="0">
              <a:lnSpc>
                <a:spcPct val="100000"/>
              </a:lnSpc>
              <a:spcBef>
                <a:spcPct val="50000"/>
              </a:spcBef>
              <a:spcAft>
                <a:spcPct val="0"/>
              </a:spcAft>
              <a:buFontTx/>
              <a:buNone/>
            </a:pPr>
            <a:endParaRPr altLang="en-US" baseline="0" sz="1400" lang="en-US" u="none">
              <a:solidFill>
                <a:srgbClr val="FFFFFF"/>
              </a:solidFill>
              <a:latin typeface="Times New Roman" pitchFamily="18" charset="0"/>
              <a:sym typeface="Times New Roman" pitchFamily="18" charset="0"/>
            </a:endParaRPr>
          </a:p>
        </p:txBody>
      </p:sp>
      <p:sp>
        <p:nvSpPr>
          <p:cNvPr id="1048773" name=""/>
          <p:cNvSpPr/>
          <p:nvPr/>
        </p:nvSpPr>
        <p:spPr>
          <a:xfrm rot="0">
            <a:off x="3771900" y="2857500"/>
            <a:ext cx="9144000" cy="0"/>
          </a:xfrm>
          <a:prstGeom prst="rect"/>
          <a:noFill/>
          <a:ln>
            <a:noFill/>
          </a:ln>
        </p:spPr>
      </p:sp>
      <p:sp>
        <p:nvSpPr>
          <p:cNvPr id="1048774" name=""/>
          <p:cNvSpPr/>
          <p:nvPr/>
        </p:nvSpPr>
        <p:spPr>
          <a:xfrm rot="0">
            <a:off x="3011487" y="5294312"/>
            <a:ext cx="9144000" cy="0"/>
          </a:xfrm>
          <a:prstGeom prst="rect"/>
          <a:noFill/>
          <a:ln>
            <a:noFill/>
          </a:ln>
        </p:spPr>
      </p:sp>
      <p:sp>
        <p:nvSpPr>
          <p:cNvPr id="1048775" name=""/>
          <p:cNvSpPr/>
          <p:nvPr/>
        </p:nvSpPr>
        <p:spPr>
          <a:xfrm rot="0">
            <a:off x="403225" y="1220787"/>
            <a:ext cx="7861300" cy="4175125"/>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fontAlgn="base" indent="-341312" latinLnBrk="1" lvl="0" marL="341312">
              <a:lnSpc>
                <a:spcPct val="90000"/>
              </a:lnSpc>
              <a:spcBef>
                <a:spcPct val="50000"/>
              </a:spcBef>
              <a:spcAft>
                <a:spcPct val="0"/>
              </a:spcAft>
              <a:buFontTx/>
              <a:buNone/>
            </a:pPr>
            <a:r>
              <a:rPr altLang="en-US" baseline="0" b="1" lang="zh-CN" u="none">
                <a:solidFill>
                  <a:srgbClr val="FF0000"/>
                </a:solidFill>
                <a:latin typeface="Times New Roman" pitchFamily="18" charset="0"/>
                <a:ea typeface="Times New Roman" pitchFamily="18" charset="0"/>
                <a:sym typeface="Times New Roman" pitchFamily="18" charset="0"/>
              </a:rPr>
              <a:t>Benefits:</a:t>
            </a:r>
          </a:p>
          <a:p>
            <a:pPr algn="l" fontAlgn="base" indent="-341312" latinLnBrk="1" lvl="0" marL="341312">
              <a:lnSpc>
                <a:spcPct val="90000"/>
              </a:lnSpc>
              <a:spcBef>
                <a:spcPct val="50000"/>
              </a:spcBef>
              <a:spcAft>
                <a:spcPct val="0"/>
              </a:spcAft>
              <a:buFontTx/>
              <a:buChar char="•"/>
            </a:pPr>
            <a:r>
              <a:rPr altLang="en-US" baseline="0" sz="2000" lang="zh-CN" u="none">
                <a:solidFill>
                  <a:srgbClr val="FFFFFF"/>
                </a:solidFill>
                <a:latin typeface="Times New Roman" pitchFamily="18" charset="0"/>
                <a:ea typeface="Times New Roman" pitchFamily="18" charset="0"/>
                <a:sym typeface="Times New Roman" pitchFamily="18" charset="0"/>
              </a:rPr>
              <a:t>Allows you to understand at a glance the variation that exists in a process</a:t>
            </a:r>
            <a:r>
              <a:rPr altLang="en-US" baseline="0" sz="2000" lang="en-US" u="none">
                <a:solidFill>
                  <a:srgbClr val="FFFFFF"/>
                </a:solidFill>
                <a:latin typeface="Times New Roman" pitchFamily="18" charset="0"/>
                <a:sym typeface="Times New Roman" pitchFamily="18" charset="0"/>
              </a:rPr>
              <a:t> </a:t>
            </a:r>
          </a:p>
          <a:p>
            <a:pPr algn="l" fontAlgn="base" indent="-341312" latinLnBrk="1" lvl="0" marL="341312">
              <a:lnSpc>
                <a:spcPct val="90000"/>
              </a:lnSpc>
              <a:spcBef>
                <a:spcPct val="50000"/>
              </a:spcBef>
              <a:spcAft>
                <a:spcPct val="0"/>
              </a:spcAft>
              <a:buFontTx/>
              <a:buChar char="•"/>
            </a:pPr>
            <a:r>
              <a:rPr altLang="en-US" baseline="0" sz="2000" lang="en-US" u="none">
                <a:solidFill>
                  <a:srgbClr val="FFFFFF"/>
                </a:solidFill>
                <a:latin typeface="Times New Roman" pitchFamily="18" charset="0"/>
                <a:sym typeface="Times New Roman" pitchFamily="18" charset="0"/>
              </a:rPr>
              <a:t>The shape of the histogram will show process behavior</a:t>
            </a:r>
          </a:p>
          <a:p>
            <a:pPr algn="l" fontAlgn="base" indent="-341312" latinLnBrk="1" lvl="0" marL="341312">
              <a:lnSpc>
                <a:spcPct val="90000"/>
              </a:lnSpc>
              <a:spcBef>
                <a:spcPct val="50000"/>
              </a:spcBef>
              <a:spcAft>
                <a:spcPct val="0"/>
              </a:spcAft>
              <a:buFontTx/>
              <a:buChar char="•"/>
            </a:pPr>
            <a:r>
              <a:rPr altLang="en-US" baseline="0" sz="2000" lang="zh-CN" u="none">
                <a:solidFill>
                  <a:srgbClr val="FFFFFF"/>
                </a:solidFill>
                <a:latin typeface="Times New Roman" pitchFamily="18" charset="0"/>
                <a:ea typeface="Times New Roman" pitchFamily="18" charset="0"/>
                <a:sym typeface="Times New Roman" pitchFamily="18" charset="0"/>
              </a:rPr>
              <a:t> Often, it will tell you to dig deeper for otherwise unseen causes of variation.</a:t>
            </a:r>
            <a:r>
              <a:rPr altLang="en-US" baseline="0" sz="2000" lang="en-US" u="none">
                <a:solidFill>
                  <a:srgbClr val="FFFFFF"/>
                </a:solidFill>
                <a:latin typeface="Times New Roman" pitchFamily="18" charset="0"/>
                <a:sym typeface="Times New Roman" pitchFamily="18" charset="0"/>
              </a:rPr>
              <a:t> </a:t>
            </a:r>
          </a:p>
          <a:p>
            <a:pPr algn="l" fontAlgn="base" indent="-341312" latinLnBrk="1" lvl="0" marL="341312">
              <a:lnSpc>
                <a:spcPct val="90000"/>
              </a:lnSpc>
              <a:spcBef>
                <a:spcPct val="50000"/>
              </a:spcBef>
              <a:spcAft>
                <a:spcPct val="0"/>
              </a:spcAft>
              <a:buFontTx/>
              <a:buChar char="•"/>
            </a:pPr>
            <a:r>
              <a:rPr altLang="en-US" baseline="0" sz="2000" lang="zh-CN" u="none">
                <a:solidFill>
                  <a:srgbClr val="FFFFFF"/>
                </a:solidFill>
                <a:latin typeface="Times New Roman" pitchFamily="18" charset="0"/>
                <a:ea typeface="Times New Roman" pitchFamily="18" charset="0"/>
                <a:sym typeface="Times New Roman" pitchFamily="18" charset="0"/>
              </a:rPr>
              <a:t>The shape and size of the dispersion will help identify otherwise hidden sources of variation</a:t>
            </a:r>
          </a:p>
          <a:p>
            <a:pPr algn="l" fontAlgn="base" indent="-341312" latinLnBrk="1" lvl="0" marL="341312">
              <a:lnSpc>
                <a:spcPct val="90000"/>
              </a:lnSpc>
              <a:spcBef>
                <a:spcPct val="50000"/>
              </a:spcBef>
              <a:spcAft>
                <a:spcPct val="0"/>
              </a:spcAft>
              <a:buFontTx/>
              <a:buChar char="•"/>
            </a:pPr>
            <a:r>
              <a:rPr altLang="en-US" baseline="0" sz="2000" lang="zh-CN" u="none">
                <a:solidFill>
                  <a:srgbClr val="FFFFFF"/>
                </a:solidFill>
                <a:latin typeface="Times New Roman" pitchFamily="18" charset="0"/>
                <a:ea typeface="Times New Roman" pitchFamily="18" charset="0"/>
                <a:sym typeface="Times New Roman" pitchFamily="18" charset="0"/>
              </a:rPr>
              <a:t> Used to determine the capability of a process</a:t>
            </a:r>
            <a:r>
              <a:rPr altLang="en-US" baseline="0" sz="2000" lang="en-US" u="none">
                <a:solidFill>
                  <a:srgbClr val="FFFFFF"/>
                </a:solidFill>
                <a:latin typeface="Times New Roman" pitchFamily="18" charset="0"/>
                <a:sym typeface="Times New Roman" pitchFamily="18" charset="0"/>
              </a:rPr>
              <a:t> </a:t>
            </a:r>
          </a:p>
          <a:p>
            <a:pPr algn="l" fontAlgn="base" indent="-341312" latinLnBrk="1" lvl="0" marL="341312">
              <a:lnSpc>
                <a:spcPct val="90000"/>
              </a:lnSpc>
              <a:spcBef>
                <a:spcPct val="50000"/>
              </a:spcBef>
              <a:spcAft>
                <a:spcPct val="0"/>
              </a:spcAft>
              <a:buFontTx/>
              <a:buChar char="•"/>
            </a:pPr>
            <a:r>
              <a:rPr altLang="en-US" baseline="0" sz="2000" lang="en-US" u="none">
                <a:solidFill>
                  <a:srgbClr val="FFFFFF"/>
                </a:solidFill>
                <a:latin typeface="Times New Roman" pitchFamily="18" charset="0"/>
                <a:sym typeface="Times New Roman" pitchFamily="18" charset="0"/>
              </a:rPr>
              <a:t>Starting point for the improvement process</a:t>
            </a:r>
          </a:p>
          <a:p>
            <a:pPr algn="l" fontAlgn="base" indent="-341312" latinLnBrk="1" lvl="0" marL="341312">
              <a:lnSpc>
                <a:spcPct val="90000"/>
              </a:lnSpc>
              <a:spcBef>
                <a:spcPct val="50000"/>
              </a:spcBef>
              <a:spcAft>
                <a:spcPct val="0"/>
              </a:spcAft>
              <a:buFontTx/>
              <a:buNone/>
            </a:pPr>
            <a:endParaRPr altLang="en-US" baseline="0" sz="1600" lang="en-US" u="none">
              <a:solidFill>
                <a:srgbClr val="FFFFFF"/>
              </a:solidFill>
              <a:latin typeface="Times New Roman" pitchFamily="18" charset="0"/>
              <a:sym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03" name=""/>
        <p:cNvGrpSpPr/>
        <p:nvPr/>
      </p:nvGrpSpPr>
      <p:grpSpPr>
        <a:xfrm rot="0">
          <a:off x="0" y="0"/>
          <a:ext cx="0" cy="0"/>
          <a:chOff x="0" y="0"/>
          <a:chExt cx="0" cy="0"/>
        </a:xfrm>
      </p:grpSpPr>
      <p:sp>
        <p:nvSpPr>
          <p:cNvPr id="1048778" name=""/>
          <p:cNvSpPr/>
          <p:nvPr>
            <p:ph type="title" sz="full" idx="0"/>
          </p:nvPr>
        </p:nvSpPr>
        <p:spPr>
          <a:xfrm rot="0">
            <a:off x="3384550" y="609600"/>
            <a:ext cx="5530850"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Quality Control Tool</a:t>
            </a:r>
          </a:p>
        </p:txBody>
      </p:sp>
      <p:sp>
        <p:nvSpPr>
          <p:cNvPr id="1048779" name=""/>
          <p:cNvSpPr/>
          <p:nvPr>
            <p:ph type="body" sz="half" idx="1"/>
          </p:nvPr>
        </p:nvSpPr>
        <p:spPr>
          <a:xfrm rot="0">
            <a:off x="460375" y="1122362"/>
            <a:ext cx="8005762" cy="411480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lang="en-US"/>
          </a:p>
        </p:txBody>
      </p:sp>
      <p:sp>
        <p:nvSpPr>
          <p:cNvPr id="1048780" name=""/>
          <p:cNvSpPr/>
          <p:nvPr/>
        </p:nvSpPr>
        <p:spPr>
          <a:xfrm rot="0">
            <a:off x="2317750" y="2806700"/>
            <a:ext cx="4943475" cy="828675"/>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ctr" fontAlgn="base" indent="0" latinLnBrk="1" lvl="0" marL="0">
              <a:lnSpc>
                <a:spcPct val="100000"/>
              </a:lnSpc>
              <a:spcBef>
                <a:spcPct val="50000"/>
              </a:spcBef>
              <a:spcAft>
                <a:spcPct val="0"/>
              </a:spcAft>
              <a:buFontTx/>
              <a:buNone/>
            </a:pPr>
            <a:r>
              <a:rPr altLang="en-US" baseline="0" sz="5000" lang="en-US" u="none">
                <a:solidFill>
                  <a:srgbClr val="FFFFFF"/>
                </a:solidFill>
                <a:latin typeface="Arial" pitchFamily="34" charset="0"/>
                <a:sym typeface="Times New Roman" pitchFamily="18" charset="0"/>
              </a:rPr>
              <a:t>Pareto Charts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04" name=""/>
        <p:cNvGrpSpPr/>
        <p:nvPr/>
      </p:nvGrpSpPr>
      <p:grpSpPr>
        <a:xfrm rot="0">
          <a:off x="0" y="0"/>
          <a:ext cx="0" cy="0"/>
          <a:chOff x="0" y="0"/>
          <a:chExt cx="0" cy="0"/>
        </a:xfrm>
      </p:grpSpPr>
      <p:sp>
        <p:nvSpPr>
          <p:cNvPr id="1048781" name=""/>
          <p:cNvSpPr/>
          <p:nvPr>
            <p:ph type="title" sz="full" idx="0"/>
          </p:nvPr>
        </p:nvSpPr>
        <p:spPr>
          <a:xfrm rot="0">
            <a:off x="4948237" y="609600"/>
            <a:ext cx="3967162"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Pareto Charts</a:t>
            </a:r>
          </a:p>
        </p:txBody>
      </p:sp>
      <p:sp>
        <p:nvSpPr>
          <p:cNvPr id="1048782" name=""/>
          <p:cNvSpPr/>
          <p:nvPr>
            <p:ph type="body" sz="half" idx="1"/>
          </p:nvPr>
        </p:nvSpPr>
        <p:spPr>
          <a:xfrm rot="0">
            <a:off x="355600" y="1365250"/>
            <a:ext cx="4349750" cy="517525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eaLnBrk="1" fontAlgn="base" hangingPunct="1" indent="-234950" latinLnBrk="1" lvl="0" marL="234950">
              <a:lnSpc>
                <a:spcPct val="100000"/>
              </a:lnSpc>
              <a:spcBef>
                <a:spcPct val="20000"/>
              </a:spcBef>
              <a:spcAft>
                <a:spcPct val="0"/>
              </a:spcAft>
              <a:buClr>
                <a:srgbClr val="00FFFF"/>
              </a:buClr>
              <a:buSzPct val="75000"/>
              <a:buFontTx/>
              <a:buNone/>
            </a:pPr>
            <a:r>
              <a:rPr altLang="en-US" baseline="0" b="1" sz="2800" lang="zh-CN" u="none">
                <a:solidFill>
                  <a:srgbClr val="FF0000"/>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Purpose:</a:t>
            </a:r>
          </a:p>
          <a:p>
            <a:pPr algn="l" eaLnBrk="1" fontAlgn="base" hangingPunct="1" indent="-234950" latinLnBrk="1" lvl="0" marL="234950">
              <a:lnSpc>
                <a:spcPct val="100000"/>
              </a:lnSpc>
              <a:spcBef>
                <a:spcPct val="20000"/>
              </a:spcBef>
              <a:spcAft>
                <a:spcPct val="0"/>
              </a:spcAft>
              <a:buClr>
                <a:srgbClr val="00FFFF"/>
              </a:buClr>
              <a:buSzPct val="75000"/>
              <a:buFontTx/>
              <a:buNone/>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	Prioritize problems.</a:t>
            </a:r>
          </a:p>
          <a:p>
            <a:pPr algn="l" eaLnBrk="1" fontAlgn="base" hangingPunct="1" indent="-234950" latinLnBrk="1" lvl="0" marL="234950">
              <a:lnSpc>
                <a:spcPct val="100000"/>
              </a:lnSpc>
              <a:spcBef>
                <a:spcPct val="20000"/>
              </a:spcBef>
              <a:spcAft>
                <a:spcPct val="0"/>
              </a:spcAft>
              <a:buClr>
                <a:srgbClr val="00FFFF"/>
              </a:buClr>
              <a:buSzPct val="75000"/>
              <a:buFontTx/>
              <a:buNone/>
            </a:pPr>
            <a:endPar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endParaRPr>
          </a:p>
          <a:p>
            <a:pPr algn="l" eaLnBrk="1" fontAlgn="base" hangingPunct="1" indent="-234950" latinLnBrk="1" lvl="0" marL="234950">
              <a:lnSpc>
                <a:spcPct val="100000"/>
              </a:lnSpc>
              <a:spcBef>
                <a:spcPct val="20000"/>
              </a:spcBef>
              <a:spcAft>
                <a:spcPct val="0"/>
              </a:spcAft>
              <a:buClr>
                <a:srgbClr val="00FFFF"/>
              </a:buClr>
              <a:buSzPct val="75000"/>
              <a:buFontTx/>
              <a:buNone/>
            </a:pPr>
            <a:r>
              <a:rPr altLang="en-US" baseline="0" b="1" sz="2800" lang="zh-CN" u="none">
                <a:solidFill>
                  <a:srgbClr val="FF0000"/>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How is it done?</a:t>
            </a:r>
          </a:p>
          <a:p>
            <a:pPr algn="l" fontAlgn="base" indent="-234950" lvl="0" marL="234950">
              <a:lnSpc>
                <a:spcPct val="100000"/>
              </a:lnSpc>
              <a:spcBef>
                <a:spcPct val="20000"/>
              </a:spcBef>
              <a:spcAft>
                <a:spcPct val="0"/>
              </a:spcAft>
              <a:buClr>
                <a:srgbClr val="00FFFF"/>
              </a:buClr>
              <a:buSzPct val="75000"/>
              <a:buFont typeface="Wingdings" pitchFamily="2" charset="2"/>
              <a:buChar char="n"/>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Create a preliminary list of problem classifications. </a:t>
            </a:r>
          </a:p>
          <a:p>
            <a:pPr algn="l" fontAlgn="base" indent="-234950" lvl="0" marL="234950">
              <a:lnSpc>
                <a:spcPct val="100000"/>
              </a:lnSpc>
              <a:spcBef>
                <a:spcPct val="20000"/>
              </a:spcBef>
              <a:spcAft>
                <a:spcPct val="0"/>
              </a:spcAft>
              <a:buClr>
                <a:srgbClr val="00FFFF"/>
              </a:buClr>
              <a:buSzPct val="75000"/>
              <a:buFont typeface="Wingdings" pitchFamily="2" charset="2"/>
              <a:buChar char="n"/>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Tally the occurrences in each problem classification. </a:t>
            </a:r>
          </a:p>
          <a:p>
            <a:pPr algn="l" fontAlgn="base" indent="-234950" lvl="0" marL="234950">
              <a:lnSpc>
                <a:spcPct val="100000"/>
              </a:lnSpc>
              <a:spcBef>
                <a:spcPct val="20000"/>
              </a:spcBef>
              <a:spcAft>
                <a:spcPct val="0"/>
              </a:spcAft>
              <a:buClr>
                <a:srgbClr val="00FFFF"/>
              </a:buClr>
              <a:buSzPct val="75000"/>
              <a:buFont typeface="Wingdings" pitchFamily="2" charset="2"/>
              <a:buChar char="n"/>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Arrange each classification in order from highest to lowest</a:t>
            </a:r>
          </a:p>
          <a:p>
            <a:pPr algn="l" fontAlgn="base" indent="-234950" lvl="0" marL="234950">
              <a:lnSpc>
                <a:spcPct val="100000"/>
              </a:lnSpc>
              <a:spcBef>
                <a:spcPct val="20000"/>
              </a:spcBef>
              <a:spcAft>
                <a:spcPct val="0"/>
              </a:spcAft>
              <a:buClr>
                <a:srgbClr val="00FFFF"/>
              </a:buClr>
              <a:buSzPct val="75000"/>
              <a:buFont typeface="Wingdings" pitchFamily="2" charset="2"/>
              <a:buChar char="n"/>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Construct the bar chart </a:t>
            </a:r>
          </a:p>
          <a:p>
            <a:pPr algn="l" fontAlgn="base" indent="-234950" lvl="0" marL="234950">
              <a:lnSpc>
                <a:spcPct val="100000"/>
              </a:lnSpc>
              <a:spcBef>
                <a:spcPct val="20000"/>
              </a:spcBef>
              <a:spcAft>
                <a:spcPct val="0"/>
              </a:spcAft>
              <a:buClr>
                <a:srgbClr val="00FFFF"/>
              </a:buClr>
              <a:buSzPct val="75000"/>
              <a:buFont typeface="Wingdings" pitchFamily="2" charset="2"/>
              <a:buChar char="n"/>
            </a:pPr>
            <a:endPar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eaLnBrk="1" fontAlgn="base" hangingPunct="1" indent="-234950" latinLnBrk="1" lvl="0" marL="234950">
              <a:lnSpc>
                <a:spcPct val="100000"/>
              </a:lnSpc>
              <a:spcBef>
                <a:spcPct val="20000"/>
              </a:spcBef>
              <a:spcAft>
                <a:spcPct val="0"/>
              </a:spcAft>
              <a:buClr>
                <a:srgbClr val="00FFFF"/>
              </a:buClr>
              <a:buSzPct val="75000"/>
              <a:buFontTx/>
              <a:buNone/>
            </a:pPr>
            <a:endParaRPr altLang="en-US" baseline="0" sz="2400" lang="en-US"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endParaRPr>
          </a:p>
        </p:txBody>
      </p:sp>
      <p:pic>
        <p:nvPicPr>
          <p:cNvPr id="2097160" name=""/>
          <p:cNvPicPr>
            <a:picLocks/>
          </p:cNvPicPr>
          <p:nvPr/>
        </p:nvPicPr>
        <p:blipFill>
          <a:blip xmlns:r="http://schemas.openxmlformats.org/officeDocument/2006/relationships" r:embed="rId1"/>
          <a:srcRect l="50000" t="38889" r="8333" b="30556"/>
          <a:stretch>
            <a:fillRect/>
          </a:stretch>
        </p:blipFill>
        <p:spPr>
          <a:xfrm rot="0">
            <a:off x="4884737" y="2092325"/>
            <a:ext cx="3910012" cy="3109912"/>
          </a:xfrm>
          <a:prstGeom prst="rect"/>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07" name=""/>
        <p:cNvGrpSpPr/>
        <p:nvPr/>
      </p:nvGrpSpPr>
      <p:grpSpPr>
        <a:xfrm rot="0">
          <a:off x="0" y="0"/>
          <a:ext cx="0" cy="0"/>
          <a:chOff x="0" y="0"/>
          <a:chExt cx="0" cy="0"/>
        </a:xfrm>
      </p:grpSpPr>
      <p:sp>
        <p:nvSpPr>
          <p:cNvPr id="1048785" name=""/>
          <p:cNvSpPr/>
          <p:nvPr>
            <p:ph type="title" sz="full" idx="0"/>
          </p:nvPr>
        </p:nvSpPr>
        <p:spPr>
          <a:xfrm rot="0">
            <a:off x="4903787" y="225425"/>
            <a:ext cx="3967162"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Pareto Charts</a:t>
            </a:r>
          </a:p>
        </p:txBody>
      </p:sp>
      <p:sp>
        <p:nvSpPr>
          <p:cNvPr id="1048786" name=""/>
          <p:cNvSpPr/>
          <p:nvPr/>
        </p:nvSpPr>
        <p:spPr>
          <a:xfrm rot="0">
            <a:off x="3543300" y="2114550"/>
            <a:ext cx="9144000" cy="0"/>
          </a:xfrm>
          <a:prstGeom prst="rect"/>
          <a:noFill/>
          <a:ln>
            <a:noFill/>
          </a:ln>
        </p:spPr>
      </p:sp>
      <p:sp>
        <p:nvSpPr>
          <p:cNvPr id="1048787" name=""/>
          <p:cNvSpPr/>
          <p:nvPr/>
        </p:nvSpPr>
        <p:spPr>
          <a:xfrm rot="0">
            <a:off x="0" y="1384300"/>
            <a:ext cx="3295650" cy="4887912"/>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749299" latinLnBrk="1" lvl="0" marL="461962">
              <a:lnSpc>
                <a:spcPct val="100000"/>
              </a:lnSpc>
              <a:spcBef>
                <a:spcPct val="20000"/>
              </a:spcBef>
              <a:spcAft>
                <a:spcPct val="0"/>
              </a:spcAft>
              <a:buClr>
                <a:srgbClr val="00FFFF"/>
              </a:buClr>
              <a:buSzPct val="75000"/>
              <a:buFontTx/>
              <a:buNone/>
              <a:tabLst>
                <a:tab algn="l" pos="346075"/>
              </a:tabLst>
            </a:pPr>
            <a:r>
              <a:rPr altLang="en-US" baseline="0" b="1" sz="3200" lang="en-US" u="none">
                <a:solidFill>
                  <a:srgbClr val="FF0000"/>
                </a:solidFill>
                <a:effectLst>
                  <a:outerShdw algn="tl" blurRad="38100" dir="2700000" dist="38100">
                    <a:srgbClr val="C0C0C0"/>
                  </a:outerShdw>
                </a:effectLst>
                <a:latin typeface="Times New Roman" pitchFamily="18" charset="0"/>
                <a:sym typeface="Times New Roman" pitchFamily="18" charset="0"/>
              </a:rPr>
              <a:t>Benefits:</a:t>
            </a:r>
          </a:p>
          <a:p>
            <a:pPr algn="l" eaLnBrk="1" fontAlgn="base" hangingPunct="1" indent="-749299" latinLnBrk="1" lvl="0" marL="461962">
              <a:lnSpc>
                <a:spcPct val="100000"/>
              </a:lnSpc>
              <a:spcBef>
                <a:spcPct val="20000"/>
              </a:spcBef>
              <a:spcAft>
                <a:spcPct val="0"/>
              </a:spcAft>
              <a:buClr>
                <a:srgbClr val="00FFFF"/>
              </a:buClr>
              <a:buSzPct val="75000"/>
              <a:buFont typeface="Wingdings" pitchFamily="2" charset="2"/>
              <a:buChar char="n"/>
            </a:pPr>
            <a:r>
              <a:rPr altLang="en-US" baseline="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Pareto analysis helps graphically display results so the significant few problems emerge from the general background </a:t>
            </a:r>
          </a:p>
          <a:p>
            <a:pPr algn="l" eaLnBrk="1" fontAlgn="base" hangingPunct="1" indent="-749299" latinLnBrk="1" lvl="0" marL="461962">
              <a:lnSpc>
                <a:spcPct val="100000"/>
              </a:lnSpc>
              <a:spcBef>
                <a:spcPct val="20000"/>
              </a:spcBef>
              <a:spcAft>
                <a:spcPct val="0"/>
              </a:spcAft>
              <a:buClr>
                <a:srgbClr val="00FFFF"/>
              </a:buClr>
              <a:buSzPct val="75000"/>
              <a:buFont typeface="Wingdings" pitchFamily="2" charset="2"/>
              <a:buChar char="n"/>
            </a:pPr>
            <a:r>
              <a:rPr altLang="en-US" baseline="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It tells you what to work on first </a:t>
            </a:r>
          </a:p>
          <a:p>
            <a:pPr algn="l" eaLnBrk="1" fontAlgn="base" hangingPunct="1" indent="-749299" latinLnBrk="1" lvl="0" marL="461962">
              <a:lnSpc>
                <a:spcPct val="100000"/>
              </a:lnSpc>
              <a:spcBef>
                <a:spcPct val="20000"/>
              </a:spcBef>
              <a:spcAft>
                <a:spcPct val="0"/>
              </a:spcAft>
              <a:buClr>
                <a:srgbClr val="00FFFF"/>
              </a:buClr>
              <a:buSzPct val="75000"/>
              <a:buFontTx/>
              <a:buNone/>
            </a:pPr>
            <a:endParaRPr altLang="en-US" baseline="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endParaRPr>
          </a:p>
          <a:p>
            <a:pPr algn="l" eaLnBrk="1" fontAlgn="base" hangingPunct="1" indent="-749299" latinLnBrk="1" lvl="0" marL="461962">
              <a:lnSpc>
                <a:spcPct val="100000"/>
              </a:lnSpc>
              <a:spcBef>
                <a:spcPct val="50000"/>
              </a:spcBef>
              <a:spcAft>
                <a:spcPct val="0"/>
              </a:spcAft>
              <a:buFontTx/>
              <a:buNone/>
            </a:pPr>
            <a:endPar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p:txBody>
      </p:sp>
      <p:graphicFrame>
        <p:nvGraphicFramePr>
          <p:cNvPr id="4194305" name=""/>
          <p:cNvGraphicFramePr>
            <a:graphicFrameLocks/>
          </p:cNvGraphicFramePr>
          <p:nvPr/>
        </p:nvGraphicFramePr>
        <p:xfrm rot="0">
          <a:off x="3101975" y="1473200"/>
          <a:ext cx="6042025" cy="4722812"/>
        </p:xfrm>
        <a:graphic>
          <a:graphicData uri="http://schemas.openxmlformats.org/presentationml/2006/ole">
            <mc:AlternateContent xmlns:mc="http://schemas.openxmlformats.org/markup-compatibility/2006">
              <mc:Choice xmlns:v="urn:schemas-microsoft-com:vml" Requires="v">
                <p:oleObj name="Chart" r:id="rId1" spid="" imgH="4722812" imgW="6042025" showAsIcon="0" progId="Excel.Chart.8">
                  <p:embed followColorScheme="full"/>
                  <p:pic>
                    <p:nvPicPr>
                      <p:cNvPr id="2097161" name=""/>
                      <p:cNvPicPr>
                        <a:picLocks/>
                      </p:cNvPicPr>
                      <p:nvPr/>
                    </p:nvPicPr>
                    <p:blipFill>
                      <a:blip xmlns:r="http://schemas.openxmlformats.org/officeDocument/2006/relationships" r:embed="rId2"/>
                      <a:srcRect l="0" t="0" r="0" b="0"/>
                      <a:stretch>
                        <a:fillRect/>
                      </a:stretch>
                    </p:blipFill>
                    <p:spPr>
                      <a:xfrm rot="0">
                        <a:off x="3101975" y="1473200"/>
                        <a:ext cx="6042025" cy="4722812"/>
                      </a:xfrm>
                      <a:prstGeom prst="rect"/>
                      <a:noFill/>
                      <a:ln>
                        <a:noFill/>
                      </a:ln>
                    </p:spPr>
                  </p:pic>
                </p:oleObj>
              </mc:Choice>
              <mc:Fallback>
                <p:oleObj name="Chart" r:id="rId1" spid="" imgH="4722812" imgW="6042025" showAsIcon="0" progId="Excel.Chart.8">
                  <p:embed followColorScheme="full"/>
                  <p:pic>
                    <p:nvPicPr>
                      <p:cNvPr id="2097161" name=""/>
                      <p:cNvPicPr>
                        <a:picLocks/>
                      </p:cNvPicPr>
                      <p:nvPr/>
                    </p:nvPicPr>
                    <p:blipFill>
                      <a:blip xmlns:r="http://schemas.openxmlformats.org/officeDocument/2006/relationships" r:embed="rId2"/>
                      <a:srcRect l="0" t="0" r="0" b="0"/>
                      <a:stretch>
                        <a:fillRect/>
                      </a:stretch>
                    </p:blipFill>
                    <p:spPr>
                      <a:xfrm rot="0">
                        <a:off x="3101975" y="1473200"/>
                        <a:ext cx="6042025" cy="4722812"/>
                      </a:xfrm>
                      <a:prstGeom prst="rect"/>
                      <a:noFill/>
                      <a:ln>
                        <a:noFill/>
                      </a:ln>
                    </p:spPr>
                  </p:pic>
                </p:oleObj>
              </mc:Fallback>
            </mc:AlternateContent>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10" name=""/>
        <p:cNvGrpSpPr/>
        <p:nvPr/>
      </p:nvGrpSpPr>
      <p:grpSpPr>
        <a:xfrm rot="0">
          <a:off x="0" y="0"/>
          <a:ext cx="0" cy="0"/>
          <a:chOff x="0" y="0"/>
          <a:chExt cx="0" cy="0"/>
        </a:xfrm>
      </p:grpSpPr>
      <p:sp>
        <p:nvSpPr>
          <p:cNvPr id="1048790" name=""/>
          <p:cNvSpPr/>
          <p:nvPr/>
        </p:nvSpPr>
        <p:spPr>
          <a:xfrm rot="0">
            <a:off x="4903787" y="225425"/>
            <a:ext cx="3967162" cy="1143000"/>
          </a:xfrm>
          <a:prstGeom prst="rect"/>
          <a:noFill/>
          <a:ln>
            <a:noFill/>
          </a:ln>
        </p:spPr>
        <p:txBody>
          <a:bodyPr anchor="ctr" bIns="46038" lIns="92075" rIns="92075" tIns="46038" vert="horz"/>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0"/>
              </a:spcBef>
              <a:spcAft>
                <a:spcPct val="0"/>
              </a:spcAft>
              <a:buFontTx/>
              <a:buNone/>
            </a:pPr>
            <a:r>
              <a:rPr altLang="en-US" baseline="0" sz="4400" lang="en-US" u="none">
                <a:solidFill>
                  <a:srgbClr val="00FFFF"/>
                </a:solidFill>
                <a:latin typeface="Times New Roman" pitchFamily="18" charset="0"/>
                <a:sym typeface="Times New Roman" pitchFamily="18" charset="0"/>
              </a:rPr>
              <a:t>Pareto Charts</a:t>
            </a:r>
          </a:p>
        </p:txBody>
      </p:sp>
      <p:sp>
        <p:nvSpPr>
          <p:cNvPr id="1048791" name=""/>
          <p:cNvSpPr/>
          <p:nvPr/>
        </p:nvSpPr>
        <p:spPr>
          <a:xfrm rot="0">
            <a:off x="4978400" y="1087437"/>
            <a:ext cx="3149600" cy="4572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lang="en-US" u="none">
                <a:solidFill>
                  <a:srgbClr val="FFFFFF"/>
                </a:solidFill>
                <a:latin typeface="Times New Roman" pitchFamily="18" charset="0"/>
                <a:sym typeface="Times New Roman" pitchFamily="18" charset="0"/>
              </a:rPr>
              <a:t>Weighted Pareto</a:t>
            </a:r>
          </a:p>
        </p:txBody>
      </p:sp>
      <p:sp>
        <p:nvSpPr>
          <p:cNvPr id="1048792" name=""/>
          <p:cNvSpPr/>
          <p:nvPr/>
        </p:nvSpPr>
        <p:spPr>
          <a:xfrm rot="0">
            <a:off x="334962" y="1682750"/>
            <a:ext cx="3336925" cy="1616075"/>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346075" latinLnBrk="1" lvl="0" marL="346075">
              <a:lnSpc>
                <a:spcPct val="100000"/>
              </a:lnSpc>
              <a:spcBef>
                <a:spcPct val="50000"/>
              </a:spcBef>
              <a:spcAft>
                <a:spcPct val="0"/>
              </a:spcAft>
              <a:buClr>
                <a:srgbClr val="FF0000"/>
              </a:buClr>
              <a:buFont typeface="Wingdings" pitchFamily="2" charset="2"/>
              <a:buChar char="v"/>
            </a:pP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Weighted Pareto charts use the quantity of defects multiplied by their cost to determine the order.</a:t>
            </a:r>
          </a:p>
        </p:txBody>
      </p:sp>
      <p:graphicFrame>
        <p:nvGraphicFramePr>
          <p:cNvPr id="4194306" name=""/>
          <p:cNvGraphicFramePr>
            <a:graphicFrameLocks/>
          </p:cNvGraphicFramePr>
          <p:nvPr/>
        </p:nvGraphicFramePr>
        <p:xfrm rot="0">
          <a:off x="3429000" y="2281237"/>
          <a:ext cx="5715000" cy="4090987"/>
        </p:xfrm>
        <a:graphic>
          <a:graphicData uri="http://schemas.openxmlformats.org/presentationml/2006/ole">
            <mc:AlternateContent xmlns:mc="http://schemas.openxmlformats.org/markup-compatibility/2006">
              <mc:Choice xmlns:v="urn:schemas-microsoft-com:vml" Requires="v">
                <p:oleObj name="Chart" r:id="rId1" spid="" imgH="4090987" imgW="5715000" showAsIcon="0" progId="Excel.Chart.8">
                  <p:embed followColorScheme="full"/>
                  <p:pic>
                    <p:nvPicPr>
                      <p:cNvPr id="2097162" name=""/>
                      <p:cNvPicPr>
                        <a:picLocks/>
                      </p:cNvPicPr>
                      <p:nvPr/>
                    </p:nvPicPr>
                    <p:blipFill>
                      <a:blip xmlns:r="http://schemas.openxmlformats.org/officeDocument/2006/relationships" r:embed="rId2"/>
                      <a:srcRect l="0" t="0" r="0" b="0"/>
                      <a:stretch>
                        <a:fillRect/>
                      </a:stretch>
                    </p:blipFill>
                    <p:spPr>
                      <a:xfrm rot="0">
                        <a:off x="3429000" y="2281237"/>
                        <a:ext cx="5715000" cy="4090987"/>
                      </a:xfrm>
                      <a:prstGeom prst="rect"/>
                      <a:noFill/>
                      <a:ln>
                        <a:noFill/>
                      </a:ln>
                    </p:spPr>
                  </p:pic>
                </p:oleObj>
              </mc:Choice>
              <mc:Fallback>
                <p:oleObj name="Chart" r:id="rId1" spid="" imgH="4090987" imgW="5715000" showAsIcon="0" progId="Excel.Chart.8">
                  <p:embed followColorScheme="full"/>
                  <p:pic>
                    <p:nvPicPr>
                      <p:cNvPr id="2097162" name=""/>
                      <p:cNvPicPr>
                        <a:picLocks/>
                      </p:cNvPicPr>
                      <p:nvPr/>
                    </p:nvPicPr>
                    <p:blipFill>
                      <a:blip xmlns:r="http://schemas.openxmlformats.org/officeDocument/2006/relationships" r:embed="rId2"/>
                      <a:srcRect l="0" t="0" r="0" b="0"/>
                      <a:stretch>
                        <a:fillRect/>
                      </a:stretch>
                    </p:blipFill>
                    <p:spPr>
                      <a:xfrm rot="0">
                        <a:off x="3429000" y="2281237"/>
                        <a:ext cx="5715000" cy="4090987"/>
                      </a:xfrm>
                      <a:prstGeom prst="rect"/>
                      <a:noFill/>
                      <a:ln>
                        <a:noFill/>
                      </a:ln>
                    </p:spPr>
                  </p:pic>
                </p:oleObj>
              </mc:Fallback>
            </mc:AlternateContent>
          </a:graphicData>
        </a:graphic>
      </p:graphicFrame>
      <p:graphicFrame>
        <p:nvGraphicFramePr>
          <p:cNvPr id="4194307" name=""/>
          <p:cNvGraphicFramePr>
            <a:graphicFrameLocks/>
          </p:cNvGraphicFramePr>
          <p:nvPr/>
        </p:nvGraphicFramePr>
        <p:xfrm rot="0">
          <a:off x="260350" y="3465512"/>
          <a:ext cx="3384550" cy="1989137"/>
        </p:xfrm>
        <a:graphic>
          <a:graphicData uri="http://schemas.openxmlformats.org/presentationml/2006/ole">
            <mc:AlternateContent xmlns:mc="http://schemas.openxmlformats.org/markup-compatibility/2006">
              <mc:Choice xmlns:v="urn:schemas-microsoft-com:vml" Requires="v">
                <p:oleObj name="Worksheet" r:id="rId3" spid="" imgH="1989137" imgW="3384550" showAsIcon="0" progId="Excel.Sheet.8">
                  <p:embed followColorScheme="full"/>
                  <p:pic>
                    <p:nvPicPr>
                      <p:cNvPr id="2097163" name=""/>
                      <p:cNvPicPr>
                        <a:picLocks/>
                      </p:cNvPicPr>
                      <p:nvPr/>
                    </p:nvPicPr>
                    <p:blipFill>
                      <a:blip xmlns:r="http://schemas.openxmlformats.org/officeDocument/2006/relationships" r:embed="rId4"/>
                      <a:srcRect l="0" t="0" r="0" b="0"/>
                      <a:stretch>
                        <a:fillRect/>
                      </a:stretch>
                    </p:blipFill>
                    <p:spPr>
                      <a:xfrm rot="0">
                        <a:off x="260350" y="3465512"/>
                        <a:ext cx="3384550" cy="1989137"/>
                      </a:xfrm>
                      <a:prstGeom prst="rect"/>
                      <a:noFill/>
                      <a:ln>
                        <a:noFill/>
                      </a:ln>
                    </p:spPr>
                  </p:pic>
                </p:oleObj>
              </mc:Choice>
              <mc:Fallback>
                <p:oleObj name="Worksheet" r:id="rId3" spid="" imgH="1989137" imgW="3384550" showAsIcon="0" progId="Excel.Sheet.8">
                  <p:embed followColorScheme="full"/>
                  <p:pic>
                    <p:nvPicPr>
                      <p:cNvPr id="2097163" name=""/>
                      <p:cNvPicPr>
                        <a:picLocks/>
                      </p:cNvPicPr>
                      <p:nvPr/>
                    </p:nvPicPr>
                    <p:blipFill>
                      <a:blip xmlns:r="http://schemas.openxmlformats.org/officeDocument/2006/relationships" r:embed="rId4"/>
                      <a:srcRect l="0" t="0" r="0" b="0"/>
                      <a:stretch>
                        <a:fillRect/>
                      </a:stretch>
                    </p:blipFill>
                    <p:spPr>
                      <a:xfrm rot="0">
                        <a:off x="260350" y="3465512"/>
                        <a:ext cx="3384550" cy="1989137"/>
                      </a:xfrm>
                      <a:prstGeom prst="rect"/>
                      <a:noFill/>
                      <a:ln>
                        <a:noFill/>
                      </a:ln>
                    </p:spPr>
                  </p:pic>
                </p:oleObj>
              </mc:Fallback>
            </mc:AlternateContent>
          </a:graphicData>
        </a:graphic>
      </p:graphicFrame>
      <p:sp>
        <p:nvSpPr>
          <p:cNvPr id="1048793" name=""/>
          <p:cNvSpPr/>
          <p:nvPr>
            <p:ph type="title" sz="full" idx="4294967295"/>
          </p:nvPr>
        </p:nvSpPr>
        <p:spPr>
          <a:xfrm rot="0">
            <a:off x="1143000" y="609600"/>
            <a:ext cx="7772400"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Pareto Charts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13" name=""/>
        <p:cNvGrpSpPr/>
        <p:nvPr/>
      </p:nvGrpSpPr>
      <p:grpSpPr>
        <a:xfrm rot="0">
          <a:off x="0" y="0"/>
          <a:ext cx="0" cy="0"/>
          <a:chOff x="0" y="0"/>
          <a:chExt cx="0" cy="0"/>
        </a:xfrm>
      </p:grpSpPr>
      <p:sp>
        <p:nvSpPr>
          <p:cNvPr id="1048796" name=""/>
          <p:cNvSpPr/>
          <p:nvPr>
            <p:ph type="title" sz="full" idx="0"/>
          </p:nvPr>
        </p:nvSpPr>
        <p:spPr>
          <a:xfrm rot="0">
            <a:off x="3355975" y="227012"/>
            <a:ext cx="5530850"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Quality Control Tool</a:t>
            </a:r>
          </a:p>
        </p:txBody>
      </p:sp>
      <p:sp>
        <p:nvSpPr>
          <p:cNvPr id="1048797" name=""/>
          <p:cNvSpPr/>
          <p:nvPr>
            <p:ph type="body" sz="half" idx="1"/>
          </p:nvPr>
        </p:nvSpPr>
        <p:spPr>
          <a:xfrm rot="0">
            <a:off x="460375" y="1122362"/>
            <a:ext cx="8005762" cy="411480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lang="en-US"/>
          </a:p>
        </p:txBody>
      </p:sp>
      <p:sp>
        <p:nvSpPr>
          <p:cNvPr id="1048798" name=""/>
          <p:cNvSpPr/>
          <p:nvPr/>
        </p:nvSpPr>
        <p:spPr>
          <a:xfrm rot="0">
            <a:off x="2359025" y="2611437"/>
            <a:ext cx="4770437" cy="828675"/>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fontAlgn="base" indent="0" latinLnBrk="1" lvl="0" marL="0">
              <a:lnSpc>
                <a:spcPct val="100000"/>
              </a:lnSpc>
              <a:spcBef>
                <a:spcPct val="50000"/>
              </a:spcBef>
              <a:spcAft>
                <a:spcPct val="0"/>
              </a:spcAft>
              <a:buFontTx/>
              <a:buNone/>
            </a:pPr>
            <a:r>
              <a:rPr altLang="en-US" baseline="0" sz="5000" lang="en-US" u="none">
                <a:solidFill>
                  <a:srgbClr val="FFFFFF"/>
                </a:solidFill>
                <a:latin typeface="Arial" pitchFamily="34" charset="0"/>
                <a:sym typeface="Times New Roman" pitchFamily="18" charset="0"/>
              </a:rPr>
              <a:t>Control Charts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16" name=""/>
        <p:cNvGrpSpPr/>
        <p:nvPr/>
      </p:nvGrpSpPr>
      <p:grpSpPr>
        <a:xfrm rot="0">
          <a:off x="0" y="0"/>
          <a:ext cx="0" cy="0"/>
          <a:chOff x="0" y="0"/>
          <a:chExt cx="0" cy="0"/>
        </a:xfrm>
      </p:grpSpPr>
      <p:sp>
        <p:nvSpPr>
          <p:cNvPr id="1048801" name=""/>
          <p:cNvSpPr/>
          <p:nvPr>
            <p:ph type="title" sz="full" idx="0"/>
          </p:nvPr>
        </p:nvSpPr>
        <p:spPr>
          <a:xfrm rot="0">
            <a:off x="5011737" y="211137"/>
            <a:ext cx="4132262"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Control Charts</a:t>
            </a:r>
          </a:p>
        </p:txBody>
      </p:sp>
      <p:sp>
        <p:nvSpPr>
          <p:cNvPr id="1048802" name=""/>
          <p:cNvSpPr/>
          <p:nvPr>
            <p:ph type="body" sz="half" idx="1"/>
          </p:nvPr>
        </p:nvSpPr>
        <p:spPr>
          <a:xfrm rot="0">
            <a:off x="263525" y="1458912"/>
            <a:ext cx="7019925" cy="4867275"/>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eaLnBrk="1" fontAlgn="base" hangingPunct="1" indent="-808037" latinLnBrk="1" lvl="0" marL="461962">
              <a:lnSpc>
                <a:spcPct val="100000"/>
              </a:lnSpc>
              <a:spcBef>
                <a:spcPct val="20000"/>
              </a:spcBef>
              <a:spcAft>
                <a:spcPct val="0"/>
              </a:spcAft>
              <a:buClr>
                <a:srgbClr val="00FFFF"/>
              </a:buClr>
              <a:buSzPct val="75000"/>
              <a:buFontTx/>
              <a:buNone/>
            </a:pPr>
            <a:r>
              <a:rPr altLang="en-US" baseline="0" b="1" lang="zh-CN" u="none">
                <a:solidFill>
                  <a:srgbClr val="FF0000"/>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Purpose:</a:t>
            </a:r>
          </a:p>
          <a:p>
            <a:pPr algn="l" eaLnBrk="1" fontAlgn="base" hangingPunct="1" indent="-808037" latinLnBrk="1" lvl="0" marL="461962">
              <a:lnSpc>
                <a:spcPct val="100000"/>
              </a:lnSpc>
              <a:spcBef>
                <a:spcPct val="20000"/>
              </a:spcBef>
              <a:spcAft>
                <a:spcPct val="0"/>
              </a:spcAft>
              <a:buClr>
                <a:srgbClr val="00FFFF"/>
              </a:buClr>
              <a:buSzPct val="75000"/>
              <a:buFontTx/>
              <a:buNone/>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	The primary purpose of a control chart is to predict expected product outcome. </a:t>
            </a:r>
          </a:p>
          <a:p>
            <a:pPr algn="l" eaLnBrk="1" fontAlgn="base" hangingPunct="1" indent="-808037" latinLnBrk="1" lvl="0" marL="461962">
              <a:lnSpc>
                <a:spcPct val="100000"/>
              </a:lnSpc>
              <a:spcBef>
                <a:spcPct val="20000"/>
              </a:spcBef>
              <a:spcAft>
                <a:spcPct val="0"/>
              </a:spcAft>
              <a:buClr>
                <a:srgbClr val="00FFFF"/>
              </a:buClr>
              <a:buSzPct val="75000"/>
              <a:buFontTx/>
              <a:buNone/>
            </a:pPr>
            <a:endPar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endParaRPr>
          </a:p>
          <a:p>
            <a:pPr algn="l" eaLnBrk="1" fontAlgn="base" hangingPunct="1" indent="-808037" latinLnBrk="1" lvl="0" marL="461962">
              <a:lnSpc>
                <a:spcPct val="100000"/>
              </a:lnSpc>
              <a:spcBef>
                <a:spcPct val="20000"/>
              </a:spcBef>
              <a:spcAft>
                <a:spcPct val="0"/>
              </a:spcAft>
              <a:buClr>
                <a:srgbClr val="00FFFF"/>
              </a:buClr>
              <a:buSzPct val="75000"/>
              <a:buFontTx/>
              <a:buNone/>
            </a:pPr>
            <a:r>
              <a:rPr altLang="en-US" baseline="0" b="1" lang="zh-CN" u="none">
                <a:solidFill>
                  <a:srgbClr val="FF0000"/>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Benefits:</a:t>
            </a:r>
          </a:p>
          <a:p>
            <a:pPr algn="l" fontAlgn="base" indent="-808037" lvl="0" marL="461962">
              <a:lnSpc>
                <a:spcPct val="100000"/>
              </a:lnSpc>
              <a:spcBef>
                <a:spcPct val="20000"/>
              </a:spcBef>
              <a:spcAft>
                <a:spcPct val="0"/>
              </a:spcAft>
              <a:buClr>
                <a:srgbClr val="00FFFF"/>
              </a:buClr>
              <a:buSzPct val="75000"/>
              <a:buFont typeface="Wingdings" pitchFamily="2" charset="2"/>
              <a:buChar char="n"/>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Predict process out of control and out of specification limits</a:t>
            </a:r>
          </a:p>
          <a:p>
            <a:pPr algn="l" fontAlgn="base" indent="-808037" lvl="0" marL="461962">
              <a:lnSpc>
                <a:spcPct val="100000"/>
              </a:lnSpc>
              <a:spcBef>
                <a:spcPct val="20000"/>
              </a:spcBef>
              <a:spcAft>
                <a:spcPct val="0"/>
              </a:spcAft>
              <a:buClr>
                <a:srgbClr val="00FFFF"/>
              </a:buClr>
              <a:buSzPct val="75000"/>
              <a:buFont typeface="Wingdings" pitchFamily="2" charset="2"/>
              <a:buChar char="n"/>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Distinguish between specific, identifiable causes of variation </a:t>
            </a:r>
          </a:p>
          <a:p>
            <a:pPr algn="l" fontAlgn="base" indent="-808037" lvl="0" marL="461962">
              <a:lnSpc>
                <a:spcPct val="100000"/>
              </a:lnSpc>
              <a:spcBef>
                <a:spcPct val="20000"/>
              </a:spcBef>
              <a:spcAft>
                <a:spcPct val="0"/>
              </a:spcAft>
              <a:buClr>
                <a:srgbClr val="00FFFF"/>
              </a:buClr>
              <a:buSzPct val="75000"/>
              <a:buFont typeface="Wingdings" pitchFamily="2" charset="2"/>
              <a:buChar char="n"/>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Can be used for statistical process control</a:t>
            </a:r>
          </a:p>
        </p:txBody>
      </p:sp>
      <p:sp>
        <p:nvSpPr>
          <p:cNvPr id="1048803" name=""/>
          <p:cNvSpPr/>
          <p:nvPr/>
        </p:nvSpPr>
        <p:spPr>
          <a:xfrm rot="0">
            <a:off x="3600450" y="2743200"/>
            <a:ext cx="9144000" cy="0"/>
          </a:xfrm>
          <a:prstGeom prst="rect"/>
          <a:noFill/>
          <a:ln>
            <a:noFill/>
          </a:ln>
        </p:spPr>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17" name=""/>
        <p:cNvGrpSpPr/>
        <p:nvPr/>
      </p:nvGrpSpPr>
      <p:grpSpPr>
        <a:xfrm rot="0">
          <a:off x="0" y="0"/>
          <a:ext cx="0" cy="0"/>
          <a:chOff x="0" y="0"/>
          <a:chExt cx="0" cy="0"/>
        </a:xfrm>
      </p:grpSpPr>
      <p:sp>
        <p:nvSpPr>
          <p:cNvPr id="1048804" name=""/>
          <p:cNvSpPr/>
          <p:nvPr>
            <p:ph type="title" sz="full" idx="0"/>
          </p:nvPr>
        </p:nvSpPr>
        <p:spPr>
          <a:xfrm rot="0">
            <a:off x="4783137" y="196850"/>
            <a:ext cx="4132262"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Control Charts</a:t>
            </a:r>
          </a:p>
        </p:txBody>
      </p:sp>
      <p:sp>
        <p:nvSpPr>
          <p:cNvPr id="1048805" name=""/>
          <p:cNvSpPr/>
          <p:nvPr>
            <p:ph type="body" sz="half" idx="1"/>
          </p:nvPr>
        </p:nvSpPr>
        <p:spPr>
          <a:xfrm rot="0">
            <a:off x="293687" y="1255712"/>
            <a:ext cx="8391525" cy="4837112"/>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fontAlgn="base" indent="-342900" lvl="0" marL="342900">
              <a:lnSpc>
                <a:spcPct val="90000"/>
              </a:lnSpc>
              <a:spcBef>
                <a:spcPct val="20000"/>
              </a:spcBef>
              <a:spcAft>
                <a:spcPct val="0"/>
              </a:spcAft>
              <a:buClr>
                <a:srgbClr val="00FFFF"/>
              </a:buClr>
              <a:buSzPct val="75000"/>
              <a:buFont typeface="Wingdings" pitchFamily="2" charset="2"/>
              <a:buChar char="n"/>
            </a:pPr>
            <a:r>
              <a:rPr altLang="en-US" baseline="0" b="1"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Strategy for eliminating assignable-cause variation:</a:t>
            </a: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 </a:t>
            </a:r>
          </a:p>
          <a:p>
            <a:pPr algn="l" fontAlgn="base" indent="-285750" lvl="1" marL="742950">
              <a:lnSpc>
                <a:spcPct val="90000"/>
              </a:lnSpc>
              <a:spcBef>
                <a:spcPct val="20000"/>
              </a:spcBef>
              <a:spcAft>
                <a:spcPct val="0"/>
              </a:spcAft>
              <a:buClr>
                <a:srgbClr val="CC99FF"/>
              </a:buClr>
              <a:buSzPct val="60000"/>
              <a:buFont typeface="Wingdings" pitchFamily="2" charset="2"/>
              <a:buChar char="u"/>
            </a:pPr>
            <a:r>
              <a:rPr altLang="en-US" baseline="0" sz="2400" lang="zh-CN" u="none">
                <a:solidFill>
                  <a:srgbClr val="FFFFFF"/>
                </a:solidFill>
                <a:effectLst>
                  <a:outerShdw algn="tl" blurRad="38100" dir="2700000" dist="38100">
                    <a:srgbClr val="C0C0C0"/>
                  </a:outerShdw>
                </a:effectLst>
                <a:latin typeface="Times New Roman PSMT" pitchFamily="0" charset="0"/>
                <a:ea typeface="Times New Roman" pitchFamily="18" charset="0"/>
                <a:sym typeface="Times New Roman" pitchFamily="18" charset="0"/>
              </a:rPr>
              <a:t>Get timely data so that you see the effect of the assignable cause soon after it occurs. </a:t>
            </a:r>
          </a:p>
          <a:p>
            <a:pPr algn="l" fontAlgn="base" indent="-285750" lvl="1" marL="742950">
              <a:lnSpc>
                <a:spcPct val="90000"/>
              </a:lnSpc>
              <a:spcBef>
                <a:spcPct val="20000"/>
              </a:spcBef>
              <a:spcAft>
                <a:spcPct val="0"/>
              </a:spcAft>
              <a:buClr>
                <a:srgbClr val="CC99FF"/>
              </a:buClr>
              <a:buSzPct val="60000"/>
              <a:buFont typeface="Wingdings" pitchFamily="2" charset="2"/>
              <a:buChar char="u"/>
            </a:pPr>
            <a:r>
              <a:rPr altLang="en-US" baseline="0" sz="2400" lang="zh-CN" u="none">
                <a:solidFill>
                  <a:srgbClr val="FFFFFF"/>
                </a:solidFill>
                <a:effectLst>
                  <a:outerShdw algn="tl" blurRad="38100" dir="2700000" dist="38100">
                    <a:srgbClr val="C0C0C0"/>
                  </a:outerShdw>
                </a:effectLst>
                <a:latin typeface="Times New Roman PSMT" pitchFamily="0" charset="0"/>
                <a:ea typeface="Times New Roman" pitchFamily="18" charset="0"/>
                <a:sym typeface="Times New Roman" pitchFamily="18" charset="0"/>
              </a:rPr>
              <a:t>As soon as you see something that indicates that an assignable cause of variation has happened, search for the cause. </a:t>
            </a:r>
          </a:p>
          <a:p>
            <a:pPr algn="l" fontAlgn="base" indent="-285750" lvl="1" marL="742950">
              <a:lnSpc>
                <a:spcPct val="90000"/>
              </a:lnSpc>
              <a:spcBef>
                <a:spcPct val="20000"/>
              </a:spcBef>
              <a:spcAft>
                <a:spcPct val="0"/>
              </a:spcAft>
              <a:buClr>
                <a:srgbClr val="CC99FF"/>
              </a:buClr>
              <a:buSzPct val="60000"/>
              <a:buFont typeface="Wingdings" pitchFamily="2" charset="2"/>
              <a:buChar char="u"/>
            </a:pPr>
            <a:r>
              <a:rPr altLang="en-US" baseline="0" sz="2400" lang="zh-CN" u="none">
                <a:solidFill>
                  <a:srgbClr val="FFFFFF"/>
                </a:solidFill>
                <a:effectLst>
                  <a:outerShdw algn="tl" blurRad="38100" dir="2700000" dist="38100">
                    <a:srgbClr val="C0C0C0"/>
                  </a:outerShdw>
                </a:effectLst>
                <a:latin typeface="Times New Roman PSMT" pitchFamily="0" charset="0"/>
                <a:ea typeface="Times New Roman" pitchFamily="18" charset="0"/>
                <a:sym typeface="Times New Roman" pitchFamily="18" charset="0"/>
              </a:rPr>
              <a:t>Change tools to compensate for the assignable cause. </a:t>
            </a:r>
          </a:p>
          <a:p>
            <a:pPr algn="l" fontAlgn="base" indent="-342900" lvl="0" marL="342900">
              <a:lnSpc>
                <a:spcPct val="90000"/>
              </a:lnSpc>
              <a:spcBef>
                <a:spcPct val="20000"/>
              </a:spcBef>
              <a:spcAft>
                <a:spcPct val="0"/>
              </a:spcAft>
              <a:buClr>
                <a:srgbClr val="00FFFF"/>
              </a:buClr>
              <a:buSzPct val="75000"/>
              <a:buFont typeface="Wingdings" pitchFamily="2" charset="2"/>
              <a:buChar char="n"/>
            </a:pPr>
            <a:r>
              <a:rPr altLang="en-US" baseline="0" b="1" sz="2400" lang="zh-CN" u="none">
                <a:solidFill>
                  <a:srgbClr val="FFFFFF"/>
                </a:solidFill>
                <a:effectLst>
                  <a:outerShdw algn="tl" blurRad="38100" dir="2700000" dist="38100">
                    <a:srgbClr val="C0C0C0"/>
                  </a:outerShdw>
                </a:effectLst>
                <a:latin typeface="Times New Roman PS" pitchFamily="0" charset="0"/>
                <a:ea typeface="Times New Roman" pitchFamily="18" charset="0"/>
                <a:sym typeface="Times New Roman" pitchFamily="18" charset="0"/>
              </a:rPr>
              <a:t>Strategy for reducing common-cause variation: </a:t>
            </a:r>
          </a:p>
          <a:p>
            <a:pPr algn="l" fontAlgn="base" indent="-285750" lvl="1" marL="742950">
              <a:lnSpc>
                <a:spcPct val="90000"/>
              </a:lnSpc>
              <a:spcBef>
                <a:spcPct val="20000"/>
              </a:spcBef>
              <a:spcAft>
                <a:spcPct val="0"/>
              </a:spcAft>
              <a:buClr>
                <a:srgbClr val="CC99FF"/>
              </a:buClr>
              <a:buSzPct val="60000"/>
              <a:buFont typeface="Wingdings" pitchFamily="2" charset="2"/>
              <a:buChar char="u"/>
            </a:pPr>
            <a:r>
              <a:rPr altLang="en-US" baseline="0" sz="2400" lang="zh-CN" u="none">
                <a:solidFill>
                  <a:srgbClr val="FFFFFF"/>
                </a:solidFill>
                <a:effectLst>
                  <a:outerShdw algn="tl" blurRad="38100" dir="2700000" dist="38100">
                    <a:srgbClr val="C0C0C0"/>
                  </a:outerShdw>
                </a:effectLst>
                <a:latin typeface="Times New Roman PSMT" pitchFamily="0" charset="0"/>
                <a:ea typeface="Times New Roman" pitchFamily="18" charset="0"/>
                <a:sym typeface="Times New Roman" pitchFamily="18" charset="0"/>
              </a:rPr>
              <a:t>Do not attempt to explain the difference between any of the values or data points produced by a stable system in control. </a:t>
            </a:r>
          </a:p>
          <a:p>
            <a:pPr algn="l" fontAlgn="base" indent="-285750" lvl="1" marL="742950">
              <a:lnSpc>
                <a:spcPct val="90000"/>
              </a:lnSpc>
              <a:spcBef>
                <a:spcPct val="20000"/>
              </a:spcBef>
              <a:spcAft>
                <a:spcPct val="0"/>
              </a:spcAft>
              <a:buClr>
                <a:srgbClr val="CC99FF"/>
              </a:buClr>
              <a:buSzPct val="60000"/>
              <a:buFont typeface="Wingdings" pitchFamily="2" charset="2"/>
              <a:buChar char="u"/>
            </a:pPr>
            <a:r>
              <a:rPr altLang="en-US" baseline="0" sz="2400" lang="zh-CN" u="none">
                <a:solidFill>
                  <a:srgbClr val="FFFFFF"/>
                </a:solidFill>
                <a:effectLst>
                  <a:outerShdw algn="tl" blurRad="38100" dir="2700000" dist="38100">
                    <a:srgbClr val="C0C0C0"/>
                  </a:outerShdw>
                </a:effectLst>
                <a:latin typeface="Times New Roman PSMT" pitchFamily="0" charset="0"/>
                <a:ea typeface="Times New Roman" pitchFamily="18" charset="0"/>
                <a:sym typeface="Times New Roman" pitchFamily="18" charset="0"/>
              </a:rPr>
              <a:t>Reducing common-cause variation usually requires making fundamental changes in your </a:t>
            </a:r>
            <a:r>
              <a:rPr altLang="en-US" baseline="0" sz="2400" i="1" lang="zh-CN" u="none">
                <a:solidFill>
                  <a:srgbClr val="FFFFFF"/>
                </a:solidFill>
                <a:effectLst>
                  <a:outerShdw algn="tl" blurRad="38100" dir="2700000" dist="38100">
                    <a:srgbClr val="C0C0C0"/>
                  </a:outerShdw>
                </a:effectLst>
                <a:latin typeface="Times New Roman PSMT" pitchFamily="0" charset="0"/>
                <a:ea typeface="Times New Roman" pitchFamily="18" charset="0"/>
                <a:sym typeface="Times New Roman" pitchFamily="18" charset="0"/>
              </a:rPr>
              <a:t>process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20" name=""/>
        <p:cNvGrpSpPr/>
        <p:nvPr/>
      </p:nvGrpSpPr>
      <p:grpSpPr>
        <a:xfrm rot="0">
          <a:off x="0" y="0"/>
          <a:ext cx="0" cy="0"/>
          <a:chOff x="0" y="0"/>
          <a:chExt cx="0" cy="0"/>
        </a:xfrm>
      </p:grpSpPr>
      <p:sp>
        <p:nvSpPr>
          <p:cNvPr id="1048808" name=""/>
          <p:cNvSpPr/>
          <p:nvPr>
            <p:ph type="title" sz="full" idx="0"/>
          </p:nvPr>
        </p:nvSpPr>
        <p:spPr>
          <a:xfrm rot="0">
            <a:off x="4797425" y="180975"/>
            <a:ext cx="4132262"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Control Charts</a:t>
            </a:r>
          </a:p>
        </p:txBody>
      </p:sp>
      <p:sp>
        <p:nvSpPr>
          <p:cNvPr id="1048809" name=""/>
          <p:cNvSpPr/>
          <p:nvPr>
            <p:ph type="body" sz="half" idx="1"/>
          </p:nvPr>
        </p:nvSpPr>
        <p:spPr>
          <a:xfrm rot="0">
            <a:off x="325437" y="1401762"/>
            <a:ext cx="8294687" cy="494030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fontAlgn="base" indent="-342900" lvl="0" marL="342900">
              <a:lnSpc>
                <a:spcPct val="160000"/>
              </a:lnSpc>
              <a:spcBef>
                <a:spcPct val="20000"/>
              </a:spcBef>
              <a:spcAft>
                <a:spcPct val="0"/>
              </a:spcAft>
              <a:buClr>
                <a:srgbClr val="00FFFF"/>
              </a:buClr>
              <a:buSzPct val="75000"/>
              <a:buFont typeface="Wingdings" pitchFamily="2" charset="2"/>
              <a:buChar char="n"/>
            </a:pPr>
            <a:r>
              <a:rPr altLang="en-US" baseline="0" b="1" lang="en-US" u="none">
                <a:solidFill>
                  <a:srgbClr val="FFFFFF"/>
                </a:solidFill>
                <a:effectLst>
                  <a:outerShdw algn="tl" blurRad="38100" dir="2700000" dist="38100">
                    <a:srgbClr val="C0C0C0"/>
                  </a:outerShdw>
                </a:effectLst>
                <a:latin typeface="Times New Roman" pitchFamily="18" charset="0"/>
                <a:sym typeface="Times New Roman" pitchFamily="18" charset="0"/>
              </a:rPr>
              <a:t>Control Chart Decision Tree</a:t>
            </a:r>
          </a:p>
          <a:p>
            <a:pPr algn="l" fontAlgn="base" indent="-579120" lvl="1" marL="965200">
              <a:lnSpc>
                <a:spcPct val="160000"/>
              </a:lnSpc>
              <a:spcBef>
                <a:spcPct val="20000"/>
              </a:spcBef>
              <a:spcAft>
                <a:spcPct val="0"/>
              </a:spcAft>
              <a:buClr>
                <a:srgbClr val="CC99FF"/>
              </a:buClr>
              <a:buSzPct val="60000"/>
              <a:buFont typeface="Wingdings" pitchFamily="2" charset="2"/>
              <a:buChar char="u"/>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Determine Sample size (n) </a:t>
            </a:r>
          </a:p>
          <a:p>
            <a:pPr algn="l" fontAlgn="base" indent="-579120" lvl="1" marL="965200">
              <a:lnSpc>
                <a:spcPct val="160000"/>
              </a:lnSpc>
              <a:spcBef>
                <a:spcPct val="20000"/>
              </a:spcBef>
              <a:spcAft>
                <a:spcPct val="0"/>
              </a:spcAft>
              <a:buClr>
                <a:srgbClr val="CC99FF"/>
              </a:buClr>
              <a:buSzPct val="60000"/>
              <a:buFont typeface="Wingdings" pitchFamily="2" charset="2"/>
              <a:buChar char="u"/>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Variable or Attribute Data</a:t>
            </a:r>
          </a:p>
          <a:p>
            <a:pPr algn="l" fontAlgn="base" indent="-228600" lvl="2" marL="1308100">
              <a:lnSpc>
                <a:spcPct val="160000"/>
              </a:lnSpc>
              <a:spcBef>
                <a:spcPct val="20000"/>
              </a:spcBef>
              <a:spcAft>
                <a:spcPct val="0"/>
              </a:spcAft>
              <a:buClr>
                <a:srgbClr val="00FFFF"/>
              </a:buClr>
              <a:buSzPct val="60000"/>
              <a:buFont typeface="Wingdings" pitchFamily="2" charset="2"/>
              <a:buChar char="t"/>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Variable is measured on a continuous scale</a:t>
            </a:r>
          </a:p>
          <a:p>
            <a:pPr algn="l" fontAlgn="base" indent="-228600" lvl="2" marL="1308100">
              <a:lnSpc>
                <a:spcPct val="160000"/>
              </a:lnSpc>
              <a:spcBef>
                <a:spcPct val="20000"/>
              </a:spcBef>
              <a:spcAft>
                <a:spcPct val="0"/>
              </a:spcAft>
              <a:buClr>
                <a:srgbClr val="00FFFF"/>
              </a:buClr>
              <a:buSzPct val="60000"/>
              <a:buFont typeface="Wingdings" pitchFamily="2" charset="2"/>
              <a:buChar char="t"/>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Attribute is occurrences in n observations</a:t>
            </a:r>
          </a:p>
          <a:p>
            <a:pPr algn="l" fontAlgn="base" indent="-579120" lvl="1" marL="965200">
              <a:lnSpc>
                <a:spcPct val="160000"/>
              </a:lnSpc>
              <a:spcBef>
                <a:spcPct val="20000"/>
              </a:spcBef>
              <a:spcAft>
                <a:spcPct val="0"/>
              </a:spcAft>
              <a:buClr>
                <a:srgbClr val="CC99FF"/>
              </a:buClr>
              <a:buSzPct val="60000"/>
              <a:buFont typeface="Wingdings" pitchFamily="2" charset="2"/>
              <a:buChar char="u"/>
            </a:pP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Determine if sample size is constant or changing</a:t>
            </a:r>
          </a:p>
          <a:p>
            <a:pPr algn="l" eaLnBrk="1" fontAlgn="base" hangingPunct="1" indent="-342900" latinLnBrk="1" lvl="0" marL="342900">
              <a:lnSpc>
                <a:spcPct val="100000"/>
              </a:lnSpc>
              <a:spcBef>
                <a:spcPct val="20000"/>
              </a:spcBef>
              <a:spcAft>
                <a:spcPct val="0"/>
              </a:spcAft>
              <a:buClr>
                <a:srgbClr val="00FFFF"/>
              </a:buClr>
              <a:buSzPct val="75000"/>
              <a:buFontTx/>
              <a:buNone/>
            </a:pPr>
            <a:endParaRPr altLang="en-US" baseline="0" sz="2400" i="1"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p:txBody>
      </p:sp>
      <p:sp>
        <p:nvSpPr>
          <p:cNvPr id="1048810" name=""/>
          <p:cNvSpPr/>
          <p:nvPr/>
        </p:nvSpPr>
        <p:spPr>
          <a:xfrm rot="0">
            <a:off x="3490912" y="2686050"/>
            <a:ext cx="9144000" cy="0"/>
          </a:xfrm>
          <a:prstGeom prst="rect"/>
          <a:noFill/>
          <a:ln>
            <a:noFill/>
          </a:ln>
        </p:spPr>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23" name=""/>
        <p:cNvGrpSpPr/>
        <p:nvPr/>
      </p:nvGrpSpPr>
      <p:grpSpPr>
        <a:xfrm rot="0">
          <a:off x="0" y="0"/>
          <a:ext cx="0" cy="0"/>
          <a:chOff x="0" y="0"/>
          <a:chExt cx="0" cy="0"/>
        </a:xfrm>
      </p:grpSpPr>
      <p:sp>
        <p:nvSpPr>
          <p:cNvPr id="1048813" name=""/>
          <p:cNvSpPr/>
          <p:nvPr/>
        </p:nvSpPr>
        <p:spPr>
          <a:xfrm rot="0" flipV="1">
            <a:off x="1130300" y="3192462"/>
            <a:ext cx="334962" cy="1587"/>
          </a:xfrm>
          <a:prstGeom prst="line"/>
          <a:noFill/>
          <a:ln w="9525" cap="flat" cmpd="sng">
            <a:solidFill>
              <a:srgbClr val="FFFFFF">
                <a:alpha val="100000"/>
              </a:srgbClr>
            </a:solidFill>
            <a:prstDash val="solid"/>
            <a:round/>
          </a:ln>
        </p:spPr>
      </p:sp>
      <p:sp>
        <p:nvSpPr>
          <p:cNvPr id="1048814" name=""/>
          <p:cNvSpPr/>
          <p:nvPr>
            <p:ph type="title" sz="full" idx="0"/>
          </p:nvPr>
        </p:nvSpPr>
        <p:spPr>
          <a:xfrm rot="0">
            <a:off x="1143000" y="0"/>
            <a:ext cx="7772400"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r"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Control Charts</a:t>
            </a:r>
          </a:p>
        </p:txBody>
      </p:sp>
      <p:sp>
        <p:nvSpPr>
          <p:cNvPr id="1048815" name=""/>
          <p:cNvSpPr/>
          <p:nvPr/>
        </p:nvSpPr>
        <p:spPr>
          <a:xfrm rot="0">
            <a:off x="508000" y="3003550"/>
            <a:ext cx="1060450" cy="366712"/>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800" lang="en-US" u="none">
                <a:solidFill>
                  <a:srgbClr val="FFFFFF"/>
                </a:solidFill>
                <a:latin typeface="Times New Roman" pitchFamily="18" charset="0"/>
                <a:sym typeface="Times New Roman" pitchFamily="18" charset="0"/>
              </a:rPr>
              <a:t>Start</a:t>
            </a:r>
          </a:p>
        </p:txBody>
      </p:sp>
      <p:sp>
        <p:nvSpPr>
          <p:cNvPr id="1048816" name=""/>
          <p:cNvSpPr/>
          <p:nvPr/>
        </p:nvSpPr>
        <p:spPr>
          <a:xfrm rot="0" flipV="1">
            <a:off x="1465262" y="2497137"/>
            <a:ext cx="1568450" cy="695325"/>
          </a:xfrm>
          <a:prstGeom prst="line"/>
          <a:noFill/>
          <a:ln w="28575" cap="flat" cmpd="sng">
            <a:solidFill>
              <a:srgbClr val="FF0000">
                <a:alpha val="100000"/>
              </a:srgbClr>
            </a:solidFill>
            <a:prstDash val="solid"/>
            <a:round/>
          </a:ln>
        </p:spPr>
      </p:sp>
      <p:sp>
        <p:nvSpPr>
          <p:cNvPr id="1048817" name=""/>
          <p:cNvSpPr/>
          <p:nvPr/>
        </p:nvSpPr>
        <p:spPr>
          <a:xfrm rot="0">
            <a:off x="1457325" y="3200400"/>
            <a:ext cx="960437" cy="1046162"/>
          </a:xfrm>
          <a:prstGeom prst="line"/>
          <a:noFill/>
          <a:ln w="28575" cap="flat" cmpd="sng">
            <a:solidFill>
              <a:srgbClr val="0000CC">
                <a:alpha val="100000"/>
              </a:srgbClr>
            </a:solidFill>
            <a:prstDash val="solid"/>
            <a:round/>
          </a:ln>
        </p:spPr>
      </p:sp>
      <p:sp>
        <p:nvSpPr>
          <p:cNvPr id="1048818" name=""/>
          <p:cNvSpPr/>
          <p:nvPr/>
        </p:nvSpPr>
        <p:spPr>
          <a:xfrm rot="0" flipV="1">
            <a:off x="3106737" y="1741487"/>
            <a:ext cx="1568450" cy="695325"/>
          </a:xfrm>
          <a:prstGeom prst="line"/>
          <a:noFill/>
          <a:ln w="28575" cap="flat" cmpd="sng">
            <a:solidFill>
              <a:srgbClr val="FF0000">
                <a:alpha val="100000"/>
              </a:srgbClr>
            </a:solidFill>
            <a:prstDash val="solid"/>
            <a:round/>
          </a:ln>
        </p:spPr>
      </p:sp>
      <p:sp>
        <p:nvSpPr>
          <p:cNvPr id="1048819" name=""/>
          <p:cNvSpPr/>
          <p:nvPr/>
        </p:nvSpPr>
        <p:spPr>
          <a:xfrm rot="0" flipV="1">
            <a:off x="3081337" y="2373312"/>
            <a:ext cx="1887537" cy="142875"/>
          </a:xfrm>
          <a:prstGeom prst="line"/>
          <a:noFill/>
          <a:ln w="28575" cap="flat" cmpd="sng">
            <a:solidFill>
              <a:srgbClr val="FF0000">
                <a:alpha val="100000"/>
              </a:srgbClr>
            </a:solidFill>
            <a:prstDash val="solid"/>
            <a:round/>
          </a:ln>
        </p:spPr>
      </p:sp>
      <p:sp>
        <p:nvSpPr>
          <p:cNvPr id="1048820" name=""/>
          <p:cNvSpPr/>
          <p:nvPr/>
        </p:nvSpPr>
        <p:spPr>
          <a:xfrm rot="0">
            <a:off x="3076575" y="2495550"/>
            <a:ext cx="1828800" cy="509587"/>
          </a:xfrm>
          <a:prstGeom prst="line"/>
          <a:noFill/>
          <a:ln w="28575" cap="flat" cmpd="sng">
            <a:solidFill>
              <a:srgbClr val="FF0000">
                <a:alpha val="100000"/>
              </a:srgbClr>
            </a:solidFill>
            <a:prstDash val="solid"/>
            <a:round/>
          </a:ln>
        </p:spPr>
      </p:sp>
      <p:sp>
        <p:nvSpPr>
          <p:cNvPr id="1048821" name=""/>
          <p:cNvSpPr/>
          <p:nvPr/>
        </p:nvSpPr>
        <p:spPr>
          <a:xfrm rot="0" flipV="1">
            <a:off x="2481262" y="3913187"/>
            <a:ext cx="1890712" cy="319087"/>
          </a:xfrm>
          <a:prstGeom prst="line"/>
          <a:noFill/>
          <a:ln w="28575" cap="flat" cmpd="sng">
            <a:solidFill>
              <a:srgbClr val="0000CC">
                <a:alpha val="100000"/>
              </a:srgbClr>
            </a:solidFill>
            <a:prstDash val="solid"/>
            <a:round/>
          </a:ln>
        </p:spPr>
      </p:sp>
      <p:sp>
        <p:nvSpPr>
          <p:cNvPr id="1048822" name=""/>
          <p:cNvSpPr/>
          <p:nvPr/>
        </p:nvSpPr>
        <p:spPr>
          <a:xfrm rot="0">
            <a:off x="2430462" y="4235450"/>
            <a:ext cx="1485900" cy="1236662"/>
          </a:xfrm>
          <a:prstGeom prst="line"/>
          <a:noFill/>
          <a:ln w="28575" cap="flat" cmpd="sng">
            <a:solidFill>
              <a:srgbClr val="0000CC">
                <a:alpha val="100000"/>
              </a:srgbClr>
            </a:solidFill>
            <a:prstDash val="solid"/>
            <a:round/>
          </a:ln>
        </p:spPr>
      </p:sp>
      <p:sp>
        <p:nvSpPr>
          <p:cNvPr id="1048823" name=""/>
          <p:cNvSpPr/>
          <p:nvPr/>
        </p:nvSpPr>
        <p:spPr>
          <a:xfrm rot="0" flipV="1">
            <a:off x="4500562" y="3652837"/>
            <a:ext cx="1598612" cy="273050"/>
          </a:xfrm>
          <a:prstGeom prst="line"/>
          <a:noFill/>
          <a:ln w="28575" cap="flat" cmpd="sng">
            <a:solidFill>
              <a:srgbClr val="0000CC">
                <a:alpha val="100000"/>
              </a:srgbClr>
            </a:solidFill>
            <a:prstDash val="solid"/>
            <a:round/>
          </a:ln>
        </p:spPr>
      </p:sp>
      <p:sp>
        <p:nvSpPr>
          <p:cNvPr id="1048824" name=""/>
          <p:cNvSpPr/>
          <p:nvPr/>
        </p:nvSpPr>
        <p:spPr>
          <a:xfrm rot="0">
            <a:off x="4506912" y="3948112"/>
            <a:ext cx="1557337" cy="465137"/>
          </a:xfrm>
          <a:prstGeom prst="line"/>
          <a:noFill/>
          <a:ln w="28575" cap="flat" cmpd="sng">
            <a:solidFill>
              <a:srgbClr val="0000CC">
                <a:alpha val="100000"/>
              </a:srgbClr>
            </a:solidFill>
            <a:prstDash val="solid"/>
            <a:round/>
          </a:ln>
        </p:spPr>
      </p:sp>
      <p:sp>
        <p:nvSpPr>
          <p:cNvPr id="1048825" name=""/>
          <p:cNvSpPr/>
          <p:nvPr/>
        </p:nvSpPr>
        <p:spPr>
          <a:xfrm rot="0">
            <a:off x="4056062" y="5500687"/>
            <a:ext cx="1725612" cy="379412"/>
          </a:xfrm>
          <a:prstGeom prst="line"/>
          <a:noFill/>
          <a:ln w="28575" cap="flat" cmpd="sng">
            <a:solidFill>
              <a:srgbClr val="0000CC">
                <a:alpha val="100000"/>
              </a:srgbClr>
            </a:solidFill>
            <a:prstDash val="solid"/>
            <a:round/>
          </a:ln>
        </p:spPr>
      </p:sp>
      <p:sp>
        <p:nvSpPr>
          <p:cNvPr id="1048826" name=""/>
          <p:cNvSpPr/>
          <p:nvPr/>
        </p:nvSpPr>
        <p:spPr>
          <a:xfrm rot="0" flipV="1">
            <a:off x="4035425" y="5133975"/>
            <a:ext cx="1724025" cy="331787"/>
          </a:xfrm>
          <a:prstGeom prst="line"/>
          <a:noFill/>
          <a:ln w="28575" cap="flat" cmpd="sng">
            <a:solidFill>
              <a:srgbClr val="0000CC">
                <a:alpha val="100000"/>
              </a:srgbClr>
            </a:solidFill>
            <a:prstDash val="solid"/>
            <a:round/>
          </a:ln>
        </p:spPr>
      </p:sp>
      <p:sp>
        <p:nvSpPr>
          <p:cNvPr id="1048827" name=""/>
          <p:cNvSpPr/>
          <p:nvPr/>
        </p:nvSpPr>
        <p:spPr>
          <a:xfrm rot="0">
            <a:off x="1422400" y="3149600"/>
            <a:ext cx="115887" cy="101600"/>
          </a:xfrm>
          <a:prstGeom prst="ellipse"/>
          <a:solidFill>
            <a:srgbClr val="000000"/>
          </a:solidFill>
          <a:ln w="9525" cap="flat" cmpd="sng">
            <a:solidFill>
              <a:srgbClr val="FFFFFF">
                <a:alpha val="100000"/>
              </a:srgbClr>
            </a:solidFill>
            <a:prstDash val="solid"/>
            <a:round/>
          </a:ln>
        </p:spPr>
      </p:sp>
      <p:sp>
        <p:nvSpPr>
          <p:cNvPr id="1048828" name=""/>
          <p:cNvSpPr/>
          <p:nvPr/>
        </p:nvSpPr>
        <p:spPr>
          <a:xfrm rot="0">
            <a:off x="2997200" y="2432050"/>
            <a:ext cx="115887" cy="101600"/>
          </a:xfrm>
          <a:prstGeom prst="ellipse"/>
          <a:solidFill>
            <a:srgbClr val="000000"/>
          </a:solidFill>
          <a:ln w="9525" cap="flat" cmpd="sng">
            <a:solidFill>
              <a:srgbClr val="FFFFFF">
                <a:alpha val="100000"/>
              </a:srgbClr>
            </a:solidFill>
            <a:prstDash val="solid"/>
            <a:round/>
          </a:ln>
        </p:spPr>
      </p:sp>
      <p:sp>
        <p:nvSpPr>
          <p:cNvPr id="1048829" name=""/>
          <p:cNvSpPr/>
          <p:nvPr/>
        </p:nvSpPr>
        <p:spPr>
          <a:xfrm rot="0">
            <a:off x="4427537" y="3890962"/>
            <a:ext cx="115887" cy="101600"/>
          </a:xfrm>
          <a:prstGeom prst="ellipse"/>
          <a:solidFill>
            <a:srgbClr val="000000"/>
          </a:solidFill>
          <a:ln w="9525" cap="flat" cmpd="sng">
            <a:solidFill>
              <a:srgbClr val="FFFFFF">
                <a:alpha val="100000"/>
              </a:srgbClr>
            </a:solidFill>
            <a:prstDash val="solid"/>
            <a:round/>
          </a:ln>
        </p:spPr>
      </p:sp>
      <p:sp>
        <p:nvSpPr>
          <p:cNvPr id="1048830" name=""/>
          <p:cNvSpPr/>
          <p:nvPr/>
        </p:nvSpPr>
        <p:spPr>
          <a:xfrm rot="0">
            <a:off x="3927475" y="5421312"/>
            <a:ext cx="115887" cy="101600"/>
          </a:xfrm>
          <a:prstGeom prst="ellipse"/>
          <a:solidFill>
            <a:srgbClr val="000000"/>
          </a:solidFill>
          <a:ln w="9525" cap="flat" cmpd="sng">
            <a:solidFill>
              <a:srgbClr val="FFFFFF">
                <a:alpha val="100000"/>
              </a:srgbClr>
            </a:solidFill>
            <a:prstDash val="solid"/>
            <a:round/>
          </a:ln>
        </p:spPr>
      </p:sp>
      <p:sp>
        <p:nvSpPr>
          <p:cNvPr id="1048831" name=""/>
          <p:cNvSpPr/>
          <p:nvPr/>
        </p:nvSpPr>
        <p:spPr>
          <a:xfrm rot="0">
            <a:off x="4675187" y="1670050"/>
            <a:ext cx="115887" cy="101600"/>
          </a:xfrm>
          <a:prstGeom prst="ellipse"/>
          <a:solidFill>
            <a:srgbClr val="000000"/>
          </a:solidFill>
          <a:ln w="9525" cap="flat" cmpd="sng">
            <a:solidFill>
              <a:srgbClr val="FFFFFF">
                <a:alpha val="100000"/>
              </a:srgbClr>
            </a:solidFill>
            <a:prstDash val="solid"/>
            <a:round/>
          </a:ln>
        </p:spPr>
      </p:sp>
      <p:sp>
        <p:nvSpPr>
          <p:cNvPr id="1048832" name=""/>
          <p:cNvSpPr/>
          <p:nvPr/>
        </p:nvSpPr>
        <p:spPr>
          <a:xfrm rot="0">
            <a:off x="4899025" y="2344737"/>
            <a:ext cx="115887" cy="101600"/>
          </a:xfrm>
          <a:prstGeom prst="ellipse"/>
          <a:solidFill>
            <a:srgbClr val="000000"/>
          </a:solidFill>
          <a:ln w="9525" cap="flat" cmpd="sng">
            <a:solidFill>
              <a:srgbClr val="FFFFFF">
                <a:alpha val="100000"/>
              </a:srgbClr>
            </a:solidFill>
            <a:prstDash val="solid"/>
            <a:round/>
          </a:ln>
        </p:spPr>
      </p:sp>
      <p:sp>
        <p:nvSpPr>
          <p:cNvPr id="1048833" name=""/>
          <p:cNvSpPr/>
          <p:nvPr/>
        </p:nvSpPr>
        <p:spPr>
          <a:xfrm rot="0">
            <a:off x="2381250" y="4210050"/>
            <a:ext cx="115887" cy="101600"/>
          </a:xfrm>
          <a:prstGeom prst="ellipse"/>
          <a:solidFill>
            <a:srgbClr val="000000"/>
          </a:solidFill>
          <a:ln w="9525" cap="flat" cmpd="sng">
            <a:solidFill>
              <a:srgbClr val="FFFFFF">
                <a:alpha val="100000"/>
              </a:srgbClr>
            </a:solidFill>
            <a:prstDash val="solid"/>
            <a:round/>
          </a:ln>
        </p:spPr>
      </p:sp>
      <p:sp>
        <p:nvSpPr>
          <p:cNvPr id="1048834" name=""/>
          <p:cNvSpPr/>
          <p:nvPr/>
        </p:nvSpPr>
        <p:spPr>
          <a:xfrm rot="0">
            <a:off x="5784850" y="5827712"/>
            <a:ext cx="115887" cy="101600"/>
          </a:xfrm>
          <a:prstGeom prst="ellipse"/>
          <a:solidFill>
            <a:srgbClr val="000000"/>
          </a:solidFill>
          <a:ln w="9525" cap="flat" cmpd="sng">
            <a:solidFill>
              <a:srgbClr val="FFFFFF">
                <a:alpha val="100000"/>
              </a:srgbClr>
            </a:solidFill>
            <a:prstDash val="solid"/>
            <a:round/>
          </a:ln>
        </p:spPr>
      </p:sp>
      <p:sp>
        <p:nvSpPr>
          <p:cNvPr id="1048835" name=""/>
          <p:cNvSpPr/>
          <p:nvPr/>
        </p:nvSpPr>
        <p:spPr>
          <a:xfrm rot="0">
            <a:off x="5791200" y="5092700"/>
            <a:ext cx="115887" cy="101600"/>
          </a:xfrm>
          <a:prstGeom prst="ellipse"/>
          <a:solidFill>
            <a:srgbClr val="000000"/>
          </a:solidFill>
          <a:ln w="9525" cap="flat" cmpd="sng">
            <a:solidFill>
              <a:srgbClr val="FFFFFF">
                <a:alpha val="100000"/>
              </a:srgbClr>
            </a:solidFill>
            <a:prstDash val="solid"/>
            <a:round/>
          </a:ln>
        </p:spPr>
      </p:sp>
      <p:sp>
        <p:nvSpPr>
          <p:cNvPr id="1048836" name=""/>
          <p:cNvSpPr/>
          <p:nvPr/>
        </p:nvSpPr>
        <p:spPr>
          <a:xfrm rot="0">
            <a:off x="6030912" y="4360862"/>
            <a:ext cx="115887" cy="101600"/>
          </a:xfrm>
          <a:prstGeom prst="ellipse"/>
          <a:solidFill>
            <a:srgbClr val="000000"/>
          </a:solidFill>
          <a:ln w="9525" cap="flat" cmpd="sng">
            <a:solidFill>
              <a:srgbClr val="FFFFFF">
                <a:alpha val="100000"/>
              </a:srgbClr>
            </a:solidFill>
            <a:prstDash val="solid"/>
            <a:round/>
          </a:ln>
        </p:spPr>
      </p:sp>
      <p:sp>
        <p:nvSpPr>
          <p:cNvPr id="1048837" name=""/>
          <p:cNvSpPr/>
          <p:nvPr/>
        </p:nvSpPr>
        <p:spPr>
          <a:xfrm rot="0">
            <a:off x="6081712" y="3598862"/>
            <a:ext cx="115887" cy="101600"/>
          </a:xfrm>
          <a:prstGeom prst="ellipse"/>
          <a:solidFill>
            <a:srgbClr val="000000"/>
          </a:solidFill>
          <a:ln w="9525" cap="flat" cmpd="sng">
            <a:solidFill>
              <a:srgbClr val="FFFFFF">
                <a:alpha val="100000"/>
              </a:srgbClr>
            </a:solidFill>
            <a:prstDash val="solid"/>
            <a:round/>
          </a:ln>
        </p:spPr>
      </p:sp>
      <p:sp>
        <p:nvSpPr>
          <p:cNvPr id="1048838" name=""/>
          <p:cNvSpPr/>
          <p:nvPr/>
        </p:nvSpPr>
        <p:spPr>
          <a:xfrm rot="0">
            <a:off x="4826000" y="2954337"/>
            <a:ext cx="115887" cy="101600"/>
          </a:xfrm>
          <a:prstGeom prst="ellipse"/>
          <a:solidFill>
            <a:srgbClr val="000000"/>
          </a:solidFill>
          <a:ln w="9525" cap="flat" cmpd="sng">
            <a:solidFill>
              <a:srgbClr val="FFFFFF">
                <a:alpha val="100000"/>
              </a:srgbClr>
            </a:solidFill>
            <a:prstDash val="solid"/>
            <a:round/>
          </a:ln>
        </p:spPr>
      </p:sp>
      <p:sp>
        <p:nvSpPr>
          <p:cNvPr id="1048839" name=""/>
          <p:cNvSpPr/>
          <p:nvPr/>
        </p:nvSpPr>
        <p:spPr>
          <a:xfrm rot="20076340">
            <a:off x="1397000" y="2452687"/>
            <a:ext cx="1582737" cy="33655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Variable data</a:t>
            </a:r>
          </a:p>
        </p:txBody>
      </p:sp>
      <p:sp>
        <p:nvSpPr>
          <p:cNvPr id="1048840" name=""/>
          <p:cNvSpPr/>
          <p:nvPr/>
        </p:nvSpPr>
        <p:spPr>
          <a:xfrm rot="21392066">
            <a:off x="3967162" y="2071687"/>
            <a:ext cx="879475" cy="33655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n &gt;10</a:t>
            </a:r>
          </a:p>
        </p:txBody>
      </p:sp>
      <p:sp>
        <p:nvSpPr>
          <p:cNvPr id="1048841" name=""/>
          <p:cNvSpPr/>
          <p:nvPr/>
        </p:nvSpPr>
        <p:spPr>
          <a:xfrm rot="20216276">
            <a:off x="3233737" y="1757362"/>
            <a:ext cx="1177925" cy="33655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n = 2 to 10</a:t>
            </a:r>
          </a:p>
        </p:txBody>
      </p:sp>
      <p:sp>
        <p:nvSpPr>
          <p:cNvPr id="1048842" name=""/>
          <p:cNvSpPr/>
          <p:nvPr/>
        </p:nvSpPr>
        <p:spPr>
          <a:xfrm rot="0">
            <a:off x="4891087" y="1552575"/>
            <a:ext cx="1711325" cy="33655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endParaRPr altLang="en-US" baseline="0" sz="1600" lang="en-US" u="none">
              <a:solidFill>
                <a:srgbClr val="FFFFFF"/>
              </a:solidFill>
              <a:latin typeface="Times New Roman" pitchFamily="18" charset="0"/>
              <a:sym typeface="Times New Roman" pitchFamily="18" charset="0"/>
            </a:endParaRPr>
          </a:p>
        </p:txBody>
      </p:sp>
      <p:sp>
        <p:nvSpPr>
          <p:cNvPr id="1048843" name=""/>
          <p:cNvSpPr/>
          <p:nvPr/>
        </p:nvSpPr>
        <p:spPr>
          <a:xfrm rot="0">
            <a:off x="4875212" y="1508125"/>
            <a:ext cx="1771650" cy="33655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X bar , R</a:t>
            </a:r>
          </a:p>
        </p:txBody>
      </p:sp>
      <p:sp>
        <p:nvSpPr>
          <p:cNvPr id="1048844" name=""/>
          <p:cNvSpPr/>
          <p:nvPr/>
        </p:nvSpPr>
        <p:spPr>
          <a:xfrm rot="0">
            <a:off x="5094287" y="2176462"/>
            <a:ext cx="1771650" cy="33655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X bar, S</a:t>
            </a:r>
          </a:p>
        </p:txBody>
      </p:sp>
      <p:sp>
        <p:nvSpPr>
          <p:cNvPr id="1048845" name=""/>
          <p:cNvSpPr/>
          <p:nvPr/>
        </p:nvSpPr>
        <p:spPr>
          <a:xfrm rot="879337">
            <a:off x="4335462" y="2593975"/>
            <a:ext cx="763587" cy="33655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n = 1</a:t>
            </a:r>
          </a:p>
        </p:txBody>
      </p:sp>
      <p:sp>
        <p:nvSpPr>
          <p:cNvPr id="1048846" name=""/>
          <p:cNvSpPr/>
          <p:nvPr/>
        </p:nvSpPr>
        <p:spPr>
          <a:xfrm rot="0">
            <a:off x="5022850" y="2857500"/>
            <a:ext cx="2032000" cy="33655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IX, Moving Range</a:t>
            </a:r>
          </a:p>
        </p:txBody>
      </p:sp>
      <p:sp>
        <p:nvSpPr>
          <p:cNvPr id="1048847" name=""/>
          <p:cNvSpPr/>
          <p:nvPr/>
        </p:nvSpPr>
        <p:spPr>
          <a:xfrm rot="21044848">
            <a:off x="2743200" y="3687762"/>
            <a:ext cx="1495425" cy="33655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Percent data</a:t>
            </a:r>
          </a:p>
        </p:txBody>
      </p:sp>
      <p:sp>
        <p:nvSpPr>
          <p:cNvPr id="1048848" name=""/>
          <p:cNvSpPr/>
          <p:nvPr/>
        </p:nvSpPr>
        <p:spPr>
          <a:xfrm rot="2299761">
            <a:off x="3046412" y="4598987"/>
            <a:ext cx="1119187" cy="574675"/>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Count data</a:t>
            </a:r>
          </a:p>
        </p:txBody>
      </p:sp>
      <p:sp>
        <p:nvSpPr>
          <p:cNvPr id="1048849" name=""/>
          <p:cNvSpPr/>
          <p:nvPr/>
        </p:nvSpPr>
        <p:spPr>
          <a:xfrm rot="21097528">
            <a:off x="4818062" y="3395662"/>
            <a:ext cx="1639887" cy="33655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Constant n</a:t>
            </a:r>
          </a:p>
        </p:txBody>
      </p:sp>
      <p:sp>
        <p:nvSpPr>
          <p:cNvPr id="1048850" name=""/>
          <p:cNvSpPr/>
          <p:nvPr/>
        </p:nvSpPr>
        <p:spPr>
          <a:xfrm rot="20995928">
            <a:off x="4302125" y="4941887"/>
            <a:ext cx="1639887" cy="33655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Constant n</a:t>
            </a:r>
          </a:p>
        </p:txBody>
      </p:sp>
      <p:sp>
        <p:nvSpPr>
          <p:cNvPr id="1048851" name=""/>
          <p:cNvSpPr/>
          <p:nvPr/>
        </p:nvSpPr>
        <p:spPr>
          <a:xfrm rot="930719">
            <a:off x="4687887" y="4224337"/>
            <a:ext cx="1843087" cy="33655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Changing n</a:t>
            </a:r>
          </a:p>
        </p:txBody>
      </p:sp>
      <p:sp>
        <p:nvSpPr>
          <p:cNvPr id="1048852" name=""/>
          <p:cNvSpPr/>
          <p:nvPr/>
        </p:nvSpPr>
        <p:spPr>
          <a:xfrm rot="728762">
            <a:off x="4346575" y="5727700"/>
            <a:ext cx="1843087" cy="33655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Changing n</a:t>
            </a:r>
          </a:p>
        </p:txBody>
      </p:sp>
      <p:sp>
        <p:nvSpPr>
          <p:cNvPr id="1048853" name=""/>
          <p:cNvSpPr/>
          <p:nvPr/>
        </p:nvSpPr>
        <p:spPr>
          <a:xfrm rot="0">
            <a:off x="6313487" y="3468687"/>
            <a:ext cx="2555875" cy="682625"/>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p (fraction defective) or </a:t>
            </a:r>
          </a:p>
          <a:p>
            <a:pPr algn="l" eaLnBrk="1" fontAlgn="base" hangingPunct="1" indent="0" latinLnBrk="1" lvl="0" marL="0">
              <a:lnSpc>
                <a:spcPct val="5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np (number def. Per sample</a:t>
            </a:r>
          </a:p>
        </p:txBody>
      </p:sp>
      <p:sp>
        <p:nvSpPr>
          <p:cNvPr id="1048854" name=""/>
          <p:cNvSpPr/>
          <p:nvPr/>
        </p:nvSpPr>
        <p:spPr>
          <a:xfrm rot="0">
            <a:off x="6299200" y="4222750"/>
            <a:ext cx="2278062" cy="33655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p </a:t>
            </a:r>
          </a:p>
        </p:txBody>
      </p:sp>
      <p:sp>
        <p:nvSpPr>
          <p:cNvPr id="1048855" name=""/>
          <p:cNvSpPr/>
          <p:nvPr/>
        </p:nvSpPr>
        <p:spPr>
          <a:xfrm rot="0">
            <a:off x="6197600" y="4919662"/>
            <a:ext cx="2220912" cy="809625"/>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c (defects per sample or</a:t>
            </a:r>
          </a:p>
          <a:p>
            <a:pPr algn="l" eaLnBrk="1" fontAlgn="base" hangingPunct="1" indent="0" latinLnBrk="1" lvl="0" marL="0">
              <a:lnSpc>
                <a:spcPct val="5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u defects per unit</a:t>
            </a:r>
          </a:p>
        </p:txBody>
      </p:sp>
      <p:sp>
        <p:nvSpPr>
          <p:cNvPr id="1048856" name=""/>
          <p:cNvSpPr/>
          <p:nvPr/>
        </p:nvSpPr>
        <p:spPr>
          <a:xfrm rot="0">
            <a:off x="6227762" y="5732462"/>
            <a:ext cx="2205037" cy="33655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u</a:t>
            </a:r>
          </a:p>
        </p:txBody>
      </p:sp>
      <p:sp>
        <p:nvSpPr>
          <p:cNvPr id="1048857" name=""/>
          <p:cNvSpPr/>
          <p:nvPr/>
        </p:nvSpPr>
        <p:spPr>
          <a:xfrm rot="0">
            <a:off x="3846512" y="842962"/>
            <a:ext cx="5037137" cy="4572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r" eaLnBrk="1" fontAlgn="base" hangingPunct="1" indent="0" latinLnBrk="1" lvl="0" marL="0">
              <a:lnSpc>
                <a:spcPct val="100000"/>
              </a:lnSpc>
              <a:spcBef>
                <a:spcPct val="50000"/>
              </a:spcBef>
              <a:spcAft>
                <a:spcPct val="0"/>
              </a:spcAft>
              <a:buFontTx/>
              <a:buNone/>
            </a:pPr>
            <a:r>
              <a:rPr altLang="en-US" baseline="0" lang="en-US" u="none">
                <a:solidFill>
                  <a:srgbClr val="FFFFFF"/>
                </a:solidFill>
                <a:latin typeface="Times New Roman" pitchFamily="18" charset="0"/>
                <a:sym typeface="Times New Roman" pitchFamily="18" charset="0"/>
              </a:rPr>
              <a:t>Control Chart Decision Tree</a:t>
            </a:r>
          </a:p>
        </p:txBody>
      </p:sp>
      <p:sp>
        <p:nvSpPr>
          <p:cNvPr id="1048858" name=""/>
          <p:cNvSpPr/>
          <p:nvPr/>
        </p:nvSpPr>
        <p:spPr>
          <a:xfrm rot="2893002">
            <a:off x="1131093" y="3775869"/>
            <a:ext cx="1441450" cy="331787"/>
          </a:xfrm>
          <a:prstGeom prst="rect"/>
          <a:noFill/>
          <a:ln>
            <a:noFill/>
          </a:ln>
        </p:spPr>
        <p:txBody>
          <a:bodyPr anchor="t" bIns="45720" lIns="91440" rIns="91440" tIns="45720" vert="horz" wrap="none">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eaLnBrk="1" fontAlgn="base" hangingPunct="1" indent="0" latinLnBrk="1" lvl="0" marL="0">
              <a:lnSpc>
                <a:spcPct val="100000"/>
              </a:lnSpc>
              <a:spcBef>
                <a:spcPct val="50000"/>
              </a:spcBef>
              <a:spcAft>
                <a:spcPct val="0"/>
              </a:spcAft>
              <a:buFontTx/>
              <a:buNone/>
            </a:pPr>
            <a:r>
              <a:rPr altLang="en-US" baseline="0" sz="1600" lang="en-US" u="none">
                <a:solidFill>
                  <a:srgbClr val="FFFFFF"/>
                </a:solidFill>
                <a:latin typeface="Times New Roman" pitchFamily="18" charset="0"/>
                <a:sym typeface="Times New Roman" pitchFamily="18" charset="0"/>
              </a:rPr>
              <a:t>Attribute Data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24" name=""/>
        <p:cNvGrpSpPr/>
        <p:nvPr/>
      </p:nvGrpSpPr>
      <p:grpSpPr>
        <a:xfrm rot="0">
          <a:off x="0" y="0"/>
          <a:ext cx="0" cy="0"/>
          <a:chOff x="0" y="0"/>
          <a:chExt cx="0" cy="0"/>
        </a:xfrm>
      </p:grpSpPr>
      <p:sp>
        <p:nvSpPr>
          <p:cNvPr id="1048859" name=""/>
          <p:cNvSpPr/>
          <p:nvPr>
            <p:ph type="title" sz="full" idx="0"/>
          </p:nvPr>
        </p:nvSpPr>
        <p:spPr>
          <a:xfrm rot="0">
            <a:off x="4783137" y="609600"/>
            <a:ext cx="4132262"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Control Charts</a:t>
            </a:r>
          </a:p>
        </p:txBody>
      </p:sp>
      <p:sp>
        <p:nvSpPr>
          <p:cNvPr id="1048860" name=""/>
          <p:cNvSpPr/>
          <p:nvPr>
            <p:ph type="body" sz="half" idx="1"/>
          </p:nvPr>
        </p:nvSpPr>
        <p:spPr>
          <a:xfrm rot="0">
            <a:off x="1169987" y="1946275"/>
            <a:ext cx="4349750" cy="411480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eaLnBrk="1" fontAlgn="base" hangingPunct="1" indent="-342900" latinLnBrk="1" lvl="0" marL="342900">
              <a:lnSpc>
                <a:spcPct val="100000"/>
              </a:lnSpc>
              <a:spcBef>
                <a:spcPct val="20000"/>
              </a:spcBef>
              <a:spcAft>
                <a:spcPct val="0"/>
              </a:spcAft>
              <a:buClr>
                <a:srgbClr val="00FFFF"/>
              </a:buClr>
              <a:buSzPct val="75000"/>
              <a:buFontTx/>
              <a:buNone/>
            </a:pPr>
            <a:endParaRPr altLang="en-US" baseline="0" sz="280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eaLnBrk="1" fontAlgn="base" hangingPunct="1" indent="-342900" latinLnBrk="1" lvl="0" marL="342900">
              <a:lnSpc>
                <a:spcPct val="100000"/>
              </a:lnSpc>
              <a:spcBef>
                <a:spcPct val="20000"/>
              </a:spcBef>
              <a:spcAft>
                <a:spcPct val="0"/>
              </a:spcAft>
              <a:buClr>
                <a:srgbClr val="00FFFF"/>
              </a:buClr>
              <a:buSzPct val="75000"/>
              <a:buFontTx/>
              <a:buNone/>
            </a:pPr>
            <a:endParaRPr altLang="en-US" lang="en-US"/>
          </a:p>
        </p:txBody>
      </p:sp>
      <p:sp>
        <p:nvSpPr>
          <p:cNvPr id="1048861" name=""/>
          <p:cNvSpPr/>
          <p:nvPr/>
        </p:nvSpPr>
        <p:spPr>
          <a:xfrm rot="0">
            <a:off x="-2070100" y="2727325"/>
            <a:ext cx="9144000" cy="0"/>
          </a:xfrm>
          <a:prstGeom prst="rect"/>
          <a:noFill/>
          <a:ln>
            <a:noFill/>
          </a:ln>
        </p:spPr>
      </p:sp>
      <p:pic>
        <p:nvPicPr>
          <p:cNvPr id="2097164" name=""/>
          <p:cNvPicPr>
            <a:picLocks/>
          </p:cNvPicPr>
          <p:nvPr/>
        </p:nvPicPr>
        <p:blipFill>
          <a:blip xmlns:r="http://schemas.openxmlformats.org/officeDocument/2006/relationships" r:embed="rId1"/>
          <a:srcRect l="10417" t="38889" r="47917" b="25000"/>
          <a:stretch>
            <a:fillRect/>
          </a:stretch>
        </p:blipFill>
        <p:spPr>
          <a:xfrm rot="0">
            <a:off x="5235575" y="2533650"/>
            <a:ext cx="3570287" cy="3656012"/>
          </a:xfrm>
          <a:prstGeom prst="rect"/>
          <a:noFill/>
          <a:ln>
            <a:noFill/>
          </a:ln>
        </p:spPr>
      </p:pic>
      <p:sp>
        <p:nvSpPr>
          <p:cNvPr id="1048862" name=""/>
          <p:cNvSpPr/>
          <p:nvPr/>
        </p:nvSpPr>
        <p:spPr>
          <a:xfrm rot="0">
            <a:off x="454025" y="1833562"/>
            <a:ext cx="4100512" cy="5033962"/>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fontAlgn="base" indent="-346075" latinLnBrk="1" lvl="0" marL="346075">
              <a:lnSpc>
                <a:spcPct val="100000"/>
              </a:lnSpc>
              <a:spcBef>
                <a:spcPct val="50000"/>
              </a:spcBef>
              <a:spcAft>
                <a:spcPct val="0"/>
              </a:spcAft>
              <a:buFontTx/>
              <a:buNone/>
            </a:pPr>
            <a:r>
              <a:rPr altLang="en-US" baseline="0" sz="3200" lang="zh-CN" u="none">
                <a:solidFill>
                  <a:srgbClr val="FF0000"/>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What does it look like?</a:t>
            </a:r>
          </a:p>
          <a:p>
            <a:pPr algn="l" fontAlgn="base" indent="-346075" latinLnBrk="1" lvl="0" marL="346075">
              <a:lnSpc>
                <a:spcPct val="100000"/>
              </a:lnSpc>
              <a:spcBef>
                <a:spcPct val="50000"/>
              </a:spcBef>
              <a:spcAft>
                <a:spcPct val="0"/>
              </a:spcAft>
              <a:buClr>
                <a:srgbClr val="00FFFF"/>
              </a:buClr>
              <a:buFontTx/>
              <a:buChar char="o"/>
            </a:pPr>
            <a:r>
              <a:rPr altLang="en-US" baseline="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Adding the element of time will help clarify your understanding of the causes of variation in the processes.</a:t>
            </a:r>
          </a:p>
          <a:p>
            <a:pPr algn="l" fontAlgn="base" indent="-346075" latinLnBrk="1" lvl="0" marL="346075">
              <a:lnSpc>
                <a:spcPct val="100000"/>
              </a:lnSpc>
              <a:spcBef>
                <a:spcPct val="50000"/>
              </a:spcBef>
              <a:spcAft>
                <a:spcPct val="0"/>
              </a:spcAft>
              <a:buClr>
                <a:srgbClr val="00FFFF"/>
              </a:buClr>
              <a:buFontTx/>
              <a:buChar char="o"/>
            </a:pPr>
            <a:r>
              <a:rPr altLang="en-US" baseline="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 A run chart is a line graph of data points organized in time sequence and centered on the median data value.</a:t>
            </a:r>
          </a:p>
          <a:p>
            <a:pPr algn="l" fontAlgn="base" indent="-346075" latinLnBrk="1" lvl="0" marL="346075">
              <a:lnSpc>
                <a:spcPct val="100000"/>
              </a:lnSpc>
              <a:spcBef>
                <a:spcPct val="50000"/>
              </a:spcBef>
              <a:spcAft>
                <a:spcPct val="0"/>
              </a:spcAft>
              <a:buFontTx/>
              <a:buNone/>
            </a:pPr>
            <a:endPar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27" name=""/>
        <p:cNvGrpSpPr/>
        <p:nvPr/>
      </p:nvGrpSpPr>
      <p:grpSpPr>
        <a:xfrm rot="0">
          <a:off x="0" y="0"/>
          <a:ext cx="0" cy="0"/>
          <a:chOff x="0" y="0"/>
          <a:chExt cx="0" cy="0"/>
        </a:xfrm>
      </p:grpSpPr>
      <p:sp>
        <p:nvSpPr>
          <p:cNvPr id="1048865" name=""/>
          <p:cNvSpPr/>
          <p:nvPr>
            <p:ph type="title" sz="full" idx="0"/>
          </p:nvPr>
        </p:nvSpPr>
        <p:spPr>
          <a:xfrm rot="0">
            <a:off x="4783137" y="609600"/>
            <a:ext cx="4132262"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Control Charts</a:t>
            </a:r>
            <a:br/>
            <a:r>
              <a:rPr altLang="en-US" baseline="0" sz="2400" lang="en-US" u="none">
                <a:solidFill>
                  <a:srgbClr val="00FFFF"/>
                </a:solidFill>
                <a:latin typeface="Times New Roman" pitchFamily="18" charset="0"/>
                <a:sym typeface="Times New Roman" pitchFamily="18" charset="0"/>
              </a:rPr>
              <a:t>Individual</a:t>
            </a:r>
            <a:r>
              <a:rPr altLang="en-US" baseline="0" lang="en-US" u="none">
                <a:solidFill>
                  <a:srgbClr val="00FFFF"/>
                </a:solidFill>
                <a:latin typeface="Times New Roman" pitchFamily="18" charset="0"/>
                <a:sym typeface="Times New Roman" pitchFamily="18" charset="0"/>
              </a:rPr>
              <a:t> </a:t>
            </a:r>
            <a:r>
              <a:rPr altLang="en-US" baseline="0" sz="2400" lang="en-US" u="none">
                <a:solidFill>
                  <a:srgbClr val="00FFFF"/>
                </a:solidFill>
                <a:latin typeface="Times New Roman" pitchFamily="18" charset="0"/>
                <a:sym typeface="Times New Roman" pitchFamily="18" charset="0"/>
              </a:rPr>
              <a:t>X charts</a:t>
            </a:r>
          </a:p>
        </p:txBody>
      </p:sp>
      <p:sp>
        <p:nvSpPr>
          <p:cNvPr id="1048866" name=""/>
          <p:cNvSpPr/>
          <p:nvPr>
            <p:ph type="body" sz="half" idx="1"/>
          </p:nvPr>
        </p:nvSpPr>
        <p:spPr>
          <a:xfrm rot="0">
            <a:off x="557212" y="1597025"/>
            <a:ext cx="8243887" cy="4456112"/>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eaLnBrk="1" fontAlgn="base" hangingPunct="1" indent="-342900" latinLnBrk="1" lvl="0" marL="342900">
              <a:lnSpc>
                <a:spcPct val="90000"/>
              </a:lnSpc>
              <a:spcBef>
                <a:spcPct val="20000"/>
              </a:spcBef>
              <a:spcAft>
                <a:spcPct val="0"/>
              </a:spcAft>
              <a:buClr>
                <a:srgbClr val="00FFFF"/>
              </a:buClr>
              <a:buSzPct val="75000"/>
              <a:buFontTx/>
              <a:buNone/>
            </a:pPr>
            <a:r>
              <a:rPr altLang="en-US" baseline="0" b="1" sz="2800" lang="zh-CN" u="none">
                <a:solidFill>
                  <a:srgbClr val="FF0000"/>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How is it done?</a:t>
            </a:r>
          </a:p>
          <a:p>
            <a:pPr algn="l" fontAlgn="base" indent="-342900" lvl="0" marL="342900">
              <a:lnSpc>
                <a:spcPct val="90000"/>
              </a:lnSpc>
              <a:spcBef>
                <a:spcPct val="20000"/>
              </a:spcBef>
              <a:spcAft>
                <a:spcPct val="0"/>
              </a:spcAft>
              <a:buClr>
                <a:srgbClr val="00FFFF"/>
              </a:buClr>
              <a:buSzPct val="75000"/>
              <a:buFont typeface="Wingdings" pitchFamily="2" charset="2"/>
              <a:buChar char="n"/>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The data must have a normal distribution (bell curve). </a:t>
            </a:r>
          </a:p>
          <a:p>
            <a:pPr algn="l" fontAlgn="base" indent="-342900" lvl="0" marL="342900">
              <a:lnSpc>
                <a:spcPct val="90000"/>
              </a:lnSpc>
              <a:spcBef>
                <a:spcPct val="20000"/>
              </a:spcBef>
              <a:spcAft>
                <a:spcPct val="0"/>
              </a:spcAft>
              <a:buClr>
                <a:srgbClr val="00FFFF"/>
              </a:buClr>
              <a:buSzPct val="75000"/>
              <a:buFont typeface="Wingdings" pitchFamily="2" charset="2"/>
              <a:buChar char="n"/>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Have 20 or more data points. Fifteen is the absolute minimum.</a:t>
            </a: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 </a:t>
            </a:r>
          </a:p>
          <a:p>
            <a:pPr algn="l" fontAlgn="base" indent="-342900" lvl="0" marL="342900">
              <a:lnSpc>
                <a:spcPct val="90000"/>
              </a:lnSpc>
              <a:spcBef>
                <a:spcPct val="20000"/>
              </a:spcBef>
              <a:spcAft>
                <a:spcPct val="0"/>
              </a:spcAft>
              <a:buClr>
                <a:srgbClr val="00FFFF"/>
              </a:buClr>
              <a:buSzPct val="75000"/>
              <a:buFont typeface="Wingdings" pitchFamily="2" charset="2"/>
              <a:buChar char="n"/>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List the data points in time order.</a:t>
            </a:r>
            <a:r>
              <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rPr>
              <a:t> </a:t>
            </a: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Determine the range between each of the consecutive data points.</a:t>
            </a:r>
          </a:p>
          <a:p>
            <a:pPr algn="l" fontAlgn="base" indent="-342900" lvl="0" marL="342900">
              <a:lnSpc>
                <a:spcPct val="90000"/>
              </a:lnSpc>
              <a:spcBef>
                <a:spcPct val="20000"/>
              </a:spcBef>
              <a:spcAft>
                <a:spcPct val="0"/>
              </a:spcAft>
              <a:buClr>
                <a:srgbClr val="00FFFF"/>
              </a:buClr>
              <a:buSzPct val="75000"/>
              <a:buFont typeface="Wingdings" pitchFamily="2" charset="2"/>
              <a:buChar char="n"/>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Find the mean or average of the data point values. </a:t>
            </a:r>
          </a:p>
          <a:p>
            <a:pPr algn="l" fontAlgn="base" indent="-342900" lvl="0" marL="342900">
              <a:lnSpc>
                <a:spcPct val="90000"/>
              </a:lnSpc>
              <a:spcBef>
                <a:spcPct val="20000"/>
              </a:spcBef>
              <a:spcAft>
                <a:spcPct val="0"/>
              </a:spcAft>
              <a:buClr>
                <a:srgbClr val="00FFFF"/>
              </a:buClr>
              <a:buSzPct val="75000"/>
              <a:buFont typeface="Wingdings" pitchFamily="2" charset="2"/>
              <a:buChar char="n"/>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Calculate the control limits (three standard deviations) </a:t>
            </a:r>
          </a:p>
          <a:p>
            <a:pPr algn="l" fontAlgn="base" indent="-342900" lvl="0" marL="342900">
              <a:lnSpc>
                <a:spcPct val="90000"/>
              </a:lnSpc>
              <a:spcBef>
                <a:spcPct val="20000"/>
              </a:spcBef>
              <a:spcAft>
                <a:spcPct val="0"/>
              </a:spcAft>
              <a:buClr>
                <a:srgbClr val="00FFFF"/>
              </a:buClr>
              <a:buSzPct val="75000"/>
              <a:buFont typeface="Wingdings" pitchFamily="2" charset="2"/>
              <a:buChar char="n"/>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Set up the scales for your control chart. </a:t>
            </a:r>
          </a:p>
          <a:p>
            <a:pPr algn="l" fontAlgn="base" indent="-342900" lvl="0" marL="342900">
              <a:lnSpc>
                <a:spcPct val="90000"/>
              </a:lnSpc>
              <a:spcBef>
                <a:spcPct val="20000"/>
              </a:spcBef>
              <a:spcAft>
                <a:spcPct val="0"/>
              </a:spcAft>
              <a:buClr>
                <a:srgbClr val="00FFFF"/>
              </a:buClr>
              <a:buSzPct val="75000"/>
              <a:buFont typeface="Wingdings" pitchFamily="2" charset="2"/>
              <a:buChar char="n"/>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Draw a solid line representing the data mean.</a:t>
            </a:r>
            <a:r>
              <a:rPr altLang="en-US" baseline="0" sz="2400" lang="zh-CN" u="none">
                <a:solidFill>
                  <a:srgbClr val="FFFFFF"/>
                </a:solidFill>
                <a:effectLst>
                  <a:outerShdw algn="tl" blurRad="38100" dir="2700000" dist="38100">
                    <a:srgbClr val="C0C0C0"/>
                  </a:outerShdw>
                </a:effectLst>
                <a:latin typeface="Times New Roman" pitchFamily="18" charset="0"/>
                <a:ea typeface="Arial" pitchFamily="34" charset="0"/>
                <a:sym typeface="Times New Roman" pitchFamily="18" charset="0"/>
              </a:rPr>
              <a:t> </a:t>
            </a:r>
          </a:p>
          <a:p>
            <a:pPr algn="l" fontAlgn="base" indent="-342900" lvl="0" marL="342900">
              <a:lnSpc>
                <a:spcPct val="90000"/>
              </a:lnSpc>
              <a:spcBef>
                <a:spcPct val="20000"/>
              </a:spcBef>
              <a:spcAft>
                <a:spcPct val="0"/>
              </a:spcAft>
              <a:buClr>
                <a:srgbClr val="00FFFF"/>
              </a:buClr>
              <a:buSzPct val="75000"/>
              <a:buFont typeface="Wingdings" pitchFamily="2" charset="2"/>
              <a:buChar char="n"/>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Draw the upper and lower control limits.</a:t>
            </a:r>
            <a:r>
              <a:rPr altLang="en-US" baseline="0" sz="2400" lang="zh-CN" u="none">
                <a:solidFill>
                  <a:srgbClr val="FFFFFF"/>
                </a:solidFill>
                <a:effectLst>
                  <a:outerShdw algn="tl" blurRad="38100" dir="2700000" dist="38100">
                    <a:srgbClr val="C0C0C0"/>
                  </a:outerShdw>
                </a:effectLst>
                <a:latin typeface="Times New Roman" pitchFamily="18" charset="0"/>
                <a:ea typeface="Arial" pitchFamily="34" charset="0"/>
                <a:sym typeface="Times New Roman" pitchFamily="18" charset="0"/>
              </a:rPr>
              <a:t> </a:t>
            </a:r>
          </a:p>
          <a:p>
            <a:pPr algn="l" fontAlgn="base" indent="-342900" lvl="0" marL="342900">
              <a:lnSpc>
                <a:spcPct val="90000"/>
              </a:lnSpc>
              <a:spcBef>
                <a:spcPct val="20000"/>
              </a:spcBef>
              <a:spcAft>
                <a:spcPct val="0"/>
              </a:spcAft>
              <a:buClr>
                <a:srgbClr val="00FFFF"/>
              </a:buClr>
              <a:buSzPct val="75000"/>
              <a:buFont typeface="Wingdings" pitchFamily="2" charset="2"/>
              <a:buChar char="n"/>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  Plot the data points in time sequence.</a:t>
            </a: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 </a:t>
            </a:r>
          </a:p>
          <a:p>
            <a:pPr algn="l" fontAlgn="base" indent="-342900" lvl="0" marL="342900">
              <a:lnSpc>
                <a:spcPct val="90000"/>
              </a:lnSpc>
              <a:spcBef>
                <a:spcPct val="20000"/>
              </a:spcBef>
              <a:spcAft>
                <a:spcPct val="0"/>
              </a:spcAft>
              <a:buClr>
                <a:srgbClr val="00FFFF"/>
              </a:buClr>
              <a:buSzPct val="75000"/>
              <a:buFont typeface="Wingdings" pitchFamily="2" charset="2"/>
              <a:buChar char="n"/>
            </a:pPr>
            <a:endPar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p:txBody>
      </p:sp>
      <p:sp>
        <p:nvSpPr>
          <p:cNvPr id="1048867" name=""/>
          <p:cNvSpPr/>
          <p:nvPr/>
        </p:nvSpPr>
        <p:spPr>
          <a:xfrm rot="0">
            <a:off x="3595687" y="1943100"/>
            <a:ext cx="9144000" cy="0"/>
          </a:xfrm>
          <a:prstGeom prst="rect"/>
          <a:noFill/>
          <a:ln>
            <a:noFill/>
          </a:ln>
        </p:spPr>
      </p:sp>
      <p:sp>
        <p:nvSpPr>
          <p:cNvPr id="1048868" name=""/>
          <p:cNvSpPr/>
          <p:nvPr/>
        </p:nvSpPr>
        <p:spPr>
          <a:xfrm rot="0">
            <a:off x="119062" y="1385887"/>
            <a:ext cx="0" cy="0"/>
          </a:xfrm>
          <a:prstGeom prst="rect"/>
          <a:noFill/>
          <a:ln>
            <a:noFill/>
          </a:ln>
        </p:spPr>
      </p:sp>
      <p:sp>
        <p:nvSpPr>
          <p:cNvPr id="1048869" name=""/>
          <p:cNvSpPr/>
          <p:nvPr/>
        </p:nvSpPr>
        <p:spPr>
          <a:xfrm rot="0">
            <a:off x="0" y="1385887"/>
            <a:ext cx="9144000" cy="822325"/>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fontAlgn="base" indent="0" latinLnBrk="1" lvl="0" marL="0">
              <a:lnSpc>
                <a:spcPct val="100000"/>
              </a:lnSpc>
              <a:spcBef>
                <a:spcPct val="0"/>
              </a:spcBef>
              <a:spcAft>
                <a:spcPct val="0"/>
              </a:spcAft>
              <a:buFontTx/>
              <a:buNone/>
            </a:pPr>
            <a:br/>
            <a:endParaRPr altLang="en-US"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28" name=""/>
        <p:cNvGrpSpPr/>
        <p:nvPr/>
      </p:nvGrpSpPr>
      <p:grpSpPr>
        <a:xfrm rot="0">
          <a:off x="0" y="0"/>
          <a:ext cx="0" cy="0"/>
          <a:chOff x="0" y="0"/>
          <a:chExt cx="0" cy="0"/>
        </a:xfrm>
      </p:grpSpPr>
      <p:sp>
        <p:nvSpPr>
          <p:cNvPr id="1048870" name=""/>
          <p:cNvSpPr/>
          <p:nvPr>
            <p:ph type="title" sz="full" idx="0"/>
          </p:nvPr>
        </p:nvSpPr>
        <p:spPr>
          <a:xfrm rot="0">
            <a:off x="5011737" y="196850"/>
            <a:ext cx="4132262"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Control Charts</a:t>
            </a:r>
          </a:p>
        </p:txBody>
      </p:sp>
      <p:sp>
        <p:nvSpPr>
          <p:cNvPr id="1048871" name=""/>
          <p:cNvSpPr/>
          <p:nvPr>
            <p:ph type="body" sz="half" idx="1"/>
          </p:nvPr>
        </p:nvSpPr>
        <p:spPr>
          <a:xfrm rot="0">
            <a:off x="417512" y="1073150"/>
            <a:ext cx="4795837" cy="578485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fontAlgn="base" indent="-346075" lvl="0" marL="346075">
              <a:lnSpc>
                <a:spcPct val="100000"/>
              </a:lnSpc>
              <a:spcBef>
                <a:spcPct val="20000"/>
              </a:spcBef>
              <a:spcAft>
                <a:spcPct val="0"/>
              </a:spcAft>
              <a:buClr>
                <a:srgbClr val="00FFFF"/>
              </a:buClr>
              <a:buSzPct val="75000"/>
              <a:buFont typeface="Wingdings" pitchFamily="2" charset="2"/>
              <a:buChar char="n"/>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Next, look at the upper and lower control limits. If your process is in control, 99.73% of all the data points will be inside those lines. </a:t>
            </a:r>
          </a:p>
          <a:p>
            <a:pPr algn="l" fontAlgn="base" indent="-346075" lvl="0" marL="346075">
              <a:lnSpc>
                <a:spcPct val="100000"/>
              </a:lnSpc>
              <a:spcBef>
                <a:spcPct val="20000"/>
              </a:spcBef>
              <a:spcAft>
                <a:spcPct val="0"/>
              </a:spcAft>
              <a:buClr>
                <a:srgbClr val="00FFFF"/>
              </a:buClr>
              <a:buSzPct val="75000"/>
              <a:buFont typeface="Wingdings" pitchFamily="2" charset="2"/>
              <a:buChar char="n"/>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The upper and lower control limits represent three standard deviations on either side of the mean. </a:t>
            </a:r>
          </a:p>
          <a:p>
            <a:pPr algn="l" fontAlgn="base" indent="-346075" lvl="0" marL="346075">
              <a:lnSpc>
                <a:spcPct val="100000"/>
              </a:lnSpc>
              <a:spcBef>
                <a:spcPct val="20000"/>
              </a:spcBef>
              <a:spcAft>
                <a:spcPct val="0"/>
              </a:spcAft>
              <a:buClr>
                <a:srgbClr val="00FFFF"/>
              </a:buClr>
              <a:buSzPct val="75000"/>
              <a:buFont typeface="Wingdings" pitchFamily="2" charset="2"/>
              <a:buChar char="n"/>
            </a:pPr>
            <a:r>
              <a:rPr altLang="en-US" baseline="0"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Divide the distance between the centerline and the upper control limit into three equal zones representing three standard deviations. </a:t>
            </a:r>
          </a:p>
        </p:txBody>
      </p:sp>
      <p:pic>
        <p:nvPicPr>
          <p:cNvPr id="2097165" name=""/>
          <p:cNvPicPr>
            <a:picLocks/>
          </p:cNvPicPr>
          <p:nvPr/>
        </p:nvPicPr>
        <p:blipFill>
          <a:blip xmlns:r="http://schemas.openxmlformats.org/officeDocument/2006/relationships" r:embed="rId1"/>
          <a:srcRect l="12553" t="59540" r="54063" b="22701"/>
          <a:stretch>
            <a:fillRect/>
          </a:stretch>
        </p:blipFill>
        <p:spPr>
          <a:xfrm rot="0">
            <a:off x="5614987" y="2787650"/>
            <a:ext cx="3311525" cy="2325687"/>
          </a:xfrm>
          <a:prstGeom prst="rect"/>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29" name=""/>
        <p:cNvGrpSpPr/>
        <p:nvPr/>
      </p:nvGrpSpPr>
      <p:grpSpPr>
        <a:xfrm rot="0">
          <a:off x="0" y="0"/>
          <a:ext cx="0" cy="0"/>
          <a:chOff x="0" y="0"/>
          <a:chExt cx="0" cy="0"/>
        </a:xfrm>
      </p:grpSpPr>
      <p:sp>
        <p:nvSpPr>
          <p:cNvPr id="1048872" name=""/>
          <p:cNvSpPr/>
          <p:nvPr>
            <p:ph type="title" sz="full" idx="0"/>
          </p:nvPr>
        </p:nvSpPr>
        <p:spPr>
          <a:xfrm rot="0">
            <a:off x="4737100" y="0"/>
            <a:ext cx="4132262"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Control Charts</a:t>
            </a:r>
          </a:p>
        </p:txBody>
      </p:sp>
      <p:sp>
        <p:nvSpPr>
          <p:cNvPr id="1048873" name=""/>
          <p:cNvSpPr/>
          <p:nvPr>
            <p:ph type="body" sz="half" idx="1"/>
          </p:nvPr>
        </p:nvSpPr>
        <p:spPr>
          <a:xfrm rot="0">
            <a:off x="368300" y="1252537"/>
            <a:ext cx="5137150" cy="502920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fontAlgn="base" indent="-342900" lvl="0" marL="342900">
              <a:lnSpc>
                <a:spcPct val="100000"/>
              </a:lnSpc>
              <a:spcBef>
                <a:spcPct val="20000"/>
              </a:spcBef>
              <a:spcAft>
                <a:spcPct val="0"/>
              </a:spcAft>
              <a:buClr>
                <a:srgbClr val="00FFFF"/>
              </a:buClr>
              <a:buSzPct val="75000"/>
              <a:buFont typeface="Wingdings" pitchFamily="2" charset="2"/>
              <a:buChar char="n"/>
            </a:pPr>
            <a:r>
              <a:rPr altLang="en-US" baseline="0" sz="28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Search for trends: </a:t>
            </a:r>
          </a:p>
          <a:p>
            <a:pPr algn="l" fontAlgn="base" indent="-285750" lvl="1" marL="742950">
              <a:lnSpc>
                <a:spcPct val="100000"/>
              </a:lnSpc>
              <a:spcBef>
                <a:spcPct val="20000"/>
              </a:spcBef>
              <a:spcAft>
                <a:spcPct val="0"/>
              </a:spcAft>
              <a:buClr>
                <a:srgbClr val="CC99FF"/>
              </a:buClr>
              <a:buSzPct val="60000"/>
              <a:buFont typeface="Wingdings" pitchFamily="2" charset="2"/>
              <a:buChar char="u"/>
            </a:pPr>
            <a:r>
              <a:rPr altLang="en-US" baseline="0" sz="28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Two out of three consecutive points are in zone “C”</a:t>
            </a:r>
            <a:r>
              <a:rPr altLang="en-US" baseline="0" sz="2800" lang="en-US" u="none">
                <a:solidFill>
                  <a:srgbClr val="FFFFFF"/>
                </a:solidFill>
                <a:effectLst>
                  <a:outerShdw algn="tl" blurRad="38100" dir="2700000" dist="38100">
                    <a:srgbClr val="C0C0C0"/>
                  </a:outerShdw>
                </a:effectLst>
                <a:latin typeface="Times New Roman" pitchFamily="18" charset="0"/>
                <a:sym typeface="Times New Roman" pitchFamily="18" charset="0"/>
              </a:rPr>
              <a:t> </a:t>
            </a:r>
          </a:p>
          <a:p>
            <a:pPr algn="l" fontAlgn="base" indent="-285750" lvl="1" marL="742950">
              <a:lnSpc>
                <a:spcPct val="100000"/>
              </a:lnSpc>
              <a:spcBef>
                <a:spcPct val="20000"/>
              </a:spcBef>
              <a:spcAft>
                <a:spcPct val="0"/>
              </a:spcAft>
              <a:buClr>
                <a:srgbClr val="CC99FF"/>
              </a:buClr>
              <a:buSzPct val="60000"/>
              <a:buFont typeface="Wingdings" pitchFamily="2" charset="2"/>
              <a:buChar char="u"/>
            </a:pPr>
            <a:r>
              <a:rPr altLang="en-US" baseline="0" sz="28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Four out of five consecutive points on the same side of the center line are on zone “B” or “C”</a:t>
            </a:r>
          </a:p>
          <a:p>
            <a:pPr algn="l" fontAlgn="base" indent="-285750" lvl="1" marL="742950">
              <a:lnSpc>
                <a:spcPct val="100000"/>
              </a:lnSpc>
              <a:spcBef>
                <a:spcPct val="20000"/>
              </a:spcBef>
              <a:spcAft>
                <a:spcPct val="0"/>
              </a:spcAft>
              <a:buClr>
                <a:srgbClr val="CC99FF"/>
              </a:buClr>
              <a:buSzPct val="60000"/>
              <a:buFont typeface="Wingdings" pitchFamily="2" charset="2"/>
              <a:buChar char="u"/>
            </a:pPr>
            <a:r>
              <a:rPr altLang="en-US" baseline="0" sz="28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Only one of 10 consecutive points is in zone “A” </a:t>
            </a:r>
          </a:p>
          <a:p>
            <a:pPr algn="l" eaLnBrk="1" fontAlgn="base" hangingPunct="1" indent="-285750" latinLnBrk="1" lvl="1" marL="742950">
              <a:lnSpc>
                <a:spcPct val="100000"/>
              </a:lnSpc>
              <a:spcBef>
                <a:spcPct val="20000"/>
              </a:spcBef>
              <a:spcAft>
                <a:spcPct val="0"/>
              </a:spcAft>
              <a:buClr>
                <a:srgbClr val="CC99FF"/>
              </a:buClr>
              <a:buSzPct val="60000"/>
              <a:buFontTx/>
              <a:buNone/>
            </a:pPr>
            <a:endParaRPr altLang="en-US" baseline="0" sz="28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endParaRPr>
          </a:p>
        </p:txBody>
      </p:sp>
      <p:sp>
        <p:nvSpPr>
          <p:cNvPr id="1048874" name=""/>
          <p:cNvSpPr/>
          <p:nvPr/>
        </p:nvSpPr>
        <p:spPr>
          <a:xfrm rot="0">
            <a:off x="3652837" y="3062287"/>
            <a:ext cx="9144000" cy="0"/>
          </a:xfrm>
          <a:prstGeom prst="rect"/>
          <a:noFill/>
          <a:ln>
            <a:noFill/>
          </a:ln>
        </p:spPr>
      </p:sp>
      <p:sp>
        <p:nvSpPr>
          <p:cNvPr id="1048875" name=""/>
          <p:cNvSpPr/>
          <p:nvPr/>
        </p:nvSpPr>
        <p:spPr>
          <a:xfrm rot="0">
            <a:off x="3652837" y="3062287"/>
            <a:ext cx="9144000" cy="0"/>
          </a:xfrm>
          <a:prstGeom prst="rect"/>
          <a:noFill/>
          <a:ln>
            <a:noFill/>
          </a:ln>
        </p:spPr>
      </p:sp>
      <p:pic>
        <p:nvPicPr>
          <p:cNvPr id="2097166" name=""/>
          <p:cNvPicPr>
            <a:picLocks/>
          </p:cNvPicPr>
          <p:nvPr/>
        </p:nvPicPr>
        <p:blipFill>
          <a:blip xmlns:r="http://schemas.openxmlformats.org/officeDocument/2006/relationships" r:embed="rId1"/>
          <a:srcRect l="12553" t="59540" r="54063" b="22701"/>
          <a:stretch>
            <a:fillRect/>
          </a:stretch>
        </p:blipFill>
        <p:spPr>
          <a:xfrm rot="0">
            <a:off x="5721350" y="1227137"/>
            <a:ext cx="2862262" cy="1182687"/>
          </a:xfrm>
          <a:prstGeom prst="rect"/>
          <a:noFill/>
          <a:ln>
            <a:noFill/>
          </a:ln>
        </p:spPr>
      </p:pic>
      <p:sp>
        <p:nvSpPr>
          <p:cNvPr id="1048876" name=""/>
          <p:cNvSpPr/>
          <p:nvPr/>
        </p:nvSpPr>
        <p:spPr>
          <a:xfrm rot="0">
            <a:off x="3771900" y="3086100"/>
            <a:ext cx="9144000" cy="0"/>
          </a:xfrm>
          <a:prstGeom prst="rect"/>
          <a:noFill/>
          <a:ln>
            <a:noFill/>
          </a:ln>
        </p:spPr>
      </p:sp>
      <p:pic>
        <p:nvPicPr>
          <p:cNvPr id="2097167" name=""/>
          <p:cNvPicPr>
            <a:picLocks/>
          </p:cNvPicPr>
          <p:nvPr/>
        </p:nvPicPr>
        <p:blipFill>
          <a:blip xmlns:r="http://schemas.openxmlformats.org/officeDocument/2006/relationships" r:embed="rId2"/>
          <a:srcRect l="52257" t="13904" r="18593" b="69417"/>
          <a:stretch>
            <a:fillRect/>
          </a:stretch>
        </p:blipFill>
        <p:spPr>
          <a:xfrm rot="0">
            <a:off x="5815012" y="2316162"/>
            <a:ext cx="2862262" cy="1327150"/>
          </a:xfrm>
          <a:prstGeom prst="rect"/>
          <a:noFill/>
          <a:ln>
            <a:noFill/>
          </a:ln>
        </p:spPr>
      </p:pic>
      <p:sp>
        <p:nvSpPr>
          <p:cNvPr id="1048877" name=""/>
          <p:cNvSpPr/>
          <p:nvPr/>
        </p:nvSpPr>
        <p:spPr>
          <a:xfrm rot="0">
            <a:off x="3600450" y="3028950"/>
            <a:ext cx="9144000" cy="0"/>
          </a:xfrm>
          <a:prstGeom prst="rect"/>
          <a:noFill/>
          <a:ln>
            <a:noFill/>
          </a:ln>
        </p:spPr>
      </p:sp>
      <p:pic>
        <p:nvPicPr>
          <p:cNvPr id="2097168" name=""/>
          <p:cNvPicPr>
            <a:picLocks/>
          </p:cNvPicPr>
          <p:nvPr/>
        </p:nvPicPr>
        <p:blipFill>
          <a:blip xmlns:r="http://schemas.openxmlformats.org/officeDocument/2006/relationships" r:embed="rId2"/>
          <a:srcRect l="50096" t="36183" r="14420" b="44400"/>
          <a:stretch>
            <a:fillRect/>
          </a:stretch>
        </p:blipFill>
        <p:spPr>
          <a:xfrm rot="0">
            <a:off x="5602287" y="3636962"/>
            <a:ext cx="3182937" cy="1236662"/>
          </a:xfrm>
          <a:prstGeom prst="rect"/>
          <a:noFill/>
          <a:ln>
            <a:noFill/>
          </a:ln>
        </p:spPr>
      </p:pic>
      <p:pic>
        <p:nvPicPr>
          <p:cNvPr id="2097169" name=""/>
          <p:cNvPicPr>
            <a:picLocks/>
          </p:cNvPicPr>
          <p:nvPr/>
        </p:nvPicPr>
        <p:blipFill>
          <a:blip xmlns:r="http://schemas.openxmlformats.org/officeDocument/2006/relationships" r:embed="rId2"/>
          <a:srcRect l="50154" t="72279" r="18614" b="11061"/>
          <a:stretch>
            <a:fillRect/>
          </a:stretch>
        </p:blipFill>
        <p:spPr>
          <a:xfrm rot="0">
            <a:off x="5624512" y="4949825"/>
            <a:ext cx="3028950" cy="1503362"/>
          </a:xfrm>
          <a:prstGeom prst="rect"/>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32" name=""/>
        <p:cNvGrpSpPr/>
        <p:nvPr/>
      </p:nvGrpSpPr>
      <p:grpSpPr>
        <a:xfrm rot="0">
          <a:off x="0" y="0"/>
          <a:ext cx="0" cy="0"/>
          <a:chOff x="0" y="0"/>
          <a:chExt cx="0" cy="0"/>
        </a:xfrm>
      </p:grpSpPr>
      <p:sp>
        <p:nvSpPr>
          <p:cNvPr id="1048880" name=""/>
          <p:cNvSpPr/>
          <p:nvPr>
            <p:ph type="title" sz="full" idx="0"/>
          </p:nvPr>
        </p:nvSpPr>
        <p:spPr>
          <a:xfrm rot="0">
            <a:off x="5011737" y="211137"/>
            <a:ext cx="4132262"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Control Charts</a:t>
            </a:r>
          </a:p>
        </p:txBody>
      </p:sp>
      <p:sp>
        <p:nvSpPr>
          <p:cNvPr id="1048881" name=""/>
          <p:cNvSpPr/>
          <p:nvPr>
            <p:ph type="body" sz="half" idx="1"/>
          </p:nvPr>
        </p:nvSpPr>
        <p:spPr>
          <a:xfrm rot="0">
            <a:off x="673100" y="684212"/>
            <a:ext cx="4354512" cy="5070475"/>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eaLnBrk="1" fontAlgn="base" hangingPunct="1" indent="-173037" latinLnBrk="1" lvl="0" marL="173037">
              <a:lnSpc>
                <a:spcPct val="90000"/>
              </a:lnSpc>
              <a:spcBef>
                <a:spcPct val="20000"/>
              </a:spcBef>
              <a:spcAft>
                <a:spcPct val="0"/>
              </a:spcAft>
              <a:buClr>
                <a:srgbClr val="00FFFF"/>
              </a:buClr>
              <a:buSzPct val="75000"/>
              <a:buFontTx/>
              <a:buNone/>
            </a:pPr>
            <a:endParaRPr altLang="en-US" baseline="0" sz="240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fontAlgn="base" indent="-173037" lvl="0" marL="173037">
              <a:lnSpc>
                <a:spcPct val="90000"/>
              </a:lnSpc>
              <a:spcBef>
                <a:spcPct val="20000"/>
              </a:spcBef>
              <a:spcAft>
                <a:spcPct val="0"/>
              </a:spcAft>
              <a:buClr>
                <a:srgbClr val="00FFFF"/>
              </a:buClr>
              <a:buSzPct val="75000"/>
              <a:buFont typeface="Wingdings" pitchFamily="2" charset="2"/>
              <a:buChar char="n"/>
            </a:pPr>
            <a:r>
              <a:rPr altLang="en-US" baseline="0" b="1" sz="2400" lang="zh-CN" u="none">
                <a:solidFill>
                  <a:srgbClr val="FF0000"/>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Basic Control Charts interpretation rules</a:t>
            </a:r>
            <a:r>
              <a:rPr altLang="en-US" baseline="0" b="1" sz="24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a:t>
            </a:r>
          </a:p>
          <a:p>
            <a:pPr algn="l" fontAlgn="base" indent="-290512" lvl="1" marL="577850">
              <a:lnSpc>
                <a:spcPct val="90000"/>
              </a:lnSpc>
              <a:spcBef>
                <a:spcPct val="20000"/>
              </a:spcBef>
              <a:spcAft>
                <a:spcPct val="0"/>
              </a:spcAft>
              <a:buClr>
                <a:srgbClr val="CC99FF"/>
              </a:buClr>
              <a:buSzPct val="60000"/>
              <a:buFont typeface="Wingdings" pitchFamily="2" charset="2"/>
              <a:buChar char="u"/>
            </a:pPr>
            <a:r>
              <a:rPr altLang="en-US" baseline="0" sz="2000" lang="zh-CN" u="sng">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Specials</a:t>
            </a: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 are any points above the UCL or below the LCL </a:t>
            </a:r>
          </a:p>
          <a:p>
            <a:pPr algn="l" fontAlgn="base" indent="-290512" lvl="1" marL="577850">
              <a:lnSpc>
                <a:spcPct val="90000"/>
              </a:lnSpc>
              <a:spcBef>
                <a:spcPct val="20000"/>
              </a:spcBef>
              <a:spcAft>
                <a:spcPct val="0"/>
              </a:spcAft>
              <a:buClr>
                <a:srgbClr val="CC99FF"/>
              </a:buClr>
              <a:buSzPct val="60000"/>
              <a:buFont typeface="Wingdings" pitchFamily="2" charset="2"/>
              <a:buChar char="u"/>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A </a:t>
            </a:r>
            <a:r>
              <a:rPr altLang="en-US" baseline="0" sz="2000" lang="zh-CN" u="sng">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Run</a:t>
            </a: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 violation is seven or more consecutive points above or below the center (20-25 plot points)</a:t>
            </a:r>
          </a:p>
          <a:p>
            <a:pPr algn="l" fontAlgn="base" indent="-290512" lvl="1" marL="577850">
              <a:lnSpc>
                <a:spcPct val="90000"/>
              </a:lnSpc>
              <a:spcBef>
                <a:spcPct val="20000"/>
              </a:spcBef>
              <a:spcAft>
                <a:spcPct val="0"/>
              </a:spcAft>
              <a:buClr>
                <a:srgbClr val="CC99FF"/>
              </a:buClr>
              <a:buSzPct val="60000"/>
              <a:buFont typeface="Wingdings" pitchFamily="2" charset="2"/>
              <a:buChar char="u"/>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A </a:t>
            </a:r>
            <a:r>
              <a:rPr altLang="en-US" baseline="0" sz="2000" lang="zh-CN" u="sng">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trend</a:t>
            </a: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 violation is any upward or downward    movement of five or more consecutive points or drifts of seven or more points (10-20 plot points)</a:t>
            </a:r>
          </a:p>
          <a:p>
            <a:pPr algn="l" fontAlgn="base" indent="-290512" lvl="1" marL="577850">
              <a:lnSpc>
                <a:spcPct val="90000"/>
              </a:lnSpc>
              <a:spcBef>
                <a:spcPct val="20000"/>
              </a:spcBef>
              <a:spcAft>
                <a:spcPct val="0"/>
              </a:spcAft>
              <a:buClr>
                <a:srgbClr val="CC99FF"/>
              </a:buClr>
              <a:buSzPct val="60000"/>
              <a:buFont typeface="Wingdings" pitchFamily="2" charset="2"/>
              <a:buChar char="u"/>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A </a:t>
            </a:r>
            <a:r>
              <a:rPr altLang="en-US" baseline="0" sz="2000" lang="zh-CN" u="sng">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1-in-20</a:t>
            </a: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 violation is more than one point in twenty consecutive points close to the center line</a:t>
            </a:r>
          </a:p>
        </p:txBody>
      </p:sp>
      <p:sp>
        <p:nvSpPr>
          <p:cNvPr id="1048882" name=""/>
          <p:cNvSpPr/>
          <p:nvPr/>
        </p:nvSpPr>
        <p:spPr>
          <a:xfrm rot="0">
            <a:off x="3429000" y="2571750"/>
            <a:ext cx="9144000" cy="0"/>
          </a:xfrm>
          <a:prstGeom prst="rect"/>
          <a:noFill/>
          <a:ln>
            <a:noFill/>
          </a:ln>
        </p:spPr>
      </p:sp>
      <p:pic>
        <p:nvPicPr>
          <p:cNvPr id="2097170" name=""/>
          <p:cNvPicPr>
            <a:picLocks/>
          </p:cNvPicPr>
          <p:nvPr/>
        </p:nvPicPr>
        <p:blipFill>
          <a:blip xmlns:r="http://schemas.openxmlformats.org/officeDocument/2006/relationships" r:embed="rId1"/>
          <a:srcRect l="47917" t="13889" r="10416" b="44444"/>
          <a:stretch>
            <a:fillRect/>
          </a:stretch>
        </p:blipFill>
        <p:spPr>
          <a:xfrm rot="0">
            <a:off x="5021262" y="1379537"/>
            <a:ext cx="3906837" cy="2730500"/>
          </a:xfrm>
          <a:prstGeom prst="rect"/>
          <a:noFill/>
          <a:ln>
            <a:noFill/>
          </a:ln>
        </p:spPr>
      </p:pic>
      <p:sp>
        <p:nvSpPr>
          <p:cNvPr id="1048883" name=""/>
          <p:cNvSpPr/>
          <p:nvPr/>
        </p:nvSpPr>
        <p:spPr>
          <a:xfrm rot="0">
            <a:off x="3227387" y="2327275"/>
            <a:ext cx="9144000" cy="0"/>
          </a:xfrm>
          <a:prstGeom prst="rect"/>
          <a:noFill/>
          <a:ln>
            <a:noFill/>
          </a:ln>
        </p:spPr>
      </p:sp>
      <p:pic>
        <p:nvPicPr>
          <p:cNvPr id="2097171" name=""/>
          <p:cNvPicPr>
            <a:picLocks/>
          </p:cNvPicPr>
          <p:nvPr/>
        </p:nvPicPr>
        <p:blipFill>
          <a:blip xmlns:r="http://schemas.openxmlformats.org/officeDocument/2006/relationships" r:embed="rId2"/>
          <a:srcRect l="50000" t="33333" r="6250" b="19444"/>
          <a:stretch>
            <a:fillRect/>
          </a:stretch>
        </p:blipFill>
        <p:spPr>
          <a:xfrm rot="0">
            <a:off x="5038725" y="4219575"/>
            <a:ext cx="3887787" cy="2638425"/>
          </a:xfrm>
          <a:prstGeom prst="rect"/>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33" name=""/>
        <p:cNvGrpSpPr/>
        <p:nvPr/>
      </p:nvGrpSpPr>
      <p:grpSpPr>
        <a:xfrm rot="0">
          <a:off x="0" y="0"/>
          <a:ext cx="0" cy="0"/>
          <a:chOff x="0" y="0"/>
          <a:chExt cx="0" cy="0"/>
        </a:xfrm>
      </p:grpSpPr>
      <p:sp>
        <p:nvSpPr>
          <p:cNvPr id="1048884" name=""/>
          <p:cNvSpPr/>
          <p:nvPr>
            <p:ph type="title" sz="full" idx="0"/>
          </p:nvPr>
        </p:nvSpPr>
        <p:spPr>
          <a:xfrm rot="0">
            <a:off x="3384550" y="609600"/>
            <a:ext cx="5530850"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Quality Control Tool</a:t>
            </a:r>
          </a:p>
        </p:txBody>
      </p:sp>
      <p:sp>
        <p:nvSpPr>
          <p:cNvPr id="1048885" name=""/>
          <p:cNvSpPr/>
          <p:nvPr>
            <p:ph type="body" sz="half" idx="1"/>
          </p:nvPr>
        </p:nvSpPr>
        <p:spPr>
          <a:xfrm rot="0">
            <a:off x="460375" y="1122362"/>
            <a:ext cx="8005762" cy="411480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lang="en-US"/>
          </a:p>
        </p:txBody>
      </p:sp>
      <p:sp>
        <p:nvSpPr>
          <p:cNvPr id="1048886" name=""/>
          <p:cNvSpPr/>
          <p:nvPr/>
        </p:nvSpPr>
        <p:spPr>
          <a:xfrm rot="0">
            <a:off x="2133600" y="2520950"/>
            <a:ext cx="5710237" cy="828675"/>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fontAlgn="base" indent="0" latinLnBrk="1" lvl="0" marL="0">
              <a:lnSpc>
                <a:spcPct val="100000"/>
              </a:lnSpc>
              <a:spcBef>
                <a:spcPct val="50000"/>
              </a:spcBef>
              <a:spcAft>
                <a:spcPct val="0"/>
              </a:spcAft>
              <a:buFontTx/>
              <a:buNone/>
            </a:pPr>
            <a:r>
              <a:rPr altLang="en-US" baseline="0" sz="5000" lang="en-US" u="none">
                <a:solidFill>
                  <a:srgbClr val="FFFFFF"/>
                </a:solidFill>
                <a:latin typeface="Arial" pitchFamily="34" charset="0"/>
                <a:sym typeface="Times New Roman" pitchFamily="18" charset="0"/>
              </a:rPr>
              <a:t>Scatter Diagrams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34" name=""/>
        <p:cNvGrpSpPr/>
        <p:nvPr/>
      </p:nvGrpSpPr>
      <p:grpSpPr>
        <a:xfrm rot="0">
          <a:off x="0" y="0"/>
          <a:ext cx="0" cy="0"/>
          <a:chOff x="0" y="0"/>
          <a:chExt cx="0" cy="0"/>
        </a:xfrm>
      </p:grpSpPr>
      <p:sp>
        <p:nvSpPr>
          <p:cNvPr id="1048887" name=""/>
          <p:cNvSpPr/>
          <p:nvPr>
            <p:ph type="title" sz="full" idx="0"/>
          </p:nvPr>
        </p:nvSpPr>
        <p:spPr>
          <a:xfrm rot="0">
            <a:off x="4265612" y="198437"/>
            <a:ext cx="4878387"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Scatter Diagrams</a:t>
            </a:r>
          </a:p>
        </p:txBody>
      </p:sp>
      <p:sp>
        <p:nvSpPr>
          <p:cNvPr id="1048888" name=""/>
          <p:cNvSpPr/>
          <p:nvPr>
            <p:ph type="body" sz="half" idx="1"/>
          </p:nvPr>
        </p:nvSpPr>
        <p:spPr>
          <a:xfrm rot="0">
            <a:off x="460375" y="1122362"/>
            <a:ext cx="4681537" cy="411480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eaLnBrk="1" fontAlgn="base" hangingPunct="1" indent="-511174" latinLnBrk="1" lvl="0" marL="341312">
              <a:lnSpc>
                <a:spcPct val="90000"/>
              </a:lnSpc>
              <a:spcBef>
                <a:spcPct val="20000"/>
              </a:spcBef>
              <a:spcAft>
                <a:spcPct val="0"/>
              </a:spcAft>
              <a:buClr>
                <a:srgbClr val="00FFFF"/>
              </a:buClr>
              <a:buSzPct val="75000"/>
              <a:buFontTx/>
              <a:buNone/>
            </a:pPr>
            <a:r>
              <a:rPr altLang="en-US" baseline="0" b="1" sz="2800" lang="zh-CN" u="none">
                <a:solidFill>
                  <a:srgbClr val="FF0000"/>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Purpose:</a:t>
            </a:r>
          </a:p>
          <a:p>
            <a:pPr algn="l" eaLnBrk="1" fontAlgn="base" hangingPunct="1" indent="-511174" latinLnBrk="1" lvl="0" marL="341312">
              <a:lnSpc>
                <a:spcPct val="90000"/>
              </a:lnSpc>
              <a:spcBef>
                <a:spcPct val="20000"/>
              </a:spcBef>
              <a:spcAft>
                <a:spcPct val="0"/>
              </a:spcAft>
              <a:buClr>
                <a:srgbClr val="00FFFF"/>
              </a:buClr>
              <a:buSzPct val="75000"/>
              <a:buFontTx/>
              <a:buNone/>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To identify the correlations that might exist between a quality characteristic and a factor that might be driving it</a:t>
            </a:r>
          </a:p>
          <a:p>
            <a:pPr algn="l" fontAlgn="base" indent="-511174" lvl="0" marL="341312">
              <a:lnSpc>
                <a:spcPct val="90000"/>
              </a:lnSpc>
              <a:spcBef>
                <a:spcPct val="20000"/>
              </a:spcBef>
              <a:spcAft>
                <a:spcPct val="0"/>
              </a:spcAft>
              <a:buClr>
                <a:srgbClr val="00FFFF"/>
              </a:buClr>
              <a:buSzPct val="75000"/>
              <a:buFont typeface="Wingdings" pitchFamily="2" charset="2"/>
              <a:buChar char="n"/>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A scatter diagram shows the correlation between two variables in a process. </a:t>
            </a:r>
          </a:p>
          <a:p>
            <a:pPr algn="l" fontAlgn="base" indent="-231775" lvl="1" marL="685800">
              <a:lnSpc>
                <a:spcPct val="90000"/>
              </a:lnSpc>
              <a:spcBef>
                <a:spcPct val="20000"/>
              </a:spcBef>
              <a:spcAft>
                <a:spcPct val="0"/>
              </a:spcAft>
              <a:buClr>
                <a:srgbClr val="CC99FF"/>
              </a:buClr>
              <a:buSzPct val="60000"/>
              <a:buFont typeface="Wingdings" pitchFamily="2" charset="2"/>
              <a:buChar char="u"/>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These variables could be a Critical To Quality (CTQ) characteristic and a factor affecting it two factors affecting a CTQ or two related quality characteristics.</a:t>
            </a:r>
          </a:p>
          <a:p>
            <a:pPr algn="l" fontAlgn="base" indent="-511174" lvl="0" marL="341312">
              <a:lnSpc>
                <a:spcPct val="90000"/>
              </a:lnSpc>
              <a:spcBef>
                <a:spcPct val="20000"/>
              </a:spcBef>
              <a:spcAft>
                <a:spcPct val="0"/>
              </a:spcAft>
              <a:buClr>
                <a:srgbClr val="00FFFF"/>
              </a:buClr>
              <a:buSzPct val="75000"/>
              <a:buFont typeface="Wingdings" pitchFamily="2" charset="2"/>
              <a:buChar char="n"/>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 Dots representing data points are </a:t>
            </a:r>
            <a:r>
              <a:rPr altLang="en-US" baseline="0" sz="2000" i="1"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scattered</a:t>
            </a: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 on the diagram. </a:t>
            </a:r>
          </a:p>
          <a:p>
            <a:pPr algn="l" fontAlgn="base" indent="-231775" lvl="1" marL="685800">
              <a:lnSpc>
                <a:spcPct val="90000"/>
              </a:lnSpc>
              <a:spcBef>
                <a:spcPct val="20000"/>
              </a:spcBef>
              <a:spcAft>
                <a:spcPct val="0"/>
              </a:spcAft>
              <a:buClr>
                <a:srgbClr val="CC99FF"/>
              </a:buClr>
              <a:buSzPct val="60000"/>
              <a:buFont typeface="Wingdings" pitchFamily="2" charset="2"/>
              <a:buChar char="u"/>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The extent to which the dots cluster together in a line across the diagram shows the strength with which the two factors are related.</a:t>
            </a: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 </a:t>
            </a:r>
          </a:p>
        </p:txBody>
      </p:sp>
      <p:sp>
        <p:nvSpPr>
          <p:cNvPr id="1048889" name=""/>
          <p:cNvSpPr/>
          <p:nvPr/>
        </p:nvSpPr>
        <p:spPr>
          <a:xfrm rot="0">
            <a:off x="3943350" y="2857500"/>
            <a:ext cx="9144000" cy="0"/>
          </a:xfrm>
          <a:prstGeom prst="rect"/>
          <a:noFill/>
          <a:ln>
            <a:noFill/>
          </a:ln>
        </p:spPr>
      </p:sp>
      <p:sp>
        <p:nvSpPr>
          <p:cNvPr id="1048890" name=""/>
          <p:cNvSpPr/>
          <p:nvPr/>
        </p:nvSpPr>
        <p:spPr>
          <a:xfrm rot="0">
            <a:off x="3490912" y="2490787"/>
            <a:ext cx="9144000" cy="0"/>
          </a:xfrm>
          <a:prstGeom prst="rect"/>
          <a:noFill/>
          <a:ln>
            <a:noFill/>
          </a:ln>
        </p:spPr>
      </p:sp>
      <p:pic>
        <p:nvPicPr>
          <p:cNvPr id="2097172" name=""/>
          <p:cNvPicPr>
            <a:picLocks/>
          </p:cNvPicPr>
          <p:nvPr/>
        </p:nvPicPr>
        <p:blipFill>
          <a:blip xmlns:r="http://schemas.openxmlformats.org/officeDocument/2006/relationships" r:embed="rId1"/>
          <a:srcRect l="27173" t="40259" r="33199" b="13966"/>
          <a:stretch>
            <a:fillRect/>
          </a:stretch>
        </p:blipFill>
        <p:spPr>
          <a:xfrm rot="0">
            <a:off x="5434012" y="2233612"/>
            <a:ext cx="3033712" cy="2747962"/>
          </a:xfrm>
          <a:prstGeom prst="rect"/>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37" name=""/>
        <p:cNvGrpSpPr/>
        <p:nvPr/>
      </p:nvGrpSpPr>
      <p:grpSpPr>
        <a:xfrm rot="0">
          <a:off x="0" y="0"/>
          <a:ext cx="0" cy="0"/>
          <a:chOff x="0" y="0"/>
          <a:chExt cx="0" cy="0"/>
        </a:xfrm>
      </p:grpSpPr>
      <p:sp>
        <p:nvSpPr>
          <p:cNvPr id="1048893" name=""/>
          <p:cNvSpPr/>
          <p:nvPr>
            <p:ph type="title" sz="full" idx="0"/>
          </p:nvPr>
        </p:nvSpPr>
        <p:spPr>
          <a:xfrm rot="0">
            <a:off x="4037012" y="609600"/>
            <a:ext cx="4878387"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Scatter Diagrams</a:t>
            </a:r>
          </a:p>
        </p:txBody>
      </p:sp>
      <p:sp>
        <p:nvSpPr>
          <p:cNvPr id="1048894" name=""/>
          <p:cNvSpPr/>
          <p:nvPr>
            <p:ph type="body" sz="half" idx="1"/>
          </p:nvPr>
        </p:nvSpPr>
        <p:spPr>
          <a:xfrm rot="0">
            <a:off x="371475" y="1638300"/>
            <a:ext cx="8005762" cy="411480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eaLnBrk="1" fontAlgn="base" hangingPunct="1" indent="-344487" latinLnBrk="1" lvl="0" marL="344487">
              <a:lnSpc>
                <a:spcPct val="100000"/>
              </a:lnSpc>
              <a:spcBef>
                <a:spcPct val="20000"/>
              </a:spcBef>
              <a:spcAft>
                <a:spcPct val="0"/>
              </a:spcAft>
              <a:buClr>
                <a:srgbClr val="00FFFF"/>
              </a:buClr>
              <a:buSzPct val="75000"/>
              <a:buFontTx/>
              <a:buNone/>
            </a:pPr>
            <a:r>
              <a:rPr altLang="en-US" baseline="0" b="1" sz="2400" lang="zh-CN" u="none">
                <a:solidFill>
                  <a:srgbClr val="FF0000"/>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How is it done?:</a:t>
            </a:r>
          </a:p>
          <a:p>
            <a:pPr algn="l" eaLnBrk="1" fontAlgn="base" hangingPunct="1" indent="-341312" latinLnBrk="1" lvl="1" marL="1146175">
              <a:lnSpc>
                <a:spcPct val="100000"/>
              </a:lnSpc>
              <a:spcBef>
                <a:spcPct val="20000"/>
              </a:spcBef>
              <a:spcAft>
                <a:spcPct val="0"/>
              </a:spcAft>
              <a:buClr>
                <a:srgbClr val="FFFFFF"/>
              </a:buClr>
              <a:buSzPct val="60000"/>
              <a:buFontTx/>
              <a:buChar char="•"/>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Decide which paired factors you want to examine. Both factors must be measurable on some incremental linear scale.</a:t>
            </a: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 </a:t>
            </a:r>
          </a:p>
          <a:p>
            <a:pPr algn="l" eaLnBrk="1" fontAlgn="base" hangingPunct="1" indent="-341312" latinLnBrk="1" lvl="1" marL="1146175">
              <a:lnSpc>
                <a:spcPct val="100000"/>
              </a:lnSpc>
              <a:spcBef>
                <a:spcPct val="20000"/>
              </a:spcBef>
              <a:spcAft>
                <a:spcPct val="0"/>
              </a:spcAft>
              <a:buClr>
                <a:srgbClr val="FFFFFF"/>
              </a:buClr>
              <a:buSzPct val="60000"/>
              <a:buFontTx/>
              <a:buChar char="•"/>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Collect 30 to 100 paired data points.</a:t>
            </a: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 </a:t>
            </a:r>
          </a:p>
          <a:p>
            <a:pPr algn="l" eaLnBrk="1" fontAlgn="base" hangingPunct="1" indent="-341312" latinLnBrk="1" lvl="1" marL="1146175">
              <a:lnSpc>
                <a:spcPct val="100000"/>
              </a:lnSpc>
              <a:spcBef>
                <a:spcPct val="20000"/>
              </a:spcBef>
              <a:spcAft>
                <a:spcPct val="0"/>
              </a:spcAft>
              <a:buClr>
                <a:srgbClr val="FFFFFF"/>
              </a:buClr>
              <a:buSzPct val="60000"/>
              <a:buFontTx/>
              <a:buChar char="•"/>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Find the highest and lowest value for both variables.</a:t>
            </a: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 </a:t>
            </a:r>
          </a:p>
          <a:p>
            <a:pPr algn="l" eaLnBrk="1" fontAlgn="base" hangingPunct="1" indent="-341312" latinLnBrk="1" lvl="1" marL="1146175">
              <a:lnSpc>
                <a:spcPct val="100000"/>
              </a:lnSpc>
              <a:spcBef>
                <a:spcPct val="20000"/>
              </a:spcBef>
              <a:spcAft>
                <a:spcPct val="0"/>
              </a:spcAft>
              <a:buClr>
                <a:srgbClr val="FFFFFF"/>
              </a:buClr>
              <a:buSzPct val="60000"/>
              <a:buFontTx/>
              <a:buChar char="•"/>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Draw the vertical (y) and horizontal (x) axes of a graph.</a:t>
            </a: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 </a:t>
            </a:r>
          </a:p>
          <a:p>
            <a:pPr algn="l" eaLnBrk="1" fontAlgn="base" hangingPunct="1" indent="-341312" latinLnBrk="1" lvl="1" marL="1146175">
              <a:lnSpc>
                <a:spcPct val="100000"/>
              </a:lnSpc>
              <a:spcBef>
                <a:spcPct val="20000"/>
              </a:spcBef>
              <a:spcAft>
                <a:spcPct val="0"/>
              </a:spcAft>
              <a:buClr>
                <a:srgbClr val="FFFFFF"/>
              </a:buClr>
              <a:buSzPct val="60000"/>
              <a:buFontTx/>
              <a:buChar char="•"/>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Plot the data</a:t>
            </a:r>
          </a:p>
          <a:p>
            <a:pPr algn="l" eaLnBrk="1" fontAlgn="base" hangingPunct="1" indent="-341312" latinLnBrk="1" lvl="1" marL="1146175">
              <a:lnSpc>
                <a:spcPct val="100000"/>
              </a:lnSpc>
              <a:spcBef>
                <a:spcPct val="20000"/>
              </a:spcBef>
              <a:spcAft>
                <a:spcPct val="0"/>
              </a:spcAft>
              <a:buClr>
                <a:srgbClr val="FFFFFF"/>
              </a:buClr>
              <a:buSzPct val="60000"/>
              <a:buFontTx/>
              <a:buChar char="•"/>
            </a:pPr>
            <a:r>
              <a:rPr altLang="en-US" baseline="0" sz="2000"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Title the diagram</a:t>
            </a:r>
            <a:r>
              <a:rPr altLang="en-US" baseline="0" sz="2000" lang="en-US" u="none">
                <a:solidFill>
                  <a:srgbClr val="FFFFFF"/>
                </a:solidFill>
                <a:effectLst>
                  <a:outerShdw algn="tl" blurRad="38100" dir="2700000" dist="38100">
                    <a:srgbClr val="C0C0C0"/>
                  </a:outerShdw>
                </a:effectLst>
                <a:latin typeface="Times New Roman" pitchFamily="18" charset="0"/>
                <a:sym typeface="Times New Roman" pitchFamily="18" charset="0"/>
              </a:rPr>
              <a:t> </a:t>
            </a:r>
          </a:p>
          <a:p>
            <a:pPr algn="l" eaLnBrk="1" fontAlgn="base" hangingPunct="1" indent="-344487" latinLnBrk="1" lvl="0" marL="344487">
              <a:lnSpc>
                <a:spcPct val="100000"/>
              </a:lnSpc>
              <a:spcBef>
                <a:spcPct val="20000"/>
              </a:spcBef>
              <a:spcAft>
                <a:spcPct val="0"/>
              </a:spcAft>
              <a:buClr>
                <a:srgbClr val="00FFFF"/>
              </a:buClr>
              <a:buSzPct val="75000"/>
              <a:buFontTx/>
              <a:buNone/>
            </a:pPr>
            <a:r>
              <a:rPr altLang="en-US" baseline="0" sz="2000" i="1" lang="zh-CN" u="none">
                <a:solidFill>
                  <a:srgbClr val="FFFFFF"/>
                </a:solidFill>
                <a:effectLst>
                  <a:outerShdw algn="tl" blurRad="38100" dir="2700000" dist="38100">
                    <a:srgbClr val="C0C0C0"/>
                  </a:outerShdw>
                </a:effectLst>
                <a:latin typeface="Times New Roman" pitchFamily="18" charset="0"/>
                <a:ea typeface="Times New Roman" pitchFamily="18" charset="0"/>
                <a:sym typeface="Times New Roman" pitchFamily="18" charset="0"/>
              </a:rPr>
              <a:t>The shape that the cluster of dots takes will tell you something about the relationship between the two variables that you tested.</a:t>
            </a:r>
          </a:p>
          <a:p>
            <a:pPr algn="l" eaLnBrk="1" fontAlgn="base" hangingPunct="1" indent="-341312" latinLnBrk="1" lvl="1" marL="1146175">
              <a:lnSpc>
                <a:spcPct val="100000"/>
              </a:lnSpc>
              <a:spcBef>
                <a:spcPct val="20000"/>
              </a:spcBef>
              <a:spcAft>
                <a:spcPct val="0"/>
              </a:spcAft>
              <a:buClr>
                <a:srgbClr val="CC99FF"/>
              </a:buClr>
              <a:buSzPct val="60000"/>
              <a:buFontTx/>
              <a:buNone/>
            </a:pPr>
            <a:endParaRPr altLang="en-US" baseline="0" sz="2400" i="1"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38" name=""/>
        <p:cNvGrpSpPr/>
        <p:nvPr/>
      </p:nvGrpSpPr>
      <p:grpSpPr>
        <a:xfrm rot="0">
          <a:off x="0" y="0"/>
          <a:ext cx="0" cy="0"/>
          <a:chOff x="0" y="0"/>
          <a:chExt cx="0" cy="0"/>
        </a:xfrm>
      </p:grpSpPr>
      <p:sp>
        <p:nvSpPr>
          <p:cNvPr id="1048895" name=""/>
          <p:cNvSpPr/>
          <p:nvPr>
            <p:ph type="title" sz="full" idx="0"/>
          </p:nvPr>
        </p:nvSpPr>
        <p:spPr>
          <a:xfrm rot="0">
            <a:off x="4037012" y="609600"/>
            <a:ext cx="4878387"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Scatter Diagrams</a:t>
            </a:r>
          </a:p>
        </p:txBody>
      </p:sp>
      <p:sp>
        <p:nvSpPr>
          <p:cNvPr id="1048896" name=""/>
          <p:cNvSpPr/>
          <p:nvPr>
            <p:ph type="body" sz="half" idx="1"/>
          </p:nvPr>
        </p:nvSpPr>
        <p:spPr>
          <a:xfrm rot="0">
            <a:off x="460375" y="1122362"/>
            <a:ext cx="8005762" cy="4114800"/>
          </a:xfrm>
          <a:prstGeom prst="rect"/>
          <a:noFill/>
          <a:ln>
            <a:noFill/>
          </a:ln>
        </p:spPr>
        <p:txBody>
          <a:bodyPr anchor="t" bIns="45720" lIns="91440" rIns="91440" tIns="45720" vert="horz"/>
          <a:lstStyle>
            <a:lvl1pPr algn="l" eaLnBrk="1" fontAlgn="base" hangingPunct="1" indent="-342900" latinLnBrk="1" marL="342900">
              <a:lnSpc>
                <a:spcPct val="100000"/>
              </a:lnSpc>
              <a:spcBef>
                <a:spcPct val="20000"/>
              </a:spcBef>
              <a:spcAft>
                <a:spcPct val="0"/>
              </a:spcAft>
              <a:buClr>
                <a:srgbClr val="00FFFF"/>
              </a:buClr>
              <a:buSzPct val="75000"/>
              <a:buFont typeface="Wingdings" pitchFamily="2" charset="2"/>
              <a:buChar char="n"/>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1pPr>
            <a:lvl2pPr algn="l" eaLnBrk="1" fontAlgn="base" hangingPunct="1" indent="-285750" latinLnBrk="1" marL="742950">
              <a:lnSpc>
                <a:spcPct val="100000"/>
              </a:lnSpc>
              <a:spcBef>
                <a:spcPct val="20000"/>
              </a:spcBef>
              <a:spcAft>
                <a:spcPct val="0"/>
              </a:spcAft>
              <a:buClr>
                <a:srgbClr val="CC99FF"/>
              </a:buClr>
              <a:buSzPct val="60000"/>
              <a:buFont typeface="Wingdings" pitchFamily="2" charset="2"/>
              <a:buChar char="u"/>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2pPr>
            <a:lvl3pPr algn="l" eaLnBrk="1" fontAlgn="base" hangingPunct="1" indent="-228600" latinLnBrk="1" marL="1143000">
              <a:lnSpc>
                <a:spcPct val="100000"/>
              </a:lnSpc>
              <a:spcBef>
                <a:spcPct val="20000"/>
              </a:spcBef>
              <a:spcAft>
                <a:spcPct val="0"/>
              </a:spcAft>
              <a:buClr>
                <a:srgbClr val="00FFFF"/>
              </a:buClr>
              <a:buSzPct val="60000"/>
              <a:buFont typeface="Wingdings" pitchFamily="2" charset="2"/>
              <a:buChar char="t"/>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3pPr>
            <a:lvl4pPr algn="l" eaLnBrk="1" fontAlgn="base" hangingPunct="1" indent="-228600" latinLnBrk="1" marL="16002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4pPr>
            <a:lvl5pPr algn="l" eaLnBrk="1" fontAlgn="base" hangingPunct="1" indent="-228600" latinLnBrk="1" marL="2057400">
              <a:lnSpc>
                <a:spcPct val="100000"/>
              </a:lnSpc>
              <a:spcBef>
                <a:spcPct val="20000"/>
              </a:spcBef>
              <a:spcAft>
                <a:spcPct val="0"/>
              </a:spcAft>
              <a:buClr>
                <a:srgbClr val="FFFFFF"/>
              </a:buClr>
              <a:buSzPct val="100000"/>
              <a:buFont typeface="Wingdings" pitchFamily="2" charset="2"/>
              <a:buChar char="–"/>
              <a:defRPr baseline="0" b="0" sz="3200" i="0" u="none">
                <a:solidFill>
                  <a:srgbClr val="FFFFFF"/>
                </a:solidFill>
                <a:effectLst>
                  <a:outerShdw algn="tl" blurRad="38100" dir="2700000" dist="38100">
                    <a:srgbClr val="C0C0C0"/>
                  </a:outerShdw>
                </a:effectLst>
                <a:latin typeface="Times New Roman" pitchFamily="18" charset="0"/>
                <a:sym typeface="Times New Roman" pitchFamily="18" charset="0"/>
              </a:defRPr>
            </a:lvl5pPr>
          </a:lstStyle>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baseline="0" lang="en-US" u="none">
              <a:solidFill>
                <a:srgbClr val="FFFFFF"/>
              </a:solidFill>
              <a:effectLst>
                <a:outerShdw algn="tl" blurRad="38100" dir="2700000" dist="38100">
                  <a:srgbClr val="C0C0C0"/>
                </a:outerShdw>
              </a:effectLst>
              <a:latin typeface="Times New Roman" pitchFamily="18" charset="0"/>
              <a:sym typeface="Times New Roman" pitchFamily="18" charset="0"/>
            </a:endParaRPr>
          </a:p>
          <a:p>
            <a:pPr algn="l" fontAlgn="base" indent="-342900" lvl="0" marL="342900">
              <a:lnSpc>
                <a:spcPct val="100000"/>
              </a:lnSpc>
              <a:spcBef>
                <a:spcPct val="20000"/>
              </a:spcBef>
              <a:spcAft>
                <a:spcPct val="0"/>
              </a:spcAft>
              <a:buClr>
                <a:srgbClr val="00FFFF"/>
              </a:buClr>
              <a:buSzPct val="75000"/>
              <a:buFont typeface="Wingdings" pitchFamily="2" charset="2"/>
              <a:buChar char="n"/>
            </a:pPr>
            <a:endParaRPr altLang="en-US" lang="en-US"/>
          </a:p>
        </p:txBody>
      </p:sp>
      <p:sp>
        <p:nvSpPr>
          <p:cNvPr id="1048897" name=""/>
          <p:cNvSpPr/>
          <p:nvPr/>
        </p:nvSpPr>
        <p:spPr>
          <a:xfrm rot="0">
            <a:off x="2686050" y="2114550"/>
            <a:ext cx="9144000" cy="0"/>
          </a:xfrm>
          <a:prstGeom prst="rect"/>
          <a:noFill/>
          <a:ln>
            <a:noFill/>
          </a:ln>
        </p:spPr>
      </p:sp>
      <p:sp>
        <p:nvSpPr>
          <p:cNvPr id="1048898" name=""/>
          <p:cNvSpPr/>
          <p:nvPr/>
        </p:nvSpPr>
        <p:spPr>
          <a:xfrm rot="0">
            <a:off x="2686050" y="2114550"/>
            <a:ext cx="9144000" cy="0"/>
          </a:xfrm>
          <a:prstGeom prst="rect"/>
          <a:noFill/>
          <a:ln>
            <a:noFill/>
          </a:ln>
        </p:spPr>
      </p:sp>
      <p:sp>
        <p:nvSpPr>
          <p:cNvPr id="1048899" name=""/>
          <p:cNvSpPr/>
          <p:nvPr/>
        </p:nvSpPr>
        <p:spPr>
          <a:xfrm rot="0">
            <a:off x="2686050" y="2171700"/>
            <a:ext cx="9144000" cy="0"/>
          </a:xfrm>
          <a:prstGeom prst="rect"/>
          <a:noFill/>
          <a:ln>
            <a:noFill/>
          </a:ln>
        </p:spPr>
      </p:sp>
      <p:pic>
        <p:nvPicPr>
          <p:cNvPr id="2097173" name=""/>
          <p:cNvPicPr>
            <a:picLocks/>
          </p:cNvPicPr>
          <p:nvPr/>
        </p:nvPicPr>
        <p:blipFill>
          <a:blip xmlns:r="http://schemas.openxmlformats.org/officeDocument/2006/relationships" r:embed="rId1"/>
          <a:srcRect l="16722" t="19574" r="14420" b="19252"/>
          <a:stretch>
            <a:fillRect/>
          </a:stretch>
        </p:blipFill>
        <p:spPr>
          <a:xfrm rot="0">
            <a:off x="4133850" y="523875"/>
            <a:ext cx="4867275" cy="3136900"/>
          </a:xfrm>
          <a:prstGeom prst="rect"/>
          <a:noFill/>
          <a:ln>
            <a:noFill/>
          </a:ln>
        </p:spPr>
      </p:pic>
      <p:sp>
        <p:nvSpPr>
          <p:cNvPr id="1048900" name=""/>
          <p:cNvSpPr/>
          <p:nvPr/>
        </p:nvSpPr>
        <p:spPr>
          <a:xfrm rot="0">
            <a:off x="781050" y="928687"/>
            <a:ext cx="3198812" cy="5646737"/>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fontAlgn="base" indent="-344487" latinLnBrk="1" lvl="0" marL="344487">
              <a:lnSpc>
                <a:spcPct val="100000"/>
              </a:lnSpc>
              <a:spcBef>
                <a:spcPct val="50000"/>
              </a:spcBef>
              <a:spcAft>
                <a:spcPct val="0"/>
              </a:spcAft>
              <a:buFontTx/>
              <a:buChar char="•"/>
            </a:pPr>
            <a:r>
              <a:rPr altLang="en-US" baseline="0" sz="1600" lang="zh-CN" u="none">
                <a:solidFill>
                  <a:srgbClr val="FFFFFF"/>
                </a:solidFill>
                <a:latin typeface="Times New Roman" pitchFamily="18" charset="0"/>
                <a:ea typeface="Times New Roman" pitchFamily="18" charset="0"/>
                <a:sym typeface="Times New Roman" pitchFamily="18" charset="0"/>
              </a:rPr>
              <a:t>If the variables are correlated, when one changes the other probably also changes.</a:t>
            </a:r>
          </a:p>
          <a:p>
            <a:pPr algn="l" fontAlgn="base" indent="-344487" latinLnBrk="1" lvl="0" marL="344487">
              <a:lnSpc>
                <a:spcPct val="100000"/>
              </a:lnSpc>
              <a:spcBef>
                <a:spcPct val="50000"/>
              </a:spcBef>
              <a:spcAft>
                <a:spcPct val="0"/>
              </a:spcAft>
              <a:buFontTx/>
              <a:buChar char="•"/>
            </a:pPr>
            <a:r>
              <a:rPr altLang="en-US" baseline="0" sz="1600" lang="zh-CN" u="none">
                <a:solidFill>
                  <a:srgbClr val="FFFFFF"/>
                </a:solidFill>
                <a:latin typeface="Times New Roman" pitchFamily="18" charset="0"/>
                <a:ea typeface="Times New Roman" pitchFamily="18" charset="0"/>
                <a:sym typeface="Times New Roman" pitchFamily="18" charset="0"/>
              </a:rPr>
              <a:t> Dots that look like they are trying to form a line are strongly correlated.</a:t>
            </a:r>
            <a:r>
              <a:rPr altLang="en-US" baseline="0" sz="1600" lang="en-US" u="none">
                <a:solidFill>
                  <a:srgbClr val="FFFFFF"/>
                </a:solidFill>
                <a:latin typeface="Times New Roman" pitchFamily="18" charset="0"/>
                <a:sym typeface="Times New Roman" pitchFamily="18" charset="0"/>
              </a:rPr>
              <a:t> </a:t>
            </a:r>
          </a:p>
          <a:p>
            <a:pPr algn="l" fontAlgn="base" indent="-344487" latinLnBrk="1" lvl="0" marL="344487">
              <a:lnSpc>
                <a:spcPct val="100000"/>
              </a:lnSpc>
              <a:spcBef>
                <a:spcPct val="50000"/>
              </a:spcBef>
              <a:spcAft>
                <a:spcPct val="0"/>
              </a:spcAft>
              <a:buFontTx/>
              <a:buChar char="•"/>
            </a:pPr>
            <a:r>
              <a:rPr altLang="en-US" baseline="0" sz="1600" lang="zh-CN" u="none">
                <a:solidFill>
                  <a:srgbClr val="FFFFFF"/>
                </a:solidFill>
                <a:latin typeface="Times New Roman" pitchFamily="18" charset="0"/>
                <a:ea typeface="Times New Roman" pitchFamily="18" charset="0"/>
                <a:sym typeface="Times New Roman" pitchFamily="18" charset="0"/>
              </a:rPr>
              <a:t>Sometimes</a:t>
            </a:r>
            <a:r>
              <a:rPr altLang="en-US" baseline="0" sz="1600" lang="zh-CN" u="none">
                <a:solidFill>
                  <a:srgbClr val="FFFFFF"/>
                </a:solidFill>
                <a:latin typeface="Times New Roman" pitchFamily="18" charset="0"/>
                <a:ea typeface="Times New Roman" pitchFamily="18" charset="0"/>
                <a:sym typeface="Times New Roman" pitchFamily="18" charset="0"/>
              </a:rPr>
              <a:t> the scatter plot may show little correlation when all the data are considered at once. </a:t>
            </a:r>
          </a:p>
          <a:p>
            <a:pPr algn="l" fontAlgn="base" indent="-334962" lvl="1" marL="793750">
              <a:lnSpc>
                <a:spcPct val="100000"/>
              </a:lnSpc>
              <a:spcBef>
                <a:spcPct val="50000"/>
              </a:spcBef>
              <a:spcAft>
                <a:spcPct val="0"/>
              </a:spcAft>
              <a:buFont typeface="Wingdings" pitchFamily="2" charset="2"/>
              <a:buChar char="ü"/>
            </a:pPr>
            <a:r>
              <a:rPr altLang="en-US" baseline="0" sz="1600" lang="zh-CN" u="none">
                <a:solidFill>
                  <a:srgbClr val="FFFFFF"/>
                </a:solidFill>
                <a:latin typeface="Times New Roman" pitchFamily="18" charset="0"/>
                <a:ea typeface="Times New Roman" pitchFamily="18" charset="0"/>
                <a:sym typeface="Times New Roman" pitchFamily="18" charset="0"/>
              </a:rPr>
              <a:t>Stratifying the data, that is, breaking it into two or more groups based on some difference such as the equipment used, the time of day, some variation in materials or differences in the people involved, may show surprising results </a:t>
            </a:r>
          </a:p>
          <a:p>
            <a:pPr algn="l" fontAlgn="base" indent="-344487" latinLnBrk="1" lvl="0" marL="344487">
              <a:lnSpc>
                <a:spcPct val="100000"/>
              </a:lnSpc>
              <a:spcBef>
                <a:spcPct val="50000"/>
              </a:spcBef>
              <a:spcAft>
                <a:spcPct val="0"/>
              </a:spcAft>
              <a:buFontTx/>
              <a:buChar char="•"/>
            </a:pPr>
            <a:endParaRPr altLang="en-US" baseline="0" sz="1600" lang="en-US" u="none">
              <a:solidFill>
                <a:srgbClr val="FFFFFF"/>
              </a:solidFill>
              <a:latin typeface="Times New Roman" pitchFamily="18" charset="0"/>
              <a:sym typeface="Times New Roman" pitchFamily="18" charset="0"/>
            </a:endParaRPr>
          </a:p>
        </p:txBody>
      </p:sp>
      <p:pic>
        <p:nvPicPr>
          <p:cNvPr id="2097174" name=""/>
          <p:cNvPicPr>
            <a:picLocks/>
          </p:cNvPicPr>
          <p:nvPr/>
        </p:nvPicPr>
        <p:blipFill>
          <a:blip xmlns:r="http://schemas.openxmlformats.org/officeDocument/2006/relationships" r:embed="rId2"/>
          <a:srcRect l="12535" t="13950" r="45717" b="10989"/>
          <a:stretch>
            <a:fillRect/>
          </a:stretch>
        </p:blipFill>
        <p:spPr>
          <a:xfrm rot="0">
            <a:off x="4867275" y="3771900"/>
            <a:ext cx="3681412" cy="2851150"/>
          </a:xfrm>
          <a:prstGeom prst="rect"/>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39" name=""/>
        <p:cNvGrpSpPr/>
        <p:nvPr/>
      </p:nvGrpSpPr>
      <p:grpSpPr>
        <a:xfrm rot="0">
          <a:off x="0" y="0"/>
          <a:ext cx="0" cy="0"/>
          <a:chOff x="0" y="0"/>
          <a:chExt cx="0" cy="0"/>
        </a:xfrm>
      </p:grpSpPr>
      <p:sp>
        <p:nvSpPr>
          <p:cNvPr id="1048901" name=""/>
          <p:cNvSpPr/>
          <p:nvPr>
            <p:ph type="title" sz="full" idx="0"/>
          </p:nvPr>
        </p:nvSpPr>
        <p:spPr>
          <a:xfrm rot="0">
            <a:off x="4006850" y="0"/>
            <a:ext cx="4878387" cy="1143000"/>
          </a:xfrm>
          <a:prstGeom prst="rect"/>
          <a:noFill/>
          <a:ln>
            <a:noFill/>
          </a:ln>
        </p:spPr>
        <p:txBody>
          <a:bodyPr anchor="t" bIns="45720" lIns="91440" rIns="91440" tIns="45720"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l" eaLnBrk="1" fontAlgn="base" hangingPunct="1" indent="0" latinLnBrk="1" lvl="0" marL="0">
              <a:lnSpc>
                <a:spcPct val="100000"/>
              </a:lnSpc>
              <a:spcBef>
                <a:spcPct val="0"/>
              </a:spcBef>
              <a:spcAft>
                <a:spcPct val="0"/>
              </a:spcAft>
              <a:buFontTx/>
              <a:buNone/>
            </a:pPr>
            <a:r>
              <a:rPr altLang="en-US" baseline="0" lang="en-US" u="none">
                <a:solidFill>
                  <a:srgbClr val="00FFFF"/>
                </a:solidFill>
                <a:latin typeface="Times New Roman" pitchFamily="18" charset="0"/>
                <a:sym typeface="Times New Roman" pitchFamily="18" charset="0"/>
              </a:rPr>
              <a:t>Scatter Diagrams</a:t>
            </a:r>
          </a:p>
        </p:txBody>
      </p:sp>
      <p:sp>
        <p:nvSpPr>
          <p:cNvPr id="1048902" name=""/>
          <p:cNvSpPr/>
          <p:nvPr/>
        </p:nvSpPr>
        <p:spPr>
          <a:xfrm rot="0">
            <a:off x="3543300" y="2571750"/>
            <a:ext cx="9144000" cy="0"/>
          </a:xfrm>
          <a:prstGeom prst="rect"/>
          <a:noFill/>
          <a:ln>
            <a:noFill/>
          </a:ln>
        </p:spPr>
      </p:sp>
      <p:sp>
        <p:nvSpPr>
          <p:cNvPr id="1048903" name=""/>
          <p:cNvSpPr/>
          <p:nvPr/>
        </p:nvSpPr>
        <p:spPr>
          <a:xfrm rot="0">
            <a:off x="828675" y="1019175"/>
            <a:ext cx="4721225" cy="6134100"/>
          </a:xfrm>
          <a:prstGeom prst="rect"/>
          <a:noFill/>
          <a:ln>
            <a:noFill/>
          </a:ln>
        </p:spPr>
        <p:txBody>
          <a:bodyPr anchor="t" bIns="45720" lIns="91440" rIns="91440" tIns="45720" vert="horz">
            <a:spAutoFit/>
          </a:bodyPr>
          <a:lstStyle>
            <a:lvl1pPr algn="l" fontAlgn="base" indent="0" latinLnBrk="1" marL="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1pPr>
            <a:lvl2pPr algn="l" fontAlgn="base" indent="0" latinLnBrk="1" marL="4572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2pPr>
            <a:lvl3pPr algn="l" fontAlgn="base" indent="0" latinLnBrk="1" marL="9144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3pPr>
            <a:lvl4pPr algn="l" fontAlgn="base" indent="0" latinLnBrk="1" marL="13716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4pPr>
            <a:lvl5pPr algn="l" fontAlgn="base" indent="0" latinLnBrk="1" marL="1828800">
              <a:lnSpc>
                <a:spcPct val="100000"/>
              </a:lnSpc>
              <a:spcBef>
                <a:spcPct val="0"/>
              </a:spcBef>
              <a:spcAft>
                <a:spcPct val="0"/>
              </a:spcAft>
              <a:buFontTx/>
              <a:buNone/>
              <a:defRPr baseline="0" b="0" sz="2400" i="0" u="none">
                <a:solidFill>
                  <a:srgbClr val="000000"/>
                </a:solidFill>
                <a:latin typeface="Times New Roman" pitchFamily="18" charset="0"/>
                <a:sym typeface="Times New Roman" pitchFamily="18" charset="0"/>
              </a:defRPr>
            </a:lvl5pPr>
          </a:lstStyle>
          <a:p>
            <a:pPr algn="l" fontAlgn="base" indent="-293687" latinLnBrk="1" lvl="0" marL="293687">
              <a:lnSpc>
                <a:spcPct val="100000"/>
              </a:lnSpc>
              <a:spcBef>
                <a:spcPct val="50000"/>
              </a:spcBef>
              <a:spcAft>
                <a:spcPct val="0"/>
              </a:spcAft>
              <a:buFontTx/>
              <a:buChar char="•"/>
            </a:pPr>
            <a:r>
              <a:rPr altLang="en-US" baseline="0" sz="2000" lang="zh-CN" u="none">
                <a:solidFill>
                  <a:srgbClr val="FFFFFF"/>
                </a:solidFill>
                <a:latin typeface="Times New Roman" pitchFamily="18" charset="0"/>
                <a:ea typeface="Times New Roman" pitchFamily="18" charset="0"/>
                <a:sym typeface="Times New Roman" pitchFamily="18" charset="0"/>
              </a:rPr>
              <a:t>You may occasionally get scatter diagrams that look </a:t>
            </a:r>
            <a:r>
              <a:rPr altLang="en-US" baseline="0" sz="2000" i="1" lang="zh-CN" u="none">
                <a:solidFill>
                  <a:srgbClr val="FFFFFF"/>
                </a:solidFill>
                <a:latin typeface="Times New Roman" pitchFamily="18" charset="0"/>
                <a:ea typeface="Times New Roman" pitchFamily="18" charset="0"/>
                <a:sym typeface="Times New Roman" pitchFamily="18" charset="0"/>
              </a:rPr>
              <a:t>boomerang</a:t>
            </a:r>
            <a:r>
              <a:rPr altLang="en-US" baseline="0" sz="2000" lang="zh-CN" u="none">
                <a:solidFill>
                  <a:srgbClr val="FFFFFF"/>
                </a:solidFill>
                <a:latin typeface="Times New Roman" pitchFamily="18" charset="0"/>
                <a:ea typeface="Times New Roman" pitchFamily="18" charset="0"/>
                <a:sym typeface="Times New Roman" pitchFamily="18" charset="0"/>
              </a:rPr>
              <a:t>- or </a:t>
            </a:r>
            <a:r>
              <a:rPr altLang="en-US" baseline="0" sz="2000" i="1" lang="zh-CN" u="none">
                <a:solidFill>
                  <a:srgbClr val="FFFFFF"/>
                </a:solidFill>
                <a:latin typeface="Times New Roman" pitchFamily="18" charset="0"/>
                <a:ea typeface="Times New Roman" pitchFamily="18" charset="0"/>
                <a:sym typeface="Times New Roman" pitchFamily="18" charset="0"/>
              </a:rPr>
              <a:t>banana-shaped</a:t>
            </a:r>
            <a:r>
              <a:rPr altLang="en-US" baseline="0" sz="2000" lang="zh-CN" u="none">
                <a:solidFill>
                  <a:srgbClr val="FFFFFF"/>
                </a:solidFill>
                <a:latin typeface="Times New Roman" pitchFamily="18" charset="0"/>
                <a:ea typeface="Times New Roman" pitchFamily="18" charset="0"/>
                <a:sym typeface="Times New Roman" pitchFamily="18" charset="0"/>
              </a:rPr>
              <a:t>. </a:t>
            </a:r>
          </a:p>
          <a:p>
            <a:pPr algn="l" fontAlgn="base" indent="0" lvl="2" marL="520700">
              <a:lnSpc>
                <a:spcPct val="100000"/>
              </a:lnSpc>
              <a:spcBef>
                <a:spcPct val="50000"/>
              </a:spcBef>
              <a:spcAft>
                <a:spcPct val="0"/>
              </a:spcAft>
              <a:buFont typeface="Wingdings" pitchFamily="2" charset="2"/>
              <a:buChar char="ü"/>
            </a:pPr>
            <a:r>
              <a:rPr altLang="en-US" baseline="0" sz="2000" lang="zh-CN" u="none">
                <a:solidFill>
                  <a:srgbClr val="FFFFFF"/>
                </a:solidFill>
                <a:latin typeface="Times New Roman" pitchFamily="18" charset="0"/>
                <a:ea typeface="Times New Roman" pitchFamily="18" charset="0"/>
                <a:sym typeface="Times New Roman" pitchFamily="18" charset="0"/>
              </a:rPr>
              <a:t>To analyze the strength of the correlation, divide the scatter plot into two sections. </a:t>
            </a:r>
          </a:p>
          <a:p>
            <a:pPr algn="l" fontAlgn="base" indent="0" lvl="2" marL="520700">
              <a:lnSpc>
                <a:spcPct val="100000"/>
              </a:lnSpc>
              <a:spcBef>
                <a:spcPct val="50000"/>
              </a:spcBef>
              <a:spcAft>
                <a:spcPct val="0"/>
              </a:spcAft>
              <a:buFont typeface="Wingdings" pitchFamily="2" charset="2"/>
              <a:buChar char="ü"/>
            </a:pPr>
            <a:r>
              <a:rPr altLang="en-US" baseline="0" sz="2000" lang="zh-CN" u="none">
                <a:solidFill>
                  <a:srgbClr val="FFFFFF"/>
                </a:solidFill>
                <a:latin typeface="Times New Roman" pitchFamily="18" charset="0"/>
                <a:ea typeface="Times New Roman" pitchFamily="18" charset="0"/>
                <a:sym typeface="Times New Roman" pitchFamily="18" charset="0"/>
              </a:rPr>
              <a:t>Treat each half</a:t>
            </a:r>
            <a:r>
              <a:rPr altLang="en-US" baseline="0" sz="2000" lang="en-US" u="none">
                <a:solidFill>
                  <a:srgbClr val="FFFFFF"/>
                </a:solidFill>
                <a:latin typeface="Times New Roman" pitchFamily="18" charset="0"/>
                <a:sym typeface="Times New Roman" pitchFamily="18" charset="0"/>
              </a:rPr>
              <a:t> </a:t>
            </a:r>
            <a:r>
              <a:rPr altLang="en-US" baseline="0" sz="2000" lang="zh-CN" u="none">
                <a:solidFill>
                  <a:srgbClr val="FFFFFF"/>
                </a:solidFill>
                <a:latin typeface="Times New Roman" pitchFamily="18" charset="0"/>
                <a:ea typeface="Times New Roman" pitchFamily="18" charset="0"/>
                <a:sym typeface="Times New Roman" pitchFamily="18" charset="0"/>
              </a:rPr>
              <a:t>separately in your analysis</a:t>
            </a:r>
            <a:r>
              <a:rPr altLang="en-US" baseline="0" sz="1400" lang="en-US" u="none">
                <a:solidFill>
                  <a:srgbClr val="FFFFFF"/>
                </a:solidFill>
                <a:latin typeface="Times New Roman" pitchFamily="18" charset="0"/>
                <a:sym typeface="Times New Roman" pitchFamily="18" charset="0"/>
              </a:rPr>
              <a:t> </a:t>
            </a:r>
          </a:p>
          <a:p>
            <a:pPr algn="l" fontAlgn="base" indent="-293687" latinLnBrk="1" lvl="0" marL="293687">
              <a:lnSpc>
                <a:spcPct val="100000"/>
              </a:lnSpc>
              <a:spcBef>
                <a:spcPct val="50000"/>
              </a:spcBef>
              <a:spcAft>
                <a:spcPct val="0"/>
              </a:spcAft>
              <a:buFontTx/>
              <a:buNone/>
            </a:pPr>
            <a:r>
              <a:rPr altLang="en-US" baseline="0" b="1" sz="1800" lang="zh-CN" u="none">
                <a:solidFill>
                  <a:srgbClr val="FF0000"/>
                </a:solidFill>
                <a:latin typeface="Times New Roman" pitchFamily="18" charset="0"/>
                <a:ea typeface="Times New Roman" pitchFamily="18" charset="0"/>
                <a:sym typeface="Times New Roman" pitchFamily="18" charset="0"/>
              </a:rPr>
              <a:t>Benefits:</a:t>
            </a:r>
          </a:p>
          <a:p>
            <a:pPr algn="l" fontAlgn="base" indent="-293687" latinLnBrk="1" lvl="0" marL="293687">
              <a:lnSpc>
                <a:spcPct val="100000"/>
              </a:lnSpc>
              <a:spcBef>
                <a:spcPct val="50000"/>
              </a:spcBef>
              <a:spcAft>
                <a:spcPct val="0"/>
              </a:spcAft>
              <a:buFontTx/>
              <a:buChar char="•"/>
            </a:pPr>
            <a:r>
              <a:rPr altLang="en-US" baseline="0" sz="2000" lang="zh-CN" u="none">
                <a:solidFill>
                  <a:srgbClr val="FFFFFF"/>
                </a:solidFill>
                <a:latin typeface="Times New Roman" pitchFamily="18" charset="0"/>
                <a:ea typeface="Times New Roman" pitchFamily="18" charset="0"/>
                <a:sym typeface="Times New Roman" pitchFamily="18" charset="0"/>
              </a:rPr>
              <a:t>Helps identify</a:t>
            </a:r>
            <a:r>
              <a:rPr altLang="en-US" baseline="0" sz="2000" lang="zh-CN" u="none">
                <a:solidFill>
                  <a:srgbClr val="FFFFFF"/>
                </a:solidFill>
                <a:latin typeface="Times New Roman" pitchFamily="18" charset="0"/>
                <a:ea typeface="Times New Roman" pitchFamily="18" charset="0"/>
                <a:sym typeface="Times New Roman" pitchFamily="18" charset="0"/>
              </a:rPr>
              <a:t> </a:t>
            </a:r>
            <a:r>
              <a:rPr altLang="en-US" baseline="0" sz="2000" lang="zh-CN" u="none">
                <a:solidFill>
                  <a:srgbClr val="FFFFFF"/>
                </a:solidFill>
                <a:latin typeface="Times New Roman" pitchFamily="18" charset="0"/>
                <a:ea typeface="Times New Roman" pitchFamily="18" charset="0"/>
                <a:sym typeface="Times New Roman" pitchFamily="18" charset="0"/>
              </a:rPr>
              <a:t>and test probable</a:t>
            </a:r>
            <a:r>
              <a:rPr altLang="en-US" baseline="0" sz="2000" lang="zh-CN" u="none">
                <a:solidFill>
                  <a:srgbClr val="FFFFFF"/>
                </a:solidFill>
                <a:latin typeface="Times New Roman" pitchFamily="18" charset="0"/>
                <a:ea typeface="Times New Roman" pitchFamily="18" charset="0"/>
                <a:sym typeface="Times New Roman" pitchFamily="18" charset="0"/>
              </a:rPr>
              <a:t> causes.  </a:t>
            </a:r>
          </a:p>
          <a:p>
            <a:pPr algn="l" fontAlgn="base" indent="-293687" latinLnBrk="1" lvl="0" marL="293687">
              <a:lnSpc>
                <a:spcPct val="100000"/>
              </a:lnSpc>
              <a:spcBef>
                <a:spcPct val="50000"/>
              </a:spcBef>
              <a:spcAft>
                <a:spcPct val="0"/>
              </a:spcAft>
              <a:buFontTx/>
              <a:buChar char="•"/>
            </a:pPr>
            <a:r>
              <a:rPr altLang="en-US" baseline="0" sz="2000" lang="zh-CN" u="none">
                <a:solidFill>
                  <a:srgbClr val="FFFFFF"/>
                </a:solidFill>
                <a:latin typeface="Times New Roman" pitchFamily="18" charset="0"/>
                <a:ea typeface="Times New Roman" pitchFamily="18" charset="0"/>
                <a:sym typeface="Times New Roman" pitchFamily="18" charset="0"/>
              </a:rPr>
              <a:t>By knowing which elements of your process are related and how they are related, you will know what to control or what to vary to affect a quality characteristic. </a:t>
            </a:r>
          </a:p>
          <a:p>
            <a:pPr algn="l" fontAlgn="base" indent="0" latinLnBrk="1" lvl="1" marL="406400">
              <a:lnSpc>
                <a:spcPct val="100000"/>
              </a:lnSpc>
              <a:spcBef>
                <a:spcPct val="50000"/>
              </a:spcBef>
              <a:spcAft>
                <a:spcPct val="0"/>
              </a:spcAft>
              <a:buFontTx/>
              <a:buChar char="•"/>
            </a:pPr>
            <a:endParaRPr altLang="en-US" baseline="0" sz="2000" lang="en-US" u="none">
              <a:solidFill>
                <a:srgbClr val="FFFFFF"/>
              </a:solidFill>
              <a:latin typeface="Times New Roman" pitchFamily="18" charset="0"/>
              <a:sym typeface="Times New Roman" pitchFamily="18" charset="0"/>
            </a:endParaRPr>
          </a:p>
        </p:txBody>
      </p:sp>
      <p:sp>
        <p:nvSpPr>
          <p:cNvPr id="1048904" name=""/>
          <p:cNvSpPr/>
          <p:nvPr/>
        </p:nvSpPr>
        <p:spPr>
          <a:xfrm rot="0">
            <a:off x="3486150" y="2857500"/>
            <a:ext cx="9144000" cy="0"/>
          </a:xfrm>
          <a:prstGeom prst="rect"/>
          <a:noFill/>
          <a:ln>
            <a:noFill/>
          </a:ln>
        </p:spPr>
      </p:sp>
      <p:pic>
        <p:nvPicPr>
          <p:cNvPr id="2097175" name=""/>
          <p:cNvPicPr>
            <a:picLocks/>
          </p:cNvPicPr>
          <p:nvPr/>
        </p:nvPicPr>
        <p:blipFill>
          <a:blip xmlns:r="http://schemas.openxmlformats.org/officeDocument/2006/relationships" r:embed="rId1"/>
          <a:srcRect l="12549" t="61177" r="47803" b="10982"/>
          <a:stretch>
            <a:fillRect/>
          </a:stretch>
        </p:blipFill>
        <p:spPr>
          <a:xfrm rot="0">
            <a:off x="5572125" y="3548062"/>
            <a:ext cx="3348037" cy="2286000"/>
          </a:xfrm>
          <a:prstGeom prst="rect"/>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1">
  <p:cSld>
    <p:spTree>
      <p:nvGrpSpPr>
        <p:cNvPr id="142" name=""/>
        <p:cNvGrpSpPr/>
        <p:nvPr/>
      </p:nvGrpSpPr>
      <p:grpSpPr>
        <a:xfrm rot="0">
          <a:off x="0" y="0"/>
          <a:ext cx="0" cy="0"/>
          <a:chOff x="0" y="0"/>
          <a:chExt cx="0" cy="0"/>
        </a:xfrm>
      </p:grpSpPr>
      <p:sp>
        <p:nvSpPr>
          <p:cNvPr id="1048907" name=""/>
          <p:cNvSpPr/>
          <p:nvPr>
            <p:ph type="ctrTitle" sz="quarter" idx="0"/>
          </p:nvPr>
        </p:nvSpPr>
        <p:spPr>
          <a:xfrm rot="0">
            <a:off x="1143000" y="2286000"/>
            <a:ext cx="7772400" cy="1143000"/>
          </a:xfrm>
          <a:prstGeom prst="rect"/>
          <a:noFill/>
          <a:ln>
            <a:noFill/>
          </a:ln>
        </p:spPr>
        <p:txBody>
          <a:bodyPr anchor="ctr" bIns="46038" lIns="92075" rIns="92075" tIns="46038" vert="horz"/>
          <a:lstStyle>
            <a:lvl1pPr algn="l" eaLnBrk="1" fontAlgn="base" hangingPunct="1" indent="0" latinLnBrk="1" marL="0">
              <a:lnSpc>
                <a:spcPct val="100000"/>
              </a:lnSpc>
              <a:spcBef>
                <a:spcPct val="0"/>
              </a:spcBef>
              <a:spcAft>
                <a:spcPct val="0"/>
              </a:spcAft>
              <a:buFontTx/>
              <a:buNone/>
              <a:defRPr baseline="0" b="0" sz="4400" i="0" u="none">
                <a:solidFill>
                  <a:srgbClr val="00FFFF"/>
                </a:solidFill>
                <a:latin typeface="Times New Roman" pitchFamily="18" charset="0"/>
                <a:sym typeface="Times New Roman" pitchFamily="18" charset="0"/>
              </a:defRPr>
            </a:lvl1pPr>
          </a:lstStyle>
          <a:p>
            <a:pPr algn="ctr" lvl="0"/>
            <a:r>
              <a:rPr altLang="en-US" lang="en-US">
                <a:solidFill>
                  <a:srgbClr val="00FFFF"/>
                </a:solidFill>
              </a:rPr>
              <a:t>T</a:t>
            </a:r>
            <a:r>
              <a:rPr altLang="en-US" lang="en-US">
                <a:solidFill>
                  <a:srgbClr val="00FFFF"/>
                </a:solidFill>
              </a:rPr>
              <a:t>h</a:t>
            </a:r>
            <a:r>
              <a:rPr altLang="en-US" lang="en-US">
                <a:solidFill>
                  <a:srgbClr val="00FFFF"/>
                </a:solidFill>
              </a:rPr>
              <a:t>anks</a:t>
            </a:r>
            <a:br/>
            <a:endParaRPr altLang="en-US" lang="en-US"/>
          </a:p>
        </p:txBody>
      </p:sp>
    </p:spTree>
  </p:cSld>
  <p:clrMapOvr>
    <a:masterClrMapping/>
  </p:clrMapOvr>
</p:sld>
</file>

<file path=ppt/theme/theme1.xml><?xml version="1.0" encoding="utf-8"?>
<a:theme xmlns:a="http://schemas.openxmlformats.org/drawingml/2006/main" name="Office 主题">
  <a:themeElements>
    <a:clrScheme name="Default Color Scheme">
      <a:dk1>
        <a:srgbClr val="FFFFFF"/>
      </a:dk1>
      <a:lt1>
        <a:srgbClr val="3333FF"/>
      </a:lt1>
      <a:dk2>
        <a:srgbClr val="000000"/>
      </a:dk2>
      <a:lt2>
        <a:srgbClr val="00FFFF"/>
      </a:lt2>
      <a:accent1>
        <a:srgbClr val="00CCCC"/>
      </a:accent1>
      <a:accent2>
        <a:srgbClr val="6666FF"/>
      </a:accent2>
      <a:accent3>
        <a:srgbClr val="ADADFF"/>
      </a:accent3>
      <a:accent4>
        <a:srgbClr val="DCDCDC"/>
      </a:accent4>
      <a:accent5>
        <a:srgbClr val="AAE2E2"/>
      </a:accent5>
      <a:accent6>
        <a:srgbClr val="5B5BE5"/>
      </a:accent6>
      <a:hlink>
        <a:srgbClr val="CCCCFF"/>
      </a:hlink>
      <a:folHlink>
        <a:srgbClr val="CC99FF"/>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Default Color Scheme 1">
        <a:dk1>
          <a:srgbClr val="FFFFFF"/>
        </a:dk1>
        <a:lt1>
          <a:srgbClr val="3333FF"/>
        </a:lt1>
        <a:dk2>
          <a:srgbClr val="000000"/>
        </a:dk2>
        <a:lt2>
          <a:srgbClr val="00FFFF"/>
        </a:lt2>
        <a:accent1>
          <a:srgbClr val="00CCCC"/>
        </a:accent1>
        <a:accent2>
          <a:srgbClr val="6666FF"/>
        </a:accent2>
        <a:accent3>
          <a:srgbClr val="ADADFF"/>
        </a:accent3>
        <a:accent4>
          <a:srgbClr val="DCDCDC"/>
        </a:accent4>
        <a:accent5>
          <a:srgbClr val="AAE2E2"/>
        </a:accent5>
        <a:accent6>
          <a:srgbClr val="5B5BE5"/>
        </a:accent6>
        <a:hlink>
          <a:srgbClr val="CCCCFF"/>
        </a:hlink>
        <a:folHlink>
          <a:srgbClr val="CC99FF"/>
        </a:folHlink>
      </a:clrScheme>
    </a:extraClrScheme>
    <a:extraClrScheme>
      <a:clrScheme name="Default Color Scheme 2">
        <a:dk1>
          <a:srgbClr val="000000"/>
        </a:dk1>
        <a:lt1>
          <a:srgbClr val="CCECFF"/>
        </a:lt1>
        <a:dk2>
          <a:srgbClr val="0099CC"/>
        </a:dk2>
        <a:lt2>
          <a:srgbClr val="330099"/>
        </a:lt2>
        <a:accent1>
          <a:srgbClr val="009999"/>
        </a:accent1>
        <a:accent2>
          <a:srgbClr val="FF99CC"/>
        </a:accent2>
        <a:accent3>
          <a:srgbClr val="E2F4FF"/>
        </a:accent3>
        <a:accent4>
          <a:srgbClr val="000000"/>
        </a:accent4>
        <a:accent5>
          <a:srgbClr val="AACACA"/>
        </a:accent5>
        <a:accent6>
          <a:srgbClr val="E589B7"/>
        </a:accent6>
        <a:hlink>
          <a:srgbClr val="6600CC"/>
        </a:hlink>
        <a:folHlink>
          <a:srgbClr val="3366FF"/>
        </a:folHlink>
      </a:clrScheme>
    </a:extraClrScheme>
    <a:extraClrScheme>
      <a:clrScheme name="Default Color Scheme 3">
        <a:dk1>
          <a:srgbClr val="000000"/>
        </a:dk1>
        <a:lt1>
          <a:srgbClr val="FFFFFF"/>
        </a:lt1>
        <a:dk2>
          <a:srgbClr val="CBCBCB"/>
        </a:dk2>
        <a:lt2>
          <a:srgbClr val="000000"/>
        </a:lt2>
        <a:accent1>
          <a:srgbClr val="B2B2B2"/>
        </a:accent1>
        <a:accent2>
          <a:srgbClr val="DDDDDD"/>
        </a:accent2>
        <a:accent3>
          <a:srgbClr val="FFFFFF"/>
        </a:accent3>
        <a:accent4>
          <a:srgbClr val="000000"/>
        </a:accent4>
        <a:accent5>
          <a:srgbClr val="D5D5D5"/>
        </a:accent5>
        <a:accent6>
          <a:srgbClr val="C6C6C6"/>
        </a:accent6>
        <a:hlink>
          <a:srgbClr val="5F5F5F"/>
        </a:hlink>
        <a:folHlink>
          <a:srgbClr val="969696"/>
        </a:folHlink>
      </a:clrScheme>
    </a:extraClrScheme>
  </a:extraClrSchemeLst>
</a:theme>
</file>

<file path=ppt/theme/theme2.xml><?xml version="1.0" encoding="utf-8"?>
<a:theme xmlns:a="http://schemas.openxmlformats.org/drawingml/2006/main" name="Office 主题">
  <a:themeElements>
    <a:clrScheme name="Default Color Scheme">
      <a:dk1>
        <a:srgbClr val="FFFFFF"/>
      </a:dk1>
      <a:lt1>
        <a:srgbClr val="3333FF"/>
      </a:lt1>
      <a:dk2>
        <a:srgbClr val="000000"/>
      </a:dk2>
      <a:lt2>
        <a:srgbClr val="00FFFF"/>
      </a:lt2>
      <a:accent1>
        <a:srgbClr val="00CCCC"/>
      </a:accent1>
      <a:accent2>
        <a:srgbClr val="6666FF"/>
      </a:accent2>
      <a:accent3>
        <a:srgbClr val="ADADFF"/>
      </a:accent3>
      <a:accent4>
        <a:srgbClr val="DCDCDC"/>
      </a:accent4>
      <a:accent5>
        <a:srgbClr val="AAE2E2"/>
      </a:accent5>
      <a:accent6>
        <a:srgbClr val="5B5BE5"/>
      </a:accent6>
      <a:hlink>
        <a:srgbClr val="CCCCFF"/>
      </a:hlink>
      <a:folHlink>
        <a:srgbClr val="CC99FF"/>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Default Color Scheme 1">
        <a:dk1>
          <a:srgbClr val="FFFFFF"/>
        </a:dk1>
        <a:lt1>
          <a:srgbClr val="3333FF"/>
        </a:lt1>
        <a:dk2>
          <a:srgbClr val="000000"/>
        </a:dk2>
        <a:lt2>
          <a:srgbClr val="00FFFF"/>
        </a:lt2>
        <a:accent1>
          <a:srgbClr val="00CCCC"/>
        </a:accent1>
        <a:accent2>
          <a:srgbClr val="6666FF"/>
        </a:accent2>
        <a:accent3>
          <a:srgbClr val="ADADFF"/>
        </a:accent3>
        <a:accent4>
          <a:srgbClr val="DCDCDC"/>
        </a:accent4>
        <a:accent5>
          <a:srgbClr val="AAE2E2"/>
        </a:accent5>
        <a:accent6>
          <a:srgbClr val="5B5BE5"/>
        </a:accent6>
        <a:hlink>
          <a:srgbClr val="CCCCFF"/>
        </a:hlink>
        <a:folHlink>
          <a:srgbClr val="CC99FF"/>
        </a:folHlink>
      </a:clrScheme>
    </a:extraClrScheme>
    <a:extraClrScheme>
      <a:clrScheme name="Default Color Scheme 2">
        <a:dk1>
          <a:srgbClr val="000000"/>
        </a:dk1>
        <a:lt1>
          <a:srgbClr val="CCECFF"/>
        </a:lt1>
        <a:dk2>
          <a:srgbClr val="0099CC"/>
        </a:dk2>
        <a:lt2>
          <a:srgbClr val="330099"/>
        </a:lt2>
        <a:accent1>
          <a:srgbClr val="009999"/>
        </a:accent1>
        <a:accent2>
          <a:srgbClr val="FF99CC"/>
        </a:accent2>
        <a:accent3>
          <a:srgbClr val="E2F4FF"/>
        </a:accent3>
        <a:accent4>
          <a:srgbClr val="000000"/>
        </a:accent4>
        <a:accent5>
          <a:srgbClr val="AACACA"/>
        </a:accent5>
        <a:accent6>
          <a:srgbClr val="E589B7"/>
        </a:accent6>
        <a:hlink>
          <a:srgbClr val="6600CC"/>
        </a:hlink>
        <a:folHlink>
          <a:srgbClr val="3366FF"/>
        </a:folHlink>
      </a:clrScheme>
    </a:extraClrScheme>
    <a:extraClrScheme>
      <a:clrScheme name="Default Color Scheme 3">
        <a:dk1>
          <a:srgbClr val="000000"/>
        </a:dk1>
        <a:lt1>
          <a:srgbClr val="FFFFFF"/>
        </a:lt1>
        <a:dk2>
          <a:srgbClr val="CBCBCB"/>
        </a:dk2>
        <a:lt2>
          <a:srgbClr val="000000"/>
        </a:lt2>
        <a:accent1>
          <a:srgbClr val="B2B2B2"/>
        </a:accent1>
        <a:accent2>
          <a:srgbClr val="DDDDDD"/>
        </a:accent2>
        <a:accent3>
          <a:srgbClr val="FFFFFF"/>
        </a:accent3>
        <a:accent4>
          <a:srgbClr val="000000"/>
        </a:accent4>
        <a:accent5>
          <a:srgbClr val="D5D5D5"/>
        </a:accent5>
        <a:accent6>
          <a:srgbClr val="C6C6C6"/>
        </a:accent6>
        <a:hlink>
          <a:srgbClr val="5F5F5F"/>
        </a:hlink>
        <a:folHlink>
          <a:srgbClr val="969696"/>
        </a:folHlink>
      </a:clrScheme>
    </a:extraClrScheme>
  </a:extraClrSchemeLst>
</a:theme>
</file>

<file path=ppt/theme/theme3.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4.xml><?xml version="1.0" encoding="utf-8"?>
<a:theme xmlns:a="http://schemas.openxmlformats.org/drawingml/2006/main" name="Office 主题">
  <a:themeElements>
    <a:clrScheme name="">
      <a:dk1>
        <a:srgbClr val="000000"/>
      </a:dk1>
      <a:lt1>
        <a:srgbClr val="FFFFFF"/>
      </a:lt1>
      <a:dk2>
        <a:srgbClr val="808080"/>
      </a:dk2>
      <a:lt2>
        <a:srgbClr val="00000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5.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docProps/app.xml><?xml version="1.0" encoding="utf-8"?>
<Properties xmlns="http://schemas.openxmlformats.org/officeDocument/2006/extended-properties">
  <ScaleCrop>0</ScaleCrop>
  <LinksUpToDate>0</LinksUpToDate>
</Properties>
</file>

<file path=docProps/core.xml><?xml version="1.0" encoding="utf-8"?>
<cp:coreProperties xmlns:cp="http://schemas.openxmlformats.org/package/2006/metadata/core-properties" xmlns:dc="http://purl.org/dc/elements/1.1/" xmlns:dcterms="http://purl.org/dc/terms/" xmlns:xsi="http://www.w3.org/2001/XMLSchema-instance">
  <dc:title>No Slide Title</dc:title>
  <dc:creator>Julia Morton</dc:creator>
  <cp:lastModifiedBy>LIRR</cp:lastModifiedBy>
  <dcterms:created xsi:type="dcterms:W3CDTF">1999-04-09T03:31:52Z</dcterms:created>
  <dcterms:modified xsi:type="dcterms:W3CDTF">2022-02-21T04:24:12Z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2bbbe8d2ed45402ea9668706d0eff59d</vt:lpwstr>
  </property>
</Properties>
</file>